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4.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5.xml" ContentType="application/vnd.openxmlformats-officedocument.theme+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6.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7.xml" ContentType="application/vnd.openxmlformats-officedocument.theme+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8.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theme/theme9.xml" ContentType="application/vnd.openxmlformats-officedocument.theme+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theme/theme10.xml" ContentType="application/vnd.openxmlformats-officedocument.theme+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theme/theme11.xml" ContentType="application/vnd.openxmlformats-officedocument.theme+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theme/theme12.xml" ContentType="application/vnd.openxmlformats-officedocument.theme+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theme/theme13.xml" ContentType="application/vnd.openxmlformats-officedocument.theme+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theme/theme14.xml" ContentType="application/vnd.openxmlformats-officedocument.theme+xml"/>
  <Override PartName="/ppt/theme/theme15.xml" ContentType="application/vnd.openxmlformats-officedocument.theme+xml"/>
  <Override PartName="/ppt/theme/theme1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tags/tag1.xml" ContentType="application/vnd.openxmlformats-officedocument.presentationml.tags+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3" r:id="rId2"/>
    <p:sldMasterId id="2147488631" r:id="rId3"/>
    <p:sldMasterId id="2147488854" r:id="rId4"/>
    <p:sldMasterId id="2147488910" r:id="rId5"/>
    <p:sldMasterId id="2147488925" r:id="rId6"/>
    <p:sldMasterId id="2147488939" r:id="rId7"/>
    <p:sldMasterId id="2147488953" r:id="rId8"/>
    <p:sldMasterId id="2147488966" r:id="rId9"/>
    <p:sldMasterId id="2147488979" r:id="rId10"/>
    <p:sldMasterId id="2147488992" r:id="rId11"/>
    <p:sldMasterId id="2147489005" r:id="rId12"/>
    <p:sldMasterId id="2147489017" r:id="rId13"/>
    <p:sldMasterId id="2147489030" r:id="rId14"/>
  </p:sldMasterIdLst>
  <p:notesMasterIdLst>
    <p:notesMasterId r:id="rId60"/>
  </p:notesMasterIdLst>
  <p:handoutMasterIdLst>
    <p:handoutMasterId r:id="rId61"/>
  </p:handoutMasterIdLst>
  <p:sldIdLst>
    <p:sldId id="905" r:id="rId15"/>
    <p:sldId id="1028" r:id="rId16"/>
    <p:sldId id="598" r:id="rId17"/>
    <p:sldId id="1017" r:id="rId18"/>
    <p:sldId id="1043" r:id="rId19"/>
    <p:sldId id="1044" r:id="rId20"/>
    <p:sldId id="992" r:id="rId21"/>
    <p:sldId id="1029" r:id="rId22"/>
    <p:sldId id="1030" r:id="rId23"/>
    <p:sldId id="994" r:id="rId24"/>
    <p:sldId id="995" r:id="rId25"/>
    <p:sldId id="996" r:id="rId26"/>
    <p:sldId id="1034" r:id="rId27"/>
    <p:sldId id="997" r:id="rId28"/>
    <p:sldId id="1031" r:id="rId29"/>
    <p:sldId id="1032" r:id="rId30"/>
    <p:sldId id="1025" r:id="rId31"/>
    <p:sldId id="1019" r:id="rId32"/>
    <p:sldId id="1005" r:id="rId33"/>
    <p:sldId id="1006" r:id="rId34"/>
    <p:sldId id="1045" r:id="rId35"/>
    <p:sldId id="1046" r:id="rId36"/>
    <p:sldId id="1018" r:id="rId37"/>
    <p:sldId id="1036" r:id="rId38"/>
    <p:sldId id="1037" r:id="rId39"/>
    <p:sldId id="1009" r:id="rId40"/>
    <p:sldId id="1038" r:id="rId41"/>
    <p:sldId id="1039" r:id="rId42"/>
    <p:sldId id="1010" r:id="rId43"/>
    <p:sldId id="1040" r:id="rId44"/>
    <p:sldId id="1041" r:id="rId45"/>
    <p:sldId id="1020" r:id="rId46"/>
    <p:sldId id="1021" r:id="rId47"/>
    <p:sldId id="1042" r:id="rId48"/>
    <p:sldId id="1014" r:id="rId49"/>
    <p:sldId id="1016" r:id="rId50"/>
    <p:sldId id="991" r:id="rId51"/>
    <p:sldId id="969" r:id="rId52"/>
    <p:sldId id="978" r:id="rId53"/>
    <p:sldId id="990" r:id="rId54"/>
    <p:sldId id="1022" r:id="rId55"/>
    <p:sldId id="1023" r:id="rId56"/>
    <p:sldId id="1024" r:id="rId57"/>
    <p:sldId id="1026" r:id="rId58"/>
    <p:sldId id="1027" r:id="rId59"/>
  </p:sldIdLst>
  <p:sldSz cx="9144000" cy="6858000" type="screen4x3"/>
  <p:notesSz cx="6889750" cy="10021888"/>
  <p:defaultTextStyle>
    <a:defPPr>
      <a:defRPr lang="en-US"/>
    </a:defPPr>
    <a:lvl1pPr algn="ctr" rtl="0" fontAlgn="base">
      <a:spcBef>
        <a:spcPct val="0"/>
      </a:spcBef>
      <a:spcAft>
        <a:spcPct val="0"/>
      </a:spcAft>
      <a:defRPr sz="2200" b="1" kern="1200">
        <a:solidFill>
          <a:srgbClr val="0000CC"/>
        </a:solidFill>
        <a:latin typeface="Tahoma" pitchFamily="34" charset="0"/>
        <a:ea typeface="+mn-ea"/>
        <a:cs typeface="+mn-cs"/>
      </a:defRPr>
    </a:lvl1pPr>
    <a:lvl2pPr marL="457200" algn="ctr" rtl="0" fontAlgn="base">
      <a:spcBef>
        <a:spcPct val="0"/>
      </a:spcBef>
      <a:spcAft>
        <a:spcPct val="0"/>
      </a:spcAft>
      <a:defRPr sz="2200" b="1" kern="1200">
        <a:solidFill>
          <a:srgbClr val="0000CC"/>
        </a:solidFill>
        <a:latin typeface="Tahoma" pitchFamily="34" charset="0"/>
        <a:ea typeface="+mn-ea"/>
        <a:cs typeface="+mn-cs"/>
      </a:defRPr>
    </a:lvl2pPr>
    <a:lvl3pPr marL="914400" algn="ctr" rtl="0" fontAlgn="base">
      <a:spcBef>
        <a:spcPct val="0"/>
      </a:spcBef>
      <a:spcAft>
        <a:spcPct val="0"/>
      </a:spcAft>
      <a:defRPr sz="2200" b="1" kern="1200">
        <a:solidFill>
          <a:srgbClr val="0000CC"/>
        </a:solidFill>
        <a:latin typeface="Tahoma" pitchFamily="34" charset="0"/>
        <a:ea typeface="+mn-ea"/>
        <a:cs typeface="+mn-cs"/>
      </a:defRPr>
    </a:lvl3pPr>
    <a:lvl4pPr marL="1371600" algn="ctr" rtl="0" fontAlgn="base">
      <a:spcBef>
        <a:spcPct val="0"/>
      </a:spcBef>
      <a:spcAft>
        <a:spcPct val="0"/>
      </a:spcAft>
      <a:defRPr sz="2200" b="1" kern="1200">
        <a:solidFill>
          <a:srgbClr val="0000CC"/>
        </a:solidFill>
        <a:latin typeface="Tahoma" pitchFamily="34" charset="0"/>
        <a:ea typeface="+mn-ea"/>
        <a:cs typeface="+mn-cs"/>
      </a:defRPr>
    </a:lvl4pPr>
    <a:lvl5pPr marL="1828800" algn="ctr" rtl="0" fontAlgn="base">
      <a:spcBef>
        <a:spcPct val="0"/>
      </a:spcBef>
      <a:spcAft>
        <a:spcPct val="0"/>
      </a:spcAft>
      <a:defRPr sz="2200" b="1" kern="1200">
        <a:solidFill>
          <a:srgbClr val="0000CC"/>
        </a:solidFill>
        <a:latin typeface="Tahoma" pitchFamily="34" charset="0"/>
        <a:ea typeface="+mn-ea"/>
        <a:cs typeface="+mn-cs"/>
      </a:defRPr>
    </a:lvl5pPr>
    <a:lvl6pPr marL="2286000" algn="l" defTabSz="914400" rtl="0" eaLnBrk="1" latinLnBrk="0" hangingPunct="1">
      <a:defRPr sz="2200" b="1" kern="1200">
        <a:solidFill>
          <a:srgbClr val="0000CC"/>
        </a:solidFill>
        <a:latin typeface="Tahoma" pitchFamily="34" charset="0"/>
        <a:ea typeface="+mn-ea"/>
        <a:cs typeface="+mn-cs"/>
      </a:defRPr>
    </a:lvl6pPr>
    <a:lvl7pPr marL="2743200" algn="l" defTabSz="914400" rtl="0" eaLnBrk="1" latinLnBrk="0" hangingPunct="1">
      <a:defRPr sz="2200" b="1" kern="1200">
        <a:solidFill>
          <a:srgbClr val="0000CC"/>
        </a:solidFill>
        <a:latin typeface="Tahoma" pitchFamily="34" charset="0"/>
        <a:ea typeface="+mn-ea"/>
        <a:cs typeface="+mn-cs"/>
      </a:defRPr>
    </a:lvl7pPr>
    <a:lvl8pPr marL="3200400" algn="l" defTabSz="914400" rtl="0" eaLnBrk="1" latinLnBrk="0" hangingPunct="1">
      <a:defRPr sz="2200" b="1" kern="1200">
        <a:solidFill>
          <a:srgbClr val="0000CC"/>
        </a:solidFill>
        <a:latin typeface="Tahoma" pitchFamily="34" charset="0"/>
        <a:ea typeface="+mn-ea"/>
        <a:cs typeface="+mn-cs"/>
      </a:defRPr>
    </a:lvl8pPr>
    <a:lvl9pPr marL="3657600" algn="l" defTabSz="914400" rtl="0" eaLnBrk="1" latinLnBrk="0" hangingPunct="1">
      <a:defRPr sz="2200" b="1" kern="1200">
        <a:solidFill>
          <a:srgbClr val="0000CC"/>
        </a:solidFill>
        <a:latin typeface="Tahoma"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0000FF"/>
    <a:srgbClr val="3366FF"/>
    <a:srgbClr val="66FF33"/>
    <a:srgbClr val="FFFF00"/>
    <a:srgbClr val="99FFCC"/>
    <a:srgbClr val="00FF00"/>
    <a:srgbClr val="00CC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982" autoAdjust="0"/>
    <p:restoredTop sz="85185" autoAdjust="0"/>
  </p:normalViewPr>
  <p:slideViewPr>
    <p:cSldViewPr>
      <p:cViewPr varScale="1">
        <p:scale>
          <a:sx n="52" d="100"/>
          <a:sy n="52" d="100"/>
        </p:scale>
        <p:origin x="852" y="40"/>
      </p:cViewPr>
      <p:guideLst>
        <p:guide orient="horz" pos="2160"/>
        <p:guide pos="2880"/>
      </p:guideLst>
    </p:cSldViewPr>
  </p:slideViewPr>
  <p:outlineViewPr>
    <p:cViewPr>
      <p:scale>
        <a:sx n="33" d="100"/>
        <a:sy n="33" d="100"/>
      </p:scale>
      <p:origin x="0" y="-4760"/>
    </p:cViewPr>
  </p:outlineViewPr>
  <p:notesTextViewPr>
    <p:cViewPr>
      <p:scale>
        <a:sx n="100" d="100"/>
        <a:sy n="100" d="100"/>
      </p:scale>
      <p:origin x="0" y="0"/>
    </p:cViewPr>
  </p:notesTextViewPr>
  <p:gridSpacing cx="38405" cy="38405"/>
</p:viewPr>
</file>

<file path=ppt/_rels/presentation.xml.rels><?xml version="1.0" encoding="UTF-8" standalone="yes"?>
<Relationships xmlns="http://schemas.openxmlformats.org/package/2006/relationships"><Relationship Id="rId26" Type="http://schemas.openxmlformats.org/officeDocument/2006/relationships/slide" Target="slides/slide12.xml"/><Relationship Id="rId21" Type="http://schemas.openxmlformats.org/officeDocument/2006/relationships/slide" Target="slides/slide7.xml"/><Relationship Id="rId34" Type="http://schemas.openxmlformats.org/officeDocument/2006/relationships/slide" Target="slides/slide20.xml"/><Relationship Id="rId42" Type="http://schemas.openxmlformats.org/officeDocument/2006/relationships/slide" Target="slides/slide28.xml"/><Relationship Id="rId47" Type="http://schemas.openxmlformats.org/officeDocument/2006/relationships/slide" Target="slides/slide33.xml"/><Relationship Id="rId50" Type="http://schemas.openxmlformats.org/officeDocument/2006/relationships/slide" Target="slides/slide36.xml"/><Relationship Id="rId55" Type="http://schemas.openxmlformats.org/officeDocument/2006/relationships/slide" Target="slides/slide41.xml"/><Relationship Id="rId63" Type="http://schemas.openxmlformats.org/officeDocument/2006/relationships/viewProps" Target="view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2.xml"/><Relationship Id="rId29" Type="http://schemas.openxmlformats.org/officeDocument/2006/relationships/slide" Target="slides/slide15.xml"/><Relationship Id="rId11" Type="http://schemas.openxmlformats.org/officeDocument/2006/relationships/slideMaster" Target="slideMasters/slideMaster11.xml"/><Relationship Id="rId24" Type="http://schemas.openxmlformats.org/officeDocument/2006/relationships/slide" Target="slides/slide10.xml"/><Relationship Id="rId32" Type="http://schemas.openxmlformats.org/officeDocument/2006/relationships/slide" Target="slides/slide18.xml"/><Relationship Id="rId37" Type="http://schemas.openxmlformats.org/officeDocument/2006/relationships/slide" Target="slides/slide23.xml"/><Relationship Id="rId40" Type="http://schemas.openxmlformats.org/officeDocument/2006/relationships/slide" Target="slides/slide26.xml"/><Relationship Id="rId45" Type="http://schemas.openxmlformats.org/officeDocument/2006/relationships/slide" Target="slides/slide31.xml"/><Relationship Id="rId53" Type="http://schemas.openxmlformats.org/officeDocument/2006/relationships/slide" Target="slides/slide39.xml"/><Relationship Id="rId58" Type="http://schemas.openxmlformats.org/officeDocument/2006/relationships/slide" Target="slides/slide44.xml"/><Relationship Id="rId5" Type="http://schemas.openxmlformats.org/officeDocument/2006/relationships/slideMaster" Target="slideMasters/slideMaster5.xml"/><Relationship Id="rId61" Type="http://schemas.openxmlformats.org/officeDocument/2006/relationships/handoutMaster" Target="handoutMasters/handoutMaster1.xml"/><Relationship Id="rId19" Type="http://schemas.openxmlformats.org/officeDocument/2006/relationships/slide" Target="slides/slide5.xml"/><Relationship Id="rId14" Type="http://schemas.openxmlformats.org/officeDocument/2006/relationships/slideMaster" Target="slideMasters/slideMaster14.xml"/><Relationship Id="rId22" Type="http://schemas.openxmlformats.org/officeDocument/2006/relationships/slide" Target="slides/slide8.xml"/><Relationship Id="rId27" Type="http://schemas.openxmlformats.org/officeDocument/2006/relationships/slide" Target="slides/slide13.xml"/><Relationship Id="rId30" Type="http://schemas.openxmlformats.org/officeDocument/2006/relationships/slide" Target="slides/slide16.xml"/><Relationship Id="rId35" Type="http://schemas.openxmlformats.org/officeDocument/2006/relationships/slide" Target="slides/slide21.xml"/><Relationship Id="rId43" Type="http://schemas.openxmlformats.org/officeDocument/2006/relationships/slide" Target="slides/slide29.xml"/><Relationship Id="rId48" Type="http://schemas.openxmlformats.org/officeDocument/2006/relationships/slide" Target="slides/slide34.xml"/><Relationship Id="rId56" Type="http://schemas.openxmlformats.org/officeDocument/2006/relationships/slide" Target="slides/slide42.xml"/><Relationship Id="rId64" Type="http://schemas.openxmlformats.org/officeDocument/2006/relationships/theme" Target="theme/theme1.xml"/><Relationship Id="rId8" Type="http://schemas.openxmlformats.org/officeDocument/2006/relationships/slideMaster" Target="slideMasters/slideMaster8.xml"/><Relationship Id="rId51" Type="http://schemas.openxmlformats.org/officeDocument/2006/relationships/slide" Target="slides/slide37.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3.xml"/><Relationship Id="rId25" Type="http://schemas.openxmlformats.org/officeDocument/2006/relationships/slide" Target="slides/slide11.xml"/><Relationship Id="rId33" Type="http://schemas.openxmlformats.org/officeDocument/2006/relationships/slide" Target="slides/slide19.xml"/><Relationship Id="rId38" Type="http://schemas.openxmlformats.org/officeDocument/2006/relationships/slide" Target="slides/slide24.xml"/><Relationship Id="rId46" Type="http://schemas.openxmlformats.org/officeDocument/2006/relationships/slide" Target="slides/slide32.xml"/><Relationship Id="rId59" Type="http://schemas.openxmlformats.org/officeDocument/2006/relationships/slide" Target="slides/slide45.xml"/><Relationship Id="rId20" Type="http://schemas.openxmlformats.org/officeDocument/2006/relationships/slide" Target="slides/slide6.xml"/><Relationship Id="rId41" Type="http://schemas.openxmlformats.org/officeDocument/2006/relationships/slide" Target="slides/slide27.xml"/><Relationship Id="rId54" Type="http://schemas.openxmlformats.org/officeDocument/2006/relationships/slide" Target="slides/slide40.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slide" Target="slides/slide14.xml"/><Relationship Id="rId36" Type="http://schemas.openxmlformats.org/officeDocument/2006/relationships/slide" Target="slides/slide22.xml"/><Relationship Id="rId49" Type="http://schemas.openxmlformats.org/officeDocument/2006/relationships/slide" Target="slides/slide35.xml"/><Relationship Id="rId57" Type="http://schemas.openxmlformats.org/officeDocument/2006/relationships/slide" Target="slides/slide43.xml"/><Relationship Id="rId10" Type="http://schemas.openxmlformats.org/officeDocument/2006/relationships/slideMaster" Target="slideMasters/slideMaster10.xml"/><Relationship Id="rId31" Type="http://schemas.openxmlformats.org/officeDocument/2006/relationships/slide" Target="slides/slide17.xml"/><Relationship Id="rId44" Type="http://schemas.openxmlformats.org/officeDocument/2006/relationships/slide" Target="slides/slide30.xml"/><Relationship Id="rId52" Type="http://schemas.openxmlformats.org/officeDocument/2006/relationships/slide" Target="slides/slide38.xml"/><Relationship Id="rId60" Type="http://schemas.openxmlformats.org/officeDocument/2006/relationships/notesMaster" Target="notesMasters/notesMaster1.xml"/><Relationship Id="rId65"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 Target="slides/slide4.xml"/><Relationship Id="rId39" Type="http://schemas.openxmlformats.org/officeDocument/2006/relationships/slide" Target="slides/slide2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image" Target="../media/image17.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image" Target="../media/image26.wmf"/><Relationship Id="rId1" Type="http://schemas.openxmlformats.org/officeDocument/2006/relationships/image" Target="../media/image25.wmf"/><Relationship Id="rId5" Type="http://schemas.openxmlformats.org/officeDocument/2006/relationships/image" Target="../media/image29.wmf"/><Relationship Id="rId4" Type="http://schemas.openxmlformats.org/officeDocument/2006/relationships/image" Target="../media/image28.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37.wmf"/><Relationship Id="rId7" Type="http://schemas.openxmlformats.org/officeDocument/2006/relationships/image" Target="../media/image41.wmf"/><Relationship Id="rId2" Type="http://schemas.openxmlformats.org/officeDocument/2006/relationships/image" Target="../media/image36.wmf"/><Relationship Id="rId1" Type="http://schemas.openxmlformats.org/officeDocument/2006/relationships/image" Target="../media/image35.wmf"/><Relationship Id="rId6" Type="http://schemas.openxmlformats.org/officeDocument/2006/relationships/image" Target="../media/image40.wmf"/><Relationship Id="rId5" Type="http://schemas.openxmlformats.org/officeDocument/2006/relationships/image" Target="../media/image39.wmf"/><Relationship Id="rId4" Type="http://schemas.openxmlformats.org/officeDocument/2006/relationships/image" Target="../media/image38.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47.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70.wmf"/><Relationship Id="rId2" Type="http://schemas.openxmlformats.org/officeDocument/2006/relationships/image" Target="../media/image69.wmf"/><Relationship Id="rId1" Type="http://schemas.openxmlformats.org/officeDocument/2006/relationships/image" Target="../media/image68.wmf"/><Relationship Id="rId6" Type="http://schemas.openxmlformats.org/officeDocument/2006/relationships/image" Target="../media/image73.wmf"/><Relationship Id="rId5" Type="http://schemas.openxmlformats.org/officeDocument/2006/relationships/image" Target="../media/image72.wmf"/><Relationship Id="rId4" Type="http://schemas.openxmlformats.org/officeDocument/2006/relationships/image" Target="../media/image71.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80.wmf"/><Relationship Id="rId2" Type="http://schemas.openxmlformats.org/officeDocument/2006/relationships/image" Target="../media/image79.wmf"/><Relationship Id="rId1" Type="http://schemas.openxmlformats.org/officeDocument/2006/relationships/image" Target="../media/image78.wmf"/><Relationship Id="rId4" Type="http://schemas.openxmlformats.org/officeDocument/2006/relationships/image" Target="../media/image81.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85.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28034" name="Rectangle 2"/>
          <p:cNvSpPr>
            <a:spLocks noGrp="1" noChangeArrowheads="1"/>
          </p:cNvSpPr>
          <p:nvPr>
            <p:ph type="hdr" sz="quarter"/>
          </p:nvPr>
        </p:nvSpPr>
        <p:spPr bwMode="auto">
          <a:xfrm>
            <a:off x="0" y="0"/>
            <a:ext cx="2985883" cy="500449"/>
          </a:xfrm>
          <a:prstGeom prst="rect">
            <a:avLst/>
          </a:prstGeom>
          <a:noFill/>
          <a:ln w="9525">
            <a:noFill/>
            <a:miter lim="800000"/>
            <a:headEnd/>
            <a:tailEnd/>
          </a:ln>
          <a:effectLst/>
        </p:spPr>
        <p:txBody>
          <a:bodyPr vert="horz" wrap="square" lIns="92796" tIns="46398" rIns="92796" bIns="46398" numCol="1" anchor="t" anchorCtr="0" compatLnSpc="1">
            <a:prstTxWarp prst="textNoShape">
              <a:avLst/>
            </a:prstTxWarp>
          </a:bodyPr>
          <a:lstStyle>
            <a:lvl1pPr algn="l" defTabSz="926739">
              <a:defRPr sz="1200" b="0">
                <a:solidFill>
                  <a:schemeClr val="tx1"/>
                </a:solidFill>
                <a:latin typeface="Arial" charset="0"/>
              </a:defRPr>
            </a:lvl1pPr>
          </a:lstStyle>
          <a:p>
            <a:pPr>
              <a:defRPr/>
            </a:pPr>
            <a:endParaRPr lang="en-US" altLang="zh-CN"/>
          </a:p>
        </p:txBody>
      </p:sp>
      <p:sp>
        <p:nvSpPr>
          <p:cNvPr id="428035" name="Rectangle 3"/>
          <p:cNvSpPr>
            <a:spLocks noGrp="1" noChangeArrowheads="1"/>
          </p:cNvSpPr>
          <p:nvPr>
            <p:ph type="dt" sz="quarter" idx="1"/>
          </p:nvPr>
        </p:nvSpPr>
        <p:spPr bwMode="auto">
          <a:xfrm>
            <a:off x="3902246" y="0"/>
            <a:ext cx="2985883" cy="500449"/>
          </a:xfrm>
          <a:prstGeom prst="rect">
            <a:avLst/>
          </a:prstGeom>
          <a:noFill/>
          <a:ln w="9525">
            <a:noFill/>
            <a:miter lim="800000"/>
            <a:headEnd/>
            <a:tailEnd/>
          </a:ln>
          <a:effectLst/>
        </p:spPr>
        <p:txBody>
          <a:bodyPr vert="horz" wrap="square" lIns="92796" tIns="46398" rIns="92796" bIns="46398" numCol="1" anchor="t" anchorCtr="0" compatLnSpc="1">
            <a:prstTxWarp prst="textNoShape">
              <a:avLst/>
            </a:prstTxWarp>
          </a:bodyPr>
          <a:lstStyle>
            <a:lvl1pPr algn="r" defTabSz="926739">
              <a:defRPr sz="1200" b="0">
                <a:solidFill>
                  <a:schemeClr val="tx1"/>
                </a:solidFill>
                <a:latin typeface="Arial" charset="0"/>
              </a:defRPr>
            </a:lvl1pPr>
          </a:lstStyle>
          <a:p>
            <a:pPr>
              <a:defRPr/>
            </a:pPr>
            <a:endParaRPr lang="en-US" altLang="zh-CN"/>
          </a:p>
        </p:txBody>
      </p:sp>
      <p:sp>
        <p:nvSpPr>
          <p:cNvPr id="428036" name="Rectangle 4"/>
          <p:cNvSpPr>
            <a:spLocks noGrp="1" noChangeArrowheads="1"/>
          </p:cNvSpPr>
          <p:nvPr>
            <p:ph type="ftr" sz="quarter" idx="2"/>
          </p:nvPr>
        </p:nvSpPr>
        <p:spPr bwMode="auto">
          <a:xfrm>
            <a:off x="0" y="9519826"/>
            <a:ext cx="2985883" cy="500449"/>
          </a:xfrm>
          <a:prstGeom prst="rect">
            <a:avLst/>
          </a:prstGeom>
          <a:noFill/>
          <a:ln w="9525">
            <a:noFill/>
            <a:miter lim="800000"/>
            <a:headEnd/>
            <a:tailEnd/>
          </a:ln>
          <a:effectLst/>
        </p:spPr>
        <p:txBody>
          <a:bodyPr vert="horz" wrap="square" lIns="92796" tIns="46398" rIns="92796" bIns="46398" numCol="1" anchor="b" anchorCtr="0" compatLnSpc="1">
            <a:prstTxWarp prst="textNoShape">
              <a:avLst/>
            </a:prstTxWarp>
          </a:bodyPr>
          <a:lstStyle>
            <a:lvl1pPr algn="l" defTabSz="926739">
              <a:defRPr sz="1200" b="0">
                <a:solidFill>
                  <a:schemeClr val="tx1"/>
                </a:solidFill>
                <a:latin typeface="Arial" charset="0"/>
              </a:defRPr>
            </a:lvl1pPr>
          </a:lstStyle>
          <a:p>
            <a:pPr>
              <a:defRPr/>
            </a:pPr>
            <a:endParaRPr lang="en-US" altLang="zh-CN"/>
          </a:p>
        </p:txBody>
      </p:sp>
      <p:sp>
        <p:nvSpPr>
          <p:cNvPr id="428037" name="Rectangle 5"/>
          <p:cNvSpPr>
            <a:spLocks noGrp="1" noChangeArrowheads="1"/>
          </p:cNvSpPr>
          <p:nvPr>
            <p:ph type="sldNum" sz="quarter" idx="3"/>
          </p:nvPr>
        </p:nvSpPr>
        <p:spPr bwMode="auto">
          <a:xfrm>
            <a:off x="3902246" y="9519826"/>
            <a:ext cx="2985883" cy="500449"/>
          </a:xfrm>
          <a:prstGeom prst="rect">
            <a:avLst/>
          </a:prstGeom>
          <a:noFill/>
          <a:ln w="9525">
            <a:noFill/>
            <a:miter lim="800000"/>
            <a:headEnd/>
            <a:tailEnd/>
          </a:ln>
          <a:effectLst/>
        </p:spPr>
        <p:txBody>
          <a:bodyPr vert="horz" wrap="square" lIns="92796" tIns="46398" rIns="92796" bIns="46398" numCol="1" anchor="b" anchorCtr="0" compatLnSpc="1">
            <a:prstTxWarp prst="textNoShape">
              <a:avLst/>
            </a:prstTxWarp>
          </a:bodyPr>
          <a:lstStyle>
            <a:lvl1pPr algn="r" defTabSz="926739">
              <a:defRPr sz="1200" b="0">
                <a:solidFill>
                  <a:schemeClr val="tx1"/>
                </a:solidFill>
                <a:latin typeface="Arial" charset="0"/>
              </a:defRPr>
            </a:lvl1pPr>
          </a:lstStyle>
          <a:p>
            <a:pPr>
              <a:defRPr/>
            </a:pPr>
            <a:fld id="{FD3D3F5B-181C-4259-9E51-B7C38E5E0753}" type="slidenum">
              <a:rPr lang="zh-CN" altLang="en-US"/>
              <a:pPr>
                <a:defRPr/>
              </a:pPr>
              <a:t>‹#›</a:t>
            </a:fld>
            <a:endParaRPr lang="en-US" altLang="zh-CN"/>
          </a:p>
        </p:txBody>
      </p:sp>
    </p:spTree>
    <p:extLst>
      <p:ext uri="{BB962C8B-B14F-4D97-AF65-F5344CB8AC3E}">
        <p14:creationId xmlns:p14="http://schemas.microsoft.com/office/powerpoint/2010/main" val="18780657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0" y="0"/>
            <a:ext cx="2985883" cy="500449"/>
          </a:xfrm>
          <a:prstGeom prst="rect">
            <a:avLst/>
          </a:prstGeom>
          <a:noFill/>
          <a:ln w="9525">
            <a:noFill/>
            <a:miter lim="800000"/>
            <a:headEnd/>
            <a:tailEnd/>
          </a:ln>
          <a:effectLst/>
        </p:spPr>
        <p:txBody>
          <a:bodyPr vert="horz" wrap="square" lIns="92796" tIns="46398" rIns="92796" bIns="46398" numCol="1" anchor="t" anchorCtr="0" compatLnSpc="1">
            <a:prstTxWarp prst="textNoShape">
              <a:avLst/>
            </a:prstTxWarp>
          </a:bodyPr>
          <a:lstStyle>
            <a:lvl1pPr algn="l" defTabSz="926739">
              <a:defRPr sz="1200" b="0">
                <a:solidFill>
                  <a:schemeClr val="tx1"/>
                </a:solidFill>
                <a:latin typeface="Arial" charset="0"/>
              </a:defRPr>
            </a:lvl1pPr>
          </a:lstStyle>
          <a:p>
            <a:pPr>
              <a:defRPr/>
            </a:pPr>
            <a:endParaRPr lang="en-US" altLang="zh-CN"/>
          </a:p>
        </p:txBody>
      </p:sp>
      <p:sp>
        <p:nvSpPr>
          <p:cNvPr id="11267" name="Rectangle 3"/>
          <p:cNvSpPr>
            <a:spLocks noGrp="1" noChangeArrowheads="1"/>
          </p:cNvSpPr>
          <p:nvPr>
            <p:ph type="dt" idx="1"/>
          </p:nvPr>
        </p:nvSpPr>
        <p:spPr bwMode="auto">
          <a:xfrm>
            <a:off x="3902246" y="0"/>
            <a:ext cx="2985883" cy="500449"/>
          </a:xfrm>
          <a:prstGeom prst="rect">
            <a:avLst/>
          </a:prstGeom>
          <a:noFill/>
          <a:ln w="9525">
            <a:noFill/>
            <a:miter lim="800000"/>
            <a:headEnd/>
            <a:tailEnd/>
          </a:ln>
          <a:effectLst/>
        </p:spPr>
        <p:txBody>
          <a:bodyPr vert="horz" wrap="square" lIns="92796" tIns="46398" rIns="92796" bIns="46398" numCol="1" anchor="t" anchorCtr="0" compatLnSpc="1">
            <a:prstTxWarp prst="textNoShape">
              <a:avLst/>
            </a:prstTxWarp>
          </a:bodyPr>
          <a:lstStyle>
            <a:lvl1pPr algn="r" defTabSz="926739">
              <a:defRPr sz="1200" b="0">
                <a:solidFill>
                  <a:schemeClr val="tx1"/>
                </a:solidFill>
                <a:latin typeface="Arial" charset="0"/>
              </a:defRPr>
            </a:lvl1pPr>
          </a:lstStyle>
          <a:p>
            <a:pPr>
              <a:defRPr/>
            </a:pPr>
            <a:endParaRPr lang="en-US" altLang="zh-CN"/>
          </a:p>
        </p:txBody>
      </p:sp>
      <p:sp>
        <p:nvSpPr>
          <p:cNvPr id="64516" name="Rectangle 4"/>
          <p:cNvSpPr>
            <a:spLocks noGrp="1" noRot="1" noChangeAspect="1" noChangeArrowheads="1" noTextEdit="1"/>
          </p:cNvSpPr>
          <p:nvPr>
            <p:ph type="sldImg" idx="2"/>
          </p:nvPr>
        </p:nvSpPr>
        <p:spPr bwMode="auto">
          <a:xfrm>
            <a:off x="939800" y="752475"/>
            <a:ext cx="5010150" cy="375761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9" name="Rectangle 5"/>
          <p:cNvSpPr>
            <a:spLocks noGrp="1" noChangeArrowheads="1"/>
          </p:cNvSpPr>
          <p:nvPr>
            <p:ph type="body" sz="quarter" idx="3"/>
          </p:nvPr>
        </p:nvSpPr>
        <p:spPr bwMode="auto">
          <a:xfrm>
            <a:off x="689301" y="4760721"/>
            <a:ext cx="5511151" cy="4508880"/>
          </a:xfrm>
          <a:prstGeom prst="rect">
            <a:avLst/>
          </a:prstGeom>
          <a:noFill/>
          <a:ln w="9525">
            <a:noFill/>
            <a:miter lim="800000"/>
            <a:headEnd/>
            <a:tailEnd/>
          </a:ln>
          <a:effectLst/>
        </p:spPr>
        <p:txBody>
          <a:bodyPr vert="horz" wrap="square" lIns="92796" tIns="46398" rIns="92796" bIns="46398" numCol="1" anchor="t" anchorCtr="0" compatLnSpc="1">
            <a:prstTxWarp prst="textNoShape">
              <a:avLst/>
            </a:prstTxWarp>
          </a:bodyPr>
          <a:lstStyle/>
          <a:p>
            <a:pPr lvl="0"/>
            <a:r>
              <a:rPr lang="en-US" altLang="zh-CN" noProof="0" smtClean="0"/>
              <a:t>Click to edit Master text styles</a:t>
            </a:r>
          </a:p>
          <a:p>
            <a:pPr lvl="1"/>
            <a:r>
              <a:rPr lang="en-US" altLang="zh-CN" noProof="0" smtClean="0"/>
              <a:t>Second level</a:t>
            </a:r>
          </a:p>
          <a:p>
            <a:pPr lvl="2"/>
            <a:r>
              <a:rPr lang="en-US" altLang="zh-CN" noProof="0" smtClean="0"/>
              <a:t>Third level</a:t>
            </a:r>
          </a:p>
          <a:p>
            <a:pPr lvl="3"/>
            <a:r>
              <a:rPr lang="en-US" altLang="zh-CN" noProof="0" smtClean="0"/>
              <a:t>Fourth level</a:t>
            </a:r>
          </a:p>
          <a:p>
            <a:pPr lvl="4"/>
            <a:r>
              <a:rPr lang="en-US" altLang="zh-CN" noProof="0" smtClean="0"/>
              <a:t>Fifth level</a:t>
            </a:r>
          </a:p>
        </p:txBody>
      </p:sp>
      <p:sp>
        <p:nvSpPr>
          <p:cNvPr id="11270" name="Rectangle 6"/>
          <p:cNvSpPr>
            <a:spLocks noGrp="1" noChangeArrowheads="1"/>
          </p:cNvSpPr>
          <p:nvPr>
            <p:ph type="ftr" sz="quarter" idx="4"/>
          </p:nvPr>
        </p:nvSpPr>
        <p:spPr bwMode="auto">
          <a:xfrm>
            <a:off x="0" y="9519826"/>
            <a:ext cx="2985883" cy="500449"/>
          </a:xfrm>
          <a:prstGeom prst="rect">
            <a:avLst/>
          </a:prstGeom>
          <a:noFill/>
          <a:ln w="9525">
            <a:noFill/>
            <a:miter lim="800000"/>
            <a:headEnd/>
            <a:tailEnd/>
          </a:ln>
          <a:effectLst/>
        </p:spPr>
        <p:txBody>
          <a:bodyPr vert="horz" wrap="square" lIns="92796" tIns="46398" rIns="92796" bIns="46398" numCol="1" anchor="b" anchorCtr="0" compatLnSpc="1">
            <a:prstTxWarp prst="textNoShape">
              <a:avLst/>
            </a:prstTxWarp>
          </a:bodyPr>
          <a:lstStyle>
            <a:lvl1pPr algn="l" defTabSz="926739">
              <a:defRPr sz="1200" b="0">
                <a:solidFill>
                  <a:schemeClr val="tx1"/>
                </a:solidFill>
                <a:latin typeface="Arial" charset="0"/>
              </a:defRPr>
            </a:lvl1pPr>
          </a:lstStyle>
          <a:p>
            <a:pPr>
              <a:defRPr/>
            </a:pPr>
            <a:endParaRPr lang="en-US" altLang="zh-CN"/>
          </a:p>
        </p:txBody>
      </p:sp>
      <p:sp>
        <p:nvSpPr>
          <p:cNvPr id="11271" name="Rectangle 7"/>
          <p:cNvSpPr>
            <a:spLocks noGrp="1" noChangeArrowheads="1"/>
          </p:cNvSpPr>
          <p:nvPr>
            <p:ph type="sldNum" sz="quarter" idx="5"/>
          </p:nvPr>
        </p:nvSpPr>
        <p:spPr bwMode="auto">
          <a:xfrm>
            <a:off x="3902246" y="9519826"/>
            <a:ext cx="2985883" cy="500449"/>
          </a:xfrm>
          <a:prstGeom prst="rect">
            <a:avLst/>
          </a:prstGeom>
          <a:noFill/>
          <a:ln w="9525">
            <a:noFill/>
            <a:miter lim="800000"/>
            <a:headEnd/>
            <a:tailEnd/>
          </a:ln>
          <a:effectLst/>
        </p:spPr>
        <p:txBody>
          <a:bodyPr vert="horz" wrap="square" lIns="92796" tIns="46398" rIns="92796" bIns="46398" numCol="1" anchor="b" anchorCtr="0" compatLnSpc="1">
            <a:prstTxWarp prst="textNoShape">
              <a:avLst/>
            </a:prstTxWarp>
          </a:bodyPr>
          <a:lstStyle>
            <a:lvl1pPr algn="r" defTabSz="926739">
              <a:defRPr sz="1200" b="0">
                <a:solidFill>
                  <a:schemeClr val="tx1"/>
                </a:solidFill>
                <a:latin typeface="Arial" charset="0"/>
              </a:defRPr>
            </a:lvl1pPr>
          </a:lstStyle>
          <a:p>
            <a:pPr>
              <a:defRPr/>
            </a:pPr>
            <a:fld id="{3F1FC47B-62B9-47EA-947D-6CD528541EA9}" type="slidenum">
              <a:rPr lang="en-US" altLang="zh-CN"/>
              <a:pPr>
                <a:defRPr/>
              </a:pPr>
              <a:t>‹#›</a:t>
            </a:fld>
            <a:endParaRPr lang="en-US" altLang="zh-CN"/>
          </a:p>
        </p:txBody>
      </p:sp>
    </p:spTree>
    <p:extLst>
      <p:ext uri="{BB962C8B-B14F-4D97-AF65-F5344CB8AC3E}">
        <p14:creationId xmlns:p14="http://schemas.microsoft.com/office/powerpoint/2010/main" val="362304357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26739" eaLnBrk="0" hangingPunct="0">
              <a:spcBef>
                <a:spcPct val="30000"/>
              </a:spcBef>
              <a:defRPr sz="1200">
                <a:solidFill>
                  <a:schemeClr val="tx1"/>
                </a:solidFill>
                <a:latin typeface="Arial" charset="0"/>
              </a:defRPr>
            </a:lvl1pPr>
            <a:lvl2pPr marL="756917" indent="-291122" algn="l" defTabSz="926739" eaLnBrk="0" hangingPunct="0">
              <a:spcBef>
                <a:spcPct val="30000"/>
              </a:spcBef>
              <a:defRPr sz="1200">
                <a:solidFill>
                  <a:schemeClr val="tx1"/>
                </a:solidFill>
                <a:latin typeface="Arial" charset="0"/>
              </a:defRPr>
            </a:lvl2pPr>
            <a:lvl3pPr marL="1164488" indent="-232898" algn="l" defTabSz="926739" eaLnBrk="0" hangingPunct="0">
              <a:spcBef>
                <a:spcPct val="30000"/>
              </a:spcBef>
              <a:defRPr sz="1200">
                <a:solidFill>
                  <a:schemeClr val="tx1"/>
                </a:solidFill>
                <a:latin typeface="Arial" charset="0"/>
              </a:defRPr>
            </a:lvl3pPr>
            <a:lvl4pPr marL="1630284" indent="-232898" algn="l" defTabSz="926739" eaLnBrk="0" hangingPunct="0">
              <a:spcBef>
                <a:spcPct val="30000"/>
              </a:spcBef>
              <a:defRPr sz="1200">
                <a:solidFill>
                  <a:schemeClr val="tx1"/>
                </a:solidFill>
                <a:latin typeface="Arial" charset="0"/>
              </a:defRPr>
            </a:lvl4pPr>
            <a:lvl5pPr marL="2096079" indent="-232898" algn="l" defTabSz="926739" eaLnBrk="0" hangingPunct="0">
              <a:spcBef>
                <a:spcPct val="30000"/>
              </a:spcBef>
              <a:defRPr sz="1200">
                <a:solidFill>
                  <a:schemeClr val="tx1"/>
                </a:solidFill>
                <a:latin typeface="Arial" charset="0"/>
              </a:defRPr>
            </a:lvl5pPr>
            <a:lvl6pPr marL="2561874" indent="-232898" defTabSz="926739" eaLnBrk="0" fontAlgn="base" hangingPunct="0">
              <a:spcBef>
                <a:spcPct val="30000"/>
              </a:spcBef>
              <a:spcAft>
                <a:spcPct val="0"/>
              </a:spcAft>
              <a:defRPr sz="1200">
                <a:solidFill>
                  <a:schemeClr val="tx1"/>
                </a:solidFill>
                <a:latin typeface="Arial" charset="0"/>
              </a:defRPr>
            </a:lvl6pPr>
            <a:lvl7pPr marL="3027670" indent="-232898" defTabSz="926739" eaLnBrk="0" fontAlgn="base" hangingPunct="0">
              <a:spcBef>
                <a:spcPct val="30000"/>
              </a:spcBef>
              <a:spcAft>
                <a:spcPct val="0"/>
              </a:spcAft>
              <a:defRPr sz="1200">
                <a:solidFill>
                  <a:schemeClr val="tx1"/>
                </a:solidFill>
                <a:latin typeface="Arial" charset="0"/>
              </a:defRPr>
            </a:lvl7pPr>
            <a:lvl8pPr marL="3493465" indent="-232898" defTabSz="926739" eaLnBrk="0" fontAlgn="base" hangingPunct="0">
              <a:spcBef>
                <a:spcPct val="30000"/>
              </a:spcBef>
              <a:spcAft>
                <a:spcPct val="0"/>
              </a:spcAft>
              <a:defRPr sz="1200">
                <a:solidFill>
                  <a:schemeClr val="tx1"/>
                </a:solidFill>
                <a:latin typeface="Arial" charset="0"/>
              </a:defRPr>
            </a:lvl8pPr>
            <a:lvl9pPr marL="3959261" indent="-232898" defTabSz="926739"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68E7BE87-DBA0-40D1-B721-8C2A91CDDCF6}" type="slidenum">
              <a:rPr lang="en-US" altLang="zh-CN" smtClean="0"/>
              <a:pPr algn="r" eaLnBrk="1" hangingPunct="1">
                <a:spcBef>
                  <a:spcPct val="0"/>
                </a:spcBef>
              </a:pPr>
              <a:t>1</a:t>
            </a:fld>
            <a:endParaRPr lang="en-US" altLang="zh-CN" smtClean="0"/>
          </a:p>
        </p:txBody>
      </p:sp>
      <p:sp>
        <p:nvSpPr>
          <p:cNvPr id="65539" name="Rectangle 2"/>
          <p:cNvSpPr>
            <a:spLocks noGrp="1" noRot="1" noChangeAspect="1" noChangeArrowheads="1" noTextEdit="1"/>
          </p:cNvSpPr>
          <p:nvPr>
            <p:ph type="sldImg"/>
          </p:nvPr>
        </p:nvSpPr>
        <p:spPr>
          <a:solidFill>
            <a:srgbClr val="FFFFFF"/>
          </a:solidFill>
          <a:ln/>
        </p:spPr>
      </p:sp>
      <p:sp>
        <p:nvSpPr>
          <p:cNvPr id="65540"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altLang="zh-CN" dirty="0" smtClean="0"/>
              <a:t>It is my great pleasure to attend this wonderful workshop.</a:t>
            </a:r>
            <a:r>
              <a:rPr lang="en-US" altLang="zh-CN" baseline="0" dirty="0" smtClean="0"/>
              <a:t> Today I will talk about a hard-core problem of condensed matter physics, locality </a:t>
            </a:r>
            <a:r>
              <a:rPr lang="en-US" altLang="zh-CN" baseline="0" dirty="0" err="1" smtClean="0"/>
              <a:t>v.s</a:t>
            </a:r>
            <a:r>
              <a:rPr lang="en-US" altLang="zh-CN" baseline="0" dirty="0" smtClean="0"/>
              <a:t>. itineracy, based on quantum Monte Carlo simulations of different variants of Hubbard models. </a:t>
            </a:r>
            <a:endParaRPr lang="en-US" altLang="zh-CN" dirty="0" smtClean="0"/>
          </a:p>
        </p:txBody>
      </p:sp>
    </p:spTree>
    <p:extLst>
      <p:ext uri="{BB962C8B-B14F-4D97-AF65-F5344CB8AC3E}">
        <p14:creationId xmlns:p14="http://schemas.microsoft.com/office/powerpoint/2010/main" val="15867088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ea typeface="宋体" pitchFamily="2" charset="-122"/>
              </a:defRPr>
            </a:lvl1pPr>
            <a:lvl2pPr marL="756917" indent="-291122" eaLnBrk="0" hangingPunct="0">
              <a:spcBef>
                <a:spcPct val="30000"/>
              </a:spcBef>
              <a:defRPr sz="1200">
                <a:solidFill>
                  <a:schemeClr val="tx1"/>
                </a:solidFill>
                <a:latin typeface="Arial" charset="0"/>
                <a:ea typeface="宋体" pitchFamily="2" charset="-122"/>
              </a:defRPr>
            </a:lvl2pPr>
            <a:lvl3pPr marL="1164488" indent="-232898" eaLnBrk="0" hangingPunct="0">
              <a:spcBef>
                <a:spcPct val="30000"/>
              </a:spcBef>
              <a:defRPr sz="1200">
                <a:solidFill>
                  <a:schemeClr val="tx1"/>
                </a:solidFill>
                <a:latin typeface="Arial" charset="0"/>
                <a:ea typeface="宋体" pitchFamily="2" charset="-122"/>
              </a:defRPr>
            </a:lvl3pPr>
            <a:lvl4pPr marL="1630284" indent="-232898" eaLnBrk="0" hangingPunct="0">
              <a:spcBef>
                <a:spcPct val="30000"/>
              </a:spcBef>
              <a:defRPr sz="1200">
                <a:solidFill>
                  <a:schemeClr val="tx1"/>
                </a:solidFill>
                <a:latin typeface="Arial" charset="0"/>
                <a:ea typeface="宋体" pitchFamily="2" charset="-122"/>
              </a:defRPr>
            </a:lvl4pPr>
            <a:lvl5pPr marL="2096079" indent="-232898" eaLnBrk="0" hangingPunct="0">
              <a:spcBef>
                <a:spcPct val="30000"/>
              </a:spcBef>
              <a:defRPr sz="1200">
                <a:solidFill>
                  <a:schemeClr val="tx1"/>
                </a:solidFill>
                <a:latin typeface="Arial" charset="0"/>
                <a:ea typeface="宋体" pitchFamily="2" charset="-122"/>
              </a:defRPr>
            </a:lvl5pPr>
            <a:lvl6pPr marL="2561874" indent="-232898" eaLnBrk="0" fontAlgn="base" hangingPunct="0">
              <a:spcBef>
                <a:spcPct val="30000"/>
              </a:spcBef>
              <a:spcAft>
                <a:spcPct val="0"/>
              </a:spcAft>
              <a:defRPr sz="1200">
                <a:solidFill>
                  <a:schemeClr val="tx1"/>
                </a:solidFill>
                <a:latin typeface="Arial" charset="0"/>
                <a:ea typeface="宋体" pitchFamily="2" charset="-122"/>
              </a:defRPr>
            </a:lvl6pPr>
            <a:lvl7pPr marL="3027670" indent="-232898" eaLnBrk="0" fontAlgn="base" hangingPunct="0">
              <a:spcBef>
                <a:spcPct val="30000"/>
              </a:spcBef>
              <a:spcAft>
                <a:spcPct val="0"/>
              </a:spcAft>
              <a:defRPr sz="1200">
                <a:solidFill>
                  <a:schemeClr val="tx1"/>
                </a:solidFill>
                <a:latin typeface="Arial" charset="0"/>
                <a:ea typeface="宋体" pitchFamily="2" charset="-122"/>
              </a:defRPr>
            </a:lvl7pPr>
            <a:lvl8pPr marL="3493465" indent="-232898" eaLnBrk="0" fontAlgn="base" hangingPunct="0">
              <a:spcBef>
                <a:spcPct val="30000"/>
              </a:spcBef>
              <a:spcAft>
                <a:spcPct val="0"/>
              </a:spcAft>
              <a:defRPr sz="1200">
                <a:solidFill>
                  <a:schemeClr val="tx1"/>
                </a:solidFill>
                <a:latin typeface="Arial" charset="0"/>
                <a:ea typeface="宋体" pitchFamily="2" charset="-122"/>
              </a:defRPr>
            </a:lvl8pPr>
            <a:lvl9pPr marL="3959261" indent="-232898" eaLnBrk="0" fontAlgn="base" hangingPunct="0">
              <a:spcBef>
                <a:spcPct val="30000"/>
              </a:spcBef>
              <a:spcAft>
                <a:spcPct val="0"/>
              </a:spcAft>
              <a:defRPr sz="1200">
                <a:solidFill>
                  <a:schemeClr val="tx1"/>
                </a:solidFill>
                <a:latin typeface="Arial" charset="0"/>
                <a:ea typeface="宋体" pitchFamily="2" charset="-122"/>
              </a:defRPr>
            </a:lvl9pPr>
          </a:lstStyle>
          <a:p>
            <a:pPr marL="0" marR="0" lvl="0" indent="0" algn="r" defTabSz="926739" rtl="0" eaLnBrk="1" fontAlgn="base" latinLnBrk="0" hangingPunct="1">
              <a:lnSpc>
                <a:spcPct val="100000"/>
              </a:lnSpc>
              <a:spcBef>
                <a:spcPct val="0"/>
              </a:spcBef>
              <a:spcAft>
                <a:spcPct val="0"/>
              </a:spcAft>
              <a:buClrTx/>
              <a:buSzTx/>
              <a:buFontTx/>
              <a:buNone/>
              <a:tabLst/>
              <a:defRPr/>
            </a:pPr>
            <a:fld id="{7E175426-A288-440D-9AFC-0958EB3FE765}" type="slidenum">
              <a:rPr kumimoji="0" lang="en-US" altLang="zh-CN" sz="1200" b="0" i="0" u="none" strike="noStrike" kern="1200" cap="none" spc="0" normalizeH="0" baseline="0" noProof="0" smtClean="0">
                <a:ln>
                  <a:noFill/>
                </a:ln>
                <a:solidFill>
                  <a:srgbClr val="000000"/>
                </a:solidFill>
                <a:effectLst/>
                <a:uLnTx/>
                <a:uFillTx/>
                <a:latin typeface="Arial" charset="0"/>
                <a:ea typeface="宋体" pitchFamily="2" charset="-122"/>
                <a:cs typeface="+mn-cs"/>
              </a:rPr>
              <a:pPr marL="0" marR="0" lvl="0" indent="0" algn="r" defTabSz="926739" rtl="0" eaLnBrk="1" fontAlgn="base" latinLnBrk="0" hangingPunct="1">
                <a:lnSpc>
                  <a:spcPct val="100000"/>
                </a:lnSpc>
                <a:spcBef>
                  <a:spcPct val="0"/>
                </a:spcBef>
                <a:spcAft>
                  <a:spcPct val="0"/>
                </a:spcAft>
                <a:buClrTx/>
                <a:buSzTx/>
                <a:buFontTx/>
                <a:buNone/>
                <a:tabLst/>
                <a:defRPr/>
              </a:pPr>
              <a:t>10</a:t>
            </a:fld>
            <a:endParaRPr kumimoji="0" lang="en-US" altLang="zh-CN" sz="1200" b="0" i="0" u="none" strike="noStrike" kern="1200" cap="none" spc="0" normalizeH="0" baseline="0" noProof="0" smtClean="0">
              <a:ln>
                <a:noFill/>
              </a:ln>
              <a:solidFill>
                <a:srgbClr val="000000"/>
              </a:solidFill>
              <a:effectLst/>
              <a:uLnTx/>
              <a:uFillTx/>
              <a:latin typeface="Arial" charset="0"/>
              <a:ea typeface="宋体" pitchFamily="2" charset="-122"/>
              <a:cs typeface="+mn-cs"/>
            </a:endParaRPr>
          </a:p>
        </p:txBody>
      </p:sp>
      <p:sp>
        <p:nvSpPr>
          <p:cNvPr id="113667" name="Rectangle 2"/>
          <p:cNvSpPr>
            <a:spLocks noGrp="1" noRot="1" noChangeAspect="1" noChangeArrowheads="1" noTextEdit="1"/>
          </p:cNvSpPr>
          <p:nvPr>
            <p:ph type="sldImg"/>
          </p:nvPr>
        </p:nvSpPr>
        <p:spPr>
          <a:ln/>
        </p:spPr>
      </p:sp>
      <p:sp>
        <p:nvSpPr>
          <p:cNvPr id="1136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dirty="0" smtClean="0"/>
              <a:t>We next</a:t>
            </a:r>
            <a:r>
              <a:rPr lang="en-US" altLang="zh-CN" baseline="0" dirty="0" smtClean="0"/>
              <a:t> consider </a:t>
            </a:r>
            <a:r>
              <a:rPr lang="en-US" altLang="zh-CN" dirty="0" smtClean="0"/>
              <a:t>the SU(N)</a:t>
            </a:r>
            <a:r>
              <a:rPr lang="en-US" altLang="zh-CN" baseline="0" dirty="0" smtClean="0"/>
              <a:t> Hubbard model, and study the large N effect to quantum magnetism at the particle-hole symmetric point, i.e. at half-filling.  The QMC simulation can be performed in a sign-problem free way. Here are representative results. The blue line is the SU(2) case already explained before for comparison.  </a:t>
            </a:r>
          </a:p>
          <a:p>
            <a:endParaRPr lang="en-US" altLang="zh-CN" baseline="0" dirty="0" smtClean="0"/>
          </a:p>
          <a:p>
            <a:r>
              <a:rPr lang="en-US" altLang="zh-CN" baseline="0" dirty="0" smtClean="0"/>
              <a:t>Both the SU(4) and SU(6) cases, the Neel orderings are significantly suppressed showing the strong quantum magnetic fluctuations. Furthermore, they are non-monotonic with U.  In particular, for the SU(6) case, the AFM is suppressed at around U=14. </a:t>
            </a:r>
            <a:r>
              <a:rPr lang="en-US" altLang="zh-CN" dirty="0" smtClean="0"/>
              <a:t>As</a:t>
            </a:r>
            <a:r>
              <a:rPr lang="en-US" altLang="zh-CN" baseline="0" dirty="0" smtClean="0"/>
              <a:t> for the SU(4) case,  it is not clear whether the Neel ordering can survive at U-&gt; infinity or not</a:t>
            </a:r>
            <a:endParaRPr lang="en-US" altLang="zh-CN" dirty="0" smtClean="0"/>
          </a:p>
        </p:txBody>
      </p:sp>
    </p:spTree>
    <p:extLst>
      <p:ext uri="{BB962C8B-B14F-4D97-AF65-F5344CB8AC3E}">
        <p14:creationId xmlns:p14="http://schemas.microsoft.com/office/powerpoint/2010/main" val="39139063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ea typeface="宋体" pitchFamily="2" charset="-122"/>
              </a:defRPr>
            </a:lvl1pPr>
            <a:lvl2pPr marL="756917" indent="-291122" eaLnBrk="0" hangingPunct="0">
              <a:spcBef>
                <a:spcPct val="30000"/>
              </a:spcBef>
              <a:defRPr sz="1200">
                <a:solidFill>
                  <a:schemeClr val="tx1"/>
                </a:solidFill>
                <a:latin typeface="Arial" charset="0"/>
                <a:ea typeface="宋体" pitchFamily="2" charset="-122"/>
              </a:defRPr>
            </a:lvl2pPr>
            <a:lvl3pPr marL="1164488" indent="-232898" eaLnBrk="0" hangingPunct="0">
              <a:spcBef>
                <a:spcPct val="30000"/>
              </a:spcBef>
              <a:defRPr sz="1200">
                <a:solidFill>
                  <a:schemeClr val="tx1"/>
                </a:solidFill>
                <a:latin typeface="Arial" charset="0"/>
                <a:ea typeface="宋体" pitchFamily="2" charset="-122"/>
              </a:defRPr>
            </a:lvl3pPr>
            <a:lvl4pPr marL="1630284" indent="-232898" eaLnBrk="0" hangingPunct="0">
              <a:spcBef>
                <a:spcPct val="30000"/>
              </a:spcBef>
              <a:defRPr sz="1200">
                <a:solidFill>
                  <a:schemeClr val="tx1"/>
                </a:solidFill>
                <a:latin typeface="Arial" charset="0"/>
                <a:ea typeface="宋体" pitchFamily="2" charset="-122"/>
              </a:defRPr>
            </a:lvl4pPr>
            <a:lvl5pPr marL="2096079" indent="-232898" eaLnBrk="0" hangingPunct="0">
              <a:spcBef>
                <a:spcPct val="30000"/>
              </a:spcBef>
              <a:defRPr sz="1200">
                <a:solidFill>
                  <a:schemeClr val="tx1"/>
                </a:solidFill>
                <a:latin typeface="Arial" charset="0"/>
                <a:ea typeface="宋体" pitchFamily="2" charset="-122"/>
              </a:defRPr>
            </a:lvl5pPr>
            <a:lvl6pPr marL="2561874" indent="-232898" eaLnBrk="0" fontAlgn="base" hangingPunct="0">
              <a:spcBef>
                <a:spcPct val="30000"/>
              </a:spcBef>
              <a:spcAft>
                <a:spcPct val="0"/>
              </a:spcAft>
              <a:defRPr sz="1200">
                <a:solidFill>
                  <a:schemeClr val="tx1"/>
                </a:solidFill>
                <a:latin typeface="Arial" charset="0"/>
                <a:ea typeface="宋体" pitchFamily="2" charset="-122"/>
              </a:defRPr>
            </a:lvl6pPr>
            <a:lvl7pPr marL="3027670" indent="-232898" eaLnBrk="0" fontAlgn="base" hangingPunct="0">
              <a:spcBef>
                <a:spcPct val="30000"/>
              </a:spcBef>
              <a:spcAft>
                <a:spcPct val="0"/>
              </a:spcAft>
              <a:defRPr sz="1200">
                <a:solidFill>
                  <a:schemeClr val="tx1"/>
                </a:solidFill>
                <a:latin typeface="Arial" charset="0"/>
                <a:ea typeface="宋体" pitchFamily="2" charset="-122"/>
              </a:defRPr>
            </a:lvl7pPr>
            <a:lvl8pPr marL="3493465" indent="-232898" eaLnBrk="0" fontAlgn="base" hangingPunct="0">
              <a:spcBef>
                <a:spcPct val="30000"/>
              </a:spcBef>
              <a:spcAft>
                <a:spcPct val="0"/>
              </a:spcAft>
              <a:defRPr sz="1200">
                <a:solidFill>
                  <a:schemeClr val="tx1"/>
                </a:solidFill>
                <a:latin typeface="Arial" charset="0"/>
                <a:ea typeface="宋体" pitchFamily="2" charset="-122"/>
              </a:defRPr>
            </a:lvl8pPr>
            <a:lvl9pPr marL="3959261" indent="-232898" eaLnBrk="0" fontAlgn="base" hangingPunct="0">
              <a:spcBef>
                <a:spcPct val="30000"/>
              </a:spcBef>
              <a:spcAft>
                <a:spcPct val="0"/>
              </a:spcAft>
              <a:defRPr sz="1200">
                <a:solidFill>
                  <a:schemeClr val="tx1"/>
                </a:solidFill>
                <a:latin typeface="Arial" charset="0"/>
                <a:ea typeface="宋体" pitchFamily="2" charset="-122"/>
              </a:defRPr>
            </a:lvl9pPr>
          </a:lstStyle>
          <a:p>
            <a:pPr marL="0" marR="0" lvl="0" indent="0" algn="r" defTabSz="926739" rtl="0" eaLnBrk="1" fontAlgn="base" latinLnBrk="0" hangingPunct="1">
              <a:lnSpc>
                <a:spcPct val="100000"/>
              </a:lnSpc>
              <a:spcBef>
                <a:spcPct val="0"/>
              </a:spcBef>
              <a:spcAft>
                <a:spcPct val="0"/>
              </a:spcAft>
              <a:buClrTx/>
              <a:buSzTx/>
              <a:buFontTx/>
              <a:buNone/>
              <a:tabLst/>
              <a:defRPr/>
            </a:pPr>
            <a:fld id="{7E175426-A288-440D-9AFC-0958EB3FE765}" type="slidenum">
              <a:rPr kumimoji="0" lang="en-US" altLang="zh-CN" sz="1200" b="0" i="0" u="none" strike="noStrike" kern="1200" cap="none" spc="0" normalizeH="0" baseline="0" noProof="0" smtClean="0">
                <a:ln>
                  <a:noFill/>
                </a:ln>
                <a:solidFill>
                  <a:srgbClr val="000000"/>
                </a:solidFill>
                <a:effectLst/>
                <a:uLnTx/>
                <a:uFillTx/>
                <a:latin typeface="Arial" charset="0"/>
                <a:ea typeface="宋体" pitchFamily="2" charset="-122"/>
                <a:cs typeface="+mn-cs"/>
              </a:rPr>
              <a:pPr marL="0" marR="0" lvl="0" indent="0" algn="r" defTabSz="926739" rtl="0" eaLnBrk="1" fontAlgn="base" latinLnBrk="0" hangingPunct="1">
                <a:lnSpc>
                  <a:spcPct val="100000"/>
                </a:lnSpc>
                <a:spcBef>
                  <a:spcPct val="0"/>
                </a:spcBef>
                <a:spcAft>
                  <a:spcPct val="0"/>
                </a:spcAft>
                <a:buClrTx/>
                <a:buSzTx/>
                <a:buFontTx/>
                <a:buNone/>
                <a:tabLst/>
                <a:defRPr/>
              </a:pPr>
              <a:t>11</a:t>
            </a:fld>
            <a:endParaRPr kumimoji="0" lang="en-US" altLang="zh-CN" sz="1200" b="0" i="0" u="none" strike="noStrike" kern="1200" cap="none" spc="0" normalizeH="0" baseline="0" noProof="0" smtClean="0">
              <a:ln>
                <a:noFill/>
              </a:ln>
              <a:solidFill>
                <a:srgbClr val="000000"/>
              </a:solidFill>
              <a:effectLst/>
              <a:uLnTx/>
              <a:uFillTx/>
              <a:latin typeface="Arial" charset="0"/>
              <a:ea typeface="宋体" pitchFamily="2" charset="-122"/>
              <a:cs typeface="+mn-cs"/>
            </a:endParaRPr>
          </a:p>
        </p:txBody>
      </p:sp>
      <p:sp>
        <p:nvSpPr>
          <p:cNvPr id="113667" name="Rectangle 2"/>
          <p:cNvSpPr>
            <a:spLocks noGrp="1" noRot="1" noChangeAspect="1" noChangeArrowheads="1" noTextEdit="1"/>
          </p:cNvSpPr>
          <p:nvPr>
            <p:ph type="sldImg"/>
          </p:nvPr>
        </p:nvSpPr>
        <p:spPr>
          <a:ln/>
        </p:spPr>
      </p:sp>
      <p:sp>
        <p:nvSpPr>
          <p:cNvPr id="1136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baseline="0" dirty="0" smtClean="0"/>
              <a:t>A recent work by </a:t>
            </a:r>
            <a:r>
              <a:rPr lang="en-US" altLang="zh-CN" baseline="0" dirty="0" err="1" smtClean="0"/>
              <a:t>Assaad</a:t>
            </a:r>
            <a:r>
              <a:rPr lang="en-US" altLang="zh-CN" baseline="0" dirty="0" smtClean="0"/>
              <a:t> directly simulated SU(4) Heisenberg model, which shows that AFM long rang order still exists. Quantum fluctuations are quite strong such that only 20% of the class value still survive. This result actually is consistent with the 1/U extrapolation based on our simulations at finite values of U. </a:t>
            </a:r>
            <a:endParaRPr lang="en-US" altLang="zh-CN" dirty="0" smtClean="0"/>
          </a:p>
        </p:txBody>
      </p:sp>
    </p:spTree>
    <p:extLst>
      <p:ext uri="{BB962C8B-B14F-4D97-AF65-F5344CB8AC3E}">
        <p14:creationId xmlns:p14="http://schemas.microsoft.com/office/powerpoint/2010/main" val="28853262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ea typeface="宋体" pitchFamily="2" charset="-122"/>
              </a:defRPr>
            </a:lvl1pPr>
            <a:lvl2pPr marL="771147" indent="-296595" eaLnBrk="0" hangingPunct="0">
              <a:spcBef>
                <a:spcPct val="30000"/>
              </a:spcBef>
              <a:defRPr sz="1200">
                <a:solidFill>
                  <a:schemeClr val="tx1"/>
                </a:solidFill>
                <a:latin typeface="Arial" charset="0"/>
                <a:ea typeface="宋体" pitchFamily="2" charset="-122"/>
              </a:defRPr>
            </a:lvl2pPr>
            <a:lvl3pPr marL="1186380" indent="-237276" eaLnBrk="0" hangingPunct="0">
              <a:spcBef>
                <a:spcPct val="30000"/>
              </a:spcBef>
              <a:defRPr sz="1200">
                <a:solidFill>
                  <a:schemeClr val="tx1"/>
                </a:solidFill>
                <a:latin typeface="Arial" charset="0"/>
                <a:ea typeface="宋体" pitchFamily="2" charset="-122"/>
              </a:defRPr>
            </a:lvl3pPr>
            <a:lvl4pPr marL="1660933" indent="-237276" eaLnBrk="0" hangingPunct="0">
              <a:spcBef>
                <a:spcPct val="30000"/>
              </a:spcBef>
              <a:defRPr sz="1200">
                <a:solidFill>
                  <a:schemeClr val="tx1"/>
                </a:solidFill>
                <a:latin typeface="Arial" charset="0"/>
                <a:ea typeface="宋体" pitchFamily="2" charset="-122"/>
              </a:defRPr>
            </a:lvl4pPr>
            <a:lvl5pPr marL="2135485" indent="-237276" eaLnBrk="0" hangingPunct="0">
              <a:spcBef>
                <a:spcPct val="30000"/>
              </a:spcBef>
              <a:defRPr sz="1200">
                <a:solidFill>
                  <a:schemeClr val="tx1"/>
                </a:solidFill>
                <a:latin typeface="Arial" charset="0"/>
                <a:ea typeface="宋体" pitchFamily="2" charset="-122"/>
              </a:defRPr>
            </a:lvl5pPr>
            <a:lvl6pPr marL="2610037" indent="-237276" eaLnBrk="0" fontAlgn="base" hangingPunct="0">
              <a:spcBef>
                <a:spcPct val="30000"/>
              </a:spcBef>
              <a:spcAft>
                <a:spcPct val="0"/>
              </a:spcAft>
              <a:defRPr sz="1200">
                <a:solidFill>
                  <a:schemeClr val="tx1"/>
                </a:solidFill>
                <a:latin typeface="Arial" charset="0"/>
                <a:ea typeface="宋体" pitchFamily="2" charset="-122"/>
              </a:defRPr>
            </a:lvl6pPr>
            <a:lvl7pPr marL="3084590" indent="-237276" eaLnBrk="0" fontAlgn="base" hangingPunct="0">
              <a:spcBef>
                <a:spcPct val="30000"/>
              </a:spcBef>
              <a:spcAft>
                <a:spcPct val="0"/>
              </a:spcAft>
              <a:defRPr sz="1200">
                <a:solidFill>
                  <a:schemeClr val="tx1"/>
                </a:solidFill>
                <a:latin typeface="Arial" charset="0"/>
                <a:ea typeface="宋体" pitchFamily="2" charset="-122"/>
              </a:defRPr>
            </a:lvl7pPr>
            <a:lvl8pPr marL="3559142" indent="-237276" eaLnBrk="0" fontAlgn="base" hangingPunct="0">
              <a:spcBef>
                <a:spcPct val="30000"/>
              </a:spcBef>
              <a:spcAft>
                <a:spcPct val="0"/>
              </a:spcAft>
              <a:defRPr sz="1200">
                <a:solidFill>
                  <a:schemeClr val="tx1"/>
                </a:solidFill>
                <a:latin typeface="Arial" charset="0"/>
                <a:ea typeface="宋体" pitchFamily="2" charset="-122"/>
              </a:defRPr>
            </a:lvl8pPr>
            <a:lvl9pPr marL="4033695" indent="-237276" eaLnBrk="0" fontAlgn="base" hangingPunct="0">
              <a:spcBef>
                <a:spcPct val="30000"/>
              </a:spcBef>
              <a:spcAft>
                <a:spcPct val="0"/>
              </a:spcAft>
              <a:defRPr sz="1200">
                <a:solidFill>
                  <a:schemeClr val="tx1"/>
                </a:solidFill>
                <a:latin typeface="Arial" charset="0"/>
                <a:ea typeface="宋体" pitchFamily="2" charset="-122"/>
              </a:defRPr>
            </a:lvl9pPr>
          </a:lstStyle>
          <a:p>
            <a:pPr marL="0" marR="0" lvl="0" indent="0" algn="r" defTabSz="944162" rtl="0" eaLnBrk="1" fontAlgn="base" latinLnBrk="0" hangingPunct="1">
              <a:lnSpc>
                <a:spcPct val="100000"/>
              </a:lnSpc>
              <a:spcBef>
                <a:spcPct val="0"/>
              </a:spcBef>
              <a:spcAft>
                <a:spcPct val="0"/>
              </a:spcAft>
              <a:buClrTx/>
              <a:buSzTx/>
              <a:buFontTx/>
              <a:buNone/>
              <a:tabLst/>
              <a:defRPr/>
            </a:pPr>
            <a:fld id="{7E175426-A288-440D-9AFC-0958EB3FE765}" type="slidenum">
              <a:rPr kumimoji="0" lang="en-US" altLang="zh-CN" sz="1200" b="0" i="0" u="none" strike="noStrike" kern="1200" cap="none" spc="0" normalizeH="0" baseline="0" noProof="0">
                <a:ln>
                  <a:noFill/>
                </a:ln>
                <a:solidFill>
                  <a:srgbClr val="000000"/>
                </a:solidFill>
                <a:effectLst/>
                <a:uLnTx/>
                <a:uFillTx/>
                <a:latin typeface="Arial" charset="0"/>
                <a:ea typeface="宋体" pitchFamily="2" charset="-122"/>
                <a:cs typeface="+mn-cs"/>
              </a:rPr>
              <a:pPr marL="0" marR="0" lvl="0" indent="0" algn="r" defTabSz="944162" rtl="0" eaLnBrk="1" fontAlgn="base" latinLnBrk="0" hangingPunct="1">
                <a:lnSpc>
                  <a:spcPct val="100000"/>
                </a:lnSpc>
                <a:spcBef>
                  <a:spcPct val="0"/>
                </a:spcBef>
                <a:spcAft>
                  <a:spcPct val="0"/>
                </a:spcAft>
                <a:buClrTx/>
                <a:buSzTx/>
                <a:buFontTx/>
                <a:buNone/>
                <a:tabLst/>
                <a:defRPr/>
              </a:pPr>
              <a:t>12</a:t>
            </a:fld>
            <a:endParaRPr kumimoji="0" lang="en-US" altLang="zh-CN" sz="1200" b="0" i="0" u="none" strike="noStrike" kern="1200" cap="none" spc="0" normalizeH="0" baseline="0" noProof="0">
              <a:ln>
                <a:noFill/>
              </a:ln>
              <a:solidFill>
                <a:srgbClr val="000000"/>
              </a:solidFill>
              <a:effectLst/>
              <a:uLnTx/>
              <a:uFillTx/>
              <a:latin typeface="Arial" charset="0"/>
              <a:ea typeface="宋体" pitchFamily="2" charset="-122"/>
              <a:cs typeface="+mn-cs"/>
            </a:endParaRPr>
          </a:p>
        </p:txBody>
      </p:sp>
      <p:sp>
        <p:nvSpPr>
          <p:cNvPr id="113667" name="Rectangle 2"/>
          <p:cNvSpPr>
            <a:spLocks noGrp="1" noRot="1" noChangeAspect="1" noChangeArrowheads="1" noTextEdit="1"/>
          </p:cNvSpPr>
          <p:nvPr>
            <p:ph type="sldImg"/>
          </p:nvPr>
        </p:nvSpPr>
        <p:spPr>
          <a:ln/>
        </p:spPr>
      </p:sp>
      <p:sp>
        <p:nvSpPr>
          <p:cNvPr id="1136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dirty="0" smtClean="0"/>
              <a:t>We</a:t>
            </a:r>
            <a:r>
              <a:rPr lang="en-US" altLang="zh-CN" baseline="0" dirty="0" smtClean="0"/>
              <a:t> look closer to the SU(6) case .  We further calculate the single particle gap as plotted by the red line. The gap is tiny at U&lt;10, consistent with Fermi surface nesting and the Neel ordering growing with U. After that the singlet particle gap grows linearly with U, showing the onset of the Mott gap. Then the Neel ordering is suppressed. After a critical value around 14,  the Neel ordering is suppressed to zero.  After that the system enters to a </a:t>
            </a:r>
            <a:r>
              <a:rPr lang="en-US" altLang="zh-CN" baseline="0" dirty="0" err="1" smtClean="0"/>
              <a:t>dimerized</a:t>
            </a:r>
            <a:r>
              <a:rPr lang="en-US" altLang="zh-CN" baseline="0" dirty="0" smtClean="0"/>
              <a:t> VBS phase.  The SU(6) case shows a phase transition from the Slater to the Mott region, which is absent in the SU(2) case. </a:t>
            </a:r>
            <a:endParaRPr lang="en-US" altLang="zh-CN" dirty="0" smtClean="0"/>
          </a:p>
          <a:p>
            <a:endParaRPr lang="en-US" altLang="zh-CN" baseline="0" dirty="0" smtClean="0"/>
          </a:p>
        </p:txBody>
      </p:sp>
    </p:spTree>
    <p:extLst>
      <p:ext uri="{BB962C8B-B14F-4D97-AF65-F5344CB8AC3E}">
        <p14:creationId xmlns:p14="http://schemas.microsoft.com/office/powerpoint/2010/main" val="7851657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26739" eaLnBrk="0" hangingPunct="0">
              <a:spcBef>
                <a:spcPct val="30000"/>
              </a:spcBef>
              <a:defRPr sz="1200">
                <a:solidFill>
                  <a:schemeClr val="tx1"/>
                </a:solidFill>
                <a:latin typeface="Arial" charset="0"/>
              </a:defRPr>
            </a:lvl1pPr>
            <a:lvl2pPr marL="756917" indent="-291122" algn="l" defTabSz="926739" eaLnBrk="0" hangingPunct="0">
              <a:spcBef>
                <a:spcPct val="30000"/>
              </a:spcBef>
              <a:defRPr sz="1200">
                <a:solidFill>
                  <a:schemeClr val="tx1"/>
                </a:solidFill>
                <a:latin typeface="Arial" charset="0"/>
              </a:defRPr>
            </a:lvl2pPr>
            <a:lvl3pPr marL="1164488" indent="-232898" algn="l" defTabSz="926739" eaLnBrk="0" hangingPunct="0">
              <a:spcBef>
                <a:spcPct val="30000"/>
              </a:spcBef>
              <a:defRPr sz="1200">
                <a:solidFill>
                  <a:schemeClr val="tx1"/>
                </a:solidFill>
                <a:latin typeface="Arial" charset="0"/>
              </a:defRPr>
            </a:lvl3pPr>
            <a:lvl4pPr marL="1630284" indent="-232898" algn="l" defTabSz="926739" eaLnBrk="0" hangingPunct="0">
              <a:spcBef>
                <a:spcPct val="30000"/>
              </a:spcBef>
              <a:defRPr sz="1200">
                <a:solidFill>
                  <a:schemeClr val="tx1"/>
                </a:solidFill>
                <a:latin typeface="Arial" charset="0"/>
              </a:defRPr>
            </a:lvl4pPr>
            <a:lvl5pPr marL="2096079" indent="-232898" algn="l" defTabSz="926739" eaLnBrk="0" hangingPunct="0">
              <a:spcBef>
                <a:spcPct val="30000"/>
              </a:spcBef>
              <a:defRPr sz="1200">
                <a:solidFill>
                  <a:schemeClr val="tx1"/>
                </a:solidFill>
                <a:latin typeface="Arial" charset="0"/>
              </a:defRPr>
            </a:lvl5pPr>
            <a:lvl6pPr marL="2561874" indent="-232898" defTabSz="926739" eaLnBrk="0" fontAlgn="base" hangingPunct="0">
              <a:spcBef>
                <a:spcPct val="30000"/>
              </a:spcBef>
              <a:spcAft>
                <a:spcPct val="0"/>
              </a:spcAft>
              <a:defRPr sz="1200">
                <a:solidFill>
                  <a:schemeClr val="tx1"/>
                </a:solidFill>
                <a:latin typeface="Arial" charset="0"/>
              </a:defRPr>
            </a:lvl6pPr>
            <a:lvl7pPr marL="3027670" indent="-232898" defTabSz="926739" eaLnBrk="0" fontAlgn="base" hangingPunct="0">
              <a:spcBef>
                <a:spcPct val="30000"/>
              </a:spcBef>
              <a:spcAft>
                <a:spcPct val="0"/>
              </a:spcAft>
              <a:defRPr sz="1200">
                <a:solidFill>
                  <a:schemeClr val="tx1"/>
                </a:solidFill>
                <a:latin typeface="Arial" charset="0"/>
              </a:defRPr>
            </a:lvl7pPr>
            <a:lvl8pPr marL="3493465" indent="-232898" defTabSz="926739" eaLnBrk="0" fontAlgn="base" hangingPunct="0">
              <a:spcBef>
                <a:spcPct val="30000"/>
              </a:spcBef>
              <a:spcAft>
                <a:spcPct val="0"/>
              </a:spcAft>
              <a:defRPr sz="1200">
                <a:solidFill>
                  <a:schemeClr val="tx1"/>
                </a:solidFill>
                <a:latin typeface="Arial" charset="0"/>
              </a:defRPr>
            </a:lvl8pPr>
            <a:lvl9pPr marL="3959261" indent="-232898" defTabSz="926739" eaLnBrk="0" fontAlgn="base" hangingPunct="0">
              <a:spcBef>
                <a:spcPct val="30000"/>
              </a:spcBef>
              <a:spcAft>
                <a:spcPct val="0"/>
              </a:spcAft>
              <a:defRPr sz="1200">
                <a:solidFill>
                  <a:schemeClr val="tx1"/>
                </a:solidFill>
                <a:latin typeface="Arial" charset="0"/>
              </a:defRPr>
            </a:lvl9pPr>
          </a:lstStyle>
          <a:p>
            <a:pPr marL="0" marR="0" lvl="0" indent="0" algn="r" defTabSz="926739" rtl="0" eaLnBrk="1" fontAlgn="base" latinLnBrk="0" hangingPunct="1">
              <a:lnSpc>
                <a:spcPct val="100000"/>
              </a:lnSpc>
              <a:spcBef>
                <a:spcPct val="0"/>
              </a:spcBef>
              <a:spcAft>
                <a:spcPct val="0"/>
              </a:spcAft>
              <a:buClrTx/>
              <a:buSzTx/>
              <a:buFontTx/>
              <a:buNone/>
              <a:tabLst/>
              <a:defRPr/>
            </a:pPr>
            <a:fld id="{861A57A7-DECC-40B7-B5A6-A8DA9A090C83}" type="slidenum">
              <a:rPr kumimoji="0" lang="en-US" altLang="zh-CN" sz="1200" b="0" i="0" u="none" strike="noStrike" kern="1200" cap="none" spc="0" normalizeH="0" baseline="0" noProof="0" smtClean="0">
                <a:ln>
                  <a:noFill/>
                </a:ln>
                <a:solidFill>
                  <a:srgbClr val="000000"/>
                </a:solidFill>
                <a:effectLst/>
                <a:uLnTx/>
                <a:uFillTx/>
                <a:latin typeface="Arial" charset="0"/>
                <a:ea typeface="宋体" panose="02010600030101010101" pitchFamily="2" charset="-122"/>
                <a:cs typeface="+mn-cs"/>
              </a:rPr>
              <a:pPr marL="0" marR="0" lvl="0" indent="0" algn="r" defTabSz="926739" rtl="0" eaLnBrk="1" fontAlgn="base" latinLnBrk="0" hangingPunct="1">
                <a:lnSpc>
                  <a:spcPct val="100000"/>
                </a:lnSpc>
                <a:spcBef>
                  <a:spcPct val="0"/>
                </a:spcBef>
                <a:spcAft>
                  <a:spcPct val="0"/>
                </a:spcAft>
                <a:buClrTx/>
                <a:buSzTx/>
                <a:buFontTx/>
                <a:buNone/>
                <a:tabLst/>
                <a:defRPr/>
              </a:pPr>
              <a:t>13</a:t>
            </a:fld>
            <a:endParaRPr kumimoji="0" lang="en-US" altLang="zh-CN" sz="1200" b="0" i="0" u="none" strike="noStrike" kern="1200" cap="none" spc="0" normalizeH="0" baseline="0" noProof="0">
              <a:ln>
                <a:noFill/>
              </a:ln>
              <a:solidFill>
                <a:srgbClr val="000000"/>
              </a:solidFill>
              <a:effectLst/>
              <a:uLnTx/>
              <a:uFillTx/>
              <a:latin typeface="Arial" charset="0"/>
              <a:ea typeface="宋体" panose="02010600030101010101" pitchFamily="2" charset="-122"/>
              <a:cs typeface="+mn-cs"/>
            </a:endParaRPr>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158" tIns="45579" rIns="91158" bIns="45579"/>
          <a:lstStyle/>
          <a:p>
            <a:pPr eaLnBrk="1" hangingPunct="1"/>
            <a:endParaRPr lang="en-US" altLang="zh-CN" dirty="0"/>
          </a:p>
        </p:txBody>
      </p:sp>
    </p:spTree>
    <p:extLst>
      <p:ext uri="{BB962C8B-B14F-4D97-AF65-F5344CB8AC3E}">
        <p14:creationId xmlns:p14="http://schemas.microsoft.com/office/powerpoint/2010/main" val="3838462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26739" eaLnBrk="0" hangingPunct="0">
              <a:spcBef>
                <a:spcPct val="30000"/>
              </a:spcBef>
              <a:defRPr sz="1200">
                <a:solidFill>
                  <a:schemeClr val="tx1"/>
                </a:solidFill>
                <a:latin typeface="Arial" charset="0"/>
              </a:defRPr>
            </a:lvl1pPr>
            <a:lvl2pPr marL="756917" indent="-291122" algn="l" defTabSz="926739" eaLnBrk="0" hangingPunct="0">
              <a:spcBef>
                <a:spcPct val="30000"/>
              </a:spcBef>
              <a:defRPr sz="1200">
                <a:solidFill>
                  <a:schemeClr val="tx1"/>
                </a:solidFill>
                <a:latin typeface="Arial" charset="0"/>
              </a:defRPr>
            </a:lvl2pPr>
            <a:lvl3pPr marL="1164488" indent="-232898" algn="l" defTabSz="926739" eaLnBrk="0" hangingPunct="0">
              <a:spcBef>
                <a:spcPct val="30000"/>
              </a:spcBef>
              <a:defRPr sz="1200">
                <a:solidFill>
                  <a:schemeClr val="tx1"/>
                </a:solidFill>
                <a:latin typeface="Arial" charset="0"/>
              </a:defRPr>
            </a:lvl3pPr>
            <a:lvl4pPr marL="1630284" indent="-232898" algn="l" defTabSz="926739" eaLnBrk="0" hangingPunct="0">
              <a:spcBef>
                <a:spcPct val="30000"/>
              </a:spcBef>
              <a:defRPr sz="1200">
                <a:solidFill>
                  <a:schemeClr val="tx1"/>
                </a:solidFill>
                <a:latin typeface="Arial" charset="0"/>
              </a:defRPr>
            </a:lvl4pPr>
            <a:lvl5pPr marL="2096079" indent="-232898" algn="l" defTabSz="926739" eaLnBrk="0" hangingPunct="0">
              <a:spcBef>
                <a:spcPct val="30000"/>
              </a:spcBef>
              <a:defRPr sz="1200">
                <a:solidFill>
                  <a:schemeClr val="tx1"/>
                </a:solidFill>
                <a:latin typeface="Arial" charset="0"/>
              </a:defRPr>
            </a:lvl5pPr>
            <a:lvl6pPr marL="2561874" indent="-232898" defTabSz="926739" eaLnBrk="0" fontAlgn="base" hangingPunct="0">
              <a:spcBef>
                <a:spcPct val="30000"/>
              </a:spcBef>
              <a:spcAft>
                <a:spcPct val="0"/>
              </a:spcAft>
              <a:defRPr sz="1200">
                <a:solidFill>
                  <a:schemeClr val="tx1"/>
                </a:solidFill>
                <a:latin typeface="Arial" charset="0"/>
              </a:defRPr>
            </a:lvl6pPr>
            <a:lvl7pPr marL="3027670" indent="-232898" defTabSz="926739" eaLnBrk="0" fontAlgn="base" hangingPunct="0">
              <a:spcBef>
                <a:spcPct val="30000"/>
              </a:spcBef>
              <a:spcAft>
                <a:spcPct val="0"/>
              </a:spcAft>
              <a:defRPr sz="1200">
                <a:solidFill>
                  <a:schemeClr val="tx1"/>
                </a:solidFill>
                <a:latin typeface="Arial" charset="0"/>
              </a:defRPr>
            </a:lvl7pPr>
            <a:lvl8pPr marL="3493465" indent="-232898" defTabSz="926739" eaLnBrk="0" fontAlgn="base" hangingPunct="0">
              <a:spcBef>
                <a:spcPct val="30000"/>
              </a:spcBef>
              <a:spcAft>
                <a:spcPct val="0"/>
              </a:spcAft>
              <a:defRPr sz="1200">
                <a:solidFill>
                  <a:schemeClr val="tx1"/>
                </a:solidFill>
                <a:latin typeface="Arial" charset="0"/>
              </a:defRPr>
            </a:lvl8pPr>
            <a:lvl9pPr marL="3959261" indent="-232898" defTabSz="926739" eaLnBrk="0" fontAlgn="base" hangingPunct="0">
              <a:spcBef>
                <a:spcPct val="30000"/>
              </a:spcBef>
              <a:spcAft>
                <a:spcPct val="0"/>
              </a:spcAft>
              <a:defRPr sz="1200">
                <a:solidFill>
                  <a:schemeClr val="tx1"/>
                </a:solidFill>
                <a:latin typeface="Arial" charset="0"/>
              </a:defRPr>
            </a:lvl9pPr>
          </a:lstStyle>
          <a:p>
            <a:pPr marL="0" marR="0" lvl="0" indent="0" algn="r" defTabSz="926739" rtl="0" eaLnBrk="1" fontAlgn="base" latinLnBrk="0" hangingPunct="1">
              <a:lnSpc>
                <a:spcPct val="100000"/>
              </a:lnSpc>
              <a:spcBef>
                <a:spcPct val="0"/>
              </a:spcBef>
              <a:spcAft>
                <a:spcPct val="0"/>
              </a:spcAft>
              <a:buClrTx/>
              <a:buSzTx/>
              <a:buFontTx/>
              <a:buNone/>
              <a:tabLst/>
              <a:defRPr/>
            </a:pPr>
            <a:fld id="{861A57A7-DECC-40B7-B5A6-A8DA9A090C83}" type="slidenum">
              <a:rPr kumimoji="0" lang="en-US" altLang="zh-CN" sz="1200" b="0" i="0" u="none" strike="noStrike" kern="1200" cap="none" spc="0" normalizeH="0" baseline="0" noProof="0" smtClean="0">
                <a:ln>
                  <a:noFill/>
                </a:ln>
                <a:solidFill>
                  <a:srgbClr val="000000"/>
                </a:solidFill>
                <a:effectLst/>
                <a:uLnTx/>
                <a:uFillTx/>
                <a:latin typeface="Arial" charset="0"/>
                <a:ea typeface="宋体" panose="02010600030101010101" pitchFamily="2" charset="-122"/>
                <a:cs typeface="+mn-cs"/>
              </a:rPr>
              <a:pPr marL="0" marR="0" lvl="0" indent="0" algn="r" defTabSz="926739" rtl="0" eaLnBrk="1" fontAlgn="base" latinLnBrk="0" hangingPunct="1">
                <a:lnSpc>
                  <a:spcPct val="100000"/>
                </a:lnSpc>
                <a:spcBef>
                  <a:spcPct val="0"/>
                </a:spcBef>
                <a:spcAft>
                  <a:spcPct val="0"/>
                </a:spcAft>
                <a:buClrTx/>
                <a:buSzTx/>
                <a:buFontTx/>
                <a:buNone/>
                <a:tabLst/>
                <a:defRPr/>
              </a:pPr>
              <a:t>14</a:t>
            </a:fld>
            <a:endParaRPr kumimoji="0" lang="en-US" altLang="zh-CN" sz="1200" b="0" i="0" u="none" strike="noStrike" kern="1200" cap="none" spc="0" normalizeH="0" baseline="0" noProof="0" smtClean="0">
              <a:ln>
                <a:noFill/>
              </a:ln>
              <a:solidFill>
                <a:srgbClr val="000000"/>
              </a:solidFill>
              <a:effectLst/>
              <a:uLnTx/>
              <a:uFillTx/>
              <a:latin typeface="Arial" charset="0"/>
              <a:ea typeface="宋体" panose="02010600030101010101" pitchFamily="2" charset="-122"/>
              <a:cs typeface="+mn-cs"/>
            </a:endParaRPr>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158" tIns="45579" rIns="91158" bIns="45579"/>
          <a:lstStyle/>
          <a:p>
            <a:pPr eaLnBrk="1" hangingPunct="1"/>
            <a:r>
              <a:rPr lang="en-US" altLang="zh-CN" dirty="0" smtClean="0"/>
              <a:t>Now</a:t>
            </a:r>
            <a:r>
              <a:rPr lang="en-US" altLang="zh-CN" baseline="0" dirty="0" smtClean="0"/>
              <a:t> we check the singlet particle scaling as increasing N.  This is a simulation at a representative value U=8, the gap roughly decreases linearly as N increases. This could be understood via the following picture: If we add a hole to the half-filling background, which creates an excitation at the gap of U/2.  The hopping of the hole generates the band width with reduces the gap. The hopping processes linearly scales with N, hence, the gap drops linearly with N.</a:t>
            </a:r>
            <a:endParaRPr lang="en-US" altLang="zh-CN" dirty="0" smtClean="0"/>
          </a:p>
        </p:txBody>
      </p:sp>
    </p:spTree>
    <p:extLst>
      <p:ext uri="{BB962C8B-B14F-4D97-AF65-F5344CB8AC3E}">
        <p14:creationId xmlns:p14="http://schemas.microsoft.com/office/powerpoint/2010/main" val="41816012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26739" eaLnBrk="0" hangingPunct="0">
              <a:spcBef>
                <a:spcPct val="30000"/>
              </a:spcBef>
              <a:defRPr sz="1200">
                <a:solidFill>
                  <a:schemeClr val="tx1"/>
                </a:solidFill>
                <a:latin typeface="Arial" charset="0"/>
              </a:defRPr>
            </a:lvl1pPr>
            <a:lvl2pPr marL="756917" indent="-291122" algn="l" defTabSz="926739" eaLnBrk="0" hangingPunct="0">
              <a:spcBef>
                <a:spcPct val="30000"/>
              </a:spcBef>
              <a:defRPr sz="1200">
                <a:solidFill>
                  <a:schemeClr val="tx1"/>
                </a:solidFill>
                <a:latin typeface="Arial" charset="0"/>
              </a:defRPr>
            </a:lvl2pPr>
            <a:lvl3pPr marL="1164488" indent="-232898" algn="l" defTabSz="926739" eaLnBrk="0" hangingPunct="0">
              <a:spcBef>
                <a:spcPct val="30000"/>
              </a:spcBef>
              <a:defRPr sz="1200">
                <a:solidFill>
                  <a:schemeClr val="tx1"/>
                </a:solidFill>
                <a:latin typeface="Arial" charset="0"/>
              </a:defRPr>
            </a:lvl3pPr>
            <a:lvl4pPr marL="1630284" indent="-232898" algn="l" defTabSz="926739" eaLnBrk="0" hangingPunct="0">
              <a:spcBef>
                <a:spcPct val="30000"/>
              </a:spcBef>
              <a:defRPr sz="1200">
                <a:solidFill>
                  <a:schemeClr val="tx1"/>
                </a:solidFill>
                <a:latin typeface="Arial" charset="0"/>
              </a:defRPr>
            </a:lvl4pPr>
            <a:lvl5pPr marL="2096079" indent="-232898" algn="l" defTabSz="926739" eaLnBrk="0" hangingPunct="0">
              <a:spcBef>
                <a:spcPct val="30000"/>
              </a:spcBef>
              <a:defRPr sz="1200">
                <a:solidFill>
                  <a:schemeClr val="tx1"/>
                </a:solidFill>
                <a:latin typeface="Arial" charset="0"/>
              </a:defRPr>
            </a:lvl5pPr>
            <a:lvl6pPr marL="2561874" indent="-232898" defTabSz="926739" eaLnBrk="0" fontAlgn="base" hangingPunct="0">
              <a:spcBef>
                <a:spcPct val="30000"/>
              </a:spcBef>
              <a:spcAft>
                <a:spcPct val="0"/>
              </a:spcAft>
              <a:defRPr sz="1200">
                <a:solidFill>
                  <a:schemeClr val="tx1"/>
                </a:solidFill>
                <a:latin typeface="Arial" charset="0"/>
              </a:defRPr>
            </a:lvl6pPr>
            <a:lvl7pPr marL="3027670" indent="-232898" defTabSz="926739" eaLnBrk="0" fontAlgn="base" hangingPunct="0">
              <a:spcBef>
                <a:spcPct val="30000"/>
              </a:spcBef>
              <a:spcAft>
                <a:spcPct val="0"/>
              </a:spcAft>
              <a:defRPr sz="1200">
                <a:solidFill>
                  <a:schemeClr val="tx1"/>
                </a:solidFill>
                <a:latin typeface="Arial" charset="0"/>
              </a:defRPr>
            </a:lvl7pPr>
            <a:lvl8pPr marL="3493465" indent="-232898" defTabSz="926739" eaLnBrk="0" fontAlgn="base" hangingPunct="0">
              <a:spcBef>
                <a:spcPct val="30000"/>
              </a:spcBef>
              <a:spcAft>
                <a:spcPct val="0"/>
              </a:spcAft>
              <a:defRPr sz="1200">
                <a:solidFill>
                  <a:schemeClr val="tx1"/>
                </a:solidFill>
                <a:latin typeface="Arial" charset="0"/>
              </a:defRPr>
            </a:lvl8pPr>
            <a:lvl9pPr marL="3959261" indent="-232898" defTabSz="926739"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861A57A7-DECC-40B7-B5A6-A8DA9A090C83}" type="slidenum">
              <a:rPr lang="en-US" altLang="zh-CN" smtClean="0">
                <a:solidFill>
                  <a:srgbClr val="000000"/>
                </a:solidFill>
              </a:rPr>
              <a:pPr algn="r" eaLnBrk="1" hangingPunct="1">
                <a:spcBef>
                  <a:spcPct val="0"/>
                </a:spcBef>
              </a:pPr>
              <a:t>15</a:t>
            </a:fld>
            <a:endParaRPr lang="en-US" altLang="zh-CN">
              <a:solidFill>
                <a:srgbClr val="000000"/>
              </a:solidFill>
            </a:endParaRPr>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158" tIns="45579" rIns="91158" bIns="45579"/>
          <a:lstStyle/>
          <a:p>
            <a:pPr eaLnBrk="1" hangingPunct="1"/>
            <a:endParaRPr lang="en-US" altLang="zh-CN" dirty="0"/>
          </a:p>
        </p:txBody>
      </p:sp>
    </p:spTree>
    <p:extLst>
      <p:ext uri="{BB962C8B-B14F-4D97-AF65-F5344CB8AC3E}">
        <p14:creationId xmlns:p14="http://schemas.microsoft.com/office/powerpoint/2010/main" val="35696277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26739" eaLnBrk="0" hangingPunct="0">
              <a:spcBef>
                <a:spcPct val="30000"/>
              </a:spcBef>
              <a:defRPr sz="1200">
                <a:solidFill>
                  <a:schemeClr val="tx1"/>
                </a:solidFill>
                <a:latin typeface="Arial" charset="0"/>
              </a:defRPr>
            </a:lvl1pPr>
            <a:lvl2pPr marL="756917" indent="-291122" algn="l" defTabSz="926739" eaLnBrk="0" hangingPunct="0">
              <a:spcBef>
                <a:spcPct val="30000"/>
              </a:spcBef>
              <a:defRPr sz="1200">
                <a:solidFill>
                  <a:schemeClr val="tx1"/>
                </a:solidFill>
                <a:latin typeface="Arial" charset="0"/>
              </a:defRPr>
            </a:lvl2pPr>
            <a:lvl3pPr marL="1164488" indent="-232898" algn="l" defTabSz="926739" eaLnBrk="0" hangingPunct="0">
              <a:spcBef>
                <a:spcPct val="30000"/>
              </a:spcBef>
              <a:defRPr sz="1200">
                <a:solidFill>
                  <a:schemeClr val="tx1"/>
                </a:solidFill>
                <a:latin typeface="Arial" charset="0"/>
              </a:defRPr>
            </a:lvl3pPr>
            <a:lvl4pPr marL="1630284" indent="-232898" algn="l" defTabSz="926739" eaLnBrk="0" hangingPunct="0">
              <a:spcBef>
                <a:spcPct val="30000"/>
              </a:spcBef>
              <a:defRPr sz="1200">
                <a:solidFill>
                  <a:schemeClr val="tx1"/>
                </a:solidFill>
                <a:latin typeface="Arial" charset="0"/>
              </a:defRPr>
            </a:lvl4pPr>
            <a:lvl5pPr marL="2096079" indent="-232898" algn="l" defTabSz="926739" eaLnBrk="0" hangingPunct="0">
              <a:spcBef>
                <a:spcPct val="30000"/>
              </a:spcBef>
              <a:defRPr sz="1200">
                <a:solidFill>
                  <a:schemeClr val="tx1"/>
                </a:solidFill>
                <a:latin typeface="Arial" charset="0"/>
              </a:defRPr>
            </a:lvl5pPr>
            <a:lvl6pPr marL="2561874" indent="-232898" defTabSz="926739" eaLnBrk="0" fontAlgn="base" hangingPunct="0">
              <a:spcBef>
                <a:spcPct val="30000"/>
              </a:spcBef>
              <a:spcAft>
                <a:spcPct val="0"/>
              </a:spcAft>
              <a:defRPr sz="1200">
                <a:solidFill>
                  <a:schemeClr val="tx1"/>
                </a:solidFill>
                <a:latin typeface="Arial" charset="0"/>
              </a:defRPr>
            </a:lvl6pPr>
            <a:lvl7pPr marL="3027670" indent="-232898" defTabSz="926739" eaLnBrk="0" fontAlgn="base" hangingPunct="0">
              <a:spcBef>
                <a:spcPct val="30000"/>
              </a:spcBef>
              <a:spcAft>
                <a:spcPct val="0"/>
              </a:spcAft>
              <a:defRPr sz="1200">
                <a:solidFill>
                  <a:schemeClr val="tx1"/>
                </a:solidFill>
                <a:latin typeface="Arial" charset="0"/>
              </a:defRPr>
            </a:lvl7pPr>
            <a:lvl8pPr marL="3493465" indent="-232898" defTabSz="926739" eaLnBrk="0" fontAlgn="base" hangingPunct="0">
              <a:spcBef>
                <a:spcPct val="30000"/>
              </a:spcBef>
              <a:spcAft>
                <a:spcPct val="0"/>
              </a:spcAft>
              <a:defRPr sz="1200">
                <a:solidFill>
                  <a:schemeClr val="tx1"/>
                </a:solidFill>
                <a:latin typeface="Arial" charset="0"/>
              </a:defRPr>
            </a:lvl8pPr>
            <a:lvl9pPr marL="3959261" indent="-232898" defTabSz="926739" eaLnBrk="0" fontAlgn="base" hangingPunct="0">
              <a:spcBef>
                <a:spcPct val="30000"/>
              </a:spcBef>
              <a:spcAft>
                <a:spcPct val="0"/>
              </a:spcAft>
              <a:defRPr sz="1200">
                <a:solidFill>
                  <a:schemeClr val="tx1"/>
                </a:solidFill>
                <a:latin typeface="Arial" charset="0"/>
              </a:defRPr>
            </a:lvl9pPr>
          </a:lstStyle>
          <a:p>
            <a:pPr marL="0" marR="0" lvl="0" indent="0" algn="r" defTabSz="926739" rtl="0" eaLnBrk="1" fontAlgn="base" latinLnBrk="0" hangingPunct="1">
              <a:lnSpc>
                <a:spcPct val="100000"/>
              </a:lnSpc>
              <a:spcBef>
                <a:spcPct val="0"/>
              </a:spcBef>
              <a:spcAft>
                <a:spcPct val="0"/>
              </a:spcAft>
              <a:buClrTx/>
              <a:buSzTx/>
              <a:buFontTx/>
              <a:buNone/>
              <a:tabLst/>
              <a:defRPr/>
            </a:pPr>
            <a:fld id="{861A57A7-DECC-40B7-B5A6-A8DA9A090C83}" type="slidenum">
              <a:rPr kumimoji="0" lang="en-US" altLang="zh-CN" sz="1200" b="0" i="0" u="none" strike="noStrike" kern="1200" cap="none" spc="0" normalizeH="0" baseline="0" noProof="0" smtClean="0">
                <a:ln>
                  <a:noFill/>
                </a:ln>
                <a:solidFill>
                  <a:srgbClr val="000000"/>
                </a:solidFill>
                <a:effectLst/>
                <a:uLnTx/>
                <a:uFillTx/>
                <a:latin typeface="Arial" charset="0"/>
                <a:ea typeface="宋体" panose="02010600030101010101" pitchFamily="2" charset="-122"/>
                <a:cs typeface="+mn-cs"/>
              </a:rPr>
              <a:pPr marL="0" marR="0" lvl="0" indent="0" algn="r" defTabSz="926739" rtl="0" eaLnBrk="1" fontAlgn="base" latinLnBrk="0" hangingPunct="1">
                <a:lnSpc>
                  <a:spcPct val="100000"/>
                </a:lnSpc>
                <a:spcBef>
                  <a:spcPct val="0"/>
                </a:spcBef>
                <a:spcAft>
                  <a:spcPct val="0"/>
                </a:spcAft>
                <a:buClrTx/>
                <a:buSzTx/>
                <a:buFontTx/>
                <a:buNone/>
                <a:tabLst/>
                <a:defRPr/>
              </a:pPr>
              <a:t>16</a:t>
            </a:fld>
            <a:endParaRPr kumimoji="0" lang="en-US" altLang="zh-CN" sz="1200" b="0" i="0" u="none" strike="noStrike" kern="1200" cap="none" spc="0" normalizeH="0" baseline="0" noProof="0">
              <a:ln>
                <a:noFill/>
              </a:ln>
              <a:solidFill>
                <a:srgbClr val="000000"/>
              </a:solidFill>
              <a:effectLst/>
              <a:uLnTx/>
              <a:uFillTx/>
              <a:latin typeface="Arial" charset="0"/>
              <a:ea typeface="宋体" panose="02010600030101010101" pitchFamily="2" charset="-122"/>
              <a:cs typeface="+mn-cs"/>
            </a:endParaRPr>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158" tIns="45579" rIns="91158" bIns="45579"/>
          <a:lstStyle/>
          <a:p>
            <a:pPr eaLnBrk="1" hangingPunct="1"/>
            <a:endParaRPr lang="en-US" altLang="zh-CN" dirty="0"/>
          </a:p>
        </p:txBody>
      </p:sp>
    </p:spTree>
    <p:extLst>
      <p:ext uri="{BB962C8B-B14F-4D97-AF65-F5344CB8AC3E}">
        <p14:creationId xmlns:p14="http://schemas.microsoft.com/office/powerpoint/2010/main" val="3699747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lvl1pPr>
              <a:defRPr sz="2000" b="1">
                <a:solidFill>
                  <a:schemeClr val="tx1"/>
                </a:solidFill>
                <a:latin typeface="Tahoma" panose="020B0604030504040204" pitchFamily="34" charset="0"/>
              </a:defRPr>
            </a:lvl1pPr>
            <a:lvl2pPr marL="756917" indent="-291122">
              <a:defRPr sz="2000" b="1">
                <a:solidFill>
                  <a:schemeClr val="tx1"/>
                </a:solidFill>
                <a:latin typeface="Tahoma" panose="020B0604030504040204" pitchFamily="34" charset="0"/>
              </a:defRPr>
            </a:lvl2pPr>
            <a:lvl3pPr marL="1164488" indent="-232898">
              <a:defRPr sz="2000" b="1">
                <a:solidFill>
                  <a:schemeClr val="tx1"/>
                </a:solidFill>
                <a:latin typeface="Tahoma" panose="020B0604030504040204" pitchFamily="34" charset="0"/>
              </a:defRPr>
            </a:lvl3pPr>
            <a:lvl4pPr marL="1630284" indent="-232898">
              <a:defRPr sz="2000" b="1">
                <a:solidFill>
                  <a:schemeClr val="tx1"/>
                </a:solidFill>
                <a:latin typeface="Tahoma" panose="020B0604030504040204" pitchFamily="34" charset="0"/>
              </a:defRPr>
            </a:lvl4pPr>
            <a:lvl5pPr marL="2096079" indent="-232898">
              <a:defRPr sz="2000" b="1">
                <a:solidFill>
                  <a:schemeClr val="tx1"/>
                </a:solidFill>
                <a:latin typeface="Tahoma" panose="020B0604030504040204" pitchFamily="34" charset="0"/>
              </a:defRPr>
            </a:lvl5pPr>
            <a:lvl6pPr marL="2561874" indent="-232898" eaLnBrk="0" fontAlgn="base" hangingPunct="0">
              <a:spcBef>
                <a:spcPct val="0"/>
              </a:spcBef>
              <a:spcAft>
                <a:spcPct val="0"/>
              </a:spcAft>
              <a:defRPr sz="2000" b="1">
                <a:solidFill>
                  <a:schemeClr val="tx1"/>
                </a:solidFill>
                <a:latin typeface="Tahoma" panose="020B0604030504040204" pitchFamily="34" charset="0"/>
              </a:defRPr>
            </a:lvl6pPr>
            <a:lvl7pPr marL="3027670" indent="-232898" eaLnBrk="0" fontAlgn="base" hangingPunct="0">
              <a:spcBef>
                <a:spcPct val="0"/>
              </a:spcBef>
              <a:spcAft>
                <a:spcPct val="0"/>
              </a:spcAft>
              <a:defRPr sz="2000" b="1">
                <a:solidFill>
                  <a:schemeClr val="tx1"/>
                </a:solidFill>
                <a:latin typeface="Tahoma" panose="020B0604030504040204" pitchFamily="34" charset="0"/>
              </a:defRPr>
            </a:lvl7pPr>
            <a:lvl8pPr marL="3493465" indent="-232898" eaLnBrk="0" fontAlgn="base" hangingPunct="0">
              <a:spcBef>
                <a:spcPct val="0"/>
              </a:spcBef>
              <a:spcAft>
                <a:spcPct val="0"/>
              </a:spcAft>
              <a:defRPr sz="2000" b="1">
                <a:solidFill>
                  <a:schemeClr val="tx1"/>
                </a:solidFill>
                <a:latin typeface="Tahoma" panose="020B0604030504040204" pitchFamily="34" charset="0"/>
              </a:defRPr>
            </a:lvl8pPr>
            <a:lvl9pPr marL="3959261" indent="-232898" eaLnBrk="0" fontAlgn="base" hangingPunct="0">
              <a:spcBef>
                <a:spcPct val="0"/>
              </a:spcBef>
              <a:spcAft>
                <a:spcPct val="0"/>
              </a:spcAft>
              <a:defRPr sz="2000" b="1">
                <a:solidFill>
                  <a:schemeClr val="tx1"/>
                </a:solidFill>
                <a:latin typeface="Tahoma" panose="020B0604030504040204" pitchFamily="34" charset="0"/>
              </a:defRPr>
            </a:lvl9pPr>
          </a:lstStyle>
          <a:p>
            <a:pPr marL="0" marR="0" lvl="0" indent="0" algn="r" defTabSz="931591" rtl="0" eaLnBrk="1" fontAlgn="base" latinLnBrk="0" hangingPunct="1">
              <a:lnSpc>
                <a:spcPct val="100000"/>
              </a:lnSpc>
              <a:spcBef>
                <a:spcPct val="0"/>
              </a:spcBef>
              <a:spcAft>
                <a:spcPct val="0"/>
              </a:spcAft>
              <a:buClrTx/>
              <a:buSzTx/>
              <a:buFontTx/>
              <a:buNone/>
              <a:tabLst/>
              <a:defRPr/>
            </a:pPr>
            <a:fld id="{A109C6CD-8B08-496D-B4A4-45C9BC0EC343}" type="slidenum">
              <a:rPr kumimoji="0" lang="en-US" altLang="zh-CN" sz="1200" b="0" i="0" u="none" strike="noStrike" kern="1200" cap="none" spc="0" normalizeH="0" baseline="0" noProof="0">
                <a:ln>
                  <a:noFill/>
                </a:ln>
                <a:solidFill>
                  <a:srgbClr val="000000"/>
                </a:solidFill>
                <a:effectLst/>
                <a:uLnTx/>
                <a:uFillTx/>
                <a:latin typeface="Arial" panose="020B0604020202020204" pitchFamily="34" charset="0"/>
                <a:ea typeface="宋体" pitchFamily="2" charset="-122"/>
                <a:cs typeface="+mn-cs"/>
              </a:rPr>
              <a:pPr marL="0" marR="0" lvl="0" indent="0" algn="r" defTabSz="931591" rtl="0" eaLnBrk="1" fontAlgn="base" latinLnBrk="0" hangingPunct="1">
                <a:lnSpc>
                  <a:spcPct val="100000"/>
                </a:lnSpc>
                <a:spcBef>
                  <a:spcPct val="0"/>
                </a:spcBef>
                <a:spcAft>
                  <a:spcPct val="0"/>
                </a:spcAft>
                <a:buClrTx/>
                <a:buSzTx/>
                <a:buFontTx/>
                <a:buNone/>
                <a:tabLst/>
                <a:defRPr/>
              </a:pPr>
              <a:t>17</a:t>
            </a:fld>
            <a:endParaRPr kumimoji="0" lang="en-US" altLang="zh-CN" sz="1200" b="0" i="0" u="none" strike="noStrike" kern="1200" cap="none" spc="0" normalizeH="0" baseline="0" noProof="0">
              <a:ln>
                <a:noFill/>
              </a:ln>
              <a:solidFill>
                <a:srgbClr val="000000"/>
              </a:solidFill>
              <a:effectLst/>
              <a:uLnTx/>
              <a:uFillTx/>
              <a:latin typeface="Arial" panose="020B0604020202020204" pitchFamily="34" charset="0"/>
              <a:ea typeface="宋体" pitchFamily="2" charset="-122"/>
              <a:cs typeface="+mn-cs"/>
            </a:endParaRPr>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p:spPr>
        <p:txBody>
          <a:bodyPr/>
          <a:lstStyle/>
          <a:p>
            <a:pPr eaLnBrk="1" hangingPunct="1"/>
            <a:r>
              <a:rPr lang="en-US" altLang="zh-CN" baseline="0" dirty="0" smtClean="0"/>
              <a:t>Now we consider a digression: Doping a Mott insulator towards superconductivity. This work is in collaboration with TX Ma and D Wang. After a long time fight, it was rejected by PRL and will appear </a:t>
            </a:r>
          </a:p>
          <a:p>
            <a:pPr eaLnBrk="1" hangingPunct="1"/>
            <a:r>
              <a:rPr lang="en-US" altLang="zh-CN" baseline="0" dirty="0" smtClean="0"/>
              <a:t>in PRB.  </a:t>
            </a:r>
          </a:p>
          <a:p>
            <a:pPr eaLnBrk="1" hangingPunct="1"/>
            <a:endParaRPr lang="en-US" altLang="zh-CN" baseline="0" dirty="0" smtClean="0"/>
          </a:p>
          <a:p>
            <a:pPr eaLnBrk="1" hangingPunct="1"/>
            <a:r>
              <a:rPr lang="en-US" altLang="zh-CN" baseline="0" dirty="0" smtClean="0"/>
              <a:t>We consider a bilayer Hubbard model with inter-rung Heisenberg interaction, which is equivalent to a variant of the SU(4) Hubbard model. It is a generalization of the </a:t>
            </a:r>
            <a:r>
              <a:rPr lang="en-US" altLang="zh-CN" baseline="0" dirty="0" err="1" smtClean="0"/>
              <a:t>Scalapino</a:t>
            </a:r>
            <a:r>
              <a:rPr lang="en-US" altLang="zh-CN" baseline="0" dirty="0" smtClean="0"/>
              <a:t>-Zhang-</a:t>
            </a:r>
            <a:r>
              <a:rPr lang="en-US" altLang="zh-CN" baseline="0" dirty="0" err="1" smtClean="0"/>
              <a:t>Hanke</a:t>
            </a:r>
            <a:r>
              <a:rPr lang="en-US" altLang="zh-CN" baseline="0" dirty="0" smtClean="0"/>
              <a:t> model to the 2D plane.  In a previous paper with SC, I developed a TR invariant decomposition method, which leads to the sign problem free QMC simulation at certain interaction parameter region. </a:t>
            </a:r>
          </a:p>
          <a:p>
            <a:pPr eaLnBrk="1" hangingPunct="1"/>
            <a:endParaRPr lang="en-US" altLang="zh-CN" baseline="0" dirty="0" smtClean="0"/>
          </a:p>
          <a:p>
            <a:pPr eaLnBrk="1" hangingPunct="1"/>
            <a:r>
              <a:rPr lang="en-US" altLang="zh-CN" baseline="0" dirty="0" smtClean="0"/>
              <a:t>Recently, we applied this algorithm to simulate this model -- it is a sign-problem free at any doping, which shows the developing of superconductivity upon doing the AFM insulator at half-filling.  The single particle gap at half-filling is the Mott gap, which crosses over into the superconducting gap as doping. The pairing symmetry is extended s-wave. </a:t>
            </a:r>
          </a:p>
        </p:txBody>
      </p:sp>
    </p:spTree>
    <p:extLst>
      <p:ext uri="{BB962C8B-B14F-4D97-AF65-F5344CB8AC3E}">
        <p14:creationId xmlns:p14="http://schemas.microsoft.com/office/powerpoint/2010/main" val="36657514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defTabSz="931591">
              <a:defRPr/>
            </a:pPr>
            <a:r>
              <a:rPr lang="en-US" altLang="zh-CN" baseline="0" dirty="0" smtClean="0"/>
              <a:t>Now let us consider the case of very large values of N, which shows the convergence of itineracy and </a:t>
            </a:r>
            <a:r>
              <a:rPr lang="en-US" altLang="zh-CN" baseline="0" dirty="0" err="1" smtClean="0"/>
              <a:t>Mottness</a:t>
            </a:r>
            <a:r>
              <a:rPr lang="en-US" altLang="zh-CN" baseline="0" dirty="0" smtClean="0"/>
              <a:t>.</a:t>
            </a:r>
          </a:p>
          <a:p>
            <a:pPr defTabSz="931591">
              <a:defRPr/>
            </a:pPr>
            <a:endParaRPr lang="en-US" altLang="zh-CN" baseline="0" dirty="0" smtClean="0"/>
          </a:p>
        </p:txBody>
      </p:sp>
      <p:sp>
        <p:nvSpPr>
          <p:cNvPr id="4" name="灯片编号占位符 3"/>
          <p:cNvSpPr>
            <a:spLocks noGrp="1"/>
          </p:cNvSpPr>
          <p:nvPr>
            <p:ph type="sldNum" sz="quarter" idx="10"/>
          </p:nvPr>
        </p:nvSpPr>
        <p:spPr/>
        <p:txBody>
          <a:bodyPr/>
          <a:lstStyle/>
          <a:p>
            <a:pPr defTabSz="931591">
              <a:defRPr/>
            </a:pPr>
            <a:fld id="{3C5DB5FE-5D3B-475A-B60E-B2286F01B43A}" type="slidenum">
              <a:rPr lang="en-US" altLang="zh-CN">
                <a:solidFill>
                  <a:srgbClr val="000000"/>
                </a:solidFill>
                <a:ea typeface="宋体" pitchFamily="2" charset="-122"/>
              </a:rPr>
              <a:pPr defTabSz="931591">
                <a:defRPr/>
              </a:pPr>
              <a:t>18</a:t>
            </a:fld>
            <a:endParaRPr lang="en-US" altLang="zh-CN">
              <a:solidFill>
                <a:srgbClr val="000000"/>
              </a:solidFill>
              <a:ea typeface="宋体" pitchFamily="2" charset="-122"/>
            </a:endParaRPr>
          </a:p>
        </p:txBody>
      </p:sp>
    </p:spTree>
    <p:extLst>
      <p:ext uri="{BB962C8B-B14F-4D97-AF65-F5344CB8AC3E}">
        <p14:creationId xmlns:p14="http://schemas.microsoft.com/office/powerpoint/2010/main" val="29706979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44162" eaLnBrk="0" hangingPunct="0">
              <a:spcBef>
                <a:spcPct val="30000"/>
              </a:spcBef>
              <a:defRPr sz="1200">
                <a:solidFill>
                  <a:schemeClr val="tx1"/>
                </a:solidFill>
                <a:latin typeface="Arial" charset="0"/>
              </a:defRPr>
            </a:lvl1pPr>
            <a:lvl2pPr marL="771147" indent="-296595" algn="l" defTabSz="944162" eaLnBrk="0" hangingPunct="0">
              <a:spcBef>
                <a:spcPct val="30000"/>
              </a:spcBef>
              <a:defRPr sz="1200">
                <a:solidFill>
                  <a:schemeClr val="tx1"/>
                </a:solidFill>
                <a:latin typeface="Arial" charset="0"/>
              </a:defRPr>
            </a:lvl2pPr>
            <a:lvl3pPr marL="1186380" indent="-237276" algn="l" defTabSz="944162" eaLnBrk="0" hangingPunct="0">
              <a:spcBef>
                <a:spcPct val="30000"/>
              </a:spcBef>
              <a:defRPr sz="1200">
                <a:solidFill>
                  <a:schemeClr val="tx1"/>
                </a:solidFill>
                <a:latin typeface="Arial" charset="0"/>
              </a:defRPr>
            </a:lvl3pPr>
            <a:lvl4pPr marL="1660933" indent="-237276" algn="l" defTabSz="944162" eaLnBrk="0" hangingPunct="0">
              <a:spcBef>
                <a:spcPct val="30000"/>
              </a:spcBef>
              <a:defRPr sz="1200">
                <a:solidFill>
                  <a:schemeClr val="tx1"/>
                </a:solidFill>
                <a:latin typeface="Arial" charset="0"/>
              </a:defRPr>
            </a:lvl4pPr>
            <a:lvl5pPr marL="2135485" indent="-237276" algn="l" defTabSz="944162" eaLnBrk="0" hangingPunct="0">
              <a:spcBef>
                <a:spcPct val="30000"/>
              </a:spcBef>
              <a:defRPr sz="1200">
                <a:solidFill>
                  <a:schemeClr val="tx1"/>
                </a:solidFill>
                <a:latin typeface="Arial" charset="0"/>
              </a:defRPr>
            </a:lvl5pPr>
            <a:lvl6pPr marL="2610037" indent="-237276" defTabSz="944162" eaLnBrk="0" fontAlgn="base" hangingPunct="0">
              <a:spcBef>
                <a:spcPct val="30000"/>
              </a:spcBef>
              <a:spcAft>
                <a:spcPct val="0"/>
              </a:spcAft>
              <a:defRPr sz="1200">
                <a:solidFill>
                  <a:schemeClr val="tx1"/>
                </a:solidFill>
                <a:latin typeface="Arial" charset="0"/>
              </a:defRPr>
            </a:lvl6pPr>
            <a:lvl7pPr marL="3084590" indent="-237276" defTabSz="944162" eaLnBrk="0" fontAlgn="base" hangingPunct="0">
              <a:spcBef>
                <a:spcPct val="30000"/>
              </a:spcBef>
              <a:spcAft>
                <a:spcPct val="0"/>
              </a:spcAft>
              <a:defRPr sz="1200">
                <a:solidFill>
                  <a:schemeClr val="tx1"/>
                </a:solidFill>
                <a:latin typeface="Arial" charset="0"/>
              </a:defRPr>
            </a:lvl7pPr>
            <a:lvl8pPr marL="3559142" indent="-237276" defTabSz="944162" eaLnBrk="0" fontAlgn="base" hangingPunct="0">
              <a:spcBef>
                <a:spcPct val="30000"/>
              </a:spcBef>
              <a:spcAft>
                <a:spcPct val="0"/>
              </a:spcAft>
              <a:defRPr sz="1200">
                <a:solidFill>
                  <a:schemeClr val="tx1"/>
                </a:solidFill>
                <a:latin typeface="Arial" charset="0"/>
              </a:defRPr>
            </a:lvl8pPr>
            <a:lvl9pPr marL="4033695" indent="-237276" defTabSz="944162" eaLnBrk="0" fontAlgn="base" hangingPunct="0">
              <a:spcBef>
                <a:spcPct val="30000"/>
              </a:spcBef>
              <a:spcAft>
                <a:spcPct val="0"/>
              </a:spcAft>
              <a:defRPr sz="1200">
                <a:solidFill>
                  <a:schemeClr val="tx1"/>
                </a:solidFill>
                <a:latin typeface="Arial" charset="0"/>
              </a:defRPr>
            </a:lvl9pPr>
          </a:lstStyle>
          <a:p>
            <a:pPr marL="0" marR="0" lvl="0" indent="0" algn="r" defTabSz="944162" rtl="0" eaLnBrk="1" fontAlgn="base" latinLnBrk="0" hangingPunct="1">
              <a:lnSpc>
                <a:spcPct val="100000"/>
              </a:lnSpc>
              <a:spcBef>
                <a:spcPct val="0"/>
              </a:spcBef>
              <a:spcAft>
                <a:spcPct val="0"/>
              </a:spcAft>
              <a:buClrTx/>
              <a:buSzTx/>
              <a:buFontTx/>
              <a:buNone/>
              <a:tabLst/>
              <a:defRPr/>
            </a:pPr>
            <a:fld id="{861A57A7-DECC-40B7-B5A6-A8DA9A090C83}" type="slidenum">
              <a:rPr kumimoji="0" lang="en-US" altLang="zh-CN" sz="1200" b="0" i="0" u="none" strike="noStrike" kern="1200" cap="none" spc="0" normalizeH="0" baseline="0" noProof="0">
                <a:ln>
                  <a:noFill/>
                </a:ln>
                <a:solidFill>
                  <a:srgbClr val="000000"/>
                </a:solidFill>
                <a:effectLst/>
                <a:uLnTx/>
                <a:uFillTx/>
                <a:latin typeface="Arial" charset="0"/>
                <a:ea typeface="宋体" panose="02010600030101010101" pitchFamily="2" charset="-122"/>
                <a:cs typeface="+mn-cs"/>
              </a:rPr>
              <a:pPr marL="0" marR="0" lvl="0" indent="0" algn="r" defTabSz="944162" rtl="0" eaLnBrk="1" fontAlgn="base" latinLnBrk="0" hangingPunct="1">
                <a:lnSpc>
                  <a:spcPct val="100000"/>
                </a:lnSpc>
                <a:spcBef>
                  <a:spcPct val="0"/>
                </a:spcBef>
                <a:spcAft>
                  <a:spcPct val="0"/>
                </a:spcAft>
                <a:buClrTx/>
                <a:buSzTx/>
                <a:buFontTx/>
                <a:buNone/>
                <a:tabLst/>
                <a:defRPr/>
              </a:pPr>
              <a:t>19</a:t>
            </a:fld>
            <a:endParaRPr kumimoji="0" lang="en-US" altLang="zh-CN" sz="1200" b="0" i="0" u="none" strike="noStrike" kern="1200" cap="none" spc="0" normalizeH="0" baseline="0" noProof="0">
              <a:ln>
                <a:noFill/>
              </a:ln>
              <a:solidFill>
                <a:srgbClr val="000000"/>
              </a:solidFill>
              <a:effectLst/>
              <a:uLnTx/>
              <a:uFillTx/>
              <a:latin typeface="Arial" charset="0"/>
              <a:ea typeface="宋体" panose="02010600030101010101" pitchFamily="2" charset="-122"/>
              <a:cs typeface="+mn-cs"/>
            </a:endParaRPr>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872" tIns="46436" rIns="92872" bIns="46436"/>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altLang="zh-CN" baseline="0" dirty="0" smtClean="0"/>
              <a:t>Now we address an important question: How do interaction effects scale with N with a fixed U? Here we fix at half-filling, and the particle density scales with N.  In the large U limit, the system is in the Mott insulating states. The number of virtual hopping processes scales as N^2, hence, the </a:t>
            </a:r>
            <a:r>
              <a:rPr lang="en-US" altLang="zh-CN" baseline="0" dirty="0" err="1" smtClean="0"/>
              <a:t>Mottness</a:t>
            </a:r>
            <a:r>
              <a:rPr lang="en-US" altLang="zh-CN" baseline="0" dirty="0" smtClean="0"/>
              <a:t> is softened as enlarging N.  If we start with a small U nearly in the itinerant regime. Increasing N enhances inter-particle collisions, which enhances interaction effect.</a:t>
            </a:r>
          </a:p>
        </p:txBody>
      </p:sp>
    </p:spTree>
    <p:extLst>
      <p:ext uri="{BB962C8B-B14F-4D97-AF65-F5344CB8AC3E}">
        <p14:creationId xmlns:p14="http://schemas.microsoft.com/office/powerpoint/2010/main" val="42240309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ea typeface="宋体" pitchFamily="2" charset="-122"/>
              </a:defRPr>
            </a:lvl1pPr>
            <a:lvl2pPr marL="742950" indent="-285750" eaLnBrk="0" hangingPunct="0">
              <a:spcBef>
                <a:spcPct val="30000"/>
              </a:spcBef>
              <a:defRPr sz="1200">
                <a:solidFill>
                  <a:schemeClr val="tx1"/>
                </a:solidFill>
                <a:latin typeface="Arial" charset="0"/>
                <a:ea typeface="宋体" pitchFamily="2" charset="-122"/>
              </a:defRPr>
            </a:lvl2pPr>
            <a:lvl3pPr marL="1143000" indent="-228600" eaLnBrk="0" hangingPunct="0">
              <a:spcBef>
                <a:spcPct val="30000"/>
              </a:spcBef>
              <a:defRPr sz="1200">
                <a:solidFill>
                  <a:schemeClr val="tx1"/>
                </a:solidFill>
                <a:latin typeface="Arial" charset="0"/>
                <a:ea typeface="宋体" pitchFamily="2" charset="-122"/>
              </a:defRPr>
            </a:lvl3pPr>
            <a:lvl4pPr marL="1600200" indent="-228600" eaLnBrk="0" hangingPunct="0">
              <a:spcBef>
                <a:spcPct val="30000"/>
              </a:spcBef>
              <a:defRPr sz="1200">
                <a:solidFill>
                  <a:schemeClr val="tx1"/>
                </a:solidFill>
                <a:latin typeface="Arial" charset="0"/>
                <a:ea typeface="宋体" pitchFamily="2" charset="-122"/>
              </a:defRPr>
            </a:lvl4pPr>
            <a:lvl5pPr marL="2057400" indent="-228600" eaLnBrk="0" hangingPunct="0">
              <a:spcBef>
                <a:spcPct val="30000"/>
              </a:spcBef>
              <a:defRPr sz="1200">
                <a:solidFill>
                  <a:schemeClr val="tx1"/>
                </a:solidFill>
                <a:latin typeface="Arial" charset="0"/>
                <a:ea typeface="宋体" pitchFamily="2" charset="-122"/>
              </a:defRPr>
            </a:lvl5pPr>
            <a:lvl6pPr marL="2514600" indent="-228600" eaLnBrk="0" fontAlgn="base" hangingPunct="0">
              <a:spcBef>
                <a:spcPct val="30000"/>
              </a:spcBef>
              <a:spcAft>
                <a:spcPct val="0"/>
              </a:spcAft>
              <a:defRPr sz="1200">
                <a:solidFill>
                  <a:schemeClr val="tx1"/>
                </a:solidFill>
                <a:latin typeface="Arial" charset="0"/>
                <a:ea typeface="宋体" pitchFamily="2" charset="-122"/>
              </a:defRPr>
            </a:lvl6pPr>
            <a:lvl7pPr marL="2971800" indent="-228600" eaLnBrk="0" fontAlgn="base" hangingPunct="0">
              <a:spcBef>
                <a:spcPct val="30000"/>
              </a:spcBef>
              <a:spcAft>
                <a:spcPct val="0"/>
              </a:spcAft>
              <a:defRPr sz="1200">
                <a:solidFill>
                  <a:schemeClr val="tx1"/>
                </a:solidFill>
                <a:latin typeface="Arial" charset="0"/>
                <a:ea typeface="宋体" pitchFamily="2" charset="-122"/>
              </a:defRPr>
            </a:lvl7pPr>
            <a:lvl8pPr marL="3429000" indent="-228600" eaLnBrk="0" fontAlgn="base" hangingPunct="0">
              <a:spcBef>
                <a:spcPct val="30000"/>
              </a:spcBef>
              <a:spcAft>
                <a:spcPct val="0"/>
              </a:spcAft>
              <a:defRPr sz="1200">
                <a:solidFill>
                  <a:schemeClr val="tx1"/>
                </a:solidFill>
                <a:latin typeface="Arial" charset="0"/>
                <a:ea typeface="宋体" pitchFamily="2" charset="-122"/>
              </a:defRPr>
            </a:lvl8pPr>
            <a:lvl9pPr marL="3886200" indent="-228600" eaLnBrk="0" fontAlgn="base" hangingPunct="0">
              <a:spcBef>
                <a:spcPct val="30000"/>
              </a:spcBef>
              <a:spcAft>
                <a:spcPct val="0"/>
              </a:spcAft>
              <a:defRPr sz="1200">
                <a:solidFill>
                  <a:schemeClr val="tx1"/>
                </a:solidFill>
                <a:latin typeface="Arial" charset="0"/>
                <a:ea typeface="宋体"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85E4305-A7DE-4ADA-B943-AEEFC342F61A}" type="slidenum">
              <a:rPr kumimoji="0" lang="en-US" altLang="zh-CN" sz="1200" b="0" i="0" u="none" strike="noStrike" kern="1200" cap="none" spc="0" normalizeH="0" baseline="0" noProof="0" smtClean="0">
                <a:ln>
                  <a:noFill/>
                </a:ln>
                <a:solidFill>
                  <a:srgbClr val="000000"/>
                </a:solidFill>
                <a:effectLst/>
                <a:uLnTx/>
                <a:uFillTx/>
                <a:latin typeface="Arial" charset="0"/>
                <a:ea typeface="宋体"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altLang="zh-CN" sz="1200" b="0" i="0" u="none" strike="noStrike" kern="1200" cap="none" spc="0" normalizeH="0" baseline="0" noProof="0" smtClean="0">
              <a:ln>
                <a:noFill/>
              </a:ln>
              <a:solidFill>
                <a:srgbClr val="000000"/>
              </a:solidFill>
              <a:effectLst/>
              <a:uLnTx/>
              <a:uFillTx/>
              <a:latin typeface="Arial" charset="0"/>
              <a:ea typeface="宋体" pitchFamily="2" charset="-122"/>
              <a:cs typeface="+mn-cs"/>
            </a:endParaRPr>
          </a:p>
        </p:txBody>
      </p:sp>
      <p:sp>
        <p:nvSpPr>
          <p:cNvPr id="110595" name="Rectangle 2"/>
          <p:cNvSpPr>
            <a:spLocks noGrp="1" noRot="1" noChangeAspect="1" noChangeArrowheads="1" noTextEdit="1"/>
          </p:cNvSpPr>
          <p:nvPr>
            <p:ph type="sldImg"/>
          </p:nvPr>
        </p:nvSpPr>
        <p:spPr>
          <a:xfrm>
            <a:off x="1181100" y="698500"/>
            <a:ext cx="4648200" cy="3486150"/>
          </a:xfrm>
          <a:ln/>
        </p:spPr>
      </p:sp>
      <p:sp>
        <p:nvSpPr>
          <p:cNvPr id="110596" name="Rectangle 3"/>
          <p:cNvSpPr>
            <a:spLocks noGrp="1" noChangeArrowheads="1"/>
          </p:cNvSpPr>
          <p:nvPr>
            <p:ph type="body" idx="1"/>
          </p:nvPr>
        </p:nvSpPr>
        <p:spPr>
          <a:xfrm>
            <a:off x="701675" y="4416425"/>
            <a:ext cx="5607050" cy="4181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476" tIns="44738" rIns="89476" bIns="44738"/>
          <a:lstStyle/>
          <a:p>
            <a:pPr eaLnBrk="1" hangingPunct="1"/>
            <a:endParaRPr lang="en-US" altLang="zh-CN" baseline="0" dirty="0" smtClean="0"/>
          </a:p>
        </p:txBody>
      </p:sp>
    </p:spTree>
    <p:extLst>
      <p:ext uri="{BB962C8B-B14F-4D97-AF65-F5344CB8AC3E}">
        <p14:creationId xmlns:p14="http://schemas.microsoft.com/office/powerpoint/2010/main" val="13676094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ea typeface="宋体" pitchFamily="2" charset="-122"/>
              </a:defRPr>
            </a:lvl1pPr>
            <a:lvl2pPr marL="756917" indent="-291122" eaLnBrk="0" hangingPunct="0">
              <a:spcBef>
                <a:spcPct val="30000"/>
              </a:spcBef>
              <a:defRPr sz="1200">
                <a:solidFill>
                  <a:schemeClr val="tx1"/>
                </a:solidFill>
                <a:latin typeface="Arial" charset="0"/>
                <a:ea typeface="宋体" pitchFamily="2" charset="-122"/>
              </a:defRPr>
            </a:lvl2pPr>
            <a:lvl3pPr marL="1164488" indent="-232898" eaLnBrk="0" hangingPunct="0">
              <a:spcBef>
                <a:spcPct val="30000"/>
              </a:spcBef>
              <a:defRPr sz="1200">
                <a:solidFill>
                  <a:schemeClr val="tx1"/>
                </a:solidFill>
                <a:latin typeface="Arial" charset="0"/>
                <a:ea typeface="宋体" pitchFamily="2" charset="-122"/>
              </a:defRPr>
            </a:lvl3pPr>
            <a:lvl4pPr marL="1630284" indent="-232898" eaLnBrk="0" hangingPunct="0">
              <a:spcBef>
                <a:spcPct val="30000"/>
              </a:spcBef>
              <a:defRPr sz="1200">
                <a:solidFill>
                  <a:schemeClr val="tx1"/>
                </a:solidFill>
                <a:latin typeface="Arial" charset="0"/>
                <a:ea typeface="宋体" pitchFamily="2" charset="-122"/>
              </a:defRPr>
            </a:lvl4pPr>
            <a:lvl5pPr marL="2096079" indent="-232898" eaLnBrk="0" hangingPunct="0">
              <a:spcBef>
                <a:spcPct val="30000"/>
              </a:spcBef>
              <a:defRPr sz="1200">
                <a:solidFill>
                  <a:schemeClr val="tx1"/>
                </a:solidFill>
                <a:latin typeface="Arial" charset="0"/>
                <a:ea typeface="宋体" pitchFamily="2" charset="-122"/>
              </a:defRPr>
            </a:lvl5pPr>
            <a:lvl6pPr marL="2561874" indent="-232898" eaLnBrk="0" fontAlgn="base" hangingPunct="0">
              <a:spcBef>
                <a:spcPct val="30000"/>
              </a:spcBef>
              <a:spcAft>
                <a:spcPct val="0"/>
              </a:spcAft>
              <a:defRPr sz="1200">
                <a:solidFill>
                  <a:schemeClr val="tx1"/>
                </a:solidFill>
                <a:latin typeface="Arial" charset="0"/>
                <a:ea typeface="宋体" pitchFamily="2" charset="-122"/>
              </a:defRPr>
            </a:lvl6pPr>
            <a:lvl7pPr marL="3027670" indent="-232898" eaLnBrk="0" fontAlgn="base" hangingPunct="0">
              <a:spcBef>
                <a:spcPct val="30000"/>
              </a:spcBef>
              <a:spcAft>
                <a:spcPct val="0"/>
              </a:spcAft>
              <a:defRPr sz="1200">
                <a:solidFill>
                  <a:schemeClr val="tx1"/>
                </a:solidFill>
                <a:latin typeface="Arial" charset="0"/>
                <a:ea typeface="宋体" pitchFamily="2" charset="-122"/>
              </a:defRPr>
            </a:lvl7pPr>
            <a:lvl8pPr marL="3493465" indent="-232898" eaLnBrk="0" fontAlgn="base" hangingPunct="0">
              <a:spcBef>
                <a:spcPct val="30000"/>
              </a:spcBef>
              <a:spcAft>
                <a:spcPct val="0"/>
              </a:spcAft>
              <a:defRPr sz="1200">
                <a:solidFill>
                  <a:schemeClr val="tx1"/>
                </a:solidFill>
                <a:latin typeface="Arial" charset="0"/>
                <a:ea typeface="宋体" pitchFamily="2" charset="-122"/>
              </a:defRPr>
            </a:lvl8pPr>
            <a:lvl9pPr marL="3959261" indent="-232898" eaLnBrk="0" fontAlgn="base" hangingPunct="0">
              <a:spcBef>
                <a:spcPct val="30000"/>
              </a:spcBef>
              <a:spcAft>
                <a:spcPct val="0"/>
              </a:spcAft>
              <a:defRPr sz="1200">
                <a:solidFill>
                  <a:schemeClr val="tx1"/>
                </a:solidFill>
                <a:latin typeface="Arial" charset="0"/>
                <a:ea typeface="宋体" pitchFamily="2" charset="-122"/>
              </a:defRPr>
            </a:lvl9pPr>
          </a:lstStyle>
          <a:p>
            <a:pPr marL="0" marR="0" lvl="0" indent="0" algn="r" defTabSz="931591" rtl="0" eaLnBrk="1" fontAlgn="base" latinLnBrk="0" hangingPunct="1">
              <a:lnSpc>
                <a:spcPct val="100000"/>
              </a:lnSpc>
              <a:spcBef>
                <a:spcPct val="0"/>
              </a:spcBef>
              <a:spcAft>
                <a:spcPct val="0"/>
              </a:spcAft>
              <a:buClrTx/>
              <a:buSzTx/>
              <a:buFontTx/>
              <a:buNone/>
              <a:tabLst/>
              <a:defRPr/>
            </a:pPr>
            <a:fld id="{7E175426-A288-440D-9AFC-0958EB3FE765}" type="slidenum">
              <a:rPr kumimoji="0" lang="en-US" altLang="zh-CN" sz="1200" b="0" i="0" u="none" strike="noStrike" kern="1200" cap="none" spc="0" normalizeH="0" baseline="0" noProof="0">
                <a:ln>
                  <a:noFill/>
                </a:ln>
                <a:solidFill>
                  <a:srgbClr val="000000"/>
                </a:solidFill>
                <a:effectLst/>
                <a:uLnTx/>
                <a:uFillTx/>
                <a:latin typeface="Arial" charset="0"/>
                <a:ea typeface="宋体" pitchFamily="2" charset="-122"/>
                <a:cs typeface="+mn-cs"/>
              </a:rPr>
              <a:pPr marL="0" marR="0" lvl="0" indent="0" algn="r" defTabSz="931591" rtl="0" eaLnBrk="1" fontAlgn="base" latinLnBrk="0" hangingPunct="1">
                <a:lnSpc>
                  <a:spcPct val="100000"/>
                </a:lnSpc>
                <a:spcBef>
                  <a:spcPct val="0"/>
                </a:spcBef>
                <a:spcAft>
                  <a:spcPct val="0"/>
                </a:spcAft>
                <a:buClrTx/>
                <a:buSzTx/>
                <a:buFontTx/>
                <a:buNone/>
                <a:tabLst/>
                <a:defRPr/>
              </a:pPr>
              <a:t>20</a:t>
            </a:fld>
            <a:endParaRPr kumimoji="0" lang="en-US" altLang="zh-CN" sz="1200" b="0" i="0" u="none" strike="noStrike" kern="1200" cap="none" spc="0" normalizeH="0" baseline="0" noProof="0">
              <a:ln>
                <a:noFill/>
              </a:ln>
              <a:solidFill>
                <a:srgbClr val="000000"/>
              </a:solidFill>
              <a:effectLst/>
              <a:uLnTx/>
              <a:uFillTx/>
              <a:latin typeface="Arial" charset="0"/>
              <a:ea typeface="宋体" pitchFamily="2" charset="-122"/>
              <a:cs typeface="+mn-cs"/>
            </a:endParaRPr>
          </a:p>
        </p:txBody>
      </p:sp>
      <p:sp>
        <p:nvSpPr>
          <p:cNvPr id="113667" name="Rectangle 2"/>
          <p:cNvSpPr>
            <a:spLocks noGrp="1" noRot="1" noChangeAspect="1" noChangeArrowheads="1" noTextEdit="1"/>
          </p:cNvSpPr>
          <p:nvPr>
            <p:ph type="sldImg"/>
          </p:nvPr>
        </p:nvSpPr>
        <p:spPr>
          <a:ln/>
        </p:spPr>
      </p:sp>
      <p:sp>
        <p:nvSpPr>
          <p:cNvPr id="1136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dirty="0" smtClean="0"/>
              <a:t>We check</a:t>
            </a:r>
            <a:r>
              <a:rPr lang="en-US" altLang="zh-CN" baseline="0" dirty="0" smtClean="0"/>
              <a:t> the above picture via QMC simulations for </a:t>
            </a:r>
            <a:r>
              <a:rPr lang="en-US" altLang="zh-CN" dirty="0" smtClean="0"/>
              <a:t>the 1D SU(N)</a:t>
            </a:r>
            <a:r>
              <a:rPr lang="en-US" altLang="zh-CN" baseline="0" dirty="0" smtClean="0"/>
              <a:t> Hubbard model, for which N can reach values of 14. It shows a tendency of convergence of itinerancy and locality as N goes large. We define the relative band width, which is the kinetic energy expectation value divided by that of the non-interacting case.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zh-CN"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zh-CN" baseline="0" dirty="0" smtClean="0"/>
              <a:t>For free system, the relative band width equals 1, and if U is infinity, the relative band width equals 0.</a:t>
            </a: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zh-CN" baseline="0" dirty="0" smtClean="0"/>
              <a:t>Hence it can reflect the correlation effect.  Different lines represent a fixed U as increasing N.  U takes values from weak interacting region to strong interacting region. </a:t>
            </a:r>
          </a:p>
          <a:p>
            <a:endParaRPr lang="en-US" altLang="zh-CN" baseline="0" dirty="0" smtClean="0"/>
          </a:p>
          <a:p>
            <a:r>
              <a:rPr lang="en-US" altLang="zh-CN" baseline="0" dirty="0" smtClean="0"/>
              <a:t>For the strong interaction case, the relative band width is very small, which is a reflection of </a:t>
            </a:r>
            <a:r>
              <a:rPr lang="en-US" altLang="zh-CN" baseline="0" dirty="0" err="1" smtClean="0"/>
              <a:t>Mottness</a:t>
            </a:r>
            <a:r>
              <a:rPr lang="en-US" altLang="zh-CN" baseline="0" dirty="0" smtClean="0"/>
              <a:t>. The band width is due to virtual hopping. The </a:t>
            </a:r>
            <a:r>
              <a:rPr lang="en-US" altLang="zh-CN" baseline="0" dirty="0" err="1" smtClean="0"/>
              <a:t>Mottness</a:t>
            </a:r>
            <a:r>
              <a:rPr lang="en-US" altLang="zh-CN" baseline="0" dirty="0" smtClean="0"/>
              <a:t> is softened and band width increases as large N.  On the contrary, if we start with a small U at the order of band width, the band width decreases as increasing N in the weak interaction side. </a:t>
            </a:r>
          </a:p>
          <a:p>
            <a:endParaRPr lang="en-US" altLang="zh-CN" baseline="0" dirty="0" smtClean="0"/>
          </a:p>
          <a:p>
            <a:r>
              <a:rPr lang="en-US" altLang="zh-CN" baseline="0" dirty="0" smtClean="0"/>
              <a:t>The relative band width seems to approach a limit from opposite directions.  A question is that if it means an interacting limit at large N? And we feel that it is a signature of the convergence of itinerancy and locality.</a:t>
            </a:r>
          </a:p>
        </p:txBody>
      </p:sp>
    </p:spTree>
    <p:extLst>
      <p:ext uri="{BB962C8B-B14F-4D97-AF65-F5344CB8AC3E}">
        <p14:creationId xmlns:p14="http://schemas.microsoft.com/office/powerpoint/2010/main" val="3449501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09638" eaLnBrk="0" hangingPunct="0">
              <a:spcBef>
                <a:spcPct val="30000"/>
              </a:spcBef>
              <a:defRPr sz="1200">
                <a:solidFill>
                  <a:schemeClr val="tx1"/>
                </a:solidFill>
                <a:latin typeface="Arial" charset="0"/>
              </a:defRPr>
            </a:lvl1pPr>
            <a:lvl2pPr marL="742950" indent="-285750" algn="l" defTabSz="909638" eaLnBrk="0" hangingPunct="0">
              <a:spcBef>
                <a:spcPct val="30000"/>
              </a:spcBef>
              <a:defRPr sz="1200">
                <a:solidFill>
                  <a:schemeClr val="tx1"/>
                </a:solidFill>
                <a:latin typeface="Arial" charset="0"/>
              </a:defRPr>
            </a:lvl2pPr>
            <a:lvl3pPr marL="1143000" indent="-228600" algn="l" defTabSz="909638" eaLnBrk="0" hangingPunct="0">
              <a:spcBef>
                <a:spcPct val="30000"/>
              </a:spcBef>
              <a:defRPr sz="1200">
                <a:solidFill>
                  <a:schemeClr val="tx1"/>
                </a:solidFill>
                <a:latin typeface="Arial" charset="0"/>
              </a:defRPr>
            </a:lvl3pPr>
            <a:lvl4pPr marL="1600200" indent="-228600" algn="l" defTabSz="909638" eaLnBrk="0" hangingPunct="0">
              <a:spcBef>
                <a:spcPct val="30000"/>
              </a:spcBef>
              <a:defRPr sz="1200">
                <a:solidFill>
                  <a:schemeClr val="tx1"/>
                </a:solidFill>
                <a:latin typeface="Arial" charset="0"/>
              </a:defRPr>
            </a:lvl4pPr>
            <a:lvl5pPr marL="2057400" indent="-228600" algn="l" defTabSz="909638" eaLnBrk="0" hangingPunct="0">
              <a:spcBef>
                <a:spcPct val="30000"/>
              </a:spcBef>
              <a:defRPr sz="1200">
                <a:solidFill>
                  <a:schemeClr val="tx1"/>
                </a:solidFill>
                <a:latin typeface="Arial" charset="0"/>
              </a:defRPr>
            </a:lvl5pPr>
            <a:lvl6pPr marL="2514600" indent="-228600" defTabSz="909638" eaLnBrk="0" fontAlgn="base" hangingPunct="0">
              <a:spcBef>
                <a:spcPct val="30000"/>
              </a:spcBef>
              <a:spcAft>
                <a:spcPct val="0"/>
              </a:spcAft>
              <a:defRPr sz="1200">
                <a:solidFill>
                  <a:schemeClr val="tx1"/>
                </a:solidFill>
                <a:latin typeface="Arial" charset="0"/>
              </a:defRPr>
            </a:lvl6pPr>
            <a:lvl7pPr marL="2971800" indent="-228600" defTabSz="909638" eaLnBrk="0" fontAlgn="base" hangingPunct="0">
              <a:spcBef>
                <a:spcPct val="30000"/>
              </a:spcBef>
              <a:spcAft>
                <a:spcPct val="0"/>
              </a:spcAft>
              <a:defRPr sz="1200">
                <a:solidFill>
                  <a:schemeClr val="tx1"/>
                </a:solidFill>
                <a:latin typeface="Arial" charset="0"/>
              </a:defRPr>
            </a:lvl7pPr>
            <a:lvl8pPr marL="3429000" indent="-228600" defTabSz="909638" eaLnBrk="0" fontAlgn="base" hangingPunct="0">
              <a:spcBef>
                <a:spcPct val="30000"/>
              </a:spcBef>
              <a:spcAft>
                <a:spcPct val="0"/>
              </a:spcAft>
              <a:defRPr sz="1200">
                <a:solidFill>
                  <a:schemeClr val="tx1"/>
                </a:solidFill>
                <a:latin typeface="Arial" charset="0"/>
              </a:defRPr>
            </a:lvl8pPr>
            <a:lvl9pPr marL="3886200" indent="-228600" defTabSz="909638"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861A57A7-DECC-40B7-B5A6-A8DA9A090C83}" type="slidenum">
              <a:rPr lang="en-US" altLang="zh-CN" smtClean="0">
                <a:solidFill>
                  <a:srgbClr val="000000"/>
                </a:solidFill>
              </a:rPr>
              <a:pPr algn="r" eaLnBrk="1" hangingPunct="1">
                <a:spcBef>
                  <a:spcPct val="0"/>
                </a:spcBef>
              </a:pPr>
              <a:t>21</a:t>
            </a:fld>
            <a:endParaRPr lang="en-US" altLang="zh-CN" smtClean="0">
              <a:solidFill>
                <a:srgbClr val="000000"/>
              </a:solidFill>
            </a:endParaRPr>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476" tIns="44738" rIns="89476" bIns="44738"/>
          <a:lstStyle/>
          <a:p>
            <a:pPr eaLnBrk="1" hangingPunct="1"/>
            <a:endParaRPr lang="en-US" altLang="zh-CN" dirty="0" smtClean="0"/>
          </a:p>
        </p:txBody>
      </p:sp>
    </p:spTree>
    <p:extLst>
      <p:ext uri="{BB962C8B-B14F-4D97-AF65-F5344CB8AC3E}">
        <p14:creationId xmlns:p14="http://schemas.microsoft.com/office/powerpoint/2010/main" val="4692197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defTabSz="931591">
              <a:defRPr/>
            </a:pPr>
            <a:r>
              <a:rPr lang="en-US" altLang="zh-CN" baseline="0" dirty="0" smtClean="0"/>
              <a:t>So far we have talked about insulating states. Next we move to metallic states, actually the Curie-Weiss metal for the itinerant ferromagnetism. </a:t>
            </a:r>
          </a:p>
        </p:txBody>
      </p:sp>
      <p:sp>
        <p:nvSpPr>
          <p:cNvPr id="4" name="灯片编号占位符 3"/>
          <p:cNvSpPr>
            <a:spLocks noGrp="1"/>
          </p:cNvSpPr>
          <p:nvPr>
            <p:ph type="sldNum" sz="quarter" idx="10"/>
          </p:nvPr>
        </p:nvSpPr>
        <p:spPr/>
        <p:txBody>
          <a:bodyPr/>
          <a:lstStyle/>
          <a:p>
            <a:pPr marL="0" marR="0" lvl="0" indent="0" algn="r" defTabSz="931591" rtl="0" eaLnBrk="1" fontAlgn="base" latinLnBrk="0" hangingPunct="1">
              <a:lnSpc>
                <a:spcPct val="100000"/>
              </a:lnSpc>
              <a:spcBef>
                <a:spcPct val="0"/>
              </a:spcBef>
              <a:spcAft>
                <a:spcPct val="0"/>
              </a:spcAft>
              <a:buClrTx/>
              <a:buSzTx/>
              <a:buFontTx/>
              <a:buNone/>
              <a:tabLst/>
              <a:defRPr/>
            </a:pPr>
            <a:fld id="{3C5DB5FE-5D3B-475A-B60E-B2286F01B43A}" type="slidenum">
              <a:rPr kumimoji="0" lang="en-US" altLang="zh-CN" sz="1200" b="0" i="0" u="none" strike="noStrike" kern="1200" cap="none" spc="0" normalizeH="0" baseline="0" noProof="0">
                <a:ln>
                  <a:noFill/>
                </a:ln>
                <a:solidFill>
                  <a:srgbClr val="000000"/>
                </a:solidFill>
                <a:effectLst/>
                <a:uLnTx/>
                <a:uFillTx/>
                <a:latin typeface="Arial" charset="0"/>
                <a:ea typeface="宋体" pitchFamily="2" charset="-122"/>
                <a:cs typeface="+mn-cs"/>
              </a:rPr>
              <a:pPr marL="0" marR="0" lvl="0" indent="0" algn="r" defTabSz="931591" rtl="0" eaLnBrk="1" fontAlgn="base" latinLnBrk="0" hangingPunct="1">
                <a:lnSpc>
                  <a:spcPct val="100000"/>
                </a:lnSpc>
                <a:spcBef>
                  <a:spcPct val="0"/>
                </a:spcBef>
                <a:spcAft>
                  <a:spcPct val="0"/>
                </a:spcAft>
                <a:buClrTx/>
                <a:buSzTx/>
                <a:buFontTx/>
                <a:buNone/>
                <a:tabLst/>
                <a:defRPr/>
              </a:pPr>
              <a:t>23</a:t>
            </a:fld>
            <a:endParaRPr kumimoji="0" lang="en-US" altLang="zh-CN" sz="1200" b="0" i="0" u="none" strike="noStrike" kern="1200" cap="none" spc="0" normalizeH="0" baseline="0" noProof="0">
              <a:ln>
                <a:noFill/>
              </a:ln>
              <a:solidFill>
                <a:srgbClr val="000000"/>
              </a:solidFill>
              <a:effectLst/>
              <a:uLnTx/>
              <a:uFillTx/>
              <a:latin typeface="Arial" charset="0"/>
              <a:ea typeface="宋体" pitchFamily="2" charset="-122"/>
              <a:cs typeface="+mn-cs"/>
            </a:endParaRPr>
          </a:p>
        </p:txBody>
      </p:sp>
    </p:spTree>
    <p:extLst>
      <p:ext uri="{BB962C8B-B14F-4D97-AF65-F5344CB8AC3E}">
        <p14:creationId xmlns:p14="http://schemas.microsoft.com/office/powerpoint/2010/main" val="10085111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993775" y="771525"/>
            <a:ext cx="5111750" cy="3835400"/>
          </a:xfrm>
          <a:prstGeom prst="rect">
            <a:avLst/>
          </a:prstGeom>
        </p:spPr>
      </p:sp>
      <p:sp>
        <p:nvSpPr>
          <p:cNvPr id="3" name="备注占位符 2"/>
          <p:cNvSpPr>
            <a:spLocks noGrp="1"/>
          </p:cNvSpPr>
          <p:nvPr>
            <p:ph type="body" idx="1"/>
          </p:nvPr>
        </p:nvSpPr>
        <p:spPr/>
        <p:txBody>
          <a:bodyPr/>
          <a:lstStyle/>
          <a:p>
            <a:r>
              <a:rPr lang="en-US" altLang="zh-CN" sz="1300" dirty="0"/>
              <a:t>Let me clarify terminology. Most of us first learned the FM through the </a:t>
            </a:r>
            <a:r>
              <a:rPr lang="en-US" altLang="zh-CN" sz="1300" dirty="0" err="1"/>
              <a:t>Ising</a:t>
            </a:r>
            <a:r>
              <a:rPr lang="en-US" altLang="zh-CN" sz="1300" dirty="0"/>
              <a:t> model, which is a typical model for local moments, there is no FS. For this type mode, we can easily get the spin susceptibility obeying the Curie-Weiss behavior. I am not going to cover this type of magnetism. Instead, I will talk about itinerant metals with mobile fermions, forming Fermi surfaces. In weak coupling regime, the Fermi liquid theory tells us that the magnetic susceptibility has Pauli behavior. It is proportional to the DOS, having very weak dependence on the temperature. It is very hard to develop ferromagnetism based on this mechanism.</a:t>
            </a:r>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3C8147A-5172-4DFB-9A63-970D8AA86788}" type="slidenum">
              <a:rPr kumimoji="0" lang="zh-CN" altLang="en-US" sz="1300" b="0" i="0" u="none" strike="noStrike" kern="1200" cap="none" spc="0" normalizeH="0" baseline="0" noProof="0" smtClean="0">
                <a:ln>
                  <a:noFill/>
                </a:ln>
                <a:solidFill>
                  <a:srgbClr val="000000"/>
                </a:solidFill>
                <a:effectLst/>
                <a:uLnTx/>
                <a:uFillTx/>
                <a:latin typeface="Arial" charset="0"/>
                <a:ea typeface="宋体"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24</a:t>
            </a:fld>
            <a:endParaRPr kumimoji="0" lang="zh-CN" altLang="en-US" sz="1300" b="0" i="0" u="none" strike="noStrike" kern="1200" cap="none" spc="0" normalizeH="0" baseline="0" noProof="0">
              <a:ln>
                <a:noFill/>
              </a:ln>
              <a:solidFill>
                <a:srgbClr val="000000"/>
              </a:solidFill>
              <a:effectLst/>
              <a:uLnTx/>
              <a:uFillTx/>
              <a:latin typeface="Arial" charset="0"/>
              <a:ea typeface="宋体" pitchFamily="2" charset="-122"/>
              <a:cs typeface="+mn-cs"/>
            </a:endParaRPr>
          </a:p>
        </p:txBody>
      </p:sp>
    </p:spTree>
    <p:extLst>
      <p:ext uri="{BB962C8B-B14F-4D97-AF65-F5344CB8AC3E}">
        <p14:creationId xmlns:p14="http://schemas.microsoft.com/office/powerpoint/2010/main" val="378358857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300">
                <a:solidFill>
                  <a:schemeClr val="tx1"/>
                </a:solidFill>
                <a:latin typeface="Arial" charset="0"/>
                <a:ea typeface="宋体" pitchFamily="2" charset="-122"/>
              </a:defRPr>
            </a:lvl1pPr>
            <a:lvl2pPr marL="789682" indent="-303724" eaLnBrk="0" hangingPunct="0">
              <a:spcBef>
                <a:spcPct val="30000"/>
              </a:spcBef>
              <a:defRPr sz="1300">
                <a:solidFill>
                  <a:schemeClr val="tx1"/>
                </a:solidFill>
                <a:latin typeface="Arial" charset="0"/>
                <a:ea typeface="宋体" pitchFamily="2" charset="-122"/>
              </a:defRPr>
            </a:lvl2pPr>
            <a:lvl3pPr marL="1214895" indent="-242979" eaLnBrk="0" hangingPunct="0">
              <a:spcBef>
                <a:spcPct val="30000"/>
              </a:spcBef>
              <a:defRPr sz="1300">
                <a:solidFill>
                  <a:schemeClr val="tx1"/>
                </a:solidFill>
                <a:latin typeface="Arial" charset="0"/>
                <a:ea typeface="宋体" pitchFamily="2" charset="-122"/>
              </a:defRPr>
            </a:lvl3pPr>
            <a:lvl4pPr marL="1700853" indent="-242979" eaLnBrk="0" hangingPunct="0">
              <a:spcBef>
                <a:spcPct val="30000"/>
              </a:spcBef>
              <a:defRPr sz="1300">
                <a:solidFill>
                  <a:schemeClr val="tx1"/>
                </a:solidFill>
                <a:latin typeface="Arial" charset="0"/>
                <a:ea typeface="宋体" pitchFamily="2" charset="-122"/>
              </a:defRPr>
            </a:lvl4pPr>
            <a:lvl5pPr marL="2186810" indent="-242979" eaLnBrk="0" hangingPunct="0">
              <a:spcBef>
                <a:spcPct val="30000"/>
              </a:spcBef>
              <a:defRPr sz="1300">
                <a:solidFill>
                  <a:schemeClr val="tx1"/>
                </a:solidFill>
                <a:latin typeface="Arial" charset="0"/>
                <a:ea typeface="宋体" pitchFamily="2" charset="-122"/>
              </a:defRPr>
            </a:lvl5pPr>
            <a:lvl6pPr marL="2672768" indent="-242979" eaLnBrk="0" fontAlgn="base" hangingPunct="0">
              <a:spcBef>
                <a:spcPct val="30000"/>
              </a:spcBef>
              <a:spcAft>
                <a:spcPct val="0"/>
              </a:spcAft>
              <a:defRPr sz="1300">
                <a:solidFill>
                  <a:schemeClr val="tx1"/>
                </a:solidFill>
                <a:latin typeface="Arial" charset="0"/>
                <a:ea typeface="宋体" pitchFamily="2" charset="-122"/>
              </a:defRPr>
            </a:lvl6pPr>
            <a:lvl7pPr marL="3158726" indent="-242979" eaLnBrk="0" fontAlgn="base" hangingPunct="0">
              <a:spcBef>
                <a:spcPct val="30000"/>
              </a:spcBef>
              <a:spcAft>
                <a:spcPct val="0"/>
              </a:spcAft>
              <a:defRPr sz="1300">
                <a:solidFill>
                  <a:schemeClr val="tx1"/>
                </a:solidFill>
                <a:latin typeface="Arial" charset="0"/>
                <a:ea typeface="宋体" pitchFamily="2" charset="-122"/>
              </a:defRPr>
            </a:lvl7pPr>
            <a:lvl8pPr marL="3644684" indent="-242979" eaLnBrk="0" fontAlgn="base" hangingPunct="0">
              <a:spcBef>
                <a:spcPct val="30000"/>
              </a:spcBef>
              <a:spcAft>
                <a:spcPct val="0"/>
              </a:spcAft>
              <a:defRPr sz="1300">
                <a:solidFill>
                  <a:schemeClr val="tx1"/>
                </a:solidFill>
                <a:latin typeface="Arial" charset="0"/>
                <a:ea typeface="宋体" pitchFamily="2" charset="-122"/>
              </a:defRPr>
            </a:lvl8pPr>
            <a:lvl9pPr marL="4130642" indent="-242979" eaLnBrk="0" fontAlgn="base" hangingPunct="0">
              <a:spcBef>
                <a:spcPct val="30000"/>
              </a:spcBef>
              <a:spcAft>
                <a:spcPct val="0"/>
              </a:spcAft>
              <a:defRPr sz="1300">
                <a:solidFill>
                  <a:schemeClr val="tx1"/>
                </a:solidFill>
                <a:latin typeface="Arial" charset="0"/>
                <a:ea typeface="宋体" pitchFamily="2" charset="-122"/>
              </a:defRPr>
            </a:lvl9pPr>
          </a:lstStyle>
          <a:p>
            <a:pPr marL="0" marR="0" lvl="0" indent="0" algn="r" defTabSz="971916" rtl="0" eaLnBrk="1" fontAlgn="base" latinLnBrk="0" hangingPunct="1">
              <a:lnSpc>
                <a:spcPct val="100000"/>
              </a:lnSpc>
              <a:spcBef>
                <a:spcPct val="0"/>
              </a:spcBef>
              <a:spcAft>
                <a:spcPct val="0"/>
              </a:spcAft>
              <a:buClrTx/>
              <a:buSzTx/>
              <a:buFontTx/>
              <a:buNone/>
              <a:tabLst/>
              <a:defRPr/>
            </a:pPr>
            <a:fld id="{7E175426-A288-440D-9AFC-0958EB3FE765}" type="slidenum">
              <a:rPr kumimoji="0" lang="en-US" altLang="zh-CN" sz="1300" b="0" i="0" u="none" strike="noStrike" kern="1200" cap="none" spc="0" normalizeH="0" baseline="0" noProof="0">
                <a:ln>
                  <a:noFill/>
                </a:ln>
                <a:solidFill>
                  <a:srgbClr val="000000"/>
                </a:solidFill>
                <a:effectLst/>
                <a:uLnTx/>
                <a:uFillTx/>
                <a:latin typeface="Arial" charset="0"/>
                <a:ea typeface="宋体" pitchFamily="2" charset="-122"/>
                <a:cs typeface="+mn-cs"/>
              </a:rPr>
              <a:pPr marL="0" marR="0" lvl="0" indent="0" algn="r" defTabSz="971916" rtl="0" eaLnBrk="1" fontAlgn="base" latinLnBrk="0" hangingPunct="1">
                <a:lnSpc>
                  <a:spcPct val="100000"/>
                </a:lnSpc>
                <a:spcBef>
                  <a:spcPct val="0"/>
                </a:spcBef>
                <a:spcAft>
                  <a:spcPct val="0"/>
                </a:spcAft>
                <a:buClrTx/>
                <a:buSzTx/>
                <a:buFontTx/>
                <a:buNone/>
                <a:tabLst/>
                <a:defRPr/>
              </a:pPr>
              <a:t>25</a:t>
            </a:fld>
            <a:endParaRPr kumimoji="0" lang="en-US" altLang="zh-CN" sz="1300" b="0" i="0" u="none" strike="noStrike" kern="1200" cap="none" spc="0" normalizeH="0" baseline="0" noProof="0">
              <a:ln>
                <a:noFill/>
              </a:ln>
              <a:solidFill>
                <a:srgbClr val="000000"/>
              </a:solidFill>
              <a:effectLst/>
              <a:uLnTx/>
              <a:uFillTx/>
              <a:latin typeface="Arial" charset="0"/>
              <a:ea typeface="宋体" pitchFamily="2" charset="-122"/>
              <a:cs typeface="+mn-cs"/>
            </a:endParaRPr>
          </a:p>
        </p:txBody>
      </p:sp>
      <p:sp>
        <p:nvSpPr>
          <p:cNvPr id="113667" name="Rectangle 2"/>
          <p:cNvSpPr>
            <a:spLocks noGrp="1" noRot="1" noChangeAspect="1" noChangeArrowheads="1" noTextEdit="1"/>
          </p:cNvSpPr>
          <p:nvPr>
            <p:ph type="sldImg"/>
          </p:nvPr>
        </p:nvSpPr>
        <p:spPr>
          <a:ln/>
        </p:spPr>
      </p:sp>
      <p:sp>
        <p:nvSpPr>
          <p:cNvPr id="1136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71916">
              <a:defRPr/>
            </a:pPr>
            <a:r>
              <a:rPr lang="en-US" altLang="zh-CN" sz="1300" dirty="0"/>
              <a:t>Ferromagnetism seems to be common, which was discovered 2500 years ago. Actually it is not the case. Let us make a comparison with superconductivity. This is the periodic table. The colored elements, that is, the majority of elements are superconducting. Nevertheless, ferromagnetic metals are much rarer, just Fe Co Ni. These rare earth metals are subtle, their ferromagnetism is related to local moments, and we will not talk here.  Due to Fermi statistics, electrons do not want to stay in a single component. Naturally it is not easy to have itinerant FM. We feel that FM is common which is kind of an illusion. Iron is a common metal on the earth. Imagine if we were living on a remote </a:t>
            </a:r>
            <a:r>
              <a:rPr lang="en-US" altLang="zh-CN" sz="1300" dirty="0" err="1"/>
              <a:t>satatlite</a:t>
            </a:r>
            <a:r>
              <a:rPr lang="en-US" altLang="zh-CN" sz="1300" dirty="0"/>
              <a:t>, and there were no irons on it, we would feel that FM is a rare phenomenon.</a:t>
            </a:r>
            <a:endParaRPr lang="en-US" altLang="zh-CN" baseline="0" dirty="0"/>
          </a:p>
        </p:txBody>
      </p:sp>
    </p:spTree>
    <p:extLst>
      <p:ext uri="{BB962C8B-B14F-4D97-AF65-F5344CB8AC3E}">
        <p14:creationId xmlns:p14="http://schemas.microsoft.com/office/powerpoint/2010/main" val="18144584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71550" y="766763"/>
            <a:ext cx="5095875" cy="3821112"/>
          </a:xfrm>
          <a:prstGeom prst="rect">
            <a:avLst/>
          </a:prstGeom>
        </p:spPr>
      </p:sp>
      <p:sp>
        <p:nvSpPr>
          <p:cNvPr id="3" name="Notes Placeholder 2"/>
          <p:cNvSpPr>
            <a:spLocks noGrp="1"/>
          </p:cNvSpPr>
          <p:nvPr>
            <p:ph type="body" idx="1"/>
          </p:nvPr>
        </p:nvSpPr>
        <p:spPr/>
        <p:txBody>
          <a:bodyPr/>
          <a:lstStyle/>
          <a:p>
            <a:r>
              <a:rPr lang="en-US" altLang="zh-CN" dirty="0" smtClean="0"/>
              <a:t>The driving force</a:t>
            </a:r>
            <a:r>
              <a:rPr lang="en-US" altLang="zh-CN" baseline="0" dirty="0" smtClean="0"/>
              <a:t> of itinerant FM is the direct Heisenberg exchange interaction. Stoner generalized it to the many-body system and proposed the Stoner criterial. However, Stoner criterial completely neglects the correlation effect. Actually it can be proved that for a two-electron system the ground state is always a correlated singlet state, since it is </a:t>
            </a:r>
            <a:r>
              <a:rPr lang="en-US" altLang="zh-CN" baseline="0" dirty="0" err="1" smtClean="0"/>
              <a:t>nodeless</a:t>
            </a:r>
            <a:r>
              <a:rPr lang="en-US" altLang="zh-CN" baseline="0" dirty="0" smtClean="0"/>
              <a:t>. The triplet states have nodes which cost too much kinetic energy.  This node argument can also be applied to 1D, such that there is no ferromagnetism in 1D. </a:t>
            </a:r>
          </a:p>
          <a:p>
            <a:endParaRPr lang="en-US" altLang="zh-CN" dirty="0" smtClean="0"/>
          </a:p>
          <a:p>
            <a:r>
              <a:rPr lang="en-US" altLang="zh-CN" dirty="0" smtClean="0"/>
              <a:t>FM </a:t>
            </a:r>
            <a:r>
              <a:rPr lang="zh-CN" altLang="en-US" dirty="0" smtClean="0"/>
              <a:t>的驱动力是</a:t>
            </a:r>
            <a:r>
              <a:rPr lang="en-US" altLang="zh-CN" dirty="0" smtClean="0"/>
              <a:t>Heisenberg</a:t>
            </a:r>
            <a:r>
              <a:rPr lang="zh-CN" altLang="en-US" dirty="0" smtClean="0"/>
              <a:t>最早发现的</a:t>
            </a:r>
            <a:r>
              <a:rPr lang="en-US" altLang="zh-CN" dirty="0" smtClean="0"/>
              <a:t>direct exchange.  </a:t>
            </a:r>
            <a:r>
              <a:rPr lang="zh-CN" altLang="en-US" dirty="0" smtClean="0"/>
              <a:t>对于两个极化电子，它们的反对称空间波函数降低了它们相互接近的可能性，从而减小了相互排斥能。但对于金属的多体问题，存在费米面，</a:t>
            </a:r>
            <a:r>
              <a:rPr lang="zh-CN" altLang="en-US" baseline="0" dirty="0" smtClean="0"/>
              <a:t>电子的自旋极化增加了动能，这是个不利的因素。 </a:t>
            </a:r>
            <a:r>
              <a:rPr lang="en-US" altLang="zh-CN" dirty="0" smtClean="0"/>
              <a:t>Stoner</a:t>
            </a:r>
            <a:r>
              <a:rPr lang="zh-CN" altLang="en-US" dirty="0" smtClean="0"/>
              <a:t>提出了判据，相互作用乘以费米面上的态密度，得到一个无量纲的常数，这个量必须到底</a:t>
            </a:r>
            <a:r>
              <a:rPr lang="en-US" altLang="zh-CN" dirty="0" smtClean="0"/>
              <a:t>order of 1, </a:t>
            </a:r>
            <a:r>
              <a:rPr lang="zh-CN" altLang="en-US" dirty="0" smtClean="0"/>
              <a:t>才会有铁磁。所以，铁磁不是一个</a:t>
            </a:r>
            <a:r>
              <a:rPr lang="en-US" altLang="zh-CN" dirty="0" smtClean="0"/>
              <a:t>infinitesimal</a:t>
            </a:r>
            <a:r>
              <a:rPr lang="zh-CN" altLang="en-US" dirty="0" smtClean="0"/>
              <a:t>的</a:t>
            </a:r>
            <a:r>
              <a:rPr lang="en-US" altLang="zh-CN" dirty="0" smtClean="0"/>
              <a:t>instability</a:t>
            </a:r>
            <a:r>
              <a:rPr lang="zh-CN" altLang="en-US" dirty="0" smtClean="0"/>
              <a:t>，尤其本质上的强关联特性。</a:t>
            </a:r>
            <a:endParaRPr lang="en-US" altLang="zh-CN" dirty="0" smtClean="0"/>
          </a:p>
          <a:p>
            <a:endParaRPr lang="en-US" altLang="zh-CN" baseline="0" dirty="0" smtClean="0"/>
          </a:p>
          <a:p>
            <a:r>
              <a:rPr lang="en-US" altLang="zh-CN" baseline="0" dirty="0" smtClean="0"/>
              <a:t>Stoner</a:t>
            </a:r>
            <a:r>
              <a:rPr lang="zh-CN" altLang="en-US" dirty="0" smtClean="0"/>
              <a:t>机制是一个</a:t>
            </a:r>
            <a:r>
              <a:rPr lang="en-US" altLang="zh-CN" dirty="0" smtClean="0"/>
              <a:t>mean-field</a:t>
            </a:r>
            <a:r>
              <a:rPr lang="zh-CN" altLang="en-US" dirty="0" smtClean="0"/>
              <a:t>的机制，有严重的不足。它忽略了</a:t>
            </a:r>
            <a:r>
              <a:rPr lang="en-US" altLang="zh-CN" dirty="0" smtClean="0"/>
              <a:t>correlation,</a:t>
            </a:r>
            <a:r>
              <a:rPr lang="en-US" altLang="zh-CN" baseline="0" dirty="0" smtClean="0"/>
              <a:t> </a:t>
            </a:r>
            <a:r>
              <a:rPr lang="zh-CN" altLang="en-US" baseline="0" dirty="0" smtClean="0"/>
              <a:t>即</a:t>
            </a:r>
            <a:r>
              <a:rPr lang="zh-CN" altLang="en-US" dirty="0" smtClean="0"/>
              <a:t>电子即使不极化，也可以避免接触，但代价是波函数变得</a:t>
            </a:r>
            <a:r>
              <a:rPr lang="en-US" altLang="zh-CN" dirty="0" smtClean="0"/>
              <a:t>correlated</a:t>
            </a:r>
            <a:r>
              <a:rPr lang="zh-CN" altLang="en-US" dirty="0" smtClean="0"/>
              <a:t>，好处是动能被节省了。实际上，大多数的金属，都是这样，相互作用很强，但不会发生铁磁性。我们来看一个简单的双电子问题，比如氢分子，</a:t>
            </a:r>
            <a:r>
              <a:rPr lang="en-US" altLang="zh-CN" dirty="0" smtClean="0"/>
              <a:t>E. Wigner</a:t>
            </a:r>
            <a:r>
              <a:rPr lang="zh-CN" altLang="en-US" dirty="0" smtClean="0"/>
              <a:t>指出，基态始终是单态。我们学过量子力学，基态波函数是无节点的，而单态是无节点的。 这个结论可以推广到</a:t>
            </a:r>
            <a:r>
              <a:rPr lang="en-US" altLang="zh-CN" dirty="0" smtClean="0"/>
              <a:t>1D</a:t>
            </a:r>
            <a:r>
              <a:rPr lang="zh-CN" altLang="en-US" dirty="0" smtClean="0"/>
              <a:t>多体问题，有</a:t>
            </a:r>
            <a:r>
              <a:rPr lang="en-US" altLang="zh-CN" dirty="0" err="1" smtClean="0"/>
              <a:t>Lieb-Mattis</a:t>
            </a:r>
            <a:r>
              <a:rPr lang="zh-CN" altLang="en-US" dirty="0" smtClean="0"/>
              <a:t>定理，即严格</a:t>
            </a:r>
            <a:r>
              <a:rPr lang="en-US" altLang="zh-CN" dirty="0" smtClean="0"/>
              <a:t>1D</a:t>
            </a:r>
            <a:r>
              <a:rPr lang="zh-CN" altLang="en-US" dirty="0" smtClean="0"/>
              <a:t>的系统是没有铁磁的。</a:t>
            </a:r>
            <a:br>
              <a:rPr lang="zh-CN" altLang="en-US" dirty="0" smtClean="0"/>
            </a:br>
            <a:endParaRPr lang="en-US" altLang="zh-CN" baseline="0" dirty="0" smtClean="0"/>
          </a:p>
          <a:p>
            <a:pPr marL="232898" indent="-232898">
              <a:buAutoNum type="arabicParenR"/>
            </a:pPr>
            <a:endParaRPr lang="en-US" altLang="zh-CN" baseline="0" dirty="0" smtClean="0"/>
          </a:p>
        </p:txBody>
      </p:sp>
      <p:sp>
        <p:nvSpPr>
          <p:cNvPr id="4" name="Slide Number Placeholder 3"/>
          <p:cNvSpPr>
            <a:spLocks noGrp="1"/>
          </p:cNvSpPr>
          <p:nvPr>
            <p:ph type="sldNum" sz="quarter" idx="10"/>
          </p:nvPr>
        </p:nvSpPr>
        <p:spPr/>
        <p:txBody>
          <a:bodyPr/>
          <a:lstStyle/>
          <a:p>
            <a:pPr defTabSz="931591"/>
            <a:fld id="{63C8147A-5172-4DFB-9A63-970D8AA86788}" type="slidenum">
              <a:rPr lang="zh-CN" altLang="en-US">
                <a:solidFill>
                  <a:prstClr val="black"/>
                </a:solidFill>
                <a:ea typeface="宋体" pitchFamily="2" charset="-122"/>
              </a:rPr>
              <a:pPr defTabSz="931591"/>
              <a:t>26</a:t>
            </a:fld>
            <a:endParaRPr lang="zh-CN" altLang="en-US">
              <a:solidFill>
                <a:prstClr val="black"/>
              </a:solidFill>
              <a:ea typeface="宋体" pitchFamily="2" charset="-122"/>
            </a:endParaRPr>
          </a:p>
        </p:txBody>
      </p:sp>
    </p:spTree>
    <p:extLst>
      <p:ext uri="{BB962C8B-B14F-4D97-AF65-F5344CB8AC3E}">
        <p14:creationId xmlns:p14="http://schemas.microsoft.com/office/powerpoint/2010/main" val="230703287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3775" y="771525"/>
            <a:ext cx="5111750" cy="3835400"/>
          </a:xfrm>
          <a:prstGeom prst="rect">
            <a:avLst/>
          </a:prstGeom>
        </p:spPr>
      </p:sp>
      <p:sp>
        <p:nvSpPr>
          <p:cNvPr id="3" name="Notes Placeholder 2"/>
          <p:cNvSpPr>
            <a:spLocks noGrp="1"/>
          </p:cNvSpPr>
          <p:nvPr>
            <p:ph type="body" idx="1"/>
          </p:nvPr>
        </p:nvSpPr>
        <p:spPr/>
        <p:txBody>
          <a:bodyPr/>
          <a:lstStyle/>
          <a:p>
            <a:pPr defTabSz="971830">
              <a:defRPr/>
            </a:pPr>
            <a:r>
              <a:rPr lang="en-US" altLang="zh-CN" dirty="0">
                <a:solidFill>
                  <a:srgbClr val="0000CC"/>
                </a:solidFill>
              </a:rPr>
              <a:t>Most FM metals possess orbital band structure, in which the Hund’s rule plays an important role. The 1</a:t>
            </a:r>
            <a:r>
              <a:rPr lang="en-US" altLang="zh-CN" baseline="30000" dirty="0">
                <a:solidFill>
                  <a:srgbClr val="0000CC"/>
                </a:solidFill>
              </a:rPr>
              <a:t>st</a:t>
            </a:r>
            <a:r>
              <a:rPr lang="en-US" altLang="zh-CN" dirty="0">
                <a:solidFill>
                  <a:srgbClr val="0000CC"/>
                </a:solidFill>
              </a:rPr>
              <a:t> Hund’s rule tells us that electron spins tend to maximize when filling in degenerate orbitals. It is actually a consequence of the direct exchange mechanism we explained before. It has been widely suspected for a long time that the Hund’s rule h</a:t>
            </a:r>
            <a:r>
              <a:rPr lang="en-US" altLang="zh-CN" dirty="0"/>
              <a:t>elps FM but the Hund’s rule</a:t>
            </a:r>
            <a:r>
              <a:rPr lang="en-US" altLang="zh-CN" baseline="0" dirty="0"/>
              <a:t> alone </a:t>
            </a:r>
            <a:r>
              <a:rPr lang="en-US" altLang="zh-CN" dirty="0"/>
              <a:t>is not sufficient. </a:t>
            </a:r>
            <a:r>
              <a:rPr lang="en-US" altLang="zh-CN" dirty="0">
                <a:solidFill>
                  <a:srgbClr val="0000CC"/>
                </a:solidFill>
              </a:rPr>
              <a:t>Although Hund’s rule is a very general phenomenon, FM is not so common.  The reason is that the Hund’s coupling is a local physics. It usually can only polarize electrons on a single site, not is not sufficient to drive the global FM coherence. For example, for an itinerant system, in most situations, different sites polarize the spins in different ways such that the FS remain un-polarized. </a:t>
            </a:r>
          </a:p>
          <a:p>
            <a:pPr defTabSz="971830">
              <a:defRPr/>
            </a:pPr>
            <a:endParaRPr lang="en-US" altLang="zh-CN" dirty="0">
              <a:solidFill>
                <a:srgbClr val="0000CC"/>
              </a:solidFill>
            </a:endParaRPr>
          </a:p>
          <a:p>
            <a:pPr defTabSz="971830">
              <a:defRPr/>
            </a:pPr>
            <a:endParaRPr lang="en-US" altLang="zh-CN" dirty="0">
              <a:solidFill>
                <a:srgbClr val="0000CC"/>
              </a:solidFill>
            </a:endParaRPr>
          </a:p>
          <a:p>
            <a:pPr defTabSz="971830">
              <a:defRPr/>
            </a:pPr>
            <a:r>
              <a:rPr lang="en-US" altLang="zh-CN" dirty="0">
                <a:solidFill>
                  <a:srgbClr val="0000CC"/>
                </a:solidFill>
              </a:rPr>
              <a:t>(for example, Prof. </a:t>
            </a:r>
            <a:r>
              <a:rPr lang="en-US" altLang="zh-CN" dirty="0" err="1">
                <a:solidFill>
                  <a:srgbClr val="0000CC"/>
                </a:solidFill>
              </a:rPr>
              <a:t>Kotliar</a:t>
            </a:r>
            <a:r>
              <a:rPr lang="en-US" altLang="zh-CN" dirty="0">
                <a:solidFill>
                  <a:srgbClr val="0000CC"/>
                </a:solidFill>
              </a:rPr>
              <a:t> and his collaborators did pioneering work in illustrating the importance of the strong-correlation physics driven by the Hund’s coupling instead of the Hubbard U.)</a:t>
            </a:r>
          </a:p>
          <a:p>
            <a:pPr defTabSz="971830">
              <a:defRPr/>
            </a:pPr>
            <a:endParaRPr lang="en-US" altLang="zh-CN" dirty="0">
              <a:solidFill>
                <a:srgbClr val="0000CC"/>
              </a:solidFill>
            </a:endParaRPr>
          </a:p>
          <a:p>
            <a:pPr defTabSz="971830">
              <a:defRPr/>
            </a:pPr>
            <a:r>
              <a:rPr lang="en-US" altLang="zh-CN" dirty="0">
                <a:solidFill>
                  <a:srgbClr val="0000CC"/>
                </a:solidFill>
              </a:rPr>
              <a:t>… are essential, at infinite intra-orbital U, exact phase</a:t>
            </a: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3C8147A-5172-4DFB-9A63-970D8AA86788}" type="slidenum">
              <a:rPr kumimoji="0" lang="zh-CN" altLang="en-US" sz="1300" b="0" i="0" u="none" strike="noStrike" kern="1200" cap="none" spc="0" normalizeH="0" baseline="0" noProof="0" smtClean="0">
                <a:ln>
                  <a:noFill/>
                </a:ln>
                <a:solidFill>
                  <a:prstClr val="black"/>
                </a:solidFill>
                <a:effectLst/>
                <a:uLnTx/>
                <a:uFillTx/>
                <a:latin typeface="Arial" charset="0"/>
                <a:ea typeface="宋体"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27</a:t>
            </a:fld>
            <a:endParaRPr kumimoji="0" lang="zh-CN" altLang="en-US" sz="1300" b="0" i="0" u="none" strike="noStrike" kern="1200" cap="none" spc="0" normalizeH="0" baseline="0" noProof="0">
              <a:ln>
                <a:noFill/>
              </a:ln>
              <a:solidFill>
                <a:prstClr val="black"/>
              </a:solidFill>
              <a:effectLst/>
              <a:uLnTx/>
              <a:uFillTx/>
              <a:latin typeface="Arial" charset="0"/>
              <a:ea typeface="宋体" pitchFamily="2" charset="-122"/>
              <a:cs typeface="+mn-cs"/>
            </a:endParaRPr>
          </a:p>
        </p:txBody>
      </p:sp>
    </p:spTree>
    <p:extLst>
      <p:ext uri="{BB962C8B-B14F-4D97-AF65-F5344CB8AC3E}">
        <p14:creationId xmlns:p14="http://schemas.microsoft.com/office/powerpoint/2010/main" val="220697333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300">
                <a:solidFill>
                  <a:schemeClr val="tx1"/>
                </a:solidFill>
                <a:latin typeface="Arial" charset="0"/>
                <a:ea typeface="宋体" pitchFamily="2" charset="-122"/>
              </a:defRPr>
            </a:lvl1pPr>
            <a:lvl2pPr marL="789682" indent="-303724" eaLnBrk="0" hangingPunct="0">
              <a:spcBef>
                <a:spcPct val="30000"/>
              </a:spcBef>
              <a:defRPr sz="1300">
                <a:solidFill>
                  <a:schemeClr val="tx1"/>
                </a:solidFill>
                <a:latin typeface="Arial" charset="0"/>
                <a:ea typeface="宋体" pitchFamily="2" charset="-122"/>
              </a:defRPr>
            </a:lvl2pPr>
            <a:lvl3pPr marL="1214895" indent="-242979" eaLnBrk="0" hangingPunct="0">
              <a:spcBef>
                <a:spcPct val="30000"/>
              </a:spcBef>
              <a:defRPr sz="1300">
                <a:solidFill>
                  <a:schemeClr val="tx1"/>
                </a:solidFill>
                <a:latin typeface="Arial" charset="0"/>
                <a:ea typeface="宋体" pitchFamily="2" charset="-122"/>
              </a:defRPr>
            </a:lvl3pPr>
            <a:lvl4pPr marL="1700853" indent="-242979" eaLnBrk="0" hangingPunct="0">
              <a:spcBef>
                <a:spcPct val="30000"/>
              </a:spcBef>
              <a:defRPr sz="1300">
                <a:solidFill>
                  <a:schemeClr val="tx1"/>
                </a:solidFill>
                <a:latin typeface="Arial" charset="0"/>
                <a:ea typeface="宋体" pitchFamily="2" charset="-122"/>
              </a:defRPr>
            </a:lvl4pPr>
            <a:lvl5pPr marL="2186810" indent="-242979" eaLnBrk="0" hangingPunct="0">
              <a:spcBef>
                <a:spcPct val="30000"/>
              </a:spcBef>
              <a:defRPr sz="1300">
                <a:solidFill>
                  <a:schemeClr val="tx1"/>
                </a:solidFill>
                <a:latin typeface="Arial" charset="0"/>
                <a:ea typeface="宋体" pitchFamily="2" charset="-122"/>
              </a:defRPr>
            </a:lvl5pPr>
            <a:lvl6pPr marL="2672768" indent="-242979" eaLnBrk="0" fontAlgn="base" hangingPunct="0">
              <a:spcBef>
                <a:spcPct val="30000"/>
              </a:spcBef>
              <a:spcAft>
                <a:spcPct val="0"/>
              </a:spcAft>
              <a:defRPr sz="1300">
                <a:solidFill>
                  <a:schemeClr val="tx1"/>
                </a:solidFill>
                <a:latin typeface="Arial" charset="0"/>
                <a:ea typeface="宋体" pitchFamily="2" charset="-122"/>
              </a:defRPr>
            </a:lvl6pPr>
            <a:lvl7pPr marL="3158726" indent="-242979" eaLnBrk="0" fontAlgn="base" hangingPunct="0">
              <a:spcBef>
                <a:spcPct val="30000"/>
              </a:spcBef>
              <a:spcAft>
                <a:spcPct val="0"/>
              </a:spcAft>
              <a:defRPr sz="1300">
                <a:solidFill>
                  <a:schemeClr val="tx1"/>
                </a:solidFill>
                <a:latin typeface="Arial" charset="0"/>
                <a:ea typeface="宋体" pitchFamily="2" charset="-122"/>
              </a:defRPr>
            </a:lvl7pPr>
            <a:lvl8pPr marL="3644684" indent="-242979" eaLnBrk="0" fontAlgn="base" hangingPunct="0">
              <a:spcBef>
                <a:spcPct val="30000"/>
              </a:spcBef>
              <a:spcAft>
                <a:spcPct val="0"/>
              </a:spcAft>
              <a:defRPr sz="1300">
                <a:solidFill>
                  <a:schemeClr val="tx1"/>
                </a:solidFill>
                <a:latin typeface="Arial" charset="0"/>
                <a:ea typeface="宋体" pitchFamily="2" charset="-122"/>
              </a:defRPr>
            </a:lvl8pPr>
            <a:lvl9pPr marL="4130642" indent="-242979" eaLnBrk="0" fontAlgn="base" hangingPunct="0">
              <a:spcBef>
                <a:spcPct val="30000"/>
              </a:spcBef>
              <a:spcAft>
                <a:spcPct val="0"/>
              </a:spcAft>
              <a:defRPr sz="1300">
                <a:solidFill>
                  <a:schemeClr val="tx1"/>
                </a:solidFill>
                <a:latin typeface="Arial" charset="0"/>
                <a:ea typeface="宋体"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792B691-F0C5-4B06-9ACB-7CA98649204F}" type="slidenum">
              <a:rPr kumimoji="0" lang="en-US" altLang="zh-CN" sz="1300" b="0" i="0" u="none" strike="noStrike" kern="1200" cap="none" spc="0" normalizeH="0" baseline="0" noProof="0" smtClean="0">
                <a:ln>
                  <a:noFill/>
                </a:ln>
                <a:solidFill>
                  <a:prstClr val="black"/>
                </a:solidFill>
                <a:effectLst/>
                <a:uLnTx/>
                <a:uFillTx/>
                <a:latin typeface="Arial" charset="0"/>
                <a:ea typeface="宋体"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28</a:t>
            </a:fld>
            <a:endParaRPr kumimoji="0" lang="en-US" altLang="zh-CN" sz="1300" b="0" i="0" u="none" strike="noStrike" kern="1200" cap="none" spc="0" normalizeH="0" baseline="0" noProof="0">
              <a:ln>
                <a:noFill/>
              </a:ln>
              <a:solidFill>
                <a:prstClr val="black"/>
              </a:solidFill>
              <a:effectLst/>
              <a:uLnTx/>
              <a:uFillTx/>
              <a:latin typeface="Arial" charset="0"/>
              <a:ea typeface="宋体" pitchFamily="2" charset="-122"/>
              <a:cs typeface="+mn-cs"/>
            </a:endParaRPr>
          </a:p>
        </p:txBody>
      </p:sp>
      <p:sp>
        <p:nvSpPr>
          <p:cNvPr id="116739" name="Rectangle 2"/>
          <p:cNvSpPr>
            <a:spLocks noGrp="1" noRot="1" noChangeAspect="1" noChangeArrowheads="1" noTextEdit="1"/>
          </p:cNvSpPr>
          <p:nvPr>
            <p:ph type="sldImg"/>
          </p:nvPr>
        </p:nvSpPr>
        <p:spPr>
          <a:ln/>
        </p:spPr>
      </p:sp>
      <p:sp>
        <p:nvSpPr>
          <p:cNvPr id="1167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dirty="0"/>
              <a:t>Another well-known</a:t>
            </a:r>
            <a:r>
              <a:rPr lang="en-US" altLang="zh-CN" baseline="0" dirty="0"/>
              <a:t> difficulty is the paramagnetic state above the Curie temperature – the Curie-Weiss metal. In a wide temperature regime, it exhibits the CW-law. It is natural for the </a:t>
            </a:r>
            <a:r>
              <a:rPr lang="en-US" altLang="zh-CN" baseline="0" dirty="0" err="1"/>
              <a:t>Ising</a:t>
            </a:r>
            <a:r>
              <a:rPr lang="en-US" altLang="zh-CN" baseline="0" dirty="0"/>
              <a:t> model-like local moment magnetism, but not for metals with Fermi surfaces.  The CW metal exhibits dynamic ferromagnetic domain fluctuations in real space. The weak coupling theory often starts with the Fermi liquid theory with </a:t>
            </a:r>
            <a:r>
              <a:rPr lang="en-US" altLang="zh-CN" baseline="0" dirty="0" err="1"/>
              <a:t>unpolarized</a:t>
            </a:r>
            <a:r>
              <a:rPr lang="en-US" altLang="zh-CN" baseline="0" dirty="0"/>
              <a:t> Fermi surface. Such a momentum space picture cannot capture strong domain fluctuations.  This is in analogous to high Tc </a:t>
            </a:r>
            <a:r>
              <a:rPr lang="en-US" altLang="zh-CN" baseline="0" dirty="0" err="1"/>
              <a:t>cuprates</a:t>
            </a:r>
            <a:r>
              <a:rPr lang="en-US" altLang="zh-CN" baseline="0" dirty="0"/>
              <a:t>. The normal state above </a:t>
            </a:r>
            <a:r>
              <a:rPr lang="en-US" altLang="zh-CN" baseline="0" dirty="0" err="1"/>
              <a:t>Tc</a:t>
            </a:r>
            <a:r>
              <a:rPr lang="en-US" altLang="zh-CN" baseline="0" dirty="0"/>
              <a:t>, the so-called </a:t>
            </a:r>
            <a:r>
              <a:rPr lang="en-US" altLang="zh-CN" baseline="0" dirty="0" err="1"/>
              <a:t>pseudogap</a:t>
            </a:r>
            <a:r>
              <a:rPr lang="en-US" altLang="zh-CN" baseline="0" dirty="0"/>
              <a:t> state is more strongly correlated and remains a puzzle. For the FM, the CW state is more strongly correlated. The FM state is already polarized, the exchange physics is more dominated, and the correlation is weakened. </a:t>
            </a:r>
            <a:endParaRPr lang="en-US" altLang="zh-CN" sz="1300" dirty="0">
              <a:solidFill>
                <a:srgbClr val="0000CC"/>
              </a:solidFill>
              <a:latin typeface="+mn-lt"/>
              <a:ea typeface="+mn-ea"/>
            </a:endParaRPr>
          </a:p>
        </p:txBody>
      </p:sp>
    </p:spTree>
    <p:extLst>
      <p:ext uri="{BB962C8B-B14F-4D97-AF65-F5344CB8AC3E}">
        <p14:creationId xmlns:p14="http://schemas.microsoft.com/office/powerpoint/2010/main" val="85236411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ea typeface="宋体" pitchFamily="2" charset="-122"/>
              </a:defRPr>
            </a:lvl1pPr>
            <a:lvl2pPr marL="756917" indent="-291122" eaLnBrk="0" hangingPunct="0">
              <a:spcBef>
                <a:spcPct val="30000"/>
              </a:spcBef>
              <a:defRPr sz="1200">
                <a:solidFill>
                  <a:schemeClr val="tx1"/>
                </a:solidFill>
                <a:latin typeface="Arial" charset="0"/>
                <a:ea typeface="宋体" pitchFamily="2" charset="-122"/>
              </a:defRPr>
            </a:lvl2pPr>
            <a:lvl3pPr marL="1164488" indent="-232898" eaLnBrk="0" hangingPunct="0">
              <a:spcBef>
                <a:spcPct val="30000"/>
              </a:spcBef>
              <a:defRPr sz="1200">
                <a:solidFill>
                  <a:schemeClr val="tx1"/>
                </a:solidFill>
                <a:latin typeface="Arial" charset="0"/>
                <a:ea typeface="宋体" pitchFamily="2" charset="-122"/>
              </a:defRPr>
            </a:lvl3pPr>
            <a:lvl4pPr marL="1630284" indent="-232898" eaLnBrk="0" hangingPunct="0">
              <a:spcBef>
                <a:spcPct val="30000"/>
              </a:spcBef>
              <a:defRPr sz="1200">
                <a:solidFill>
                  <a:schemeClr val="tx1"/>
                </a:solidFill>
                <a:latin typeface="Arial" charset="0"/>
                <a:ea typeface="宋体" pitchFamily="2" charset="-122"/>
              </a:defRPr>
            </a:lvl4pPr>
            <a:lvl5pPr marL="2096079" indent="-232898" eaLnBrk="0" hangingPunct="0">
              <a:spcBef>
                <a:spcPct val="30000"/>
              </a:spcBef>
              <a:defRPr sz="1200">
                <a:solidFill>
                  <a:schemeClr val="tx1"/>
                </a:solidFill>
                <a:latin typeface="Arial" charset="0"/>
                <a:ea typeface="宋体" pitchFamily="2" charset="-122"/>
              </a:defRPr>
            </a:lvl5pPr>
            <a:lvl6pPr marL="2561874" indent="-232898" eaLnBrk="0" fontAlgn="base" hangingPunct="0">
              <a:spcBef>
                <a:spcPct val="30000"/>
              </a:spcBef>
              <a:spcAft>
                <a:spcPct val="0"/>
              </a:spcAft>
              <a:defRPr sz="1200">
                <a:solidFill>
                  <a:schemeClr val="tx1"/>
                </a:solidFill>
                <a:latin typeface="Arial" charset="0"/>
                <a:ea typeface="宋体" pitchFamily="2" charset="-122"/>
              </a:defRPr>
            </a:lvl6pPr>
            <a:lvl7pPr marL="3027670" indent="-232898" eaLnBrk="0" fontAlgn="base" hangingPunct="0">
              <a:spcBef>
                <a:spcPct val="30000"/>
              </a:spcBef>
              <a:spcAft>
                <a:spcPct val="0"/>
              </a:spcAft>
              <a:defRPr sz="1200">
                <a:solidFill>
                  <a:schemeClr val="tx1"/>
                </a:solidFill>
                <a:latin typeface="Arial" charset="0"/>
                <a:ea typeface="宋体" pitchFamily="2" charset="-122"/>
              </a:defRPr>
            </a:lvl7pPr>
            <a:lvl8pPr marL="3493465" indent="-232898" eaLnBrk="0" fontAlgn="base" hangingPunct="0">
              <a:spcBef>
                <a:spcPct val="30000"/>
              </a:spcBef>
              <a:spcAft>
                <a:spcPct val="0"/>
              </a:spcAft>
              <a:defRPr sz="1200">
                <a:solidFill>
                  <a:schemeClr val="tx1"/>
                </a:solidFill>
                <a:latin typeface="Arial" charset="0"/>
                <a:ea typeface="宋体" pitchFamily="2" charset="-122"/>
              </a:defRPr>
            </a:lvl8pPr>
            <a:lvl9pPr marL="3959261" indent="-232898" eaLnBrk="0" fontAlgn="base" hangingPunct="0">
              <a:spcBef>
                <a:spcPct val="30000"/>
              </a:spcBef>
              <a:spcAft>
                <a:spcPct val="0"/>
              </a:spcAft>
              <a:defRPr sz="1200">
                <a:solidFill>
                  <a:schemeClr val="tx1"/>
                </a:solidFill>
                <a:latin typeface="Arial" charset="0"/>
                <a:ea typeface="宋体" pitchFamily="2" charset="-122"/>
              </a:defRPr>
            </a:lvl9pPr>
          </a:lstStyle>
          <a:p>
            <a:pPr defTabSz="931591" eaLnBrk="1" hangingPunct="1">
              <a:spcBef>
                <a:spcPct val="0"/>
              </a:spcBef>
            </a:pPr>
            <a:fld id="{7E175426-A288-440D-9AFC-0958EB3FE765}" type="slidenum">
              <a:rPr lang="en-US" altLang="zh-CN">
                <a:solidFill>
                  <a:srgbClr val="000000"/>
                </a:solidFill>
              </a:rPr>
              <a:pPr defTabSz="931591" eaLnBrk="1" hangingPunct="1">
                <a:spcBef>
                  <a:spcPct val="0"/>
                </a:spcBef>
              </a:pPr>
              <a:t>29</a:t>
            </a:fld>
            <a:endParaRPr lang="en-US" altLang="zh-CN">
              <a:solidFill>
                <a:srgbClr val="000000"/>
              </a:solidFill>
            </a:endParaRPr>
          </a:p>
        </p:txBody>
      </p:sp>
      <p:sp>
        <p:nvSpPr>
          <p:cNvPr id="113667" name="Rectangle 2"/>
          <p:cNvSpPr>
            <a:spLocks noGrp="1" noRot="1" noChangeAspect="1" noChangeArrowheads="1" noTextEdit="1"/>
          </p:cNvSpPr>
          <p:nvPr>
            <p:ph type="sldImg"/>
          </p:nvPr>
        </p:nvSpPr>
        <p:spPr>
          <a:ln/>
        </p:spPr>
      </p:sp>
      <p:sp>
        <p:nvSpPr>
          <p:cNvPr id="1136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dirty="0" smtClean="0"/>
              <a:t>在过去的几年中，我们取得了不少进展。建立了一个简单而准现实的模型。事实证明，它的基态表现出整个</a:t>
            </a:r>
            <a:r>
              <a:rPr lang="en-US" altLang="zh-CN" dirty="0" smtClean="0"/>
              <a:t>FM</a:t>
            </a:r>
            <a:r>
              <a:rPr lang="zh-CN" altLang="en-US" dirty="0" smtClean="0"/>
              <a:t>巡回状态，据我们所知，这是第一次。 （著名的长冈</a:t>
            </a:r>
            <a:r>
              <a:rPr lang="en-US" altLang="zh-CN" dirty="0" smtClean="0"/>
              <a:t>FM</a:t>
            </a:r>
            <a:r>
              <a:rPr lang="zh-CN" altLang="en-US" dirty="0" smtClean="0"/>
              <a:t>仅证明了不构成相的单个孔的情况。）我们的以下结果可以用作进一步分析和数值研究的基准。 </a:t>
            </a:r>
            <a:endParaRPr lang="en-US" altLang="zh-CN" dirty="0" smtClean="0"/>
          </a:p>
          <a:p>
            <a:endParaRPr lang="en-US" altLang="zh-CN" dirty="0" smtClean="0"/>
          </a:p>
          <a:p>
            <a:r>
              <a:rPr lang="zh-CN" altLang="zh-CN" dirty="0" smtClean="0"/>
              <a:t>例如，我们的模型基于dxz和dyz轨道的多轨道。所有电子都是</a:t>
            </a:r>
            <a:r>
              <a:rPr lang="zh-CN" altLang="en-US" dirty="0" smtClean="0"/>
              <a:t>巡游</a:t>
            </a:r>
            <a:r>
              <a:rPr lang="zh-CN" altLang="zh-CN" dirty="0" smtClean="0"/>
              <a:t>的，没有先验引入局部矩。它捕获了FM金属的两个共同特征：强相互作用和Hund的耦合。然而，为了精确起见，需要一维能带结构：dxz电子沿x方向移动，而dyz电子沿y方向移动。相反，磁性是二维的-当电子在交叉点相遇时，它们按照洪德定律耦合。我们无法感觉到一维频段是必不可少的，尽管我们无法确切证明它。 此外，该模型在任何电子填充时都没有QMC符号问题，因此可以高精度模拟其相图。尤其是，我们对居里-魏斯状态很感兴趣，这表明居里-魏斯自旋磁化率和几乎与温度无关的电荷磁化率。还进行了磁性临界定标。</a:t>
            </a:r>
            <a:endParaRPr lang="en-US" altLang="zh-CN" dirty="0" smtClean="0"/>
          </a:p>
          <a:p>
            <a:endParaRPr lang="en-US" altLang="zh-CN" dirty="0" smtClean="0"/>
          </a:p>
          <a:p>
            <a:endParaRPr lang="en-US" altLang="zh-CN" dirty="0" smtClean="0"/>
          </a:p>
          <a:p>
            <a:r>
              <a:rPr lang="en-US" altLang="zh-CN" dirty="0" smtClean="0"/>
              <a:t>%%%%%%%%%%%%%%%%%%%%%%%%%%%%%%%%%%%%%%%</a:t>
            </a:r>
            <a:r>
              <a:rPr lang="zh-CN" altLang="en-US" dirty="0" smtClean="0"/>
              <a:t/>
            </a:r>
            <a:br>
              <a:rPr lang="zh-CN" altLang="en-US" dirty="0" smtClean="0"/>
            </a:br>
            <a:r>
              <a:rPr lang="en-US" altLang="zh-CN" dirty="0" smtClean="0"/>
              <a:t>In</a:t>
            </a:r>
            <a:r>
              <a:rPr lang="en-US" altLang="zh-CN" baseline="0" dirty="0" smtClean="0"/>
              <a:t> the past a few years, we have made a significant progress. A simple and quasi-realistic model is developed. Its ground states are proved to exhibit an entire phase of itinerant FM, which, to our knowledge, is the first time. (The well-known </a:t>
            </a:r>
            <a:r>
              <a:rPr lang="en-US" altLang="zh-CN" baseline="0" dirty="0" err="1" smtClean="0"/>
              <a:t>Nagaoka</a:t>
            </a:r>
            <a:r>
              <a:rPr lang="en-US" altLang="zh-CN" baseline="0" dirty="0" smtClean="0"/>
              <a:t> FM only proved the case of a single hole, which does not constitute a phase. ) Our results below can be used as a benchmark for further analytic and numeric studies.  </a:t>
            </a:r>
          </a:p>
          <a:p>
            <a:endParaRPr lang="en-US" altLang="zh-CN" baseline="0" dirty="0" smtClean="0"/>
          </a:p>
          <a:p>
            <a:r>
              <a:rPr lang="en-US" altLang="zh-CN" baseline="0" dirty="0" smtClean="0"/>
              <a:t>Our model is based on multi-orbital, say, with </a:t>
            </a:r>
            <a:r>
              <a:rPr lang="en-US" altLang="zh-CN" baseline="0" dirty="0" err="1" smtClean="0"/>
              <a:t>dxz</a:t>
            </a:r>
            <a:r>
              <a:rPr lang="en-US" altLang="zh-CN" baseline="0" dirty="0" smtClean="0"/>
              <a:t> and </a:t>
            </a:r>
            <a:r>
              <a:rPr lang="en-US" altLang="zh-CN" baseline="0" dirty="0" err="1" smtClean="0"/>
              <a:t>dyz</a:t>
            </a:r>
            <a:r>
              <a:rPr lang="en-US" altLang="zh-CN" baseline="0" dirty="0" smtClean="0"/>
              <a:t> orbitals. All electrons are itinerant without local moments introduced as a priori. It captures two common features of FM metals: strong interaction, and </a:t>
            </a:r>
            <a:r>
              <a:rPr lang="en-US" altLang="zh-CN" baseline="0" dirty="0" err="1" smtClean="0"/>
              <a:t>Hund’s</a:t>
            </a:r>
            <a:r>
              <a:rPr lang="en-US" altLang="zh-CN" baseline="0" dirty="0" smtClean="0"/>
              <a:t> coupling. Nevertheless, in order for exactness, 1D band structure is needed: The </a:t>
            </a:r>
            <a:r>
              <a:rPr lang="en-US" altLang="zh-CN" baseline="0" dirty="0" err="1" smtClean="0"/>
              <a:t>dxz</a:t>
            </a:r>
            <a:r>
              <a:rPr lang="en-US" altLang="zh-CN" baseline="0" dirty="0" smtClean="0"/>
              <a:t> electrons move along x-direction, and </a:t>
            </a:r>
            <a:r>
              <a:rPr lang="en-US" altLang="zh-CN" baseline="0" dirty="0" err="1" smtClean="0"/>
              <a:t>dyz</a:t>
            </a:r>
            <a:r>
              <a:rPr lang="en-US" altLang="zh-CN" baseline="0" dirty="0" smtClean="0"/>
              <a:t> electrons move along the y-direction. In contrast, the magnetism is two-dimensional – when electrons meet at the crossing points, they are coupled by </a:t>
            </a:r>
            <a:r>
              <a:rPr lang="en-US" altLang="zh-CN" baseline="0" dirty="0" err="1" smtClean="0"/>
              <a:t>Hund’s</a:t>
            </a:r>
            <a:r>
              <a:rPr lang="en-US" altLang="zh-CN" baseline="0" dirty="0" smtClean="0"/>
              <a:t> rule. The 1D band, we do not feel, is essential although we cannot exact prove it. </a:t>
            </a:r>
          </a:p>
          <a:p>
            <a:endParaRPr lang="en-US" altLang="zh-CN" baseline="0" dirty="0" smtClean="0"/>
          </a:p>
          <a:p>
            <a:r>
              <a:rPr lang="en-US" altLang="zh-CN" baseline="0" dirty="0" smtClean="0"/>
              <a:t>Furthermore, this model is free of the QMC sign problem at any electron filling such that its phase diagram can be simulated with high precisions. In particular, we are interested in the Curie-Weiss state – which shows the Curie-Weiss spin susceptibility and nearly temperature independent charge susceptibility. The magnetic critical scaling was also performed. </a:t>
            </a:r>
          </a:p>
        </p:txBody>
      </p:sp>
    </p:spTree>
    <p:extLst>
      <p:ext uri="{BB962C8B-B14F-4D97-AF65-F5344CB8AC3E}">
        <p14:creationId xmlns:p14="http://schemas.microsoft.com/office/powerpoint/2010/main" val="184407813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幻灯片图像占位符 1"/>
          <p:cNvSpPr>
            <a:spLocks noGrp="1" noRot="1" noChangeAspect="1" noTextEdit="1"/>
          </p:cNvSpPr>
          <p:nvPr>
            <p:ph type="sldImg"/>
          </p:nvPr>
        </p:nvSpPr>
        <p:spPr>
          <a:ln/>
        </p:spPr>
      </p:sp>
      <p:sp>
        <p:nvSpPr>
          <p:cNvPr id="126979" name="备注占位符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71916">
              <a:defRPr/>
            </a:pPr>
            <a:r>
              <a:rPr lang="en-US" altLang="zh-CN" sz="1300" dirty="0"/>
              <a:t>For convenience, let me use </a:t>
            </a:r>
            <a:r>
              <a:rPr lang="en-US" altLang="zh-CN" sz="1300" dirty="0" err="1"/>
              <a:t>px,py</a:t>
            </a:r>
            <a:r>
              <a:rPr lang="en-US" altLang="zh-CN" sz="1300" dirty="0"/>
              <a:t> orbitals to illustrate the interactions. Our modes captures two important features of FM metals: strong interaction, and Hund’s coupling. We consider the strong coupling limit by projecting out the doubly occupied orbitals. Literally this means U at infinity. Physically, it just means that U is sufficiently large such that the probability of doubly occupied orbitals is very small. Nevertheless, two electrons do can sit on the same sites, but in different orbitals.  Then they can be classified as spin singlet and triplet. The energy splitting between them is the Hund’s coupling J, whose origin is the exchange interaction explained before.</a:t>
            </a:r>
            <a:endParaRPr lang="en-US" altLang="zh-CN" baseline="0" dirty="0"/>
          </a:p>
        </p:txBody>
      </p:sp>
      <p:sp>
        <p:nvSpPr>
          <p:cNvPr id="126980" name="灯片编号占位符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300">
                <a:solidFill>
                  <a:schemeClr val="tx1"/>
                </a:solidFill>
                <a:latin typeface="Arial" charset="0"/>
                <a:ea typeface="宋体" pitchFamily="2" charset="-122"/>
              </a:defRPr>
            </a:lvl1pPr>
            <a:lvl2pPr marL="789682" indent="-303724" eaLnBrk="0" hangingPunct="0">
              <a:spcBef>
                <a:spcPct val="30000"/>
              </a:spcBef>
              <a:defRPr sz="1300">
                <a:solidFill>
                  <a:schemeClr val="tx1"/>
                </a:solidFill>
                <a:latin typeface="Arial" charset="0"/>
                <a:ea typeface="宋体" pitchFamily="2" charset="-122"/>
              </a:defRPr>
            </a:lvl2pPr>
            <a:lvl3pPr marL="1214895" indent="-242979" eaLnBrk="0" hangingPunct="0">
              <a:spcBef>
                <a:spcPct val="30000"/>
              </a:spcBef>
              <a:defRPr sz="1300">
                <a:solidFill>
                  <a:schemeClr val="tx1"/>
                </a:solidFill>
                <a:latin typeface="Arial" charset="0"/>
                <a:ea typeface="宋体" pitchFamily="2" charset="-122"/>
              </a:defRPr>
            </a:lvl3pPr>
            <a:lvl4pPr marL="1700853" indent="-242979" eaLnBrk="0" hangingPunct="0">
              <a:spcBef>
                <a:spcPct val="30000"/>
              </a:spcBef>
              <a:defRPr sz="1300">
                <a:solidFill>
                  <a:schemeClr val="tx1"/>
                </a:solidFill>
                <a:latin typeface="Arial" charset="0"/>
                <a:ea typeface="宋体" pitchFamily="2" charset="-122"/>
              </a:defRPr>
            </a:lvl4pPr>
            <a:lvl5pPr marL="2186810" indent="-242979" eaLnBrk="0" hangingPunct="0">
              <a:spcBef>
                <a:spcPct val="30000"/>
              </a:spcBef>
              <a:defRPr sz="1300">
                <a:solidFill>
                  <a:schemeClr val="tx1"/>
                </a:solidFill>
                <a:latin typeface="Arial" charset="0"/>
                <a:ea typeface="宋体" pitchFamily="2" charset="-122"/>
              </a:defRPr>
            </a:lvl5pPr>
            <a:lvl6pPr marL="2672768" indent="-242979" eaLnBrk="0" fontAlgn="base" hangingPunct="0">
              <a:spcBef>
                <a:spcPct val="30000"/>
              </a:spcBef>
              <a:spcAft>
                <a:spcPct val="0"/>
              </a:spcAft>
              <a:defRPr sz="1300">
                <a:solidFill>
                  <a:schemeClr val="tx1"/>
                </a:solidFill>
                <a:latin typeface="Arial" charset="0"/>
                <a:ea typeface="宋体" pitchFamily="2" charset="-122"/>
              </a:defRPr>
            </a:lvl6pPr>
            <a:lvl7pPr marL="3158726" indent="-242979" eaLnBrk="0" fontAlgn="base" hangingPunct="0">
              <a:spcBef>
                <a:spcPct val="30000"/>
              </a:spcBef>
              <a:spcAft>
                <a:spcPct val="0"/>
              </a:spcAft>
              <a:defRPr sz="1300">
                <a:solidFill>
                  <a:schemeClr val="tx1"/>
                </a:solidFill>
                <a:latin typeface="Arial" charset="0"/>
                <a:ea typeface="宋体" pitchFamily="2" charset="-122"/>
              </a:defRPr>
            </a:lvl7pPr>
            <a:lvl8pPr marL="3644684" indent="-242979" eaLnBrk="0" fontAlgn="base" hangingPunct="0">
              <a:spcBef>
                <a:spcPct val="30000"/>
              </a:spcBef>
              <a:spcAft>
                <a:spcPct val="0"/>
              </a:spcAft>
              <a:defRPr sz="1300">
                <a:solidFill>
                  <a:schemeClr val="tx1"/>
                </a:solidFill>
                <a:latin typeface="Arial" charset="0"/>
                <a:ea typeface="宋体" pitchFamily="2" charset="-122"/>
              </a:defRPr>
            </a:lvl8pPr>
            <a:lvl9pPr marL="4130642" indent="-242979" eaLnBrk="0" fontAlgn="base" hangingPunct="0">
              <a:spcBef>
                <a:spcPct val="30000"/>
              </a:spcBef>
              <a:spcAft>
                <a:spcPct val="0"/>
              </a:spcAft>
              <a:defRPr sz="1300">
                <a:solidFill>
                  <a:schemeClr val="tx1"/>
                </a:solidFill>
                <a:latin typeface="Arial" charset="0"/>
                <a:ea typeface="宋体"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225993E-539A-4F27-AA4E-2DDF13572508}" type="slidenum">
              <a:rPr kumimoji="0" lang="zh-CN" altLang="en-US" sz="1300" b="0" i="0" u="none" strike="noStrike" kern="1200" cap="none" spc="0" normalizeH="0" baseline="0" noProof="0" smtClean="0">
                <a:ln>
                  <a:noFill/>
                </a:ln>
                <a:solidFill>
                  <a:srgbClr val="000000"/>
                </a:solidFill>
                <a:effectLst/>
                <a:uLnTx/>
                <a:uFillTx/>
                <a:latin typeface="Arial" charset="0"/>
                <a:ea typeface="宋体"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30</a:t>
            </a:fld>
            <a:endParaRPr kumimoji="0" lang="zh-CN" altLang="en-US" sz="1300" b="0" i="0" u="none" strike="noStrike" kern="1200" cap="none" spc="0" normalizeH="0" baseline="0" noProof="0">
              <a:ln>
                <a:noFill/>
              </a:ln>
              <a:solidFill>
                <a:srgbClr val="000000"/>
              </a:solidFill>
              <a:effectLst/>
              <a:uLnTx/>
              <a:uFillTx/>
              <a:latin typeface="Arial" charset="0"/>
              <a:ea typeface="宋体" pitchFamily="2" charset="-122"/>
              <a:cs typeface="+mn-cs"/>
            </a:endParaRPr>
          </a:p>
        </p:txBody>
      </p:sp>
    </p:spTree>
    <p:extLst>
      <p:ext uri="{BB962C8B-B14F-4D97-AF65-F5344CB8AC3E}">
        <p14:creationId xmlns:p14="http://schemas.microsoft.com/office/powerpoint/2010/main" val="6873381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26739" eaLnBrk="0" hangingPunct="0">
              <a:spcBef>
                <a:spcPct val="30000"/>
              </a:spcBef>
              <a:defRPr sz="1200">
                <a:solidFill>
                  <a:schemeClr val="tx1"/>
                </a:solidFill>
                <a:latin typeface="Arial" charset="0"/>
              </a:defRPr>
            </a:lvl1pPr>
            <a:lvl2pPr marL="756917" indent="-291122" algn="l" defTabSz="926739" eaLnBrk="0" hangingPunct="0">
              <a:spcBef>
                <a:spcPct val="30000"/>
              </a:spcBef>
              <a:defRPr sz="1200">
                <a:solidFill>
                  <a:schemeClr val="tx1"/>
                </a:solidFill>
                <a:latin typeface="Arial" charset="0"/>
              </a:defRPr>
            </a:lvl2pPr>
            <a:lvl3pPr marL="1164488" indent="-232898" algn="l" defTabSz="926739" eaLnBrk="0" hangingPunct="0">
              <a:spcBef>
                <a:spcPct val="30000"/>
              </a:spcBef>
              <a:defRPr sz="1200">
                <a:solidFill>
                  <a:schemeClr val="tx1"/>
                </a:solidFill>
                <a:latin typeface="Arial" charset="0"/>
              </a:defRPr>
            </a:lvl3pPr>
            <a:lvl4pPr marL="1630284" indent="-232898" algn="l" defTabSz="926739" eaLnBrk="0" hangingPunct="0">
              <a:spcBef>
                <a:spcPct val="30000"/>
              </a:spcBef>
              <a:defRPr sz="1200">
                <a:solidFill>
                  <a:schemeClr val="tx1"/>
                </a:solidFill>
                <a:latin typeface="Arial" charset="0"/>
              </a:defRPr>
            </a:lvl4pPr>
            <a:lvl5pPr marL="2096079" indent="-232898" algn="l" defTabSz="926739" eaLnBrk="0" hangingPunct="0">
              <a:spcBef>
                <a:spcPct val="30000"/>
              </a:spcBef>
              <a:defRPr sz="1200">
                <a:solidFill>
                  <a:schemeClr val="tx1"/>
                </a:solidFill>
                <a:latin typeface="Arial" charset="0"/>
              </a:defRPr>
            </a:lvl5pPr>
            <a:lvl6pPr marL="2561874" indent="-232898" defTabSz="926739" eaLnBrk="0" fontAlgn="base" hangingPunct="0">
              <a:spcBef>
                <a:spcPct val="30000"/>
              </a:spcBef>
              <a:spcAft>
                <a:spcPct val="0"/>
              </a:spcAft>
              <a:defRPr sz="1200">
                <a:solidFill>
                  <a:schemeClr val="tx1"/>
                </a:solidFill>
                <a:latin typeface="Arial" charset="0"/>
              </a:defRPr>
            </a:lvl6pPr>
            <a:lvl7pPr marL="3027670" indent="-232898" defTabSz="926739" eaLnBrk="0" fontAlgn="base" hangingPunct="0">
              <a:spcBef>
                <a:spcPct val="30000"/>
              </a:spcBef>
              <a:spcAft>
                <a:spcPct val="0"/>
              </a:spcAft>
              <a:defRPr sz="1200">
                <a:solidFill>
                  <a:schemeClr val="tx1"/>
                </a:solidFill>
                <a:latin typeface="Arial" charset="0"/>
              </a:defRPr>
            </a:lvl7pPr>
            <a:lvl8pPr marL="3493465" indent="-232898" defTabSz="926739" eaLnBrk="0" fontAlgn="base" hangingPunct="0">
              <a:spcBef>
                <a:spcPct val="30000"/>
              </a:spcBef>
              <a:spcAft>
                <a:spcPct val="0"/>
              </a:spcAft>
              <a:defRPr sz="1200">
                <a:solidFill>
                  <a:schemeClr val="tx1"/>
                </a:solidFill>
                <a:latin typeface="Arial" charset="0"/>
              </a:defRPr>
            </a:lvl8pPr>
            <a:lvl9pPr marL="3959261" indent="-232898" defTabSz="926739"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3E85480A-57CD-42E1-B0E2-1EBB2426CAB9}" type="slidenum">
              <a:rPr lang="en-US" altLang="zh-CN" smtClean="0">
                <a:solidFill>
                  <a:srgbClr val="000000"/>
                </a:solidFill>
              </a:rPr>
              <a:pPr algn="r" eaLnBrk="1" hangingPunct="1">
                <a:spcBef>
                  <a:spcPct val="0"/>
                </a:spcBef>
              </a:pPr>
              <a:t>3</a:t>
            </a:fld>
            <a:endParaRPr lang="en-US" altLang="zh-CN" smtClean="0">
              <a:solidFill>
                <a:srgbClr val="000000"/>
              </a:solidFill>
            </a:endParaRPr>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158" tIns="45579" rIns="91158" bIns="45579"/>
          <a:lstStyle/>
          <a:p>
            <a:pPr eaLnBrk="1" hangingPunct="1"/>
            <a:endParaRPr lang="en-US" altLang="zh-CN" dirty="0" smtClean="0"/>
          </a:p>
        </p:txBody>
      </p:sp>
    </p:spTree>
    <p:extLst>
      <p:ext uri="{BB962C8B-B14F-4D97-AF65-F5344CB8AC3E}">
        <p14:creationId xmlns:p14="http://schemas.microsoft.com/office/powerpoint/2010/main" val="176048306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幻灯片图像占位符 1"/>
          <p:cNvSpPr>
            <a:spLocks noGrp="1" noRot="1" noChangeAspect="1" noTextEdit="1"/>
          </p:cNvSpPr>
          <p:nvPr>
            <p:ph type="sldImg"/>
          </p:nvPr>
        </p:nvSpPr>
        <p:spPr>
          <a:ln/>
        </p:spPr>
      </p:sp>
      <p:sp>
        <p:nvSpPr>
          <p:cNvPr id="128003" name="备注占位符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baseline="0" dirty="0"/>
              <a:t>We proved that the ground states of the above model are always fully spin-polarized at U</a:t>
            </a:r>
            <a:r>
              <a:rPr lang="en-US" altLang="zh-CN" baseline="0" dirty="0">
                <a:sym typeface="Wingdings" panose="05000000000000000000" pitchFamily="2" charset="2"/>
              </a:rPr>
              <a:t> </a:t>
            </a:r>
            <a:r>
              <a:rPr lang="en-US" altLang="zh-CN" baseline="0" dirty="0" err="1">
                <a:sym typeface="Wingdings" panose="05000000000000000000" pitchFamily="2" charset="2"/>
              </a:rPr>
              <a:t>infty</a:t>
            </a:r>
            <a:r>
              <a:rPr lang="en-US" altLang="zh-CN" baseline="0" dirty="0"/>
              <a:t>, and they are unique except spin degeneracy.  For the first time, we set up an entire phase of FM electrons: It is valid at any generic electron filling, and at any value of </a:t>
            </a:r>
            <a:r>
              <a:rPr lang="en-US" altLang="zh-CN" baseline="0" dirty="0" err="1"/>
              <a:t>Hund’s</a:t>
            </a:r>
            <a:r>
              <a:rPr lang="en-US" altLang="zh-CN" baseline="0" dirty="0"/>
              <a:t> coupling as long as it is ferromagnetic, and at any value of inter-orbital repulsion V.  It establishes a reliable reference point for analytic and numeric studies of iterant FM.</a:t>
            </a:r>
            <a:endParaRPr lang="en-US" altLang="zh-CN" dirty="0"/>
          </a:p>
        </p:txBody>
      </p:sp>
      <p:sp>
        <p:nvSpPr>
          <p:cNvPr id="128004" name="灯片编号占位符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300">
                <a:solidFill>
                  <a:schemeClr val="tx1"/>
                </a:solidFill>
                <a:latin typeface="Arial" charset="0"/>
                <a:ea typeface="宋体" pitchFamily="2" charset="-122"/>
              </a:defRPr>
            </a:lvl1pPr>
            <a:lvl2pPr marL="789682" indent="-303724" eaLnBrk="0" hangingPunct="0">
              <a:spcBef>
                <a:spcPct val="30000"/>
              </a:spcBef>
              <a:defRPr sz="1300">
                <a:solidFill>
                  <a:schemeClr val="tx1"/>
                </a:solidFill>
                <a:latin typeface="Arial" charset="0"/>
                <a:ea typeface="宋体" pitchFamily="2" charset="-122"/>
              </a:defRPr>
            </a:lvl2pPr>
            <a:lvl3pPr marL="1214895" indent="-242979" eaLnBrk="0" hangingPunct="0">
              <a:spcBef>
                <a:spcPct val="30000"/>
              </a:spcBef>
              <a:defRPr sz="1300">
                <a:solidFill>
                  <a:schemeClr val="tx1"/>
                </a:solidFill>
                <a:latin typeface="Arial" charset="0"/>
                <a:ea typeface="宋体" pitchFamily="2" charset="-122"/>
              </a:defRPr>
            </a:lvl3pPr>
            <a:lvl4pPr marL="1700853" indent="-242979" eaLnBrk="0" hangingPunct="0">
              <a:spcBef>
                <a:spcPct val="30000"/>
              </a:spcBef>
              <a:defRPr sz="1300">
                <a:solidFill>
                  <a:schemeClr val="tx1"/>
                </a:solidFill>
                <a:latin typeface="Arial" charset="0"/>
                <a:ea typeface="宋体" pitchFamily="2" charset="-122"/>
              </a:defRPr>
            </a:lvl4pPr>
            <a:lvl5pPr marL="2186810" indent="-242979" eaLnBrk="0" hangingPunct="0">
              <a:spcBef>
                <a:spcPct val="30000"/>
              </a:spcBef>
              <a:defRPr sz="1300">
                <a:solidFill>
                  <a:schemeClr val="tx1"/>
                </a:solidFill>
                <a:latin typeface="Arial" charset="0"/>
                <a:ea typeface="宋体" pitchFamily="2" charset="-122"/>
              </a:defRPr>
            </a:lvl5pPr>
            <a:lvl6pPr marL="2672768" indent="-242979" eaLnBrk="0" fontAlgn="base" hangingPunct="0">
              <a:spcBef>
                <a:spcPct val="30000"/>
              </a:spcBef>
              <a:spcAft>
                <a:spcPct val="0"/>
              </a:spcAft>
              <a:defRPr sz="1300">
                <a:solidFill>
                  <a:schemeClr val="tx1"/>
                </a:solidFill>
                <a:latin typeface="Arial" charset="0"/>
                <a:ea typeface="宋体" pitchFamily="2" charset="-122"/>
              </a:defRPr>
            </a:lvl6pPr>
            <a:lvl7pPr marL="3158726" indent="-242979" eaLnBrk="0" fontAlgn="base" hangingPunct="0">
              <a:spcBef>
                <a:spcPct val="30000"/>
              </a:spcBef>
              <a:spcAft>
                <a:spcPct val="0"/>
              </a:spcAft>
              <a:defRPr sz="1300">
                <a:solidFill>
                  <a:schemeClr val="tx1"/>
                </a:solidFill>
                <a:latin typeface="Arial" charset="0"/>
                <a:ea typeface="宋体" pitchFamily="2" charset="-122"/>
              </a:defRPr>
            </a:lvl7pPr>
            <a:lvl8pPr marL="3644684" indent="-242979" eaLnBrk="0" fontAlgn="base" hangingPunct="0">
              <a:spcBef>
                <a:spcPct val="30000"/>
              </a:spcBef>
              <a:spcAft>
                <a:spcPct val="0"/>
              </a:spcAft>
              <a:defRPr sz="1300">
                <a:solidFill>
                  <a:schemeClr val="tx1"/>
                </a:solidFill>
                <a:latin typeface="Arial" charset="0"/>
                <a:ea typeface="宋体" pitchFamily="2" charset="-122"/>
              </a:defRPr>
            </a:lvl8pPr>
            <a:lvl9pPr marL="4130642" indent="-242979" eaLnBrk="0" fontAlgn="base" hangingPunct="0">
              <a:spcBef>
                <a:spcPct val="30000"/>
              </a:spcBef>
              <a:spcAft>
                <a:spcPct val="0"/>
              </a:spcAft>
              <a:defRPr sz="1300">
                <a:solidFill>
                  <a:schemeClr val="tx1"/>
                </a:solidFill>
                <a:latin typeface="Arial" charset="0"/>
                <a:ea typeface="宋体" pitchFamily="2" charset="-122"/>
              </a:defRPr>
            </a:lvl9pPr>
          </a:lstStyle>
          <a:p>
            <a:pPr defTabSz="971916" eaLnBrk="1" hangingPunct="1">
              <a:spcBef>
                <a:spcPct val="0"/>
              </a:spcBef>
            </a:pPr>
            <a:fld id="{0642B899-E79D-4001-867E-1E2015257E31}" type="slidenum">
              <a:rPr lang="zh-CN" altLang="en-US">
                <a:solidFill>
                  <a:srgbClr val="000000"/>
                </a:solidFill>
              </a:rPr>
              <a:pPr defTabSz="971916" eaLnBrk="1" hangingPunct="1">
                <a:spcBef>
                  <a:spcPct val="0"/>
                </a:spcBef>
              </a:pPr>
              <a:t>31</a:t>
            </a:fld>
            <a:endParaRPr lang="zh-CN" altLang="en-US">
              <a:solidFill>
                <a:srgbClr val="000000"/>
              </a:solidFill>
            </a:endParaRPr>
          </a:p>
        </p:txBody>
      </p:sp>
    </p:spTree>
    <p:extLst>
      <p:ext uri="{BB962C8B-B14F-4D97-AF65-F5344CB8AC3E}">
        <p14:creationId xmlns:p14="http://schemas.microsoft.com/office/powerpoint/2010/main" val="201345104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b="0" i="0" u="none" strike="noStrike" kern="1200" baseline="0" dirty="0" smtClean="0">
                <a:solidFill>
                  <a:schemeClr val="tx1"/>
                </a:solidFill>
                <a:latin typeface="+mn-lt"/>
                <a:ea typeface="+mn-ea"/>
                <a:cs typeface="+mn-cs"/>
              </a:rPr>
              <a:t>Rigorously speaking, there should be no FM long rang order in 2D. Nevertheless, if we extrapolate the linear behavior of the inverse of spin susceptibility, we can obtain the mean-field CW temperature T0. Such a temperature still marks a crossover from the off-critical region to the critical region.</a:t>
            </a:r>
          </a:p>
          <a:p>
            <a:endParaRPr lang="en-US" altLang="zh-CN" sz="1200" b="0" i="0" u="none" strike="noStrike" kern="1200" baseline="0" dirty="0" smtClean="0">
              <a:solidFill>
                <a:schemeClr val="tx1"/>
              </a:solidFill>
              <a:latin typeface="+mn-lt"/>
              <a:ea typeface="+mn-ea"/>
              <a:cs typeface="+mn-cs"/>
            </a:endParaRPr>
          </a:p>
          <a:p>
            <a:r>
              <a:rPr lang="en-US" altLang="zh-CN" sz="1200" b="0" i="0" u="none" strike="noStrike" kern="1200" baseline="0" dirty="0" smtClean="0">
                <a:solidFill>
                  <a:schemeClr val="tx1"/>
                </a:solidFill>
                <a:latin typeface="+mn-lt"/>
                <a:ea typeface="+mn-ea"/>
                <a:cs typeface="+mn-cs"/>
              </a:rPr>
              <a:t>T0 is zero in both at the low filling, which is the electron vacuum, and also when filling </a:t>
            </a:r>
            <a:r>
              <a:rPr lang="en-US" altLang="zh-CN" sz="1200" b="0" i="0" u="none" strike="noStrike" kern="1200" baseline="0" dirty="0" smtClean="0">
                <a:solidFill>
                  <a:schemeClr val="tx1"/>
                </a:solidFill>
                <a:latin typeface="+mn-lt"/>
                <a:ea typeface="+mn-ea"/>
                <a:cs typeface="+mn-cs"/>
                <a:sym typeface="Wingdings" panose="05000000000000000000" pitchFamily="2" charset="2"/>
              </a:rPr>
              <a:t> 2, which is the hole vacuum.  The maximum of T0 is reached in the presence of an approximate particle-hole symmetry, where the charge carriers are most mobile.  It can reach nearly 1/10 of t, if t is 1eV, then T0 can reach the order of 1000K, which is quite significant. Near the hole vacuum, most sites are occupied by two electrons forming spin-1 moments by </a:t>
            </a:r>
            <a:r>
              <a:rPr lang="en-US" altLang="zh-CN" sz="1200" b="0" i="0" u="none" strike="noStrike" kern="1200" baseline="0" dirty="0" err="1" smtClean="0">
                <a:solidFill>
                  <a:schemeClr val="tx1"/>
                </a:solidFill>
                <a:latin typeface="+mn-lt"/>
                <a:ea typeface="+mn-ea"/>
                <a:cs typeface="+mn-cs"/>
                <a:sym typeface="Wingdings" panose="05000000000000000000" pitchFamily="2" charset="2"/>
              </a:rPr>
              <a:t>Hund’s</a:t>
            </a:r>
            <a:r>
              <a:rPr lang="en-US" altLang="zh-CN" sz="1200" b="0" i="0" u="none" strike="noStrike" kern="1200" baseline="0" dirty="0" smtClean="0">
                <a:solidFill>
                  <a:schemeClr val="tx1"/>
                </a:solidFill>
                <a:latin typeface="+mn-lt"/>
                <a:ea typeface="+mn-ea"/>
                <a:cs typeface="+mn-cs"/>
                <a:sym typeface="Wingdings" panose="05000000000000000000" pitchFamily="2" charset="2"/>
              </a:rPr>
              <a:t> rule. This is an example of </a:t>
            </a:r>
            <a:r>
              <a:rPr lang="en-US" altLang="zh-CN" sz="1200" b="0" i="0" u="none" strike="noStrike" kern="1200" baseline="0" dirty="0" err="1" smtClean="0">
                <a:solidFill>
                  <a:schemeClr val="tx1"/>
                </a:solidFill>
                <a:latin typeface="+mn-lt"/>
                <a:ea typeface="+mn-ea"/>
                <a:cs typeface="+mn-cs"/>
                <a:sym typeface="Wingdings" panose="05000000000000000000" pitchFamily="2" charset="2"/>
              </a:rPr>
              <a:t>Hund’s</a:t>
            </a:r>
            <a:r>
              <a:rPr lang="en-US" altLang="zh-CN" sz="1200" b="0" i="0" u="none" strike="noStrike" kern="1200" baseline="0" dirty="0" smtClean="0">
                <a:solidFill>
                  <a:schemeClr val="tx1"/>
                </a:solidFill>
                <a:latin typeface="+mn-lt"/>
                <a:ea typeface="+mn-ea"/>
                <a:cs typeface="+mn-cs"/>
                <a:sym typeface="Wingdings" panose="05000000000000000000" pitchFamily="2" charset="2"/>
              </a:rPr>
              <a:t> rule not sufficient to build up FM coherence. We do need mobile electrons or holes to build up FM coherence.   </a:t>
            </a:r>
          </a:p>
          <a:p>
            <a:endParaRPr lang="en-US" altLang="zh-CN" sz="1200" b="0" i="0" u="none" strike="noStrike" kern="1200" baseline="0" dirty="0" smtClean="0">
              <a:solidFill>
                <a:schemeClr val="tx1"/>
              </a:solidFill>
              <a:latin typeface="+mn-lt"/>
              <a:ea typeface="+mn-ea"/>
              <a:cs typeface="+mn-cs"/>
              <a:sym typeface="Wingdings" panose="05000000000000000000" pitchFamily="2" charset="2"/>
            </a:endParaRPr>
          </a:p>
          <a:p>
            <a:endParaRPr lang="en-US" altLang="zh-CN" sz="1200" b="0" i="0" u="none" strike="noStrike" kern="1200" baseline="0" dirty="0" smtClean="0">
              <a:solidFill>
                <a:schemeClr val="tx1"/>
              </a:solidFill>
              <a:latin typeface="+mn-lt"/>
              <a:ea typeface="+mn-ea"/>
              <a:cs typeface="+mn-cs"/>
            </a:endParaRPr>
          </a:p>
          <a:p>
            <a:endParaRPr lang="en-US" altLang="zh-CN" sz="1200" b="0" i="0" u="none" strike="noStrike" kern="1200" baseline="0" dirty="0" smtClean="0">
              <a:solidFill>
                <a:schemeClr val="tx1"/>
              </a:solidFill>
              <a:latin typeface="+mn-lt"/>
              <a:ea typeface="+mn-ea"/>
              <a:cs typeface="+mn-cs"/>
            </a:endParaRPr>
          </a:p>
          <a:p>
            <a:r>
              <a:rPr lang="en-US" altLang="zh-CN" sz="1200" b="0" i="0" u="none" strike="noStrike" kern="1200" baseline="0" dirty="0" smtClean="0">
                <a:solidFill>
                  <a:schemeClr val="tx1"/>
                </a:solidFill>
                <a:latin typeface="+mn-lt"/>
                <a:ea typeface="+mn-ea"/>
                <a:cs typeface="+mn-cs"/>
              </a:rPr>
              <a:t>At V = 0,</a:t>
            </a:r>
          </a:p>
          <a:p>
            <a:r>
              <a:rPr lang="en-US" altLang="zh-CN" sz="1200" b="0" i="0" u="none" strike="noStrike" kern="1200" baseline="0" dirty="0" smtClean="0">
                <a:solidFill>
                  <a:schemeClr val="tx1"/>
                </a:solidFill>
                <a:latin typeface="+mn-lt"/>
                <a:ea typeface="+mn-ea"/>
                <a:cs typeface="+mn-cs"/>
              </a:rPr>
              <a:t>T0 reaches the maximum approximately 0.08 around</a:t>
            </a:r>
          </a:p>
          <a:p>
            <a:r>
              <a:rPr lang="en-US" altLang="zh-CN" sz="1200" b="0" i="0" u="none" strike="noStrike" kern="1200" baseline="0" dirty="0" smtClean="0">
                <a:solidFill>
                  <a:schemeClr val="tx1"/>
                </a:solidFill>
                <a:latin typeface="+mn-lt"/>
                <a:ea typeface="+mn-ea"/>
                <a:cs typeface="+mn-cs"/>
              </a:rPr>
              <a:t>n = 1 at which electrons are most mobile. The curve of</a:t>
            </a:r>
          </a:p>
          <a:p>
            <a:r>
              <a:rPr lang="en-US" altLang="zh-CN" sz="1200" b="0" i="0" u="none" strike="noStrike" kern="1200" baseline="0" dirty="0" smtClean="0">
                <a:solidFill>
                  <a:schemeClr val="tx1"/>
                </a:solidFill>
                <a:latin typeface="+mn-lt"/>
                <a:ea typeface="+mn-ea"/>
                <a:cs typeface="+mn-cs"/>
              </a:rPr>
              <a:t>T0 is nearly symmetric with respect to n = 1, i.e., there</a:t>
            </a:r>
          </a:p>
          <a:p>
            <a:r>
              <a:rPr lang="en-US" altLang="zh-CN" sz="1200" b="0" i="0" u="none" strike="noStrike" kern="1200" baseline="0" dirty="0" smtClean="0">
                <a:solidFill>
                  <a:schemeClr val="tx1"/>
                </a:solidFill>
                <a:latin typeface="+mn-lt"/>
                <a:ea typeface="+mn-ea"/>
                <a:cs typeface="+mn-cs"/>
              </a:rPr>
              <a:t>is an approximate particle-hole symmetry.</a:t>
            </a:r>
          </a:p>
          <a:p>
            <a:r>
              <a:rPr lang="en-US" altLang="zh-CN" sz="1200" b="0" i="0" u="none" strike="noStrike" kern="1200" baseline="0" dirty="0" smtClean="0">
                <a:solidFill>
                  <a:schemeClr val="tx1"/>
                </a:solidFill>
                <a:latin typeface="+mn-lt"/>
                <a:ea typeface="+mn-ea"/>
                <a:cs typeface="+mn-cs"/>
              </a:rPr>
              <a:t>Most sites are occupied by two electrons in</a:t>
            </a:r>
          </a:p>
          <a:p>
            <a:r>
              <a:rPr lang="en-US" altLang="zh-CN" sz="1200" b="0" i="0" u="none" strike="noStrike" kern="1200" baseline="0" dirty="0" smtClean="0">
                <a:solidFill>
                  <a:schemeClr val="tx1"/>
                </a:solidFill>
                <a:latin typeface="+mn-lt"/>
                <a:ea typeface="+mn-ea"/>
                <a:cs typeface="+mn-cs"/>
              </a:rPr>
              <a:t>orthogonal orbitals forming a spin-1 moment, while the</a:t>
            </a:r>
          </a:p>
          <a:p>
            <a:r>
              <a:rPr lang="en-US" altLang="zh-CN" sz="1200" b="0" i="0" u="none" strike="noStrike" kern="1200" baseline="0" dirty="0" smtClean="0">
                <a:solidFill>
                  <a:schemeClr val="tx1"/>
                </a:solidFill>
                <a:latin typeface="+mn-lt"/>
                <a:ea typeface="+mn-ea"/>
                <a:cs typeface="+mn-cs"/>
              </a:rPr>
              <a:t>mobile holes do not carry spin. Hole’s motion threads</a:t>
            </a:r>
          </a:p>
          <a:p>
            <a:r>
              <a:rPr lang="en-US" altLang="zh-CN" sz="1200" b="0" i="0" u="none" strike="noStrike" kern="1200" baseline="0" dirty="0" smtClean="0">
                <a:solidFill>
                  <a:schemeClr val="tx1"/>
                </a:solidFill>
                <a:latin typeface="+mn-lt"/>
                <a:ea typeface="+mn-ea"/>
                <a:cs typeface="+mn-cs"/>
              </a:rPr>
              <a:t>these moments along its trajectory and aligns their di-</a:t>
            </a:r>
          </a:p>
          <a:p>
            <a:r>
              <a:rPr lang="en-US" altLang="zh-CN" sz="1200" b="0" i="0" u="none" strike="noStrike" kern="1200" baseline="0" dirty="0" err="1" smtClean="0">
                <a:solidFill>
                  <a:schemeClr val="tx1"/>
                </a:solidFill>
                <a:latin typeface="+mn-lt"/>
                <a:ea typeface="+mn-ea"/>
                <a:cs typeface="+mn-cs"/>
              </a:rPr>
              <a:t>rections</a:t>
            </a:r>
            <a:r>
              <a:rPr lang="en-US" altLang="zh-CN" sz="1200" b="0" i="0" u="none" strike="noStrike" kern="1200" baseline="0" dirty="0" smtClean="0">
                <a:solidFill>
                  <a:schemeClr val="tx1"/>
                </a:solidFill>
                <a:latin typeface="+mn-lt"/>
                <a:ea typeface="+mn-ea"/>
                <a:cs typeface="+mn-cs"/>
              </a:rPr>
              <a:t>.</a:t>
            </a:r>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3C8147A-5172-4DFB-9A63-970D8AA86788}" type="slidenum">
              <a:rPr kumimoji="0" lang="zh-CN" altLang="en-US" sz="1200" b="0" i="0" u="none" strike="noStrike" kern="1200" cap="none" spc="0" normalizeH="0" baseline="0" noProof="0" smtClean="0">
                <a:ln>
                  <a:noFill/>
                </a:ln>
                <a:solidFill>
                  <a:srgbClr val="000000"/>
                </a:solidFill>
                <a:effectLst/>
                <a:uLnTx/>
                <a:uFillTx/>
                <a:latin typeface="Arial" charset="0"/>
                <a:ea typeface="宋体"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32</a:t>
            </a:fld>
            <a:endParaRPr kumimoji="0" lang="zh-CN" altLang="en-US" sz="1200" b="0" i="0" u="none" strike="noStrike" kern="1200" cap="none" spc="0" normalizeH="0" baseline="0" noProof="0">
              <a:ln>
                <a:noFill/>
              </a:ln>
              <a:solidFill>
                <a:srgbClr val="000000"/>
              </a:solidFill>
              <a:effectLst/>
              <a:uLnTx/>
              <a:uFillTx/>
              <a:latin typeface="Arial" charset="0"/>
              <a:ea typeface="宋体" pitchFamily="2" charset="-122"/>
              <a:cs typeface="+mn-cs"/>
            </a:endParaRPr>
          </a:p>
        </p:txBody>
      </p:sp>
    </p:spTree>
    <p:extLst>
      <p:ext uri="{BB962C8B-B14F-4D97-AF65-F5344CB8AC3E}">
        <p14:creationId xmlns:p14="http://schemas.microsoft.com/office/powerpoint/2010/main" val="239908069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939800" y="752475"/>
            <a:ext cx="5010150" cy="3759200"/>
          </a:xfrm>
          <a:prstGeom prst="rect">
            <a:avLst/>
          </a:prstGeom>
        </p:spPr>
      </p:sp>
      <p:sp>
        <p:nvSpPr>
          <p:cNvPr id="3" name="备注占位符 2"/>
          <p:cNvSpPr>
            <a:spLocks noGrp="1"/>
          </p:cNvSpPr>
          <p:nvPr>
            <p:ph type="body" idx="1"/>
          </p:nvPr>
        </p:nvSpPr>
        <p:spPr/>
        <p:txBody>
          <a:bodyPr/>
          <a:lstStyle/>
          <a:p>
            <a:pPr defTabSz="914260">
              <a:defRPr/>
            </a:pPr>
            <a:r>
              <a:rPr lang="en-US" altLang="zh-CN" dirty="0" smtClean="0"/>
              <a:t>Now let us further lower</a:t>
            </a:r>
            <a:r>
              <a:rPr lang="en-US" altLang="zh-CN" baseline="0" dirty="0" smtClean="0"/>
              <a:t> the temperature to enter the critical region.  Based on the MW-theorem, there should be no FM long range order at finite temperatures. The critical region should be described the O(3) NL sigma model, </a:t>
            </a:r>
            <a:r>
              <a:rPr lang="en-US" altLang="zh-CN" baseline="0" dirty="0" err="1" smtClean="0"/>
              <a:t>demonated</a:t>
            </a:r>
            <a:r>
              <a:rPr lang="en-US" altLang="zh-CN" baseline="0" dirty="0" smtClean="0"/>
              <a:t> by the fluctuations of the orientations of magnetic moments. The susceptibility deviates from the linear behavior but crosses over into an exponential growth as show</a:t>
            </a:r>
          </a:p>
          <a:p>
            <a:pPr defTabSz="914260">
              <a:defRPr/>
            </a:pPr>
            <a:endParaRPr lang="en-US" altLang="zh-CN" dirty="0" smtClean="0"/>
          </a:p>
          <a:p>
            <a:pPr defTabSz="914260">
              <a:defRPr/>
            </a:pPr>
            <a:r>
              <a:rPr lang="en-US" altLang="zh-CN" dirty="0" smtClean="0"/>
              <a:t>Now </a:t>
            </a:r>
            <a:r>
              <a:rPr lang="en-US" altLang="zh-CN" dirty="0"/>
              <a:t>we move from the off-critical region to the critical region. Based on the MW-theorem, there are no rigorous FM long-range orders in 2D with SU(2) symmetry at any finite temperature in spite of the ground state FM. This is due to strong thermal fluctuations in 2D. </a:t>
            </a:r>
          </a:p>
          <a:p>
            <a:pPr defTabSz="914260">
              <a:defRPr/>
            </a:pPr>
            <a:endParaRPr lang="en-US" altLang="zh-CN" dirty="0" smtClean="0"/>
          </a:p>
          <a:p>
            <a:pPr defTabSz="914260">
              <a:defRPr/>
            </a:pPr>
            <a:r>
              <a:rPr lang="en-US" altLang="zh-CN" dirty="0" smtClean="0"/>
              <a:t>As temperature …</a:t>
            </a:r>
          </a:p>
          <a:p>
            <a:pPr defTabSz="914260">
              <a:defRPr/>
            </a:pPr>
            <a:endParaRPr lang="en-US" altLang="zh-CN" dirty="0"/>
          </a:p>
          <a:p>
            <a:pPr defTabSz="914260">
              <a:defRPr/>
            </a:pPr>
            <a:r>
              <a:rPr lang="en-US" altLang="zh-CN" dirty="0"/>
              <a:t>Chi already shows a deviation from the CW-law starting from the CW temperature at the order of 0.1t and it enters the critical region. In this region, the FM order parameter already develops its magnitude, and its directional fluctuations are described by the O(3) non-linear σ-model. </a:t>
            </a:r>
            <a:r>
              <a:rPr lang="en-US" altLang="zh-CN" dirty="0" smtClean="0"/>
              <a:t>The </a:t>
            </a:r>
            <a:r>
              <a:rPr lang="en-US" altLang="zh-CN" dirty="0" err="1" smtClean="0"/>
              <a:t>The</a:t>
            </a:r>
            <a:r>
              <a:rPr lang="en-US" altLang="zh-CN" dirty="0" smtClean="0"/>
              <a:t> </a:t>
            </a:r>
            <a:r>
              <a:rPr lang="en-US" altLang="zh-CN" dirty="0"/>
              <a:t>correlation length </a:t>
            </a:r>
            <a:r>
              <a:rPr lang="en-US" altLang="zh-CN" b="1" dirty="0"/>
              <a:t>grows </a:t>
            </a:r>
            <a:r>
              <a:rPr lang="en-US" altLang="zh-CN" b="1" dirty="0" smtClean="0"/>
              <a:t>exponentially</a:t>
            </a:r>
            <a:endParaRPr lang="en-US" altLang="zh-CN" dirty="0"/>
          </a:p>
          <a:p>
            <a:r>
              <a:rPr lang="en-US" altLang="zh-CN" dirty="0"/>
              <a:t>**************************************************************** </a:t>
            </a:r>
          </a:p>
          <a:p>
            <a:endParaRPr lang="en-US" altLang="zh-CN" dirty="0"/>
          </a:p>
          <a:p>
            <a:r>
              <a:rPr lang="en-US" altLang="zh-CN" dirty="0"/>
              <a:t>Next let us consider the critical temperature region. As is well-known, because of the SU(2) symmetry, thermal fluctuations suppress the 2D long-range FM ordering in spite of the ground state FM. we present the crossover of χ−1(T ) from the off-critical</a:t>
            </a:r>
          </a:p>
          <a:p>
            <a:r>
              <a:rPr lang="en-US" altLang="zh-CN" dirty="0"/>
              <a:t>region to the critical region, which exhibits clear deviation away from the CW-law as T ∼ T0 = 0.08tk</a:t>
            </a:r>
          </a:p>
          <a:p>
            <a:endParaRPr lang="en-US" altLang="zh-CN" dirty="0"/>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3C8147A-5172-4DFB-9A63-970D8AA86788}" type="slidenum">
              <a:rPr kumimoji="0" lang="zh-CN" altLang="en-US" sz="1200" b="0" i="0" u="none" strike="noStrike" kern="1200" cap="none" spc="0" normalizeH="0" baseline="0" noProof="0" smtClean="0">
                <a:ln>
                  <a:noFill/>
                </a:ln>
                <a:solidFill>
                  <a:prstClr val="black"/>
                </a:solidFill>
                <a:effectLst/>
                <a:uLnTx/>
                <a:uFillTx/>
                <a:latin typeface="Arial" charset="0"/>
                <a:ea typeface="宋体"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33</a:t>
            </a:fld>
            <a:endParaRPr kumimoji="0" lang="zh-CN" altLang="en-US" sz="1200" b="0" i="0" u="none" strike="noStrike" kern="1200" cap="none" spc="0" normalizeH="0" baseline="0" noProof="0">
              <a:ln>
                <a:noFill/>
              </a:ln>
              <a:solidFill>
                <a:prstClr val="black"/>
              </a:solidFill>
              <a:effectLst/>
              <a:uLnTx/>
              <a:uFillTx/>
              <a:latin typeface="Arial" charset="0"/>
              <a:ea typeface="宋体" pitchFamily="2" charset="-122"/>
              <a:cs typeface="+mn-cs"/>
            </a:endParaRPr>
          </a:p>
        </p:txBody>
      </p:sp>
    </p:spTree>
    <p:extLst>
      <p:ext uri="{BB962C8B-B14F-4D97-AF65-F5344CB8AC3E}">
        <p14:creationId xmlns:p14="http://schemas.microsoft.com/office/powerpoint/2010/main" val="362673819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1838" y="830263"/>
            <a:ext cx="5514975" cy="4137025"/>
          </a:xfrm>
          <a:prstGeom prst="rect">
            <a:avLst/>
          </a:prstGeom>
        </p:spPr>
      </p:sp>
      <p:sp>
        <p:nvSpPr>
          <p:cNvPr id="3" name="Notes Placeholder 2"/>
          <p:cNvSpPr>
            <a:spLocks noGrp="1"/>
          </p:cNvSpPr>
          <p:nvPr>
            <p:ph type="body" idx="1"/>
          </p:nvPr>
        </p:nvSpPr>
        <p:spPr/>
        <p:txBody>
          <a:bodyPr/>
          <a:lstStyle/>
          <a:p>
            <a:r>
              <a:rPr lang="en-US" altLang="zh-CN" sz="1300" dirty="0"/>
              <a:t>Here is the QMC results of the Fermi occupation at the a temperature slightly higher than </a:t>
            </a:r>
            <a:r>
              <a:rPr lang="en-US" altLang="zh-CN" sz="1300" dirty="0" err="1"/>
              <a:t>Cuire</a:t>
            </a:r>
            <a:r>
              <a:rPr lang="en-US" altLang="zh-CN" sz="1300" dirty="0"/>
              <a:t> temperature, and is </a:t>
            </a:r>
            <a:r>
              <a:rPr lang="en-US" altLang="zh-CN" sz="1300" dirty="0" err="1"/>
              <a:t>unpolarized</a:t>
            </a:r>
            <a:r>
              <a:rPr lang="en-US" altLang="zh-CN" sz="1300" dirty="0"/>
              <a:t>. Even at the center of the BZ, the occupation per spin is about 0.54 far from saturation. Rather the distribution is very similar to the polarized system with the same electron filling and temperature. This is consistent with the big domain picture:  We estimated that the domain size is about 15 to 20 lattice constants, which means over a few hundred sites, electrons are polarized. The CW phase means an exclusion in momentum space – this kind of disfavoring double occupation typically occurs in real space, but now it is in momentum space. It also shows the CW state has a large entropy capacity, since each state in k space contribute nearly ln2 to entropy if we abuse the entropy formula for non-interacting fermions. </a:t>
            </a:r>
            <a:endParaRPr lang="en-US" baseline="0" dirty="0"/>
          </a:p>
        </p:txBody>
      </p:sp>
      <p:sp>
        <p:nvSpPr>
          <p:cNvPr id="4" name="Slide Number Placeholder 3"/>
          <p:cNvSpPr>
            <a:spLocks noGrp="1"/>
          </p:cNvSpPr>
          <p:nvPr>
            <p:ph type="sldNum" sz="quarter" idx="10"/>
          </p:nvPr>
        </p:nvSpPr>
        <p:spPr/>
        <p:txBody>
          <a:bodyPr/>
          <a:lstStyle/>
          <a:p>
            <a:fld id="{63C8147A-5172-4DFB-9A63-970D8AA86788}" type="slidenum">
              <a:rPr lang="zh-CN" altLang="en-US" smtClean="0">
                <a:solidFill>
                  <a:prstClr val="black"/>
                </a:solidFill>
              </a:rPr>
              <a:pPr/>
              <a:t>34</a:t>
            </a:fld>
            <a:endParaRPr lang="zh-CN" altLang="en-US">
              <a:solidFill>
                <a:prstClr val="black"/>
              </a:solidFill>
            </a:endParaRPr>
          </a:p>
        </p:txBody>
      </p:sp>
    </p:spTree>
    <p:extLst>
      <p:ext uri="{BB962C8B-B14F-4D97-AF65-F5344CB8AC3E}">
        <p14:creationId xmlns:p14="http://schemas.microsoft.com/office/powerpoint/2010/main" val="343173152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71550" y="766763"/>
            <a:ext cx="5095875" cy="3821112"/>
          </a:xfrm>
          <a:prstGeom prst="rect">
            <a:avLst/>
          </a:prstGeom>
        </p:spPr>
      </p:sp>
      <p:sp>
        <p:nvSpPr>
          <p:cNvPr id="3" name="Notes Placeholder 2"/>
          <p:cNvSpPr>
            <a:spLocks noGrp="1"/>
          </p:cNvSpPr>
          <p:nvPr>
            <p:ph type="body" idx="1"/>
          </p:nvPr>
        </p:nvSpPr>
        <p:spPr/>
        <p:txBody>
          <a:bodyPr/>
          <a:lstStyle/>
          <a:p>
            <a:r>
              <a:rPr lang="en-US" dirty="0" smtClean="0"/>
              <a:t>Now let me present</a:t>
            </a:r>
            <a:r>
              <a:rPr lang="en-US" baseline="0" dirty="0" smtClean="0"/>
              <a:t> some general thoughts for itinerant FM. Why FM with itinerant electrons are so difficult is because the kinetic energy cost of polarizing electrons is large. The intra-orbit Hubbard U mostly favors anti-FM, but it can significantly distort the Fermi distribution. </a:t>
            </a:r>
            <a:r>
              <a:rPr lang="en-US" altLang="zh-CN" baseline="0" dirty="0" smtClean="0"/>
              <a:t>The </a:t>
            </a:r>
            <a:r>
              <a:rPr lang="en-US" altLang="zh-CN" baseline="0" dirty="0" err="1" smtClean="0"/>
              <a:t>Hund</a:t>
            </a:r>
            <a:r>
              <a:rPr lang="en-US" altLang="zh-CN" baseline="0" dirty="0" smtClean="0"/>
              <a:t> rule J favors FM, but by itself, it’s power is not enough to overcome the high </a:t>
            </a:r>
            <a:r>
              <a:rPr lang="en-US" altLang="zh-CN" baseline="0" dirty="0" err="1" smtClean="0"/>
              <a:t>kinentic</a:t>
            </a:r>
            <a:r>
              <a:rPr lang="en-US" altLang="zh-CN" baseline="0" dirty="0" smtClean="0"/>
              <a:t> energy cost.  </a:t>
            </a:r>
            <a:r>
              <a:rPr lang="en-US" baseline="0" dirty="0" smtClean="0"/>
              <a:t>Then based on the distorted Fermi distribution, FM can be achieved with much less kinetic energy cost and could even save kinetic energy. </a:t>
            </a:r>
          </a:p>
        </p:txBody>
      </p:sp>
      <p:sp>
        <p:nvSpPr>
          <p:cNvPr id="4" name="Slide Number Placeholder 3"/>
          <p:cNvSpPr>
            <a:spLocks noGrp="1"/>
          </p:cNvSpPr>
          <p:nvPr>
            <p:ph type="sldNum" sz="quarter" idx="10"/>
          </p:nvPr>
        </p:nvSpPr>
        <p:spPr/>
        <p:txBody>
          <a:bodyPr/>
          <a:lstStyle/>
          <a:p>
            <a:pPr defTabSz="931591"/>
            <a:fld id="{63C8147A-5172-4DFB-9A63-970D8AA86788}" type="slidenum">
              <a:rPr lang="zh-CN" altLang="en-US">
                <a:solidFill>
                  <a:prstClr val="black"/>
                </a:solidFill>
                <a:ea typeface="宋体" pitchFamily="2" charset="-122"/>
              </a:rPr>
              <a:pPr defTabSz="931591"/>
              <a:t>35</a:t>
            </a:fld>
            <a:endParaRPr lang="zh-CN" altLang="en-US">
              <a:solidFill>
                <a:prstClr val="black"/>
              </a:solidFill>
              <a:ea typeface="宋体" pitchFamily="2" charset="-122"/>
            </a:endParaRPr>
          </a:p>
        </p:txBody>
      </p:sp>
    </p:spTree>
    <p:extLst>
      <p:ext uri="{BB962C8B-B14F-4D97-AF65-F5344CB8AC3E}">
        <p14:creationId xmlns:p14="http://schemas.microsoft.com/office/powerpoint/2010/main" val="254109481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defTabSz="931591">
              <a:defRPr/>
            </a:pPr>
            <a:endParaRPr lang="en-US" altLang="zh-CN" baseline="0" dirty="0" smtClean="0"/>
          </a:p>
        </p:txBody>
      </p:sp>
      <p:sp>
        <p:nvSpPr>
          <p:cNvPr id="4" name="灯片编号占位符 3"/>
          <p:cNvSpPr>
            <a:spLocks noGrp="1"/>
          </p:cNvSpPr>
          <p:nvPr>
            <p:ph type="sldNum" sz="quarter" idx="10"/>
          </p:nvPr>
        </p:nvSpPr>
        <p:spPr/>
        <p:txBody>
          <a:bodyPr/>
          <a:lstStyle/>
          <a:p>
            <a:pPr marL="0" marR="0" lvl="0" indent="0" algn="r" defTabSz="931591" rtl="0" eaLnBrk="1" fontAlgn="base" latinLnBrk="0" hangingPunct="1">
              <a:lnSpc>
                <a:spcPct val="100000"/>
              </a:lnSpc>
              <a:spcBef>
                <a:spcPct val="0"/>
              </a:spcBef>
              <a:spcAft>
                <a:spcPct val="0"/>
              </a:spcAft>
              <a:buClrTx/>
              <a:buSzTx/>
              <a:buFontTx/>
              <a:buNone/>
              <a:tabLst/>
              <a:defRPr/>
            </a:pPr>
            <a:fld id="{3C5DB5FE-5D3B-475A-B60E-B2286F01B43A}" type="slidenum">
              <a:rPr kumimoji="0" lang="en-US" altLang="zh-CN" sz="1200" b="0" i="0" u="none" strike="noStrike" kern="1200" cap="none" spc="0" normalizeH="0" baseline="0" noProof="0">
                <a:ln>
                  <a:noFill/>
                </a:ln>
                <a:solidFill>
                  <a:srgbClr val="000000"/>
                </a:solidFill>
                <a:effectLst/>
                <a:uLnTx/>
                <a:uFillTx/>
                <a:latin typeface="Arial" charset="0"/>
                <a:ea typeface="宋体" pitchFamily="2" charset="-122"/>
                <a:cs typeface="+mn-cs"/>
              </a:rPr>
              <a:pPr marL="0" marR="0" lvl="0" indent="0" algn="r" defTabSz="931591" rtl="0" eaLnBrk="1" fontAlgn="base" latinLnBrk="0" hangingPunct="1">
                <a:lnSpc>
                  <a:spcPct val="100000"/>
                </a:lnSpc>
                <a:spcBef>
                  <a:spcPct val="0"/>
                </a:spcBef>
                <a:spcAft>
                  <a:spcPct val="0"/>
                </a:spcAft>
                <a:buClrTx/>
                <a:buSzTx/>
                <a:buFontTx/>
                <a:buNone/>
                <a:tabLst/>
                <a:defRPr/>
              </a:pPr>
              <a:t>36</a:t>
            </a:fld>
            <a:endParaRPr kumimoji="0" lang="en-US" altLang="zh-CN" sz="1200" b="0" i="0" u="none" strike="noStrike" kern="1200" cap="none" spc="0" normalizeH="0" baseline="0" noProof="0">
              <a:ln>
                <a:noFill/>
              </a:ln>
              <a:solidFill>
                <a:srgbClr val="000000"/>
              </a:solidFill>
              <a:effectLst/>
              <a:uLnTx/>
              <a:uFillTx/>
              <a:latin typeface="Arial" charset="0"/>
              <a:ea typeface="宋体" pitchFamily="2" charset="-122"/>
              <a:cs typeface="+mn-cs"/>
            </a:endParaRPr>
          </a:p>
        </p:txBody>
      </p:sp>
    </p:spTree>
    <p:extLst>
      <p:ext uri="{BB962C8B-B14F-4D97-AF65-F5344CB8AC3E}">
        <p14:creationId xmlns:p14="http://schemas.microsoft.com/office/powerpoint/2010/main" val="292766106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defTabSz="931591">
              <a:defRPr/>
            </a:pPr>
            <a:endParaRPr lang="en-US" altLang="zh-CN" baseline="0" dirty="0" smtClean="0"/>
          </a:p>
        </p:txBody>
      </p:sp>
      <p:sp>
        <p:nvSpPr>
          <p:cNvPr id="4" name="灯片编号占位符 3"/>
          <p:cNvSpPr>
            <a:spLocks noGrp="1"/>
          </p:cNvSpPr>
          <p:nvPr>
            <p:ph type="sldNum" sz="quarter" idx="10"/>
          </p:nvPr>
        </p:nvSpPr>
        <p:spPr/>
        <p:txBody>
          <a:bodyPr/>
          <a:lstStyle/>
          <a:p>
            <a:pPr defTabSz="931591">
              <a:defRPr/>
            </a:pPr>
            <a:fld id="{3C5DB5FE-5D3B-475A-B60E-B2286F01B43A}" type="slidenum">
              <a:rPr lang="en-US" altLang="zh-CN">
                <a:solidFill>
                  <a:srgbClr val="000000"/>
                </a:solidFill>
                <a:ea typeface="宋体" pitchFamily="2" charset="-122"/>
              </a:rPr>
              <a:pPr defTabSz="931591">
                <a:defRPr/>
              </a:pPr>
              <a:t>37</a:t>
            </a:fld>
            <a:endParaRPr lang="en-US" altLang="zh-CN">
              <a:solidFill>
                <a:srgbClr val="000000"/>
              </a:solidFill>
              <a:ea typeface="宋体" pitchFamily="2" charset="-122"/>
            </a:endParaRPr>
          </a:p>
        </p:txBody>
      </p:sp>
    </p:spTree>
    <p:extLst>
      <p:ext uri="{BB962C8B-B14F-4D97-AF65-F5344CB8AC3E}">
        <p14:creationId xmlns:p14="http://schemas.microsoft.com/office/powerpoint/2010/main" val="314511480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26739" eaLnBrk="0" hangingPunct="0">
              <a:spcBef>
                <a:spcPct val="30000"/>
              </a:spcBef>
              <a:defRPr sz="1200">
                <a:solidFill>
                  <a:schemeClr val="tx1"/>
                </a:solidFill>
                <a:latin typeface="Arial" charset="0"/>
              </a:defRPr>
            </a:lvl1pPr>
            <a:lvl2pPr marL="756917" indent="-291122" algn="l" defTabSz="926739" eaLnBrk="0" hangingPunct="0">
              <a:spcBef>
                <a:spcPct val="30000"/>
              </a:spcBef>
              <a:defRPr sz="1200">
                <a:solidFill>
                  <a:schemeClr val="tx1"/>
                </a:solidFill>
                <a:latin typeface="Arial" charset="0"/>
              </a:defRPr>
            </a:lvl2pPr>
            <a:lvl3pPr marL="1164488" indent="-232898" algn="l" defTabSz="926739" eaLnBrk="0" hangingPunct="0">
              <a:spcBef>
                <a:spcPct val="30000"/>
              </a:spcBef>
              <a:defRPr sz="1200">
                <a:solidFill>
                  <a:schemeClr val="tx1"/>
                </a:solidFill>
                <a:latin typeface="Arial" charset="0"/>
              </a:defRPr>
            </a:lvl3pPr>
            <a:lvl4pPr marL="1630284" indent="-232898" algn="l" defTabSz="926739" eaLnBrk="0" hangingPunct="0">
              <a:spcBef>
                <a:spcPct val="30000"/>
              </a:spcBef>
              <a:defRPr sz="1200">
                <a:solidFill>
                  <a:schemeClr val="tx1"/>
                </a:solidFill>
                <a:latin typeface="Arial" charset="0"/>
              </a:defRPr>
            </a:lvl4pPr>
            <a:lvl5pPr marL="2096079" indent="-232898" algn="l" defTabSz="926739" eaLnBrk="0" hangingPunct="0">
              <a:spcBef>
                <a:spcPct val="30000"/>
              </a:spcBef>
              <a:defRPr sz="1200">
                <a:solidFill>
                  <a:schemeClr val="tx1"/>
                </a:solidFill>
                <a:latin typeface="Arial" charset="0"/>
              </a:defRPr>
            </a:lvl5pPr>
            <a:lvl6pPr marL="2561874" indent="-232898" defTabSz="926739" eaLnBrk="0" fontAlgn="base" hangingPunct="0">
              <a:spcBef>
                <a:spcPct val="30000"/>
              </a:spcBef>
              <a:spcAft>
                <a:spcPct val="0"/>
              </a:spcAft>
              <a:defRPr sz="1200">
                <a:solidFill>
                  <a:schemeClr val="tx1"/>
                </a:solidFill>
                <a:latin typeface="Arial" charset="0"/>
              </a:defRPr>
            </a:lvl6pPr>
            <a:lvl7pPr marL="3027670" indent="-232898" defTabSz="926739" eaLnBrk="0" fontAlgn="base" hangingPunct="0">
              <a:spcBef>
                <a:spcPct val="30000"/>
              </a:spcBef>
              <a:spcAft>
                <a:spcPct val="0"/>
              </a:spcAft>
              <a:defRPr sz="1200">
                <a:solidFill>
                  <a:schemeClr val="tx1"/>
                </a:solidFill>
                <a:latin typeface="Arial" charset="0"/>
              </a:defRPr>
            </a:lvl7pPr>
            <a:lvl8pPr marL="3493465" indent="-232898" defTabSz="926739" eaLnBrk="0" fontAlgn="base" hangingPunct="0">
              <a:spcBef>
                <a:spcPct val="30000"/>
              </a:spcBef>
              <a:spcAft>
                <a:spcPct val="0"/>
              </a:spcAft>
              <a:defRPr sz="1200">
                <a:solidFill>
                  <a:schemeClr val="tx1"/>
                </a:solidFill>
                <a:latin typeface="Arial" charset="0"/>
              </a:defRPr>
            </a:lvl8pPr>
            <a:lvl9pPr marL="3959261" indent="-232898" defTabSz="926739"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861A57A7-DECC-40B7-B5A6-A8DA9A090C83}" type="slidenum">
              <a:rPr lang="en-US" altLang="zh-CN">
                <a:solidFill>
                  <a:srgbClr val="000000"/>
                </a:solidFill>
                <a:ea typeface="宋体" panose="02010600030101010101" pitchFamily="2" charset="-122"/>
              </a:rPr>
              <a:pPr algn="r" eaLnBrk="1" hangingPunct="1">
                <a:spcBef>
                  <a:spcPct val="0"/>
                </a:spcBef>
              </a:pPr>
              <a:t>39</a:t>
            </a:fld>
            <a:endParaRPr lang="en-US" altLang="zh-CN">
              <a:solidFill>
                <a:srgbClr val="000000"/>
              </a:solidFill>
              <a:ea typeface="宋体" panose="02010600030101010101" pitchFamily="2" charset="-122"/>
            </a:endParaRPr>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158" tIns="45579" rIns="91158" bIns="45579"/>
          <a:lstStyle/>
          <a:p>
            <a:pPr eaLnBrk="1" hangingPunct="1"/>
            <a:endParaRPr lang="en-US" altLang="zh-CN" dirty="0" smtClean="0"/>
          </a:p>
        </p:txBody>
      </p:sp>
    </p:spTree>
    <p:extLst>
      <p:ext uri="{BB962C8B-B14F-4D97-AF65-F5344CB8AC3E}">
        <p14:creationId xmlns:p14="http://schemas.microsoft.com/office/powerpoint/2010/main" val="92633992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26739" eaLnBrk="0" hangingPunct="0">
              <a:spcBef>
                <a:spcPct val="30000"/>
              </a:spcBef>
              <a:defRPr sz="1200">
                <a:solidFill>
                  <a:schemeClr val="tx1"/>
                </a:solidFill>
                <a:latin typeface="Arial" charset="0"/>
              </a:defRPr>
            </a:lvl1pPr>
            <a:lvl2pPr marL="756917" indent="-291122" algn="l" defTabSz="926739" eaLnBrk="0" hangingPunct="0">
              <a:spcBef>
                <a:spcPct val="30000"/>
              </a:spcBef>
              <a:defRPr sz="1200">
                <a:solidFill>
                  <a:schemeClr val="tx1"/>
                </a:solidFill>
                <a:latin typeface="Arial" charset="0"/>
              </a:defRPr>
            </a:lvl2pPr>
            <a:lvl3pPr marL="1164488" indent="-232898" algn="l" defTabSz="926739" eaLnBrk="0" hangingPunct="0">
              <a:spcBef>
                <a:spcPct val="30000"/>
              </a:spcBef>
              <a:defRPr sz="1200">
                <a:solidFill>
                  <a:schemeClr val="tx1"/>
                </a:solidFill>
                <a:latin typeface="Arial" charset="0"/>
              </a:defRPr>
            </a:lvl3pPr>
            <a:lvl4pPr marL="1630284" indent="-232898" algn="l" defTabSz="926739" eaLnBrk="0" hangingPunct="0">
              <a:spcBef>
                <a:spcPct val="30000"/>
              </a:spcBef>
              <a:defRPr sz="1200">
                <a:solidFill>
                  <a:schemeClr val="tx1"/>
                </a:solidFill>
                <a:latin typeface="Arial" charset="0"/>
              </a:defRPr>
            </a:lvl4pPr>
            <a:lvl5pPr marL="2096079" indent="-232898" algn="l" defTabSz="926739" eaLnBrk="0" hangingPunct="0">
              <a:spcBef>
                <a:spcPct val="30000"/>
              </a:spcBef>
              <a:defRPr sz="1200">
                <a:solidFill>
                  <a:schemeClr val="tx1"/>
                </a:solidFill>
                <a:latin typeface="Arial" charset="0"/>
              </a:defRPr>
            </a:lvl5pPr>
            <a:lvl6pPr marL="2561874" indent="-232898" defTabSz="926739" eaLnBrk="0" fontAlgn="base" hangingPunct="0">
              <a:spcBef>
                <a:spcPct val="30000"/>
              </a:spcBef>
              <a:spcAft>
                <a:spcPct val="0"/>
              </a:spcAft>
              <a:defRPr sz="1200">
                <a:solidFill>
                  <a:schemeClr val="tx1"/>
                </a:solidFill>
                <a:latin typeface="Arial" charset="0"/>
              </a:defRPr>
            </a:lvl6pPr>
            <a:lvl7pPr marL="3027670" indent="-232898" defTabSz="926739" eaLnBrk="0" fontAlgn="base" hangingPunct="0">
              <a:spcBef>
                <a:spcPct val="30000"/>
              </a:spcBef>
              <a:spcAft>
                <a:spcPct val="0"/>
              </a:spcAft>
              <a:defRPr sz="1200">
                <a:solidFill>
                  <a:schemeClr val="tx1"/>
                </a:solidFill>
                <a:latin typeface="Arial" charset="0"/>
              </a:defRPr>
            </a:lvl7pPr>
            <a:lvl8pPr marL="3493465" indent="-232898" defTabSz="926739" eaLnBrk="0" fontAlgn="base" hangingPunct="0">
              <a:spcBef>
                <a:spcPct val="30000"/>
              </a:spcBef>
              <a:spcAft>
                <a:spcPct val="0"/>
              </a:spcAft>
              <a:defRPr sz="1200">
                <a:solidFill>
                  <a:schemeClr val="tx1"/>
                </a:solidFill>
                <a:latin typeface="Arial" charset="0"/>
              </a:defRPr>
            </a:lvl8pPr>
            <a:lvl9pPr marL="3959261" indent="-232898" defTabSz="926739"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861A57A7-DECC-40B7-B5A6-A8DA9A090C83}" type="slidenum">
              <a:rPr lang="en-US" altLang="zh-CN" smtClean="0">
                <a:solidFill>
                  <a:srgbClr val="000000"/>
                </a:solidFill>
              </a:rPr>
              <a:pPr algn="r" eaLnBrk="1" hangingPunct="1">
                <a:spcBef>
                  <a:spcPct val="0"/>
                </a:spcBef>
              </a:pPr>
              <a:t>40</a:t>
            </a:fld>
            <a:endParaRPr lang="en-US" altLang="zh-CN" smtClean="0">
              <a:solidFill>
                <a:srgbClr val="000000"/>
              </a:solidFill>
            </a:endParaRPr>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158" tIns="45579" rIns="91158" bIns="45579"/>
          <a:lstStyle/>
          <a:p>
            <a:pPr eaLnBrk="1" hangingPunct="1"/>
            <a:endParaRPr lang="en-US" altLang="zh-CN" dirty="0" smtClean="0"/>
          </a:p>
        </p:txBody>
      </p:sp>
    </p:spTree>
    <p:extLst>
      <p:ext uri="{BB962C8B-B14F-4D97-AF65-F5344CB8AC3E}">
        <p14:creationId xmlns:p14="http://schemas.microsoft.com/office/powerpoint/2010/main" val="41271384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Shape 177"/>
          <p:cNvSpPr>
            <a:spLocks noGrp="1" noRot="1" noChangeAspect="1"/>
          </p:cNvSpPr>
          <p:nvPr>
            <p:ph type="sldImg" idx="2"/>
          </p:nvPr>
        </p:nvSpPr>
        <p:spPr>
          <a:xfrm>
            <a:off x="711200" y="823913"/>
            <a:ext cx="5494338" cy="4121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8" name="Shape 178"/>
          <p:cNvSpPr txBox="1">
            <a:spLocks noGrp="1"/>
          </p:cNvSpPr>
          <p:nvPr>
            <p:ph type="body" idx="1"/>
          </p:nvPr>
        </p:nvSpPr>
        <p:spPr>
          <a:xfrm>
            <a:off x="691784" y="5218697"/>
            <a:ext cx="5534256" cy="4944028"/>
          </a:xfrm>
          <a:prstGeom prst="rect">
            <a:avLst/>
          </a:prstGeom>
        </p:spPr>
        <p:txBody>
          <a:bodyPr lIns="94913" tIns="94913" rIns="94913" bIns="94913" anchor="t" anchorCtr="0">
            <a:noAutofit/>
          </a:bodyPr>
          <a:lstStyle/>
          <a:p>
            <a:pPr>
              <a:buNone/>
            </a:pPr>
            <a:r>
              <a:rPr lang="en" dirty="0" smtClean="0"/>
              <a:t>Here are the QMC reulsts,</a:t>
            </a:r>
            <a:r>
              <a:rPr lang="en" baseline="0" dirty="0" smtClean="0"/>
              <a:t> showing the clear evidence of the CW metal phase. CW means that the magnetic susceptibility obey the CW law. This is the inverse of spin susceptibility at different electron filling, and the temperature is in the unit of t. The CW law is obvioius from the temperature from the order of t to one order smaller. It means the spin channel is local moment like. On the other hand, within the same range of temperatures, the charge channel susceptiblity, i.e., the compressibility, saturates to be flat. This reflects the Fermi pressure, shows, the metallic feature. </a:t>
            </a:r>
          </a:p>
        </p:txBody>
      </p:sp>
    </p:spTree>
    <p:extLst>
      <p:ext uri="{BB962C8B-B14F-4D97-AF65-F5344CB8AC3E}">
        <p14:creationId xmlns:p14="http://schemas.microsoft.com/office/powerpoint/2010/main" val="10661913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defTabSz="931591">
              <a:defRPr/>
            </a:pPr>
            <a:r>
              <a:rPr lang="en-US" altLang="zh-CN" baseline="0" dirty="0" smtClean="0"/>
              <a:t>I will first talk about the Slater </a:t>
            </a:r>
            <a:r>
              <a:rPr lang="en-US" altLang="zh-CN" baseline="0" dirty="0" err="1" smtClean="0"/>
              <a:t>v.s</a:t>
            </a:r>
            <a:r>
              <a:rPr lang="en-US" altLang="zh-CN" baseline="0" dirty="0" smtClean="0"/>
              <a:t>. Mott physics in the interaction driven insulating states. And then I will talk about the Curie-Weiss metal state in the itinerant </a:t>
            </a:r>
            <a:r>
              <a:rPr lang="en-US" altLang="zh-CN" baseline="0" dirty="0" err="1" smtClean="0"/>
              <a:t>ferromagnet</a:t>
            </a:r>
            <a:r>
              <a:rPr lang="en-US" altLang="zh-CN" baseline="0" dirty="0" smtClean="0"/>
              <a:t>.</a:t>
            </a:r>
          </a:p>
        </p:txBody>
      </p:sp>
      <p:sp>
        <p:nvSpPr>
          <p:cNvPr id="4" name="灯片编号占位符 3"/>
          <p:cNvSpPr>
            <a:spLocks noGrp="1"/>
          </p:cNvSpPr>
          <p:nvPr>
            <p:ph type="sldNum" sz="quarter" idx="10"/>
          </p:nvPr>
        </p:nvSpPr>
        <p:spPr/>
        <p:txBody>
          <a:bodyPr/>
          <a:lstStyle/>
          <a:p>
            <a:pPr marL="0" marR="0" lvl="0" indent="0" algn="r" defTabSz="931591" rtl="0" eaLnBrk="1" fontAlgn="base" latinLnBrk="0" hangingPunct="1">
              <a:lnSpc>
                <a:spcPct val="100000"/>
              </a:lnSpc>
              <a:spcBef>
                <a:spcPct val="0"/>
              </a:spcBef>
              <a:spcAft>
                <a:spcPct val="0"/>
              </a:spcAft>
              <a:buClrTx/>
              <a:buSzTx/>
              <a:buFontTx/>
              <a:buNone/>
              <a:tabLst/>
              <a:defRPr/>
            </a:pPr>
            <a:fld id="{3C5DB5FE-5D3B-475A-B60E-B2286F01B43A}" type="slidenum">
              <a:rPr kumimoji="0" lang="en-US" altLang="zh-CN" sz="1200" b="0" i="0" u="none" strike="noStrike" kern="1200" cap="none" spc="0" normalizeH="0" baseline="0" noProof="0">
                <a:ln>
                  <a:noFill/>
                </a:ln>
                <a:solidFill>
                  <a:srgbClr val="000000"/>
                </a:solidFill>
                <a:effectLst/>
                <a:uLnTx/>
                <a:uFillTx/>
                <a:latin typeface="Arial" charset="0"/>
                <a:ea typeface="宋体" pitchFamily="2" charset="-122"/>
                <a:cs typeface="+mn-cs"/>
              </a:rPr>
              <a:pPr marL="0" marR="0" lvl="0" indent="0" algn="r" defTabSz="931591" rtl="0" eaLnBrk="1" fontAlgn="base" latinLnBrk="0" hangingPunct="1">
                <a:lnSpc>
                  <a:spcPct val="100000"/>
                </a:lnSpc>
                <a:spcBef>
                  <a:spcPct val="0"/>
                </a:spcBef>
                <a:spcAft>
                  <a:spcPct val="0"/>
                </a:spcAft>
                <a:buClrTx/>
                <a:buSzTx/>
                <a:buFontTx/>
                <a:buNone/>
                <a:tabLst/>
                <a:defRPr/>
              </a:pPr>
              <a:t>4</a:t>
            </a:fld>
            <a:endParaRPr kumimoji="0" lang="en-US" altLang="zh-CN" sz="1200" b="0" i="0" u="none" strike="noStrike" kern="1200" cap="none" spc="0" normalizeH="0" baseline="0" noProof="0">
              <a:ln>
                <a:noFill/>
              </a:ln>
              <a:solidFill>
                <a:srgbClr val="000000"/>
              </a:solidFill>
              <a:effectLst/>
              <a:uLnTx/>
              <a:uFillTx/>
              <a:latin typeface="Arial" charset="0"/>
              <a:ea typeface="宋体" pitchFamily="2" charset="-122"/>
              <a:cs typeface="+mn-cs"/>
            </a:endParaRPr>
          </a:p>
        </p:txBody>
      </p:sp>
    </p:spTree>
    <p:extLst>
      <p:ext uri="{BB962C8B-B14F-4D97-AF65-F5344CB8AC3E}">
        <p14:creationId xmlns:p14="http://schemas.microsoft.com/office/powerpoint/2010/main" val="98413464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71550" y="766763"/>
            <a:ext cx="5095875" cy="3821112"/>
          </a:xfrm>
          <a:prstGeom prst="rect">
            <a:avLst/>
          </a:prstGeom>
        </p:spPr>
      </p:sp>
      <p:sp>
        <p:nvSpPr>
          <p:cNvPr id="3" name="Notes Placeholder 2"/>
          <p:cNvSpPr>
            <a:spLocks noGrp="1"/>
          </p:cNvSpPr>
          <p:nvPr>
            <p:ph type="body" idx="1"/>
          </p:nvPr>
        </p:nvSpPr>
        <p:spPr/>
        <p:txBody>
          <a:bodyPr/>
          <a:lstStyle/>
          <a:p>
            <a:r>
              <a:rPr lang="en-US" altLang="zh-CN" dirty="0" smtClean="0"/>
              <a:t>FM </a:t>
            </a:r>
            <a:r>
              <a:rPr lang="zh-CN" altLang="en-US" dirty="0" smtClean="0"/>
              <a:t>的驱动力是</a:t>
            </a:r>
            <a:r>
              <a:rPr lang="en-US" altLang="zh-CN" dirty="0" smtClean="0"/>
              <a:t>Heisenberg</a:t>
            </a:r>
            <a:r>
              <a:rPr lang="zh-CN" altLang="en-US" dirty="0" smtClean="0"/>
              <a:t>最早发现的</a:t>
            </a:r>
            <a:r>
              <a:rPr lang="en-US" altLang="zh-CN" dirty="0" smtClean="0"/>
              <a:t>direct exchange.  </a:t>
            </a:r>
            <a:r>
              <a:rPr lang="zh-CN" altLang="en-US" dirty="0" smtClean="0"/>
              <a:t>对于两个极化电子，它们的反对称空间波函数降低了它们相互接近的可能性，从而减小了相互排斥能。但对于金属的多体问题，存在费米面，</a:t>
            </a:r>
            <a:r>
              <a:rPr lang="zh-CN" altLang="en-US" baseline="0" dirty="0" smtClean="0"/>
              <a:t>电子的自旋极化增加了动能，这是个不利的因素。 </a:t>
            </a:r>
            <a:r>
              <a:rPr lang="en-US" altLang="zh-CN" dirty="0" smtClean="0"/>
              <a:t>Stoner</a:t>
            </a:r>
            <a:r>
              <a:rPr lang="zh-CN" altLang="en-US" dirty="0" smtClean="0"/>
              <a:t>提出了判据，相互作用乘以费米面上的态密度，得到一个无量纲的常数，这个量必须到底</a:t>
            </a:r>
            <a:r>
              <a:rPr lang="en-US" altLang="zh-CN" dirty="0" smtClean="0"/>
              <a:t>order of 1, </a:t>
            </a:r>
            <a:r>
              <a:rPr lang="zh-CN" altLang="en-US" dirty="0" smtClean="0"/>
              <a:t>才会有铁磁。所以，铁磁不是一个</a:t>
            </a:r>
            <a:r>
              <a:rPr lang="en-US" altLang="zh-CN" dirty="0" smtClean="0"/>
              <a:t>infinitesimal</a:t>
            </a:r>
            <a:r>
              <a:rPr lang="zh-CN" altLang="en-US" dirty="0" smtClean="0"/>
              <a:t>的</a:t>
            </a:r>
            <a:r>
              <a:rPr lang="en-US" altLang="zh-CN" dirty="0" smtClean="0"/>
              <a:t>instability</a:t>
            </a:r>
            <a:r>
              <a:rPr lang="zh-CN" altLang="en-US" dirty="0" smtClean="0"/>
              <a:t>，尤其本质上的强关联特性。</a:t>
            </a:r>
            <a:endParaRPr lang="en-US" altLang="zh-CN" dirty="0" smtClean="0"/>
          </a:p>
          <a:p>
            <a:endParaRPr lang="en-US" altLang="zh-CN" baseline="0" dirty="0" smtClean="0"/>
          </a:p>
          <a:p>
            <a:r>
              <a:rPr lang="en-US" altLang="zh-CN" baseline="0" dirty="0" smtClean="0"/>
              <a:t>Stoner</a:t>
            </a:r>
            <a:r>
              <a:rPr lang="zh-CN" altLang="en-US" dirty="0" smtClean="0"/>
              <a:t>机制是一个</a:t>
            </a:r>
            <a:r>
              <a:rPr lang="en-US" altLang="zh-CN" dirty="0" smtClean="0"/>
              <a:t>mean-field</a:t>
            </a:r>
            <a:r>
              <a:rPr lang="zh-CN" altLang="en-US" dirty="0" smtClean="0"/>
              <a:t>的机制，有严重的不足。它忽略了</a:t>
            </a:r>
            <a:r>
              <a:rPr lang="en-US" altLang="zh-CN" dirty="0" smtClean="0"/>
              <a:t>correlation,</a:t>
            </a:r>
            <a:r>
              <a:rPr lang="en-US" altLang="zh-CN" baseline="0" dirty="0" smtClean="0"/>
              <a:t> </a:t>
            </a:r>
            <a:r>
              <a:rPr lang="zh-CN" altLang="en-US" baseline="0" dirty="0" smtClean="0"/>
              <a:t>即</a:t>
            </a:r>
            <a:r>
              <a:rPr lang="zh-CN" altLang="en-US" dirty="0" smtClean="0"/>
              <a:t>电子即使不极化，也可以避免接触，但代价是波函数变得</a:t>
            </a:r>
            <a:r>
              <a:rPr lang="en-US" altLang="zh-CN" dirty="0" smtClean="0"/>
              <a:t>correlated</a:t>
            </a:r>
            <a:r>
              <a:rPr lang="zh-CN" altLang="en-US" dirty="0" smtClean="0"/>
              <a:t>，好处是动能被节省了。实际上，大多数的金属，都是这样，相互作用很强，但不会发生铁磁性。我们来看一个简单的双电子问题，比如氢分子，</a:t>
            </a:r>
            <a:r>
              <a:rPr lang="en-US" altLang="zh-CN" dirty="0" smtClean="0"/>
              <a:t>E. Wigner</a:t>
            </a:r>
            <a:r>
              <a:rPr lang="zh-CN" altLang="en-US" dirty="0" smtClean="0"/>
              <a:t>指出，基态始终是单态。我们学过量子力学，基态波函数是无节点的，而单态是无节点的。 这个结论可以推广到</a:t>
            </a:r>
            <a:r>
              <a:rPr lang="en-US" altLang="zh-CN" dirty="0" smtClean="0"/>
              <a:t>1D</a:t>
            </a:r>
            <a:r>
              <a:rPr lang="zh-CN" altLang="en-US" dirty="0" smtClean="0"/>
              <a:t>多体问题，有</a:t>
            </a:r>
            <a:r>
              <a:rPr lang="en-US" altLang="zh-CN" dirty="0" err="1" smtClean="0"/>
              <a:t>Lieb-Mattis</a:t>
            </a:r>
            <a:r>
              <a:rPr lang="zh-CN" altLang="en-US" dirty="0" smtClean="0"/>
              <a:t>定理，即严格</a:t>
            </a:r>
            <a:r>
              <a:rPr lang="en-US" altLang="zh-CN" dirty="0" smtClean="0"/>
              <a:t>1D</a:t>
            </a:r>
            <a:r>
              <a:rPr lang="zh-CN" altLang="en-US" dirty="0" smtClean="0"/>
              <a:t>的系统是没有铁磁的。</a:t>
            </a:r>
            <a:br>
              <a:rPr lang="zh-CN" altLang="en-US" dirty="0" smtClean="0"/>
            </a:br>
            <a:endParaRPr lang="en-US" altLang="zh-CN" baseline="0" dirty="0" smtClean="0"/>
          </a:p>
          <a:p>
            <a:pPr marL="232898" indent="-232898">
              <a:buAutoNum type="arabicParenR"/>
            </a:pPr>
            <a:endParaRPr lang="en-US" altLang="zh-CN" baseline="0" dirty="0" smtClean="0"/>
          </a:p>
        </p:txBody>
      </p:sp>
      <p:sp>
        <p:nvSpPr>
          <p:cNvPr id="4" name="Slide Number Placeholder 3"/>
          <p:cNvSpPr>
            <a:spLocks noGrp="1"/>
          </p:cNvSpPr>
          <p:nvPr>
            <p:ph type="sldNum" sz="quarter" idx="10"/>
          </p:nvPr>
        </p:nvSpPr>
        <p:spPr/>
        <p:txBody>
          <a:bodyPr/>
          <a:lstStyle/>
          <a:p>
            <a:pPr defTabSz="931591"/>
            <a:fld id="{63C8147A-5172-4DFB-9A63-970D8AA86788}" type="slidenum">
              <a:rPr lang="zh-CN" altLang="en-US">
                <a:solidFill>
                  <a:prstClr val="black"/>
                </a:solidFill>
                <a:ea typeface="宋体" pitchFamily="2" charset="-122"/>
              </a:rPr>
              <a:pPr defTabSz="931591"/>
              <a:t>42</a:t>
            </a:fld>
            <a:endParaRPr lang="zh-CN" altLang="en-US">
              <a:solidFill>
                <a:prstClr val="black"/>
              </a:solidFill>
              <a:ea typeface="宋体" pitchFamily="2" charset="-122"/>
            </a:endParaRPr>
          </a:p>
        </p:txBody>
      </p:sp>
    </p:spTree>
    <p:extLst>
      <p:ext uri="{BB962C8B-B14F-4D97-AF65-F5344CB8AC3E}">
        <p14:creationId xmlns:p14="http://schemas.microsoft.com/office/powerpoint/2010/main" val="170639434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幻灯片图像占位符 1"/>
          <p:cNvSpPr>
            <a:spLocks noGrp="1" noRot="1" noChangeAspect="1" noTextEdit="1"/>
          </p:cNvSpPr>
          <p:nvPr>
            <p:ph type="sldImg"/>
          </p:nvPr>
        </p:nvSpPr>
        <p:spPr>
          <a:ln/>
        </p:spPr>
      </p:sp>
      <p:sp>
        <p:nvSpPr>
          <p:cNvPr id="126979" name="备注占位符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31591">
              <a:defRPr/>
            </a:pPr>
            <a:r>
              <a:rPr lang="en-US" altLang="zh-CN" baseline="0" dirty="0" smtClean="0"/>
              <a:t>For convenience, let me use </a:t>
            </a:r>
            <a:r>
              <a:rPr lang="en-US" altLang="zh-CN" baseline="0" dirty="0" err="1" smtClean="0"/>
              <a:t>px,py</a:t>
            </a:r>
            <a:r>
              <a:rPr lang="en-US" altLang="zh-CN" baseline="0" dirty="0" smtClean="0"/>
              <a:t> orbitals to illustrate the interactions. Our modes captures two important features of FM metals: strong interaction, and </a:t>
            </a:r>
            <a:r>
              <a:rPr lang="en-US" altLang="zh-CN" baseline="0" dirty="0" err="1" smtClean="0"/>
              <a:t>Hund’s</a:t>
            </a:r>
            <a:r>
              <a:rPr lang="en-US" altLang="zh-CN" baseline="0" dirty="0" smtClean="0"/>
              <a:t> coupling. We consider the strong coupling limit by projecting out the doubly occupied orbitals. Literally this means U at infinity. Physically U cannot be infinite, it just means that U is sufficiently large such that the probability of doubly occupied orbitals is very small. </a:t>
            </a:r>
          </a:p>
          <a:p>
            <a:pPr defTabSz="931591">
              <a:defRPr/>
            </a:pPr>
            <a:endParaRPr lang="en-US" altLang="zh-CN" baseline="0" dirty="0" smtClean="0"/>
          </a:p>
          <a:p>
            <a:pPr defTabSz="931591">
              <a:defRPr/>
            </a:pPr>
            <a:r>
              <a:rPr lang="en-US" altLang="zh-CN" baseline="0" dirty="0" smtClean="0"/>
              <a:t>Nevertheless, two electrons do can sit on the same sites, but in different orbitals.  Then they can be classified as spin singlet and triplet. The energy splitting between them is the </a:t>
            </a:r>
            <a:r>
              <a:rPr lang="en-US" altLang="zh-CN" baseline="0" dirty="0" err="1" smtClean="0"/>
              <a:t>Hund’s</a:t>
            </a:r>
            <a:r>
              <a:rPr lang="en-US" altLang="zh-CN" baseline="0" dirty="0" smtClean="0"/>
              <a:t> coupling J, whose origin is the exchange interaction explained before. </a:t>
            </a:r>
          </a:p>
        </p:txBody>
      </p:sp>
      <p:sp>
        <p:nvSpPr>
          <p:cNvPr id="126980" name="灯片编号占位符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ea typeface="宋体" pitchFamily="2" charset="-122"/>
              </a:defRPr>
            </a:lvl1pPr>
            <a:lvl2pPr marL="756917" indent="-291122" eaLnBrk="0" hangingPunct="0">
              <a:spcBef>
                <a:spcPct val="30000"/>
              </a:spcBef>
              <a:defRPr sz="1200">
                <a:solidFill>
                  <a:schemeClr val="tx1"/>
                </a:solidFill>
                <a:latin typeface="Arial" charset="0"/>
                <a:ea typeface="宋体" pitchFamily="2" charset="-122"/>
              </a:defRPr>
            </a:lvl2pPr>
            <a:lvl3pPr marL="1164488" indent="-232898" eaLnBrk="0" hangingPunct="0">
              <a:spcBef>
                <a:spcPct val="30000"/>
              </a:spcBef>
              <a:defRPr sz="1200">
                <a:solidFill>
                  <a:schemeClr val="tx1"/>
                </a:solidFill>
                <a:latin typeface="Arial" charset="0"/>
                <a:ea typeface="宋体" pitchFamily="2" charset="-122"/>
              </a:defRPr>
            </a:lvl3pPr>
            <a:lvl4pPr marL="1630284" indent="-232898" eaLnBrk="0" hangingPunct="0">
              <a:spcBef>
                <a:spcPct val="30000"/>
              </a:spcBef>
              <a:defRPr sz="1200">
                <a:solidFill>
                  <a:schemeClr val="tx1"/>
                </a:solidFill>
                <a:latin typeface="Arial" charset="0"/>
                <a:ea typeface="宋体" pitchFamily="2" charset="-122"/>
              </a:defRPr>
            </a:lvl4pPr>
            <a:lvl5pPr marL="2096079" indent="-232898" eaLnBrk="0" hangingPunct="0">
              <a:spcBef>
                <a:spcPct val="30000"/>
              </a:spcBef>
              <a:defRPr sz="1200">
                <a:solidFill>
                  <a:schemeClr val="tx1"/>
                </a:solidFill>
                <a:latin typeface="Arial" charset="0"/>
                <a:ea typeface="宋体" pitchFamily="2" charset="-122"/>
              </a:defRPr>
            </a:lvl5pPr>
            <a:lvl6pPr marL="2561874" indent="-232898" eaLnBrk="0" fontAlgn="base" hangingPunct="0">
              <a:spcBef>
                <a:spcPct val="30000"/>
              </a:spcBef>
              <a:spcAft>
                <a:spcPct val="0"/>
              </a:spcAft>
              <a:defRPr sz="1200">
                <a:solidFill>
                  <a:schemeClr val="tx1"/>
                </a:solidFill>
                <a:latin typeface="Arial" charset="0"/>
                <a:ea typeface="宋体" pitchFamily="2" charset="-122"/>
              </a:defRPr>
            </a:lvl6pPr>
            <a:lvl7pPr marL="3027670" indent="-232898" eaLnBrk="0" fontAlgn="base" hangingPunct="0">
              <a:spcBef>
                <a:spcPct val="30000"/>
              </a:spcBef>
              <a:spcAft>
                <a:spcPct val="0"/>
              </a:spcAft>
              <a:defRPr sz="1200">
                <a:solidFill>
                  <a:schemeClr val="tx1"/>
                </a:solidFill>
                <a:latin typeface="Arial" charset="0"/>
                <a:ea typeface="宋体" pitchFamily="2" charset="-122"/>
              </a:defRPr>
            </a:lvl7pPr>
            <a:lvl8pPr marL="3493465" indent="-232898" eaLnBrk="0" fontAlgn="base" hangingPunct="0">
              <a:spcBef>
                <a:spcPct val="30000"/>
              </a:spcBef>
              <a:spcAft>
                <a:spcPct val="0"/>
              </a:spcAft>
              <a:defRPr sz="1200">
                <a:solidFill>
                  <a:schemeClr val="tx1"/>
                </a:solidFill>
                <a:latin typeface="Arial" charset="0"/>
                <a:ea typeface="宋体" pitchFamily="2" charset="-122"/>
              </a:defRPr>
            </a:lvl8pPr>
            <a:lvl9pPr marL="3959261" indent="-232898" eaLnBrk="0" fontAlgn="base" hangingPunct="0">
              <a:spcBef>
                <a:spcPct val="30000"/>
              </a:spcBef>
              <a:spcAft>
                <a:spcPct val="0"/>
              </a:spcAft>
              <a:defRPr sz="1200">
                <a:solidFill>
                  <a:schemeClr val="tx1"/>
                </a:solidFill>
                <a:latin typeface="Arial" charset="0"/>
                <a:ea typeface="宋体" pitchFamily="2" charset="-122"/>
              </a:defRPr>
            </a:lvl9pPr>
          </a:lstStyle>
          <a:p>
            <a:pPr defTabSz="931591" eaLnBrk="1" hangingPunct="1">
              <a:spcBef>
                <a:spcPct val="0"/>
              </a:spcBef>
              <a:defRPr/>
            </a:pPr>
            <a:fld id="{7225993E-539A-4F27-AA4E-2DDF13572508}" type="slidenum">
              <a:rPr lang="zh-CN" altLang="en-US">
                <a:solidFill>
                  <a:srgbClr val="000000"/>
                </a:solidFill>
              </a:rPr>
              <a:pPr defTabSz="931591" eaLnBrk="1" hangingPunct="1">
                <a:spcBef>
                  <a:spcPct val="0"/>
                </a:spcBef>
                <a:defRPr/>
              </a:pPr>
              <a:t>43</a:t>
            </a:fld>
            <a:endParaRPr lang="zh-CN" altLang="en-US">
              <a:solidFill>
                <a:srgbClr val="000000"/>
              </a:solidFill>
            </a:endParaRPr>
          </a:p>
        </p:txBody>
      </p:sp>
    </p:spTree>
    <p:extLst>
      <p:ext uri="{BB962C8B-B14F-4D97-AF65-F5344CB8AC3E}">
        <p14:creationId xmlns:p14="http://schemas.microsoft.com/office/powerpoint/2010/main" val="322424629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26739" eaLnBrk="0" hangingPunct="0">
              <a:spcBef>
                <a:spcPct val="30000"/>
              </a:spcBef>
              <a:defRPr sz="1200">
                <a:solidFill>
                  <a:schemeClr val="tx1"/>
                </a:solidFill>
                <a:latin typeface="Arial" charset="0"/>
              </a:defRPr>
            </a:lvl1pPr>
            <a:lvl2pPr marL="756917" indent="-291122" algn="l" defTabSz="926739" eaLnBrk="0" hangingPunct="0">
              <a:spcBef>
                <a:spcPct val="30000"/>
              </a:spcBef>
              <a:defRPr sz="1200">
                <a:solidFill>
                  <a:schemeClr val="tx1"/>
                </a:solidFill>
                <a:latin typeface="Arial" charset="0"/>
              </a:defRPr>
            </a:lvl2pPr>
            <a:lvl3pPr marL="1164488" indent="-232898" algn="l" defTabSz="926739" eaLnBrk="0" hangingPunct="0">
              <a:spcBef>
                <a:spcPct val="30000"/>
              </a:spcBef>
              <a:defRPr sz="1200">
                <a:solidFill>
                  <a:schemeClr val="tx1"/>
                </a:solidFill>
                <a:latin typeface="Arial" charset="0"/>
              </a:defRPr>
            </a:lvl3pPr>
            <a:lvl4pPr marL="1630284" indent="-232898" algn="l" defTabSz="926739" eaLnBrk="0" hangingPunct="0">
              <a:spcBef>
                <a:spcPct val="30000"/>
              </a:spcBef>
              <a:defRPr sz="1200">
                <a:solidFill>
                  <a:schemeClr val="tx1"/>
                </a:solidFill>
                <a:latin typeface="Arial" charset="0"/>
              </a:defRPr>
            </a:lvl4pPr>
            <a:lvl5pPr marL="2096079" indent="-232898" algn="l" defTabSz="926739" eaLnBrk="0" hangingPunct="0">
              <a:spcBef>
                <a:spcPct val="30000"/>
              </a:spcBef>
              <a:defRPr sz="1200">
                <a:solidFill>
                  <a:schemeClr val="tx1"/>
                </a:solidFill>
                <a:latin typeface="Arial" charset="0"/>
              </a:defRPr>
            </a:lvl5pPr>
            <a:lvl6pPr marL="2561874" indent="-232898" defTabSz="926739" eaLnBrk="0" fontAlgn="base" hangingPunct="0">
              <a:spcBef>
                <a:spcPct val="30000"/>
              </a:spcBef>
              <a:spcAft>
                <a:spcPct val="0"/>
              </a:spcAft>
              <a:defRPr sz="1200">
                <a:solidFill>
                  <a:schemeClr val="tx1"/>
                </a:solidFill>
                <a:latin typeface="Arial" charset="0"/>
              </a:defRPr>
            </a:lvl6pPr>
            <a:lvl7pPr marL="3027670" indent="-232898" defTabSz="926739" eaLnBrk="0" fontAlgn="base" hangingPunct="0">
              <a:spcBef>
                <a:spcPct val="30000"/>
              </a:spcBef>
              <a:spcAft>
                <a:spcPct val="0"/>
              </a:spcAft>
              <a:defRPr sz="1200">
                <a:solidFill>
                  <a:schemeClr val="tx1"/>
                </a:solidFill>
                <a:latin typeface="Arial" charset="0"/>
              </a:defRPr>
            </a:lvl7pPr>
            <a:lvl8pPr marL="3493465" indent="-232898" defTabSz="926739" eaLnBrk="0" fontAlgn="base" hangingPunct="0">
              <a:spcBef>
                <a:spcPct val="30000"/>
              </a:spcBef>
              <a:spcAft>
                <a:spcPct val="0"/>
              </a:spcAft>
              <a:defRPr sz="1200">
                <a:solidFill>
                  <a:schemeClr val="tx1"/>
                </a:solidFill>
                <a:latin typeface="Arial" charset="0"/>
              </a:defRPr>
            </a:lvl8pPr>
            <a:lvl9pPr marL="3959261" indent="-232898" defTabSz="926739" eaLnBrk="0" fontAlgn="base" hangingPunct="0">
              <a:spcBef>
                <a:spcPct val="30000"/>
              </a:spcBef>
              <a:spcAft>
                <a:spcPct val="0"/>
              </a:spcAft>
              <a:defRPr sz="1200">
                <a:solidFill>
                  <a:schemeClr val="tx1"/>
                </a:solidFill>
                <a:latin typeface="Arial" charset="0"/>
              </a:defRPr>
            </a:lvl9pPr>
          </a:lstStyle>
          <a:p>
            <a:pPr marL="0" marR="0" lvl="0" indent="0" algn="r" defTabSz="926739" rtl="0" eaLnBrk="1" fontAlgn="base" latinLnBrk="0" hangingPunct="1">
              <a:lnSpc>
                <a:spcPct val="100000"/>
              </a:lnSpc>
              <a:spcBef>
                <a:spcPct val="0"/>
              </a:spcBef>
              <a:spcAft>
                <a:spcPct val="0"/>
              </a:spcAft>
              <a:buClrTx/>
              <a:buSzTx/>
              <a:buFontTx/>
              <a:buNone/>
              <a:tabLst/>
              <a:defRPr/>
            </a:pPr>
            <a:fld id="{861A57A7-DECC-40B7-B5A6-A8DA9A090C83}" type="slidenum">
              <a:rPr kumimoji="0" lang="en-US" altLang="zh-CN" sz="1200" b="0" i="0" u="none" strike="noStrike" kern="1200" cap="none" spc="0" normalizeH="0" baseline="0" noProof="0">
                <a:ln>
                  <a:noFill/>
                </a:ln>
                <a:solidFill>
                  <a:srgbClr val="000000"/>
                </a:solidFill>
                <a:effectLst/>
                <a:uLnTx/>
                <a:uFillTx/>
                <a:latin typeface="Arial" charset="0"/>
                <a:ea typeface="宋体" panose="02010600030101010101" pitchFamily="2" charset="-122"/>
                <a:cs typeface="+mn-cs"/>
              </a:rPr>
              <a:pPr marL="0" marR="0" lvl="0" indent="0" algn="r" defTabSz="926739" rtl="0" eaLnBrk="1" fontAlgn="base" latinLnBrk="0" hangingPunct="1">
                <a:lnSpc>
                  <a:spcPct val="100000"/>
                </a:lnSpc>
                <a:spcBef>
                  <a:spcPct val="0"/>
                </a:spcBef>
                <a:spcAft>
                  <a:spcPct val="0"/>
                </a:spcAft>
                <a:buClrTx/>
                <a:buSzTx/>
                <a:buFontTx/>
                <a:buNone/>
                <a:tabLst/>
                <a:defRPr/>
              </a:pPr>
              <a:t>45</a:t>
            </a:fld>
            <a:endParaRPr kumimoji="0" lang="en-US" altLang="zh-CN" sz="1200" b="0" i="0" u="none" strike="noStrike" kern="1200" cap="none" spc="0" normalizeH="0" baseline="0" noProof="0">
              <a:ln>
                <a:noFill/>
              </a:ln>
              <a:solidFill>
                <a:srgbClr val="000000"/>
              </a:solidFill>
              <a:effectLst/>
              <a:uLnTx/>
              <a:uFillTx/>
              <a:latin typeface="Arial" charset="0"/>
              <a:ea typeface="宋体" panose="02010600030101010101" pitchFamily="2" charset="-122"/>
              <a:cs typeface="+mn-cs"/>
            </a:endParaRPr>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158" tIns="45579" rIns="91158" bIns="45579"/>
          <a:lstStyle/>
          <a:p>
            <a:pPr eaLnBrk="1" hangingPunct="1"/>
            <a:endParaRPr lang="en-US" altLang="zh-CN" dirty="0" smtClean="0"/>
          </a:p>
        </p:txBody>
      </p:sp>
    </p:spTree>
    <p:extLst>
      <p:ext uri="{BB962C8B-B14F-4D97-AF65-F5344CB8AC3E}">
        <p14:creationId xmlns:p14="http://schemas.microsoft.com/office/powerpoint/2010/main" val="12292945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09638" eaLnBrk="0" hangingPunct="0">
              <a:spcBef>
                <a:spcPct val="30000"/>
              </a:spcBef>
              <a:defRPr sz="1200">
                <a:solidFill>
                  <a:schemeClr val="tx1"/>
                </a:solidFill>
                <a:latin typeface="Arial" charset="0"/>
              </a:defRPr>
            </a:lvl1pPr>
            <a:lvl2pPr marL="742950" indent="-285750" algn="l" defTabSz="909638" eaLnBrk="0" hangingPunct="0">
              <a:spcBef>
                <a:spcPct val="30000"/>
              </a:spcBef>
              <a:defRPr sz="1200">
                <a:solidFill>
                  <a:schemeClr val="tx1"/>
                </a:solidFill>
                <a:latin typeface="Arial" charset="0"/>
              </a:defRPr>
            </a:lvl2pPr>
            <a:lvl3pPr marL="1143000" indent="-228600" algn="l" defTabSz="909638" eaLnBrk="0" hangingPunct="0">
              <a:spcBef>
                <a:spcPct val="30000"/>
              </a:spcBef>
              <a:defRPr sz="1200">
                <a:solidFill>
                  <a:schemeClr val="tx1"/>
                </a:solidFill>
                <a:latin typeface="Arial" charset="0"/>
              </a:defRPr>
            </a:lvl3pPr>
            <a:lvl4pPr marL="1600200" indent="-228600" algn="l" defTabSz="909638" eaLnBrk="0" hangingPunct="0">
              <a:spcBef>
                <a:spcPct val="30000"/>
              </a:spcBef>
              <a:defRPr sz="1200">
                <a:solidFill>
                  <a:schemeClr val="tx1"/>
                </a:solidFill>
                <a:latin typeface="Arial" charset="0"/>
              </a:defRPr>
            </a:lvl4pPr>
            <a:lvl5pPr marL="2057400" indent="-228600" algn="l" defTabSz="909638" eaLnBrk="0" hangingPunct="0">
              <a:spcBef>
                <a:spcPct val="30000"/>
              </a:spcBef>
              <a:defRPr sz="1200">
                <a:solidFill>
                  <a:schemeClr val="tx1"/>
                </a:solidFill>
                <a:latin typeface="Arial" charset="0"/>
              </a:defRPr>
            </a:lvl5pPr>
            <a:lvl6pPr marL="2514600" indent="-228600" defTabSz="909638" eaLnBrk="0" fontAlgn="base" hangingPunct="0">
              <a:spcBef>
                <a:spcPct val="30000"/>
              </a:spcBef>
              <a:spcAft>
                <a:spcPct val="0"/>
              </a:spcAft>
              <a:defRPr sz="1200">
                <a:solidFill>
                  <a:schemeClr val="tx1"/>
                </a:solidFill>
                <a:latin typeface="Arial" charset="0"/>
              </a:defRPr>
            </a:lvl6pPr>
            <a:lvl7pPr marL="2971800" indent="-228600" defTabSz="909638" eaLnBrk="0" fontAlgn="base" hangingPunct="0">
              <a:spcBef>
                <a:spcPct val="30000"/>
              </a:spcBef>
              <a:spcAft>
                <a:spcPct val="0"/>
              </a:spcAft>
              <a:defRPr sz="1200">
                <a:solidFill>
                  <a:schemeClr val="tx1"/>
                </a:solidFill>
                <a:latin typeface="Arial" charset="0"/>
              </a:defRPr>
            </a:lvl7pPr>
            <a:lvl8pPr marL="3429000" indent="-228600" defTabSz="909638" eaLnBrk="0" fontAlgn="base" hangingPunct="0">
              <a:spcBef>
                <a:spcPct val="30000"/>
              </a:spcBef>
              <a:spcAft>
                <a:spcPct val="0"/>
              </a:spcAft>
              <a:defRPr sz="1200">
                <a:solidFill>
                  <a:schemeClr val="tx1"/>
                </a:solidFill>
                <a:latin typeface="Arial" charset="0"/>
              </a:defRPr>
            </a:lvl8pPr>
            <a:lvl9pPr marL="3886200" indent="-228600" defTabSz="909638"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37EEC01B-499C-42D1-8034-9431590762FA}" type="slidenum">
              <a:rPr lang="en-US" altLang="zh-CN" smtClean="0">
                <a:solidFill>
                  <a:srgbClr val="000000"/>
                </a:solidFill>
              </a:rPr>
              <a:pPr algn="r" eaLnBrk="1" hangingPunct="1">
                <a:spcBef>
                  <a:spcPct val="0"/>
                </a:spcBef>
              </a:pPr>
              <a:t>5</a:t>
            </a:fld>
            <a:endParaRPr lang="en-US" altLang="zh-CN" smtClean="0">
              <a:solidFill>
                <a:srgbClr val="000000"/>
              </a:solidFill>
            </a:endParaRPr>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476" tIns="44738" rIns="89476" bIns="44738"/>
          <a:lstStyle/>
          <a:p>
            <a:pPr eaLnBrk="1" hangingPunct="1"/>
            <a:endParaRPr lang="en-US" altLang="zh-CN" smtClean="0"/>
          </a:p>
        </p:txBody>
      </p:sp>
    </p:spTree>
    <p:extLst>
      <p:ext uri="{BB962C8B-B14F-4D97-AF65-F5344CB8AC3E}">
        <p14:creationId xmlns:p14="http://schemas.microsoft.com/office/powerpoint/2010/main" val="33465464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09638" eaLnBrk="0" hangingPunct="0">
              <a:spcBef>
                <a:spcPct val="30000"/>
              </a:spcBef>
              <a:defRPr sz="1200">
                <a:solidFill>
                  <a:schemeClr val="tx1"/>
                </a:solidFill>
                <a:latin typeface="Arial" charset="0"/>
              </a:defRPr>
            </a:lvl1pPr>
            <a:lvl2pPr marL="742950" indent="-285750" algn="l" defTabSz="909638" eaLnBrk="0" hangingPunct="0">
              <a:spcBef>
                <a:spcPct val="30000"/>
              </a:spcBef>
              <a:defRPr sz="1200">
                <a:solidFill>
                  <a:schemeClr val="tx1"/>
                </a:solidFill>
                <a:latin typeface="Arial" charset="0"/>
              </a:defRPr>
            </a:lvl2pPr>
            <a:lvl3pPr marL="1143000" indent="-228600" algn="l" defTabSz="909638" eaLnBrk="0" hangingPunct="0">
              <a:spcBef>
                <a:spcPct val="30000"/>
              </a:spcBef>
              <a:defRPr sz="1200">
                <a:solidFill>
                  <a:schemeClr val="tx1"/>
                </a:solidFill>
                <a:latin typeface="Arial" charset="0"/>
              </a:defRPr>
            </a:lvl3pPr>
            <a:lvl4pPr marL="1600200" indent="-228600" algn="l" defTabSz="909638" eaLnBrk="0" hangingPunct="0">
              <a:spcBef>
                <a:spcPct val="30000"/>
              </a:spcBef>
              <a:defRPr sz="1200">
                <a:solidFill>
                  <a:schemeClr val="tx1"/>
                </a:solidFill>
                <a:latin typeface="Arial" charset="0"/>
              </a:defRPr>
            </a:lvl4pPr>
            <a:lvl5pPr marL="2057400" indent="-228600" algn="l" defTabSz="909638" eaLnBrk="0" hangingPunct="0">
              <a:spcBef>
                <a:spcPct val="30000"/>
              </a:spcBef>
              <a:defRPr sz="1200">
                <a:solidFill>
                  <a:schemeClr val="tx1"/>
                </a:solidFill>
                <a:latin typeface="Arial" charset="0"/>
              </a:defRPr>
            </a:lvl5pPr>
            <a:lvl6pPr marL="2514600" indent="-228600" defTabSz="909638" eaLnBrk="0" fontAlgn="base" hangingPunct="0">
              <a:spcBef>
                <a:spcPct val="30000"/>
              </a:spcBef>
              <a:spcAft>
                <a:spcPct val="0"/>
              </a:spcAft>
              <a:defRPr sz="1200">
                <a:solidFill>
                  <a:schemeClr val="tx1"/>
                </a:solidFill>
                <a:latin typeface="Arial" charset="0"/>
              </a:defRPr>
            </a:lvl6pPr>
            <a:lvl7pPr marL="2971800" indent="-228600" defTabSz="909638" eaLnBrk="0" fontAlgn="base" hangingPunct="0">
              <a:spcBef>
                <a:spcPct val="30000"/>
              </a:spcBef>
              <a:spcAft>
                <a:spcPct val="0"/>
              </a:spcAft>
              <a:defRPr sz="1200">
                <a:solidFill>
                  <a:schemeClr val="tx1"/>
                </a:solidFill>
                <a:latin typeface="Arial" charset="0"/>
              </a:defRPr>
            </a:lvl7pPr>
            <a:lvl8pPr marL="3429000" indent="-228600" defTabSz="909638" eaLnBrk="0" fontAlgn="base" hangingPunct="0">
              <a:spcBef>
                <a:spcPct val="30000"/>
              </a:spcBef>
              <a:spcAft>
                <a:spcPct val="0"/>
              </a:spcAft>
              <a:defRPr sz="1200">
                <a:solidFill>
                  <a:schemeClr val="tx1"/>
                </a:solidFill>
                <a:latin typeface="Arial" charset="0"/>
              </a:defRPr>
            </a:lvl8pPr>
            <a:lvl9pPr marL="3886200" indent="-228600" defTabSz="909638" eaLnBrk="0" fontAlgn="base" hangingPunct="0">
              <a:spcBef>
                <a:spcPct val="30000"/>
              </a:spcBef>
              <a:spcAft>
                <a:spcPct val="0"/>
              </a:spcAft>
              <a:defRPr sz="1200">
                <a:solidFill>
                  <a:schemeClr val="tx1"/>
                </a:solidFill>
                <a:latin typeface="Arial" charset="0"/>
              </a:defRPr>
            </a:lvl9pPr>
          </a:lstStyle>
          <a:p>
            <a:pPr marL="0" marR="0" lvl="0" indent="0" algn="r" defTabSz="909638" rtl="0" eaLnBrk="1" fontAlgn="base" latinLnBrk="0" hangingPunct="1">
              <a:lnSpc>
                <a:spcPct val="100000"/>
              </a:lnSpc>
              <a:spcBef>
                <a:spcPct val="0"/>
              </a:spcBef>
              <a:spcAft>
                <a:spcPct val="0"/>
              </a:spcAft>
              <a:buClrTx/>
              <a:buSzTx/>
              <a:buFontTx/>
              <a:buNone/>
              <a:tabLst/>
              <a:defRPr/>
            </a:pPr>
            <a:fld id="{37EEC01B-499C-42D1-8034-9431590762FA}" type="slidenum">
              <a:rPr kumimoji="0" lang="en-US" altLang="zh-CN" sz="1200" b="0" i="0" u="none" strike="noStrike" kern="1200" cap="none" spc="0" normalizeH="0" baseline="0" noProof="0" smtClean="0">
                <a:ln>
                  <a:noFill/>
                </a:ln>
                <a:solidFill>
                  <a:srgbClr val="000000"/>
                </a:solidFill>
                <a:effectLst/>
                <a:uLnTx/>
                <a:uFillTx/>
                <a:latin typeface="Arial" charset="0"/>
                <a:ea typeface="宋体" panose="02010600030101010101" pitchFamily="2" charset="-122"/>
                <a:cs typeface="+mn-cs"/>
              </a:rPr>
              <a:pPr marL="0" marR="0" lvl="0" indent="0" algn="r" defTabSz="909638" rtl="0" eaLnBrk="1" fontAlgn="base" latinLnBrk="0" hangingPunct="1">
                <a:lnSpc>
                  <a:spcPct val="100000"/>
                </a:lnSpc>
                <a:spcBef>
                  <a:spcPct val="0"/>
                </a:spcBef>
                <a:spcAft>
                  <a:spcPct val="0"/>
                </a:spcAft>
                <a:buClrTx/>
                <a:buSzTx/>
                <a:buFontTx/>
                <a:buNone/>
                <a:tabLst/>
                <a:defRPr/>
              </a:pPr>
              <a:t>6</a:t>
            </a:fld>
            <a:endParaRPr kumimoji="0" lang="en-US" altLang="zh-CN" sz="1200" b="0" i="0" u="none" strike="noStrike" kern="1200" cap="none" spc="0" normalizeH="0" baseline="0" noProof="0" smtClean="0">
              <a:ln>
                <a:noFill/>
              </a:ln>
              <a:solidFill>
                <a:srgbClr val="000000"/>
              </a:solidFill>
              <a:effectLst/>
              <a:uLnTx/>
              <a:uFillTx/>
              <a:latin typeface="Arial" charset="0"/>
              <a:ea typeface="宋体" panose="02010600030101010101" pitchFamily="2" charset="-122"/>
              <a:cs typeface="+mn-cs"/>
            </a:endParaRPr>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476" tIns="44738" rIns="89476" bIns="44738"/>
          <a:lstStyle/>
          <a:p>
            <a:pPr eaLnBrk="1" hangingPunct="1"/>
            <a:endParaRPr lang="en-US" altLang="zh-CN" smtClean="0"/>
          </a:p>
        </p:txBody>
      </p:sp>
    </p:spTree>
    <p:extLst>
      <p:ext uri="{BB962C8B-B14F-4D97-AF65-F5344CB8AC3E}">
        <p14:creationId xmlns:p14="http://schemas.microsoft.com/office/powerpoint/2010/main" val="1004568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baseline="0" dirty="0" smtClean="0"/>
              <a:t>There are two fundamental viewpoints for interacting insulators.  One is based on the Fermi surface nesting in the weak interacting regime. The other is in the strong interaction regime, which is dominated by the Heisenberg </a:t>
            </a:r>
            <a:r>
              <a:rPr lang="en-US" altLang="zh-CN" baseline="0" dirty="0" err="1" smtClean="0"/>
              <a:t>superexchange</a:t>
            </a:r>
            <a:r>
              <a:rPr lang="en-US" altLang="zh-CN" baseline="0" dirty="0" smtClean="0"/>
              <a:t> interaction. For the SU(2) case, there exists the </a:t>
            </a:r>
            <a:r>
              <a:rPr lang="en-US" altLang="zh-CN" baseline="0" dirty="0" err="1" smtClean="0"/>
              <a:t>afm</a:t>
            </a:r>
            <a:r>
              <a:rPr lang="en-US" altLang="zh-CN" baseline="0" dirty="0" smtClean="0"/>
              <a:t> long range order in both regimes without a phase transition. As confirmed by QMC simulations, the Neel order grows smoothly as increasing the Hubbard repulsion U, and it saturates at large values of U. </a:t>
            </a:r>
            <a:endParaRPr lang="zh-CN" altLang="en-US" dirty="0"/>
          </a:p>
        </p:txBody>
      </p:sp>
      <p:sp>
        <p:nvSpPr>
          <p:cNvPr id="4" name="灯片编号占位符 3"/>
          <p:cNvSpPr>
            <a:spLocks noGrp="1"/>
          </p:cNvSpPr>
          <p:nvPr>
            <p:ph type="sldNum" sz="quarter" idx="10"/>
          </p:nvPr>
        </p:nvSpPr>
        <p:spPr/>
        <p:txBody>
          <a:bodyPr/>
          <a:lstStyle/>
          <a:p>
            <a:pPr>
              <a:defRPr/>
            </a:pPr>
            <a:fld id="{3F1FC47B-62B9-47EA-947D-6CD528541EA9}" type="slidenum">
              <a:rPr lang="en-US" altLang="zh-CN" smtClean="0"/>
              <a:pPr>
                <a:defRPr/>
              </a:pPr>
              <a:t>7</a:t>
            </a:fld>
            <a:endParaRPr lang="en-US" altLang="zh-CN"/>
          </a:p>
        </p:txBody>
      </p:sp>
    </p:spTree>
    <p:extLst>
      <p:ext uri="{BB962C8B-B14F-4D97-AF65-F5344CB8AC3E}">
        <p14:creationId xmlns:p14="http://schemas.microsoft.com/office/powerpoint/2010/main" val="9421121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26739" eaLnBrk="0" hangingPunct="0">
              <a:spcBef>
                <a:spcPct val="30000"/>
              </a:spcBef>
              <a:defRPr sz="1200">
                <a:solidFill>
                  <a:schemeClr val="tx1"/>
                </a:solidFill>
                <a:latin typeface="Arial" charset="0"/>
              </a:defRPr>
            </a:lvl1pPr>
            <a:lvl2pPr marL="756917" indent="-291122" algn="l" defTabSz="926739" eaLnBrk="0" hangingPunct="0">
              <a:spcBef>
                <a:spcPct val="30000"/>
              </a:spcBef>
              <a:defRPr sz="1200">
                <a:solidFill>
                  <a:schemeClr val="tx1"/>
                </a:solidFill>
                <a:latin typeface="Arial" charset="0"/>
              </a:defRPr>
            </a:lvl2pPr>
            <a:lvl3pPr marL="1164488" indent="-232898" algn="l" defTabSz="926739" eaLnBrk="0" hangingPunct="0">
              <a:spcBef>
                <a:spcPct val="30000"/>
              </a:spcBef>
              <a:defRPr sz="1200">
                <a:solidFill>
                  <a:schemeClr val="tx1"/>
                </a:solidFill>
                <a:latin typeface="Arial" charset="0"/>
              </a:defRPr>
            </a:lvl3pPr>
            <a:lvl4pPr marL="1630284" indent="-232898" algn="l" defTabSz="926739" eaLnBrk="0" hangingPunct="0">
              <a:spcBef>
                <a:spcPct val="30000"/>
              </a:spcBef>
              <a:defRPr sz="1200">
                <a:solidFill>
                  <a:schemeClr val="tx1"/>
                </a:solidFill>
                <a:latin typeface="Arial" charset="0"/>
              </a:defRPr>
            </a:lvl4pPr>
            <a:lvl5pPr marL="2096079" indent="-232898" algn="l" defTabSz="926739" eaLnBrk="0" hangingPunct="0">
              <a:spcBef>
                <a:spcPct val="30000"/>
              </a:spcBef>
              <a:defRPr sz="1200">
                <a:solidFill>
                  <a:schemeClr val="tx1"/>
                </a:solidFill>
                <a:latin typeface="Arial" charset="0"/>
              </a:defRPr>
            </a:lvl5pPr>
            <a:lvl6pPr marL="2561874" indent="-232898" defTabSz="926739" eaLnBrk="0" fontAlgn="base" hangingPunct="0">
              <a:spcBef>
                <a:spcPct val="30000"/>
              </a:spcBef>
              <a:spcAft>
                <a:spcPct val="0"/>
              </a:spcAft>
              <a:defRPr sz="1200">
                <a:solidFill>
                  <a:schemeClr val="tx1"/>
                </a:solidFill>
                <a:latin typeface="Arial" charset="0"/>
              </a:defRPr>
            </a:lvl6pPr>
            <a:lvl7pPr marL="3027670" indent="-232898" defTabSz="926739" eaLnBrk="0" fontAlgn="base" hangingPunct="0">
              <a:spcBef>
                <a:spcPct val="30000"/>
              </a:spcBef>
              <a:spcAft>
                <a:spcPct val="0"/>
              </a:spcAft>
              <a:defRPr sz="1200">
                <a:solidFill>
                  <a:schemeClr val="tx1"/>
                </a:solidFill>
                <a:latin typeface="Arial" charset="0"/>
              </a:defRPr>
            </a:lvl7pPr>
            <a:lvl8pPr marL="3493465" indent="-232898" defTabSz="926739" eaLnBrk="0" fontAlgn="base" hangingPunct="0">
              <a:spcBef>
                <a:spcPct val="30000"/>
              </a:spcBef>
              <a:spcAft>
                <a:spcPct val="0"/>
              </a:spcAft>
              <a:defRPr sz="1200">
                <a:solidFill>
                  <a:schemeClr val="tx1"/>
                </a:solidFill>
                <a:latin typeface="Arial" charset="0"/>
              </a:defRPr>
            </a:lvl8pPr>
            <a:lvl9pPr marL="3959261" indent="-232898" defTabSz="926739" eaLnBrk="0" fontAlgn="base" hangingPunct="0">
              <a:spcBef>
                <a:spcPct val="30000"/>
              </a:spcBef>
              <a:spcAft>
                <a:spcPct val="0"/>
              </a:spcAft>
              <a:defRPr sz="1200">
                <a:solidFill>
                  <a:schemeClr val="tx1"/>
                </a:solidFill>
                <a:latin typeface="Arial" charset="0"/>
              </a:defRPr>
            </a:lvl9pPr>
          </a:lstStyle>
          <a:p>
            <a:pPr marL="0" marR="0" lvl="0" indent="0" algn="r" defTabSz="926739" rtl="0" eaLnBrk="1" fontAlgn="base" latinLnBrk="0" hangingPunct="1">
              <a:lnSpc>
                <a:spcPct val="100000"/>
              </a:lnSpc>
              <a:spcBef>
                <a:spcPct val="0"/>
              </a:spcBef>
              <a:spcAft>
                <a:spcPct val="0"/>
              </a:spcAft>
              <a:buClrTx/>
              <a:buSzTx/>
              <a:buFontTx/>
              <a:buNone/>
              <a:tabLst/>
              <a:defRPr/>
            </a:pPr>
            <a:fld id="{3E61339E-518F-4879-8F12-83FB1E68684C}" type="slidenum">
              <a:rPr kumimoji="0" lang="en-US" altLang="zh-CN" sz="1200" b="0" i="0" u="none" strike="noStrike" kern="1200" cap="none" spc="0" normalizeH="0" baseline="0" noProof="0" smtClean="0">
                <a:ln>
                  <a:noFill/>
                </a:ln>
                <a:solidFill>
                  <a:srgbClr val="000000"/>
                </a:solidFill>
                <a:effectLst/>
                <a:uLnTx/>
                <a:uFillTx/>
                <a:latin typeface="Arial" charset="0"/>
                <a:ea typeface="宋体" panose="02010600030101010101" pitchFamily="2" charset="-122"/>
                <a:cs typeface="+mn-cs"/>
              </a:rPr>
              <a:pPr marL="0" marR="0" lvl="0" indent="0" algn="r" defTabSz="926739" rtl="0" eaLnBrk="1" fontAlgn="base" latinLnBrk="0" hangingPunct="1">
                <a:lnSpc>
                  <a:spcPct val="100000"/>
                </a:lnSpc>
                <a:spcBef>
                  <a:spcPct val="0"/>
                </a:spcBef>
                <a:spcAft>
                  <a:spcPct val="0"/>
                </a:spcAft>
                <a:buClrTx/>
                <a:buSzTx/>
                <a:buFontTx/>
                <a:buNone/>
                <a:tabLst/>
                <a:defRPr/>
              </a:pPr>
              <a:t>8</a:t>
            </a:fld>
            <a:endParaRPr kumimoji="0" lang="en-US" altLang="zh-CN" sz="1200" b="0" i="0" u="none" strike="noStrike" kern="1200" cap="none" spc="0" normalizeH="0" baseline="0" noProof="0">
              <a:ln>
                <a:noFill/>
              </a:ln>
              <a:solidFill>
                <a:srgbClr val="000000"/>
              </a:solidFill>
              <a:effectLst/>
              <a:uLnTx/>
              <a:uFillTx/>
              <a:latin typeface="Arial" charset="0"/>
              <a:ea typeface="宋体" panose="02010600030101010101" pitchFamily="2" charset="-122"/>
              <a:cs typeface="+mn-cs"/>
            </a:endParaRPr>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158" tIns="45579" rIns="91158" bIns="45579"/>
          <a:lstStyle/>
          <a:p>
            <a:pPr eaLnBrk="1" hangingPunct="1"/>
            <a:endParaRPr lang="en-US" altLang="zh-CN"/>
          </a:p>
        </p:txBody>
      </p:sp>
    </p:spTree>
    <p:extLst>
      <p:ext uri="{BB962C8B-B14F-4D97-AF65-F5344CB8AC3E}">
        <p14:creationId xmlns:p14="http://schemas.microsoft.com/office/powerpoint/2010/main" val="13682694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26739" eaLnBrk="0" hangingPunct="0">
              <a:spcBef>
                <a:spcPct val="30000"/>
              </a:spcBef>
              <a:defRPr sz="1200">
                <a:solidFill>
                  <a:schemeClr val="tx1"/>
                </a:solidFill>
                <a:latin typeface="Arial" charset="0"/>
              </a:defRPr>
            </a:lvl1pPr>
            <a:lvl2pPr marL="756917" indent="-291122" algn="l" defTabSz="926739" eaLnBrk="0" hangingPunct="0">
              <a:spcBef>
                <a:spcPct val="30000"/>
              </a:spcBef>
              <a:defRPr sz="1200">
                <a:solidFill>
                  <a:schemeClr val="tx1"/>
                </a:solidFill>
                <a:latin typeface="Arial" charset="0"/>
              </a:defRPr>
            </a:lvl2pPr>
            <a:lvl3pPr marL="1164488" indent="-232898" algn="l" defTabSz="926739" eaLnBrk="0" hangingPunct="0">
              <a:spcBef>
                <a:spcPct val="30000"/>
              </a:spcBef>
              <a:defRPr sz="1200">
                <a:solidFill>
                  <a:schemeClr val="tx1"/>
                </a:solidFill>
                <a:latin typeface="Arial" charset="0"/>
              </a:defRPr>
            </a:lvl3pPr>
            <a:lvl4pPr marL="1630284" indent="-232898" algn="l" defTabSz="926739" eaLnBrk="0" hangingPunct="0">
              <a:spcBef>
                <a:spcPct val="30000"/>
              </a:spcBef>
              <a:defRPr sz="1200">
                <a:solidFill>
                  <a:schemeClr val="tx1"/>
                </a:solidFill>
                <a:latin typeface="Arial" charset="0"/>
              </a:defRPr>
            </a:lvl4pPr>
            <a:lvl5pPr marL="2096079" indent="-232898" algn="l" defTabSz="926739" eaLnBrk="0" hangingPunct="0">
              <a:spcBef>
                <a:spcPct val="30000"/>
              </a:spcBef>
              <a:defRPr sz="1200">
                <a:solidFill>
                  <a:schemeClr val="tx1"/>
                </a:solidFill>
                <a:latin typeface="Arial" charset="0"/>
              </a:defRPr>
            </a:lvl5pPr>
            <a:lvl6pPr marL="2561874" indent="-232898" defTabSz="926739" eaLnBrk="0" fontAlgn="base" hangingPunct="0">
              <a:spcBef>
                <a:spcPct val="30000"/>
              </a:spcBef>
              <a:spcAft>
                <a:spcPct val="0"/>
              </a:spcAft>
              <a:defRPr sz="1200">
                <a:solidFill>
                  <a:schemeClr val="tx1"/>
                </a:solidFill>
                <a:latin typeface="Arial" charset="0"/>
              </a:defRPr>
            </a:lvl6pPr>
            <a:lvl7pPr marL="3027670" indent="-232898" defTabSz="926739" eaLnBrk="0" fontAlgn="base" hangingPunct="0">
              <a:spcBef>
                <a:spcPct val="30000"/>
              </a:spcBef>
              <a:spcAft>
                <a:spcPct val="0"/>
              </a:spcAft>
              <a:defRPr sz="1200">
                <a:solidFill>
                  <a:schemeClr val="tx1"/>
                </a:solidFill>
                <a:latin typeface="Arial" charset="0"/>
              </a:defRPr>
            </a:lvl7pPr>
            <a:lvl8pPr marL="3493465" indent="-232898" defTabSz="926739" eaLnBrk="0" fontAlgn="base" hangingPunct="0">
              <a:spcBef>
                <a:spcPct val="30000"/>
              </a:spcBef>
              <a:spcAft>
                <a:spcPct val="0"/>
              </a:spcAft>
              <a:defRPr sz="1200">
                <a:solidFill>
                  <a:schemeClr val="tx1"/>
                </a:solidFill>
                <a:latin typeface="Arial" charset="0"/>
              </a:defRPr>
            </a:lvl8pPr>
            <a:lvl9pPr marL="3959261" indent="-232898" defTabSz="926739" eaLnBrk="0" fontAlgn="base" hangingPunct="0">
              <a:spcBef>
                <a:spcPct val="30000"/>
              </a:spcBef>
              <a:spcAft>
                <a:spcPct val="0"/>
              </a:spcAft>
              <a:defRPr sz="1200">
                <a:solidFill>
                  <a:schemeClr val="tx1"/>
                </a:solidFill>
                <a:latin typeface="Arial" charset="0"/>
              </a:defRPr>
            </a:lvl9pPr>
          </a:lstStyle>
          <a:p>
            <a:pPr marL="0" marR="0" lvl="0" indent="0" algn="r" defTabSz="926739" rtl="0" eaLnBrk="1" fontAlgn="base" latinLnBrk="0" hangingPunct="1">
              <a:lnSpc>
                <a:spcPct val="100000"/>
              </a:lnSpc>
              <a:spcBef>
                <a:spcPct val="0"/>
              </a:spcBef>
              <a:spcAft>
                <a:spcPct val="0"/>
              </a:spcAft>
              <a:buClrTx/>
              <a:buSzTx/>
              <a:buFontTx/>
              <a:buNone/>
              <a:tabLst/>
              <a:defRPr/>
            </a:pPr>
            <a:fld id="{EE863480-A28D-43EC-ACBA-AA0613F53230}" type="slidenum">
              <a:rPr kumimoji="0" lang="en-US" altLang="zh-CN" sz="1200" b="0" i="0" u="none" strike="noStrike" kern="1200" cap="none" spc="0" normalizeH="0" baseline="0" noProof="0" smtClean="0">
                <a:ln>
                  <a:noFill/>
                </a:ln>
                <a:solidFill>
                  <a:srgbClr val="000000"/>
                </a:solidFill>
                <a:effectLst/>
                <a:uLnTx/>
                <a:uFillTx/>
                <a:latin typeface="Arial" charset="0"/>
                <a:ea typeface="宋体" panose="02010600030101010101" pitchFamily="2" charset="-122"/>
                <a:cs typeface="+mn-cs"/>
              </a:rPr>
              <a:pPr marL="0" marR="0" lvl="0" indent="0" algn="r" defTabSz="926739" rtl="0" eaLnBrk="1" fontAlgn="base" latinLnBrk="0" hangingPunct="1">
                <a:lnSpc>
                  <a:spcPct val="100000"/>
                </a:lnSpc>
                <a:spcBef>
                  <a:spcPct val="0"/>
                </a:spcBef>
                <a:spcAft>
                  <a:spcPct val="0"/>
                </a:spcAft>
                <a:buClrTx/>
                <a:buSzTx/>
                <a:buFontTx/>
                <a:buNone/>
                <a:tabLst/>
                <a:defRPr/>
              </a:pPr>
              <a:t>9</a:t>
            </a:fld>
            <a:endParaRPr kumimoji="0" lang="en-US" altLang="zh-CN" sz="1200" b="0" i="0" u="none" strike="noStrike" kern="1200" cap="none" spc="0" normalizeH="0" baseline="0" noProof="0">
              <a:ln>
                <a:noFill/>
              </a:ln>
              <a:solidFill>
                <a:srgbClr val="000000"/>
              </a:solidFill>
              <a:effectLst/>
              <a:uLnTx/>
              <a:uFillTx/>
              <a:latin typeface="Arial" charset="0"/>
              <a:ea typeface="宋体" panose="02010600030101010101" pitchFamily="2" charset="-122"/>
              <a:cs typeface="+mn-cs"/>
            </a:endParaRPr>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158" tIns="45579" rIns="91158" bIns="45579"/>
          <a:lstStyle/>
          <a:p>
            <a:pPr eaLnBrk="1" hangingPunct="1"/>
            <a:endParaRPr lang="en-US" altLang="zh-CN"/>
          </a:p>
        </p:txBody>
      </p:sp>
    </p:spTree>
    <p:extLst>
      <p:ext uri="{BB962C8B-B14F-4D97-AF65-F5344CB8AC3E}">
        <p14:creationId xmlns:p14="http://schemas.microsoft.com/office/powerpoint/2010/main" val="35684672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48D52017-EDA3-4449-9578-310D7FA82506}" type="slidenum">
              <a:rPr lang="en-US" altLang="zh-CN"/>
              <a:pPr>
                <a:defRPr/>
              </a:pPr>
              <a:t>‹#›</a:t>
            </a:fld>
            <a:endParaRPr lang="en-US" altLang="zh-CN"/>
          </a:p>
        </p:txBody>
      </p:sp>
    </p:spTree>
    <p:extLst>
      <p:ext uri="{BB962C8B-B14F-4D97-AF65-F5344CB8AC3E}">
        <p14:creationId xmlns:p14="http://schemas.microsoft.com/office/powerpoint/2010/main" val="35658167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2F6C1580-58CC-4B79-9007-8E26261A0709}" type="slidenum">
              <a:rPr lang="en-US" altLang="zh-CN"/>
              <a:pPr>
                <a:defRPr/>
              </a:pPr>
              <a:t>‹#›</a:t>
            </a:fld>
            <a:endParaRPr lang="en-US" altLang="zh-CN"/>
          </a:p>
        </p:txBody>
      </p:sp>
    </p:spTree>
    <p:extLst>
      <p:ext uri="{BB962C8B-B14F-4D97-AF65-F5344CB8AC3E}">
        <p14:creationId xmlns:p14="http://schemas.microsoft.com/office/powerpoint/2010/main" val="4250481302"/>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zh-CN" sz="1400" b="0" i="0" u="none" strike="noStrike" kern="1200" cap="none" spc="0" normalizeH="0" baseline="0" noProof="0">
              <a:ln>
                <a:noFill/>
              </a:ln>
              <a:solidFill>
                <a:srgbClr val="000000"/>
              </a:solidFill>
              <a:effectLst/>
              <a:uLnTx/>
              <a:uFillTx/>
              <a:latin typeface="Arial"/>
              <a:ea typeface="宋体" pitchFamily="2" charset="-122"/>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zh-CN" sz="1400" b="0" i="0" u="none" strike="noStrike" kern="1200" cap="none" spc="0" normalizeH="0" baseline="0" noProof="0">
              <a:ln>
                <a:noFill/>
              </a:ln>
              <a:solidFill>
                <a:srgbClr val="000000"/>
              </a:solidFill>
              <a:effectLst/>
              <a:uLnTx/>
              <a:uFillTx/>
              <a:latin typeface="Arial"/>
              <a:ea typeface="宋体" pitchFamily="2" charset="-122"/>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2F6C1580-58CC-4B79-9007-8E26261A0709}" type="slidenum">
              <a:rPr kumimoji="0" lang="en-US" altLang="zh-CN" sz="1400" b="0" i="0" u="none" strike="noStrike" kern="1200" cap="none" spc="0" normalizeH="0" baseline="0" noProof="0">
                <a:ln>
                  <a:noFill/>
                </a:ln>
                <a:solidFill>
                  <a:srgbClr val="000000"/>
                </a:solidFill>
                <a:effectLst/>
                <a:uLnTx/>
                <a:uFillTx/>
                <a:latin typeface="Arial"/>
                <a:ea typeface="宋体"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zh-CN" sz="1400" b="0" i="0" u="none" strike="noStrike" kern="1200" cap="none" spc="0" normalizeH="0" baseline="0" noProof="0">
              <a:ln>
                <a:noFill/>
              </a:ln>
              <a:solidFill>
                <a:srgbClr val="000000"/>
              </a:solidFill>
              <a:effectLst/>
              <a:uLnTx/>
              <a:uFillTx/>
              <a:latin typeface="Arial"/>
              <a:ea typeface="宋体" pitchFamily="2" charset="-122"/>
              <a:cs typeface="+mn-cs"/>
            </a:endParaRPr>
          </a:p>
        </p:txBody>
      </p:sp>
    </p:spTree>
    <p:extLst>
      <p:ext uri="{BB962C8B-B14F-4D97-AF65-F5344CB8AC3E}">
        <p14:creationId xmlns:p14="http://schemas.microsoft.com/office/powerpoint/2010/main" val="319425586"/>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zh-CN" sz="1400" b="0" i="0" u="none" strike="noStrike" kern="1200" cap="none" spc="0" normalizeH="0" baseline="0" noProof="0">
              <a:ln>
                <a:noFill/>
              </a:ln>
              <a:solidFill>
                <a:srgbClr val="000000"/>
              </a:solidFill>
              <a:effectLst/>
              <a:uLnTx/>
              <a:uFillTx/>
              <a:latin typeface="Arial"/>
              <a:ea typeface="宋体" pitchFamily="2" charset="-122"/>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zh-CN" sz="1400" b="0" i="0" u="none" strike="noStrike" kern="1200" cap="none" spc="0" normalizeH="0" baseline="0" noProof="0">
              <a:ln>
                <a:noFill/>
              </a:ln>
              <a:solidFill>
                <a:srgbClr val="000000"/>
              </a:solidFill>
              <a:effectLst/>
              <a:uLnTx/>
              <a:uFillTx/>
              <a:latin typeface="Arial"/>
              <a:ea typeface="宋体" pitchFamily="2" charset="-122"/>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00BE47B0-C861-40C2-B911-21BD252503D3}" type="slidenum">
              <a:rPr kumimoji="0" lang="en-US" altLang="zh-CN" sz="1400" b="0" i="0" u="none" strike="noStrike" kern="1200" cap="none" spc="0" normalizeH="0" baseline="0" noProof="0">
                <a:ln>
                  <a:noFill/>
                </a:ln>
                <a:solidFill>
                  <a:srgbClr val="000000"/>
                </a:solidFill>
                <a:effectLst/>
                <a:uLnTx/>
                <a:uFillTx/>
                <a:latin typeface="Arial"/>
                <a:ea typeface="宋体"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zh-CN" sz="1400" b="0" i="0" u="none" strike="noStrike" kern="1200" cap="none" spc="0" normalizeH="0" baseline="0" noProof="0">
              <a:ln>
                <a:noFill/>
              </a:ln>
              <a:solidFill>
                <a:srgbClr val="000000"/>
              </a:solidFill>
              <a:effectLst/>
              <a:uLnTx/>
              <a:uFillTx/>
              <a:latin typeface="Arial"/>
              <a:ea typeface="宋体" pitchFamily="2" charset="-122"/>
              <a:cs typeface="+mn-cs"/>
            </a:endParaRPr>
          </a:p>
        </p:txBody>
      </p:sp>
    </p:spTree>
    <p:extLst>
      <p:ext uri="{BB962C8B-B14F-4D97-AF65-F5344CB8AC3E}">
        <p14:creationId xmlns:p14="http://schemas.microsoft.com/office/powerpoint/2010/main" val="1914055970"/>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zh-CN" sz="1400" b="0" i="0" u="none" strike="noStrike" kern="1200" cap="none" spc="0" normalizeH="0" baseline="0" noProof="0">
              <a:ln>
                <a:noFill/>
              </a:ln>
              <a:solidFill>
                <a:srgbClr val="000000"/>
              </a:solidFill>
              <a:effectLst/>
              <a:uLnTx/>
              <a:uFillTx/>
              <a:latin typeface="Arial"/>
              <a:ea typeface="宋体" pitchFamily="2" charset="-122"/>
              <a:cs typeface="+mn-cs"/>
            </a:endParaRPr>
          </a:p>
        </p:txBody>
      </p:sp>
      <p:sp>
        <p:nvSpPr>
          <p:cNvPr id="7" name="Rectangle 5"/>
          <p:cNvSpPr>
            <a:spLocks noGrp="1" noChangeArrowheads="1"/>
          </p:cNvSpPr>
          <p:nvPr>
            <p:ph type="ftr" sz="quarter" idx="11"/>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zh-CN" sz="1400" b="0" i="0" u="none" strike="noStrike" kern="1200" cap="none" spc="0" normalizeH="0" baseline="0" noProof="0">
              <a:ln>
                <a:noFill/>
              </a:ln>
              <a:solidFill>
                <a:srgbClr val="000000"/>
              </a:solidFill>
              <a:effectLst/>
              <a:uLnTx/>
              <a:uFillTx/>
              <a:latin typeface="Arial"/>
              <a:ea typeface="宋体" pitchFamily="2" charset="-122"/>
              <a:cs typeface="+mn-cs"/>
            </a:endParaRPr>
          </a:p>
        </p:txBody>
      </p:sp>
      <p:sp>
        <p:nvSpPr>
          <p:cNvPr id="8"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D9FA23AA-4F20-4F35-B6C7-CA72D9E1B823}" type="slidenum">
              <a:rPr kumimoji="0" lang="en-US" altLang="zh-CN" sz="1400" b="0" i="0" u="none" strike="noStrike" kern="1200" cap="none" spc="0" normalizeH="0" baseline="0" noProof="0">
                <a:ln>
                  <a:noFill/>
                </a:ln>
                <a:solidFill>
                  <a:srgbClr val="000000"/>
                </a:solidFill>
                <a:effectLst/>
                <a:uLnTx/>
                <a:uFillTx/>
                <a:latin typeface="Arial"/>
                <a:ea typeface="宋体"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zh-CN" sz="1400" b="0" i="0" u="none" strike="noStrike" kern="1200" cap="none" spc="0" normalizeH="0" baseline="0" noProof="0">
              <a:ln>
                <a:noFill/>
              </a:ln>
              <a:solidFill>
                <a:srgbClr val="000000"/>
              </a:solidFill>
              <a:effectLst/>
              <a:uLnTx/>
              <a:uFillTx/>
              <a:latin typeface="Arial"/>
              <a:ea typeface="宋体" pitchFamily="2" charset="-122"/>
              <a:cs typeface="+mn-cs"/>
            </a:endParaRPr>
          </a:p>
        </p:txBody>
      </p:sp>
    </p:spTree>
    <p:extLst>
      <p:ext uri="{BB962C8B-B14F-4D97-AF65-F5344CB8AC3E}">
        <p14:creationId xmlns:p14="http://schemas.microsoft.com/office/powerpoint/2010/main" val="2160179509"/>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zh-CN" sz="1400" b="0" i="0" u="none" strike="noStrike" kern="1200" cap="none" spc="0" normalizeH="0" baseline="0" noProof="0">
              <a:ln>
                <a:noFill/>
              </a:ln>
              <a:solidFill>
                <a:srgbClr val="000000"/>
              </a:solidFill>
              <a:effectLst/>
              <a:uLnTx/>
              <a:uFillTx/>
              <a:latin typeface="Arial"/>
              <a:ea typeface="宋体" pitchFamily="2" charset="-122"/>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zh-CN" sz="1400" b="0" i="0" u="none" strike="noStrike" kern="1200" cap="none" spc="0" normalizeH="0" baseline="0" noProof="0">
              <a:ln>
                <a:noFill/>
              </a:ln>
              <a:solidFill>
                <a:srgbClr val="000000"/>
              </a:solidFill>
              <a:effectLst/>
              <a:uLnTx/>
              <a:uFillTx/>
              <a:latin typeface="Arial"/>
              <a:ea typeface="宋体" pitchFamily="2" charset="-122"/>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48D52017-EDA3-4449-9578-310D7FA82506}" type="slidenum">
              <a:rPr kumimoji="0" lang="en-US" altLang="zh-CN" sz="1400" b="0" i="0" u="none" strike="noStrike" kern="1200" cap="none" spc="0" normalizeH="0" baseline="0" noProof="0">
                <a:ln>
                  <a:noFill/>
                </a:ln>
                <a:solidFill>
                  <a:srgbClr val="000000"/>
                </a:solidFill>
                <a:effectLst/>
                <a:uLnTx/>
                <a:uFillTx/>
                <a:latin typeface="Arial"/>
                <a:ea typeface="宋体"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zh-CN" sz="1400" b="0" i="0" u="none" strike="noStrike" kern="1200" cap="none" spc="0" normalizeH="0" baseline="0" noProof="0">
              <a:ln>
                <a:noFill/>
              </a:ln>
              <a:solidFill>
                <a:srgbClr val="000000"/>
              </a:solidFill>
              <a:effectLst/>
              <a:uLnTx/>
              <a:uFillTx/>
              <a:latin typeface="Arial"/>
              <a:ea typeface="宋体" pitchFamily="2" charset="-122"/>
              <a:cs typeface="+mn-cs"/>
            </a:endParaRPr>
          </a:p>
        </p:txBody>
      </p:sp>
    </p:spTree>
    <p:extLst>
      <p:ext uri="{BB962C8B-B14F-4D97-AF65-F5344CB8AC3E}">
        <p14:creationId xmlns:p14="http://schemas.microsoft.com/office/powerpoint/2010/main" val="4071737105"/>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zh-CN" sz="1400" b="0" i="0" u="none" strike="noStrike" kern="1200" cap="none" spc="0" normalizeH="0" baseline="0" noProof="0">
              <a:ln>
                <a:noFill/>
              </a:ln>
              <a:solidFill>
                <a:srgbClr val="000000"/>
              </a:solidFill>
              <a:effectLst/>
              <a:uLnTx/>
              <a:uFillTx/>
              <a:latin typeface="Arial"/>
              <a:ea typeface="宋体" pitchFamily="2" charset="-122"/>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zh-CN" sz="1400" b="0" i="0" u="none" strike="noStrike" kern="1200" cap="none" spc="0" normalizeH="0" baseline="0" noProof="0">
              <a:ln>
                <a:noFill/>
              </a:ln>
              <a:solidFill>
                <a:srgbClr val="000000"/>
              </a:solidFill>
              <a:effectLst/>
              <a:uLnTx/>
              <a:uFillTx/>
              <a:latin typeface="Arial"/>
              <a:ea typeface="宋体" pitchFamily="2" charset="-122"/>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DD3DF80B-2A3C-4AE4-BED2-CEAE134C288E}" type="slidenum">
              <a:rPr kumimoji="0" lang="en-US" altLang="zh-CN" sz="1400" b="0" i="0" u="none" strike="noStrike" kern="1200" cap="none" spc="0" normalizeH="0" baseline="0" noProof="0">
                <a:ln>
                  <a:noFill/>
                </a:ln>
                <a:solidFill>
                  <a:srgbClr val="000000"/>
                </a:solidFill>
                <a:effectLst/>
                <a:uLnTx/>
                <a:uFillTx/>
                <a:latin typeface="Arial"/>
                <a:ea typeface="宋体"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zh-CN" sz="1400" b="0" i="0" u="none" strike="noStrike" kern="1200" cap="none" spc="0" normalizeH="0" baseline="0" noProof="0">
              <a:ln>
                <a:noFill/>
              </a:ln>
              <a:solidFill>
                <a:srgbClr val="000000"/>
              </a:solidFill>
              <a:effectLst/>
              <a:uLnTx/>
              <a:uFillTx/>
              <a:latin typeface="Arial"/>
              <a:ea typeface="宋体" pitchFamily="2" charset="-122"/>
              <a:cs typeface="+mn-cs"/>
            </a:endParaRPr>
          </a:p>
        </p:txBody>
      </p:sp>
    </p:spTree>
    <p:extLst>
      <p:ext uri="{BB962C8B-B14F-4D97-AF65-F5344CB8AC3E}">
        <p14:creationId xmlns:p14="http://schemas.microsoft.com/office/powerpoint/2010/main" val="3093094659"/>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zh-CN" sz="1400" b="0" i="0" u="none" strike="noStrike" kern="1200" cap="none" spc="0" normalizeH="0" baseline="0" noProof="0">
              <a:ln>
                <a:noFill/>
              </a:ln>
              <a:solidFill>
                <a:srgbClr val="000000"/>
              </a:solidFill>
              <a:effectLst/>
              <a:uLnTx/>
              <a:uFillTx/>
              <a:latin typeface="Arial"/>
              <a:ea typeface="宋体" pitchFamily="2" charset="-122"/>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zh-CN" sz="1400" b="0" i="0" u="none" strike="noStrike" kern="1200" cap="none" spc="0" normalizeH="0" baseline="0" noProof="0">
              <a:ln>
                <a:noFill/>
              </a:ln>
              <a:solidFill>
                <a:srgbClr val="000000"/>
              </a:solidFill>
              <a:effectLst/>
              <a:uLnTx/>
              <a:uFillTx/>
              <a:latin typeface="Arial"/>
              <a:ea typeface="宋体" pitchFamily="2" charset="-122"/>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68A8D167-4868-4A45-92B1-34A8C4635862}" type="slidenum">
              <a:rPr kumimoji="0" lang="en-US" altLang="zh-CN" sz="1400" b="0" i="0" u="none" strike="noStrike" kern="1200" cap="none" spc="0" normalizeH="0" baseline="0" noProof="0">
                <a:ln>
                  <a:noFill/>
                </a:ln>
                <a:solidFill>
                  <a:srgbClr val="000000"/>
                </a:solidFill>
                <a:effectLst/>
                <a:uLnTx/>
                <a:uFillTx/>
                <a:latin typeface="Arial"/>
                <a:ea typeface="宋体"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zh-CN" sz="1400" b="0" i="0" u="none" strike="noStrike" kern="1200" cap="none" spc="0" normalizeH="0" baseline="0" noProof="0">
              <a:ln>
                <a:noFill/>
              </a:ln>
              <a:solidFill>
                <a:srgbClr val="000000"/>
              </a:solidFill>
              <a:effectLst/>
              <a:uLnTx/>
              <a:uFillTx/>
              <a:latin typeface="Arial"/>
              <a:ea typeface="宋体" pitchFamily="2" charset="-122"/>
              <a:cs typeface="+mn-cs"/>
            </a:endParaRPr>
          </a:p>
        </p:txBody>
      </p:sp>
    </p:spTree>
    <p:extLst>
      <p:ext uri="{BB962C8B-B14F-4D97-AF65-F5344CB8AC3E}">
        <p14:creationId xmlns:p14="http://schemas.microsoft.com/office/powerpoint/2010/main" val="192761972"/>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zh-CN" sz="1400" b="0" i="0" u="none" strike="noStrike" kern="1200" cap="none" spc="0" normalizeH="0" baseline="0" noProof="0">
              <a:ln>
                <a:noFill/>
              </a:ln>
              <a:solidFill>
                <a:srgbClr val="000000"/>
              </a:solidFill>
              <a:effectLst/>
              <a:uLnTx/>
              <a:uFillTx/>
              <a:latin typeface="Arial"/>
              <a:ea typeface="宋体" pitchFamily="2" charset="-122"/>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zh-CN" sz="1400" b="0" i="0" u="none" strike="noStrike" kern="1200" cap="none" spc="0" normalizeH="0" baseline="0" noProof="0">
              <a:ln>
                <a:noFill/>
              </a:ln>
              <a:solidFill>
                <a:srgbClr val="000000"/>
              </a:solidFill>
              <a:effectLst/>
              <a:uLnTx/>
              <a:uFillTx/>
              <a:latin typeface="Arial"/>
              <a:ea typeface="宋体" pitchFamily="2" charset="-122"/>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B9112181-2DD3-48D7-AB7C-3192683BAFF4}" type="slidenum">
              <a:rPr kumimoji="0" lang="en-US" altLang="zh-CN" sz="1400" b="0" i="0" u="none" strike="noStrike" kern="1200" cap="none" spc="0" normalizeH="0" baseline="0" noProof="0">
                <a:ln>
                  <a:noFill/>
                </a:ln>
                <a:solidFill>
                  <a:srgbClr val="000000"/>
                </a:solidFill>
                <a:effectLst/>
                <a:uLnTx/>
                <a:uFillTx/>
                <a:latin typeface="Arial"/>
                <a:ea typeface="宋体"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zh-CN" sz="1400" b="0" i="0" u="none" strike="noStrike" kern="1200" cap="none" spc="0" normalizeH="0" baseline="0" noProof="0">
              <a:ln>
                <a:noFill/>
              </a:ln>
              <a:solidFill>
                <a:srgbClr val="000000"/>
              </a:solidFill>
              <a:effectLst/>
              <a:uLnTx/>
              <a:uFillTx/>
              <a:latin typeface="Arial"/>
              <a:ea typeface="宋体" pitchFamily="2" charset="-122"/>
              <a:cs typeface="+mn-cs"/>
            </a:endParaRPr>
          </a:p>
        </p:txBody>
      </p:sp>
    </p:spTree>
    <p:extLst>
      <p:ext uri="{BB962C8B-B14F-4D97-AF65-F5344CB8AC3E}">
        <p14:creationId xmlns:p14="http://schemas.microsoft.com/office/powerpoint/2010/main" val="172899726"/>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zh-CN" sz="1400" b="0" i="0" u="none" strike="noStrike" kern="1200" cap="none" spc="0" normalizeH="0" baseline="0" noProof="0">
              <a:ln>
                <a:noFill/>
              </a:ln>
              <a:solidFill>
                <a:srgbClr val="000000"/>
              </a:solidFill>
              <a:effectLst/>
              <a:uLnTx/>
              <a:uFillTx/>
              <a:latin typeface="Arial"/>
              <a:ea typeface="宋体" pitchFamily="2" charset="-122"/>
              <a:cs typeface="+mn-cs"/>
            </a:endParaRPr>
          </a:p>
        </p:txBody>
      </p:sp>
      <p:sp>
        <p:nvSpPr>
          <p:cNvPr id="8" name="Rectangle 5"/>
          <p:cNvSpPr>
            <a:spLocks noGrp="1" noChangeArrowheads="1"/>
          </p:cNvSpPr>
          <p:nvPr>
            <p:ph type="ftr" sz="quarter" idx="11"/>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zh-CN" sz="1400" b="0" i="0" u="none" strike="noStrike" kern="1200" cap="none" spc="0" normalizeH="0" baseline="0" noProof="0">
              <a:ln>
                <a:noFill/>
              </a:ln>
              <a:solidFill>
                <a:srgbClr val="000000"/>
              </a:solidFill>
              <a:effectLst/>
              <a:uLnTx/>
              <a:uFillTx/>
              <a:latin typeface="Arial"/>
              <a:ea typeface="宋体" pitchFamily="2" charset="-122"/>
              <a:cs typeface="+mn-cs"/>
            </a:endParaRPr>
          </a:p>
        </p:txBody>
      </p:sp>
      <p:sp>
        <p:nvSpPr>
          <p:cNvPr id="9"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ED61B00C-02E1-4517-8D64-834A2C95050D}" type="slidenum">
              <a:rPr kumimoji="0" lang="en-US" altLang="zh-CN" sz="1400" b="0" i="0" u="none" strike="noStrike" kern="1200" cap="none" spc="0" normalizeH="0" baseline="0" noProof="0">
                <a:ln>
                  <a:noFill/>
                </a:ln>
                <a:solidFill>
                  <a:srgbClr val="000000"/>
                </a:solidFill>
                <a:effectLst/>
                <a:uLnTx/>
                <a:uFillTx/>
                <a:latin typeface="Arial"/>
                <a:ea typeface="宋体"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zh-CN" sz="1400" b="0" i="0" u="none" strike="noStrike" kern="1200" cap="none" spc="0" normalizeH="0" baseline="0" noProof="0">
              <a:ln>
                <a:noFill/>
              </a:ln>
              <a:solidFill>
                <a:srgbClr val="000000"/>
              </a:solidFill>
              <a:effectLst/>
              <a:uLnTx/>
              <a:uFillTx/>
              <a:latin typeface="Arial"/>
              <a:ea typeface="宋体" pitchFamily="2" charset="-122"/>
              <a:cs typeface="+mn-cs"/>
            </a:endParaRPr>
          </a:p>
        </p:txBody>
      </p:sp>
    </p:spTree>
    <p:extLst>
      <p:ext uri="{BB962C8B-B14F-4D97-AF65-F5344CB8AC3E}">
        <p14:creationId xmlns:p14="http://schemas.microsoft.com/office/powerpoint/2010/main" val="299610283"/>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zh-CN" sz="1400" b="0" i="0" u="none" strike="noStrike" kern="1200" cap="none" spc="0" normalizeH="0" baseline="0" noProof="0">
              <a:ln>
                <a:noFill/>
              </a:ln>
              <a:solidFill>
                <a:srgbClr val="000000"/>
              </a:solidFill>
              <a:effectLst/>
              <a:uLnTx/>
              <a:uFillTx/>
              <a:latin typeface="Arial"/>
              <a:ea typeface="宋体" pitchFamily="2" charset="-122"/>
              <a:cs typeface="+mn-cs"/>
            </a:endParaRPr>
          </a:p>
        </p:txBody>
      </p:sp>
      <p:sp>
        <p:nvSpPr>
          <p:cNvPr id="4" name="Rectangle 5"/>
          <p:cNvSpPr>
            <a:spLocks noGrp="1" noChangeArrowheads="1"/>
          </p:cNvSpPr>
          <p:nvPr>
            <p:ph type="ftr" sz="quarter" idx="11"/>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zh-CN" sz="1400" b="0" i="0" u="none" strike="noStrike" kern="1200" cap="none" spc="0" normalizeH="0" baseline="0" noProof="0">
              <a:ln>
                <a:noFill/>
              </a:ln>
              <a:solidFill>
                <a:srgbClr val="000000"/>
              </a:solidFill>
              <a:effectLst/>
              <a:uLnTx/>
              <a:uFillTx/>
              <a:latin typeface="Arial"/>
              <a:ea typeface="宋体" pitchFamily="2" charset="-122"/>
              <a:cs typeface="+mn-cs"/>
            </a:endParaRPr>
          </a:p>
        </p:txBody>
      </p:sp>
      <p:sp>
        <p:nvSpPr>
          <p:cNvPr id="5"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7BAD2DB7-AD87-472B-A061-756AB9A4C0BD}" type="slidenum">
              <a:rPr kumimoji="0" lang="en-US" altLang="zh-CN" sz="1400" b="0" i="0" u="none" strike="noStrike" kern="1200" cap="none" spc="0" normalizeH="0" baseline="0" noProof="0">
                <a:ln>
                  <a:noFill/>
                </a:ln>
                <a:solidFill>
                  <a:srgbClr val="000000"/>
                </a:solidFill>
                <a:effectLst/>
                <a:uLnTx/>
                <a:uFillTx/>
                <a:latin typeface="Arial"/>
                <a:ea typeface="宋体"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zh-CN" sz="1400" b="0" i="0" u="none" strike="noStrike" kern="1200" cap="none" spc="0" normalizeH="0" baseline="0" noProof="0">
              <a:ln>
                <a:noFill/>
              </a:ln>
              <a:solidFill>
                <a:srgbClr val="000000"/>
              </a:solidFill>
              <a:effectLst/>
              <a:uLnTx/>
              <a:uFillTx/>
              <a:latin typeface="Arial"/>
              <a:ea typeface="宋体" pitchFamily="2" charset="-122"/>
              <a:cs typeface="+mn-cs"/>
            </a:endParaRPr>
          </a:p>
        </p:txBody>
      </p:sp>
    </p:spTree>
    <p:extLst>
      <p:ext uri="{BB962C8B-B14F-4D97-AF65-F5344CB8AC3E}">
        <p14:creationId xmlns:p14="http://schemas.microsoft.com/office/powerpoint/2010/main" val="3804600764"/>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zh-CN" sz="1400" b="0" i="0" u="none" strike="noStrike" kern="1200" cap="none" spc="0" normalizeH="0" baseline="0" noProof="0">
              <a:ln>
                <a:noFill/>
              </a:ln>
              <a:solidFill>
                <a:srgbClr val="000000"/>
              </a:solidFill>
              <a:effectLst/>
              <a:uLnTx/>
              <a:uFillTx/>
              <a:latin typeface="Arial"/>
              <a:ea typeface="宋体" pitchFamily="2" charset="-122"/>
              <a:cs typeface="+mn-cs"/>
            </a:endParaRPr>
          </a:p>
        </p:txBody>
      </p:sp>
      <p:sp>
        <p:nvSpPr>
          <p:cNvPr id="3" name="Rectangle 5"/>
          <p:cNvSpPr>
            <a:spLocks noGrp="1" noChangeArrowheads="1"/>
          </p:cNvSpPr>
          <p:nvPr>
            <p:ph type="ftr" sz="quarter" idx="11"/>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zh-CN" sz="1400" b="0" i="0" u="none" strike="noStrike" kern="1200" cap="none" spc="0" normalizeH="0" baseline="0" noProof="0">
              <a:ln>
                <a:noFill/>
              </a:ln>
              <a:solidFill>
                <a:srgbClr val="000000"/>
              </a:solidFill>
              <a:effectLst/>
              <a:uLnTx/>
              <a:uFillTx/>
              <a:latin typeface="Arial"/>
              <a:ea typeface="宋体" pitchFamily="2" charset="-122"/>
              <a:cs typeface="+mn-cs"/>
            </a:endParaRPr>
          </a:p>
        </p:txBody>
      </p:sp>
      <p:sp>
        <p:nvSpPr>
          <p:cNvPr id="4"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C9E1513A-3F1B-4569-986E-9F191BE58ED2}" type="slidenum">
              <a:rPr kumimoji="0" lang="en-US" altLang="zh-CN" sz="1400" b="0" i="0" u="none" strike="noStrike" kern="1200" cap="none" spc="0" normalizeH="0" baseline="0" noProof="0">
                <a:ln>
                  <a:noFill/>
                </a:ln>
                <a:solidFill>
                  <a:srgbClr val="000000"/>
                </a:solidFill>
                <a:effectLst/>
                <a:uLnTx/>
                <a:uFillTx/>
                <a:latin typeface="Arial"/>
                <a:ea typeface="宋体"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zh-CN" sz="1400" b="0" i="0" u="none" strike="noStrike" kern="1200" cap="none" spc="0" normalizeH="0" baseline="0" noProof="0">
              <a:ln>
                <a:noFill/>
              </a:ln>
              <a:solidFill>
                <a:srgbClr val="000000"/>
              </a:solidFill>
              <a:effectLst/>
              <a:uLnTx/>
              <a:uFillTx/>
              <a:latin typeface="Arial"/>
              <a:ea typeface="宋体" pitchFamily="2" charset="-122"/>
              <a:cs typeface="+mn-cs"/>
            </a:endParaRPr>
          </a:p>
        </p:txBody>
      </p:sp>
    </p:spTree>
    <p:extLst>
      <p:ext uri="{BB962C8B-B14F-4D97-AF65-F5344CB8AC3E}">
        <p14:creationId xmlns:p14="http://schemas.microsoft.com/office/powerpoint/2010/main" val="31456288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00BE47B0-C861-40C2-B911-21BD252503D3}" type="slidenum">
              <a:rPr lang="en-US" altLang="zh-CN"/>
              <a:pPr>
                <a:defRPr/>
              </a:pPr>
              <a:t>‹#›</a:t>
            </a:fld>
            <a:endParaRPr lang="en-US" altLang="zh-CN"/>
          </a:p>
        </p:txBody>
      </p:sp>
    </p:spTree>
    <p:extLst>
      <p:ext uri="{BB962C8B-B14F-4D97-AF65-F5344CB8AC3E}">
        <p14:creationId xmlns:p14="http://schemas.microsoft.com/office/powerpoint/2010/main" val="714692321"/>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zh-CN" sz="1400" b="0" i="0" u="none" strike="noStrike" kern="1200" cap="none" spc="0" normalizeH="0" baseline="0" noProof="0">
              <a:ln>
                <a:noFill/>
              </a:ln>
              <a:solidFill>
                <a:srgbClr val="000000"/>
              </a:solidFill>
              <a:effectLst/>
              <a:uLnTx/>
              <a:uFillTx/>
              <a:latin typeface="Arial"/>
              <a:ea typeface="宋体" pitchFamily="2" charset="-122"/>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zh-CN" sz="1400" b="0" i="0" u="none" strike="noStrike" kern="1200" cap="none" spc="0" normalizeH="0" baseline="0" noProof="0">
              <a:ln>
                <a:noFill/>
              </a:ln>
              <a:solidFill>
                <a:srgbClr val="000000"/>
              </a:solidFill>
              <a:effectLst/>
              <a:uLnTx/>
              <a:uFillTx/>
              <a:latin typeface="Arial"/>
              <a:ea typeface="宋体" pitchFamily="2" charset="-122"/>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03978DC9-9A9F-4336-B004-5E6AA1A4FFB9}" type="slidenum">
              <a:rPr kumimoji="0" lang="en-US" altLang="zh-CN" sz="1400" b="0" i="0" u="none" strike="noStrike" kern="1200" cap="none" spc="0" normalizeH="0" baseline="0" noProof="0">
                <a:ln>
                  <a:noFill/>
                </a:ln>
                <a:solidFill>
                  <a:srgbClr val="000000"/>
                </a:solidFill>
                <a:effectLst/>
                <a:uLnTx/>
                <a:uFillTx/>
                <a:latin typeface="Arial"/>
                <a:ea typeface="宋体"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zh-CN" sz="1400" b="0" i="0" u="none" strike="noStrike" kern="1200" cap="none" spc="0" normalizeH="0" baseline="0" noProof="0">
              <a:ln>
                <a:noFill/>
              </a:ln>
              <a:solidFill>
                <a:srgbClr val="000000"/>
              </a:solidFill>
              <a:effectLst/>
              <a:uLnTx/>
              <a:uFillTx/>
              <a:latin typeface="Arial"/>
              <a:ea typeface="宋体" pitchFamily="2" charset="-122"/>
              <a:cs typeface="+mn-cs"/>
            </a:endParaRPr>
          </a:p>
        </p:txBody>
      </p:sp>
    </p:spTree>
    <p:extLst>
      <p:ext uri="{BB962C8B-B14F-4D97-AF65-F5344CB8AC3E}">
        <p14:creationId xmlns:p14="http://schemas.microsoft.com/office/powerpoint/2010/main" val="3147853167"/>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zh-CN" sz="1400" b="0" i="0" u="none" strike="noStrike" kern="1200" cap="none" spc="0" normalizeH="0" baseline="0" noProof="0">
              <a:ln>
                <a:noFill/>
              </a:ln>
              <a:solidFill>
                <a:srgbClr val="000000"/>
              </a:solidFill>
              <a:effectLst/>
              <a:uLnTx/>
              <a:uFillTx/>
              <a:latin typeface="Arial"/>
              <a:ea typeface="宋体" pitchFamily="2" charset="-122"/>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zh-CN" sz="1400" b="0" i="0" u="none" strike="noStrike" kern="1200" cap="none" spc="0" normalizeH="0" baseline="0" noProof="0">
              <a:ln>
                <a:noFill/>
              </a:ln>
              <a:solidFill>
                <a:srgbClr val="000000"/>
              </a:solidFill>
              <a:effectLst/>
              <a:uLnTx/>
              <a:uFillTx/>
              <a:latin typeface="Arial"/>
              <a:ea typeface="宋体" pitchFamily="2" charset="-122"/>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BCF6989A-3330-402C-A0CA-DB1CAD363655}" type="slidenum">
              <a:rPr kumimoji="0" lang="en-US" altLang="zh-CN" sz="1400" b="0" i="0" u="none" strike="noStrike" kern="1200" cap="none" spc="0" normalizeH="0" baseline="0" noProof="0">
                <a:ln>
                  <a:noFill/>
                </a:ln>
                <a:solidFill>
                  <a:srgbClr val="000000"/>
                </a:solidFill>
                <a:effectLst/>
                <a:uLnTx/>
                <a:uFillTx/>
                <a:latin typeface="Arial"/>
                <a:ea typeface="宋体"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zh-CN" sz="1400" b="0" i="0" u="none" strike="noStrike" kern="1200" cap="none" spc="0" normalizeH="0" baseline="0" noProof="0">
              <a:ln>
                <a:noFill/>
              </a:ln>
              <a:solidFill>
                <a:srgbClr val="000000"/>
              </a:solidFill>
              <a:effectLst/>
              <a:uLnTx/>
              <a:uFillTx/>
              <a:latin typeface="Arial"/>
              <a:ea typeface="宋体" pitchFamily="2" charset="-122"/>
              <a:cs typeface="+mn-cs"/>
            </a:endParaRPr>
          </a:p>
        </p:txBody>
      </p:sp>
    </p:spTree>
    <p:extLst>
      <p:ext uri="{BB962C8B-B14F-4D97-AF65-F5344CB8AC3E}">
        <p14:creationId xmlns:p14="http://schemas.microsoft.com/office/powerpoint/2010/main" val="3957580946"/>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zh-CN" sz="1400" b="0" i="0" u="none" strike="noStrike" kern="1200" cap="none" spc="0" normalizeH="0" baseline="0" noProof="0">
              <a:ln>
                <a:noFill/>
              </a:ln>
              <a:solidFill>
                <a:srgbClr val="000000"/>
              </a:solidFill>
              <a:effectLst/>
              <a:uLnTx/>
              <a:uFillTx/>
              <a:latin typeface="Arial"/>
              <a:ea typeface="宋体" pitchFamily="2" charset="-122"/>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zh-CN" sz="1400" b="0" i="0" u="none" strike="noStrike" kern="1200" cap="none" spc="0" normalizeH="0" baseline="0" noProof="0">
              <a:ln>
                <a:noFill/>
              </a:ln>
              <a:solidFill>
                <a:srgbClr val="000000"/>
              </a:solidFill>
              <a:effectLst/>
              <a:uLnTx/>
              <a:uFillTx/>
              <a:latin typeface="Arial"/>
              <a:ea typeface="宋体" pitchFamily="2" charset="-122"/>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2F6C1580-58CC-4B79-9007-8E26261A0709}" type="slidenum">
              <a:rPr kumimoji="0" lang="en-US" altLang="zh-CN" sz="1400" b="0" i="0" u="none" strike="noStrike" kern="1200" cap="none" spc="0" normalizeH="0" baseline="0" noProof="0">
                <a:ln>
                  <a:noFill/>
                </a:ln>
                <a:solidFill>
                  <a:srgbClr val="000000"/>
                </a:solidFill>
                <a:effectLst/>
                <a:uLnTx/>
                <a:uFillTx/>
                <a:latin typeface="Arial"/>
                <a:ea typeface="宋体"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zh-CN" sz="1400" b="0" i="0" u="none" strike="noStrike" kern="1200" cap="none" spc="0" normalizeH="0" baseline="0" noProof="0">
              <a:ln>
                <a:noFill/>
              </a:ln>
              <a:solidFill>
                <a:srgbClr val="000000"/>
              </a:solidFill>
              <a:effectLst/>
              <a:uLnTx/>
              <a:uFillTx/>
              <a:latin typeface="Arial"/>
              <a:ea typeface="宋体" pitchFamily="2" charset="-122"/>
              <a:cs typeface="+mn-cs"/>
            </a:endParaRPr>
          </a:p>
        </p:txBody>
      </p:sp>
    </p:spTree>
    <p:extLst>
      <p:ext uri="{BB962C8B-B14F-4D97-AF65-F5344CB8AC3E}">
        <p14:creationId xmlns:p14="http://schemas.microsoft.com/office/powerpoint/2010/main" val="1107303693"/>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zh-CN" sz="1400" b="0" i="0" u="none" strike="noStrike" kern="1200" cap="none" spc="0" normalizeH="0" baseline="0" noProof="0">
              <a:ln>
                <a:noFill/>
              </a:ln>
              <a:solidFill>
                <a:srgbClr val="000000"/>
              </a:solidFill>
              <a:effectLst/>
              <a:uLnTx/>
              <a:uFillTx/>
              <a:latin typeface="Arial"/>
              <a:ea typeface="宋体" pitchFamily="2" charset="-122"/>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zh-CN" sz="1400" b="0" i="0" u="none" strike="noStrike" kern="1200" cap="none" spc="0" normalizeH="0" baseline="0" noProof="0">
              <a:ln>
                <a:noFill/>
              </a:ln>
              <a:solidFill>
                <a:srgbClr val="000000"/>
              </a:solidFill>
              <a:effectLst/>
              <a:uLnTx/>
              <a:uFillTx/>
              <a:latin typeface="Arial"/>
              <a:ea typeface="宋体" pitchFamily="2" charset="-122"/>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00BE47B0-C861-40C2-B911-21BD252503D3}" type="slidenum">
              <a:rPr kumimoji="0" lang="en-US" altLang="zh-CN" sz="1400" b="0" i="0" u="none" strike="noStrike" kern="1200" cap="none" spc="0" normalizeH="0" baseline="0" noProof="0">
                <a:ln>
                  <a:noFill/>
                </a:ln>
                <a:solidFill>
                  <a:srgbClr val="000000"/>
                </a:solidFill>
                <a:effectLst/>
                <a:uLnTx/>
                <a:uFillTx/>
                <a:latin typeface="Arial"/>
                <a:ea typeface="宋体"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zh-CN" sz="1400" b="0" i="0" u="none" strike="noStrike" kern="1200" cap="none" spc="0" normalizeH="0" baseline="0" noProof="0">
              <a:ln>
                <a:noFill/>
              </a:ln>
              <a:solidFill>
                <a:srgbClr val="000000"/>
              </a:solidFill>
              <a:effectLst/>
              <a:uLnTx/>
              <a:uFillTx/>
              <a:latin typeface="Arial"/>
              <a:ea typeface="宋体" pitchFamily="2" charset="-122"/>
              <a:cs typeface="+mn-cs"/>
            </a:endParaRPr>
          </a:p>
        </p:txBody>
      </p:sp>
    </p:spTree>
    <p:extLst>
      <p:ext uri="{BB962C8B-B14F-4D97-AF65-F5344CB8AC3E}">
        <p14:creationId xmlns:p14="http://schemas.microsoft.com/office/powerpoint/2010/main" val="4023740673"/>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zh-CN" sz="1400" b="0" i="0" u="none" strike="noStrike" kern="1200" cap="none" spc="0" normalizeH="0" baseline="0" noProof="0">
              <a:ln>
                <a:noFill/>
              </a:ln>
              <a:solidFill>
                <a:srgbClr val="000000"/>
              </a:solidFill>
              <a:effectLst/>
              <a:uLnTx/>
              <a:uFillTx/>
              <a:latin typeface="Arial"/>
              <a:ea typeface="宋体" pitchFamily="2" charset="-122"/>
              <a:cs typeface="+mn-cs"/>
            </a:endParaRPr>
          </a:p>
        </p:txBody>
      </p:sp>
      <p:sp>
        <p:nvSpPr>
          <p:cNvPr id="7" name="Rectangle 5"/>
          <p:cNvSpPr>
            <a:spLocks noGrp="1" noChangeArrowheads="1"/>
          </p:cNvSpPr>
          <p:nvPr>
            <p:ph type="ftr" sz="quarter" idx="11"/>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zh-CN" sz="1400" b="0" i="0" u="none" strike="noStrike" kern="1200" cap="none" spc="0" normalizeH="0" baseline="0" noProof="0">
              <a:ln>
                <a:noFill/>
              </a:ln>
              <a:solidFill>
                <a:srgbClr val="000000"/>
              </a:solidFill>
              <a:effectLst/>
              <a:uLnTx/>
              <a:uFillTx/>
              <a:latin typeface="Arial"/>
              <a:ea typeface="宋体" pitchFamily="2" charset="-122"/>
              <a:cs typeface="+mn-cs"/>
            </a:endParaRPr>
          </a:p>
        </p:txBody>
      </p:sp>
      <p:sp>
        <p:nvSpPr>
          <p:cNvPr id="8"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D9FA23AA-4F20-4F35-B6C7-CA72D9E1B823}" type="slidenum">
              <a:rPr kumimoji="0" lang="en-US" altLang="zh-CN" sz="1400" b="0" i="0" u="none" strike="noStrike" kern="1200" cap="none" spc="0" normalizeH="0" baseline="0" noProof="0">
                <a:ln>
                  <a:noFill/>
                </a:ln>
                <a:solidFill>
                  <a:srgbClr val="000000"/>
                </a:solidFill>
                <a:effectLst/>
                <a:uLnTx/>
                <a:uFillTx/>
                <a:latin typeface="Arial"/>
                <a:ea typeface="宋体"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zh-CN" sz="1400" b="0" i="0" u="none" strike="noStrike" kern="1200" cap="none" spc="0" normalizeH="0" baseline="0" noProof="0">
              <a:ln>
                <a:noFill/>
              </a:ln>
              <a:solidFill>
                <a:srgbClr val="000000"/>
              </a:solidFill>
              <a:effectLst/>
              <a:uLnTx/>
              <a:uFillTx/>
              <a:latin typeface="Arial"/>
              <a:ea typeface="宋体" pitchFamily="2" charset="-122"/>
              <a:cs typeface="+mn-cs"/>
            </a:endParaRPr>
          </a:p>
        </p:txBody>
      </p:sp>
    </p:spTree>
    <p:extLst>
      <p:ext uri="{BB962C8B-B14F-4D97-AF65-F5344CB8AC3E}">
        <p14:creationId xmlns:p14="http://schemas.microsoft.com/office/powerpoint/2010/main" val="2778308156"/>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EC1B3DAC-773E-409A-A7DC-5A551A8425EB}" type="slidenum">
              <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endParaRPr>
          </a:p>
        </p:txBody>
      </p:sp>
    </p:spTree>
    <p:extLst>
      <p:ext uri="{BB962C8B-B14F-4D97-AF65-F5344CB8AC3E}">
        <p14:creationId xmlns:p14="http://schemas.microsoft.com/office/powerpoint/2010/main" val="1630078576"/>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CB8F58A7-DAB9-439B-8103-444894085C95}" type="slidenum">
              <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endParaRPr>
          </a:p>
        </p:txBody>
      </p:sp>
    </p:spTree>
    <p:extLst>
      <p:ext uri="{BB962C8B-B14F-4D97-AF65-F5344CB8AC3E}">
        <p14:creationId xmlns:p14="http://schemas.microsoft.com/office/powerpoint/2010/main" val="3624554268"/>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14B95E03-1AC7-4158-80F4-F46FE3931A31}" type="slidenum">
              <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endParaRPr>
          </a:p>
        </p:txBody>
      </p:sp>
    </p:spTree>
    <p:extLst>
      <p:ext uri="{BB962C8B-B14F-4D97-AF65-F5344CB8AC3E}">
        <p14:creationId xmlns:p14="http://schemas.microsoft.com/office/powerpoint/2010/main" val="4223159630"/>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7E60EF30-11CB-4EEF-A4E5-E61CB8DDDAA6}" type="slidenum">
              <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endParaRPr>
          </a:p>
        </p:txBody>
      </p:sp>
    </p:spTree>
    <p:extLst>
      <p:ext uri="{BB962C8B-B14F-4D97-AF65-F5344CB8AC3E}">
        <p14:creationId xmlns:p14="http://schemas.microsoft.com/office/powerpoint/2010/main" val="2128192366"/>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endParaRPr>
          </a:p>
        </p:txBody>
      </p:sp>
      <p:sp>
        <p:nvSpPr>
          <p:cNvPr id="8"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endParaRPr>
          </a:p>
        </p:txBody>
      </p:sp>
      <p:sp>
        <p:nvSpPr>
          <p:cNvPr id="9"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43305009-2AE4-45D4-96DA-49B4C2D38610}" type="slidenum">
              <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endParaRPr>
          </a:p>
        </p:txBody>
      </p:sp>
    </p:spTree>
    <p:extLst>
      <p:ext uri="{BB962C8B-B14F-4D97-AF65-F5344CB8AC3E}">
        <p14:creationId xmlns:p14="http://schemas.microsoft.com/office/powerpoint/2010/main" val="16807252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7"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8" name="Rectangle 6"/>
          <p:cNvSpPr>
            <a:spLocks noGrp="1" noChangeArrowheads="1"/>
          </p:cNvSpPr>
          <p:nvPr>
            <p:ph type="sldNum" sz="quarter" idx="12"/>
          </p:nvPr>
        </p:nvSpPr>
        <p:spPr>
          <a:ln/>
        </p:spPr>
        <p:txBody>
          <a:bodyPr/>
          <a:lstStyle>
            <a:lvl1pPr>
              <a:defRPr/>
            </a:lvl1pPr>
          </a:lstStyle>
          <a:p>
            <a:pPr>
              <a:defRPr/>
            </a:pPr>
            <a:fld id="{D9FA23AA-4F20-4F35-B6C7-CA72D9E1B823}" type="slidenum">
              <a:rPr lang="en-US" altLang="zh-CN"/>
              <a:pPr>
                <a:defRPr/>
              </a:pPr>
              <a:t>‹#›</a:t>
            </a:fld>
            <a:endParaRPr lang="en-US" altLang="zh-CN"/>
          </a:p>
        </p:txBody>
      </p:sp>
    </p:spTree>
    <p:extLst>
      <p:ext uri="{BB962C8B-B14F-4D97-AF65-F5344CB8AC3E}">
        <p14:creationId xmlns:p14="http://schemas.microsoft.com/office/powerpoint/2010/main" val="2271695153"/>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endParaRPr>
          </a:p>
        </p:txBody>
      </p:sp>
      <p:sp>
        <p:nvSpPr>
          <p:cNvPr id="4"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endParaRPr>
          </a:p>
        </p:txBody>
      </p:sp>
      <p:sp>
        <p:nvSpPr>
          <p:cNvPr id="5"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5AE880D1-9035-4B10-94E8-C6C6D4DA3DB5}" type="slidenum">
              <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endParaRPr>
          </a:p>
        </p:txBody>
      </p:sp>
    </p:spTree>
    <p:extLst>
      <p:ext uri="{BB962C8B-B14F-4D97-AF65-F5344CB8AC3E}">
        <p14:creationId xmlns:p14="http://schemas.microsoft.com/office/powerpoint/2010/main" val="2252479202"/>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endParaRPr>
          </a:p>
        </p:txBody>
      </p:sp>
      <p:sp>
        <p:nvSpPr>
          <p:cNvPr id="3"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endParaRPr>
          </a:p>
        </p:txBody>
      </p:sp>
      <p:sp>
        <p:nvSpPr>
          <p:cNvPr id="4"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286B61EB-DD84-487C-AC8A-6A362B098385}" type="slidenum">
              <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endParaRPr>
          </a:p>
        </p:txBody>
      </p:sp>
    </p:spTree>
    <p:extLst>
      <p:ext uri="{BB962C8B-B14F-4D97-AF65-F5344CB8AC3E}">
        <p14:creationId xmlns:p14="http://schemas.microsoft.com/office/powerpoint/2010/main" val="182471155"/>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B2066B48-8EE3-4479-AFC7-520DDB35E2A3}" type="slidenum">
              <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endParaRPr>
          </a:p>
        </p:txBody>
      </p:sp>
    </p:spTree>
    <p:extLst>
      <p:ext uri="{BB962C8B-B14F-4D97-AF65-F5344CB8AC3E}">
        <p14:creationId xmlns:p14="http://schemas.microsoft.com/office/powerpoint/2010/main" val="1632459863"/>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A5B05231-C918-431B-A57B-6A0B5069AF6B}" type="slidenum">
              <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endParaRPr>
          </a:p>
        </p:txBody>
      </p:sp>
    </p:spTree>
    <p:extLst>
      <p:ext uri="{BB962C8B-B14F-4D97-AF65-F5344CB8AC3E}">
        <p14:creationId xmlns:p14="http://schemas.microsoft.com/office/powerpoint/2010/main" val="3807505488"/>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C1632C20-D6D6-4916-A4A9-27E4938CB087}" type="slidenum">
              <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endParaRPr>
          </a:p>
        </p:txBody>
      </p:sp>
    </p:spTree>
    <p:extLst>
      <p:ext uri="{BB962C8B-B14F-4D97-AF65-F5344CB8AC3E}">
        <p14:creationId xmlns:p14="http://schemas.microsoft.com/office/powerpoint/2010/main" val="3693897939"/>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EFB636AF-4714-41EA-989A-7DDA07F87BA2}" type="slidenum">
              <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endParaRPr>
          </a:p>
        </p:txBody>
      </p:sp>
    </p:spTree>
    <p:extLst>
      <p:ext uri="{BB962C8B-B14F-4D97-AF65-F5344CB8AC3E}">
        <p14:creationId xmlns:p14="http://schemas.microsoft.com/office/powerpoint/2010/main" val="2798203447"/>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able Placeholder 2"/>
          <p:cNvSpPr>
            <a:spLocks noGrp="1"/>
          </p:cNvSpPr>
          <p:nvPr>
            <p:ph type="tbl" idx="1"/>
          </p:nvPr>
        </p:nvSpPr>
        <p:spPr>
          <a:xfrm>
            <a:off x="457200" y="1600200"/>
            <a:ext cx="8229600" cy="4525963"/>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26E41CD7-A645-4CED-B0AF-91EB26F10B69}" type="slidenum">
              <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endParaRPr>
          </a:p>
        </p:txBody>
      </p:sp>
    </p:spTree>
    <p:extLst>
      <p:ext uri="{BB962C8B-B14F-4D97-AF65-F5344CB8AC3E}">
        <p14:creationId xmlns:p14="http://schemas.microsoft.com/office/powerpoint/2010/main" val="2696425981"/>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EC1B3DAC-773E-409A-A7DC-5A551A8425EB}" type="slidenum">
              <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endParaRPr>
          </a:p>
        </p:txBody>
      </p:sp>
    </p:spTree>
    <p:extLst>
      <p:ext uri="{BB962C8B-B14F-4D97-AF65-F5344CB8AC3E}">
        <p14:creationId xmlns:p14="http://schemas.microsoft.com/office/powerpoint/2010/main" val="1115471553"/>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CB8F58A7-DAB9-439B-8103-444894085C95}" type="slidenum">
              <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endParaRPr>
          </a:p>
        </p:txBody>
      </p:sp>
    </p:spTree>
    <p:extLst>
      <p:ext uri="{BB962C8B-B14F-4D97-AF65-F5344CB8AC3E}">
        <p14:creationId xmlns:p14="http://schemas.microsoft.com/office/powerpoint/2010/main" val="2111728573"/>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14B95E03-1AC7-4158-80F4-F46FE3931A31}" type="slidenum">
              <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endParaRPr>
          </a:p>
        </p:txBody>
      </p:sp>
    </p:spTree>
    <p:extLst>
      <p:ext uri="{BB962C8B-B14F-4D97-AF65-F5344CB8AC3E}">
        <p14:creationId xmlns:p14="http://schemas.microsoft.com/office/powerpoint/2010/main" val="39644441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lgn="ctr">
              <a:defRPr b="1">
                <a:latin typeface="Tahoma" pitchFamily="34" charset="0"/>
              </a:defRPr>
            </a:lvl1pPr>
          </a:lstStyle>
          <a:p>
            <a:pPr>
              <a:defRPr/>
            </a:pPr>
            <a:endParaRPr lang="en-US" altLang="zh-CN"/>
          </a:p>
        </p:txBody>
      </p:sp>
      <p:sp>
        <p:nvSpPr>
          <p:cNvPr id="5" name="Rectangle 5"/>
          <p:cNvSpPr>
            <a:spLocks noGrp="1" noChangeArrowheads="1"/>
          </p:cNvSpPr>
          <p:nvPr>
            <p:ph type="ftr" sz="quarter" idx="11"/>
          </p:nvPr>
        </p:nvSpPr>
        <p:spPr/>
        <p:txBody>
          <a:bodyPr/>
          <a:lstStyle>
            <a:lvl1pPr>
              <a:defRPr b="1">
                <a:latin typeface="Tahoma" pitchFamily="34" charset="0"/>
              </a:defRPr>
            </a:lvl1pPr>
          </a:lstStyle>
          <a:p>
            <a:pPr>
              <a:defRPr/>
            </a:pPr>
            <a:endParaRPr lang="en-US" altLang="zh-CN"/>
          </a:p>
        </p:txBody>
      </p:sp>
      <p:sp>
        <p:nvSpPr>
          <p:cNvPr id="6" name="Rectangle 6"/>
          <p:cNvSpPr>
            <a:spLocks noGrp="1" noChangeArrowheads="1"/>
          </p:cNvSpPr>
          <p:nvPr>
            <p:ph type="sldNum" sz="quarter" idx="12"/>
          </p:nvPr>
        </p:nvSpPr>
        <p:spPr/>
        <p:txBody>
          <a:bodyPr/>
          <a:lstStyle>
            <a:lvl1pPr>
              <a:defRPr b="1">
                <a:latin typeface="Tahoma" pitchFamily="34" charset="0"/>
              </a:defRPr>
            </a:lvl1pPr>
          </a:lstStyle>
          <a:p>
            <a:pPr>
              <a:defRPr/>
            </a:pPr>
            <a:fld id="{FE2235D5-62D5-4388-8E6D-C23AC5D2A645}" type="slidenum">
              <a:rPr lang="en-US" altLang="zh-CN"/>
              <a:pPr>
                <a:defRPr/>
              </a:pPr>
              <a:t>‹#›</a:t>
            </a:fld>
            <a:endParaRPr lang="en-US" altLang="zh-CN"/>
          </a:p>
        </p:txBody>
      </p:sp>
    </p:spTree>
    <p:extLst>
      <p:ext uri="{BB962C8B-B14F-4D97-AF65-F5344CB8AC3E}">
        <p14:creationId xmlns:p14="http://schemas.microsoft.com/office/powerpoint/2010/main" val="4126357269"/>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7E60EF30-11CB-4EEF-A4E5-E61CB8DDDAA6}" type="slidenum">
              <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endParaRPr>
          </a:p>
        </p:txBody>
      </p:sp>
    </p:spTree>
    <p:extLst>
      <p:ext uri="{BB962C8B-B14F-4D97-AF65-F5344CB8AC3E}">
        <p14:creationId xmlns:p14="http://schemas.microsoft.com/office/powerpoint/2010/main" val="2348504832"/>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endParaRPr>
          </a:p>
        </p:txBody>
      </p:sp>
      <p:sp>
        <p:nvSpPr>
          <p:cNvPr id="8"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endParaRPr>
          </a:p>
        </p:txBody>
      </p:sp>
      <p:sp>
        <p:nvSpPr>
          <p:cNvPr id="9"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43305009-2AE4-45D4-96DA-49B4C2D38610}" type="slidenum">
              <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endParaRPr>
          </a:p>
        </p:txBody>
      </p:sp>
    </p:spTree>
    <p:extLst>
      <p:ext uri="{BB962C8B-B14F-4D97-AF65-F5344CB8AC3E}">
        <p14:creationId xmlns:p14="http://schemas.microsoft.com/office/powerpoint/2010/main" val="3178854851"/>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endParaRPr>
          </a:p>
        </p:txBody>
      </p:sp>
      <p:sp>
        <p:nvSpPr>
          <p:cNvPr id="4"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endParaRPr>
          </a:p>
        </p:txBody>
      </p:sp>
      <p:sp>
        <p:nvSpPr>
          <p:cNvPr id="5"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5AE880D1-9035-4B10-94E8-C6C6D4DA3DB5}" type="slidenum">
              <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endParaRPr>
          </a:p>
        </p:txBody>
      </p:sp>
    </p:spTree>
    <p:extLst>
      <p:ext uri="{BB962C8B-B14F-4D97-AF65-F5344CB8AC3E}">
        <p14:creationId xmlns:p14="http://schemas.microsoft.com/office/powerpoint/2010/main" val="2348877619"/>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endParaRPr>
          </a:p>
        </p:txBody>
      </p:sp>
      <p:sp>
        <p:nvSpPr>
          <p:cNvPr id="3"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endParaRPr>
          </a:p>
        </p:txBody>
      </p:sp>
      <p:sp>
        <p:nvSpPr>
          <p:cNvPr id="4"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286B61EB-DD84-487C-AC8A-6A362B098385}" type="slidenum">
              <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endParaRPr>
          </a:p>
        </p:txBody>
      </p:sp>
    </p:spTree>
    <p:extLst>
      <p:ext uri="{BB962C8B-B14F-4D97-AF65-F5344CB8AC3E}">
        <p14:creationId xmlns:p14="http://schemas.microsoft.com/office/powerpoint/2010/main" val="52692916"/>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B2066B48-8EE3-4479-AFC7-520DDB35E2A3}" type="slidenum">
              <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endParaRPr>
          </a:p>
        </p:txBody>
      </p:sp>
    </p:spTree>
    <p:extLst>
      <p:ext uri="{BB962C8B-B14F-4D97-AF65-F5344CB8AC3E}">
        <p14:creationId xmlns:p14="http://schemas.microsoft.com/office/powerpoint/2010/main" val="4294086937"/>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A5B05231-C918-431B-A57B-6A0B5069AF6B}" type="slidenum">
              <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endParaRPr>
          </a:p>
        </p:txBody>
      </p:sp>
    </p:spTree>
    <p:extLst>
      <p:ext uri="{BB962C8B-B14F-4D97-AF65-F5344CB8AC3E}">
        <p14:creationId xmlns:p14="http://schemas.microsoft.com/office/powerpoint/2010/main" val="1054347087"/>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C1632C20-D6D6-4916-A4A9-27E4938CB087}" type="slidenum">
              <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endParaRPr>
          </a:p>
        </p:txBody>
      </p:sp>
    </p:spTree>
    <p:extLst>
      <p:ext uri="{BB962C8B-B14F-4D97-AF65-F5344CB8AC3E}">
        <p14:creationId xmlns:p14="http://schemas.microsoft.com/office/powerpoint/2010/main" val="4181505628"/>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EFB636AF-4714-41EA-989A-7DDA07F87BA2}" type="slidenum">
              <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endParaRPr>
          </a:p>
        </p:txBody>
      </p:sp>
    </p:spTree>
    <p:extLst>
      <p:ext uri="{BB962C8B-B14F-4D97-AF65-F5344CB8AC3E}">
        <p14:creationId xmlns:p14="http://schemas.microsoft.com/office/powerpoint/2010/main" val="1673273390"/>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able Placeholder 2"/>
          <p:cNvSpPr>
            <a:spLocks noGrp="1"/>
          </p:cNvSpPr>
          <p:nvPr>
            <p:ph type="tbl" idx="1"/>
          </p:nvPr>
        </p:nvSpPr>
        <p:spPr>
          <a:xfrm>
            <a:off x="457200" y="1600200"/>
            <a:ext cx="8229600" cy="4525963"/>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26E41CD7-A645-4CED-B0AF-91EB26F10B69}" type="slidenum">
              <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endParaRPr>
          </a:p>
        </p:txBody>
      </p:sp>
    </p:spTree>
    <p:extLst>
      <p:ext uri="{BB962C8B-B14F-4D97-AF65-F5344CB8AC3E}">
        <p14:creationId xmlns:p14="http://schemas.microsoft.com/office/powerpoint/2010/main" val="1787856384"/>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0AED820F-93F5-0645-B16C-A149AAF88B24}" type="datetimeFigureOut">
              <a:rPr kumimoji="0" lang="en-US" sz="1200" b="0" i="0" u="none" strike="noStrike" kern="1200" cap="none" spc="0" normalizeH="0" baseline="0" noProof="0" smtClean="0">
                <a:ln>
                  <a:noFill/>
                </a:ln>
                <a:solidFill>
                  <a:prstClr val="black">
                    <a:tint val="75000"/>
                  </a:prstClr>
                </a:solidFill>
                <a:effectLst/>
                <a:uLnTx/>
                <a:uFillTx/>
                <a:latin typeface="Arial" charset="0"/>
                <a:ea typeface="宋体" pitchFamily="2" charset="-122"/>
                <a:cs typeface="+mn-cs"/>
              </a:rPr>
              <a:pPr marL="0" marR="0" lvl="0" indent="0" algn="l" defTabSz="914400" rtl="0" eaLnBrk="1" fontAlgn="base" latinLnBrk="0" hangingPunct="1">
                <a:lnSpc>
                  <a:spcPct val="100000"/>
                </a:lnSpc>
                <a:spcBef>
                  <a:spcPct val="0"/>
                </a:spcBef>
                <a:spcAft>
                  <a:spcPct val="0"/>
                </a:spcAft>
                <a:buClrTx/>
                <a:buSzTx/>
                <a:buFontTx/>
                <a:buNone/>
                <a:tabLst/>
                <a:defRPr/>
              </a:pPr>
              <a:t>5/31/2023</a:t>
            </a:fld>
            <a:endParaRPr kumimoji="0" lang="en-US" sz="1200" b="0" i="0" u="none" strike="noStrike" kern="1200" cap="none" spc="0" normalizeH="0" baseline="0" noProof="0">
              <a:ln>
                <a:noFill/>
              </a:ln>
              <a:solidFill>
                <a:prstClr val="black">
                  <a:tint val="75000"/>
                </a:prstClr>
              </a:solidFill>
              <a:effectLst/>
              <a:uLnTx/>
              <a:uFillTx/>
              <a:latin typeface="Arial" charset="0"/>
              <a:ea typeface="宋体" pitchFamily="2" charset="-122"/>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宋体" pitchFamily="2" charset="-122"/>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529A306-5640-A743-AFF6-5B07F56362A2}" type="slidenum">
              <a:rPr kumimoji="0" lang="en-US" sz="1200" b="0" i="0" u="none" strike="noStrike" kern="1200" cap="none" spc="0" normalizeH="0" baseline="0" noProof="0" smtClean="0">
                <a:ln>
                  <a:noFill/>
                </a:ln>
                <a:solidFill>
                  <a:prstClr val="black">
                    <a:tint val="75000"/>
                  </a:prstClr>
                </a:solidFill>
                <a:effectLst/>
                <a:uLnTx/>
                <a:uFillTx/>
                <a:latin typeface="Arial" charset="0"/>
                <a:ea typeface="宋体"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Arial" charset="0"/>
              <a:ea typeface="宋体" pitchFamily="2" charset="-122"/>
              <a:cs typeface="+mn-cs"/>
            </a:endParaRPr>
          </a:p>
        </p:txBody>
      </p:sp>
    </p:spTree>
    <p:extLst>
      <p:ext uri="{BB962C8B-B14F-4D97-AF65-F5344CB8AC3E}">
        <p14:creationId xmlns:p14="http://schemas.microsoft.com/office/powerpoint/2010/main" val="21901433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lgn="ctr">
              <a:defRPr b="1">
                <a:latin typeface="Tahoma" pitchFamily="34" charset="0"/>
              </a:defRPr>
            </a:lvl1pPr>
          </a:lstStyle>
          <a:p>
            <a:pPr>
              <a:defRPr/>
            </a:pPr>
            <a:endParaRPr lang="en-US" altLang="zh-CN"/>
          </a:p>
        </p:txBody>
      </p:sp>
      <p:sp>
        <p:nvSpPr>
          <p:cNvPr id="5" name="Rectangle 5"/>
          <p:cNvSpPr>
            <a:spLocks noGrp="1" noChangeArrowheads="1"/>
          </p:cNvSpPr>
          <p:nvPr>
            <p:ph type="ftr" sz="quarter" idx="11"/>
          </p:nvPr>
        </p:nvSpPr>
        <p:spPr/>
        <p:txBody>
          <a:bodyPr/>
          <a:lstStyle>
            <a:lvl1pPr>
              <a:defRPr b="1">
                <a:latin typeface="Tahoma" pitchFamily="34" charset="0"/>
              </a:defRPr>
            </a:lvl1pPr>
          </a:lstStyle>
          <a:p>
            <a:pPr>
              <a:defRPr/>
            </a:pPr>
            <a:endParaRPr lang="en-US" altLang="zh-CN"/>
          </a:p>
        </p:txBody>
      </p:sp>
      <p:sp>
        <p:nvSpPr>
          <p:cNvPr id="6" name="Rectangle 6"/>
          <p:cNvSpPr>
            <a:spLocks noGrp="1" noChangeArrowheads="1"/>
          </p:cNvSpPr>
          <p:nvPr>
            <p:ph type="sldNum" sz="quarter" idx="12"/>
          </p:nvPr>
        </p:nvSpPr>
        <p:spPr/>
        <p:txBody>
          <a:bodyPr/>
          <a:lstStyle>
            <a:lvl1pPr>
              <a:defRPr b="1">
                <a:latin typeface="Tahoma" pitchFamily="34" charset="0"/>
              </a:defRPr>
            </a:lvl1pPr>
          </a:lstStyle>
          <a:p>
            <a:pPr>
              <a:defRPr/>
            </a:pPr>
            <a:fld id="{953CB773-45B6-46F1-8506-CCA558425D2F}" type="slidenum">
              <a:rPr lang="en-US" altLang="zh-CN"/>
              <a:pPr>
                <a:defRPr/>
              </a:pPr>
              <a:t>‹#›</a:t>
            </a:fld>
            <a:endParaRPr lang="en-US" altLang="zh-CN"/>
          </a:p>
        </p:txBody>
      </p:sp>
    </p:spTree>
    <p:extLst>
      <p:ext uri="{BB962C8B-B14F-4D97-AF65-F5344CB8AC3E}">
        <p14:creationId xmlns:p14="http://schemas.microsoft.com/office/powerpoint/2010/main" val="842603505"/>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0AED820F-93F5-0645-B16C-A149AAF88B24}" type="datetimeFigureOut">
              <a:rPr kumimoji="0" lang="en-US" sz="1200" b="0" i="0" u="none" strike="noStrike" kern="1200" cap="none" spc="0" normalizeH="0" baseline="0" noProof="0" smtClean="0">
                <a:ln>
                  <a:noFill/>
                </a:ln>
                <a:solidFill>
                  <a:prstClr val="black">
                    <a:tint val="75000"/>
                  </a:prstClr>
                </a:solidFill>
                <a:effectLst/>
                <a:uLnTx/>
                <a:uFillTx/>
                <a:latin typeface="Arial" charset="0"/>
                <a:ea typeface="宋体" pitchFamily="2" charset="-122"/>
                <a:cs typeface="+mn-cs"/>
              </a:rPr>
              <a:pPr marL="0" marR="0" lvl="0" indent="0" algn="l" defTabSz="914400" rtl="0" eaLnBrk="1" fontAlgn="base" latinLnBrk="0" hangingPunct="1">
                <a:lnSpc>
                  <a:spcPct val="100000"/>
                </a:lnSpc>
                <a:spcBef>
                  <a:spcPct val="0"/>
                </a:spcBef>
                <a:spcAft>
                  <a:spcPct val="0"/>
                </a:spcAft>
                <a:buClrTx/>
                <a:buSzTx/>
                <a:buFontTx/>
                <a:buNone/>
                <a:tabLst/>
                <a:defRPr/>
              </a:pPr>
              <a:t>5/31/2023</a:t>
            </a:fld>
            <a:endParaRPr kumimoji="0" lang="en-US" sz="1200" b="0" i="0" u="none" strike="noStrike" kern="1200" cap="none" spc="0" normalizeH="0" baseline="0" noProof="0">
              <a:ln>
                <a:noFill/>
              </a:ln>
              <a:solidFill>
                <a:prstClr val="black">
                  <a:tint val="75000"/>
                </a:prstClr>
              </a:solidFill>
              <a:effectLst/>
              <a:uLnTx/>
              <a:uFillTx/>
              <a:latin typeface="Arial" charset="0"/>
              <a:ea typeface="宋体" pitchFamily="2" charset="-122"/>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宋体" pitchFamily="2" charset="-122"/>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529A306-5640-A743-AFF6-5B07F56362A2}" type="slidenum">
              <a:rPr kumimoji="0" lang="en-US" sz="1200" b="0" i="0" u="none" strike="noStrike" kern="1200" cap="none" spc="0" normalizeH="0" baseline="0" noProof="0" smtClean="0">
                <a:ln>
                  <a:noFill/>
                </a:ln>
                <a:solidFill>
                  <a:prstClr val="black">
                    <a:tint val="75000"/>
                  </a:prstClr>
                </a:solidFill>
                <a:effectLst/>
                <a:uLnTx/>
                <a:uFillTx/>
                <a:latin typeface="Arial" charset="0"/>
                <a:ea typeface="宋体"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Arial" charset="0"/>
              <a:ea typeface="宋体" pitchFamily="2" charset="-122"/>
              <a:cs typeface="+mn-cs"/>
            </a:endParaRPr>
          </a:p>
        </p:txBody>
      </p:sp>
    </p:spTree>
    <p:extLst>
      <p:ext uri="{BB962C8B-B14F-4D97-AF65-F5344CB8AC3E}">
        <p14:creationId xmlns:p14="http://schemas.microsoft.com/office/powerpoint/2010/main" val="1126910000"/>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1"/>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6"/>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0AED820F-93F5-0645-B16C-A149AAF88B24}" type="datetimeFigureOut">
              <a:rPr kumimoji="0" lang="en-US" sz="1200" b="0" i="0" u="none" strike="noStrike" kern="1200" cap="none" spc="0" normalizeH="0" baseline="0" noProof="0" smtClean="0">
                <a:ln>
                  <a:noFill/>
                </a:ln>
                <a:solidFill>
                  <a:prstClr val="black">
                    <a:tint val="75000"/>
                  </a:prstClr>
                </a:solidFill>
                <a:effectLst/>
                <a:uLnTx/>
                <a:uFillTx/>
                <a:latin typeface="Arial" charset="0"/>
                <a:ea typeface="宋体" pitchFamily="2" charset="-122"/>
                <a:cs typeface="+mn-cs"/>
              </a:rPr>
              <a:pPr marL="0" marR="0" lvl="0" indent="0" algn="l" defTabSz="914400" rtl="0" eaLnBrk="1" fontAlgn="base" latinLnBrk="0" hangingPunct="1">
                <a:lnSpc>
                  <a:spcPct val="100000"/>
                </a:lnSpc>
                <a:spcBef>
                  <a:spcPct val="0"/>
                </a:spcBef>
                <a:spcAft>
                  <a:spcPct val="0"/>
                </a:spcAft>
                <a:buClrTx/>
                <a:buSzTx/>
                <a:buFontTx/>
                <a:buNone/>
                <a:tabLst/>
                <a:defRPr/>
              </a:pPr>
              <a:t>5/31/2023</a:t>
            </a:fld>
            <a:endParaRPr kumimoji="0" lang="en-US" sz="1200" b="0" i="0" u="none" strike="noStrike" kern="1200" cap="none" spc="0" normalizeH="0" baseline="0" noProof="0">
              <a:ln>
                <a:noFill/>
              </a:ln>
              <a:solidFill>
                <a:prstClr val="black">
                  <a:tint val="75000"/>
                </a:prstClr>
              </a:solidFill>
              <a:effectLst/>
              <a:uLnTx/>
              <a:uFillTx/>
              <a:latin typeface="Arial" charset="0"/>
              <a:ea typeface="宋体" pitchFamily="2" charset="-122"/>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宋体" pitchFamily="2" charset="-122"/>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529A306-5640-A743-AFF6-5B07F56362A2}" type="slidenum">
              <a:rPr kumimoji="0" lang="en-US" sz="1200" b="0" i="0" u="none" strike="noStrike" kern="1200" cap="none" spc="0" normalizeH="0" baseline="0" noProof="0" smtClean="0">
                <a:ln>
                  <a:noFill/>
                </a:ln>
                <a:solidFill>
                  <a:prstClr val="black">
                    <a:tint val="75000"/>
                  </a:prstClr>
                </a:solidFill>
                <a:effectLst/>
                <a:uLnTx/>
                <a:uFillTx/>
                <a:latin typeface="Arial" charset="0"/>
                <a:ea typeface="宋体"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Arial" charset="0"/>
              <a:ea typeface="宋体" pitchFamily="2" charset="-122"/>
              <a:cs typeface="+mn-cs"/>
            </a:endParaRPr>
          </a:p>
        </p:txBody>
      </p:sp>
    </p:spTree>
    <p:extLst>
      <p:ext uri="{BB962C8B-B14F-4D97-AF65-F5344CB8AC3E}">
        <p14:creationId xmlns:p14="http://schemas.microsoft.com/office/powerpoint/2010/main" val="2578307731"/>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0AED820F-93F5-0645-B16C-A149AAF88B24}" type="datetimeFigureOut">
              <a:rPr kumimoji="0" lang="en-US" sz="1200" b="0" i="0" u="none" strike="noStrike" kern="1200" cap="none" spc="0" normalizeH="0" baseline="0" noProof="0" smtClean="0">
                <a:ln>
                  <a:noFill/>
                </a:ln>
                <a:solidFill>
                  <a:prstClr val="black">
                    <a:tint val="75000"/>
                  </a:prstClr>
                </a:solidFill>
                <a:effectLst/>
                <a:uLnTx/>
                <a:uFillTx/>
                <a:latin typeface="Arial" charset="0"/>
                <a:ea typeface="宋体" pitchFamily="2" charset="-122"/>
                <a:cs typeface="+mn-cs"/>
              </a:rPr>
              <a:pPr marL="0" marR="0" lvl="0" indent="0" algn="l" defTabSz="914400" rtl="0" eaLnBrk="1" fontAlgn="base" latinLnBrk="0" hangingPunct="1">
                <a:lnSpc>
                  <a:spcPct val="100000"/>
                </a:lnSpc>
                <a:spcBef>
                  <a:spcPct val="0"/>
                </a:spcBef>
                <a:spcAft>
                  <a:spcPct val="0"/>
                </a:spcAft>
                <a:buClrTx/>
                <a:buSzTx/>
                <a:buFontTx/>
                <a:buNone/>
                <a:tabLst/>
                <a:defRPr/>
              </a:pPr>
              <a:t>5/31/2023</a:t>
            </a:fld>
            <a:endParaRPr kumimoji="0" lang="en-US" sz="1200" b="0" i="0" u="none" strike="noStrike" kern="1200" cap="none" spc="0" normalizeH="0" baseline="0" noProof="0">
              <a:ln>
                <a:noFill/>
              </a:ln>
              <a:solidFill>
                <a:prstClr val="black">
                  <a:tint val="75000"/>
                </a:prstClr>
              </a:solidFill>
              <a:effectLst/>
              <a:uLnTx/>
              <a:uFillTx/>
              <a:latin typeface="Arial" charset="0"/>
              <a:ea typeface="宋体" pitchFamily="2" charset="-122"/>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宋体" pitchFamily="2" charset="-122"/>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529A306-5640-A743-AFF6-5B07F56362A2}" type="slidenum">
              <a:rPr kumimoji="0" lang="en-US" sz="1200" b="0" i="0" u="none" strike="noStrike" kern="1200" cap="none" spc="0" normalizeH="0" baseline="0" noProof="0" smtClean="0">
                <a:ln>
                  <a:noFill/>
                </a:ln>
                <a:solidFill>
                  <a:prstClr val="black">
                    <a:tint val="75000"/>
                  </a:prstClr>
                </a:solidFill>
                <a:effectLst/>
                <a:uLnTx/>
                <a:uFillTx/>
                <a:latin typeface="Arial" charset="0"/>
                <a:ea typeface="宋体"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Arial" charset="0"/>
              <a:ea typeface="宋体" pitchFamily="2" charset="-122"/>
              <a:cs typeface="+mn-cs"/>
            </a:endParaRPr>
          </a:p>
        </p:txBody>
      </p:sp>
    </p:spTree>
    <p:extLst>
      <p:ext uri="{BB962C8B-B14F-4D97-AF65-F5344CB8AC3E}">
        <p14:creationId xmlns:p14="http://schemas.microsoft.com/office/powerpoint/2010/main" val="1732521740"/>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8"/>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1"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1"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0AED820F-93F5-0645-B16C-A149AAF88B24}" type="datetimeFigureOut">
              <a:rPr kumimoji="0" lang="en-US" sz="1200" b="0" i="0" u="none" strike="noStrike" kern="1200" cap="none" spc="0" normalizeH="0" baseline="0" noProof="0" smtClean="0">
                <a:ln>
                  <a:noFill/>
                </a:ln>
                <a:solidFill>
                  <a:prstClr val="black">
                    <a:tint val="75000"/>
                  </a:prstClr>
                </a:solidFill>
                <a:effectLst/>
                <a:uLnTx/>
                <a:uFillTx/>
                <a:latin typeface="Arial" charset="0"/>
                <a:ea typeface="宋体" pitchFamily="2" charset="-122"/>
                <a:cs typeface="+mn-cs"/>
              </a:rPr>
              <a:pPr marL="0" marR="0" lvl="0" indent="0" algn="l" defTabSz="914400" rtl="0" eaLnBrk="1" fontAlgn="base" latinLnBrk="0" hangingPunct="1">
                <a:lnSpc>
                  <a:spcPct val="100000"/>
                </a:lnSpc>
                <a:spcBef>
                  <a:spcPct val="0"/>
                </a:spcBef>
                <a:spcAft>
                  <a:spcPct val="0"/>
                </a:spcAft>
                <a:buClrTx/>
                <a:buSzTx/>
                <a:buFontTx/>
                <a:buNone/>
                <a:tabLst/>
                <a:defRPr/>
              </a:pPr>
              <a:t>5/31/2023</a:t>
            </a:fld>
            <a:endParaRPr kumimoji="0" lang="en-US" sz="1200" b="0" i="0" u="none" strike="noStrike" kern="1200" cap="none" spc="0" normalizeH="0" baseline="0" noProof="0">
              <a:ln>
                <a:noFill/>
              </a:ln>
              <a:solidFill>
                <a:prstClr val="black">
                  <a:tint val="75000"/>
                </a:prstClr>
              </a:solidFill>
              <a:effectLst/>
              <a:uLnTx/>
              <a:uFillTx/>
              <a:latin typeface="Arial" charset="0"/>
              <a:ea typeface="宋体" pitchFamily="2" charset="-122"/>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宋体" pitchFamily="2" charset="-122"/>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529A306-5640-A743-AFF6-5B07F56362A2}" type="slidenum">
              <a:rPr kumimoji="0" lang="en-US" sz="1200" b="0" i="0" u="none" strike="noStrike" kern="1200" cap="none" spc="0" normalizeH="0" baseline="0" noProof="0" smtClean="0">
                <a:ln>
                  <a:noFill/>
                </a:ln>
                <a:solidFill>
                  <a:prstClr val="black">
                    <a:tint val="75000"/>
                  </a:prstClr>
                </a:solidFill>
                <a:effectLst/>
                <a:uLnTx/>
                <a:uFillTx/>
                <a:latin typeface="Arial" charset="0"/>
                <a:ea typeface="宋体"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Arial" charset="0"/>
              <a:ea typeface="宋体" pitchFamily="2" charset="-122"/>
              <a:cs typeface="+mn-cs"/>
            </a:endParaRPr>
          </a:p>
        </p:txBody>
      </p:sp>
    </p:spTree>
    <p:extLst>
      <p:ext uri="{BB962C8B-B14F-4D97-AF65-F5344CB8AC3E}">
        <p14:creationId xmlns:p14="http://schemas.microsoft.com/office/powerpoint/2010/main" val="2045632704"/>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0AED820F-93F5-0645-B16C-A149AAF88B24}" type="datetimeFigureOut">
              <a:rPr kumimoji="0" lang="en-US" sz="1200" b="0" i="0" u="none" strike="noStrike" kern="1200" cap="none" spc="0" normalizeH="0" baseline="0" noProof="0" smtClean="0">
                <a:ln>
                  <a:noFill/>
                </a:ln>
                <a:solidFill>
                  <a:prstClr val="black">
                    <a:tint val="75000"/>
                  </a:prstClr>
                </a:solidFill>
                <a:effectLst/>
                <a:uLnTx/>
                <a:uFillTx/>
                <a:latin typeface="Arial" charset="0"/>
                <a:ea typeface="宋体" pitchFamily="2" charset="-122"/>
                <a:cs typeface="+mn-cs"/>
              </a:rPr>
              <a:pPr marL="0" marR="0" lvl="0" indent="0" algn="l" defTabSz="914400" rtl="0" eaLnBrk="1" fontAlgn="base" latinLnBrk="0" hangingPunct="1">
                <a:lnSpc>
                  <a:spcPct val="100000"/>
                </a:lnSpc>
                <a:spcBef>
                  <a:spcPct val="0"/>
                </a:spcBef>
                <a:spcAft>
                  <a:spcPct val="0"/>
                </a:spcAft>
                <a:buClrTx/>
                <a:buSzTx/>
                <a:buFontTx/>
                <a:buNone/>
                <a:tabLst/>
                <a:defRPr/>
              </a:pPr>
              <a:t>5/31/2023</a:t>
            </a:fld>
            <a:endParaRPr kumimoji="0" lang="en-US" sz="1200" b="0" i="0" u="none" strike="noStrike" kern="1200" cap="none" spc="0" normalizeH="0" baseline="0" noProof="0">
              <a:ln>
                <a:noFill/>
              </a:ln>
              <a:solidFill>
                <a:prstClr val="black">
                  <a:tint val="75000"/>
                </a:prstClr>
              </a:solidFill>
              <a:effectLst/>
              <a:uLnTx/>
              <a:uFillTx/>
              <a:latin typeface="Arial" charset="0"/>
              <a:ea typeface="宋体" pitchFamily="2" charset="-122"/>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宋体" pitchFamily="2" charset="-122"/>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529A306-5640-A743-AFF6-5B07F56362A2}" type="slidenum">
              <a:rPr kumimoji="0" lang="en-US" sz="1200" b="0" i="0" u="none" strike="noStrike" kern="1200" cap="none" spc="0" normalizeH="0" baseline="0" noProof="0" smtClean="0">
                <a:ln>
                  <a:noFill/>
                </a:ln>
                <a:solidFill>
                  <a:prstClr val="black">
                    <a:tint val="75000"/>
                  </a:prstClr>
                </a:solidFill>
                <a:effectLst/>
                <a:uLnTx/>
                <a:uFillTx/>
                <a:latin typeface="Arial" charset="0"/>
                <a:ea typeface="宋体"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Arial" charset="0"/>
              <a:ea typeface="宋体" pitchFamily="2" charset="-122"/>
              <a:cs typeface="+mn-cs"/>
            </a:endParaRPr>
          </a:p>
        </p:txBody>
      </p:sp>
    </p:spTree>
    <p:extLst>
      <p:ext uri="{BB962C8B-B14F-4D97-AF65-F5344CB8AC3E}">
        <p14:creationId xmlns:p14="http://schemas.microsoft.com/office/powerpoint/2010/main" val="3092270126"/>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0AED820F-93F5-0645-B16C-A149AAF88B24}" type="datetimeFigureOut">
              <a:rPr kumimoji="0" lang="en-US" sz="1200" b="0" i="0" u="none" strike="noStrike" kern="1200" cap="none" spc="0" normalizeH="0" baseline="0" noProof="0" smtClean="0">
                <a:ln>
                  <a:noFill/>
                </a:ln>
                <a:solidFill>
                  <a:prstClr val="black">
                    <a:tint val="75000"/>
                  </a:prstClr>
                </a:solidFill>
                <a:effectLst/>
                <a:uLnTx/>
                <a:uFillTx/>
                <a:latin typeface="Arial" charset="0"/>
                <a:ea typeface="宋体" pitchFamily="2" charset="-122"/>
                <a:cs typeface="+mn-cs"/>
              </a:rPr>
              <a:pPr marL="0" marR="0" lvl="0" indent="0" algn="l" defTabSz="914400" rtl="0" eaLnBrk="1" fontAlgn="base" latinLnBrk="0" hangingPunct="1">
                <a:lnSpc>
                  <a:spcPct val="100000"/>
                </a:lnSpc>
                <a:spcBef>
                  <a:spcPct val="0"/>
                </a:spcBef>
                <a:spcAft>
                  <a:spcPct val="0"/>
                </a:spcAft>
                <a:buClrTx/>
                <a:buSzTx/>
                <a:buFontTx/>
                <a:buNone/>
                <a:tabLst/>
                <a:defRPr/>
              </a:pPr>
              <a:t>5/31/2023</a:t>
            </a:fld>
            <a:endParaRPr kumimoji="0" lang="en-US" sz="1200" b="0" i="0" u="none" strike="noStrike" kern="1200" cap="none" spc="0" normalizeH="0" baseline="0" noProof="0">
              <a:ln>
                <a:noFill/>
              </a:ln>
              <a:solidFill>
                <a:prstClr val="black">
                  <a:tint val="75000"/>
                </a:prstClr>
              </a:solidFill>
              <a:effectLst/>
              <a:uLnTx/>
              <a:uFillTx/>
              <a:latin typeface="Arial" charset="0"/>
              <a:ea typeface="宋体" pitchFamily="2" charset="-122"/>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宋体" pitchFamily="2" charset="-122"/>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529A306-5640-A743-AFF6-5B07F56362A2}" type="slidenum">
              <a:rPr kumimoji="0" lang="en-US" sz="1200" b="0" i="0" u="none" strike="noStrike" kern="1200" cap="none" spc="0" normalizeH="0" baseline="0" noProof="0" smtClean="0">
                <a:ln>
                  <a:noFill/>
                </a:ln>
                <a:solidFill>
                  <a:prstClr val="black">
                    <a:tint val="75000"/>
                  </a:prstClr>
                </a:solidFill>
                <a:effectLst/>
                <a:uLnTx/>
                <a:uFillTx/>
                <a:latin typeface="Arial" charset="0"/>
                <a:ea typeface="宋体"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Arial" charset="0"/>
              <a:ea typeface="宋体" pitchFamily="2" charset="-122"/>
              <a:cs typeface="+mn-cs"/>
            </a:endParaRPr>
          </a:p>
        </p:txBody>
      </p:sp>
    </p:spTree>
    <p:extLst>
      <p:ext uri="{BB962C8B-B14F-4D97-AF65-F5344CB8AC3E}">
        <p14:creationId xmlns:p14="http://schemas.microsoft.com/office/powerpoint/2010/main" val="2029911291"/>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8"/>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0AED820F-93F5-0645-B16C-A149AAF88B24}" type="datetimeFigureOut">
              <a:rPr kumimoji="0" lang="en-US" sz="1200" b="0" i="0" u="none" strike="noStrike" kern="1200" cap="none" spc="0" normalizeH="0" baseline="0" noProof="0" smtClean="0">
                <a:ln>
                  <a:noFill/>
                </a:ln>
                <a:solidFill>
                  <a:prstClr val="black">
                    <a:tint val="75000"/>
                  </a:prstClr>
                </a:solidFill>
                <a:effectLst/>
                <a:uLnTx/>
                <a:uFillTx/>
                <a:latin typeface="Arial" charset="0"/>
                <a:ea typeface="宋体" pitchFamily="2" charset="-122"/>
                <a:cs typeface="+mn-cs"/>
              </a:rPr>
              <a:pPr marL="0" marR="0" lvl="0" indent="0" algn="l" defTabSz="914400" rtl="0" eaLnBrk="1" fontAlgn="base" latinLnBrk="0" hangingPunct="1">
                <a:lnSpc>
                  <a:spcPct val="100000"/>
                </a:lnSpc>
                <a:spcBef>
                  <a:spcPct val="0"/>
                </a:spcBef>
                <a:spcAft>
                  <a:spcPct val="0"/>
                </a:spcAft>
                <a:buClrTx/>
                <a:buSzTx/>
                <a:buFontTx/>
                <a:buNone/>
                <a:tabLst/>
                <a:defRPr/>
              </a:pPr>
              <a:t>5/31/2023</a:t>
            </a:fld>
            <a:endParaRPr kumimoji="0" lang="en-US" sz="1200" b="0" i="0" u="none" strike="noStrike" kern="1200" cap="none" spc="0" normalizeH="0" baseline="0" noProof="0">
              <a:ln>
                <a:noFill/>
              </a:ln>
              <a:solidFill>
                <a:prstClr val="black">
                  <a:tint val="75000"/>
                </a:prstClr>
              </a:solidFill>
              <a:effectLst/>
              <a:uLnTx/>
              <a:uFillTx/>
              <a:latin typeface="Arial" charset="0"/>
              <a:ea typeface="宋体" pitchFamily="2" charset="-122"/>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宋体" pitchFamily="2" charset="-122"/>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529A306-5640-A743-AFF6-5B07F56362A2}" type="slidenum">
              <a:rPr kumimoji="0" lang="en-US" sz="1200" b="0" i="0" u="none" strike="noStrike" kern="1200" cap="none" spc="0" normalizeH="0" baseline="0" noProof="0" smtClean="0">
                <a:ln>
                  <a:noFill/>
                </a:ln>
                <a:solidFill>
                  <a:prstClr val="black">
                    <a:tint val="75000"/>
                  </a:prstClr>
                </a:solidFill>
                <a:effectLst/>
                <a:uLnTx/>
                <a:uFillTx/>
                <a:latin typeface="Arial" charset="0"/>
                <a:ea typeface="宋体"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Arial" charset="0"/>
              <a:ea typeface="宋体" pitchFamily="2" charset="-122"/>
              <a:cs typeface="+mn-cs"/>
            </a:endParaRPr>
          </a:p>
        </p:txBody>
      </p:sp>
    </p:spTree>
    <p:extLst>
      <p:ext uri="{BB962C8B-B14F-4D97-AF65-F5344CB8AC3E}">
        <p14:creationId xmlns:p14="http://schemas.microsoft.com/office/powerpoint/2010/main" val="3421131044"/>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8"/>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0AED820F-93F5-0645-B16C-A149AAF88B24}" type="datetimeFigureOut">
              <a:rPr kumimoji="0" lang="en-US" sz="1200" b="0" i="0" u="none" strike="noStrike" kern="1200" cap="none" spc="0" normalizeH="0" baseline="0" noProof="0" smtClean="0">
                <a:ln>
                  <a:noFill/>
                </a:ln>
                <a:solidFill>
                  <a:prstClr val="black">
                    <a:tint val="75000"/>
                  </a:prstClr>
                </a:solidFill>
                <a:effectLst/>
                <a:uLnTx/>
                <a:uFillTx/>
                <a:latin typeface="Arial" charset="0"/>
                <a:ea typeface="宋体" pitchFamily="2" charset="-122"/>
                <a:cs typeface="+mn-cs"/>
              </a:rPr>
              <a:pPr marL="0" marR="0" lvl="0" indent="0" algn="l" defTabSz="914400" rtl="0" eaLnBrk="1" fontAlgn="base" latinLnBrk="0" hangingPunct="1">
                <a:lnSpc>
                  <a:spcPct val="100000"/>
                </a:lnSpc>
                <a:spcBef>
                  <a:spcPct val="0"/>
                </a:spcBef>
                <a:spcAft>
                  <a:spcPct val="0"/>
                </a:spcAft>
                <a:buClrTx/>
                <a:buSzTx/>
                <a:buFontTx/>
                <a:buNone/>
                <a:tabLst/>
                <a:defRPr/>
              </a:pPr>
              <a:t>5/31/2023</a:t>
            </a:fld>
            <a:endParaRPr kumimoji="0" lang="en-US" sz="1200" b="0" i="0" u="none" strike="noStrike" kern="1200" cap="none" spc="0" normalizeH="0" baseline="0" noProof="0">
              <a:ln>
                <a:noFill/>
              </a:ln>
              <a:solidFill>
                <a:prstClr val="black">
                  <a:tint val="75000"/>
                </a:prstClr>
              </a:solidFill>
              <a:effectLst/>
              <a:uLnTx/>
              <a:uFillTx/>
              <a:latin typeface="Arial" charset="0"/>
              <a:ea typeface="宋体" pitchFamily="2" charset="-122"/>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宋体" pitchFamily="2" charset="-122"/>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529A306-5640-A743-AFF6-5B07F56362A2}" type="slidenum">
              <a:rPr kumimoji="0" lang="en-US" sz="1200" b="0" i="0" u="none" strike="noStrike" kern="1200" cap="none" spc="0" normalizeH="0" baseline="0" noProof="0" smtClean="0">
                <a:ln>
                  <a:noFill/>
                </a:ln>
                <a:solidFill>
                  <a:prstClr val="black">
                    <a:tint val="75000"/>
                  </a:prstClr>
                </a:solidFill>
                <a:effectLst/>
                <a:uLnTx/>
                <a:uFillTx/>
                <a:latin typeface="Arial" charset="0"/>
                <a:ea typeface="宋体"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Arial" charset="0"/>
              <a:ea typeface="宋体" pitchFamily="2" charset="-122"/>
              <a:cs typeface="+mn-cs"/>
            </a:endParaRPr>
          </a:p>
        </p:txBody>
      </p:sp>
    </p:spTree>
    <p:extLst>
      <p:ext uri="{BB962C8B-B14F-4D97-AF65-F5344CB8AC3E}">
        <p14:creationId xmlns:p14="http://schemas.microsoft.com/office/powerpoint/2010/main" val="4045732169"/>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0AED820F-93F5-0645-B16C-A149AAF88B24}" type="datetimeFigureOut">
              <a:rPr kumimoji="0" lang="en-US" sz="1200" b="0" i="0" u="none" strike="noStrike" kern="1200" cap="none" spc="0" normalizeH="0" baseline="0" noProof="0" smtClean="0">
                <a:ln>
                  <a:noFill/>
                </a:ln>
                <a:solidFill>
                  <a:prstClr val="black">
                    <a:tint val="75000"/>
                  </a:prstClr>
                </a:solidFill>
                <a:effectLst/>
                <a:uLnTx/>
                <a:uFillTx/>
                <a:latin typeface="Arial" charset="0"/>
                <a:ea typeface="宋体" pitchFamily="2" charset="-122"/>
                <a:cs typeface="+mn-cs"/>
              </a:rPr>
              <a:pPr marL="0" marR="0" lvl="0" indent="0" algn="l" defTabSz="914400" rtl="0" eaLnBrk="1" fontAlgn="base" latinLnBrk="0" hangingPunct="1">
                <a:lnSpc>
                  <a:spcPct val="100000"/>
                </a:lnSpc>
                <a:spcBef>
                  <a:spcPct val="0"/>
                </a:spcBef>
                <a:spcAft>
                  <a:spcPct val="0"/>
                </a:spcAft>
                <a:buClrTx/>
                <a:buSzTx/>
                <a:buFontTx/>
                <a:buNone/>
                <a:tabLst/>
                <a:defRPr/>
              </a:pPr>
              <a:t>5/31/2023</a:t>
            </a:fld>
            <a:endParaRPr kumimoji="0" lang="en-US" sz="1200" b="0" i="0" u="none" strike="noStrike" kern="1200" cap="none" spc="0" normalizeH="0" baseline="0" noProof="0">
              <a:ln>
                <a:noFill/>
              </a:ln>
              <a:solidFill>
                <a:prstClr val="black">
                  <a:tint val="75000"/>
                </a:prstClr>
              </a:solidFill>
              <a:effectLst/>
              <a:uLnTx/>
              <a:uFillTx/>
              <a:latin typeface="Arial" charset="0"/>
              <a:ea typeface="宋体" pitchFamily="2" charset="-122"/>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宋体" pitchFamily="2" charset="-122"/>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529A306-5640-A743-AFF6-5B07F56362A2}" type="slidenum">
              <a:rPr kumimoji="0" lang="en-US" sz="1200" b="0" i="0" u="none" strike="noStrike" kern="1200" cap="none" spc="0" normalizeH="0" baseline="0" noProof="0" smtClean="0">
                <a:ln>
                  <a:noFill/>
                </a:ln>
                <a:solidFill>
                  <a:prstClr val="black">
                    <a:tint val="75000"/>
                  </a:prstClr>
                </a:solidFill>
                <a:effectLst/>
                <a:uLnTx/>
                <a:uFillTx/>
                <a:latin typeface="Arial" charset="0"/>
                <a:ea typeface="宋体"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Arial" charset="0"/>
              <a:ea typeface="宋体" pitchFamily="2" charset="-122"/>
              <a:cs typeface="+mn-cs"/>
            </a:endParaRPr>
          </a:p>
        </p:txBody>
      </p:sp>
    </p:spTree>
    <p:extLst>
      <p:ext uri="{BB962C8B-B14F-4D97-AF65-F5344CB8AC3E}">
        <p14:creationId xmlns:p14="http://schemas.microsoft.com/office/powerpoint/2010/main" val="1453785938"/>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1"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0AED820F-93F5-0645-B16C-A149AAF88B24}" type="datetimeFigureOut">
              <a:rPr kumimoji="0" lang="en-US" sz="1200" b="0" i="0" u="none" strike="noStrike" kern="1200" cap="none" spc="0" normalizeH="0" baseline="0" noProof="0" smtClean="0">
                <a:ln>
                  <a:noFill/>
                </a:ln>
                <a:solidFill>
                  <a:prstClr val="black">
                    <a:tint val="75000"/>
                  </a:prstClr>
                </a:solidFill>
                <a:effectLst/>
                <a:uLnTx/>
                <a:uFillTx/>
                <a:latin typeface="Arial" charset="0"/>
                <a:ea typeface="宋体" pitchFamily="2" charset="-122"/>
                <a:cs typeface="+mn-cs"/>
              </a:rPr>
              <a:pPr marL="0" marR="0" lvl="0" indent="0" algn="l" defTabSz="914400" rtl="0" eaLnBrk="1" fontAlgn="base" latinLnBrk="0" hangingPunct="1">
                <a:lnSpc>
                  <a:spcPct val="100000"/>
                </a:lnSpc>
                <a:spcBef>
                  <a:spcPct val="0"/>
                </a:spcBef>
                <a:spcAft>
                  <a:spcPct val="0"/>
                </a:spcAft>
                <a:buClrTx/>
                <a:buSzTx/>
                <a:buFontTx/>
                <a:buNone/>
                <a:tabLst/>
                <a:defRPr/>
              </a:pPr>
              <a:t>5/31/2023</a:t>
            </a:fld>
            <a:endParaRPr kumimoji="0" lang="en-US" sz="1200" b="0" i="0" u="none" strike="noStrike" kern="1200" cap="none" spc="0" normalizeH="0" baseline="0" noProof="0">
              <a:ln>
                <a:noFill/>
              </a:ln>
              <a:solidFill>
                <a:prstClr val="black">
                  <a:tint val="75000"/>
                </a:prstClr>
              </a:solidFill>
              <a:effectLst/>
              <a:uLnTx/>
              <a:uFillTx/>
              <a:latin typeface="Arial" charset="0"/>
              <a:ea typeface="宋体" pitchFamily="2" charset="-122"/>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宋体" pitchFamily="2" charset="-122"/>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529A306-5640-A743-AFF6-5B07F56362A2}" type="slidenum">
              <a:rPr kumimoji="0" lang="en-US" sz="1200" b="0" i="0" u="none" strike="noStrike" kern="1200" cap="none" spc="0" normalizeH="0" baseline="0" noProof="0" smtClean="0">
                <a:ln>
                  <a:noFill/>
                </a:ln>
                <a:solidFill>
                  <a:prstClr val="black">
                    <a:tint val="75000"/>
                  </a:prstClr>
                </a:solidFill>
                <a:effectLst/>
                <a:uLnTx/>
                <a:uFillTx/>
                <a:latin typeface="Arial" charset="0"/>
                <a:ea typeface="宋体"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Arial" charset="0"/>
              <a:ea typeface="宋体" pitchFamily="2" charset="-122"/>
              <a:cs typeface="+mn-cs"/>
            </a:endParaRPr>
          </a:p>
        </p:txBody>
      </p:sp>
    </p:spTree>
    <p:extLst>
      <p:ext uri="{BB962C8B-B14F-4D97-AF65-F5344CB8AC3E}">
        <p14:creationId xmlns:p14="http://schemas.microsoft.com/office/powerpoint/2010/main" val="18835500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lgn="ctr">
              <a:defRPr b="1">
                <a:latin typeface="Tahoma" pitchFamily="34" charset="0"/>
              </a:defRPr>
            </a:lvl1pPr>
          </a:lstStyle>
          <a:p>
            <a:pPr>
              <a:defRPr/>
            </a:pPr>
            <a:endParaRPr lang="en-US" altLang="zh-CN"/>
          </a:p>
        </p:txBody>
      </p:sp>
      <p:sp>
        <p:nvSpPr>
          <p:cNvPr id="5" name="Rectangle 5"/>
          <p:cNvSpPr>
            <a:spLocks noGrp="1" noChangeArrowheads="1"/>
          </p:cNvSpPr>
          <p:nvPr>
            <p:ph type="ftr" sz="quarter" idx="11"/>
          </p:nvPr>
        </p:nvSpPr>
        <p:spPr/>
        <p:txBody>
          <a:bodyPr/>
          <a:lstStyle>
            <a:lvl1pPr>
              <a:defRPr b="1">
                <a:latin typeface="Tahoma" pitchFamily="34" charset="0"/>
              </a:defRPr>
            </a:lvl1pPr>
          </a:lstStyle>
          <a:p>
            <a:pPr>
              <a:defRPr/>
            </a:pPr>
            <a:endParaRPr lang="en-US" altLang="zh-CN"/>
          </a:p>
        </p:txBody>
      </p:sp>
      <p:sp>
        <p:nvSpPr>
          <p:cNvPr id="6" name="Rectangle 6"/>
          <p:cNvSpPr>
            <a:spLocks noGrp="1" noChangeArrowheads="1"/>
          </p:cNvSpPr>
          <p:nvPr>
            <p:ph type="sldNum" sz="quarter" idx="12"/>
          </p:nvPr>
        </p:nvSpPr>
        <p:spPr/>
        <p:txBody>
          <a:bodyPr/>
          <a:lstStyle>
            <a:lvl1pPr>
              <a:defRPr b="1">
                <a:latin typeface="Tahoma" pitchFamily="34" charset="0"/>
              </a:defRPr>
            </a:lvl1pPr>
          </a:lstStyle>
          <a:p>
            <a:pPr>
              <a:defRPr/>
            </a:pPr>
            <a:fld id="{7026BA53-E4FC-44B2-9C8A-0F5E4FFE5EFD}" type="slidenum">
              <a:rPr lang="en-US" altLang="zh-CN"/>
              <a:pPr>
                <a:defRPr/>
              </a:pPr>
              <a:t>‹#›</a:t>
            </a:fld>
            <a:endParaRPr lang="en-US" altLang="zh-CN"/>
          </a:p>
        </p:txBody>
      </p:sp>
    </p:spTree>
    <p:extLst>
      <p:ext uri="{BB962C8B-B14F-4D97-AF65-F5344CB8AC3E}">
        <p14:creationId xmlns:p14="http://schemas.microsoft.com/office/powerpoint/2010/main" val="2698812734"/>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EC1B3DAC-773E-409A-A7DC-5A551A8425EB}" type="slidenum">
              <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endParaRPr>
          </a:p>
        </p:txBody>
      </p:sp>
    </p:spTree>
    <p:extLst>
      <p:ext uri="{BB962C8B-B14F-4D97-AF65-F5344CB8AC3E}">
        <p14:creationId xmlns:p14="http://schemas.microsoft.com/office/powerpoint/2010/main" val="2331437997"/>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CB8F58A7-DAB9-439B-8103-444894085C95}" type="slidenum">
              <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endParaRPr>
          </a:p>
        </p:txBody>
      </p:sp>
    </p:spTree>
    <p:extLst>
      <p:ext uri="{BB962C8B-B14F-4D97-AF65-F5344CB8AC3E}">
        <p14:creationId xmlns:p14="http://schemas.microsoft.com/office/powerpoint/2010/main" val="3489451761"/>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14B95E03-1AC7-4158-80F4-F46FE3931A31}" type="slidenum">
              <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endParaRPr>
          </a:p>
        </p:txBody>
      </p:sp>
    </p:spTree>
    <p:extLst>
      <p:ext uri="{BB962C8B-B14F-4D97-AF65-F5344CB8AC3E}">
        <p14:creationId xmlns:p14="http://schemas.microsoft.com/office/powerpoint/2010/main" val="3129684108"/>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7E60EF30-11CB-4EEF-A4E5-E61CB8DDDAA6}" type="slidenum">
              <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endParaRPr>
          </a:p>
        </p:txBody>
      </p:sp>
    </p:spTree>
    <p:extLst>
      <p:ext uri="{BB962C8B-B14F-4D97-AF65-F5344CB8AC3E}">
        <p14:creationId xmlns:p14="http://schemas.microsoft.com/office/powerpoint/2010/main" val="793209521"/>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endParaRPr>
          </a:p>
        </p:txBody>
      </p:sp>
      <p:sp>
        <p:nvSpPr>
          <p:cNvPr id="8"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endParaRPr>
          </a:p>
        </p:txBody>
      </p:sp>
      <p:sp>
        <p:nvSpPr>
          <p:cNvPr id="9"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43305009-2AE4-45D4-96DA-49B4C2D38610}" type="slidenum">
              <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endParaRPr>
          </a:p>
        </p:txBody>
      </p:sp>
    </p:spTree>
    <p:extLst>
      <p:ext uri="{BB962C8B-B14F-4D97-AF65-F5344CB8AC3E}">
        <p14:creationId xmlns:p14="http://schemas.microsoft.com/office/powerpoint/2010/main" val="3021907871"/>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endParaRPr>
          </a:p>
        </p:txBody>
      </p:sp>
      <p:sp>
        <p:nvSpPr>
          <p:cNvPr id="4"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endParaRPr>
          </a:p>
        </p:txBody>
      </p:sp>
      <p:sp>
        <p:nvSpPr>
          <p:cNvPr id="5"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5AE880D1-9035-4B10-94E8-C6C6D4DA3DB5}" type="slidenum">
              <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endParaRPr>
          </a:p>
        </p:txBody>
      </p:sp>
    </p:spTree>
    <p:extLst>
      <p:ext uri="{BB962C8B-B14F-4D97-AF65-F5344CB8AC3E}">
        <p14:creationId xmlns:p14="http://schemas.microsoft.com/office/powerpoint/2010/main" val="2463571264"/>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endParaRPr>
          </a:p>
        </p:txBody>
      </p:sp>
      <p:sp>
        <p:nvSpPr>
          <p:cNvPr id="3"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endParaRPr>
          </a:p>
        </p:txBody>
      </p:sp>
      <p:sp>
        <p:nvSpPr>
          <p:cNvPr id="4"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286B61EB-DD84-487C-AC8A-6A362B098385}" type="slidenum">
              <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endParaRPr>
          </a:p>
        </p:txBody>
      </p:sp>
    </p:spTree>
    <p:extLst>
      <p:ext uri="{BB962C8B-B14F-4D97-AF65-F5344CB8AC3E}">
        <p14:creationId xmlns:p14="http://schemas.microsoft.com/office/powerpoint/2010/main" val="303050550"/>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B2066B48-8EE3-4479-AFC7-520DDB35E2A3}" type="slidenum">
              <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endParaRPr>
          </a:p>
        </p:txBody>
      </p:sp>
    </p:spTree>
    <p:extLst>
      <p:ext uri="{BB962C8B-B14F-4D97-AF65-F5344CB8AC3E}">
        <p14:creationId xmlns:p14="http://schemas.microsoft.com/office/powerpoint/2010/main" val="1489318290"/>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A5B05231-C918-431B-A57B-6A0B5069AF6B}" type="slidenum">
              <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endParaRPr>
          </a:p>
        </p:txBody>
      </p:sp>
    </p:spTree>
    <p:extLst>
      <p:ext uri="{BB962C8B-B14F-4D97-AF65-F5344CB8AC3E}">
        <p14:creationId xmlns:p14="http://schemas.microsoft.com/office/powerpoint/2010/main" val="3176716034"/>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C1632C20-D6D6-4916-A4A9-27E4938CB087}" type="slidenum">
              <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endParaRPr>
          </a:p>
        </p:txBody>
      </p:sp>
    </p:spTree>
    <p:extLst>
      <p:ext uri="{BB962C8B-B14F-4D97-AF65-F5344CB8AC3E}">
        <p14:creationId xmlns:p14="http://schemas.microsoft.com/office/powerpoint/2010/main" val="36409058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dt" sz="half" idx="10"/>
          </p:nvPr>
        </p:nvSpPr>
        <p:spPr/>
        <p:txBody>
          <a:bodyPr/>
          <a:lstStyle>
            <a:lvl1pPr algn="ctr">
              <a:defRPr b="1">
                <a:latin typeface="Tahoma" pitchFamily="34" charset="0"/>
              </a:defRPr>
            </a:lvl1pPr>
          </a:lstStyle>
          <a:p>
            <a:pPr>
              <a:defRPr/>
            </a:pPr>
            <a:endParaRPr lang="en-US" altLang="zh-CN"/>
          </a:p>
        </p:txBody>
      </p:sp>
      <p:sp>
        <p:nvSpPr>
          <p:cNvPr id="6" name="Rectangle 7"/>
          <p:cNvSpPr>
            <a:spLocks noGrp="1" noChangeArrowheads="1"/>
          </p:cNvSpPr>
          <p:nvPr>
            <p:ph type="ftr" sz="quarter" idx="11"/>
          </p:nvPr>
        </p:nvSpPr>
        <p:spPr/>
        <p:txBody>
          <a:bodyPr/>
          <a:lstStyle>
            <a:lvl1pPr>
              <a:defRPr b="1">
                <a:latin typeface="Tahoma" pitchFamily="34" charset="0"/>
              </a:defRPr>
            </a:lvl1pPr>
          </a:lstStyle>
          <a:p>
            <a:pPr>
              <a:defRPr/>
            </a:pPr>
            <a:endParaRPr lang="en-US" altLang="zh-CN"/>
          </a:p>
        </p:txBody>
      </p:sp>
      <p:sp>
        <p:nvSpPr>
          <p:cNvPr id="7" name="Rectangle 8"/>
          <p:cNvSpPr>
            <a:spLocks noGrp="1" noChangeArrowheads="1"/>
          </p:cNvSpPr>
          <p:nvPr>
            <p:ph type="sldNum" sz="quarter" idx="12"/>
          </p:nvPr>
        </p:nvSpPr>
        <p:spPr/>
        <p:txBody>
          <a:bodyPr/>
          <a:lstStyle>
            <a:lvl1pPr>
              <a:defRPr b="1">
                <a:latin typeface="Tahoma" pitchFamily="34" charset="0"/>
              </a:defRPr>
            </a:lvl1pPr>
          </a:lstStyle>
          <a:p>
            <a:pPr>
              <a:defRPr/>
            </a:pPr>
            <a:fld id="{E9BA6EB8-38DC-4AD0-A2F5-07668CC5F41D}" type="slidenum">
              <a:rPr lang="en-US" altLang="zh-CN"/>
              <a:pPr>
                <a:defRPr/>
              </a:pPr>
              <a:t>‹#›</a:t>
            </a:fld>
            <a:endParaRPr lang="en-US" altLang="zh-CN"/>
          </a:p>
        </p:txBody>
      </p:sp>
    </p:spTree>
    <p:extLst>
      <p:ext uri="{BB962C8B-B14F-4D97-AF65-F5344CB8AC3E}">
        <p14:creationId xmlns:p14="http://schemas.microsoft.com/office/powerpoint/2010/main" val="1462606169"/>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EFB636AF-4714-41EA-989A-7DDA07F87BA2}" type="slidenum">
              <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endParaRPr>
          </a:p>
        </p:txBody>
      </p:sp>
    </p:spTree>
    <p:extLst>
      <p:ext uri="{BB962C8B-B14F-4D97-AF65-F5344CB8AC3E}">
        <p14:creationId xmlns:p14="http://schemas.microsoft.com/office/powerpoint/2010/main" val="3261247921"/>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able Placeholder 2"/>
          <p:cNvSpPr>
            <a:spLocks noGrp="1"/>
          </p:cNvSpPr>
          <p:nvPr>
            <p:ph type="tbl" idx="1"/>
          </p:nvPr>
        </p:nvSpPr>
        <p:spPr>
          <a:xfrm>
            <a:off x="457200" y="1600200"/>
            <a:ext cx="8229600" cy="4525963"/>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26E41CD7-A645-4CED-B0AF-91EB26F10B69}" type="slidenum">
              <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endParaRPr>
          </a:p>
        </p:txBody>
      </p:sp>
    </p:spTree>
    <p:extLst>
      <p:ext uri="{BB962C8B-B14F-4D97-AF65-F5344CB8AC3E}">
        <p14:creationId xmlns:p14="http://schemas.microsoft.com/office/powerpoint/2010/main" val="1309978064"/>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a:t>单击此处编辑母版标题样式</a:t>
            </a:r>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lvl1pPr fontAlgn="base">
              <a:spcBef>
                <a:spcPct val="0"/>
              </a:spcBef>
              <a:spcAft>
                <a:spcPct val="0"/>
              </a:spcAft>
              <a:defRPr>
                <a:latin typeface="Arial" charset="0"/>
                <a:ea typeface="宋体" charset="-122"/>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656923E1-1589-42C9-B3A8-6B34703D3823}" type="datetime1">
              <a:rPr kumimoji="0" lang="zh-CN" altLang="en-US" sz="1200" b="0" i="0" u="none" strike="noStrike" kern="1200" cap="none" spc="0" normalizeH="0" baseline="0" noProof="0">
                <a:ln>
                  <a:noFill/>
                </a:ln>
                <a:solidFill>
                  <a:prstClr val="black">
                    <a:tint val="75000"/>
                  </a:prstClr>
                </a:solidFill>
                <a:effectLst/>
                <a:uLnTx/>
                <a:uFillTx/>
                <a:latin typeface="Arial" charset="0"/>
                <a:ea typeface="宋体" charset="-122"/>
                <a:cs typeface="+mn-cs"/>
              </a:rPr>
              <a:pPr marL="0" marR="0" lvl="0" indent="0" algn="l" defTabSz="914400" rtl="0" eaLnBrk="1" fontAlgn="base" latinLnBrk="0" hangingPunct="1">
                <a:lnSpc>
                  <a:spcPct val="100000"/>
                </a:lnSpc>
                <a:spcBef>
                  <a:spcPct val="0"/>
                </a:spcBef>
                <a:spcAft>
                  <a:spcPct val="0"/>
                </a:spcAft>
                <a:buClrTx/>
                <a:buSzTx/>
                <a:buFontTx/>
                <a:buNone/>
                <a:tabLst/>
                <a:defRPr/>
              </a:pPr>
              <a:t>2023/5/31</a:t>
            </a:fld>
            <a:endParaRPr kumimoji="0" lang="zh-CN" altLang="en-US" sz="1200" b="0" i="0" u="none" strike="noStrike" kern="1200" cap="none" spc="0" normalizeH="0" baseline="0" noProof="0">
              <a:ln>
                <a:noFill/>
              </a:ln>
              <a:solidFill>
                <a:prstClr val="black">
                  <a:tint val="75000"/>
                </a:prstClr>
              </a:solidFill>
              <a:effectLst/>
              <a:uLnTx/>
              <a:uFillTx/>
              <a:latin typeface="Arial" charset="0"/>
              <a:ea typeface="宋体" charset="-122"/>
              <a:cs typeface="+mn-cs"/>
            </a:endParaRPr>
          </a:p>
        </p:txBody>
      </p:sp>
      <p:sp>
        <p:nvSpPr>
          <p:cNvPr id="5" name="页脚占位符 4"/>
          <p:cNvSpPr>
            <a:spLocks noGrp="1"/>
          </p:cNvSpPr>
          <p:nvPr>
            <p:ph type="ftr" sz="quarter" idx="11"/>
          </p:nvPr>
        </p:nvSpPr>
        <p:spPr/>
        <p:txBody>
          <a:bodyPr/>
          <a:lstStyle>
            <a:lvl1pPr fontAlgn="base">
              <a:spcBef>
                <a:spcPct val="0"/>
              </a:spcBef>
              <a:spcAft>
                <a:spcPct val="0"/>
              </a:spcAft>
              <a:defRPr>
                <a:latin typeface="Arial" charset="0"/>
                <a:ea typeface="宋体" charset="-122"/>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Arial" charset="0"/>
              <a:ea typeface="宋体" charset="-122"/>
              <a:cs typeface="+mn-cs"/>
            </a:endParaRPr>
          </a:p>
        </p:txBody>
      </p:sp>
      <p:sp>
        <p:nvSpPr>
          <p:cNvPr id="6" name="灯片编号占位符 5"/>
          <p:cNvSpPr>
            <a:spLocks noGrp="1"/>
          </p:cNvSpPr>
          <p:nvPr>
            <p:ph type="sldNum" sz="quarter" idx="12"/>
          </p:nvPr>
        </p:nvSpPr>
        <p:spPr/>
        <p:txBody>
          <a:bodyPr/>
          <a:lstStyle>
            <a:lvl1pPr fontAlgn="base">
              <a:spcBef>
                <a:spcPct val="0"/>
              </a:spcBef>
              <a:spcAft>
                <a:spcPct val="0"/>
              </a:spcAft>
              <a:defRPr>
                <a:latin typeface="Arial" charset="0"/>
                <a:ea typeface="宋体" charset="-122"/>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AA8409FC-F1D4-49C5-A10A-884F8E58BC6C}" type="slidenum">
              <a:rPr kumimoji="0" lang="zh-CN" altLang="en-US" sz="1200" b="0" i="0" u="none" strike="noStrike" kern="1200" cap="none" spc="0" normalizeH="0" baseline="0" noProof="0">
                <a:ln>
                  <a:noFill/>
                </a:ln>
                <a:solidFill>
                  <a:prstClr val="black">
                    <a:tint val="75000"/>
                  </a:prstClr>
                </a:solidFill>
                <a:effectLst/>
                <a:uLnTx/>
                <a:uFillTx/>
                <a:latin typeface="Arial" charset="0"/>
                <a:ea typeface="宋体"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Arial" charset="0"/>
              <a:ea typeface="宋体" charset="-122"/>
              <a:cs typeface="+mn-cs"/>
            </a:endParaRPr>
          </a:p>
        </p:txBody>
      </p:sp>
    </p:spTree>
    <p:extLst>
      <p:ext uri="{BB962C8B-B14F-4D97-AF65-F5344CB8AC3E}">
        <p14:creationId xmlns:p14="http://schemas.microsoft.com/office/powerpoint/2010/main" val="3377100467"/>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fontAlgn="base">
              <a:spcBef>
                <a:spcPct val="0"/>
              </a:spcBef>
              <a:spcAft>
                <a:spcPct val="0"/>
              </a:spcAft>
              <a:defRPr>
                <a:latin typeface="Arial" charset="0"/>
                <a:ea typeface="宋体" charset="-122"/>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CB97E092-1332-4929-ABDD-502E61EBD6AD}" type="datetime1">
              <a:rPr kumimoji="0" lang="zh-CN" altLang="en-US" sz="1200" b="0" i="0" u="none" strike="noStrike" kern="1200" cap="none" spc="0" normalizeH="0" baseline="0" noProof="0">
                <a:ln>
                  <a:noFill/>
                </a:ln>
                <a:solidFill>
                  <a:prstClr val="black">
                    <a:tint val="75000"/>
                  </a:prstClr>
                </a:solidFill>
                <a:effectLst/>
                <a:uLnTx/>
                <a:uFillTx/>
                <a:latin typeface="Arial" charset="0"/>
                <a:ea typeface="宋体" charset="-122"/>
                <a:cs typeface="+mn-cs"/>
              </a:rPr>
              <a:pPr marL="0" marR="0" lvl="0" indent="0" algn="l" defTabSz="914400" rtl="0" eaLnBrk="1" fontAlgn="base" latinLnBrk="0" hangingPunct="1">
                <a:lnSpc>
                  <a:spcPct val="100000"/>
                </a:lnSpc>
                <a:spcBef>
                  <a:spcPct val="0"/>
                </a:spcBef>
                <a:spcAft>
                  <a:spcPct val="0"/>
                </a:spcAft>
                <a:buClrTx/>
                <a:buSzTx/>
                <a:buFontTx/>
                <a:buNone/>
                <a:tabLst/>
                <a:defRPr/>
              </a:pPr>
              <a:t>2023/5/31</a:t>
            </a:fld>
            <a:endParaRPr kumimoji="0" lang="zh-CN" altLang="en-US" sz="1200" b="0" i="0" u="none" strike="noStrike" kern="1200" cap="none" spc="0" normalizeH="0" baseline="0" noProof="0">
              <a:ln>
                <a:noFill/>
              </a:ln>
              <a:solidFill>
                <a:prstClr val="black">
                  <a:tint val="75000"/>
                </a:prstClr>
              </a:solidFill>
              <a:effectLst/>
              <a:uLnTx/>
              <a:uFillTx/>
              <a:latin typeface="Arial" charset="0"/>
              <a:ea typeface="宋体" charset="-122"/>
              <a:cs typeface="+mn-cs"/>
            </a:endParaRPr>
          </a:p>
        </p:txBody>
      </p:sp>
      <p:sp>
        <p:nvSpPr>
          <p:cNvPr id="5" name="页脚占位符 4"/>
          <p:cNvSpPr>
            <a:spLocks noGrp="1"/>
          </p:cNvSpPr>
          <p:nvPr>
            <p:ph type="ftr" sz="quarter" idx="11"/>
          </p:nvPr>
        </p:nvSpPr>
        <p:spPr/>
        <p:txBody>
          <a:bodyPr/>
          <a:lstStyle>
            <a:lvl1pPr fontAlgn="base">
              <a:spcBef>
                <a:spcPct val="0"/>
              </a:spcBef>
              <a:spcAft>
                <a:spcPct val="0"/>
              </a:spcAft>
              <a:defRPr>
                <a:latin typeface="Arial" charset="0"/>
                <a:ea typeface="宋体" charset="-122"/>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Arial" charset="0"/>
              <a:ea typeface="宋体" charset="-122"/>
              <a:cs typeface="+mn-cs"/>
            </a:endParaRPr>
          </a:p>
        </p:txBody>
      </p:sp>
      <p:sp>
        <p:nvSpPr>
          <p:cNvPr id="6" name="灯片编号占位符 5"/>
          <p:cNvSpPr>
            <a:spLocks noGrp="1"/>
          </p:cNvSpPr>
          <p:nvPr>
            <p:ph type="sldNum" sz="quarter" idx="12"/>
          </p:nvPr>
        </p:nvSpPr>
        <p:spPr/>
        <p:txBody>
          <a:bodyPr/>
          <a:lstStyle>
            <a:lvl1pPr fontAlgn="base">
              <a:spcBef>
                <a:spcPct val="0"/>
              </a:spcBef>
              <a:spcAft>
                <a:spcPct val="0"/>
              </a:spcAft>
              <a:defRPr>
                <a:latin typeface="Arial" charset="0"/>
                <a:ea typeface="宋体" charset="-122"/>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F4643D18-E61D-4C0E-A66B-EF6276E8AB96}" type="slidenum">
              <a:rPr kumimoji="0" lang="zh-CN" altLang="en-US" sz="1200" b="0" i="0" u="none" strike="noStrike" kern="1200" cap="none" spc="0" normalizeH="0" baseline="0" noProof="0">
                <a:ln>
                  <a:noFill/>
                </a:ln>
                <a:solidFill>
                  <a:prstClr val="black">
                    <a:tint val="75000"/>
                  </a:prstClr>
                </a:solidFill>
                <a:effectLst/>
                <a:uLnTx/>
                <a:uFillTx/>
                <a:latin typeface="Arial" charset="0"/>
                <a:ea typeface="宋体"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Arial" charset="0"/>
              <a:ea typeface="宋体" charset="-122"/>
              <a:cs typeface="+mn-cs"/>
            </a:endParaRPr>
          </a:p>
        </p:txBody>
      </p:sp>
    </p:spTree>
    <p:extLst>
      <p:ext uri="{BB962C8B-B14F-4D97-AF65-F5344CB8AC3E}">
        <p14:creationId xmlns:p14="http://schemas.microsoft.com/office/powerpoint/2010/main" val="1945876041"/>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lvl1pPr fontAlgn="base">
              <a:spcBef>
                <a:spcPct val="0"/>
              </a:spcBef>
              <a:spcAft>
                <a:spcPct val="0"/>
              </a:spcAft>
              <a:defRPr>
                <a:latin typeface="Arial" charset="0"/>
                <a:ea typeface="宋体" charset="-122"/>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3B1D6575-A7C6-4A30-947A-EED21D38D6DC}" type="datetime1">
              <a:rPr kumimoji="0" lang="zh-CN" altLang="en-US" sz="1200" b="0" i="0" u="none" strike="noStrike" kern="1200" cap="none" spc="0" normalizeH="0" baseline="0" noProof="0">
                <a:ln>
                  <a:noFill/>
                </a:ln>
                <a:solidFill>
                  <a:prstClr val="black">
                    <a:tint val="75000"/>
                  </a:prstClr>
                </a:solidFill>
                <a:effectLst/>
                <a:uLnTx/>
                <a:uFillTx/>
                <a:latin typeface="Arial" charset="0"/>
                <a:ea typeface="宋体" charset="-122"/>
                <a:cs typeface="+mn-cs"/>
              </a:rPr>
              <a:pPr marL="0" marR="0" lvl="0" indent="0" algn="l" defTabSz="914400" rtl="0" eaLnBrk="1" fontAlgn="base" latinLnBrk="0" hangingPunct="1">
                <a:lnSpc>
                  <a:spcPct val="100000"/>
                </a:lnSpc>
                <a:spcBef>
                  <a:spcPct val="0"/>
                </a:spcBef>
                <a:spcAft>
                  <a:spcPct val="0"/>
                </a:spcAft>
                <a:buClrTx/>
                <a:buSzTx/>
                <a:buFontTx/>
                <a:buNone/>
                <a:tabLst/>
                <a:defRPr/>
              </a:pPr>
              <a:t>2023/5/31</a:t>
            </a:fld>
            <a:endParaRPr kumimoji="0" lang="zh-CN" altLang="en-US" sz="1200" b="0" i="0" u="none" strike="noStrike" kern="1200" cap="none" spc="0" normalizeH="0" baseline="0" noProof="0">
              <a:ln>
                <a:noFill/>
              </a:ln>
              <a:solidFill>
                <a:prstClr val="black">
                  <a:tint val="75000"/>
                </a:prstClr>
              </a:solidFill>
              <a:effectLst/>
              <a:uLnTx/>
              <a:uFillTx/>
              <a:latin typeface="Arial" charset="0"/>
              <a:ea typeface="宋体" charset="-122"/>
              <a:cs typeface="+mn-cs"/>
            </a:endParaRPr>
          </a:p>
        </p:txBody>
      </p:sp>
      <p:sp>
        <p:nvSpPr>
          <p:cNvPr id="5" name="页脚占位符 4"/>
          <p:cNvSpPr>
            <a:spLocks noGrp="1"/>
          </p:cNvSpPr>
          <p:nvPr>
            <p:ph type="ftr" sz="quarter" idx="11"/>
          </p:nvPr>
        </p:nvSpPr>
        <p:spPr/>
        <p:txBody>
          <a:bodyPr/>
          <a:lstStyle>
            <a:lvl1pPr fontAlgn="base">
              <a:spcBef>
                <a:spcPct val="0"/>
              </a:spcBef>
              <a:spcAft>
                <a:spcPct val="0"/>
              </a:spcAft>
              <a:defRPr>
                <a:latin typeface="Arial" charset="0"/>
                <a:ea typeface="宋体" charset="-122"/>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Arial" charset="0"/>
              <a:ea typeface="宋体" charset="-122"/>
              <a:cs typeface="+mn-cs"/>
            </a:endParaRPr>
          </a:p>
        </p:txBody>
      </p:sp>
      <p:sp>
        <p:nvSpPr>
          <p:cNvPr id="6" name="灯片编号占位符 5"/>
          <p:cNvSpPr>
            <a:spLocks noGrp="1"/>
          </p:cNvSpPr>
          <p:nvPr>
            <p:ph type="sldNum" sz="quarter" idx="12"/>
          </p:nvPr>
        </p:nvSpPr>
        <p:spPr/>
        <p:txBody>
          <a:bodyPr/>
          <a:lstStyle>
            <a:lvl1pPr fontAlgn="base">
              <a:spcBef>
                <a:spcPct val="0"/>
              </a:spcBef>
              <a:spcAft>
                <a:spcPct val="0"/>
              </a:spcAft>
              <a:defRPr>
                <a:latin typeface="Arial" charset="0"/>
                <a:ea typeface="宋体" charset="-122"/>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1ABA9604-197E-4407-8056-5EB34BA21AE4}" type="slidenum">
              <a:rPr kumimoji="0" lang="zh-CN" altLang="en-US" sz="1200" b="0" i="0" u="none" strike="noStrike" kern="1200" cap="none" spc="0" normalizeH="0" baseline="0" noProof="0">
                <a:ln>
                  <a:noFill/>
                </a:ln>
                <a:solidFill>
                  <a:prstClr val="black">
                    <a:tint val="75000"/>
                  </a:prstClr>
                </a:solidFill>
                <a:effectLst/>
                <a:uLnTx/>
                <a:uFillTx/>
                <a:latin typeface="Arial" charset="0"/>
                <a:ea typeface="宋体"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Arial" charset="0"/>
              <a:ea typeface="宋体" charset="-122"/>
              <a:cs typeface="+mn-cs"/>
            </a:endParaRPr>
          </a:p>
        </p:txBody>
      </p:sp>
    </p:spTree>
    <p:extLst>
      <p:ext uri="{BB962C8B-B14F-4D97-AF65-F5344CB8AC3E}">
        <p14:creationId xmlns:p14="http://schemas.microsoft.com/office/powerpoint/2010/main" val="1660408757"/>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lvl1pPr fontAlgn="base">
              <a:spcBef>
                <a:spcPct val="0"/>
              </a:spcBef>
              <a:spcAft>
                <a:spcPct val="0"/>
              </a:spcAft>
              <a:defRPr>
                <a:latin typeface="Arial" charset="0"/>
                <a:ea typeface="宋体" charset="-122"/>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AF427B6D-4E71-4632-87B4-F2466BB94F83}" type="datetime1">
              <a:rPr kumimoji="0" lang="zh-CN" altLang="en-US" sz="1200" b="0" i="0" u="none" strike="noStrike" kern="1200" cap="none" spc="0" normalizeH="0" baseline="0" noProof="0">
                <a:ln>
                  <a:noFill/>
                </a:ln>
                <a:solidFill>
                  <a:prstClr val="black">
                    <a:tint val="75000"/>
                  </a:prstClr>
                </a:solidFill>
                <a:effectLst/>
                <a:uLnTx/>
                <a:uFillTx/>
                <a:latin typeface="Arial" charset="0"/>
                <a:ea typeface="宋体" charset="-122"/>
                <a:cs typeface="+mn-cs"/>
              </a:rPr>
              <a:pPr marL="0" marR="0" lvl="0" indent="0" algn="l" defTabSz="914400" rtl="0" eaLnBrk="1" fontAlgn="base" latinLnBrk="0" hangingPunct="1">
                <a:lnSpc>
                  <a:spcPct val="100000"/>
                </a:lnSpc>
                <a:spcBef>
                  <a:spcPct val="0"/>
                </a:spcBef>
                <a:spcAft>
                  <a:spcPct val="0"/>
                </a:spcAft>
                <a:buClrTx/>
                <a:buSzTx/>
                <a:buFontTx/>
                <a:buNone/>
                <a:tabLst/>
                <a:defRPr/>
              </a:pPr>
              <a:t>2023/5/31</a:t>
            </a:fld>
            <a:endParaRPr kumimoji="0" lang="zh-CN" altLang="en-US" sz="1200" b="0" i="0" u="none" strike="noStrike" kern="1200" cap="none" spc="0" normalizeH="0" baseline="0" noProof="0">
              <a:ln>
                <a:noFill/>
              </a:ln>
              <a:solidFill>
                <a:prstClr val="black">
                  <a:tint val="75000"/>
                </a:prstClr>
              </a:solidFill>
              <a:effectLst/>
              <a:uLnTx/>
              <a:uFillTx/>
              <a:latin typeface="Arial" charset="0"/>
              <a:ea typeface="宋体" charset="-122"/>
              <a:cs typeface="+mn-cs"/>
            </a:endParaRPr>
          </a:p>
        </p:txBody>
      </p:sp>
      <p:sp>
        <p:nvSpPr>
          <p:cNvPr id="6" name="页脚占位符 5"/>
          <p:cNvSpPr>
            <a:spLocks noGrp="1"/>
          </p:cNvSpPr>
          <p:nvPr>
            <p:ph type="ftr" sz="quarter" idx="11"/>
          </p:nvPr>
        </p:nvSpPr>
        <p:spPr/>
        <p:txBody>
          <a:bodyPr/>
          <a:lstStyle>
            <a:lvl1pPr fontAlgn="base">
              <a:spcBef>
                <a:spcPct val="0"/>
              </a:spcBef>
              <a:spcAft>
                <a:spcPct val="0"/>
              </a:spcAft>
              <a:defRPr>
                <a:latin typeface="Arial" charset="0"/>
                <a:ea typeface="宋体" charset="-122"/>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Arial" charset="0"/>
              <a:ea typeface="宋体" charset="-122"/>
              <a:cs typeface="+mn-cs"/>
            </a:endParaRPr>
          </a:p>
        </p:txBody>
      </p:sp>
      <p:sp>
        <p:nvSpPr>
          <p:cNvPr id="7" name="灯片编号占位符 6"/>
          <p:cNvSpPr>
            <a:spLocks noGrp="1"/>
          </p:cNvSpPr>
          <p:nvPr>
            <p:ph type="sldNum" sz="quarter" idx="12"/>
          </p:nvPr>
        </p:nvSpPr>
        <p:spPr/>
        <p:txBody>
          <a:bodyPr/>
          <a:lstStyle>
            <a:lvl1pPr fontAlgn="base">
              <a:spcBef>
                <a:spcPct val="0"/>
              </a:spcBef>
              <a:spcAft>
                <a:spcPct val="0"/>
              </a:spcAft>
              <a:defRPr>
                <a:latin typeface="Arial" charset="0"/>
                <a:ea typeface="宋体" charset="-122"/>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72BB8B22-A0C1-4B91-B424-AE513995218B}" type="slidenum">
              <a:rPr kumimoji="0" lang="zh-CN" altLang="en-US" sz="1200" b="0" i="0" u="none" strike="noStrike" kern="1200" cap="none" spc="0" normalizeH="0" baseline="0" noProof="0">
                <a:ln>
                  <a:noFill/>
                </a:ln>
                <a:solidFill>
                  <a:prstClr val="black">
                    <a:tint val="75000"/>
                  </a:prstClr>
                </a:solidFill>
                <a:effectLst/>
                <a:uLnTx/>
                <a:uFillTx/>
                <a:latin typeface="Arial" charset="0"/>
                <a:ea typeface="宋体"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Arial" charset="0"/>
              <a:ea typeface="宋体" charset="-122"/>
              <a:cs typeface="+mn-cs"/>
            </a:endParaRPr>
          </a:p>
        </p:txBody>
      </p:sp>
    </p:spTree>
    <p:extLst>
      <p:ext uri="{BB962C8B-B14F-4D97-AF65-F5344CB8AC3E}">
        <p14:creationId xmlns:p14="http://schemas.microsoft.com/office/powerpoint/2010/main" val="2890127431"/>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lvl1pPr fontAlgn="base">
              <a:spcBef>
                <a:spcPct val="0"/>
              </a:spcBef>
              <a:spcAft>
                <a:spcPct val="0"/>
              </a:spcAft>
              <a:defRPr>
                <a:latin typeface="Arial" charset="0"/>
                <a:ea typeface="宋体" charset="-122"/>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03C66045-6BBB-41D0-A9C2-65DDC26C1F7E}" type="datetime1">
              <a:rPr kumimoji="0" lang="zh-CN" altLang="en-US" sz="1200" b="0" i="0" u="none" strike="noStrike" kern="1200" cap="none" spc="0" normalizeH="0" baseline="0" noProof="0">
                <a:ln>
                  <a:noFill/>
                </a:ln>
                <a:solidFill>
                  <a:prstClr val="black">
                    <a:tint val="75000"/>
                  </a:prstClr>
                </a:solidFill>
                <a:effectLst/>
                <a:uLnTx/>
                <a:uFillTx/>
                <a:latin typeface="Arial" charset="0"/>
                <a:ea typeface="宋体" charset="-122"/>
                <a:cs typeface="+mn-cs"/>
              </a:rPr>
              <a:pPr marL="0" marR="0" lvl="0" indent="0" algn="l" defTabSz="914400" rtl="0" eaLnBrk="1" fontAlgn="base" latinLnBrk="0" hangingPunct="1">
                <a:lnSpc>
                  <a:spcPct val="100000"/>
                </a:lnSpc>
                <a:spcBef>
                  <a:spcPct val="0"/>
                </a:spcBef>
                <a:spcAft>
                  <a:spcPct val="0"/>
                </a:spcAft>
                <a:buClrTx/>
                <a:buSzTx/>
                <a:buFontTx/>
                <a:buNone/>
                <a:tabLst/>
                <a:defRPr/>
              </a:pPr>
              <a:t>2023/5/31</a:t>
            </a:fld>
            <a:endParaRPr kumimoji="0" lang="zh-CN" altLang="en-US" sz="1200" b="0" i="0" u="none" strike="noStrike" kern="1200" cap="none" spc="0" normalizeH="0" baseline="0" noProof="0">
              <a:ln>
                <a:noFill/>
              </a:ln>
              <a:solidFill>
                <a:prstClr val="black">
                  <a:tint val="75000"/>
                </a:prstClr>
              </a:solidFill>
              <a:effectLst/>
              <a:uLnTx/>
              <a:uFillTx/>
              <a:latin typeface="Arial" charset="0"/>
              <a:ea typeface="宋体" charset="-122"/>
              <a:cs typeface="+mn-cs"/>
            </a:endParaRPr>
          </a:p>
        </p:txBody>
      </p:sp>
      <p:sp>
        <p:nvSpPr>
          <p:cNvPr id="8" name="页脚占位符 7"/>
          <p:cNvSpPr>
            <a:spLocks noGrp="1"/>
          </p:cNvSpPr>
          <p:nvPr>
            <p:ph type="ftr" sz="quarter" idx="11"/>
          </p:nvPr>
        </p:nvSpPr>
        <p:spPr/>
        <p:txBody>
          <a:bodyPr/>
          <a:lstStyle>
            <a:lvl1pPr fontAlgn="base">
              <a:spcBef>
                <a:spcPct val="0"/>
              </a:spcBef>
              <a:spcAft>
                <a:spcPct val="0"/>
              </a:spcAft>
              <a:defRPr>
                <a:latin typeface="Arial" charset="0"/>
                <a:ea typeface="宋体" charset="-122"/>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Arial" charset="0"/>
              <a:ea typeface="宋体" charset="-122"/>
              <a:cs typeface="+mn-cs"/>
            </a:endParaRPr>
          </a:p>
        </p:txBody>
      </p:sp>
      <p:sp>
        <p:nvSpPr>
          <p:cNvPr id="9" name="灯片编号占位符 8"/>
          <p:cNvSpPr>
            <a:spLocks noGrp="1"/>
          </p:cNvSpPr>
          <p:nvPr>
            <p:ph type="sldNum" sz="quarter" idx="12"/>
          </p:nvPr>
        </p:nvSpPr>
        <p:spPr/>
        <p:txBody>
          <a:bodyPr/>
          <a:lstStyle>
            <a:lvl1pPr fontAlgn="base">
              <a:spcBef>
                <a:spcPct val="0"/>
              </a:spcBef>
              <a:spcAft>
                <a:spcPct val="0"/>
              </a:spcAft>
              <a:defRPr>
                <a:latin typeface="Arial" charset="0"/>
                <a:ea typeface="宋体" charset="-122"/>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074552D1-EF4C-41D3-A6FC-99C1A5F7140C}" type="slidenum">
              <a:rPr kumimoji="0" lang="zh-CN" altLang="en-US" sz="1200" b="0" i="0" u="none" strike="noStrike" kern="1200" cap="none" spc="0" normalizeH="0" baseline="0" noProof="0">
                <a:ln>
                  <a:noFill/>
                </a:ln>
                <a:solidFill>
                  <a:prstClr val="black">
                    <a:tint val="75000"/>
                  </a:prstClr>
                </a:solidFill>
                <a:effectLst/>
                <a:uLnTx/>
                <a:uFillTx/>
                <a:latin typeface="Arial" charset="0"/>
                <a:ea typeface="宋体"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Arial" charset="0"/>
              <a:ea typeface="宋体" charset="-122"/>
              <a:cs typeface="+mn-cs"/>
            </a:endParaRPr>
          </a:p>
        </p:txBody>
      </p:sp>
    </p:spTree>
    <p:extLst>
      <p:ext uri="{BB962C8B-B14F-4D97-AF65-F5344CB8AC3E}">
        <p14:creationId xmlns:p14="http://schemas.microsoft.com/office/powerpoint/2010/main" val="4277263289"/>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lvl1pPr fontAlgn="base">
              <a:spcBef>
                <a:spcPct val="0"/>
              </a:spcBef>
              <a:spcAft>
                <a:spcPct val="0"/>
              </a:spcAft>
              <a:defRPr>
                <a:latin typeface="Arial" charset="0"/>
                <a:ea typeface="宋体" charset="-122"/>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3250C258-4E11-45EE-A3C8-3F2C50BAEE21}" type="datetime1">
              <a:rPr kumimoji="0" lang="zh-CN" altLang="en-US" sz="1200" b="0" i="0" u="none" strike="noStrike" kern="1200" cap="none" spc="0" normalizeH="0" baseline="0" noProof="0">
                <a:ln>
                  <a:noFill/>
                </a:ln>
                <a:solidFill>
                  <a:prstClr val="black">
                    <a:tint val="75000"/>
                  </a:prstClr>
                </a:solidFill>
                <a:effectLst/>
                <a:uLnTx/>
                <a:uFillTx/>
                <a:latin typeface="Arial" charset="0"/>
                <a:ea typeface="宋体" charset="-122"/>
                <a:cs typeface="+mn-cs"/>
              </a:rPr>
              <a:pPr marL="0" marR="0" lvl="0" indent="0" algn="l" defTabSz="914400" rtl="0" eaLnBrk="1" fontAlgn="base" latinLnBrk="0" hangingPunct="1">
                <a:lnSpc>
                  <a:spcPct val="100000"/>
                </a:lnSpc>
                <a:spcBef>
                  <a:spcPct val="0"/>
                </a:spcBef>
                <a:spcAft>
                  <a:spcPct val="0"/>
                </a:spcAft>
                <a:buClrTx/>
                <a:buSzTx/>
                <a:buFontTx/>
                <a:buNone/>
                <a:tabLst/>
                <a:defRPr/>
              </a:pPr>
              <a:t>2023/5/31</a:t>
            </a:fld>
            <a:endParaRPr kumimoji="0" lang="zh-CN" altLang="en-US" sz="1200" b="0" i="0" u="none" strike="noStrike" kern="1200" cap="none" spc="0" normalizeH="0" baseline="0" noProof="0">
              <a:ln>
                <a:noFill/>
              </a:ln>
              <a:solidFill>
                <a:prstClr val="black">
                  <a:tint val="75000"/>
                </a:prstClr>
              </a:solidFill>
              <a:effectLst/>
              <a:uLnTx/>
              <a:uFillTx/>
              <a:latin typeface="Arial" charset="0"/>
              <a:ea typeface="宋体" charset="-122"/>
              <a:cs typeface="+mn-cs"/>
            </a:endParaRPr>
          </a:p>
        </p:txBody>
      </p:sp>
      <p:sp>
        <p:nvSpPr>
          <p:cNvPr id="4" name="页脚占位符 3"/>
          <p:cNvSpPr>
            <a:spLocks noGrp="1"/>
          </p:cNvSpPr>
          <p:nvPr>
            <p:ph type="ftr" sz="quarter" idx="11"/>
          </p:nvPr>
        </p:nvSpPr>
        <p:spPr/>
        <p:txBody>
          <a:bodyPr/>
          <a:lstStyle>
            <a:lvl1pPr fontAlgn="base">
              <a:spcBef>
                <a:spcPct val="0"/>
              </a:spcBef>
              <a:spcAft>
                <a:spcPct val="0"/>
              </a:spcAft>
              <a:defRPr>
                <a:latin typeface="Arial" charset="0"/>
                <a:ea typeface="宋体" charset="-122"/>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Arial" charset="0"/>
              <a:ea typeface="宋体" charset="-122"/>
              <a:cs typeface="+mn-cs"/>
            </a:endParaRPr>
          </a:p>
        </p:txBody>
      </p:sp>
      <p:sp>
        <p:nvSpPr>
          <p:cNvPr id="5" name="灯片编号占位符 4"/>
          <p:cNvSpPr>
            <a:spLocks noGrp="1"/>
          </p:cNvSpPr>
          <p:nvPr>
            <p:ph type="sldNum" sz="quarter" idx="12"/>
          </p:nvPr>
        </p:nvSpPr>
        <p:spPr/>
        <p:txBody>
          <a:bodyPr/>
          <a:lstStyle>
            <a:lvl1pPr fontAlgn="base">
              <a:spcBef>
                <a:spcPct val="0"/>
              </a:spcBef>
              <a:spcAft>
                <a:spcPct val="0"/>
              </a:spcAft>
              <a:defRPr>
                <a:latin typeface="Arial" charset="0"/>
                <a:ea typeface="宋体" charset="-122"/>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FE28070E-D5C9-4BA6-94D1-EBADA10CAB2B}" type="slidenum">
              <a:rPr kumimoji="0" lang="zh-CN" altLang="en-US" sz="1200" b="0" i="0" u="none" strike="noStrike" kern="1200" cap="none" spc="0" normalizeH="0" baseline="0" noProof="0">
                <a:ln>
                  <a:noFill/>
                </a:ln>
                <a:solidFill>
                  <a:prstClr val="black">
                    <a:tint val="75000"/>
                  </a:prstClr>
                </a:solidFill>
                <a:effectLst/>
                <a:uLnTx/>
                <a:uFillTx/>
                <a:latin typeface="Arial" charset="0"/>
                <a:ea typeface="宋体"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Arial" charset="0"/>
              <a:ea typeface="宋体" charset="-122"/>
              <a:cs typeface="+mn-cs"/>
            </a:endParaRPr>
          </a:p>
        </p:txBody>
      </p:sp>
    </p:spTree>
    <p:extLst>
      <p:ext uri="{BB962C8B-B14F-4D97-AF65-F5344CB8AC3E}">
        <p14:creationId xmlns:p14="http://schemas.microsoft.com/office/powerpoint/2010/main" val="1518910841"/>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fontAlgn="base">
              <a:spcBef>
                <a:spcPct val="0"/>
              </a:spcBef>
              <a:spcAft>
                <a:spcPct val="0"/>
              </a:spcAft>
              <a:defRPr>
                <a:latin typeface="Arial" charset="0"/>
                <a:ea typeface="宋体" charset="-122"/>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19D810E2-89F7-4E2E-8C7D-5157FA84A048}" type="datetime1">
              <a:rPr kumimoji="0" lang="zh-CN" altLang="en-US" sz="1200" b="0" i="0" u="none" strike="noStrike" kern="1200" cap="none" spc="0" normalizeH="0" baseline="0" noProof="0">
                <a:ln>
                  <a:noFill/>
                </a:ln>
                <a:solidFill>
                  <a:prstClr val="black">
                    <a:tint val="75000"/>
                  </a:prstClr>
                </a:solidFill>
                <a:effectLst/>
                <a:uLnTx/>
                <a:uFillTx/>
                <a:latin typeface="Arial" charset="0"/>
                <a:ea typeface="宋体" charset="-122"/>
                <a:cs typeface="+mn-cs"/>
              </a:rPr>
              <a:pPr marL="0" marR="0" lvl="0" indent="0" algn="l" defTabSz="914400" rtl="0" eaLnBrk="1" fontAlgn="base" latinLnBrk="0" hangingPunct="1">
                <a:lnSpc>
                  <a:spcPct val="100000"/>
                </a:lnSpc>
                <a:spcBef>
                  <a:spcPct val="0"/>
                </a:spcBef>
                <a:spcAft>
                  <a:spcPct val="0"/>
                </a:spcAft>
                <a:buClrTx/>
                <a:buSzTx/>
                <a:buFontTx/>
                <a:buNone/>
                <a:tabLst/>
                <a:defRPr/>
              </a:pPr>
              <a:t>2023/5/31</a:t>
            </a:fld>
            <a:endParaRPr kumimoji="0" lang="zh-CN" altLang="en-US" sz="1200" b="0" i="0" u="none" strike="noStrike" kern="1200" cap="none" spc="0" normalizeH="0" baseline="0" noProof="0">
              <a:ln>
                <a:noFill/>
              </a:ln>
              <a:solidFill>
                <a:prstClr val="black">
                  <a:tint val="75000"/>
                </a:prstClr>
              </a:solidFill>
              <a:effectLst/>
              <a:uLnTx/>
              <a:uFillTx/>
              <a:latin typeface="Arial" charset="0"/>
              <a:ea typeface="宋体" charset="-122"/>
              <a:cs typeface="+mn-cs"/>
            </a:endParaRPr>
          </a:p>
        </p:txBody>
      </p:sp>
      <p:sp>
        <p:nvSpPr>
          <p:cNvPr id="3" name="页脚占位符 2"/>
          <p:cNvSpPr>
            <a:spLocks noGrp="1"/>
          </p:cNvSpPr>
          <p:nvPr>
            <p:ph type="ftr" sz="quarter" idx="11"/>
          </p:nvPr>
        </p:nvSpPr>
        <p:spPr/>
        <p:txBody>
          <a:bodyPr/>
          <a:lstStyle>
            <a:lvl1pPr fontAlgn="base">
              <a:spcBef>
                <a:spcPct val="0"/>
              </a:spcBef>
              <a:spcAft>
                <a:spcPct val="0"/>
              </a:spcAft>
              <a:defRPr>
                <a:latin typeface="Arial" charset="0"/>
                <a:ea typeface="宋体" charset="-122"/>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Arial" charset="0"/>
              <a:ea typeface="宋体" charset="-122"/>
              <a:cs typeface="+mn-cs"/>
            </a:endParaRPr>
          </a:p>
        </p:txBody>
      </p:sp>
      <p:sp>
        <p:nvSpPr>
          <p:cNvPr id="4" name="灯片编号占位符 3"/>
          <p:cNvSpPr>
            <a:spLocks noGrp="1"/>
          </p:cNvSpPr>
          <p:nvPr>
            <p:ph type="sldNum" sz="quarter" idx="12"/>
          </p:nvPr>
        </p:nvSpPr>
        <p:spPr/>
        <p:txBody>
          <a:bodyPr/>
          <a:lstStyle>
            <a:lvl1pPr fontAlgn="base">
              <a:spcBef>
                <a:spcPct val="0"/>
              </a:spcBef>
              <a:spcAft>
                <a:spcPct val="0"/>
              </a:spcAft>
              <a:defRPr>
                <a:latin typeface="Arial" charset="0"/>
                <a:ea typeface="宋体" charset="-122"/>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78718374-54DA-4931-8DFD-C5A6C03E26A9}" type="slidenum">
              <a:rPr kumimoji="0" lang="zh-CN" altLang="en-US" sz="1200" b="0" i="0" u="none" strike="noStrike" kern="1200" cap="none" spc="0" normalizeH="0" baseline="0" noProof="0">
                <a:ln>
                  <a:noFill/>
                </a:ln>
                <a:solidFill>
                  <a:prstClr val="black">
                    <a:tint val="75000"/>
                  </a:prstClr>
                </a:solidFill>
                <a:effectLst/>
                <a:uLnTx/>
                <a:uFillTx/>
                <a:latin typeface="Arial" charset="0"/>
                <a:ea typeface="宋体"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Arial" charset="0"/>
              <a:ea typeface="宋体" charset="-122"/>
              <a:cs typeface="+mn-cs"/>
            </a:endParaRPr>
          </a:p>
        </p:txBody>
      </p:sp>
    </p:spTree>
    <p:extLst>
      <p:ext uri="{BB962C8B-B14F-4D97-AF65-F5344CB8AC3E}">
        <p14:creationId xmlns:p14="http://schemas.microsoft.com/office/powerpoint/2010/main" val="4273813053"/>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lvl1pPr fontAlgn="base">
              <a:spcBef>
                <a:spcPct val="0"/>
              </a:spcBef>
              <a:spcAft>
                <a:spcPct val="0"/>
              </a:spcAft>
              <a:defRPr>
                <a:latin typeface="Arial" charset="0"/>
                <a:ea typeface="宋体" charset="-122"/>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EB13BECD-BE83-4B8B-BB86-6A574EFA9D0A}" type="datetime1">
              <a:rPr kumimoji="0" lang="zh-CN" altLang="en-US" sz="1200" b="0" i="0" u="none" strike="noStrike" kern="1200" cap="none" spc="0" normalizeH="0" baseline="0" noProof="0">
                <a:ln>
                  <a:noFill/>
                </a:ln>
                <a:solidFill>
                  <a:prstClr val="black">
                    <a:tint val="75000"/>
                  </a:prstClr>
                </a:solidFill>
                <a:effectLst/>
                <a:uLnTx/>
                <a:uFillTx/>
                <a:latin typeface="Arial" charset="0"/>
                <a:ea typeface="宋体" charset="-122"/>
                <a:cs typeface="+mn-cs"/>
              </a:rPr>
              <a:pPr marL="0" marR="0" lvl="0" indent="0" algn="l" defTabSz="914400" rtl="0" eaLnBrk="1" fontAlgn="base" latinLnBrk="0" hangingPunct="1">
                <a:lnSpc>
                  <a:spcPct val="100000"/>
                </a:lnSpc>
                <a:spcBef>
                  <a:spcPct val="0"/>
                </a:spcBef>
                <a:spcAft>
                  <a:spcPct val="0"/>
                </a:spcAft>
                <a:buClrTx/>
                <a:buSzTx/>
                <a:buFontTx/>
                <a:buNone/>
                <a:tabLst/>
                <a:defRPr/>
              </a:pPr>
              <a:t>2023/5/31</a:t>
            </a:fld>
            <a:endParaRPr kumimoji="0" lang="zh-CN" altLang="en-US" sz="1200" b="0" i="0" u="none" strike="noStrike" kern="1200" cap="none" spc="0" normalizeH="0" baseline="0" noProof="0">
              <a:ln>
                <a:noFill/>
              </a:ln>
              <a:solidFill>
                <a:prstClr val="black">
                  <a:tint val="75000"/>
                </a:prstClr>
              </a:solidFill>
              <a:effectLst/>
              <a:uLnTx/>
              <a:uFillTx/>
              <a:latin typeface="Arial" charset="0"/>
              <a:ea typeface="宋体" charset="-122"/>
              <a:cs typeface="+mn-cs"/>
            </a:endParaRPr>
          </a:p>
        </p:txBody>
      </p:sp>
      <p:sp>
        <p:nvSpPr>
          <p:cNvPr id="6" name="页脚占位符 5"/>
          <p:cNvSpPr>
            <a:spLocks noGrp="1"/>
          </p:cNvSpPr>
          <p:nvPr>
            <p:ph type="ftr" sz="quarter" idx="11"/>
          </p:nvPr>
        </p:nvSpPr>
        <p:spPr/>
        <p:txBody>
          <a:bodyPr/>
          <a:lstStyle>
            <a:lvl1pPr fontAlgn="base">
              <a:spcBef>
                <a:spcPct val="0"/>
              </a:spcBef>
              <a:spcAft>
                <a:spcPct val="0"/>
              </a:spcAft>
              <a:defRPr>
                <a:latin typeface="Arial" charset="0"/>
                <a:ea typeface="宋体" charset="-122"/>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Arial" charset="0"/>
              <a:ea typeface="宋体" charset="-122"/>
              <a:cs typeface="+mn-cs"/>
            </a:endParaRPr>
          </a:p>
        </p:txBody>
      </p:sp>
      <p:sp>
        <p:nvSpPr>
          <p:cNvPr id="7" name="灯片编号占位符 6"/>
          <p:cNvSpPr>
            <a:spLocks noGrp="1"/>
          </p:cNvSpPr>
          <p:nvPr>
            <p:ph type="sldNum" sz="quarter" idx="12"/>
          </p:nvPr>
        </p:nvSpPr>
        <p:spPr/>
        <p:txBody>
          <a:bodyPr/>
          <a:lstStyle>
            <a:lvl1pPr fontAlgn="base">
              <a:spcBef>
                <a:spcPct val="0"/>
              </a:spcBef>
              <a:spcAft>
                <a:spcPct val="0"/>
              </a:spcAft>
              <a:defRPr>
                <a:latin typeface="Arial" charset="0"/>
                <a:ea typeface="宋体" charset="-122"/>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2D2D3B43-8ADD-4511-947A-66763911EC4A}" type="slidenum">
              <a:rPr kumimoji="0" lang="zh-CN" altLang="en-US" sz="1200" b="0" i="0" u="none" strike="noStrike" kern="1200" cap="none" spc="0" normalizeH="0" baseline="0" noProof="0">
                <a:ln>
                  <a:noFill/>
                </a:ln>
                <a:solidFill>
                  <a:prstClr val="black">
                    <a:tint val="75000"/>
                  </a:prstClr>
                </a:solidFill>
                <a:effectLst/>
                <a:uLnTx/>
                <a:uFillTx/>
                <a:latin typeface="Arial" charset="0"/>
                <a:ea typeface="宋体"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Arial" charset="0"/>
              <a:ea typeface="宋体" charset="-122"/>
              <a:cs typeface="+mn-cs"/>
            </a:endParaRPr>
          </a:p>
        </p:txBody>
      </p:sp>
    </p:spTree>
    <p:extLst>
      <p:ext uri="{BB962C8B-B14F-4D97-AF65-F5344CB8AC3E}">
        <p14:creationId xmlns:p14="http://schemas.microsoft.com/office/powerpoint/2010/main" val="22231913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lgn="ctr">
              <a:defRPr b="1">
                <a:latin typeface="Tahoma" pitchFamily="34" charset="0"/>
              </a:defRPr>
            </a:lvl1pPr>
          </a:lstStyle>
          <a:p>
            <a:pPr>
              <a:defRPr/>
            </a:pPr>
            <a:endParaRPr lang="en-US" altLang="zh-CN"/>
          </a:p>
        </p:txBody>
      </p:sp>
      <p:sp>
        <p:nvSpPr>
          <p:cNvPr id="8" name="Rectangle 5"/>
          <p:cNvSpPr>
            <a:spLocks noGrp="1" noChangeArrowheads="1"/>
          </p:cNvSpPr>
          <p:nvPr>
            <p:ph type="ftr" sz="quarter" idx="11"/>
          </p:nvPr>
        </p:nvSpPr>
        <p:spPr/>
        <p:txBody>
          <a:bodyPr/>
          <a:lstStyle>
            <a:lvl1pPr>
              <a:defRPr b="1">
                <a:latin typeface="Tahoma" pitchFamily="34" charset="0"/>
              </a:defRPr>
            </a:lvl1pPr>
          </a:lstStyle>
          <a:p>
            <a:pPr>
              <a:defRPr/>
            </a:pPr>
            <a:endParaRPr lang="en-US" altLang="zh-CN"/>
          </a:p>
        </p:txBody>
      </p:sp>
      <p:sp>
        <p:nvSpPr>
          <p:cNvPr id="9" name="Rectangle 6"/>
          <p:cNvSpPr>
            <a:spLocks noGrp="1" noChangeArrowheads="1"/>
          </p:cNvSpPr>
          <p:nvPr>
            <p:ph type="sldNum" sz="quarter" idx="12"/>
          </p:nvPr>
        </p:nvSpPr>
        <p:spPr/>
        <p:txBody>
          <a:bodyPr/>
          <a:lstStyle>
            <a:lvl1pPr>
              <a:defRPr b="1">
                <a:latin typeface="Tahoma" pitchFamily="34" charset="0"/>
              </a:defRPr>
            </a:lvl1pPr>
          </a:lstStyle>
          <a:p>
            <a:pPr>
              <a:defRPr/>
            </a:pPr>
            <a:fld id="{0955F65C-F2BD-464B-A11E-3058E3BE0575}" type="slidenum">
              <a:rPr lang="en-US" altLang="zh-CN"/>
              <a:pPr>
                <a:defRPr/>
              </a:pPr>
              <a:t>‹#›</a:t>
            </a:fld>
            <a:endParaRPr lang="en-US" altLang="zh-CN"/>
          </a:p>
        </p:txBody>
      </p:sp>
    </p:spTree>
    <p:extLst>
      <p:ext uri="{BB962C8B-B14F-4D97-AF65-F5344CB8AC3E}">
        <p14:creationId xmlns:p14="http://schemas.microsoft.com/office/powerpoint/2010/main" val="3509617217"/>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lvl1pPr fontAlgn="base">
              <a:spcBef>
                <a:spcPct val="0"/>
              </a:spcBef>
              <a:spcAft>
                <a:spcPct val="0"/>
              </a:spcAft>
              <a:defRPr>
                <a:latin typeface="Arial" charset="0"/>
                <a:ea typeface="宋体" charset="-122"/>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2D5AF247-90BE-4EFE-A15F-AD1F70D8B78E}" type="datetime1">
              <a:rPr kumimoji="0" lang="zh-CN" altLang="en-US" sz="1200" b="0" i="0" u="none" strike="noStrike" kern="1200" cap="none" spc="0" normalizeH="0" baseline="0" noProof="0">
                <a:ln>
                  <a:noFill/>
                </a:ln>
                <a:solidFill>
                  <a:prstClr val="black">
                    <a:tint val="75000"/>
                  </a:prstClr>
                </a:solidFill>
                <a:effectLst/>
                <a:uLnTx/>
                <a:uFillTx/>
                <a:latin typeface="Arial" charset="0"/>
                <a:ea typeface="宋体" charset="-122"/>
                <a:cs typeface="+mn-cs"/>
              </a:rPr>
              <a:pPr marL="0" marR="0" lvl="0" indent="0" algn="l" defTabSz="914400" rtl="0" eaLnBrk="1" fontAlgn="base" latinLnBrk="0" hangingPunct="1">
                <a:lnSpc>
                  <a:spcPct val="100000"/>
                </a:lnSpc>
                <a:spcBef>
                  <a:spcPct val="0"/>
                </a:spcBef>
                <a:spcAft>
                  <a:spcPct val="0"/>
                </a:spcAft>
                <a:buClrTx/>
                <a:buSzTx/>
                <a:buFontTx/>
                <a:buNone/>
                <a:tabLst/>
                <a:defRPr/>
              </a:pPr>
              <a:t>2023/5/31</a:t>
            </a:fld>
            <a:endParaRPr kumimoji="0" lang="zh-CN" altLang="en-US" sz="1200" b="0" i="0" u="none" strike="noStrike" kern="1200" cap="none" spc="0" normalizeH="0" baseline="0" noProof="0">
              <a:ln>
                <a:noFill/>
              </a:ln>
              <a:solidFill>
                <a:prstClr val="black">
                  <a:tint val="75000"/>
                </a:prstClr>
              </a:solidFill>
              <a:effectLst/>
              <a:uLnTx/>
              <a:uFillTx/>
              <a:latin typeface="Arial" charset="0"/>
              <a:ea typeface="宋体" charset="-122"/>
              <a:cs typeface="+mn-cs"/>
            </a:endParaRPr>
          </a:p>
        </p:txBody>
      </p:sp>
      <p:sp>
        <p:nvSpPr>
          <p:cNvPr id="6" name="页脚占位符 5"/>
          <p:cNvSpPr>
            <a:spLocks noGrp="1"/>
          </p:cNvSpPr>
          <p:nvPr>
            <p:ph type="ftr" sz="quarter" idx="11"/>
          </p:nvPr>
        </p:nvSpPr>
        <p:spPr/>
        <p:txBody>
          <a:bodyPr/>
          <a:lstStyle>
            <a:lvl1pPr fontAlgn="base">
              <a:spcBef>
                <a:spcPct val="0"/>
              </a:spcBef>
              <a:spcAft>
                <a:spcPct val="0"/>
              </a:spcAft>
              <a:defRPr>
                <a:latin typeface="Arial" charset="0"/>
                <a:ea typeface="宋体" charset="-122"/>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Arial" charset="0"/>
              <a:ea typeface="宋体" charset="-122"/>
              <a:cs typeface="+mn-cs"/>
            </a:endParaRPr>
          </a:p>
        </p:txBody>
      </p:sp>
      <p:sp>
        <p:nvSpPr>
          <p:cNvPr id="7" name="灯片编号占位符 6"/>
          <p:cNvSpPr>
            <a:spLocks noGrp="1"/>
          </p:cNvSpPr>
          <p:nvPr>
            <p:ph type="sldNum" sz="quarter" idx="12"/>
          </p:nvPr>
        </p:nvSpPr>
        <p:spPr/>
        <p:txBody>
          <a:bodyPr/>
          <a:lstStyle>
            <a:lvl1pPr fontAlgn="base">
              <a:spcBef>
                <a:spcPct val="0"/>
              </a:spcBef>
              <a:spcAft>
                <a:spcPct val="0"/>
              </a:spcAft>
              <a:defRPr>
                <a:latin typeface="Arial" charset="0"/>
                <a:ea typeface="宋体" charset="-122"/>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23497958-08E3-41DE-BB0F-4B98D06C297E}" type="slidenum">
              <a:rPr kumimoji="0" lang="zh-CN" altLang="en-US" sz="1200" b="0" i="0" u="none" strike="noStrike" kern="1200" cap="none" spc="0" normalizeH="0" baseline="0" noProof="0">
                <a:ln>
                  <a:noFill/>
                </a:ln>
                <a:solidFill>
                  <a:prstClr val="black">
                    <a:tint val="75000"/>
                  </a:prstClr>
                </a:solidFill>
                <a:effectLst/>
                <a:uLnTx/>
                <a:uFillTx/>
                <a:latin typeface="Arial" charset="0"/>
                <a:ea typeface="宋体"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Arial" charset="0"/>
              <a:ea typeface="宋体" charset="-122"/>
              <a:cs typeface="+mn-cs"/>
            </a:endParaRPr>
          </a:p>
        </p:txBody>
      </p:sp>
    </p:spTree>
    <p:extLst>
      <p:ext uri="{BB962C8B-B14F-4D97-AF65-F5344CB8AC3E}">
        <p14:creationId xmlns:p14="http://schemas.microsoft.com/office/powerpoint/2010/main" val="3004733942"/>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fontAlgn="base">
              <a:spcBef>
                <a:spcPct val="0"/>
              </a:spcBef>
              <a:spcAft>
                <a:spcPct val="0"/>
              </a:spcAft>
              <a:defRPr>
                <a:latin typeface="Arial" charset="0"/>
                <a:ea typeface="宋体" charset="-122"/>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89C37F72-8816-471A-AB7B-7AC0A920B7AA}" type="datetime1">
              <a:rPr kumimoji="0" lang="zh-CN" altLang="en-US" sz="1200" b="0" i="0" u="none" strike="noStrike" kern="1200" cap="none" spc="0" normalizeH="0" baseline="0" noProof="0">
                <a:ln>
                  <a:noFill/>
                </a:ln>
                <a:solidFill>
                  <a:prstClr val="black">
                    <a:tint val="75000"/>
                  </a:prstClr>
                </a:solidFill>
                <a:effectLst/>
                <a:uLnTx/>
                <a:uFillTx/>
                <a:latin typeface="Arial" charset="0"/>
                <a:ea typeface="宋体" charset="-122"/>
                <a:cs typeface="+mn-cs"/>
              </a:rPr>
              <a:pPr marL="0" marR="0" lvl="0" indent="0" algn="l" defTabSz="914400" rtl="0" eaLnBrk="1" fontAlgn="base" latinLnBrk="0" hangingPunct="1">
                <a:lnSpc>
                  <a:spcPct val="100000"/>
                </a:lnSpc>
                <a:spcBef>
                  <a:spcPct val="0"/>
                </a:spcBef>
                <a:spcAft>
                  <a:spcPct val="0"/>
                </a:spcAft>
                <a:buClrTx/>
                <a:buSzTx/>
                <a:buFontTx/>
                <a:buNone/>
                <a:tabLst/>
                <a:defRPr/>
              </a:pPr>
              <a:t>2023/5/31</a:t>
            </a:fld>
            <a:endParaRPr kumimoji="0" lang="zh-CN" altLang="en-US" sz="1200" b="0" i="0" u="none" strike="noStrike" kern="1200" cap="none" spc="0" normalizeH="0" baseline="0" noProof="0">
              <a:ln>
                <a:noFill/>
              </a:ln>
              <a:solidFill>
                <a:prstClr val="black">
                  <a:tint val="75000"/>
                </a:prstClr>
              </a:solidFill>
              <a:effectLst/>
              <a:uLnTx/>
              <a:uFillTx/>
              <a:latin typeface="Arial" charset="0"/>
              <a:ea typeface="宋体" charset="-122"/>
              <a:cs typeface="+mn-cs"/>
            </a:endParaRPr>
          </a:p>
        </p:txBody>
      </p:sp>
      <p:sp>
        <p:nvSpPr>
          <p:cNvPr id="5" name="页脚占位符 4"/>
          <p:cNvSpPr>
            <a:spLocks noGrp="1"/>
          </p:cNvSpPr>
          <p:nvPr>
            <p:ph type="ftr" sz="quarter" idx="11"/>
          </p:nvPr>
        </p:nvSpPr>
        <p:spPr/>
        <p:txBody>
          <a:bodyPr/>
          <a:lstStyle>
            <a:lvl1pPr fontAlgn="base">
              <a:spcBef>
                <a:spcPct val="0"/>
              </a:spcBef>
              <a:spcAft>
                <a:spcPct val="0"/>
              </a:spcAft>
              <a:defRPr>
                <a:latin typeface="Arial" charset="0"/>
                <a:ea typeface="宋体" charset="-122"/>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Arial" charset="0"/>
              <a:ea typeface="宋体" charset="-122"/>
              <a:cs typeface="+mn-cs"/>
            </a:endParaRPr>
          </a:p>
        </p:txBody>
      </p:sp>
      <p:sp>
        <p:nvSpPr>
          <p:cNvPr id="6" name="灯片编号占位符 5"/>
          <p:cNvSpPr>
            <a:spLocks noGrp="1"/>
          </p:cNvSpPr>
          <p:nvPr>
            <p:ph type="sldNum" sz="quarter" idx="12"/>
          </p:nvPr>
        </p:nvSpPr>
        <p:spPr/>
        <p:txBody>
          <a:bodyPr/>
          <a:lstStyle>
            <a:lvl1pPr fontAlgn="base">
              <a:spcBef>
                <a:spcPct val="0"/>
              </a:spcBef>
              <a:spcAft>
                <a:spcPct val="0"/>
              </a:spcAft>
              <a:defRPr>
                <a:latin typeface="Arial" charset="0"/>
                <a:ea typeface="宋体" charset="-122"/>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47895B4E-C3E3-4B06-BBD1-4436B170483F}" type="slidenum">
              <a:rPr kumimoji="0" lang="zh-CN" altLang="en-US" sz="1200" b="0" i="0" u="none" strike="noStrike" kern="1200" cap="none" spc="0" normalizeH="0" baseline="0" noProof="0">
                <a:ln>
                  <a:noFill/>
                </a:ln>
                <a:solidFill>
                  <a:prstClr val="black">
                    <a:tint val="75000"/>
                  </a:prstClr>
                </a:solidFill>
                <a:effectLst/>
                <a:uLnTx/>
                <a:uFillTx/>
                <a:latin typeface="Arial" charset="0"/>
                <a:ea typeface="宋体"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Arial" charset="0"/>
              <a:ea typeface="宋体" charset="-122"/>
              <a:cs typeface="+mn-cs"/>
            </a:endParaRPr>
          </a:p>
        </p:txBody>
      </p:sp>
    </p:spTree>
    <p:extLst>
      <p:ext uri="{BB962C8B-B14F-4D97-AF65-F5344CB8AC3E}">
        <p14:creationId xmlns:p14="http://schemas.microsoft.com/office/powerpoint/2010/main" val="3978920671"/>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fontAlgn="base">
              <a:spcBef>
                <a:spcPct val="0"/>
              </a:spcBef>
              <a:spcAft>
                <a:spcPct val="0"/>
              </a:spcAft>
              <a:defRPr>
                <a:latin typeface="Arial" charset="0"/>
                <a:ea typeface="宋体" charset="-122"/>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362597EC-71E2-4C7D-97FB-EE478211F7AD}" type="datetime1">
              <a:rPr kumimoji="0" lang="zh-CN" altLang="en-US" sz="1200" b="0" i="0" u="none" strike="noStrike" kern="1200" cap="none" spc="0" normalizeH="0" baseline="0" noProof="0">
                <a:ln>
                  <a:noFill/>
                </a:ln>
                <a:solidFill>
                  <a:prstClr val="black">
                    <a:tint val="75000"/>
                  </a:prstClr>
                </a:solidFill>
                <a:effectLst/>
                <a:uLnTx/>
                <a:uFillTx/>
                <a:latin typeface="Arial" charset="0"/>
                <a:ea typeface="宋体" charset="-122"/>
                <a:cs typeface="+mn-cs"/>
              </a:rPr>
              <a:pPr marL="0" marR="0" lvl="0" indent="0" algn="l" defTabSz="914400" rtl="0" eaLnBrk="1" fontAlgn="base" latinLnBrk="0" hangingPunct="1">
                <a:lnSpc>
                  <a:spcPct val="100000"/>
                </a:lnSpc>
                <a:spcBef>
                  <a:spcPct val="0"/>
                </a:spcBef>
                <a:spcAft>
                  <a:spcPct val="0"/>
                </a:spcAft>
                <a:buClrTx/>
                <a:buSzTx/>
                <a:buFontTx/>
                <a:buNone/>
                <a:tabLst/>
                <a:defRPr/>
              </a:pPr>
              <a:t>2023/5/31</a:t>
            </a:fld>
            <a:endParaRPr kumimoji="0" lang="zh-CN" altLang="en-US" sz="1200" b="0" i="0" u="none" strike="noStrike" kern="1200" cap="none" spc="0" normalizeH="0" baseline="0" noProof="0">
              <a:ln>
                <a:noFill/>
              </a:ln>
              <a:solidFill>
                <a:prstClr val="black">
                  <a:tint val="75000"/>
                </a:prstClr>
              </a:solidFill>
              <a:effectLst/>
              <a:uLnTx/>
              <a:uFillTx/>
              <a:latin typeface="Arial" charset="0"/>
              <a:ea typeface="宋体" charset="-122"/>
              <a:cs typeface="+mn-cs"/>
            </a:endParaRPr>
          </a:p>
        </p:txBody>
      </p:sp>
      <p:sp>
        <p:nvSpPr>
          <p:cNvPr id="5" name="页脚占位符 4"/>
          <p:cNvSpPr>
            <a:spLocks noGrp="1"/>
          </p:cNvSpPr>
          <p:nvPr>
            <p:ph type="ftr" sz="quarter" idx="11"/>
          </p:nvPr>
        </p:nvSpPr>
        <p:spPr/>
        <p:txBody>
          <a:bodyPr/>
          <a:lstStyle>
            <a:lvl1pPr fontAlgn="base">
              <a:spcBef>
                <a:spcPct val="0"/>
              </a:spcBef>
              <a:spcAft>
                <a:spcPct val="0"/>
              </a:spcAft>
              <a:defRPr>
                <a:latin typeface="Arial" charset="0"/>
                <a:ea typeface="宋体" charset="-122"/>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Arial" charset="0"/>
              <a:ea typeface="宋体" charset="-122"/>
              <a:cs typeface="+mn-cs"/>
            </a:endParaRPr>
          </a:p>
        </p:txBody>
      </p:sp>
      <p:sp>
        <p:nvSpPr>
          <p:cNvPr id="6" name="灯片编号占位符 5"/>
          <p:cNvSpPr>
            <a:spLocks noGrp="1"/>
          </p:cNvSpPr>
          <p:nvPr>
            <p:ph type="sldNum" sz="quarter" idx="12"/>
          </p:nvPr>
        </p:nvSpPr>
        <p:spPr/>
        <p:txBody>
          <a:bodyPr/>
          <a:lstStyle>
            <a:lvl1pPr fontAlgn="base">
              <a:spcBef>
                <a:spcPct val="0"/>
              </a:spcBef>
              <a:spcAft>
                <a:spcPct val="0"/>
              </a:spcAft>
              <a:defRPr>
                <a:latin typeface="Arial" charset="0"/>
                <a:ea typeface="宋体" charset="-122"/>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8B27B7D9-32B9-4D5F-85CB-1EBED8C759BB}" type="slidenum">
              <a:rPr kumimoji="0" lang="zh-CN" altLang="en-US" sz="1200" b="0" i="0" u="none" strike="noStrike" kern="1200" cap="none" spc="0" normalizeH="0" baseline="0" noProof="0">
                <a:ln>
                  <a:noFill/>
                </a:ln>
                <a:solidFill>
                  <a:prstClr val="black">
                    <a:tint val="75000"/>
                  </a:prstClr>
                </a:solidFill>
                <a:effectLst/>
                <a:uLnTx/>
                <a:uFillTx/>
                <a:latin typeface="Arial" charset="0"/>
                <a:ea typeface="宋体"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Arial" charset="0"/>
              <a:ea typeface="宋体" charset="-122"/>
              <a:cs typeface="+mn-cs"/>
            </a:endParaRPr>
          </a:p>
        </p:txBody>
      </p:sp>
    </p:spTree>
    <p:extLst>
      <p:ext uri="{BB962C8B-B14F-4D97-AF65-F5344CB8AC3E}">
        <p14:creationId xmlns:p14="http://schemas.microsoft.com/office/powerpoint/2010/main" val="10095990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lgn="ctr">
              <a:defRPr b="1">
                <a:latin typeface="Tahoma" pitchFamily="34" charset="0"/>
              </a:defRPr>
            </a:lvl1pPr>
          </a:lstStyle>
          <a:p>
            <a:pPr>
              <a:defRPr/>
            </a:pPr>
            <a:endParaRPr lang="en-US" altLang="zh-CN"/>
          </a:p>
        </p:txBody>
      </p:sp>
      <p:sp>
        <p:nvSpPr>
          <p:cNvPr id="4" name="Rectangle 5"/>
          <p:cNvSpPr>
            <a:spLocks noGrp="1" noChangeArrowheads="1"/>
          </p:cNvSpPr>
          <p:nvPr>
            <p:ph type="ftr" sz="quarter" idx="11"/>
          </p:nvPr>
        </p:nvSpPr>
        <p:spPr/>
        <p:txBody>
          <a:bodyPr/>
          <a:lstStyle>
            <a:lvl1pPr>
              <a:defRPr b="1">
                <a:latin typeface="Tahoma" pitchFamily="34" charset="0"/>
              </a:defRPr>
            </a:lvl1pPr>
          </a:lstStyle>
          <a:p>
            <a:pPr>
              <a:defRPr/>
            </a:pPr>
            <a:endParaRPr lang="en-US" altLang="zh-CN"/>
          </a:p>
        </p:txBody>
      </p:sp>
      <p:sp>
        <p:nvSpPr>
          <p:cNvPr id="5" name="Rectangle 6"/>
          <p:cNvSpPr>
            <a:spLocks noGrp="1" noChangeArrowheads="1"/>
          </p:cNvSpPr>
          <p:nvPr>
            <p:ph type="sldNum" sz="quarter" idx="12"/>
          </p:nvPr>
        </p:nvSpPr>
        <p:spPr/>
        <p:txBody>
          <a:bodyPr/>
          <a:lstStyle>
            <a:lvl1pPr>
              <a:defRPr b="1">
                <a:latin typeface="Tahoma" pitchFamily="34" charset="0"/>
              </a:defRPr>
            </a:lvl1pPr>
          </a:lstStyle>
          <a:p>
            <a:pPr>
              <a:defRPr/>
            </a:pPr>
            <a:fld id="{1F42621D-B7F3-4FCF-985B-8D3A5FF8F81B}" type="slidenum">
              <a:rPr lang="en-US" altLang="zh-CN"/>
              <a:pPr>
                <a:defRPr/>
              </a:pPr>
              <a:t>‹#›</a:t>
            </a:fld>
            <a:endParaRPr lang="en-US" altLang="zh-CN"/>
          </a:p>
        </p:txBody>
      </p:sp>
    </p:spTree>
    <p:extLst>
      <p:ext uri="{BB962C8B-B14F-4D97-AF65-F5344CB8AC3E}">
        <p14:creationId xmlns:p14="http://schemas.microsoft.com/office/powerpoint/2010/main" val="17088197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lgn="ctr">
              <a:defRPr b="1">
                <a:latin typeface="Tahoma" pitchFamily="34" charset="0"/>
              </a:defRPr>
            </a:lvl1pPr>
          </a:lstStyle>
          <a:p>
            <a:pPr>
              <a:defRPr/>
            </a:pPr>
            <a:endParaRPr lang="en-US" altLang="zh-CN"/>
          </a:p>
        </p:txBody>
      </p:sp>
      <p:sp>
        <p:nvSpPr>
          <p:cNvPr id="3" name="Rectangle 5"/>
          <p:cNvSpPr>
            <a:spLocks noGrp="1" noChangeArrowheads="1"/>
          </p:cNvSpPr>
          <p:nvPr>
            <p:ph type="ftr" sz="quarter" idx="11"/>
          </p:nvPr>
        </p:nvSpPr>
        <p:spPr/>
        <p:txBody>
          <a:bodyPr/>
          <a:lstStyle>
            <a:lvl1pPr>
              <a:defRPr b="1">
                <a:latin typeface="Tahoma" pitchFamily="34" charset="0"/>
              </a:defRPr>
            </a:lvl1pPr>
          </a:lstStyle>
          <a:p>
            <a:pPr>
              <a:defRPr/>
            </a:pPr>
            <a:endParaRPr lang="en-US" altLang="zh-CN"/>
          </a:p>
        </p:txBody>
      </p:sp>
      <p:sp>
        <p:nvSpPr>
          <p:cNvPr id="4" name="Rectangle 6"/>
          <p:cNvSpPr>
            <a:spLocks noGrp="1" noChangeArrowheads="1"/>
          </p:cNvSpPr>
          <p:nvPr>
            <p:ph type="sldNum" sz="quarter" idx="12"/>
          </p:nvPr>
        </p:nvSpPr>
        <p:spPr/>
        <p:txBody>
          <a:bodyPr/>
          <a:lstStyle>
            <a:lvl1pPr>
              <a:defRPr b="1">
                <a:latin typeface="Tahoma" pitchFamily="34" charset="0"/>
              </a:defRPr>
            </a:lvl1pPr>
          </a:lstStyle>
          <a:p>
            <a:pPr>
              <a:defRPr/>
            </a:pPr>
            <a:fld id="{FB4B698F-EC98-4CDD-84C8-966ED862979B}" type="slidenum">
              <a:rPr lang="en-US" altLang="zh-CN"/>
              <a:pPr>
                <a:defRPr/>
              </a:pPr>
              <a:t>‹#›</a:t>
            </a:fld>
            <a:endParaRPr lang="en-US" altLang="zh-CN"/>
          </a:p>
        </p:txBody>
      </p:sp>
    </p:spTree>
    <p:extLst>
      <p:ext uri="{BB962C8B-B14F-4D97-AF65-F5344CB8AC3E}">
        <p14:creationId xmlns:p14="http://schemas.microsoft.com/office/powerpoint/2010/main" val="14184218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DD3DF80B-2A3C-4AE4-BED2-CEAE134C288E}" type="slidenum">
              <a:rPr lang="en-US" altLang="zh-CN"/>
              <a:pPr>
                <a:defRPr/>
              </a:pPr>
              <a:t>‹#›</a:t>
            </a:fld>
            <a:endParaRPr lang="en-US" altLang="zh-CN"/>
          </a:p>
        </p:txBody>
      </p:sp>
    </p:spTree>
    <p:extLst>
      <p:ext uri="{BB962C8B-B14F-4D97-AF65-F5344CB8AC3E}">
        <p14:creationId xmlns:p14="http://schemas.microsoft.com/office/powerpoint/2010/main" val="28152643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dt" sz="half" idx="10"/>
          </p:nvPr>
        </p:nvSpPr>
        <p:spPr/>
        <p:txBody>
          <a:bodyPr/>
          <a:lstStyle>
            <a:lvl1pPr algn="ctr">
              <a:defRPr b="1">
                <a:latin typeface="Tahoma" pitchFamily="34" charset="0"/>
              </a:defRPr>
            </a:lvl1pPr>
          </a:lstStyle>
          <a:p>
            <a:pPr>
              <a:defRPr/>
            </a:pPr>
            <a:endParaRPr lang="en-US" altLang="zh-CN"/>
          </a:p>
        </p:txBody>
      </p:sp>
      <p:sp>
        <p:nvSpPr>
          <p:cNvPr id="6" name="Rectangle 7"/>
          <p:cNvSpPr>
            <a:spLocks noGrp="1" noChangeArrowheads="1"/>
          </p:cNvSpPr>
          <p:nvPr>
            <p:ph type="ftr" sz="quarter" idx="11"/>
          </p:nvPr>
        </p:nvSpPr>
        <p:spPr/>
        <p:txBody>
          <a:bodyPr/>
          <a:lstStyle>
            <a:lvl1pPr>
              <a:defRPr b="1">
                <a:latin typeface="Tahoma" pitchFamily="34" charset="0"/>
              </a:defRPr>
            </a:lvl1pPr>
          </a:lstStyle>
          <a:p>
            <a:pPr>
              <a:defRPr/>
            </a:pPr>
            <a:endParaRPr lang="en-US" altLang="zh-CN"/>
          </a:p>
        </p:txBody>
      </p:sp>
      <p:sp>
        <p:nvSpPr>
          <p:cNvPr id="7" name="Rectangle 8"/>
          <p:cNvSpPr>
            <a:spLocks noGrp="1" noChangeArrowheads="1"/>
          </p:cNvSpPr>
          <p:nvPr>
            <p:ph type="sldNum" sz="quarter" idx="12"/>
          </p:nvPr>
        </p:nvSpPr>
        <p:spPr/>
        <p:txBody>
          <a:bodyPr/>
          <a:lstStyle>
            <a:lvl1pPr>
              <a:defRPr b="1">
                <a:latin typeface="Tahoma" pitchFamily="34" charset="0"/>
              </a:defRPr>
            </a:lvl1pPr>
          </a:lstStyle>
          <a:p>
            <a:pPr>
              <a:defRPr/>
            </a:pPr>
            <a:fld id="{F3A3FCF6-FEFD-4189-BF24-0ADD349EFC40}" type="slidenum">
              <a:rPr lang="en-US" altLang="zh-CN"/>
              <a:pPr>
                <a:defRPr/>
              </a:pPr>
              <a:t>‹#›</a:t>
            </a:fld>
            <a:endParaRPr lang="en-US" altLang="zh-CN"/>
          </a:p>
        </p:txBody>
      </p:sp>
    </p:spTree>
    <p:extLst>
      <p:ext uri="{BB962C8B-B14F-4D97-AF65-F5344CB8AC3E}">
        <p14:creationId xmlns:p14="http://schemas.microsoft.com/office/powerpoint/2010/main" val="3976069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dt" sz="half" idx="10"/>
          </p:nvPr>
        </p:nvSpPr>
        <p:spPr/>
        <p:txBody>
          <a:bodyPr/>
          <a:lstStyle>
            <a:lvl1pPr algn="ctr">
              <a:defRPr b="1">
                <a:latin typeface="Tahoma" pitchFamily="34" charset="0"/>
              </a:defRPr>
            </a:lvl1pPr>
          </a:lstStyle>
          <a:p>
            <a:pPr>
              <a:defRPr/>
            </a:pPr>
            <a:endParaRPr lang="en-US" altLang="zh-CN"/>
          </a:p>
        </p:txBody>
      </p:sp>
      <p:sp>
        <p:nvSpPr>
          <p:cNvPr id="6" name="Rectangle 7"/>
          <p:cNvSpPr>
            <a:spLocks noGrp="1" noChangeArrowheads="1"/>
          </p:cNvSpPr>
          <p:nvPr>
            <p:ph type="ftr" sz="quarter" idx="11"/>
          </p:nvPr>
        </p:nvSpPr>
        <p:spPr/>
        <p:txBody>
          <a:bodyPr/>
          <a:lstStyle>
            <a:lvl1pPr>
              <a:defRPr b="1">
                <a:latin typeface="Tahoma" pitchFamily="34" charset="0"/>
              </a:defRPr>
            </a:lvl1pPr>
          </a:lstStyle>
          <a:p>
            <a:pPr>
              <a:defRPr/>
            </a:pPr>
            <a:endParaRPr lang="en-US" altLang="zh-CN"/>
          </a:p>
        </p:txBody>
      </p:sp>
      <p:sp>
        <p:nvSpPr>
          <p:cNvPr id="7" name="Rectangle 8"/>
          <p:cNvSpPr>
            <a:spLocks noGrp="1" noChangeArrowheads="1"/>
          </p:cNvSpPr>
          <p:nvPr>
            <p:ph type="sldNum" sz="quarter" idx="12"/>
          </p:nvPr>
        </p:nvSpPr>
        <p:spPr/>
        <p:txBody>
          <a:bodyPr/>
          <a:lstStyle>
            <a:lvl1pPr>
              <a:defRPr b="1">
                <a:latin typeface="Tahoma" pitchFamily="34" charset="0"/>
              </a:defRPr>
            </a:lvl1pPr>
          </a:lstStyle>
          <a:p>
            <a:pPr>
              <a:defRPr/>
            </a:pPr>
            <a:fld id="{F9362DA8-7D4D-4BAD-B721-458CE35A9E50}" type="slidenum">
              <a:rPr lang="en-US" altLang="zh-CN"/>
              <a:pPr>
                <a:defRPr/>
              </a:pPr>
              <a:t>‹#›</a:t>
            </a:fld>
            <a:endParaRPr lang="en-US" altLang="zh-CN"/>
          </a:p>
        </p:txBody>
      </p:sp>
    </p:spTree>
    <p:extLst>
      <p:ext uri="{BB962C8B-B14F-4D97-AF65-F5344CB8AC3E}">
        <p14:creationId xmlns:p14="http://schemas.microsoft.com/office/powerpoint/2010/main" val="278035041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lgn="ctr">
              <a:defRPr b="1">
                <a:latin typeface="Tahoma" pitchFamily="34" charset="0"/>
              </a:defRPr>
            </a:lvl1pPr>
          </a:lstStyle>
          <a:p>
            <a:pPr>
              <a:defRPr/>
            </a:pPr>
            <a:endParaRPr lang="en-US" altLang="zh-CN"/>
          </a:p>
        </p:txBody>
      </p:sp>
      <p:sp>
        <p:nvSpPr>
          <p:cNvPr id="5" name="Rectangle 5"/>
          <p:cNvSpPr>
            <a:spLocks noGrp="1" noChangeArrowheads="1"/>
          </p:cNvSpPr>
          <p:nvPr>
            <p:ph type="ftr" sz="quarter" idx="11"/>
          </p:nvPr>
        </p:nvSpPr>
        <p:spPr/>
        <p:txBody>
          <a:bodyPr/>
          <a:lstStyle>
            <a:lvl1pPr>
              <a:defRPr b="1">
                <a:latin typeface="Tahoma" pitchFamily="34" charset="0"/>
              </a:defRPr>
            </a:lvl1pPr>
          </a:lstStyle>
          <a:p>
            <a:pPr>
              <a:defRPr/>
            </a:pPr>
            <a:endParaRPr lang="en-US" altLang="zh-CN"/>
          </a:p>
        </p:txBody>
      </p:sp>
      <p:sp>
        <p:nvSpPr>
          <p:cNvPr id="6" name="Rectangle 6"/>
          <p:cNvSpPr>
            <a:spLocks noGrp="1" noChangeArrowheads="1"/>
          </p:cNvSpPr>
          <p:nvPr>
            <p:ph type="sldNum" sz="quarter" idx="12"/>
          </p:nvPr>
        </p:nvSpPr>
        <p:spPr/>
        <p:txBody>
          <a:bodyPr/>
          <a:lstStyle>
            <a:lvl1pPr>
              <a:defRPr b="1">
                <a:latin typeface="Tahoma" pitchFamily="34" charset="0"/>
              </a:defRPr>
            </a:lvl1pPr>
          </a:lstStyle>
          <a:p>
            <a:pPr>
              <a:defRPr/>
            </a:pPr>
            <a:fld id="{D22A1F51-8A0F-4C97-8453-FAD46C680BBF}" type="slidenum">
              <a:rPr lang="en-US" altLang="zh-CN"/>
              <a:pPr>
                <a:defRPr/>
              </a:pPr>
              <a:t>‹#›</a:t>
            </a:fld>
            <a:endParaRPr lang="en-US" altLang="zh-CN"/>
          </a:p>
        </p:txBody>
      </p:sp>
    </p:spTree>
    <p:extLst>
      <p:ext uri="{BB962C8B-B14F-4D97-AF65-F5344CB8AC3E}">
        <p14:creationId xmlns:p14="http://schemas.microsoft.com/office/powerpoint/2010/main" val="338634625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lgn="ctr">
              <a:defRPr b="1">
                <a:latin typeface="Tahoma" pitchFamily="34" charset="0"/>
              </a:defRPr>
            </a:lvl1pPr>
          </a:lstStyle>
          <a:p>
            <a:pPr>
              <a:defRPr/>
            </a:pPr>
            <a:endParaRPr lang="en-US" altLang="zh-CN"/>
          </a:p>
        </p:txBody>
      </p:sp>
      <p:sp>
        <p:nvSpPr>
          <p:cNvPr id="5" name="Rectangle 5"/>
          <p:cNvSpPr>
            <a:spLocks noGrp="1" noChangeArrowheads="1"/>
          </p:cNvSpPr>
          <p:nvPr>
            <p:ph type="ftr" sz="quarter" idx="11"/>
          </p:nvPr>
        </p:nvSpPr>
        <p:spPr/>
        <p:txBody>
          <a:bodyPr/>
          <a:lstStyle>
            <a:lvl1pPr>
              <a:defRPr b="1">
                <a:latin typeface="Tahoma" pitchFamily="34" charset="0"/>
              </a:defRPr>
            </a:lvl1pPr>
          </a:lstStyle>
          <a:p>
            <a:pPr>
              <a:defRPr/>
            </a:pPr>
            <a:endParaRPr lang="en-US" altLang="zh-CN"/>
          </a:p>
        </p:txBody>
      </p:sp>
      <p:sp>
        <p:nvSpPr>
          <p:cNvPr id="6" name="Rectangle 6"/>
          <p:cNvSpPr>
            <a:spLocks noGrp="1" noChangeArrowheads="1"/>
          </p:cNvSpPr>
          <p:nvPr>
            <p:ph type="sldNum" sz="quarter" idx="12"/>
          </p:nvPr>
        </p:nvSpPr>
        <p:spPr/>
        <p:txBody>
          <a:bodyPr/>
          <a:lstStyle>
            <a:lvl1pPr>
              <a:defRPr b="1">
                <a:latin typeface="Tahoma" pitchFamily="34" charset="0"/>
              </a:defRPr>
            </a:lvl1pPr>
          </a:lstStyle>
          <a:p>
            <a:pPr>
              <a:defRPr/>
            </a:pPr>
            <a:fld id="{79D66868-3DF8-4AAB-8684-AF91839CC719}" type="slidenum">
              <a:rPr lang="en-US" altLang="zh-CN"/>
              <a:pPr>
                <a:defRPr/>
              </a:pPr>
              <a:t>‹#›</a:t>
            </a:fld>
            <a:endParaRPr lang="en-US" altLang="zh-CN"/>
          </a:p>
        </p:txBody>
      </p:sp>
    </p:spTree>
    <p:extLst>
      <p:ext uri="{BB962C8B-B14F-4D97-AF65-F5344CB8AC3E}">
        <p14:creationId xmlns:p14="http://schemas.microsoft.com/office/powerpoint/2010/main" val="61787609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endParaRPr lang="en-US" noProof="0" smtClean="0"/>
          </a:p>
        </p:txBody>
      </p:sp>
      <p:sp>
        <p:nvSpPr>
          <p:cNvPr id="4" name="Rectangle 4"/>
          <p:cNvSpPr>
            <a:spLocks noGrp="1" noChangeArrowheads="1"/>
          </p:cNvSpPr>
          <p:nvPr>
            <p:ph type="dt" sz="half" idx="10"/>
          </p:nvPr>
        </p:nvSpPr>
        <p:spPr/>
        <p:txBody>
          <a:bodyPr/>
          <a:lstStyle>
            <a:lvl1pPr algn="ctr">
              <a:defRPr b="1">
                <a:latin typeface="Tahoma" pitchFamily="34" charset="0"/>
              </a:defRPr>
            </a:lvl1pPr>
          </a:lstStyle>
          <a:p>
            <a:pPr>
              <a:defRPr/>
            </a:pPr>
            <a:endParaRPr lang="en-US" altLang="zh-CN"/>
          </a:p>
        </p:txBody>
      </p:sp>
      <p:sp>
        <p:nvSpPr>
          <p:cNvPr id="5" name="Rectangle 5"/>
          <p:cNvSpPr>
            <a:spLocks noGrp="1" noChangeArrowheads="1"/>
          </p:cNvSpPr>
          <p:nvPr>
            <p:ph type="ftr" sz="quarter" idx="11"/>
          </p:nvPr>
        </p:nvSpPr>
        <p:spPr/>
        <p:txBody>
          <a:bodyPr/>
          <a:lstStyle>
            <a:lvl1pPr>
              <a:defRPr b="1">
                <a:latin typeface="Tahoma" pitchFamily="34" charset="0"/>
              </a:defRPr>
            </a:lvl1pPr>
          </a:lstStyle>
          <a:p>
            <a:pPr>
              <a:defRPr/>
            </a:pPr>
            <a:endParaRPr lang="en-US" altLang="zh-CN"/>
          </a:p>
        </p:txBody>
      </p:sp>
      <p:sp>
        <p:nvSpPr>
          <p:cNvPr id="6" name="Rectangle 6"/>
          <p:cNvSpPr>
            <a:spLocks noGrp="1" noChangeArrowheads="1"/>
          </p:cNvSpPr>
          <p:nvPr>
            <p:ph type="sldNum" sz="quarter" idx="12"/>
          </p:nvPr>
        </p:nvSpPr>
        <p:spPr/>
        <p:txBody>
          <a:bodyPr/>
          <a:lstStyle>
            <a:lvl1pPr>
              <a:defRPr b="1">
                <a:latin typeface="Tahoma" pitchFamily="34" charset="0"/>
              </a:defRPr>
            </a:lvl1pPr>
          </a:lstStyle>
          <a:p>
            <a:pPr>
              <a:defRPr/>
            </a:pPr>
            <a:fld id="{24A173CF-4C46-485F-97F5-ADE8991E7C13}" type="slidenum">
              <a:rPr lang="en-US" altLang="zh-CN"/>
              <a:pPr>
                <a:defRPr/>
              </a:pPr>
              <a:t>‹#›</a:t>
            </a:fld>
            <a:endParaRPr lang="en-US" altLang="zh-CN"/>
          </a:p>
        </p:txBody>
      </p:sp>
    </p:spTree>
    <p:extLst>
      <p:ext uri="{BB962C8B-B14F-4D97-AF65-F5344CB8AC3E}">
        <p14:creationId xmlns:p14="http://schemas.microsoft.com/office/powerpoint/2010/main" val="363111362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defRPr kumimoji="0" b="1">
                <a:latin typeface="Tahoma" pitchFamily="34" charset="0"/>
              </a:defRPr>
            </a:lvl1pPr>
          </a:lstStyle>
          <a:p>
            <a:pPr>
              <a:defRPr/>
            </a:pPr>
            <a:fld id="{A2F89BC6-F37E-4742-820C-7BF35183EB67}" type="datetime1">
              <a:rPr lang="zh-CN" altLang="en-US"/>
              <a:pPr>
                <a:defRPr/>
              </a:pPr>
              <a:t>2023/5/31</a:t>
            </a:fld>
            <a:endParaRPr lang="en-US" altLang="zh-CN"/>
          </a:p>
        </p:txBody>
      </p:sp>
      <p:sp>
        <p:nvSpPr>
          <p:cNvPr id="5" name="Rectangle 5"/>
          <p:cNvSpPr>
            <a:spLocks noGrp="1" noChangeArrowheads="1"/>
          </p:cNvSpPr>
          <p:nvPr>
            <p:ph type="ftr" sz="quarter" idx="11"/>
          </p:nvPr>
        </p:nvSpPr>
        <p:spPr/>
        <p:txBody>
          <a:bodyPr/>
          <a:lstStyle>
            <a:lvl1pPr>
              <a:defRPr kumimoji="0" b="1">
                <a:latin typeface="Tahoma" pitchFamily="34" charset="0"/>
              </a:defRPr>
            </a:lvl1pPr>
          </a:lstStyle>
          <a:p>
            <a:pPr>
              <a:defRPr/>
            </a:pPr>
            <a:endParaRPr lang="en-US" altLang="zh-CN"/>
          </a:p>
        </p:txBody>
      </p:sp>
      <p:sp>
        <p:nvSpPr>
          <p:cNvPr id="6" name="Rectangle 6"/>
          <p:cNvSpPr>
            <a:spLocks noGrp="1" noChangeArrowheads="1"/>
          </p:cNvSpPr>
          <p:nvPr>
            <p:ph type="sldNum" sz="quarter" idx="12"/>
          </p:nvPr>
        </p:nvSpPr>
        <p:spPr/>
        <p:txBody>
          <a:bodyPr/>
          <a:lstStyle>
            <a:lvl1pPr>
              <a:defRPr kumimoji="0" b="1">
                <a:latin typeface="Tahoma" pitchFamily="34" charset="0"/>
              </a:defRPr>
            </a:lvl1pPr>
          </a:lstStyle>
          <a:p>
            <a:pPr>
              <a:defRPr/>
            </a:pPr>
            <a:fld id="{37523421-197D-4E7A-B715-10729F2D336B}" type="slidenum">
              <a:rPr lang="en-US" altLang="zh-CN"/>
              <a:pPr>
                <a:defRPr/>
              </a:pPr>
              <a:t>‹#›</a:t>
            </a:fld>
            <a:endParaRPr lang="en-US" altLang="zh-CN"/>
          </a:p>
        </p:txBody>
      </p:sp>
    </p:spTree>
    <p:extLst>
      <p:ext uri="{BB962C8B-B14F-4D97-AF65-F5344CB8AC3E}">
        <p14:creationId xmlns:p14="http://schemas.microsoft.com/office/powerpoint/2010/main" val="236583878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kumimoji="0" b="1">
                <a:latin typeface="Tahoma" pitchFamily="34" charset="0"/>
              </a:defRPr>
            </a:lvl1pPr>
          </a:lstStyle>
          <a:p>
            <a:pPr>
              <a:defRPr/>
            </a:pPr>
            <a:fld id="{0EC98093-DD24-4FEE-B630-977C3174BD99}" type="datetime1">
              <a:rPr lang="zh-CN" altLang="en-US"/>
              <a:pPr>
                <a:defRPr/>
              </a:pPr>
              <a:t>2023/5/31</a:t>
            </a:fld>
            <a:endParaRPr lang="en-US" altLang="zh-CN"/>
          </a:p>
        </p:txBody>
      </p:sp>
      <p:sp>
        <p:nvSpPr>
          <p:cNvPr id="5" name="Rectangle 5"/>
          <p:cNvSpPr>
            <a:spLocks noGrp="1" noChangeArrowheads="1"/>
          </p:cNvSpPr>
          <p:nvPr>
            <p:ph type="ftr" sz="quarter" idx="11"/>
          </p:nvPr>
        </p:nvSpPr>
        <p:spPr/>
        <p:txBody>
          <a:bodyPr/>
          <a:lstStyle>
            <a:lvl1pPr>
              <a:defRPr kumimoji="0" b="1">
                <a:latin typeface="Tahoma" pitchFamily="34" charset="0"/>
              </a:defRPr>
            </a:lvl1pPr>
          </a:lstStyle>
          <a:p>
            <a:pPr>
              <a:defRPr/>
            </a:pPr>
            <a:endParaRPr lang="en-US" altLang="zh-CN"/>
          </a:p>
        </p:txBody>
      </p:sp>
      <p:sp>
        <p:nvSpPr>
          <p:cNvPr id="6" name="Rectangle 6"/>
          <p:cNvSpPr>
            <a:spLocks noGrp="1" noChangeArrowheads="1"/>
          </p:cNvSpPr>
          <p:nvPr>
            <p:ph type="sldNum" sz="quarter" idx="12"/>
          </p:nvPr>
        </p:nvSpPr>
        <p:spPr/>
        <p:txBody>
          <a:bodyPr/>
          <a:lstStyle>
            <a:lvl1pPr>
              <a:defRPr kumimoji="0" b="1">
                <a:latin typeface="Tahoma" pitchFamily="34" charset="0"/>
              </a:defRPr>
            </a:lvl1pPr>
          </a:lstStyle>
          <a:p>
            <a:pPr>
              <a:defRPr/>
            </a:pPr>
            <a:fld id="{AFD491F5-EC87-4CD1-AE39-5944528877A3}" type="slidenum">
              <a:rPr lang="en-US" altLang="zh-CN"/>
              <a:pPr>
                <a:defRPr/>
              </a:pPr>
              <a:t>‹#›</a:t>
            </a:fld>
            <a:endParaRPr lang="en-US" altLang="zh-CN"/>
          </a:p>
        </p:txBody>
      </p:sp>
    </p:spTree>
    <p:extLst>
      <p:ext uri="{BB962C8B-B14F-4D97-AF65-F5344CB8AC3E}">
        <p14:creationId xmlns:p14="http://schemas.microsoft.com/office/powerpoint/2010/main" val="108079936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kumimoji="0" b="1">
                <a:latin typeface="Tahoma" pitchFamily="34" charset="0"/>
              </a:defRPr>
            </a:lvl1pPr>
          </a:lstStyle>
          <a:p>
            <a:pPr>
              <a:defRPr/>
            </a:pPr>
            <a:fld id="{43BE0370-D005-4DA8-A61E-A23B11CDD425}" type="datetime1">
              <a:rPr lang="zh-CN" altLang="en-US"/>
              <a:pPr>
                <a:defRPr/>
              </a:pPr>
              <a:t>2023/5/31</a:t>
            </a:fld>
            <a:endParaRPr lang="en-US" altLang="zh-CN"/>
          </a:p>
        </p:txBody>
      </p:sp>
      <p:sp>
        <p:nvSpPr>
          <p:cNvPr id="5" name="Rectangle 5"/>
          <p:cNvSpPr>
            <a:spLocks noGrp="1" noChangeArrowheads="1"/>
          </p:cNvSpPr>
          <p:nvPr>
            <p:ph type="ftr" sz="quarter" idx="11"/>
          </p:nvPr>
        </p:nvSpPr>
        <p:spPr/>
        <p:txBody>
          <a:bodyPr/>
          <a:lstStyle>
            <a:lvl1pPr>
              <a:defRPr kumimoji="0" b="1">
                <a:latin typeface="Tahoma" pitchFamily="34" charset="0"/>
              </a:defRPr>
            </a:lvl1pPr>
          </a:lstStyle>
          <a:p>
            <a:pPr>
              <a:defRPr/>
            </a:pPr>
            <a:endParaRPr lang="en-US" altLang="zh-CN"/>
          </a:p>
        </p:txBody>
      </p:sp>
      <p:sp>
        <p:nvSpPr>
          <p:cNvPr id="6" name="Rectangle 6"/>
          <p:cNvSpPr>
            <a:spLocks noGrp="1" noChangeArrowheads="1"/>
          </p:cNvSpPr>
          <p:nvPr>
            <p:ph type="sldNum" sz="quarter" idx="12"/>
          </p:nvPr>
        </p:nvSpPr>
        <p:spPr/>
        <p:txBody>
          <a:bodyPr/>
          <a:lstStyle>
            <a:lvl1pPr>
              <a:defRPr kumimoji="0" b="1">
                <a:latin typeface="Tahoma" pitchFamily="34" charset="0"/>
              </a:defRPr>
            </a:lvl1pPr>
          </a:lstStyle>
          <a:p>
            <a:pPr>
              <a:defRPr/>
            </a:pPr>
            <a:fld id="{9B59C800-0CAB-4B00-BF40-FC6EFF6E4CAD}" type="slidenum">
              <a:rPr lang="en-US" altLang="zh-CN"/>
              <a:pPr>
                <a:defRPr/>
              </a:pPr>
              <a:t>‹#›</a:t>
            </a:fld>
            <a:endParaRPr lang="en-US" altLang="zh-CN"/>
          </a:p>
        </p:txBody>
      </p:sp>
    </p:spTree>
    <p:extLst>
      <p:ext uri="{BB962C8B-B14F-4D97-AF65-F5344CB8AC3E}">
        <p14:creationId xmlns:p14="http://schemas.microsoft.com/office/powerpoint/2010/main" val="425545104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dt" sz="half" idx="10"/>
          </p:nvPr>
        </p:nvSpPr>
        <p:spPr/>
        <p:txBody>
          <a:bodyPr/>
          <a:lstStyle>
            <a:lvl1pPr>
              <a:defRPr kumimoji="0" b="1">
                <a:latin typeface="Tahoma" pitchFamily="34" charset="0"/>
              </a:defRPr>
            </a:lvl1pPr>
          </a:lstStyle>
          <a:p>
            <a:pPr>
              <a:defRPr/>
            </a:pPr>
            <a:fld id="{38BAB8DA-ADB5-45BA-83AB-EB78AE0DD1BA}" type="datetime1">
              <a:rPr lang="zh-CN" altLang="en-US"/>
              <a:pPr>
                <a:defRPr/>
              </a:pPr>
              <a:t>2023/5/31</a:t>
            </a:fld>
            <a:endParaRPr lang="en-US" altLang="zh-CN"/>
          </a:p>
        </p:txBody>
      </p:sp>
      <p:sp>
        <p:nvSpPr>
          <p:cNvPr id="6" name="Rectangle 7"/>
          <p:cNvSpPr>
            <a:spLocks noGrp="1" noChangeArrowheads="1"/>
          </p:cNvSpPr>
          <p:nvPr>
            <p:ph type="ftr" sz="quarter" idx="11"/>
          </p:nvPr>
        </p:nvSpPr>
        <p:spPr/>
        <p:txBody>
          <a:bodyPr/>
          <a:lstStyle>
            <a:lvl1pPr>
              <a:defRPr kumimoji="0" b="1">
                <a:latin typeface="Tahoma" pitchFamily="34" charset="0"/>
              </a:defRPr>
            </a:lvl1pPr>
          </a:lstStyle>
          <a:p>
            <a:pPr>
              <a:defRPr/>
            </a:pPr>
            <a:endParaRPr lang="en-US" altLang="zh-CN"/>
          </a:p>
        </p:txBody>
      </p:sp>
      <p:sp>
        <p:nvSpPr>
          <p:cNvPr id="7" name="Rectangle 8"/>
          <p:cNvSpPr>
            <a:spLocks noGrp="1" noChangeArrowheads="1"/>
          </p:cNvSpPr>
          <p:nvPr>
            <p:ph type="sldNum" sz="quarter" idx="12"/>
          </p:nvPr>
        </p:nvSpPr>
        <p:spPr/>
        <p:txBody>
          <a:bodyPr/>
          <a:lstStyle>
            <a:lvl1pPr>
              <a:defRPr kumimoji="0" b="1">
                <a:latin typeface="Tahoma" pitchFamily="34" charset="0"/>
              </a:defRPr>
            </a:lvl1pPr>
          </a:lstStyle>
          <a:p>
            <a:pPr>
              <a:defRPr/>
            </a:pPr>
            <a:fld id="{F7FD9469-D0B7-484C-A606-56FA48C56A07}" type="slidenum">
              <a:rPr lang="en-US" altLang="zh-CN"/>
              <a:pPr>
                <a:defRPr/>
              </a:pPr>
              <a:t>‹#›</a:t>
            </a:fld>
            <a:endParaRPr lang="en-US" altLang="zh-CN"/>
          </a:p>
        </p:txBody>
      </p:sp>
    </p:spTree>
    <p:extLst>
      <p:ext uri="{BB962C8B-B14F-4D97-AF65-F5344CB8AC3E}">
        <p14:creationId xmlns:p14="http://schemas.microsoft.com/office/powerpoint/2010/main" val="205732266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kumimoji="0" b="1">
                <a:latin typeface="Tahoma" pitchFamily="34" charset="0"/>
              </a:defRPr>
            </a:lvl1pPr>
          </a:lstStyle>
          <a:p>
            <a:pPr>
              <a:defRPr/>
            </a:pPr>
            <a:fld id="{D399AE8B-38F1-492F-AD32-E504DDC53F4C}" type="datetime1">
              <a:rPr lang="zh-CN" altLang="en-US"/>
              <a:pPr>
                <a:defRPr/>
              </a:pPr>
              <a:t>2023/5/31</a:t>
            </a:fld>
            <a:endParaRPr lang="en-US" altLang="zh-CN"/>
          </a:p>
        </p:txBody>
      </p:sp>
      <p:sp>
        <p:nvSpPr>
          <p:cNvPr id="8" name="Rectangle 5"/>
          <p:cNvSpPr>
            <a:spLocks noGrp="1" noChangeArrowheads="1"/>
          </p:cNvSpPr>
          <p:nvPr>
            <p:ph type="ftr" sz="quarter" idx="11"/>
          </p:nvPr>
        </p:nvSpPr>
        <p:spPr/>
        <p:txBody>
          <a:bodyPr/>
          <a:lstStyle>
            <a:lvl1pPr>
              <a:defRPr kumimoji="0" b="1">
                <a:latin typeface="Tahoma" pitchFamily="34" charset="0"/>
              </a:defRPr>
            </a:lvl1pPr>
          </a:lstStyle>
          <a:p>
            <a:pPr>
              <a:defRPr/>
            </a:pPr>
            <a:endParaRPr lang="en-US" altLang="zh-CN"/>
          </a:p>
        </p:txBody>
      </p:sp>
      <p:sp>
        <p:nvSpPr>
          <p:cNvPr id="9" name="Rectangle 6"/>
          <p:cNvSpPr>
            <a:spLocks noGrp="1" noChangeArrowheads="1"/>
          </p:cNvSpPr>
          <p:nvPr>
            <p:ph type="sldNum" sz="quarter" idx="12"/>
          </p:nvPr>
        </p:nvSpPr>
        <p:spPr/>
        <p:txBody>
          <a:bodyPr/>
          <a:lstStyle>
            <a:lvl1pPr>
              <a:defRPr kumimoji="0" b="1">
                <a:latin typeface="Tahoma" pitchFamily="34" charset="0"/>
              </a:defRPr>
            </a:lvl1pPr>
          </a:lstStyle>
          <a:p>
            <a:pPr>
              <a:defRPr/>
            </a:pPr>
            <a:fld id="{AC075EF7-7D08-4C8D-ABD4-8EDFA0C94A9D}" type="slidenum">
              <a:rPr lang="en-US" altLang="zh-CN"/>
              <a:pPr>
                <a:defRPr/>
              </a:pPr>
              <a:t>‹#›</a:t>
            </a:fld>
            <a:endParaRPr lang="en-US" altLang="zh-CN"/>
          </a:p>
        </p:txBody>
      </p:sp>
    </p:spTree>
    <p:extLst>
      <p:ext uri="{BB962C8B-B14F-4D97-AF65-F5344CB8AC3E}">
        <p14:creationId xmlns:p14="http://schemas.microsoft.com/office/powerpoint/2010/main" val="40919043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68A8D167-4868-4A45-92B1-34A8C4635862}" type="slidenum">
              <a:rPr lang="en-US" altLang="zh-CN"/>
              <a:pPr>
                <a:defRPr/>
              </a:pPr>
              <a:t>‹#›</a:t>
            </a:fld>
            <a:endParaRPr lang="en-US" altLang="zh-CN"/>
          </a:p>
        </p:txBody>
      </p:sp>
    </p:spTree>
    <p:extLst>
      <p:ext uri="{BB962C8B-B14F-4D97-AF65-F5344CB8AC3E}">
        <p14:creationId xmlns:p14="http://schemas.microsoft.com/office/powerpoint/2010/main" val="410757814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kumimoji="0" b="1">
                <a:latin typeface="Tahoma" pitchFamily="34" charset="0"/>
              </a:defRPr>
            </a:lvl1pPr>
          </a:lstStyle>
          <a:p>
            <a:pPr>
              <a:defRPr/>
            </a:pPr>
            <a:fld id="{54AC83FA-FB6C-4559-B47C-670C8460FEA9}" type="datetime1">
              <a:rPr lang="zh-CN" altLang="en-US"/>
              <a:pPr>
                <a:defRPr/>
              </a:pPr>
              <a:t>2023/5/31</a:t>
            </a:fld>
            <a:endParaRPr lang="en-US" altLang="zh-CN"/>
          </a:p>
        </p:txBody>
      </p:sp>
      <p:sp>
        <p:nvSpPr>
          <p:cNvPr id="4" name="Rectangle 5"/>
          <p:cNvSpPr>
            <a:spLocks noGrp="1" noChangeArrowheads="1"/>
          </p:cNvSpPr>
          <p:nvPr>
            <p:ph type="ftr" sz="quarter" idx="11"/>
          </p:nvPr>
        </p:nvSpPr>
        <p:spPr/>
        <p:txBody>
          <a:bodyPr/>
          <a:lstStyle>
            <a:lvl1pPr>
              <a:defRPr kumimoji="0" b="1">
                <a:latin typeface="Tahoma" pitchFamily="34" charset="0"/>
              </a:defRPr>
            </a:lvl1pPr>
          </a:lstStyle>
          <a:p>
            <a:pPr>
              <a:defRPr/>
            </a:pPr>
            <a:endParaRPr lang="en-US" altLang="zh-CN"/>
          </a:p>
        </p:txBody>
      </p:sp>
      <p:sp>
        <p:nvSpPr>
          <p:cNvPr id="5" name="Rectangle 6"/>
          <p:cNvSpPr>
            <a:spLocks noGrp="1" noChangeArrowheads="1"/>
          </p:cNvSpPr>
          <p:nvPr>
            <p:ph type="sldNum" sz="quarter" idx="12"/>
          </p:nvPr>
        </p:nvSpPr>
        <p:spPr/>
        <p:txBody>
          <a:bodyPr/>
          <a:lstStyle>
            <a:lvl1pPr>
              <a:defRPr kumimoji="0" b="1">
                <a:latin typeface="Tahoma" pitchFamily="34" charset="0"/>
              </a:defRPr>
            </a:lvl1pPr>
          </a:lstStyle>
          <a:p>
            <a:pPr>
              <a:defRPr/>
            </a:pPr>
            <a:fld id="{2A0592BD-7502-44DD-96A7-E141B4DB6A6D}" type="slidenum">
              <a:rPr lang="en-US" altLang="zh-CN"/>
              <a:pPr>
                <a:defRPr/>
              </a:pPr>
              <a:t>‹#›</a:t>
            </a:fld>
            <a:endParaRPr lang="en-US" altLang="zh-CN"/>
          </a:p>
        </p:txBody>
      </p:sp>
    </p:spTree>
    <p:extLst>
      <p:ext uri="{BB962C8B-B14F-4D97-AF65-F5344CB8AC3E}">
        <p14:creationId xmlns:p14="http://schemas.microsoft.com/office/powerpoint/2010/main" val="426153971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kumimoji="0" b="1">
                <a:latin typeface="Tahoma" pitchFamily="34" charset="0"/>
              </a:defRPr>
            </a:lvl1pPr>
          </a:lstStyle>
          <a:p>
            <a:pPr>
              <a:defRPr/>
            </a:pPr>
            <a:fld id="{4F8B92D2-45FB-4650-A2DF-F782AC1F223B}" type="datetime1">
              <a:rPr lang="zh-CN" altLang="en-US"/>
              <a:pPr>
                <a:defRPr/>
              </a:pPr>
              <a:t>2023/5/31</a:t>
            </a:fld>
            <a:endParaRPr lang="en-US" altLang="zh-CN"/>
          </a:p>
        </p:txBody>
      </p:sp>
      <p:sp>
        <p:nvSpPr>
          <p:cNvPr id="3" name="Rectangle 5"/>
          <p:cNvSpPr>
            <a:spLocks noGrp="1" noChangeArrowheads="1"/>
          </p:cNvSpPr>
          <p:nvPr>
            <p:ph type="ftr" sz="quarter" idx="11"/>
          </p:nvPr>
        </p:nvSpPr>
        <p:spPr/>
        <p:txBody>
          <a:bodyPr/>
          <a:lstStyle>
            <a:lvl1pPr>
              <a:defRPr kumimoji="0" b="1">
                <a:latin typeface="Tahoma" pitchFamily="34" charset="0"/>
              </a:defRPr>
            </a:lvl1pPr>
          </a:lstStyle>
          <a:p>
            <a:pPr>
              <a:defRPr/>
            </a:pPr>
            <a:endParaRPr lang="en-US" altLang="zh-CN"/>
          </a:p>
        </p:txBody>
      </p:sp>
      <p:sp>
        <p:nvSpPr>
          <p:cNvPr id="4" name="Rectangle 6"/>
          <p:cNvSpPr>
            <a:spLocks noGrp="1" noChangeArrowheads="1"/>
          </p:cNvSpPr>
          <p:nvPr>
            <p:ph type="sldNum" sz="quarter" idx="12"/>
          </p:nvPr>
        </p:nvSpPr>
        <p:spPr/>
        <p:txBody>
          <a:bodyPr/>
          <a:lstStyle>
            <a:lvl1pPr>
              <a:defRPr kumimoji="0" b="1">
                <a:latin typeface="Tahoma" pitchFamily="34" charset="0"/>
              </a:defRPr>
            </a:lvl1pPr>
          </a:lstStyle>
          <a:p>
            <a:pPr>
              <a:defRPr/>
            </a:pPr>
            <a:fld id="{DDFFE993-1157-40BD-A384-1BEFDB344F8B}" type="slidenum">
              <a:rPr lang="en-US" altLang="zh-CN"/>
              <a:pPr>
                <a:defRPr/>
              </a:pPr>
              <a:t>‹#›</a:t>
            </a:fld>
            <a:endParaRPr lang="en-US" altLang="zh-CN"/>
          </a:p>
        </p:txBody>
      </p:sp>
    </p:spTree>
    <p:extLst>
      <p:ext uri="{BB962C8B-B14F-4D97-AF65-F5344CB8AC3E}">
        <p14:creationId xmlns:p14="http://schemas.microsoft.com/office/powerpoint/2010/main" val="172559620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dt" sz="half" idx="10"/>
          </p:nvPr>
        </p:nvSpPr>
        <p:spPr/>
        <p:txBody>
          <a:bodyPr/>
          <a:lstStyle>
            <a:lvl1pPr>
              <a:defRPr kumimoji="0" b="1">
                <a:latin typeface="Tahoma" pitchFamily="34" charset="0"/>
              </a:defRPr>
            </a:lvl1pPr>
          </a:lstStyle>
          <a:p>
            <a:pPr>
              <a:defRPr/>
            </a:pPr>
            <a:fld id="{C11365E5-E9CF-4B58-86A7-558C2E63E124}" type="datetime1">
              <a:rPr lang="zh-CN" altLang="en-US"/>
              <a:pPr>
                <a:defRPr/>
              </a:pPr>
              <a:t>2023/5/31</a:t>
            </a:fld>
            <a:endParaRPr lang="en-US" altLang="zh-CN"/>
          </a:p>
        </p:txBody>
      </p:sp>
      <p:sp>
        <p:nvSpPr>
          <p:cNvPr id="6" name="Rectangle 7"/>
          <p:cNvSpPr>
            <a:spLocks noGrp="1" noChangeArrowheads="1"/>
          </p:cNvSpPr>
          <p:nvPr>
            <p:ph type="ftr" sz="quarter" idx="11"/>
          </p:nvPr>
        </p:nvSpPr>
        <p:spPr/>
        <p:txBody>
          <a:bodyPr/>
          <a:lstStyle>
            <a:lvl1pPr>
              <a:defRPr kumimoji="0" b="1">
                <a:latin typeface="Tahoma" pitchFamily="34" charset="0"/>
              </a:defRPr>
            </a:lvl1pPr>
          </a:lstStyle>
          <a:p>
            <a:pPr>
              <a:defRPr/>
            </a:pPr>
            <a:endParaRPr lang="en-US" altLang="zh-CN"/>
          </a:p>
        </p:txBody>
      </p:sp>
      <p:sp>
        <p:nvSpPr>
          <p:cNvPr id="7" name="Rectangle 8"/>
          <p:cNvSpPr>
            <a:spLocks noGrp="1" noChangeArrowheads="1"/>
          </p:cNvSpPr>
          <p:nvPr>
            <p:ph type="sldNum" sz="quarter" idx="12"/>
          </p:nvPr>
        </p:nvSpPr>
        <p:spPr/>
        <p:txBody>
          <a:bodyPr/>
          <a:lstStyle>
            <a:lvl1pPr>
              <a:defRPr kumimoji="0" b="1">
                <a:latin typeface="Tahoma" pitchFamily="34" charset="0"/>
              </a:defRPr>
            </a:lvl1pPr>
          </a:lstStyle>
          <a:p>
            <a:pPr>
              <a:defRPr/>
            </a:pPr>
            <a:fld id="{D33A59F1-601C-4EB6-9C43-4DF675DD250F}" type="slidenum">
              <a:rPr lang="en-US" altLang="zh-CN"/>
              <a:pPr>
                <a:defRPr/>
              </a:pPr>
              <a:t>‹#›</a:t>
            </a:fld>
            <a:endParaRPr lang="en-US" altLang="zh-CN"/>
          </a:p>
        </p:txBody>
      </p:sp>
    </p:spTree>
    <p:extLst>
      <p:ext uri="{BB962C8B-B14F-4D97-AF65-F5344CB8AC3E}">
        <p14:creationId xmlns:p14="http://schemas.microsoft.com/office/powerpoint/2010/main" val="189839136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dt" sz="half" idx="10"/>
          </p:nvPr>
        </p:nvSpPr>
        <p:spPr/>
        <p:txBody>
          <a:bodyPr/>
          <a:lstStyle>
            <a:lvl1pPr>
              <a:defRPr kumimoji="0" b="1">
                <a:latin typeface="Tahoma" pitchFamily="34" charset="0"/>
              </a:defRPr>
            </a:lvl1pPr>
          </a:lstStyle>
          <a:p>
            <a:pPr>
              <a:defRPr/>
            </a:pPr>
            <a:fld id="{5572D9CD-5BD3-4143-974A-FD62A90DC596}" type="datetime1">
              <a:rPr lang="zh-CN" altLang="en-US"/>
              <a:pPr>
                <a:defRPr/>
              </a:pPr>
              <a:t>2023/5/31</a:t>
            </a:fld>
            <a:endParaRPr lang="en-US" altLang="zh-CN"/>
          </a:p>
        </p:txBody>
      </p:sp>
      <p:sp>
        <p:nvSpPr>
          <p:cNvPr id="6" name="Rectangle 7"/>
          <p:cNvSpPr>
            <a:spLocks noGrp="1" noChangeArrowheads="1"/>
          </p:cNvSpPr>
          <p:nvPr>
            <p:ph type="ftr" sz="quarter" idx="11"/>
          </p:nvPr>
        </p:nvSpPr>
        <p:spPr/>
        <p:txBody>
          <a:bodyPr/>
          <a:lstStyle>
            <a:lvl1pPr>
              <a:defRPr kumimoji="0" b="1">
                <a:latin typeface="Tahoma" pitchFamily="34" charset="0"/>
              </a:defRPr>
            </a:lvl1pPr>
          </a:lstStyle>
          <a:p>
            <a:pPr>
              <a:defRPr/>
            </a:pPr>
            <a:endParaRPr lang="en-US" altLang="zh-CN"/>
          </a:p>
        </p:txBody>
      </p:sp>
      <p:sp>
        <p:nvSpPr>
          <p:cNvPr id="7" name="Rectangle 8"/>
          <p:cNvSpPr>
            <a:spLocks noGrp="1" noChangeArrowheads="1"/>
          </p:cNvSpPr>
          <p:nvPr>
            <p:ph type="sldNum" sz="quarter" idx="12"/>
          </p:nvPr>
        </p:nvSpPr>
        <p:spPr/>
        <p:txBody>
          <a:bodyPr/>
          <a:lstStyle>
            <a:lvl1pPr>
              <a:defRPr kumimoji="0" b="1">
                <a:latin typeface="Tahoma" pitchFamily="34" charset="0"/>
              </a:defRPr>
            </a:lvl1pPr>
          </a:lstStyle>
          <a:p>
            <a:pPr>
              <a:defRPr/>
            </a:pPr>
            <a:fld id="{355367B2-5431-4557-AB93-E742BD05D678}" type="slidenum">
              <a:rPr lang="en-US" altLang="zh-CN"/>
              <a:pPr>
                <a:defRPr/>
              </a:pPr>
              <a:t>‹#›</a:t>
            </a:fld>
            <a:endParaRPr lang="en-US" altLang="zh-CN"/>
          </a:p>
        </p:txBody>
      </p:sp>
    </p:spTree>
    <p:extLst>
      <p:ext uri="{BB962C8B-B14F-4D97-AF65-F5344CB8AC3E}">
        <p14:creationId xmlns:p14="http://schemas.microsoft.com/office/powerpoint/2010/main" val="333891675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kumimoji="0" b="1">
                <a:latin typeface="Tahoma" pitchFamily="34" charset="0"/>
              </a:defRPr>
            </a:lvl1pPr>
          </a:lstStyle>
          <a:p>
            <a:pPr>
              <a:defRPr/>
            </a:pPr>
            <a:fld id="{1458FBCA-F158-419E-AB16-453635EE2FF1}" type="datetime1">
              <a:rPr lang="zh-CN" altLang="en-US"/>
              <a:pPr>
                <a:defRPr/>
              </a:pPr>
              <a:t>2023/5/31</a:t>
            </a:fld>
            <a:endParaRPr lang="en-US" altLang="zh-CN"/>
          </a:p>
        </p:txBody>
      </p:sp>
      <p:sp>
        <p:nvSpPr>
          <p:cNvPr id="5" name="Rectangle 5"/>
          <p:cNvSpPr>
            <a:spLocks noGrp="1" noChangeArrowheads="1"/>
          </p:cNvSpPr>
          <p:nvPr>
            <p:ph type="ftr" sz="quarter" idx="11"/>
          </p:nvPr>
        </p:nvSpPr>
        <p:spPr/>
        <p:txBody>
          <a:bodyPr/>
          <a:lstStyle>
            <a:lvl1pPr>
              <a:defRPr kumimoji="0" b="1">
                <a:latin typeface="Tahoma" pitchFamily="34" charset="0"/>
              </a:defRPr>
            </a:lvl1pPr>
          </a:lstStyle>
          <a:p>
            <a:pPr>
              <a:defRPr/>
            </a:pPr>
            <a:endParaRPr lang="en-US" altLang="zh-CN"/>
          </a:p>
        </p:txBody>
      </p:sp>
      <p:sp>
        <p:nvSpPr>
          <p:cNvPr id="6" name="Rectangle 6"/>
          <p:cNvSpPr>
            <a:spLocks noGrp="1" noChangeArrowheads="1"/>
          </p:cNvSpPr>
          <p:nvPr>
            <p:ph type="sldNum" sz="quarter" idx="12"/>
          </p:nvPr>
        </p:nvSpPr>
        <p:spPr/>
        <p:txBody>
          <a:bodyPr/>
          <a:lstStyle>
            <a:lvl1pPr>
              <a:defRPr kumimoji="0" b="1">
                <a:latin typeface="Tahoma" pitchFamily="34" charset="0"/>
              </a:defRPr>
            </a:lvl1pPr>
          </a:lstStyle>
          <a:p>
            <a:pPr>
              <a:defRPr/>
            </a:pPr>
            <a:fld id="{214B9CC1-7D11-407D-82B5-81ED75B081C4}" type="slidenum">
              <a:rPr lang="en-US" altLang="zh-CN"/>
              <a:pPr>
                <a:defRPr/>
              </a:pPr>
              <a:t>‹#›</a:t>
            </a:fld>
            <a:endParaRPr lang="en-US" altLang="zh-CN"/>
          </a:p>
        </p:txBody>
      </p:sp>
    </p:spTree>
    <p:extLst>
      <p:ext uri="{BB962C8B-B14F-4D97-AF65-F5344CB8AC3E}">
        <p14:creationId xmlns:p14="http://schemas.microsoft.com/office/powerpoint/2010/main" val="383575557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kumimoji="0" b="1">
                <a:latin typeface="Tahoma" pitchFamily="34" charset="0"/>
              </a:defRPr>
            </a:lvl1pPr>
          </a:lstStyle>
          <a:p>
            <a:pPr>
              <a:defRPr/>
            </a:pPr>
            <a:fld id="{E2DB71ED-2AED-4AA8-874E-3CC5B6F37D14}" type="datetime1">
              <a:rPr lang="zh-CN" altLang="en-US"/>
              <a:pPr>
                <a:defRPr/>
              </a:pPr>
              <a:t>2023/5/31</a:t>
            </a:fld>
            <a:endParaRPr lang="en-US" altLang="zh-CN"/>
          </a:p>
        </p:txBody>
      </p:sp>
      <p:sp>
        <p:nvSpPr>
          <p:cNvPr id="5" name="Rectangle 5"/>
          <p:cNvSpPr>
            <a:spLocks noGrp="1" noChangeArrowheads="1"/>
          </p:cNvSpPr>
          <p:nvPr>
            <p:ph type="ftr" sz="quarter" idx="11"/>
          </p:nvPr>
        </p:nvSpPr>
        <p:spPr/>
        <p:txBody>
          <a:bodyPr/>
          <a:lstStyle>
            <a:lvl1pPr>
              <a:defRPr kumimoji="0" b="1">
                <a:latin typeface="Tahoma" pitchFamily="34" charset="0"/>
              </a:defRPr>
            </a:lvl1pPr>
          </a:lstStyle>
          <a:p>
            <a:pPr>
              <a:defRPr/>
            </a:pPr>
            <a:endParaRPr lang="en-US" altLang="zh-CN"/>
          </a:p>
        </p:txBody>
      </p:sp>
      <p:sp>
        <p:nvSpPr>
          <p:cNvPr id="6" name="Rectangle 6"/>
          <p:cNvSpPr>
            <a:spLocks noGrp="1" noChangeArrowheads="1"/>
          </p:cNvSpPr>
          <p:nvPr>
            <p:ph type="sldNum" sz="quarter" idx="12"/>
          </p:nvPr>
        </p:nvSpPr>
        <p:spPr/>
        <p:txBody>
          <a:bodyPr/>
          <a:lstStyle>
            <a:lvl1pPr>
              <a:defRPr kumimoji="0" b="1">
                <a:latin typeface="Tahoma" pitchFamily="34" charset="0"/>
              </a:defRPr>
            </a:lvl1pPr>
          </a:lstStyle>
          <a:p>
            <a:pPr>
              <a:defRPr/>
            </a:pPr>
            <a:fld id="{8E681C40-3A51-47A4-AFA3-46E6D7A4D591}" type="slidenum">
              <a:rPr lang="en-US" altLang="zh-CN"/>
              <a:pPr>
                <a:defRPr/>
              </a:pPr>
              <a:t>‹#›</a:t>
            </a:fld>
            <a:endParaRPr lang="en-US" altLang="zh-CN"/>
          </a:p>
        </p:txBody>
      </p:sp>
    </p:spTree>
    <p:extLst>
      <p:ext uri="{BB962C8B-B14F-4D97-AF65-F5344CB8AC3E}">
        <p14:creationId xmlns:p14="http://schemas.microsoft.com/office/powerpoint/2010/main" val="88620494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p:txBody>
          <a:bodyPr/>
          <a:lstStyle>
            <a:lvl1pPr>
              <a:defRPr kumimoji="0" b="1">
                <a:latin typeface="Tahoma" pitchFamily="34" charset="0"/>
              </a:defRPr>
            </a:lvl1pPr>
          </a:lstStyle>
          <a:p>
            <a:pPr>
              <a:defRPr/>
            </a:pPr>
            <a:fld id="{94513DD3-3C51-49F1-ACB7-A0C3BE8497E4}" type="datetime1">
              <a:rPr lang="zh-CN" altLang="en-US"/>
              <a:pPr>
                <a:defRPr/>
              </a:pPr>
              <a:t>2023/5/31</a:t>
            </a:fld>
            <a:endParaRPr lang="en-US" altLang="zh-CN"/>
          </a:p>
        </p:txBody>
      </p:sp>
      <p:sp>
        <p:nvSpPr>
          <p:cNvPr id="7" name="Rectangle 5"/>
          <p:cNvSpPr>
            <a:spLocks noGrp="1" noChangeArrowheads="1"/>
          </p:cNvSpPr>
          <p:nvPr>
            <p:ph type="ftr" sz="quarter" idx="11"/>
          </p:nvPr>
        </p:nvSpPr>
        <p:spPr/>
        <p:txBody>
          <a:bodyPr/>
          <a:lstStyle>
            <a:lvl1pPr>
              <a:defRPr kumimoji="0" b="1">
                <a:latin typeface="Tahoma" pitchFamily="34" charset="0"/>
              </a:defRPr>
            </a:lvl1pPr>
          </a:lstStyle>
          <a:p>
            <a:pPr>
              <a:defRPr/>
            </a:pPr>
            <a:endParaRPr lang="en-US" altLang="zh-CN"/>
          </a:p>
        </p:txBody>
      </p:sp>
      <p:sp>
        <p:nvSpPr>
          <p:cNvPr id="8" name="Rectangle 6"/>
          <p:cNvSpPr>
            <a:spLocks noGrp="1" noChangeArrowheads="1"/>
          </p:cNvSpPr>
          <p:nvPr>
            <p:ph type="sldNum" sz="quarter" idx="12"/>
          </p:nvPr>
        </p:nvSpPr>
        <p:spPr/>
        <p:txBody>
          <a:bodyPr/>
          <a:lstStyle>
            <a:lvl1pPr>
              <a:defRPr kumimoji="0" b="1">
                <a:latin typeface="Tahoma" pitchFamily="34" charset="0"/>
              </a:defRPr>
            </a:lvl1pPr>
          </a:lstStyle>
          <a:p>
            <a:pPr>
              <a:defRPr/>
            </a:pPr>
            <a:fld id="{1475022C-C483-4525-B4B2-BC04703D2246}" type="slidenum">
              <a:rPr lang="en-US" altLang="zh-CN"/>
              <a:pPr>
                <a:defRPr/>
              </a:pPr>
              <a:t>‹#›</a:t>
            </a:fld>
            <a:endParaRPr lang="en-US" altLang="zh-CN"/>
          </a:p>
        </p:txBody>
      </p:sp>
    </p:spTree>
    <p:extLst>
      <p:ext uri="{BB962C8B-B14F-4D97-AF65-F5344CB8AC3E}">
        <p14:creationId xmlns:p14="http://schemas.microsoft.com/office/powerpoint/2010/main" val="225631549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858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858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kumimoji="0" b="1">
                <a:latin typeface="Tahoma" pitchFamily="34" charset="0"/>
              </a:defRPr>
            </a:lvl1pPr>
          </a:lstStyle>
          <a:p>
            <a:pPr>
              <a:defRPr/>
            </a:pPr>
            <a:fld id="{36F7DD0E-6F21-4F42-8753-676A27A69FD0}" type="datetime1">
              <a:rPr lang="zh-CN" altLang="en-US"/>
              <a:pPr>
                <a:defRPr/>
              </a:pPr>
              <a:t>2023/5/31</a:t>
            </a:fld>
            <a:endParaRPr lang="en-US" altLang="zh-CN"/>
          </a:p>
        </p:txBody>
      </p:sp>
      <p:sp>
        <p:nvSpPr>
          <p:cNvPr id="8" name="Rectangle 5"/>
          <p:cNvSpPr>
            <a:spLocks noGrp="1" noChangeArrowheads="1"/>
          </p:cNvSpPr>
          <p:nvPr>
            <p:ph type="ftr" sz="quarter" idx="11"/>
          </p:nvPr>
        </p:nvSpPr>
        <p:spPr/>
        <p:txBody>
          <a:bodyPr/>
          <a:lstStyle>
            <a:lvl1pPr>
              <a:defRPr kumimoji="0" b="1">
                <a:latin typeface="Tahoma" pitchFamily="34" charset="0"/>
              </a:defRPr>
            </a:lvl1pPr>
          </a:lstStyle>
          <a:p>
            <a:pPr>
              <a:defRPr/>
            </a:pPr>
            <a:endParaRPr lang="en-US" altLang="zh-CN"/>
          </a:p>
        </p:txBody>
      </p:sp>
      <p:sp>
        <p:nvSpPr>
          <p:cNvPr id="9" name="Rectangle 6"/>
          <p:cNvSpPr>
            <a:spLocks noGrp="1" noChangeArrowheads="1"/>
          </p:cNvSpPr>
          <p:nvPr>
            <p:ph type="sldNum" sz="quarter" idx="12"/>
          </p:nvPr>
        </p:nvSpPr>
        <p:spPr/>
        <p:txBody>
          <a:bodyPr/>
          <a:lstStyle>
            <a:lvl1pPr>
              <a:defRPr kumimoji="0" b="1">
                <a:latin typeface="Tahoma" pitchFamily="34" charset="0"/>
              </a:defRPr>
            </a:lvl1pPr>
          </a:lstStyle>
          <a:p>
            <a:pPr>
              <a:defRPr/>
            </a:pPr>
            <a:fld id="{748CD9CC-E390-474E-AD39-C4CEBA340D43}" type="slidenum">
              <a:rPr lang="en-US" altLang="zh-CN"/>
              <a:pPr>
                <a:defRPr/>
              </a:pPr>
              <a:t>‹#›</a:t>
            </a:fld>
            <a:endParaRPr lang="en-US" altLang="zh-CN"/>
          </a:p>
        </p:txBody>
      </p:sp>
    </p:spTree>
    <p:extLst>
      <p:ext uri="{BB962C8B-B14F-4D97-AF65-F5344CB8AC3E}">
        <p14:creationId xmlns:p14="http://schemas.microsoft.com/office/powerpoint/2010/main" val="165446986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p:txBody>
          <a:bodyPr/>
          <a:lstStyle>
            <a:lvl1pPr>
              <a:defRPr kumimoji="0" b="1">
                <a:latin typeface="Tahoma" pitchFamily="34" charset="0"/>
              </a:defRPr>
            </a:lvl1pPr>
          </a:lstStyle>
          <a:p>
            <a:pPr>
              <a:defRPr/>
            </a:pPr>
            <a:fld id="{B40E6D4E-ACE6-402E-8204-036C7F30F1FD}" type="datetime1">
              <a:rPr lang="zh-CN" altLang="en-US"/>
              <a:pPr>
                <a:defRPr/>
              </a:pPr>
              <a:t>2023/5/31</a:t>
            </a:fld>
            <a:endParaRPr lang="en-US" altLang="zh-CN"/>
          </a:p>
        </p:txBody>
      </p:sp>
      <p:sp>
        <p:nvSpPr>
          <p:cNvPr id="7" name="Rectangle 5"/>
          <p:cNvSpPr>
            <a:spLocks noGrp="1" noChangeArrowheads="1"/>
          </p:cNvSpPr>
          <p:nvPr>
            <p:ph type="ftr" sz="quarter" idx="11"/>
          </p:nvPr>
        </p:nvSpPr>
        <p:spPr/>
        <p:txBody>
          <a:bodyPr/>
          <a:lstStyle>
            <a:lvl1pPr>
              <a:defRPr kumimoji="0" b="1">
                <a:latin typeface="Tahoma" pitchFamily="34" charset="0"/>
              </a:defRPr>
            </a:lvl1pPr>
          </a:lstStyle>
          <a:p>
            <a:pPr>
              <a:defRPr/>
            </a:pPr>
            <a:endParaRPr lang="en-US" altLang="zh-CN"/>
          </a:p>
        </p:txBody>
      </p:sp>
      <p:sp>
        <p:nvSpPr>
          <p:cNvPr id="8" name="Rectangle 6"/>
          <p:cNvSpPr>
            <a:spLocks noGrp="1" noChangeArrowheads="1"/>
          </p:cNvSpPr>
          <p:nvPr>
            <p:ph type="sldNum" sz="quarter" idx="12"/>
          </p:nvPr>
        </p:nvSpPr>
        <p:spPr/>
        <p:txBody>
          <a:bodyPr/>
          <a:lstStyle>
            <a:lvl1pPr>
              <a:defRPr kumimoji="0" b="1">
                <a:latin typeface="Tahoma" pitchFamily="34" charset="0"/>
              </a:defRPr>
            </a:lvl1pPr>
          </a:lstStyle>
          <a:p>
            <a:pPr>
              <a:defRPr/>
            </a:pPr>
            <a:fld id="{B79CB2F1-2195-4C72-BBDF-C237BBF7FA84}" type="slidenum">
              <a:rPr lang="en-US" altLang="zh-CN"/>
              <a:pPr>
                <a:defRPr/>
              </a:pPr>
              <a:t>‹#›</a:t>
            </a:fld>
            <a:endParaRPr lang="en-US" altLang="zh-CN"/>
          </a:p>
        </p:txBody>
      </p:sp>
    </p:spTree>
    <p:extLst>
      <p:ext uri="{BB962C8B-B14F-4D97-AF65-F5344CB8AC3E}">
        <p14:creationId xmlns:p14="http://schemas.microsoft.com/office/powerpoint/2010/main" val="172309190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p:txBody>
          <a:bodyPr/>
          <a:lstStyle>
            <a:lvl1pPr>
              <a:defRPr kumimoji="0" b="1">
                <a:latin typeface="Tahoma" pitchFamily="34" charset="0"/>
              </a:defRPr>
            </a:lvl1pPr>
          </a:lstStyle>
          <a:p>
            <a:pPr>
              <a:defRPr/>
            </a:pPr>
            <a:fld id="{260D1EF3-92A0-4265-94A2-C517351D5685}" type="datetime1">
              <a:rPr lang="zh-CN" altLang="en-US"/>
              <a:pPr>
                <a:defRPr/>
              </a:pPr>
              <a:t>2023/5/31</a:t>
            </a:fld>
            <a:endParaRPr lang="en-US" altLang="zh-CN"/>
          </a:p>
        </p:txBody>
      </p:sp>
      <p:sp>
        <p:nvSpPr>
          <p:cNvPr id="4" name="Rectangle 5"/>
          <p:cNvSpPr>
            <a:spLocks noGrp="1" noChangeArrowheads="1"/>
          </p:cNvSpPr>
          <p:nvPr>
            <p:ph type="ftr" sz="quarter" idx="11"/>
          </p:nvPr>
        </p:nvSpPr>
        <p:spPr/>
        <p:txBody>
          <a:bodyPr/>
          <a:lstStyle>
            <a:lvl1pPr>
              <a:defRPr kumimoji="0" b="1">
                <a:latin typeface="Tahoma" pitchFamily="34" charset="0"/>
              </a:defRPr>
            </a:lvl1pPr>
          </a:lstStyle>
          <a:p>
            <a:pPr>
              <a:defRPr/>
            </a:pPr>
            <a:endParaRPr lang="en-US" altLang="zh-CN"/>
          </a:p>
        </p:txBody>
      </p:sp>
      <p:sp>
        <p:nvSpPr>
          <p:cNvPr id="5" name="Rectangle 6"/>
          <p:cNvSpPr>
            <a:spLocks noGrp="1" noChangeArrowheads="1"/>
          </p:cNvSpPr>
          <p:nvPr>
            <p:ph type="sldNum" sz="quarter" idx="12"/>
          </p:nvPr>
        </p:nvSpPr>
        <p:spPr/>
        <p:txBody>
          <a:bodyPr/>
          <a:lstStyle>
            <a:lvl1pPr>
              <a:defRPr kumimoji="0" b="1">
                <a:latin typeface="Tahoma" pitchFamily="34" charset="0"/>
              </a:defRPr>
            </a:lvl1pPr>
          </a:lstStyle>
          <a:p>
            <a:pPr>
              <a:defRPr/>
            </a:pPr>
            <a:fld id="{35B89788-A3E1-44C8-B640-F0344E79DCBB}" type="slidenum">
              <a:rPr lang="en-US" altLang="zh-CN"/>
              <a:pPr>
                <a:defRPr/>
              </a:pPr>
              <a:t>‹#›</a:t>
            </a:fld>
            <a:endParaRPr lang="en-US" altLang="zh-CN"/>
          </a:p>
        </p:txBody>
      </p:sp>
    </p:spTree>
    <p:extLst>
      <p:ext uri="{BB962C8B-B14F-4D97-AF65-F5344CB8AC3E}">
        <p14:creationId xmlns:p14="http://schemas.microsoft.com/office/powerpoint/2010/main" val="36972590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a:ln/>
        </p:spPr>
        <p:txBody>
          <a:bodyPr/>
          <a:lstStyle>
            <a:lvl1pPr>
              <a:defRPr/>
            </a:lvl1pPr>
          </a:lstStyle>
          <a:p>
            <a:pPr>
              <a:defRPr/>
            </a:pPr>
            <a:fld id="{B9112181-2DD3-48D7-AB7C-3192683BAFF4}" type="slidenum">
              <a:rPr lang="en-US" altLang="zh-CN"/>
              <a:pPr>
                <a:defRPr/>
              </a:pPr>
              <a:t>‹#›</a:t>
            </a:fld>
            <a:endParaRPr lang="en-US" altLang="zh-CN"/>
          </a:p>
        </p:txBody>
      </p:sp>
    </p:spTree>
    <p:extLst>
      <p:ext uri="{BB962C8B-B14F-4D97-AF65-F5344CB8AC3E}">
        <p14:creationId xmlns:p14="http://schemas.microsoft.com/office/powerpoint/2010/main" val="385097672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7DCED661-ACDA-4321-BD98-95E47B212647}" type="slidenum">
              <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endParaRPr>
          </a:p>
        </p:txBody>
      </p:sp>
    </p:spTree>
    <p:extLst>
      <p:ext uri="{BB962C8B-B14F-4D97-AF65-F5344CB8AC3E}">
        <p14:creationId xmlns:p14="http://schemas.microsoft.com/office/powerpoint/2010/main" val="275041401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ECE95E03-8B58-4684-93A2-A145971311D8}" type="slidenum">
              <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endParaRPr>
          </a:p>
        </p:txBody>
      </p:sp>
    </p:spTree>
    <p:extLst>
      <p:ext uri="{BB962C8B-B14F-4D97-AF65-F5344CB8AC3E}">
        <p14:creationId xmlns:p14="http://schemas.microsoft.com/office/powerpoint/2010/main" val="184866224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4E3D58CA-6676-4FFC-A8EA-607CD1D66838}" type="slidenum">
              <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endParaRPr>
          </a:p>
        </p:txBody>
      </p:sp>
    </p:spTree>
    <p:extLst>
      <p:ext uri="{BB962C8B-B14F-4D97-AF65-F5344CB8AC3E}">
        <p14:creationId xmlns:p14="http://schemas.microsoft.com/office/powerpoint/2010/main" val="4120345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5BF8AE2F-46C5-4BF7-8AFC-1782E595BECF}" type="slidenum">
              <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endParaRPr>
          </a:p>
        </p:txBody>
      </p:sp>
    </p:spTree>
    <p:extLst>
      <p:ext uri="{BB962C8B-B14F-4D97-AF65-F5344CB8AC3E}">
        <p14:creationId xmlns:p14="http://schemas.microsoft.com/office/powerpoint/2010/main" val="362869972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endParaRPr>
          </a:p>
        </p:txBody>
      </p:sp>
      <p:sp>
        <p:nvSpPr>
          <p:cNvPr id="8"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endParaRPr>
          </a:p>
        </p:txBody>
      </p:sp>
      <p:sp>
        <p:nvSpPr>
          <p:cNvPr id="9"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DAA0FB89-28B4-4EAF-B8AD-F1BE36412D85}" type="slidenum">
              <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endParaRPr>
          </a:p>
        </p:txBody>
      </p:sp>
    </p:spTree>
    <p:extLst>
      <p:ext uri="{BB962C8B-B14F-4D97-AF65-F5344CB8AC3E}">
        <p14:creationId xmlns:p14="http://schemas.microsoft.com/office/powerpoint/2010/main" val="414230944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endParaRPr>
          </a:p>
        </p:txBody>
      </p:sp>
      <p:sp>
        <p:nvSpPr>
          <p:cNvPr id="4"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endParaRPr>
          </a:p>
        </p:txBody>
      </p:sp>
      <p:sp>
        <p:nvSpPr>
          <p:cNvPr id="5"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D30A3EB3-95A9-4302-A5EC-AE7B3E385676}" type="slidenum">
              <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endParaRPr>
          </a:p>
        </p:txBody>
      </p:sp>
    </p:spTree>
    <p:extLst>
      <p:ext uri="{BB962C8B-B14F-4D97-AF65-F5344CB8AC3E}">
        <p14:creationId xmlns:p14="http://schemas.microsoft.com/office/powerpoint/2010/main" val="231833657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endParaRPr>
          </a:p>
        </p:txBody>
      </p:sp>
      <p:sp>
        <p:nvSpPr>
          <p:cNvPr id="3"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endParaRPr>
          </a:p>
        </p:txBody>
      </p:sp>
      <p:sp>
        <p:nvSpPr>
          <p:cNvPr id="4"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728107D9-8077-405E-807D-C8A59536B437}" type="slidenum">
              <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endParaRPr>
          </a:p>
        </p:txBody>
      </p:sp>
    </p:spTree>
    <p:extLst>
      <p:ext uri="{BB962C8B-B14F-4D97-AF65-F5344CB8AC3E}">
        <p14:creationId xmlns:p14="http://schemas.microsoft.com/office/powerpoint/2010/main" val="194344286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F9428961-9A69-4F80-B467-A01C59A6609D}" type="slidenum">
              <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endParaRPr>
          </a:p>
        </p:txBody>
      </p:sp>
    </p:spTree>
    <p:extLst>
      <p:ext uri="{BB962C8B-B14F-4D97-AF65-F5344CB8AC3E}">
        <p14:creationId xmlns:p14="http://schemas.microsoft.com/office/powerpoint/2010/main" val="111454230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307D7FAC-4207-47D5-AF7A-09EE88B45015}" type="slidenum">
              <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endParaRPr>
          </a:p>
        </p:txBody>
      </p:sp>
    </p:spTree>
    <p:extLst>
      <p:ext uri="{BB962C8B-B14F-4D97-AF65-F5344CB8AC3E}">
        <p14:creationId xmlns:p14="http://schemas.microsoft.com/office/powerpoint/2010/main" val="118770184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579ECD71-222E-47C5-8FF2-3EAF48B82277}" type="slidenum">
              <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endParaRPr>
          </a:p>
        </p:txBody>
      </p:sp>
    </p:spTree>
    <p:extLst>
      <p:ext uri="{BB962C8B-B14F-4D97-AF65-F5344CB8AC3E}">
        <p14:creationId xmlns:p14="http://schemas.microsoft.com/office/powerpoint/2010/main" val="36085271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9" name="Rectangle 6"/>
          <p:cNvSpPr>
            <a:spLocks noGrp="1" noChangeArrowheads="1"/>
          </p:cNvSpPr>
          <p:nvPr>
            <p:ph type="sldNum" sz="quarter" idx="12"/>
          </p:nvPr>
        </p:nvSpPr>
        <p:spPr>
          <a:ln/>
        </p:spPr>
        <p:txBody>
          <a:bodyPr/>
          <a:lstStyle>
            <a:lvl1pPr>
              <a:defRPr/>
            </a:lvl1pPr>
          </a:lstStyle>
          <a:p>
            <a:pPr>
              <a:defRPr/>
            </a:pPr>
            <a:fld id="{ED61B00C-02E1-4517-8D64-834A2C95050D}" type="slidenum">
              <a:rPr lang="en-US" altLang="zh-CN"/>
              <a:pPr>
                <a:defRPr/>
              </a:pPr>
              <a:t>‹#›</a:t>
            </a:fld>
            <a:endParaRPr lang="en-US" altLang="zh-CN"/>
          </a:p>
        </p:txBody>
      </p:sp>
    </p:spTree>
    <p:extLst>
      <p:ext uri="{BB962C8B-B14F-4D97-AF65-F5344CB8AC3E}">
        <p14:creationId xmlns:p14="http://schemas.microsoft.com/office/powerpoint/2010/main" val="86612438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0B64B5CE-587F-428F-83F2-8040C8225E7B}" type="slidenum">
              <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endParaRPr>
          </a:p>
        </p:txBody>
      </p:sp>
    </p:spTree>
    <p:extLst>
      <p:ext uri="{BB962C8B-B14F-4D97-AF65-F5344CB8AC3E}">
        <p14:creationId xmlns:p14="http://schemas.microsoft.com/office/powerpoint/2010/main" val="241838421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77CF35CF-5FB8-400C-BB5D-3F07868A69C7}" type="slidenum">
              <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endParaRPr>
          </a:p>
        </p:txBody>
      </p:sp>
    </p:spTree>
    <p:extLst>
      <p:ext uri="{BB962C8B-B14F-4D97-AF65-F5344CB8AC3E}">
        <p14:creationId xmlns:p14="http://schemas.microsoft.com/office/powerpoint/2010/main" val="55269353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7DCED661-ACDA-4321-BD98-95E47B212647}" type="slidenum">
              <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endParaRPr>
          </a:p>
        </p:txBody>
      </p:sp>
    </p:spTree>
    <p:extLst>
      <p:ext uri="{BB962C8B-B14F-4D97-AF65-F5344CB8AC3E}">
        <p14:creationId xmlns:p14="http://schemas.microsoft.com/office/powerpoint/2010/main" val="68388536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ECE95E03-8B58-4684-93A2-A145971311D8}" type="slidenum">
              <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endParaRPr>
          </a:p>
        </p:txBody>
      </p:sp>
    </p:spTree>
    <p:extLst>
      <p:ext uri="{BB962C8B-B14F-4D97-AF65-F5344CB8AC3E}">
        <p14:creationId xmlns:p14="http://schemas.microsoft.com/office/powerpoint/2010/main" val="290727499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4E3D58CA-6676-4FFC-A8EA-607CD1D66838}" type="slidenum">
              <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endParaRPr>
          </a:p>
        </p:txBody>
      </p:sp>
    </p:spTree>
    <p:extLst>
      <p:ext uri="{BB962C8B-B14F-4D97-AF65-F5344CB8AC3E}">
        <p14:creationId xmlns:p14="http://schemas.microsoft.com/office/powerpoint/2010/main" val="181672905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5BF8AE2F-46C5-4BF7-8AFC-1782E595BECF}" type="slidenum">
              <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endParaRPr>
          </a:p>
        </p:txBody>
      </p:sp>
    </p:spTree>
    <p:extLst>
      <p:ext uri="{BB962C8B-B14F-4D97-AF65-F5344CB8AC3E}">
        <p14:creationId xmlns:p14="http://schemas.microsoft.com/office/powerpoint/2010/main" val="188371404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endParaRPr>
          </a:p>
        </p:txBody>
      </p:sp>
      <p:sp>
        <p:nvSpPr>
          <p:cNvPr id="8"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endParaRPr>
          </a:p>
        </p:txBody>
      </p:sp>
      <p:sp>
        <p:nvSpPr>
          <p:cNvPr id="9"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DAA0FB89-28B4-4EAF-B8AD-F1BE36412D85}" type="slidenum">
              <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endParaRPr>
          </a:p>
        </p:txBody>
      </p:sp>
    </p:spTree>
    <p:extLst>
      <p:ext uri="{BB962C8B-B14F-4D97-AF65-F5344CB8AC3E}">
        <p14:creationId xmlns:p14="http://schemas.microsoft.com/office/powerpoint/2010/main" val="163249707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endParaRPr>
          </a:p>
        </p:txBody>
      </p:sp>
      <p:sp>
        <p:nvSpPr>
          <p:cNvPr id="4"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endParaRPr>
          </a:p>
        </p:txBody>
      </p:sp>
      <p:sp>
        <p:nvSpPr>
          <p:cNvPr id="5"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D30A3EB3-95A9-4302-A5EC-AE7B3E385676}" type="slidenum">
              <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endParaRPr>
          </a:p>
        </p:txBody>
      </p:sp>
    </p:spTree>
    <p:extLst>
      <p:ext uri="{BB962C8B-B14F-4D97-AF65-F5344CB8AC3E}">
        <p14:creationId xmlns:p14="http://schemas.microsoft.com/office/powerpoint/2010/main" val="243472418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endParaRPr>
          </a:p>
        </p:txBody>
      </p:sp>
      <p:sp>
        <p:nvSpPr>
          <p:cNvPr id="3"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endParaRPr>
          </a:p>
        </p:txBody>
      </p:sp>
      <p:sp>
        <p:nvSpPr>
          <p:cNvPr id="4"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728107D9-8077-405E-807D-C8A59536B437}" type="slidenum">
              <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endParaRPr>
          </a:p>
        </p:txBody>
      </p:sp>
    </p:spTree>
    <p:extLst>
      <p:ext uri="{BB962C8B-B14F-4D97-AF65-F5344CB8AC3E}">
        <p14:creationId xmlns:p14="http://schemas.microsoft.com/office/powerpoint/2010/main" val="72097350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F9428961-9A69-4F80-B467-A01C59A6609D}" type="slidenum">
              <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endParaRPr>
          </a:p>
        </p:txBody>
      </p:sp>
    </p:spTree>
    <p:extLst>
      <p:ext uri="{BB962C8B-B14F-4D97-AF65-F5344CB8AC3E}">
        <p14:creationId xmlns:p14="http://schemas.microsoft.com/office/powerpoint/2010/main" val="22742375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5" name="Rectangle 6"/>
          <p:cNvSpPr>
            <a:spLocks noGrp="1" noChangeArrowheads="1"/>
          </p:cNvSpPr>
          <p:nvPr>
            <p:ph type="sldNum" sz="quarter" idx="12"/>
          </p:nvPr>
        </p:nvSpPr>
        <p:spPr>
          <a:ln/>
        </p:spPr>
        <p:txBody>
          <a:bodyPr/>
          <a:lstStyle>
            <a:lvl1pPr>
              <a:defRPr/>
            </a:lvl1pPr>
          </a:lstStyle>
          <a:p>
            <a:pPr>
              <a:defRPr/>
            </a:pPr>
            <a:fld id="{7BAD2DB7-AD87-472B-A061-756AB9A4C0BD}" type="slidenum">
              <a:rPr lang="en-US" altLang="zh-CN"/>
              <a:pPr>
                <a:defRPr/>
              </a:pPr>
              <a:t>‹#›</a:t>
            </a:fld>
            <a:endParaRPr lang="en-US" altLang="zh-CN"/>
          </a:p>
        </p:txBody>
      </p:sp>
    </p:spTree>
    <p:extLst>
      <p:ext uri="{BB962C8B-B14F-4D97-AF65-F5344CB8AC3E}">
        <p14:creationId xmlns:p14="http://schemas.microsoft.com/office/powerpoint/2010/main" val="414583368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307D7FAC-4207-47D5-AF7A-09EE88B45015}" type="slidenum">
              <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endParaRPr>
          </a:p>
        </p:txBody>
      </p:sp>
    </p:spTree>
    <p:extLst>
      <p:ext uri="{BB962C8B-B14F-4D97-AF65-F5344CB8AC3E}">
        <p14:creationId xmlns:p14="http://schemas.microsoft.com/office/powerpoint/2010/main" val="43035548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579ECD71-222E-47C5-8FF2-3EAF48B82277}" type="slidenum">
              <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endParaRPr>
          </a:p>
        </p:txBody>
      </p:sp>
    </p:spTree>
    <p:extLst>
      <p:ext uri="{BB962C8B-B14F-4D97-AF65-F5344CB8AC3E}">
        <p14:creationId xmlns:p14="http://schemas.microsoft.com/office/powerpoint/2010/main" val="26194810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0B64B5CE-587F-428F-83F2-8040C8225E7B}" type="slidenum">
              <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endParaRPr>
          </a:p>
        </p:txBody>
      </p:sp>
    </p:spTree>
    <p:extLst>
      <p:ext uri="{BB962C8B-B14F-4D97-AF65-F5344CB8AC3E}">
        <p14:creationId xmlns:p14="http://schemas.microsoft.com/office/powerpoint/2010/main" val="151669639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77CF35CF-5FB8-400C-BB5D-3F07868A69C7}" type="slidenum">
              <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endParaRPr>
          </a:p>
        </p:txBody>
      </p:sp>
    </p:spTree>
    <p:extLst>
      <p:ext uri="{BB962C8B-B14F-4D97-AF65-F5344CB8AC3E}">
        <p14:creationId xmlns:p14="http://schemas.microsoft.com/office/powerpoint/2010/main" val="51394093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0"/>
        <p:cNvGrpSpPr/>
        <p:nvPr/>
      </p:nvGrpSpPr>
      <p:grpSpPr>
        <a:xfrm>
          <a:off x="0" y="0"/>
          <a:ext cx="0" cy="0"/>
          <a:chOff x="0" y="0"/>
          <a:chExt cx="0" cy="0"/>
        </a:xfrm>
      </p:grpSpPr>
      <p:sp>
        <p:nvSpPr>
          <p:cNvPr id="11" name="Shape 11"/>
          <p:cNvSpPr txBox="1">
            <a:spLocks noGrp="1"/>
          </p:cNvSpPr>
          <p:nvPr>
            <p:ph type="title"/>
          </p:nvPr>
        </p:nvSpPr>
        <p:spPr>
          <a:xfrm>
            <a:off x="457200" y="274637"/>
            <a:ext cx="8229600" cy="1143000"/>
          </a:xfrm>
          <a:prstGeom prst="rect">
            <a:avLst/>
          </a:prstGeom>
        </p:spPr>
        <p:txBody>
          <a:bodyPr lIns="91425" tIns="91425" rIns="91425" bIns="91425" anchor="b" anchorCtr="0"/>
          <a:lstStyle>
            <a:lvl1pPr>
              <a:defRPr/>
            </a:lvl1pPr>
            <a:lvl2pPr>
              <a:defRPr/>
            </a:lvl2pPr>
            <a:lvl3pPr>
              <a:defRPr/>
            </a:lvl3pPr>
            <a:lvl4pPr>
              <a:defRPr/>
            </a:lvl4pPr>
            <a:lvl5pPr>
              <a:defRPr/>
            </a:lvl5pPr>
            <a:lvl6pPr>
              <a:defRPr/>
            </a:lvl6pPr>
            <a:lvl7pPr>
              <a:defRPr/>
            </a:lvl7pPr>
            <a:lvl8pPr>
              <a:defRPr/>
            </a:lvl8pPr>
            <a:lvl9pPr>
              <a:defRPr/>
            </a:lvl9pPr>
          </a:lstStyle>
          <a:p>
            <a:endParaRPr/>
          </a:p>
        </p:txBody>
      </p:sp>
      <p:sp>
        <p:nvSpPr>
          <p:cNvPr id="12" name="Shape 12"/>
          <p:cNvSpPr txBox="1">
            <a:spLocks noGrp="1"/>
          </p:cNvSpPr>
          <p:nvPr>
            <p:ph type="body" idx="1"/>
          </p:nvPr>
        </p:nvSpPr>
        <p:spPr>
          <a:xfrm>
            <a:off x="457200" y="1600200"/>
            <a:ext cx="8229600" cy="4967700"/>
          </a:xfrm>
          <a:prstGeom prst="rect">
            <a:avLst/>
          </a:prstGeom>
        </p:spPr>
        <p:txBody>
          <a:bodyPr lIns="91425" tIns="91425" rIns="91425" bIns="91425" anchor="t" anchorCtr="0"/>
          <a:lstStyle>
            <a:lvl1pPr>
              <a:defRPr/>
            </a:lvl1pPr>
            <a:lvl2pPr indent="457200">
              <a:defRPr/>
            </a:lvl2pPr>
            <a:lvl3pPr indent="914400">
              <a:defRPr/>
            </a:lvl3pPr>
            <a:lvl4pPr indent="1371600">
              <a:defRPr/>
            </a:lvl4pPr>
            <a:lvl5pPr>
              <a:defRPr/>
            </a:lvl5pPr>
            <a:lvl6pPr>
              <a:defRPr/>
            </a:lvl6pPr>
            <a:lvl7pPr>
              <a:defRPr/>
            </a:lvl7pPr>
            <a:lvl8pPr>
              <a:defRPr/>
            </a:lvl8pPr>
            <a:lvl9pPr>
              <a:defRPr/>
            </a:lvl9pPr>
          </a:lstStyle>
          <a:p>
            <a:endParaRPr/>
          </a:p>
        </p:txBody>
      </p:sp>
    </p:spTree>
    <p:extLst>
      <p:ext uri="{BB962C8B-B14F-4D97-AF65-F5344CB8AC3E}">
        <p14:creationId xmlns:p14="http://schemas.microsoft.com/office/powerpoint/2010/main" val="114629902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EC1B3DAC-773E-409A-A7DC-5A551A8425EB}" type="slidenum">
              <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endParaRPr>
          </a:p>
        </p:txBody>
      </p:sp>
    </p:spTree>
    <p:extLst>
      <p:ext uri="{BB962C8B-B14F-4D97-AF65-F5344CB8AC3E}">
        <p14:creationId xmlns:p14="http://schemas.microsoft.com/office/powerpoint/2010/main" val="421722630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CB8F58A7-DAB9-439B-8103-444894085C95}" type="slidenum">
              <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endParaRPr>
          </a:p>
        </p:txBody>
      </p:sp>
    </p:spTree>
    <p:extLst>
      <p:ext uri="{BB962C8B-B14F-4D97-AF65-F5344CB8AC3E}">
        <p14:creationId xmlns:p14="http://schemas.microsoft.com/office/powerpoint/2010/main" val="61493331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14B95E03-1AC7-4158-80F4-F46FE3931A31}" type="slidenum">
              <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endParaRPr>
          </a:p>
        </p:txBody>
      </p:sp>
    </p:spTree>
    <p:extLst>
      <p:ext uri="{BB962C8B-B14F-4D97-AF65-F5344CB8AC3E}">
        <p14:creationId xmlns:p14="http://schemas.microsoft.com/office/powerpoint/2010/main" val="52431564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7E60EF30-11CB-4EEF-A4E5-E61CB8DDDAA6}" type="slidenum">
              <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endParaRPr>
          </a:p>
        </p:txBody>
      </p:sp>
    </p:spTree>
    <p:extLst>
      <p:ext uri="{BB962C8B-B14F-4D97-AF65-F5344CB8AC3E}">
        <p14:creationId xmlns:p14="http://schemas.microsoft.com/office/powerpoint/2010/main" val="84794249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endParaRPr>
          </a:p>
        </p:txBody>
      </p:sp>
      <p:sp>
        <p:nvSpPr>
          <p:cNvPr id="8"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endParaRPr>
          </a:p>
        </p:txBody>
      </p:sp>
      <p:sp>
        <p:nvSpPr>
          <p:cNvPr id="9"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43305009-2AE4-45D4-96DA-49B4C2D38610}" type="slidenum">
              <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endParaRPr>
          </a:p>
        </p:txBody>
      </p:sp>
    </p:spTree>
    <p:extLst>
      <p:ext uri="{BB962C8B-B14F-4D97-AF65-F5344CB8AC3E}">
        <p14:creationId xmlns:p14="http://schemas.microsoft.com/office/powerpoint/2010/main" val="39466601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4" name="Rectangle 6"/>
          <p:cNvSpPr>
            <a:spLocks noGrp="1" noChangeArrowheads="1"/>
          </p:cNvSpPr>
          <p:nvPr>
            <p:ph type="sldNum" sz="quarter" idx="12"/>
          </p:nvPr>
        </p:nvSpPr>
        <p:spPr>
          <a:ln/>
        </p:spPr>
        <p:txBody>
          <a:bodyPr/>
          <a:lstStyle>
            <a:lvl1pPr>
              <a:defRPr/>
            </a:lvl1pPr>
          </a:lstStyle>
          <a:p>
            <a:pPr>
              <a:defRPr/>
            </a:pPr>
            <a:fld id="{C9E1513A-3F1B-4569-986E-9F191BE58ED2}" type="slidenum">
              <a:rPr lang="en-US" altLang="zh-CN"/>
              <a:pPr>
                <a:defRPr/>
              </a:pPr>
              <a:t>‹#›</a:t>
            </a:fld>
            <a:endParaRPr lang="en-US" altLang="zh-CN"/>
          </a:p>
        </p:txBody>
      </p:sp>
    </p:spTree>
    <p:extLst>
      <p:ext uri="{BB962C8B-B14F-4D97-AF65-F5344CB8AC3E}">
        <p14:creationId xmlns:p14="http://schemas.microsoft.com/office/powerpoint/2010/main" val="404912629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endParaRPr>
          </a:p>
        </p:txBody>
      </p:sp>
      <p:sp>
        <p:nvSpPr>
          <p:cNvPr id="4"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endParaRPr>
          </a:p>
        </p:txBody>
      </p:sp>
      <p:sp>
        <p:nvSpPr>
          <p:cNvPr id="5"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5AE880D1-9035-4B10-94E8-C6C6D4DA3DB5}" type="slidenum">
              <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endParaRPr>
          </a:p>
        </p:txBody>
      </p:sp>
    </p:spTree>
    <p:extLst>
      <p:ext uri="{BB962C8B-B14F-4D97-AF65-F5344CB8AC3E}">
        <p14:creationId xmlns:p14="http://schemas.microsoft.com/office/powerpoint/2010/main" val="386237530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endParaRPr>
          </a:p>
        </p:txBody>
      </p:sp>
      <p:sp>
        <p:nvSpPr>
          <p:cNvPr id="3"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endParaRPr>
          </a:p>
        </p:txBody>
      </p:sp>
      <p:sp>
        <p:nvSpPr>
          <p:cNvPr id="4"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286B61EB-DD84-487C-AC8A-6A362B098385}" type="slidenum">
              <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endParaRPr>
          </a:p>
        </p:txBody>
      </p:sp>
    </p:spTree>
    <p:extLst>
      <p:ext uri="{BB962C8B-B14F-4D97-AF65-F5344CB8AC3E}">
        <p14:creationId xmlns:p14="http://schemas.microsoft.com/office/powerpoint/2010/main" val="159734943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B2066B48-8EE3-4479-AFC7-520DDB35E2A3}" type="slidenum">
              <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endParaRPr>
          </a:p>
        </p:txBody>
      </p:sp>
    </p:spTree>
    <p:extLst>
      <p:ext uri="{BB962C8B-B14F-4D97-AF65-F5344CB8AC3E}">
        <p14:creationId xmlns:p14="http://schemas.microsoft.com/office/powerpoint/2010/main" val="24899098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A5B05231-C918-431B-A57B-6A0B5069AF6B}" type="slidenum">
              <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endParaRPr>
          </a:p>
        </p:txBody>
      </p:sp>
    </p:spTree>
    <p:extLst>
      <p:ext uri="{BB962C8B-B14F-4D97-AF65-F5344CB8AC3E}">
        <p14:creationId xmlns:p14="http://schemas.microsoft.com/office/powerpoint/2010/main" val="377211834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C1632C20-D6D6-4916-A4A9-27E4938CB087}" type="slidenum">
              <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endParaRPr>
          </a:p>
        </p:txBody>
      </p:sp>
    </p:spTree>
    <p:extLst>
      <p:ext uri="{BB962C8B-B14F-4D97-AF65-F5344CB8AC3E}">
        <p14:creationId xmlns:p14="http://schemas.microsoft.com/office/powerpoint/2010/main" val="358636769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EFB636AF-4714-41EA-989A-7DDA07F87BA2}" type="slidenum">
              <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endParaRPr>
          </a:p>
        </p:txBody>
      </p:sp>
    </p:spTree>
    <p:extLst>
      <p:ext uri="{BB962C8B-B14F-4D97-AF65-F5344CB8AC3E}">
        <p14:creationId xmlns:p14="http://schemas.microsoft.com/office/powerpoint/2010/main" val="36364016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26E41CD7-A645-4CED-B0AF-91EB26F10B69}" type="slidenum">
              <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endParaRPr>
          </a:p>
        </p:txBody>
      </p:sp>
    </p:spTree>
    <p:extLst>
      <p:ext uri="{BB962C8B-B14F-4D97-AF65-F5344CB8AC3E}">
        <p14:creationId xmlns:p14="http://schemas.microsoft.com/office/powerpoint/2010/main" val="259063111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0"/>
        <p:cNvGrpSpPr/>
        <p:nvPr/>
      </p:nvGrpSpPr>
      <p:grpSpPr>
        <a:xfrm>
          <a:off x="0" y="0"/>
          <a:ext cx="0" cy="0"/>
          <a:chOff x="0" y="0"/>
          <a:chExt cx="0" cy="0"/>
        </a:xfrm>
      </p:grpSpPr>
      <p:sp>
        <p:nvSpPr>
          <p:cNvPr id="11" name="Shape 11"/>
          <p:cNvSpPr txBox="1">
            <a:spLocks noGrp="1"/>
          </p:cNvSpPr>
          <p:nvPr>
            <p:ph type="title"/>
          </p:nvPr>
        </p:nvSpPr>
        <p:spPr>
          <a:xfrm>
            <a:off x="457200" y="274637"/>
            <a:ext cx="8229600" cy="1143000"/>
          </a:xfrm>
          <a:prstGeom prst="rect">
            <a:avLst/>
          </a:prstGeom>
        </p:spPr>
        <p:txBody>
          <a:bodyPr lIns="91425" tIns="91425" rIns="91425" bIns="91425" anchor="b" anchorCtr="0"/>
          <a:lstStyle>
            <a:lvl1pPr>
              <a:defRPr/>
            </a:lvl1pPr>
            <a:lvl2pPr>
              <a:defRPr/>
            </a:lvl2pPr>
            <a:lvl3pPr>
              <a:defRPr/>
            </a:lvl3pPr>
            <a:lvl4pPr>
              <a:defRPr/>
            </a:lvl4pPr>
            <a:lvl5pPr>
              <a:defRPr/>
            </a:lvl5pPr>
            <a:lvl6pPr>
              <a:defRPr/>
            </a:lvl6pPr>
            <a:lvl7pPr>
              <a:defRPr/>
            </a:lvl7pPr>
            <a:lvl8pPr>
              <a:defRPr/>
            </a:lvl8pPr>
            <a:lvl9pPr>
              <a:defRPr/>
            </a:lvl9pPr>
          </a:lstStyle>
          <a:p>
            <a:endParaRPr/>
          </a:p>
        </p:txBody>
      </p:sp>
      <p:sp>
        <p:nvSpPr>
          <p:cNvPr id="12" name="Shape 12"/>
          <p:cNvSpPr txBox="1">
            <a:spLocks noGrp="1"/>
          </p:cNvSpPr>
          <p:nvPr>
            <p:ph type="body" idx="1"/>
          </p:nvPr>
        </p:nvSpPr>
        <p:spPr>
          <a:xfrm>
            <a:off x="457200" y="1600200"/>
            <a:ext cx="8229600" cy="4967700"/>
          </a:xfrm>
          <a:prstGeom prst="rect">
            <a:avLst/>
          </a:prstGeom>
        </p:spPr>
        <p:txBody>
          <a:bodyPr lIns="91425" tIns="91425" rIns="91425" bIns="91425" anchor="t" anchorCtr="0"/>
          <a:lstStyle>
            <a:lvl1pPr>
              <a:defRPr/>
            </a:lvl1pPr>
            <a:lvl2pPr indent="457200">
              <a:defRPr/>
            </a:lvl2pPr>
            <a:lvl3pPr indent="914400">
              <a:defRPr/>
            </a:lvl3pPr>
            <a:lvl4pPr indent="1371600">
              <a:defRPr/>
            </a:lvl4pPr>
            <a:lvl5pPr>
              <a:defRPr/>
            </a:lvl5pPr>
            <a:lvl6pPr>
              <a:defRPr/>
            </a:lvl6pPr>
            <a:lvl7pPr>
              <a:defRPr/>
            </a:lvl7pPr>
            <a:lvl8pPr>
              <a:defRPr/>
            </a:lvl8pPr>
            <a:lvl9pPr>
              <a:defRPr/>
            </a:lvl9pPr>
          </a:lstStyle>
          <a:p>
            <a:endParaRPr/>
          </a:p>
        </p:txBody>
      </p:sp>
    </p:spTree>
    <p:extLst>
      <p:ext uri="{BB962C8B-B14F-4D97-AF65-F5344CB8AC3E}">
        <p14:creationId xmlns:p14="http://schemas.microsoft.com/office/powerpoint/2010/main" val="97686176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EC1B3DAC-773E-409A-A7DC-5A551A8425EB}" type="slidenum">
              <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endParaRPr>
          </a:p>
        </p:txBody>
      </p:sp>
    </p:spTree>
    <p:extLst>
      <p:ext uri="{BB962C8B-B14F-4D97-AF65-F5344CB8AC3E}">
        <p14:creationId xmlns:p14="http://schemas.microsoft.com/office/powerpoint/2010/main" val="167956709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CB8F58A7-DAB9-439B-8103-444894085C95}" type="slidenum">
              <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endParaRPr>
          </a:p>
        </p:txBody>
      </p:sp>
    </p:spTree>
    <p:extLst>
      <p:ext uri="{BB962C8B-B14F-4D97-AF65-F5344CB8AC3E}">
        <p14:creationId xmlns:p14="http://schemas.microsoft.com/office/powerpoint/2010/main" val="20346248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a:ln/>
        </p:spPr>
        <p:txBody>
          <a:bodyPr/>
          <a:lstStyle>
            <a:lvl1pPr>
              <a:defRPr/>
            </a:lvl1pPr>
          </a:lstStyle>
          <a:p>
            <a:pPr>
              <a:defRPr/>
            </a:pPr>
            <a:fld id="{03978DC9-9A9F-4336-B004-5E6AA1A4FFB9}" type="slidenum">
              <a:rPr lang="en-US" altLang="zh-CN"/>
              <a:pPr>
                <a:defRPr/>
              </a:pPr>
              <a:t>‹#›</a:t>
            </a:fld>
            <a:endParaRPr lang="en-US" altLang="zh-CN"/>
          </a:p>
        </p:txBody>
      </p:sp>
    </p:spTree>
    <p:extLst>
      <p:ext uri="{BB962C8B-B14F-4D97-AF65-F5344CB8AC3E}">
        <p14:creationId xmlns:p14="http://schemas.microsoft.com/office/powerpoint/2010/main" val="329587307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14B95E03-1AC7-4158-80F4-F46FE3931A31}" type="slidenum">
              <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endParaRPr>
          </a:p>
        </p:txBody>
      </p:sp>
    </p:spTree>
    <p:extLst>
      <p:ext uri="{BB962C8B-B14F-4D97-AF65-F5344CB8AC3E}">
        <p14:creationId xmlns:p14="http://schemas.microsoft.com/office/powerpoint/2010/main" val="79403656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7E60EF30-11CB-4EEF-A4E5-E61CB8DDDAA6}" type="slidenum">
              <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endParaRPr>
          </a:p>
        </p:txBody>
      </p:sp>
    </p:spTree>
    <p:extLst>
      <p:ext uri="{BB962C8B-B14F-4D97-AF65-F5344CB8AC3E}">
        <p14:creationId xmlns:p14="http://schemas.microsoft.com/office/powerpoint/2010/main" val="103240146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endParaRPr>
          </a:p>
        </p:txBody>
      </p:sp>
      <p:sp>
        <p:nvSpPr>
          <p:cNvPr id="8"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endParaRPr>
          </a:p>
        </p:txBody>
      </p:sp>
      <p:sp>
        <p:nvSpPr>
          <p:cNvPr id="9"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43305009-2AE4-45D4-96DA-49B4C2D38610}" type="slidenum">
              <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endParaRPr>
          </a:p>
        </p:txBody>
      </p:sp>
    </p:spTree>
    <p:extLst>
      <p:ext uri="{BB962C8B-B14F-4D97-AF65-F5344CB8AC3E}">
        <p14:creationId xmlns:p14="http://schemas.microsoft.com/office/powerpoint/2010/main" val="276795608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endParaRPr>
          </a:p>
        </p:txBody>
      </p:sp>
      <p:sp>
        <p:nvSpPr>
          <p:cNvPr id="4"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endParaRPr>
          </a:p>
        </p:txBody>
      </p:sp>
      <p:sp>
        <p:nvSpPr>
          <p:cNvPr id="5"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5AE880D1-9035-4B10-94E8-C6C6D4DA3DB5}" type="slidenum">
              <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endParaRPr>
          </a:p>
        </p:txBody>
      </p:sp>
    </p:spTree>
    <p:extLst>
      <p:ext uri="{BB962C8B-B14F-4D97-AF65-F5344CB8AC3E}">
        <p14:creationId xmlns:p14="http://schemas.microsoft.com/office/powerpoint/2010/main" val="200490620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endParaRPr>
          </a:p>
        </p:txBody>
      </p:sp>
      <p:sp>
        <p:nvSpPr>
          <p:cNvPr id="3"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endParaRPr>
          </a:p>
        </p:txBody>
      </p:sp>
      <p:sp>
        <p:nvSpPr>
          <p:cNvPr id="4"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286B61EB-DD84-487C-AC8A-6A362B098385}" type="slidenum">
              <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endParaRPr>
          </a:p>
        </p:txBody>
      </p:sp>
    </p:spTree>
    <p:extLst>
      <p:ext uri="{BB962C8B-B14F-4D97-AF65-F5344CB8AC3E}">
        <p14:creationId xmlns:p14="http://schemas.microsoft.com/office/powerpoint/2010/main" val="365354976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B2066B48-8EE3-4479-AFC7-520DDB35E2A3}" type="slidenum">
              <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endParaRPr>
          </a:p>
        </p:txBody>
      </p:sp>
    </p:spTree>
    <p:extLst>
      <p:ext uri="{BB962C8B-B14F-4D97-AF65-F5344CB8AC3E}">
        <p14:creationId xmlns:p14="http://schemas.microsoft.com/office/powerpoint/2010/main" val="115571651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A5B05231-C918-431B-A57B-6A0B5069AF6B}" type="slidenum">
              <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endParaRPr>
          </a:p>
        </p:txBody>
      </p:sp>
    </p:spTree>
    <p:extLst>
      <p:ext uri="{BB962C8B-B14F-4D97-AF65-F5344CB8AC3E}">
        <p14:creationId xmlns:p14="http://schemas.microsoft.com/office/powerpoint/2010/main" val="373084776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C1632C20-D6D6-4916-A4A9-27E4938CB087}" type="slidenum">
              <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endParaRPr>
          </a:p>
        </p:txBody>
      </p:sp>
    </p:spTree>
    <p:extLst>
      <p:ext uri="{BB962C8B-B14F-4D97-AF65-F5344CB8AC3E}">
        <p14:creationId xmlns:p14="http://schemas.microsoft.com/office/powerpoint/2010/main" val="324989589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EFB636AF-4714-41EA-989A-7DDA07F87BA2}" type="slidenum">
              <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endParaRPr>
          </a:p>
        </p:txBody>
      </p:sp>
    </p:spTree>
    <p:extLst>
      <p:ext uri="{BB962C8B-B14F-4D97-AF65-F5344CB8AC3E}">
        <p14:creationId xmlns:p14="http://schemas.microsoft.com/office/powerpoint/2010/main" val="3114323680"/>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26E41CD7-A645-4CED-B0AF-91EB26F10B69}" type="slidenum">
              <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endParaRPr>
          </a:p>
        </p:txBody>
      </p:sp>
    </p:spTree>
    <p:extLst>
      <p:ext uri="{BB962C8B-B14F-4D97-AF65-F5344CB8AC3E}">
        <p14:creationId xmlns:p14="http://schemas.microsoft.com/office/powerpoint/2010/main" val="42347843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a:ln/>
        </p:spPr>
        <p:txBody>
          <a:bodyPr/>
          <a:lstStyle>
            <a:lvl1pPr>
              <a:defRPr/>
            </a:lvl1pPr>
          </a:lstStyle>
          <a:p>
            <a:pPr>
              <a:defRPr/>
            </a:pPr>
            <a:fld id="{BCF6989A-3330-402C-A0CA-DB1CAD363655}" type="slidenum">
              <a:rPr lang="en-US" altLang="zh-CN"/>
              <a:pPr>
                <a:defRPr/>
              </a:pPr>
              <a:t>‹#›</a:t>
            </a:fld>
            <a:endParaRPr lang="en-US" altLang="zh-CN"/>
          </a:p>
        </p:txBody>
      </p:sp>
    </p:spTree>
    <p:extLst>
      <p:ext uri="{BB962C8B-B14F-4D97-AF65-F5344CB8AC3E}">
        <p14:creationId xmlns:p14="http://schemas.microsoft.com/office/powerpoint/2010/main" val="2946126455"/>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0"/>
        <p:cNvGrpSpPr/>
        <p:nvPr/>
      </p:nvGrpSpPr>
      <p:grpSpPr>
        <a:xfrm>
          <a:off x="0" y="0"/>
          <a:ext cx="0" cy="0"/>
          <a:chOff x="0" y="0"/>
          <a:chExt cx="0" cy="0"/>
        </a:xfrm>
      </p:grpSpPr>
      <p:sp>
        <p:nvSpPr>
          <p:cNvPr id="11" name="Shape 11"/>
          <p:cNvSpPr txBox="1">
            <a:spLocks noGrp="1"/>
          </p:cNvSpPr>
          <p:nvPr>
            <p:ph type="title"/>
          </p:nvPr>
        </p:nvSpPr>
        <p:spPr>
          <a:xfrm>
            <a:off x="457200" y="274637"/>
            <a:ext cx="8229600" cy="1143000"/>
          </a:xfrm>
          <a:prstGeom prst="rect">
            <a:avLst/>
          </a:prstGeom>
        </p:spPr>
        <p:txBody>
          <a:bodyPr lIns="91425" tIns="91425" rIns="91425" bIns="91425" anchor="b" anchorCtr="0"/>
          <a:lstStyle>
            <a:lvl1pPr>
              <a:defRPr/>
            </a:lvl1pPr>
            <a:lvl2pPr>
              <a:defRPr/>
            </a:lvl2pPr>
            <a:lvl3pPr>
              <a:defRPr/>
            </a:lvl3pPr>
            <a:lvl4pPr>
              <a:defRPr/>
            </a:lvl4pPr>
            <a:lvl5pPr>
              <a:defRPr/>
            </a:lvl5pPr>
            <a:lvl6pPr>
              <a:defRPr/>
            </a:lvl6pPr>
            <a:lvl7pPr>
              <a:defRPr/>
            </a:lvl7pPr>
            <a:lvl8pPr>
              <a:defRPr/>
            </a:lvl8pPr>
            <a:lvl9pPr>
              <a:defRPr/>
            </a:lvl9pPr>
          </a:lstStyle>
          <a:p>
            <a:endParaRPr/>
          </a:p>
        </p:txBody>
      </p:sp>
      <p:sp>
        <p:nvSpPr>
          <p:cNvPr id="12" name="Shape 12"/>
          <p:cNvSpPr txBox="1">
            <a:spLocks noGrp="1"/>
          </p:cNvSpPr>
          <p:nvPr>
            <p:ph type="body" idx="1"/>
          </p:nvPr>
        </p:nvSpPr>
        <p:spPr>
          <a:xfrm>
            <a:off x="457200" y="1600200"/>
            <a:ext cx="8229600" cy="4967700"/>
          </a:xfrm>
          <a:prstGeom prst="rect">
            <a:avLst/>
          </a:prstGeom>
        </p:spPr>
        <p:txBody>
          <a:bodyPr lIns="91425" tIns="91425" rIns="91425" bIns="91425" anchor="t" anchorCtr="0"/>
          <a:lstStyle>
            <a:lvl1pPr>
              <a:defRPr/>
            </a:lvl1pPr>
            <a:lvl2pPr indent="457200">
              <a:defRPr/>
            </a:lvl2pPr>
            <a:lvl3pPr indent="914400">
              <a:defRPr/>
            </a:lvl3pPr>
            <a:lvl4pPr indent="1371600">
              <a:defRPr/>
            </a:lvl4pPr>
            <a:lvl5pPr>
              <a:defRPr/>
            </a:lvl5pPr>
            <a:lvl6pPr>
              <a:defRPr/>
            </a:lvl6pPr>
            <a:lvl7pPr>
              <a:defRPr/>
            </a:lvl7pPr>
            <a:lvl8pPr>
              <a:defRPr/>
            </a:lvl8pPr>
            <a:lvl9pPr>
              <a:defRPr/>
            </a:lvl9pPr>
          </a:lstStyle>
          <a:p>
            <a:endParaRPr/>
          </a:p>
        </p:txBody>
      </p:sp>
    </p:spTree>
    <p:extLst>
      <p:ext uri="{BB962C8B-B14F-4D97-AF65-F5344CB8AC3E}">
        <p14:creationId xmlns:p14="http://schemas.microsoft.com/office/powerpoint/2010/main" val="2993477171"/>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zh-CN" sz="1400" b="0" i="0" u="none" strike="noStrike" kern="1200" cap="none" spc="0" normalizeH="0" baseline="0" noProof="0">
              <a:ln>
                <a:noFill/>
              </a:ln>
              <a:solidFill>
                <a:srgbClr val="000000"/>
              </a:solidFill>
              <a:effectLst/>
              <a:uLnTx/>
              <a:uFillTx/>
              <a:latin typeface="Arial"/>
              <a:ea typeface="宋体" pitchFamily="2" charset="-122"/>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zh-CN" sz="1400" b="0" i="0" u="none" strike="noStrike" kern="1200" cap="none" spc="0" normalizeH="0" baseline="0" noProof="0">
              <a:ln>
                <a:noFill/>
              </a:ln>
              <a:solidFill>
                <a:srgbClr val="000000"/>
              </a:solidFill>
              <a:effectLst/>
              <a:uLnTx/>
              <a:uFillTx/>
              <a:latin typeface="Arial"/>
              <a:ea typeface="宋体" pitchFamily="2" charset="-122"/>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48D52017-EDA3-4449-9578-310D7FA82506}" type="slidenum">
              <a:rPr kumimoji="0" lang="en-US" altLang="zh-CN" sz="1400" b="0" i="0" u="none" strike="noStrike" kern="1200" cap="none" spc="0" normalizeH="0" baseline="0" noProof="0">
                <a:ln>
                  <a:noFill/>
                </a:ln>
                <a:solidFill>
                  <a:srgbClr val="000000"/>
                </a:solidFill>
                <a:effectLst/>
                <a:uLnTx/>
                <a:uFillTx/>
                <a:latin typeface="Arial"/>
                <a:ea typeface="宋体"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zh-CN" sz="1400" b="0" i="0" u="none" strike="noStrike" kern="1200" cap="none" spc="0" normalizeH="0" baseline="0" noProof="0">
              <a:ln>
                <a:noFill/>
              </a:ln>
              <a:solidFill>
                <a:srgbClr val="000000"/>
              </a:solidFill>
              <a:effectLst/>
              <a:uLnTx/>
              <a:uFillTx/>
              <a:latin typeface="Arial"/>
              <a:ea typeface="宋体" pitchFamily="2" charset="-122"/>
              <a:cs typeface="+mn-cs"/>
            </a:endParaRPr>
          </a:p>
        </p:txBody>
      </p:sp>
    </p:spTree>
    <p:extLst>
      <p:ext uri="{BB962C8B-B14F-4D97-AF65-F5344CB8AC3E}">
        <p14:creationId xmlns:p14="http://schemas.microsoft.com/office/powerpoint/2010/main" val="1362079328"/>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zh-CN" sz="1400" b="0" i="0" u="none" strike="noStrike" kern="1200" cap="none" spc="0" normalizeH="0" baseline="0" noProof="0">
              <a:ln>
                <a:noFill/>
              </a:ln>
              <a:solidFill>
                <a:srgbClr val="000000"/>
              </a:solidFill>
              <a:effectLst/>
              <a:uLnTx/>
              <a:uFillTx/>
              <a:latin typeface="Arial"/>
              <a:ea typeface="宋体" pitchFamily="2" charset="-122"/>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zh-CN" sz="1400" b="0" i="0" u="none" strike="noStrike" kern="1200" cap="none" spc="0" normalizeH="0" baseline="0" noProof="0">
              <a:ln>
                <a:noFill/>
              </a:ln>
              <a:solidFill>
                <a:srgbClr val="000000"/>
              </a:solidFill>
              <a:effectLst/>
              <a:uLnTx/>
              <a:uFillTx/>
              <a:latin typeface="Arial"/>
              <a:ea typeface="宋体" pitchFamily="2" charset="-122"/>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DD3DF80B-2A3C-4AE4-BED2-CEAE134C288E}" type="slidenum">
              <a:rPr kumimoji="0" lang="en-US" altLang="zh-CN" sz="1400" b="0" i="0" u="none" strike="noStrike" kern="1200" cap="none" spc="0" normalizeH="0" baseline="0" noProof="0">
                <a:ln>
                  <a:noFill/>
                </a:ln>
                <a:solidFill>
                  <a:srgbClr val="000000"/>
                </a:solidFill>
                <a:effectLst/>
                <a:uLnTx/>
                <a:uFillTx/>
                <a:latin typeface="Arial"/>
                <a:ea typeface="宋体"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zh-CN" sz="1400" b="0" i="0" u="none" strike="noStrike" kern="1200" cap="none" spc="0" normalizeH="0" baseline="0" noProof="0">
              <a:ln>
                <a:noFill/>
              </a:ln>
              <a:solidFill>
                <a:srgbClr val="000000"/>
              </a:solidFill>
              <a:effectLst/>
              <a:uLnTx/>
              <a:uFillTx/>
              <a:latin typeface="Arial"/>
              <a:ea typeface="宋体" pitchFamily="2" charset="-122"/>
              <a:cs typeface="+mn-cs"/>
            </a:endParaRPr>
          </a:p>
        </p:txBody>
      </p:sp>
    </p:spTree>
    <p:extLst>
      <p:ext uri="{BB962C8B-B14F-4D97-AF65-F5344CB8AC3E}">
        <p14:creationId xmlns:p14="http://schemas.microsoft.com/office/powerpoint/2010/main" val="728079399"/>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zh-CN" sz="1400" b="0" i="0" u="none" strike="noStrike" kern="1200" cap="none" spc="0" normalizeH="0" baseline="0" noProof="0">
              <a:ln>
                <a:noFill/>
              </a:ln>
              <a:solidFill>
                <a:srgbClr val="000000"/>
              </a:solidFill>
              <a:effectLst/>
              <a:uLnTx/>
              <a:uFillTx/>
              <a:latin typeface="Arial"/>
              <a:ea typeface="宋体" pitchFamily="2" charset="-122"/>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zh-CN" sz="1400" b="0" i="0" u="none" strike="noStrike" kern="1200" cap="none" spc="0" normalizeH="0" baseline="0" noProof="0">
              <a:ln>
                <a:noFill/>
              </a:ln>
              <a:solidFill>
                <a:srgbClr val="000000"/>
              </a:solidFill>
              <a:effectLst/>
              <a:uLnTx/>
              <a:uFillTx/>
              <a:latin typeface="Arial"/>
              <a:ea typeface="宋体" pitchFamily="2" charset="-122"/>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68A8D167-4868-4A45-92B1-34A8C4635862}" type="slidenum">
              <a:rPr kumimoji="0" lang="en-US" altLang="zh-CN" sz="1400" b="0" i="0" u="none" strike="noStrike" kern="1200" cap="none" spc="0" normalizeH="0" baseline="0" noProof="0">
                <a:ln>
                  <a:noFill/>
                </a:ln>
                <a:solidFill>
                  <a:srgbClr val="000000"/>
                </a:solidFill>
                <a:effectLst/>
                <a:uLnTx/>
                <a:uFillTx/>
                <a:latin typeface="Arial"/>
                <a:ea typeface="宋体"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zh-CN" sz="1400" b="0" i="0" u="none" strike="noStrike" kern="1200" cap="none" spc="0" normalizeH="0" baseline="0" noProof="0">
              <a:ln>
                <a:noFill/>
              </a:ln>
              <a:solidFill>
                <a:srgbClr val="000000"/>
              </a:solidFill>
              <a:effectLst/>
              <a:uLnTx/>
              <a:uFillTx/>
              <a:latin typeface="Arial"/>
              <a:ea typeface="宋体" pitchFamily="2" charset="-122"/>
              <a:cs typeface="+mn-cs"/>
            </a:endParaRPr>
          </a:p>
        </p:txBody>
      </p:sp>
    </p:spTree>
    <p:extLst>
      <p:ext uri="{BB962C8B-B14F-4D97-AF65-F5344CB8AC3E}">
        <p14:creationId xmlns:p14="http://schemas.microsoft.com/office/powerpoint/2010/main" val="904214555"/>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zh-CN" sz="1400" b="0" i="0" u="none" strike="noStrike" kern="1200" cap="none" spc="0" normalizeH="0" baseline="0" noProof="0">
              <a:ln>
                <a:noFill/>
              </a:ln>
              <a:solidFill>
                <a:srgbClr val="000000"/>
              </a:solidFill>
              <a:effectLst/>
              <a:uLnTx/>
              <a:uFillTx/>
              <a:latin typeface="Arial"/>
              <a:ea typeface="宋体" pitchFamily="2" charset="-122"/>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zh-CN" sz="1400" b="0" i="0" u="none" strike="noStrike" kern="1200" cap="none" spc="0" normalizeH="0" baseline="0" noProof="0">
              <a:ln>
                <a:noFill/>
              </a:ln>
              <a:solidFill>
                <a:srgbClr val="000000"/>
              </a:solidFill>
              <a:effectLst/>
              <a:uLnTx/>
              <a:uFillTx/>
              <a:latin typeface="Arial"/>
              <a:ea typeface="宋体" pitchFamily="2" charset="-122"/>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B9112181-2DD3-48D7-AB7C-3192683BAFF4}" type="slidenum">
              <a:rPr kumimoji="0" lang="en-US" altLang="zh-CN" sz="1400" b="0" i="0" u="none" strike="noStrike" kern="1200" cap="none" spc="0" normalizeH="0" baseline="0" noProof="0">
                <a:ln>
                  <a:noFill/>
                </a:ln>
                <a:solidFill>
                  <a:srgbClr val="000000"/>
                </a:solidFill>
                <a:effectLst/>
                <a:uLnTx/>
                <a:uFillTx/>
                <a:latin typeface="Arial"/>
                <a:ea typeface="宋体"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zh-CN" sz="1400" b="0" i="0" u="none" strike="noStrike" kern="1200" cap="none" spc="0" normalizeH="0" baseline="0" noProof="0">
              <a:ln>
                <a:noFill/>
              </a:ln>
              <a:solidFill>
                <a:srgbClr val="000000"/>
              </a:solidFill>
              <a:effectLst/>
              <a:uLnTx/>
              <a:uFillTx/>
              <a:latin typeface="Arial"/>
              <a:ea typeface="宋体" pitchFamily="2" charset="-122"/>
              <a:cs typeface="+mn-cs"/>
            </a:endParaRPr>
          </a:p>
        </p:txBody>
      </p:sp>
    </p:spTree>
    <p:extLst>
      <p:ext uri="{BB962C8B-B14F-4D97-AF65-F5344CB8AC3E}">
        <p14:creationId xmlns:p14="http://schemas.microsoft.com/office/powerpoint/2010/main" val="2094218457"/>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zh-CN" sz="1400" b="0" i="0" u="none" strike="noStrike" kern="1200" cap="none" spc="0" normalizeH="0" baseline="0" noProof="0">
              <a:ln>
                <a:noFill/>
              </a:ln>
              <a:solidFill>
                <a:srgbClr val="000000"/>
              </a:solidFill>
              <a:effectLst/>
              <a:uLnTx/>
              <a:uFillTx/>
              <a:latin typeface="Arial"/>
              <a:ea typeface="宋体" pitchFamily="2" charset="-122"/>
              <a:cs typeface="+mn-cs"/>
            </a:endParaRPr>
          </a:p>
        </p:txBody>
      </p:sp>
      <p:sp>
        <p:nvSpPr>
          <p:cNvPr id="8" name="Rectangle 5"/>
          <p:cNvSpPr>
            <a:spLocks noGrp="1" noChangeArrowheads="1"/>
          </p:cNvSpPr>
          <p:nvPr>
            <p:ph type="ftr" sz="quarter" idx="11"/>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zh-CN" sz="1400" b="0" i="0" u="none" strike="noStrike" kern="1200" cap="none" spc="0" normalizeH="0" baseline="0" noProof="0">
              <a:ln>
                <a:noFill/>
              </a:ln>
              <a:solidFill>
                <a:srgbClr val="000000"/>
              </a:solidFill>
              <a:effectLst/>
              <a:uLnTx/>
              <a:uFillTx/>
              <a:latin typeface="Arial"/>
              <a:ea typeface="宋体" pitchFamily="2" charset="-122"/>
              <a:cs typeface="+mn-cs"/>
            </a:endParaRPr>
          </a:p>
        </p:txBody>
      </p:sp>
      <p:sp>
        <p:nvSpPr>
          <p:cNvPr id="9"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ED61B00C-02E1-4517-8D64-834A2C95050D}" type="slidenum">
              <a:rPr kumimoji="0" lang="en-US" altLang="zh-CN" sz="1400" b="0" i="0" u="none" strike="noStrike" kern="1200" cap="none" spc="0" normalizeH="0" baseline="0" noProof="0">
                <a:ln>
                  <a:noFill/>
                </a:ln>
                <a:solidFill>
                  <a:srgbClr val="000000"/>
                </a:solidFill>
                <a:effectLst/>
                <a:uLnTx/>
                <a:uFillTx/>
                <a:latin typeface="Arial"/>
                <a:ea typeface="宋体"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zh-CN" sz="1400" b="0" i="0" u="none" strike="noStrike" kern="1200" cap="none" spc="0" normalizeH="0" baseline="0" noProof="0">
              <a:ln>
                <a:noFill/>
              </a:ln>
              <a:solidFill>
                <a:srgbClr val="000000"/>
              </a:solidFill>
              <a:effectLst/>
              <a:uLnTx/>
              <a:uFillTx/>
              <a:latin typeface="Arial"/>
              <a:ea typeface="宋体" pitchFamily="2" charset="-122"/>
              <a:cs typeface="+mn-cs"/>
            </a:endParaRPr>
          </a:p>
        </p:txBody>
      </p:sp>
    </p:spTree>
    <p:extLst>
      <p:ext uri="{BB962C8B-B14F-4D97-AF65-F5344CB8AC3E}">
        <p14:creationId xmlns:p14="http://schemas.microsoft.com/office/powerpoint/2010/main" val="1788386866"/>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zh-CN" sz="1400" b="0" i="0" u="none" strike="noStrike" kern="1200" cap="none" spc="0" normalizeH="0" baseline="0" noProof="0">
              <a:ln>
                <a:noFill/>
              </a:ln>
              <a:solidFill>
                <a:srgbClr val="000000"/>
              </a:solidFill>
              <a:effectLst/>
              <a:uLnTx/>
              <a:uFillTx/>
              <a:latin typeface="Arial"/>
              <a:ea typeface="宋体" pitchFamily="2" charset="-122"/>
              <a:cs typeface="+mn-cs"/>
            </a:endParaRPr>
          </a:p>
        </p:txBody>
      </p:sp>
      <p:sp>
        <p:nvSpPr>
          <p:cNvPr id="4" name="Rectangle 5"/>
          <p:cNvSpPr>
            <a:spLocks noGrp="1" noChangeArrowheads="1"/>
          </p:cNvSpPr>
          <p:nvPr>
            <p:ph type="ftr" sz="quarter" idx="11"/>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zh-CN" sz="1400" b="0" i="0" u="none" strike="noStrike" kern="1200" cap="none" spc="0" normalizeH="0" baseline="0" noProof="0">
              <a:ln>
                <a:noFill/>
              </a:ln>
              <a:solidFill>
                <a:srgbClr val="000000"/>
              </a:solidFill>
              <a:effectLst/>
              <a:uLnTx/>
              <a:uFillTx/>
              <a:latin typeface="Arial"/>
              <a:ea typeface="宋体" pitchFamily="2" charset="-122"/>
              <a:cs typeface="+mn-cs"/>
            </a:endParaRPr>
          </a:p>
        </p:txBody>
      </p:sp>
      <p:sp>
        <p:nvSpPr>
          <p:cNvPr id="5"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7BAD2DB7-AD87-472B-A061-756AB9A4C0BD}" type="slidenum">
              <a:rPr kumimoji="0" lang="en-US" altLang="zh-CN" sz="1400" b="0" i="0" u="none" strike="noStrike" kern="1200" cap="none" spc="0" normalizeH="0" baseline="0" noProof="0">
                <a:ln>
                  <a:noFill/>
                </a:ln>
                <a:solidFill>
                  <a:srgbClr val="000000"/>
                </a:solidFill>
                <a:effectLst/>
                <a:uLnTx/>
                <a:uFillTx/>
                <a:latin typeface="Arial"/>
                <a:ea typeface="宋体"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zh-CN" sz="1400" b="0" i="0" u="none" strike="noStrike" kern="1200" cap="none" spc="0" normalizeH="0" baseline="0" noProof="0">
              <a:ln>
                <a:noFill/>
              </a:ln>
              <a:solidFill>
                <a:srgbClr val="000000"/>
              </a:solidFill>
              <a:effectLst/>
              <a:uLnTx/>
              <a:uFillTx/>
              <a:latin typeface="Arial"/>
              <a:ea typeface="宋体" pitchFamily="2" charset="-122"/>
              <a:cs typeface="+mn-cs"/>
            </a:endParaRPr>
          </a:p>
        </p:txBody>
      </p:sp>
    </p:spTree>
    <p:extLst>
      <p:ext uri="{BB962C8B-B14F-4D97-AF65-F5344CB8AC3E}">
        <p14:creationId xmlns:p14="http://schemas.microsoft.com/office/powerpoint/2010/main" val="4248463891"/>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zh-CN" sz="1400" b="0" i="0" u="none" strike="noStrike" kern="1200" cap="none" spc="0" normalizeH="0" baseline="0" noProof="0">
              <a:ln>
                <a:noFill/>
              </a:ln>
              <a:solidFill>
                <a:srgbClr val="000000"/>
              </a:solidFill>
              <a:effectLst/>
              <a:uLnTx/>
              <a:uFillTx/>
              <a:latin typeface="Arial"/>
              <a:ea typeface="宋体" pitchFamily="2" charset="-122"/>
              <a:cs typeface="+mn-cs"/>
            </a:endParaRPr>
          </a:p>
        </p:txBody>
      </p:sp>
      <p:sp>
        <p:nvSpPr>
          <p:cNvPr id="3" name="Rectangle 5"/>
          <p:cNvSpPr>
            <a:spLocks noGrp="1" noChangeArrowheads="1"/>
          </p:cNvSpPr>
          <p:nvPr>
            <p:ph type="ftr" sz="quarter" idx="11"/>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zh-CN" sz="1400" b="0" i="0" u="none" strike="noStrike" kern="1200" cap="none" spc="0" normalizeH="0" baseline="0" noProof="0">
              <a:ln>
                <a:noFill/>
              </a:ln>
              <a:solidFill>
                <a:srgbClr val="000000"/>
              </a:solidFill>
              <a:effectLst/>
              <a:uLnTx/>
              <a:uFillTx/>
              <a:latin typeface="Arial"/>
              <a:ea typeface="宋体" pitchFamily="2" charset="-122"/>
              <a:cs typeface="+mn-cs"/>
            </a:endParaRPr>
          </a:p>
        </p:txBody>
      </p:sp>
      <p:sp>
        <p:nvSpPr>
          <p:cNvPr id="4"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C9E1513A-3F1B-4569-986E-9F191BE58ED2}" type="slidenum">
              <a:rPr kumimoji="0" lang="en-US" altLang="zh-CN" sz="1400" b="0" i="0" u="none" strike="noStrike" kern="1200" cap="none" spc="0" normalizeH="0" baseline="0" noProof="0">
                <a:ln>
                  <a:noFill/>
                </a:ln>
                <a:solidFill>
                  <a:srgbClr val="000000"/>
                </a:solidFill>
                <a:effectLst/>
                <a:uLnTx/>
                <a:uFillTx/>
                <a:latin typeface="Arial"/>
                <a:ea typeface="宋体"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zh-CN" sz="1400" b="0" i="0" u="none" strike="noStrike" kern="1200" cap="none" spc="0" normalizeH="0" baseline="0" noProof="0">
              <a:ln>
                <a:noFill/>
              </a:ln>
              <a:solidFill>
                <a:srgbClr val="000000"/>
              </a:solidFill>
              <a:effectLst/>
              <a:uLnTx/>
              <a:uFillTx/>
              <a:latin typeface="Arial"/>
              <a:ea typeface="宋体" pitchFamily="2" charset="-122"/>
              <a:cs typeface="+mn-cs"/>
            </a:endParaRPr>
          </a:p>
        </p:txBody>
      </p:sp>
    </p:spTree>
    <p:extLst>
      <p:ext uri="{BB962C8B-B14F-4D97-AF65-F5344CB8AC3E}">
        <p14:creationId xmlns:p14="http://schemas.microsoft.com/office/powerpoint/2010/main" val="1712968788"/>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zh-CN" sz="1400" b="0" i="0" u="none" strike="noStrike" kern="1200" cap="none" spc="0" normalizeH="0" baseline="0" noProof="0">
              <a:ln>
                <a:noFill/>
              </a:ln>
              <a:solidFill>
                <a:srgbClr val="000000"/>
              </a:solidFill>
              <a:effectLst/>
              <a:uLnTx/>
              <a:uFillTx/>
              <a:latin typeface="Arial"/>
              <a:ea typeface="宋体" pitchFamily="2" charset="-122"/>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zh-CN" sz="1400" b="0" i="0" u="none" strike="noStrike" kern="1200" cap="none" spc="0" normalizeH="0" baseline="0" noProof="0">
              <a:ln>
                <a:noFill/>
              </a:ln>
              <a:solidFill>
                <a:srgbClr val="000000"/>
              </a:solidFill>
              <a:effectLst/>
              <a:uLnTx/>
              <a:uFillTx/>
              <a:latin typeface="Arial"/>
              <a:ea typeface="宋体" pitchFamily="2" charset="-122"/>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03978DC9-9A9F-4336-B004-5E6AA1A4FFB9}" type="slidenum">
              <a:rPr kumimoji="0" lang="en-US" altLang="zh-CN" sz="1400" b="0" i="0" u="none" strike="noStrike" kern="1200" cap="none" spc="0" normalizeH="0" baseline="0" noProof="0">
                <a:ln>
                  <a:noFill/>
                </a:ln>
                <a:solidFill>
                  <a:srgbClr val="000000"/>
                </a:solidFill>
                <a:effectLst/>
                <a:uLnTx/>
                <a:uFillTx/>
                <a:latin typeface="Arial"/>
                <a:ea typeface="宋体"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zh-CN" sz="1400" b="0" i="0" u="none" strike="noStrike" kern="1200" cap="none" spc="0" normalizeH="0" baseline="0" noProof="0">
              <a:ln>
                <a:noFill/>
              </a:ln>
              <a:solidFill>
                <a:srgbClr val="000000"/>
              </a:solidFill>
              <a:effectLst/>
              <a:uLnTx/>
              <a:uFillTx/>
              <a:latin typeface="Arial"/>
              <a:ea typeface="宋体" pitchFamily="2" charset="-122"/>
              <a:cs typeface="+mn-cs"/>
            </a:endParaRPr>
          </a:p>
        </p:txBody>
      </p:sp>
    </p:spTree>
    <p:extLst>
      <p:ext uri="{BB962C8B-B14F-4D97-AF65-F5344CB8AC3E}">
        <p14:creationId xmlns:p14="http://schemas.microsoft.com/office/powerpoint/2010/main" val="461649663"/>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zh-CN" sz="1400" b="0" i="0" u="none" strike="noStrike" kern="1200" cap="none" spc="0" normalizeH="0" baseline="0" noProof="0">
              <a:ln>
                <a:noFill/>
              </a:ln>
              <a:solidFill>
                <a:srgbClr val="000000"/>
              </a:solidFill>
              <a:effectLst/>
              <a:uLnTx/>
              <a:uFillTx/>
              <a:latin typeface="Arial"/>
              <a:ea typeface="宋体" pitchFamily="2" charset="-122"/>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zh-CN" sz="1400" b="0" i="0" u="none" strike="noStrike" kern="1200" cap="none" spc="0" normalizeH="0" baseline="0" noProof="0">
              <a:ln>
                <a:noFill/>
              </a:ln>
              <a:solidFill>
                <a:srgbClr val="000000"/>
              </a:solidFill>
              <a:effectLst/>
              <a:uLnTx/>
              <a:uFillTx/>
              <a:latin typeface="Arial"/>
              <a:ea typeface="宋体" pitchFamily="2" charset="-122"/>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BCF6989A-3330-402C-A0CA-DB1CAD363655}" type="slidenum">
              <a:rPr kumimoji="0" lang="en-US" altLang="zh-CN" sz="1400" b="0" i="0" u="none" strike="noStrike" kern="1200" cap="none" spc="0" normalizeH="0" baseline="0" noProof="0">
                <a:ln>
                  <a:noFill/>
                </a:ln>
                <a:solidFill>
                  <a:srgbClr val="000000"/>
                </a:solidFill>
                <a:effectLst/>
                <a:uLnTx/>
                <a:uFillTx/>
                <a:latin typeface="Arial"/>
                <a:ea typeface="宋体"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zh-CN" sz="1400" b="0" i="0" u="none" strike="noStrike" kern="1200" cap="none" spc="0" normalizeH="0" baseline="0" noProof="0">
              <a:ln>
                <a:noFill/>
              </a:ln>
              <a:solidFill>
                <a:srgbClr val="000000"/>
              </a:solidFill>
              <a:effectLst/>
              <a:uLnTx/>
              <a:uFillTx/>
              <a:latin typeface="Arial"/>
              <a:ea typeface="宋体" pitchFamily="2" charset="-122"/>
              <a:cs typeface="+mn-cs"/>
            </a:endParaRPr>
          </a:p>
        </p:txBody>
      </p:sp>
    </p:spTree>
    <p:extLst>
      <p:ext uri="{BB962C8B-B14F-4D97-AF65-F5344CB8AC3E}">
        <p14:creationId xmlns:p14="http://schemas.microsoft.com/office/powerpoint/2010/main" val="31675500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22.xml"/><Relationship Id="rId13" Type="http://schemas.openxmlformats.org/officeDocument/2006/relationships/theme" Target="../theme/theme10.xml"/><Relationship Id="rId3" Type="http://schemas.openxmlformats.org/officeDocument/2006/relationships/slideLayout" Target="../slideLayouts/slideLayout117.xml"/><Relationship Id="rId7" Type="http://schemas.openxmlformats.org/officeDocument/2006/relationships/slideLayout" Target="../slideLayouts/slideLayout121.xml"/><Relationship Id="rId12" Type="http://schemas.openxmlformats.org/officeDocument/2006/relationships/slideLayout" Target="../slideLayouts/slideLayout126.xml"/><Relationship Id="rId2" Type="http://schemas.openxmlformats.org/officeDocument/2006/relationships/slideLayout" Target="../slideLayouts/slideLayout116.xml"/><Relationship Id="rId1" Type="http://schemas.openxmlformats.org/officeDocument/2006/relationships/slideLayout" Target="../slideLayouts/slideLayout115.xml"/><Relationship Id="rId6" Type="http://schemas.openxmlformats.org/officeDocument/2006/relationships/slideLayout" Target="../slideLayouts/slideLayout120.xml"/><Relationship Id="rId11" Type="http://schemas.openxmlformats.org/officeDocument/2006/relationships/slideLayout" Target="../slideLayouts/slideLayout125.xml"/><Relationship Id="rId5" Type="http://schemas.openxmlformats.org/officeDocument/2006/relationships/slideLayout" Target="../slideLayouts/slideLayout119.xml"/><Relationship Id="rId10" Type="http://schemas.openxmlformats.org/officeDocument/2006/relationships/slideLayout" Target="../slideLayouts/slideLayout124.xml"/><Relationship Id="rId4" Type="http://schemas.openxmlformats.org/officeDocument/2006/relationships/slideLayout" Target="../slideLayouts/slideLayout118.xml"/><Relationship Id="rId9" Type="http://schemas.openxmlformats.org/officeDocument/2006/relationships/slideLayout" Target="../slideLayouts/slideLayout123.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34.xml"/><Relationship Id="rId13" Type="http://schemas.openxmlformats.org/officeDocument/2006/relationships/theme" Target="../theme/theme11.xml"/><Relationship Id="rId3" Type="http://schemas.openxmlformats.org/officeDocument/2006/relationships/slideLayout" Target="../slideLayouts/slideLayout129.xml"/><Relationship Id="rId7" Type="http://schemas.openxmlformats.org/officeDocument/2006/relationships/slideLayout" Target="../slideLayouts/slideLayout133.xml"/><Relationship Id="rId12" Type="http://schemas.openxmlformats.org/officeDocument/2006/relationships/slideLayout" Target="../slideLayouts/slideLayout138.xml"/><Relationship Id="rId2" Type="http://schemas.openxmlformats.org/officeDocument/2006/relationships/slideLayout" Target="../slideLayouts/slideLayout128.xml"/><Relationship Id="rId1" Type="http://schemas.openxmlformats.org/officeDocument/2006/relationships/slideLayout" Target="../slideLayouts/slideLayout127.xml"/><Relationship Id="rId6" Type="http://schemas.openxmlformats.org/officeDocument/2006/relationships/slideLayout" Target="../slideLayouts/slideLayout132.xml"/><Relationship Id="rId11" Type="http://schemas.openxmlformats.org/officeDocument/2006/relationships/slideLayout" Target="../slideLayouts/slideLayout137.xml"/><Relationship Id="rId5" Type="http://schemas.openxmlformats.org/officeDocument/2006/relationships/slideLayout" Target="../slideLayouts/slideLayout131.xml"/><Relationship Id="rId10" Type="http://schemas.openxmlformats.org/officeDocument/2006/relationships/slideLayout" Target="../slideLayouts/slideLayout136.xml"/><Relationship Id="rId4" Type="http://schemas.openxmlformats.org/officeDocument/2006/relationships/slideLayout" Target="../slideLayouts/slideLayout130.xml"/><Relationship Id="rId9" Type="http://schemas.openxmlformats.org/officeDocument/2006/relationships/slideLayout" Target="../slideLayouts/slideLayout135.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46.xml"/><Relationship Id="rId3" Type="http://schemas.openxmlformats.org/officeDocument/2006/relationships/slideLayout" Target="../slideLayouts/slideLayout141.xml"/><Relationship Id="rId7" Type="http://schemas.openxmlformats.org/officeDocument/2006/relationships/slideLayout" Target="../slideLayouts/slideLayout145.xml"/><Relationship Id="rId12" Type="http://schemas.openxmlformats.org/officeDocument/2006/relationships/theme" Target="../theme/theme12.xml"/><Relationship Id="rId2" Type="http://schemas.openxmlformats.org/officeDocument/2006/relationships/slideLayout" Target="../slideLayouts/slideLayout140.xml"/><Relationship Id="rId1" Type="http://schemas.openxmlformats.org/officeDocument/2006/relationships/slideLayout" Target="../slideLayouts/slideLayout139.xml"/><Relationship Id="rId6" Type="http://schemas.openxmlformats.org/officeDocument/2006/relationships/slideLayout" Target="../slideLayouts/slideLayout144.xml"/><Relationship Id="rId11" Type="http://schemas.openxmlformats.org/officeDocument/2006/relationships/slideLayout" Target="../slideLayouts/slideLayout149.xml"/><Relationship Id="rId5" Type="http://schemas.openxmlformats.org/officeDocument/2006/relationships/slideLayout" Target="../slideLayouts/slideLayout143.xml"/><Relationship Id="rId10" Type="http://schemas.openxmlformats.org/officeDocument/2006/relationships/slideLayout" Target="../slideLayouts/slideLayout148.xml"/><Relationship Id="rId4" Type="http://schemas.openxmlformats.org/officeDocument/2006/relationships/slideLayout" Target="../slideLayouts/slideLayout142.xml"/><Relationship Id="rId9" Type="http://schemas.openxmlformats.org/officeDocument/2006/relationships/slideLayout" Target="../slideLayouts/slideLayout147.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57.xml"/><Relationship Id="rId13" Type="http://schemas.openxmlformats.org/officeDocument/2006/relationships/theme" Target="../theme/theme13.xml"/><Relationship Id="rId3" Type="http://schemas.openxmlformats.org/officeDocument/2006/relationships/slideLayout" Target="../slideLayouts/slideLayout152.xml"/><Relationship Id="rId7" Type="http://schemas.openxmlformats.org/officeDocument/2006/relationships/slideLayout" Target="../slideLayouts/slideLayout156.xml"/><Relationship Id="rId12" Type="http://schemas.openxmlformats.org/officeDocument/2006/relationships/slideLayout" Target="../slideLayouts/slideLayout161.xml"/><Relationship Id="rId2" Type="http://schemas.openxmlformats.org/officeDocument/2006/relationships/slideLayout" Target="../slideLayouts/slideLayout151.xml"/><Relationship Id="rId1" Type="http://schemas.openxmlformats.org/officeDocument/2006/relationships/slideLayout" Target="../slideLayouts/slideLayout150.xml"/><Relationship Id="rId6" Type="http://schemas.openxmlformats.org/officeDocument/2006/relationships/slideLayout" Target="../slideLayouts/slideLayout155.xml"/><Relationship Id="rId11" Type="http://schemas.openxmlformats.org/officeDocument/2006/relationships/slideLayout" Target="../slideLayouts/slideLayout160.xml"/><Relationship Id="rId5" Type="http://schemas.openxmlformats.org/officeDocument/2006/relationships/slideLayout" Target="../slideLayouts/slideLayout154.xml"/><Relationship Id="rId10" Type="http://schemas.openxmlformats.org/officeDocument/2006/relationships/slideLayout" Target="../slideLayouts/slideLayout159.xml"/><Relationship Id="rId4" Type="http://schemas.openxmlformats.org/officeDocument/2006/relationships/slideLayout" Target="../slideLayouts/slideLayout153.xml"/><Relationship Id="rId9" Type="http://schemas.openxmlformats.org/officeDocument/2006/relationships/slideLayout" Target="../slideLayouts/slideLayout158.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69.xml"/><Relationship Id="rId3" Type="http://schemas.openxmlformats.org/officeDocument/2006/relationships/slideLayout" Target="../slideLayouts/slideLayout164.xml"/><Relationship Id="rId7" Type="http://schemas.openxmlformats.org/officeDocument/2006/relationships/slideLayout" Target="../slideLayouts/slideLayout168.xml"/><Relationship Id="rId12" Type="http://schemas.openxmlformats.org/officeDocument/2006/relationships/theme" Target="../theme/theme14.xml"/><Relationship Id="rId2" Type="http://schemas.openxmlformats.org/officeDocument/2006/relationships/slideLayout" Target="../slideLayouts/slideLayout163.xml"/><Relationship Id="rId1" Type="http://schemas.openxmlformats.org/officeDocument/2006/relationships/slideLayout" Target="../slideLayouts/slideLayout162.xml"/><Relationship Id="rId6" Type="http://schemas.openxmlformats.org/officeDocument/2006/relationships/slideLayout" Target="../slideLayouts/slideLayout167.xml"/><Relationship Id="rId11" Type="http://schemas.openxmlformats.org/officeDocument/2006/relationships/slideLayout" Target="../slideLayouts/slideLayout172.xml"/><Relationship Id="rId5" Type="http://schemas.openxmlformats.org/officeDocument/2006/relationships/slideLayout" Target="../slideLayouts/slideLayout166.xml"/><Relationship Id="rId10" Type="http://schemas.openxmlformats.org/officeDocument/2006/relationships/slideLayout" Target="../slideLayouts/slideLayout171.xml"/><Relationship Id="rId4" Type="http://schemas.openxmlformats.org/officeDocument/2006/relationships/slideLayout" Target="../slideLayouts/slideLayout165.xml"/><Relationship Id="rId9" Type="http://schemas.openxmlformats.org/officeDocument/2006/relationships/slideLayout" Target="../slideLayouts/slideLayout17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6" Type="http://schemas.openxmlformats.org/officeDocument/2006/relationships/theme" Target="../theme/theme3.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slideLayout" Target="../slideLayouts/slideLayout3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theme" Target="../theme/theme4.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slideLayout" Target="../slideLayouts/slideLayout64.xml"/><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slideLayout" Target="../slideLayouts/slideLayout63.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2.xml"/><Relationship Id="rId13" Type="http://schemas.openxmlformats.org/officeDocument/2006/relationships/slideLayout" Target="../slideLayouts/slideLayout77.xml"/><Relationship Id="rId3" Type="http://schemas.openxmlformats.org/officeDocument/2006/relationships/slideLayout" Target="../slideLayouts/slideLayout67.xml"/><Relationship Id="rId7" Type="http://schemas.openxmlformats.org/officeDocument/2006/relationships/slideLayout" Target="../slideLayouts/slideLayout71.xml"/><Relationship Id="rId12" Type="http://schemas.openxmlformats.org/officeDocument/2006/relationships/slideLayout" Target="../slideLayouts/slideLayout76.xml"/><Relationship Id="rId2" Type="http://schemas.openxmlformats.org/officeDocument/2006/relationships/slideLayout" Target="../slideLayouts/slideLayout66.xml"/><Relationship Id="rId1" Type="http://schemas.openxmlformats.org/officeDocument/2006/relationships/slideLayout" Target="../slideLayouts/slideLayout65.xml"/><Relationship Id="rId6" Type="http://schemas.openxmlformats.org/officeDocument/2006/relationships/slideLayout" Target="../slideLayouts/slideLayout70.xml"/><Relationship Id="rId11" Type="http://schemas.openxmlformats.org/officeDocument/2006/relationships/slideLayout" Target="../slideLayouts/slideLayout75.xml"/><Relationship Id="rId5" Type="http://schemas.openxmlformats.org/officeDocument/2006/relationships/slideLayout" Target="../slideLayouts/slideLayout69.xml"/><Relationship Id="rId10" Type="http://schemas.openxmlformats.org/officeDocument/2006/relationships/slideLayout" Target="../slideLayouts/slideLayout74.xml"/><Relationship Id="rId4" Type="http://schemas.openxmlformats.org/officeDocument/2006/relationships/slideLayout" Target="../slideLayouts/slideLayout68.xml"/><Relationship Id="rId9" Type="http://schemas.openxmlformats.org/officeDocument/2006/relationships/slideLayout" Target="../slideLayouts/slideLayout73.xml"/><Relationship Id="rId1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slideLayout" Target="../slideLayouts/slideLayout90.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slideLayout" Target="../slideLayouts/slideLayout89.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 Id="rId1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8.xml"/><Relationship Id="rId13" Type="http://schemas.openxmlformats.org/officeDocument/2006/relationships/theme" Target="../theme/theme8.xml"/><Relationship Id="rId3" Type="http://schemas.openxmlformats.org/officeDocument/2006/relationships/slideLayout" Target="../slideLayouts/slideLayout93.xml"/><Relationship Id="rId7" Type="http://schemas.openxmlformats.org/officeDocument/2006/relationships/slideLayout" Target="../slideLayouts/slideLayout97.xml"/><Relationship Id="rId12" Type="http://schemas.openxmlformats.org/officeDocument/2006/relationships/slideLayout" Target="../slideLayouts/slideLayout102.xml"/><Relationship Id="rId2" Type="http://schemas.openxmlformats.org/officeDocument/2006/relationships/slideLayout" Target="../slideLayouts/slideLayout92.xml"/><Relationship Id="rId1" Type="http://schemas.openxmlformats.org/officeDocument/2006/relationships/slideLayout" Target="../slideLayouts/slideLayout91.xml"/><Relationship Id="rId6" Type="http://schemas.openxmlformats.org/officeDocument/2006/relationships/slideLayout" Target="../slideLayouts/slideLayout96.xml"/><Relationship Id="rId11" Type="http://schemas.openxmlformats.org/officeDocument/2006/relationships/slideLayout" Target="../slideLayouts/slideLayout101.xml"/><Relationship Id="rId5" Type="http://schemas.openxmlformats.org/officeDocument/2006/relationships/slideLayout" Target="../slideLayouts/slideLayout95.xml"/><Relationship Id="rId10" Type="http://schemas.openxmlformats.org/officeDocument/2006/relationships/slideLayout" Target="../slideLayouts/slideLayout100.xml"/><Relationship Id="rId4" Type="http://schemas.openxmlformats.org/officeDocument/2006/relationships/slideLayout" Target="../slideLayouts/slideLayout94.xml"/><Relationship Id="rId9" Type="http://schemas.openxmlformats.org/officeDocument/2006/relationships/slideLayout" Target="../slideLayouts/slideLayout99.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10.xml"/><Relationship Id="rId13" Type="http://schemas.openxmlformats.org/officeDocument/2006/relationships/theme" Target="../theme/theme9.xml"/><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slideLayout" Target="../slideLayouts/slideLayout114.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zh-CN"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b="0">
                <a:solidFill>
                  <a:schemeClr val="tx1"/>
                </a:solidFill>
                <a:latin typeface="+mn-lt"/>
                <a:ea typeface="宋体" pitchFamily="2" charset="-122"/>
              </a:defRPr>
            </a:lvl1pPr>
          </a:lstStyle>
          <a:p>
            <a:pPr>
              <a:defRPr/>
            </a:pPr>
            <a:endParaRPr lang="en-US" altLang="zh-CN"/>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solidFill>
                  <a:schemeClr val="tx1"/>
                </a:solidFill>
                <a:latin typeface="+mn-lt"/>
                <a:ea typeface="宋体" pitchFamily="2" charset="-122"/>
              </a:defRPr>
            </a:lvl1pPr>
          </a:lstStyle>
          <a:p>
            <a:pPr>
              <a:defRPr/>
            </a:pPr>
            <a:endParaRPr lang="en-US" altLang="zh-CN"/>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solidFill>
                  <a:schemeClr val="tx1"/>
                </a:solidFill>
                <a:latin typeface="+mn-lt"/>
                <a:ea typeface="宋体" pitchFamily="2" charset="-122"/>
              </a:defRPr>
            </a:lvl1pPr>
          </a:lstStyle>
          <a:p>
            <a:pPr>
              <a:defRPr/>
            </a:pPr>
            <a:fld id="{5C231CC1-4AD8-44EF-8C37-21F708AEA15E}" type="slidenum">
              <a:rPr lang="en-US" altLang="zh-CN"/>
              <a:pPr>
                <a:defRPr/>
              </a:pPr>
              <a:t>‹#›</a:t>
            </a:fld>
            <a:endParaRPr lang="en-US" altLang="zh-CN"/>
          </a:p>
        </p:txBody>
      </p:sp>
    </p:spTree>
  </p:cSld>
  <p:clrMap bg1="lt1" tx1="dk1" bg2="lt2" tx2="dk2" accent1="accent1" accent2="accent2" accent3="accent3" accent4="accent4" accent5="accent5" accent6="accent6" hlink="hlink" folHlink="folHlink"/>
  <p:sldLayoutIdLst>
    <p:sldLayoutId id="2147488520" r:id="rId1"/>
    <p:sldLayoutId id="2147488521" r:id="rId2"/>
    <p:sldLayoutId id="2147488522" r:id="rId3"/>
    <p:sldLayoutId id="2147488523" r:id="rId4"/>
    <p:sldLayoutId id="2147488524" r:id="rId5"/>
    <p:sldLayoutId id="2147488525" r:id="rId6"/>
    <p:sldLayoutId id="2147488526" r:id="rId7"/>
    <p:sldLayoutId id="2147488527" r:id="rId8"/>
    <p:sldLayoutId id="2147488528" r:id="rId9"/>
    <p:sldLayoutId id="2147488529" r:id="rId10"/>
    <p:sldLayoutId id="2147488530" r:id="rId11"/>
    <p:sldLayoutId id="2147488531" r:id="rId12"/>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zh-CN"/>
              <a:t>Click to edit Master title style</a:t>
            </a:r>
          </a:p>
        </p:txBody>
      </p:sp>
      <p:sp>
        <p:nvSpPr>
          <p:cNvPr id="3174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5E37081E-A722-408B-93F0-C99F22C4BF20}" type="slidenum">
              <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endParaRPr>
          </a:p>
        </p:txBody>
      </p:sp>
    </p:spTree>
    <p:extLst>
      <p:ext uri="{BB962C8B-B14F-4D97-AF65-F5344CB8AC3E}">
        <p14:creationId xmlns:p14="http://schemas.microsoft.com/office/powerpoint/2010/main" val="329965059"/>
      </p:ext>
    </p:extLst>
  </p:cSld>
  <p:clrMap bg1="lt1" tx1="dk1" bg2="lt2" tx2="dk2" accent1="accent1" accent2="accent2" accent3="accent3" accent4="accent4" accent5="accent5" accent6="accent6" hlink="hlink" folHlink="folHlink"/>
  <p:sldLayoutIdLst>
    <p:sldLayoutId id="2147488980" r:id="rId1"/>
    <p:sldLayoutId id="2147488981" r:id="rId2"/>
    <p:sldLayoutId id="2147488982" r:id="rId3"/>
    <p:sldLayoutId id="2147488983" r:id="rId4"/>
    <p:sldLayoutId id="2147488984" r:id="rId5"/>
    <p:sldLayoutId id="2147488985" r:id="rId6"/>
    <p:sldLayoutId id="2147488986" r:id="rId7"/>
    <p:sldLayoutId id="2147488987" r:id="rId8"/>
    <p:sldLayoutId id="2147488988" r:id="rId9"/>
    <p:sldLayoutId id="2147488989" r:id="rId10"/>
    <p:sldLayoutId id="2147488990" r:id="rId11"/>
    <p:sldLayoutId id="2147488991" r:id="rId12"/>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宋体" pitchFamily="2" charset="-122"/>
        </a:defRPr>
      </a:lvl2pPr>
      <a:lvl3pPr algn="ctr" rtl="0" eaLnBrk="0" fontAlgn="base" hangingPunct="0">
        <a:spcBef>
          <a:spcPct val="0"/>
        </a:spcBef>
        <a:spcAft>
          <a:spcPct val="0"/>
        </a:spcAft>
        <a:defRPr sz="4400">
          <a:solidFill>
            <a:schemeClr val="tx2"/>
          </a:solidFill>
          <a:latin typeface="Arial" charset="0"/>
          <a:ea typeface="宋体" pitchFamily="2" charset="-122"/>
        </a:defRPr>
      </a:lvl3pPr>
      <a:lvl4pPr algn="ctr" rtl="0" eaLnBrk="0" fontAlgn="base" hangingPunct="0">
        <a:spcBef>
          <a:spcPct val="0"/>
        </a:spcBef>
        <a:spcAft>
          <a:spcPct val="0"/>
        </a:spcAft>
        <a:defRPr sz="4400">
          <a:solidFill>
            <a:schemeClr val="tx2"/>
          </a:solidFill>
          <a:latin typeface="Arial" charset="0"/>
          <a:ea typeface="宋体" pitchFamily="2" charset="-122"/>
        </a:defRPr>
      </a:lvl4pPr>
      <a:lvl5pPr algn="ctr" rtl="0" eaLnBrk="0" fontAlgn="base" hangingPunct="0">
        <a:spcBef>
          <a:spcPct val="0"/>
        </a:spcBef>
        <a:spcAft>
          <a:spcPct val="0"/>
        </a:spcAft>
        <a:defRPr sz="4400">
          <a:solidFill>
            <a:schemeClr val="tx2"/>
          </a:solidFill>
          <a:latin typeface="Arial" charset="0"/>
          <a:ea typeface="宋体" pitchFamily="2" charset="-122"/>
        </a:defRPr>
      </a:lvl5pPr>
      <a:lvl6pPr marL="457200" algn="ctr" rtl="0" fontAlgn="base">
        <a:spcBef>
          <a:spcPct val="0"/>
        </a:spcBef>
        <a:spcAft>
          <a:spcPct val="0"/>
        </a:spcAft>
        <a:defRPr sz="4400">
          <a:solidFill>
            <a:schemeClr val="tx2"/>
          </a:solidFill>
          <a:latin typeface="Arial" charset="0"/>
          <a:ea typeface="宋体" pitchFamily="2" charset="-122"/>
        </a:defRPr>
      </a:lvl6pPr>
      <a:lvl7pPr marL="914400" algn="ctr" rtl="0" fontAlgn="base">
        <a:spcBef>
          <a:spcPct val="0"/>
        </a:spcBef>
        <a:spcAft>
          <a:spcPct val="0"/>
        </a:spcAft>
        <a:defRPr sz="4400">
          <a:solidFill>
            <a:schemeClr val="tx2"/>
          </a:solidFill>
          <a:latin typeface="Arial" charset="0"/>
          <a:ea typeface="宋体" pitchFamily="2" charset="-122"/>
        </a:defRPr>
      </a:lvl7pPr>
      <a:lvl8pPr marL="1371600" algn="ctr" rtl="0" fontAlgn="base">
        <a:spcBef>
          <a:spcPct val="0"/>
        </a:spcBef>
        <a:spcAft>
          <a:spcPct val="0"/>
        </a:spcAft>
        <a:defRPr sz="4400">
          <a:solidFill>
            <a:schemeClr val="tx2"/>
          </a:solidFill>
          <a:latin typeface="Arial" charset="0"/>
          <a:ea typeface="宋体" pitchFamily="2" charset="-122"/>
        </a:defRPr>
      </a:lvl8pPr>
      <a:lvl9pPr marL="1828800" algn="ctr" rtl="0" fontAlgn="base">
        <a:spcBef>
          <a:spcPct val="0"/>
        </a:spcBef>
        <a:spcAft>
          <a:spcPct val="0"/>
        </a:spcAft>
        <a:defRPr sz="4400">
          <a:solidFill>
            <a:schemeClr val="tx2"/>
          </a:solidFill>
          <a:latin typeface="Arial" charset="0"/>
          <a:ea typeface="宋体" pitchFamily="2" charset="-122"/>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zh-CN"/>
              <a:t>Click to edit Master title style</a:t>
            </a:r>
          </a:p>
        </p:txBody>
      </p:sp>
      <p:sp>
        <p:nvSpPr>
          <p:cNvPr id="3174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5E37081E-A722-408B-93F0-C99F22C4BF20}" type="slidenum">
              <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endParaRPr>
          </a:p>
        </p:txBody>
      </p:sp>
    </p:spTree>
    <p:extLst>
      <p:ext uri="{BB962C8B-B14F-4D97-AF65-F5344CB8AC3E}">
        <p14:creationId xmlns:p14="http://schemas.microsoft.com/office/powerpoint/2010/main" val="2972454254"/>
      </p:ext>
    </p:extLst>
  </p:cSld>
  <p:clrMap bg1="lt1" tx1="dk1" bg2="lt2" tx2="dk2" accent1="accent1" accent2="accent2" accent3="accent3" accent4="accent4" accent5="accent5" accent6="accent6" hlink="hlink" folHlink="folHlink"/>
  <p:sldLayoutIdLst>
    <p:sldLayoutId id="2147488993" r:id="rId1"/>
    <p:sldLayoutId id="2147488994" r:id="rId2"/>
    <p:sldLayoutId id="2147488995" r:id="rId3"/>
    <p:sldLayoutId id="2147488996" r:id="rId4"/>
    <p:sldLayoutId id="2147488997" r:id="rId5"/>
    <p:sldLayoutId id="2147488998" r:id="rId6"/>
    <p:sldLayoutId id="2147488999" r:id="rId7"/>
    <p:sldLayoutId id="2147489000" r:id="rId8"/>
    <p:sldLayoutId id="2147489001" r:id="rId9"/>
    <p:sldLayoutId id="2147489002" r:id="rId10"/>
    <p:sldLayoutId id="2147489003" r:id="rId11"/>
    <p:sldLayoutId id="2147489004" r:id="rId12"/>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宋体" pitchFamily="2" charset="-122"/>
        </a:defRPr>
      </a:lvl2pPr>
      <a:lvl3pPr algn="ctr" rtl="0" eaLnBrk="0" fontAlgn="base" hangingPunct="0">
        <a:spcBef>
          <a:spcPct val="0"/>
        </a:spcBef>
        <a:spcAft>
          <a:spcPct val="0"/>
        </a:spcAft>
        <a:defRPr sz="4400">
          <a:solidFill>
            <a:schemeClr val="tx2"/>
          </a:solidFill>
          <a:latin typeface="Arial" charset="0"/>
          <a:ea typeface="宋体" pitchFamily="2" charset="-122"/>
        </a:defRPr>
      </a:lvl3pPr>
      <a:lvl4pPr algn="ctr" rtl="0" eaLnBrk="0" fontAlgn="base" hangingPunct="0">
        <a:spcBef>
          <a:spcPct val="0"/>
        </a:spcBef>
        <a:spcAft>
          <a:spcPct val="0"/>
        </a:spcAft>
        <a:defRPr sz="4400">
          <a:solidFill>
            <a:schemeClr val="tx2"/>
          </a:solidFill>
          <a:latin typeface="Arial" charset="0"/>
          <a:ea typeface="宋体" pitchFamily="2" charset="-122"/>
        </a:defRPr>
      </a:lvl4pPr>
      <a:lvl5pPr algn="ctr" rtl="0" eaLnBrk="0" fontAlgn="base" hangingPunct="0">
        <a:spcBef>
          <a:spcPct val="0"/>
        </a:spcBef>
        <a:spcAft>
          <a:spcPct val="0"/>
        </a:spcAft>
        <a:defRPr sz="4400">
          <a:solidFill>
            <a:schemeClr val="tx2"/>
          </a:solidFill>
          <a:latin typeface="Arial" charset="0"/>
          <a:ea typeface="宋体" pitchFamily="2" charset="-122"/>
        </a:defRPr>
      </a:lvl5pPr>
      <a:lvl6pPr marL="457200" algn="ctr" rtl="0" fontAlgn="base">
        <a:spcBef>
          <a:spcPct val="0"/>
        </a:spcBef>
        <a:spcAft>
          <a:spcPct val="0"/>
        </a:spcAft>
        <a:defRPr sz="4400">
          <a:solidFill>
            <a:schemeClr val="tx2"/>
          </a:solidFill>
          <a:latin typeface="Arial" charset="0"/>
          <a:ea typeface="宋体" pitchFamily="2" charset="-122"/>
        </a:defRPr>
      </a:lvl6pPr>
      <a:lvl7pPr marL="914400" algn="ctr" rtl="0" fontAlgn="base">
        <a:spcBef>
          <a:spcPct val="0"/>
        </a:spcBef>
        <a:spcAft>
          <a:spcPct val="0"/>
        </a:spcAft>
        <a:defRPr sz="4400">
          <a:solidFill>
            <a:schemeClr val="tx2"/>
          </a:solidFill>
          <a:latin typeface="Arial" charset="0"/>
          <a:ea typeface="宋体" pitchFamily="2" charset="-122"/>
        </a:defRPr>
      </a:lvl7pPr>
      <a:lvl8pPr marL="1371600" algn="ctr" rtl="0" fontAlgn="base">
        <a:spcBef>
          <a:spcPct val="0"/>
        </a:spcBef>
        <a:spcAft>
          <a:spcPct val="0"/>
        </a:spcAft>
        <a:defRPr sz="4400">
          <a:solidFill>
            <a:schemeClr val="tx2"/>
          </a:solidFill>
          <a:latin typeface="Arial" charset="0"/>
          <a:ea typeface="宋体" pitchFamily="2" charset="-122"/>
        </a:defRPr>
      </a:lvl8pPr>
      <a:lvl9pPr marL="1828800" algn="ctr" rtl="0" fontAlgn="base">
        <a:spcBef>
          <a:spcPct val="0"/>
        </a:spcBef>
        <a:spcAft>
          <a:spcPct val="0"/>
        </a:spcAft>
        <a:defRPr sz="4400">
          <a:solidFill>
            <a:schemeClr val="tx2"/>
          </a:solidFill>
          <a:latin typeface="Arial" charset="0"/>
          <a:ea typeface="宋体" pitchFamily="2" charset="-122"/>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8"/>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3"/>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0AED820F-93F5-0645-B16C-A149AAF88B24}"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5/31/2023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宋体" pitchFamily="2" charset="-122"/>
              <a:cs typeface="+mn-cs"/>
            </a:endParaRPr>
          </a:p>
        </p:txBody>
      </p:sp>
      <p:sp>
        <p:nvSpPr>
          <p:cNvPr id="5" name="Footer Placeholder 4"/>
          <p:cNvSpPr>
            <a:spLocks noGrp="1"/>
          </p:cNvSpPr>
          <p:nvPr>
            <p:ph type="ftr" sz="quarter" idx="3"/>
          </p:nvPr>
        </p:nvSpPr>
        <p:spPr>
          <a:xfrm>
            <a:off x="3028950" y="6356353"/>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宋体" pitchFamily="2" charset="-122"/>
              <a:cs typeface="+mn-cs"/>
            </a:endParaRPr>
          </a:p>
        </p:txBody>
      </p:sp>
      <p:sp>
        <p:nvSpPr>
          <p:cNvPr id="6" name="Slide Number Placeholder 5"/>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A529A306-5640-A743-AFF6-5B07F56362A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宋体" pitchFamily="2" charset="-122"/>
              <a:cs typeface="+mn-cs"/>
            </a:endParaRPr>
          </a:p>
        </p:txBody>
      </p:sp>
    </p:spTree>
    <p:extLst>
      <p:ext uri="{BB962C8B-B14F-4D97-AF65-F5344CB8AC3E}">
        <p14:creationId xmlns:p14="http://schemas.microsoft.com/office/powerpoint/2010/main" val="2927702311"/>
      </p:ext>
    </p:extLst>
  </p:cSld>
  <p:clrMap bg1="lt1" tx1="dk1" bg2="lt2" tx2="dk2" accent1="accent1" accent2="accent2" accent3="accent3" accent4="accent4" accent5="accent5" accent6="accent6" hlink="hlink" folHlink="folHlink"/>
  <p:sldLayoutIdLst>
    <p:sldLayoutId id="2147489006" r:id="rId1"/>
    <p:sldLayoutId id="2147489007" r:id="rId2"/>
    <p:sldLayoutId id="2147489008" r:id="rId3"/>
    <p:sldLayoutId id="2147489009" r:id="rId4"/>
    <p:sldLayoutId id="2147489010" r:id="rId5"/>
    <p:sldLayoutId id="2147489011" r:id="rId6"/>
    <p:sldLayoutId id="2147489012" r:id="rId7"/>
    <p:sldLayoutId id="2147489013" r:id="rId8"/>
    <p:sldLayoutId id="2147489014" r:id="rId9"/>
    <p:sldLayoutId id="2147489015" r:id="rId10"/>
    <p:sldLayoutId id="214748901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zh-CN"/>
              <a:t>Click to edit Master title style</a:t>
            </a:r>
          </a:p>
        </p:txBody>
      </p:sp>
      <p:sp>
        <p:nvSpPr>
          <p:cNvPr id="3174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5E37081E-A722-408B-93F0-C99F22C4BF20}" type="slidenum">
              <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endParaRPr>
          </a:p>
        </p:txBody>
      </p:sp>
    </p:spTree>
    <p:extLst>
      <p:ext uri="{BB962C8B-B14F-4D97-AF65-F5344CB8AC3E}">
        <p14:creationId xmlns:p14="http://schemas.microsoft.com/office/powerpoint/2010/main" val="2609166040"/>
      </p:ext>
    </p:extLst>
  </p:cSld>
  <p:clrMap bg1="lt1" tx1="dk1" bg2="lt2" tx2="dk2" accent1="accent1" accent2="accent2" accent3="accent3" accent4="accent4" accent5="accent5" accent6="accent6" hlink="hlink" folHlink="folHlink"/>
  <p:sldLayoutIdLst>
    <p:sldLayoutId id="2147489018" r:id="rId1"/>
    <p:sldLayoutId id="2147489019" r:id="rId2"/>
    <p:sldLayoutId id="2147489020" r:id="rId3"/>
    <p:sldLayoutId id="2147489021" r:id="rId4"/>
    <p:sldLayoutId id="2147489022" r:id="rId5"/>
    <p:sldLayoutId id="2147489023" r:id="rId6"/>
    <p:sldLayoutId id="2147489024" r:id="rId7"/>
    <p:sldLayoutId id="2147489025" r:id="rId8"/>
    <p:sldLayoutId id="2147489026" r:id="rId9"/>
    <p:sldLayoutId id="2147489027" r:id="rId10"/>
    <p:sldLayoutId id="2147489028" r:id="rId11"/>
    <p:sldLayoutId id="2147489029" r:id="rId12"/>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宋体" pitchFamily="2" charset="-122"/>
        </a:defRPr>
      </a:lvl2pPr>
      <a:lvl3pPr algn="ctr" rtl="0" eaLnBrk="0" fontAlgn="base" hangingPunct="0">
        <a:spcBef>
          <a:spcPct val="0"/>
        </a:spcBef>
        <a:spcAft>
          <a:spcPct val="0"/>
        </a:spcAft>
        <a:defRPr sz="4400">
          <a:solidFill>
            <a:schemeClr val="tx2"/>
          </a:solidFill>
          <a:latin typeface="Arial" charset="0"/>
          <a:ea typeface="宋体" pitchFamily="2" charset="-122"/>
        </a:defRPr>
      </a:lvl3pPr>
      <a:lvl4pPr algn="ctr" rtl="0" eaLnBrk="0" fontAlgn="base" hangingPunct="0">
        <a:spcBef>
          <a:spcPct val="0"/>
        </a:spcBef>
        <a:spcAft>
          <a:spcPct val="0"/>
        </a:spcAft>
        <a:defRPr sz="4400">
          <a:solidFill>
            <a:schemeClr val="tx2"/>
          </a:solidFill>
          <a:latin typeface="Arial" charset="0"/>
          <a:ea typeface="宋体" pitchFamily="2" charset="-122"/>
        </a:defRPr>
      </a:lvl4pPr>
      <a:lvl5pPr algn="ctr" rtl="0" eaLnBrk="0" fontAlgn="base" hangingPunct="0">
        <a:spcBef>
          <a:spcPct val="0"/>
        </a:spcBef>
        <a:spcAft>
          <a:spcPct val="0"/>
        </a:spcAft>
        <a:defRPr sz="4400">
          <a:solidFill>
            <a:schemeClr val="tx2"/>
          </a:solidFill>
          <a:latin typeface="Arial" charset="0"/>
          <a:ea typeface="宋体" pitchFamily="2" charset="-122"/>
        </a:defRPr>
      </a:lvl5pPr>
      <a:lvl6pPr marL="457200" algn="ctr" rtl="0" fontAlgn="base">
        <a:spcBef>
          <a:spcPct val="0"/>
        </a:spcBef>
        <a:spcAft>
          <a:spcPct val="0"/>
        </a:spcAft>
        <a:defRPr sz="4400">
          <a:solidFill>
            <a:schemeClr val="tx2"/>
          </a:solidFill>
          <a:latin typeface="Arial" charset="0"/>
          <a:ea typeface="宋体" pitchFamily="2" charset="-122"/>
        </a:defRPr>
      </a:lvl6pPr>
      <a:lvl7pPr marL="914400" algn="ctr" rtl="0" fontAlgn="base">
        <a:spcBef>
          <a:spcPct val="0"/>
        </a:spcBef>
        <a:spcAft>
          <a:spcPct val="0"/>
        </a:spcAft>
        <a:defRPr sz="4400">
          <a:solidFill>
            <a:schemeClr val="tx2"/>
          </a:solidFill>
          <a:latin typeface="Arial" charset="0"/>
          <a:ea typeface="宋体" pitchFamily="2" charset="-122"/>
        </a:defRPr>
      </a:lvl7pPr>
      <a:lvl8pPr marL="1371600" algn="ctr" rtl="0" fontAlgn="base">
        <a:spcBef>
          <a:spcPct val="0"/>
        </a:spcBef>
        <a:spcAft>
          <a:spcPct val="0"/>
        </a:spcAft>
        <a:defRPr sz="4400">
          <a:solidFill>
            <a:schemeClr val="tx2"/>
          </a:solidFill>
          <a:latin typeface="Arial" charset="0"/>
          <a:ea typeface="宋体" pitchFamily="2" charset="-122"/>
        </a:defRPr>
      </a:lvl8pPr>
      <a:lvl9pPr marL="1828800" algn="ctr" rtl="0" fontAlgn="base">
        <a:spcBef>
          <a:spcPct val="0"/>
        </a:spcBef>
        <a:spcAft>
          <a:spcPct val="0"/>
        </a:spcAft>
        <a:defRPr sz="4400">
          <a:solidFill>
            <a:schemeClr val="tx2"/>
          </a:solidFill>
          <a:latin typeface="Arial" charset="0"/>
          <a:ea typeface="宋体" pitchFamily="2" charset="-122"/>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50" name="标题占位符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a:t>单击此处编辑母版标题样式</a:t>
            </a:r>
          </a:p>
        </p:txBody>
      </p:sp>
      <p:sp>
        <p:nvSpPr>
          <p:cNvPr id="2051" name="文本占位符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Calibri"/>
                <a:ea typeface="宋体"/>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ACC61EFA-D7D3-4278-B22C-5C5B276F6E4C}" type="datetime1">
              <a:rPr kumimoji="0" lang="zh-CN" altLang="en-US" sz="1200" b="0" i="0" u="none" strike="noStrike" kern="1200" cap="none" spc="0" normalizeH="0" baseline="0" noProof="0">
                <a:ln>
                  <a:noFill/>
                </a:ln>
                <a:solidFill>
                  <a:prstClr val="black">
                    <a:tint val="75000"/>
                  </a:prstClr>
                </a:solidFill>
                <a:effectLst/>
                <a:uLnTx/>
                <a:uFillTx/>
                <a:latin typeface="Calibri"/>
                <a:ea typeface="宋体"/>
                <a:cs typeface="+mn-cs"/>
              </a:rPr>
              <a:pPr marL="0" marR="0" lvl="0" indent="0" algn="l" defTabSz="914400" rtl="0" eaLnBrk="1" fontAlgn="auto" latinLnBrk="0" hangingPunct="1">
                <a:lnSpc>
                  <a:spcPct val="100000"/>
                </a:lnSpc>
                <a:spcBef>
                  <a:spcPts val="0"/>
                </a:spcBef>
                <a:spcAft>
                  <a:spcPts val="0"/>
                </a:spcAft>
                <a:buClrTx/>
                <a:buSzTx/>
                <a:buFontTx/>
                <a:buNone/>
                <a:tabLst/>
                <a:defRPr/>
              </a:pPr>
              <a:t>2023/5/31</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a:cs typeface="+mn-cs"/>
            </a:endParaRPr>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Calibri"/>
                <a:ea typeface="宋体"/>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a:cs typeface="+mn-cs"/>
            </a:endParaRPr>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Calibri"/>
                <a:ea typeface="宋体"/>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001B289-C873-4A75-987A-7D74640C4452}" type="slidenum">
              <a:rPr kumimoji="0" lang="zh-CN" altLang="en-US" sz="1200" b="0" i="0" u="none" strike="noStrike" kern="1200" cap="none" spc="0" normalizeH="0" baseline="0" noProof="0">
                <a:ln>
                  <a:noFill/>
                </a:ln>
                <a:solidFill>
                  <a:prstClr val="black">
                    <a:tint val="75000"/>
                  </a:prstClr>
                </a:solidFill>
                <a:effectLst/>
                <a:uLnTx/>
                <a:uFillTx/>
                <a:latin typeface="Calibri"/>
                <a:ea typeface="宋体"/>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a:cs typeface="+mn-cs"/>
            </a:endParaRPr>
          </a:p>
        </p:txBody>
      </p:sp>
    </p:spTree>
    <p:extLst>
      <p:ext uri="{BB962C8B-B14F-4D97-AF65-F5344CB8AC3E}">
        <p14:creationId xmlns:p14="http://schemas.microsoft.com/office/powerpoint/2010/main" val="1047727846"/>
      </p:ext>
    </p:extLst>
  </p:cSld>
  <p:clrMap bg1="lt1" tx1="dk1" bg2="lt2" tx2="dk2" accent1="accent1" accent2="accent2" accent3="accent3" accent4="accent4" accent5="accent5" accent6="accent6" hlink="hlink" folHlink="folHlink"/>
  <p:sldLayoutIdLst>
    <p:sldLayoutId id="2147489031" r:id="rId1"/>
    <p:sldLayoutId id="2147489032" r:id="rId2"/>
    <p:sldLayoutId id="2147489033" r:id="rId3"/>
    <p:sldLayoutId id="2147489034" r:id="rId4"/>
    <p:sldLayoutId id="2147489035" r:id="rId5"/>
    <p:sldLayoutId id="2147489036" r:id="rId6"/>
    <p:sldLayoutId id="2147489037" r:id="rId7"/>
    <p:sldLayoutId id="2147489038" r:id="rId8"/>
    <p:sldLayoutId id="2147489039" r:id="rId9"/>
    <p:sldLayoutId id="2147489040" r:id="rId10"/>
    <p:sldLayoutId id="2147489041"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宋体" pitchFamily="2" charset="-122"/>
        </a:defRPr>
      </a:lvl2pPr>
      <a:lvl3pPr algn="ctr" rtl="0" eaLnBrk="0" fontAlgn="base" hangingPunct="0">
        <a:spcBef>
          <a:spcPct val="0"/>
        </a:spcBef>
        <a:spcAft>
          <a:spcPct val="0"/>
        </a:spcAft>
        <a:defRPr sz="4400">
          <a:solidFill>
            <a:schemeClr val="tx1"/>
          </a:solidFill>
          <a:latin typeface="Calibri" pitchFamily="34" charset="0"/>
          <a:ea typeface="宋体" pitchFamily="2" charset="-122"/>
        </a:defRPr>
      </a:lvl3pPr>
      <a:lvl4pPr algn="ctr" rtl="0" eaLnBrk="0" fontAlgn="base" hangingPunct="0">
        <a:spcBef>
          <a:spcPct val="0"/>
        </a:spcBef>
        <a:spcAft>
          <a:spcPct val="0"/>
        </a:spcAft>
        <a:defRPr sz="4400">
          <a:solidFill>
            <a:schemeClr val="tx1"/>
          </a:solidFill>
          <a:latin typeface="Calibri" pitchFamily="34" charset="0"/>
          <a:ea typeface="宋体" pitchFamily="2" charset="-122"/>
        </a:defRPr>
      </a:lvl4pPr>
      <a:lvl5pPr algn="ctr" rtl="0" eaLnBrk="0" fontAlgn="base" hangingPunct="0">
        <a:spcBef>
          <a:spcPct val="0"/>
        </a:spcBef>
        <a:spcAft>
          <a:spcPct val="0"/>
        </a:spcAft>
        <a:defRPr sz="4400">
          <a:solidFill>
            <a:schemeClr val="tx1"/>
          </a:solidFill>
          <a:latin typeface="Calibri" pitchFamily="34" charset="0"/>
          <a:ea typeface="宋体" pitchFamily="2" charset="-122"/>
        </a:defRPr>
      </a:lvl5pPr>
      <a:lvl6pPr marL="457200" algn="ctr" rtl="0" fontAlgn="base">
        <a:spcBef>
          <a:spcPct val="0"/>
        </a:spcBef>
        <a:spcAft>
          <a:spcPct val="0"/>
        </a:spcAft>
        <a:defRPr sz="4400">
          <a:solidFill>
            <a:schemeClr val="tx1"/>
          </a:solidFill>
          <a:latin typeface="Calibri" pitchFamily="34" charset="0"/>
          <a:ea typeface="宋体" pitchFamily="2" charset="-122"/>
        </a:defRPr>
      </a:lvl6pPr>
      <a:lvl7pPr marL="914400" algn="ctr" rtl="0" fontAlgn="base">
        <a:spcBef>
          <a:spcPct val="0"/>
        </a:spcBef>
        <a:spcAft>
          <a:spcPct val="0"/>
        </a:spcAft>
        <a:defRPr sz="4400">
          <a:solidFill>
            <a:schemeClr val="tx1"/>
          </a:solidFill>
          <a:latin typeface="Calibri" pitchFamily="34" charset="0"/>
          <a:ea typeface="宋体" pitchFamily="2" charset="-122"/>
        </a:defRPr>
      </a:lvl7pPr>
      <a:lvl8pPr marL="1371600" algn="ctr" rtl="0" fontAlgn="base">
        <a:spcBef>
          <a:spcPct val="0"/>
        </a:spcBef>
        <a:spcAft>
          <a:spcPct val="0"/>
        </a:spcAft>
        <a:defRPr sz="4400">
          <a:solidFill>
            <a:schemeClr val="tx1"/>
          </a:solidFill>
          <a:latin typeface="Calibri" pitchFamily="34" charset="0"/>
          <a:ea typeface="宋体" pitchFamily="2" charset="-122"/>
        </a:defRPr>
      </a:lvl8pPr>
      <a:lvl9pPr marL="1828800" algn="ctr" rtl="0" fontAlgn="base">
        <a:spcBef>
          <a:spcPct val="0"/>
        </a:spcBef>
        <a:spcAft>
          <a:spcPct val="0"/>
        </a:spcAft>
        <a:defRPr sz="4400">
          <a:solidFill>
            <a:schemeClr val="tx1"/>
          </a:solidFill>
          <a:latin typeface="Calibri" pitchFamily="34" charset="0"/>
          <a:ea typeface="宋体" pitchFamily="2" charset="-122"/>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zh-CN" smtClean="0"/>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b="0">
                <a:solidFill>
                  <a:srgbClr val="000000"/>
                </a:solidFill>
                <a:latin typeface="Arial" charset="0"/>
                <a:ea typeface="宋体" pitchFamily="2" charset="-122"/>
              </a:defRPr>
            </a:lvl1pPr>
          </a:lstStyle>
          <a:p>
            <a:pPr>
              <a:defRPr/>
            </a:pPr>
            <a:endParaRPr lang="en-US" altLang="zh-CN"/>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solidFill>
                  <a:srgbClr val="000000"/>
                </a:solidFill>
                <a:latin typeface="Arial" charset="0"/>
                <a:ea typeface="宋体" pitchFamily="2" charset="-122"/>
              </a:defRPr>
            </a:lvl1pPr>
          </a:lstStyle>
          <a:p>
            <a:pPr>
              <a:defRPr/>
            </a:pPr>
            <a:endParaRPr lang="en-US" altLang="zh-CN"/>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solidFill>
                  <a:srgbClr val="000000"/>
                </a:solidFill>
                <a:latin typeface="Arial" charset="0"/>
                <a:ea typeface="宋体" pitchFamily="2" charset="-122"/>
              </a:defRPr>
            </a:lvl1pPr>
          </a:lstStyle>
          <a:p>
            <a:pPr>
              <a:defRPr/>
            </a:pPr>
            <a:fld id="{5526E3FE-202D-418E-B881-AC7A08F09BC0}" type="slidenum">
              <a:rPr lang="en-US" altLang="zh-CN"/>
              <a:pPr>
                <a:defRPr/>
              </a:pPr>
              <a:t>‹#›</a:t>
            </a:fld>
            <a:endParaRPr lang="en-US" altLang="zh-CN"/>
          </a:p>
        </p:txBody>
      </p:sp>
    </p:spTree>
  </p:cSld>
  <p:clrMap bg1="lt1" tx1="dk1" bg2="lt2" tx2="dk2" accent1="accent1" accent2="accent2" accent3="accent3" accent4="accent4" accent5="accent5" accent6="accent6" hlink="hlink" folHlink="folHlink"/>
  <p:sldLayoutIdLst>
    <p:sldLayoutId id="2147488532" r:id="rId1"/>
    <p:sldLayoutId id="2147488533" r:id="rId2"/>
    <p:sldLayoutId id="2147488534" r:id="rId3"/>
    <p:sldLayoutId id="2147488535" r:id="rId4"/>
    <p:sldLayoutId id="2147488536" r:id="rId5"/>
    <p:sldLayoutId id="2147488537" r:id="rId6"/>
    <p:sldLayoutId id="2147488538" r:id="rId7"/>
    <p:sldLayoutId id="2147488539" r:id="rId8"/>
    <p:sldLayoutId id="2147488540" r:id="rId9"/>
    <p:sldLayoutId id="2147488541" r:id="rId10"/>
    <p:sldLayoutId id="2147488542" r:id="rId11"/>
    <p:sldLayoutId id="2147488543" r:id="rId12"/>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宋体" pitchFamily="2" charset="-122"/>
        </a:defRPr>
      </a:lvl2pPr>
      <a:lvl3pPr algn="ctr" rtl="0" eaLnBrk="0" fontAlgn="base" hangingPunct="0">
        <a:spcBef>
          <a:spcPct val="0"/>
        </a:spcBef>
        <a:spcAft>
          <a:spcPct val="0"/>
        </a:spcAft>
        <a:defRPr sz="4400">
          <a:solidFill>
            <a:schemeClr val="tx2"/>
          </a:solidFill>
          <a:latin typeface="Arial" charset="0"/>
          <a:ea typeface="宋体" pitchFamily="2" charset="-122"/>
        </a:defRPr>
      </a:lvl3pPr>
      <a:lvl4pPr algn="ctr" rtl="0" eaLnBrk="0" fontAlgn="base" hangingPunct="0">
        <a:spcBef>
          <a:spcPct val="0"/>
        </a:spcBef>
        <a:spcAft>
          <a:spcPct val="0"/>
        </a:spcAft>
        <a:defRPr sz="4400">
          <a:solidFill>
            <a:schemeClr val="tx2"/>
          </a:solidFill>
          <a:latin typeface="Arial" charset="0"/>
          <a:ea typeface="宋体" pitchFamily="2" charset="-122"/>
        </a:defRPr>
      </a:lvl4pPr>
      <a:lvl5pPr algn="ctr" rtl="0" eaLnBrk="0" fontAlgn="base" hangingPunct="0">
        <a:spcBef>
          <a:spcPct val="0"/>
        </a:spcBef>
        <a:spcAft>
          <a:spcPct val="0"/>
        </a:spcAft>
        <a:defRPr sz="4400">
          <a:solidFill>
            <a:schemeClr val="tx2"/>
          </a:solidFill>
          <a:latin typeface="Arial" charset="0"/>
          <a:ea typeface="宋体" pitchFamily="2" charset="-122"/>
        </a:defRPr>
      </a:lvl5pPr>
      <a:lvl6pPr marL="457200" algn="ctr" rtl="0" fontAlgn="base">
        <a:spcBef>
          <a:spcPct val="0"/>
        </a:spcBef>
        <a:spcAft>
          <a:spcPct val="0"/>
        </a:spcAft>
        <a:defRPr sz="4400">
          <a:solidFill>
            <a:schemeClr val="tx2"/>
          </a:solidFill>
          <a:latin typeface="Arial" charset="0"/>
          <a:ea typeface="宋体" pitchFamily="2" charset="-122"/>
        </a:defRPr>
      </a:lvl6pPr>
      <a:lvl7pPr marL="914400" algn="ctr" rtl="0" fontAlgn="base">
        <a:spcBef>
          <a:spcPct val="0"/>
        </a:spcBef>
        <a:spcAft>
          <a:spcPct val="0"/>
        </a:spcAft>
        <a:defRPr sz="4400">
          <a:solidFill>
            <a:schemeClr val="tx2"/>
          </a:solidFill>
          <a:latin typeface="Arial" charset="0"/>
          <a:ea typeface="宋体" pitchFamily="2" charset="-122"/>
        </a:defRPr>
      </a:lvl7pPr>
      <a:lvl8pPr marL="1371600" algn="ctr" rtl="0" fontAlgn="base">
        <a:spcBef>
          <a:spcPct val="0"/>
        </a:spcBef>
        <a:spcAft>
          <a:spcPct val="0"/>
        </a:spcAft>
        <a:defRPr sz="4400">
          <a:solidFill>
            <a:schemeClr val="tx2"/>
          </a:solidFill>
          <a:latin typeface="Arial" charset="0"/>
          <a:ea typeface="宋体" pitchFamily="2" charset="-122"/>
        </a:defRPr>
      </a:lvl8pPr>
      <a:lvl9pPr marL="1828800" algn="ctr" rtl="0" fontAlgn="base">
        <a:spcBef>
          <a:spcPct val="0"/>
        </a:spcBef>
        <a:spcAft>
          <a:spcPct val="0"/>
        </a:spcAft>
        <a:defRPr sz="4400">
          <a:solidFill>
            <a:schemeClr val="tx2"/>
          </a:solidFill>
          <a:latin typeface="Arial" charset="0"/>
          <a:ea typeface="宋体" pitchFamily="2" charset="-122"/>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25603"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l">
              <a:defRPr kumimoji="1" sz="1400" b="0">
                <a:solidFill>
                  <a:srgbClr val="000000"/>
                </a:solidFill>
                <a:latin typeface="Times New Roman" pitchFamily="18" charset="0"/>
              </a:defRPr>
            </a:lvl1pPr>
          </a:lstStyle>
          <a:p>
            <a:pPr>
              <a:defRPr/>
            </a:pPr>
            <a:fld id="{F8B90F7F-BCB7-42D3-82CF-E4C12F83B088}" type="datetime1">
              <a:rPr lang="zh-CN" altLang="en-US"/>
              <a:pPr>
                <a:defRPr/>
              </a:pPr>
              <a:t>2023/5/31</a:t>
            </a:fld>
            <a:endParaRPr lang="en-US" altLang="zh-CN"/>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kumimoji="1" sz="1400" b="0">
                <a:solidFill>
                  <a:srgbClr val="000000"/>
                </a:solidFill>
                <a:latin typeface="Times New Roman" pitchFamily="18" charset="0"/>
              </a:defRPr>
            </a:lvl1pPr>
          </a:lstStyle>
          <a:p>
            <a:pPr>
              <a:defRPr/>
            </a:pPr>
            <a:endParaRPr lang="en-US" altLang="zh-CN"/>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kumimoji="1" sz="1400" b="0">
                <a:solidFill>
                  <a:srgbClr val="000000"/>
                </a:solidFill>
                <a:latin typeface="Times New Roman" pitchFamily="18" charset="0"/>
                <a:ea typeface="宋体" pitchFamily="2" charset="-122"/>
              </a:defRPr>
            </a:lvl1pPr>
          </a:lstStyle>
          <a:p>
            <a:pPr>
              <a:defRPr/>
            </a:pPr>
            <a:fld id="{9947F61E-332D-48BE-8EDB-38C5893E5601}" type="slidenum">
              <a:rPr lang="en-US" altLang="zh-CN"/>
              <a:pPr>
                <a:defRPr/>
              </a:pPr>
              <a:t>‹#›</a:t>
            </a:fld>
            <a:endParaRPr lang="en-US" altLang="zh-CN"/>
          </a:p>
        </p:txBody>
      </p:sp>
    </p:spTree>
    <p:extLst>
      <p:ext uri="{BB962C8B-B14F-4D97-AF65-F5344CB8AC3E}">
        <p14:creationId xmlns:p14="http://schemas.microsoft.com/office/powerpoint/2010/main" val="2535468142"/>
      </p:ext>
    </p:extLst>
  </p:cSld>
  <p:clrMap bg1="lt1" tx1="dk1" bg2="lt2" tx2="dk2" accent1="accent1" accent2="accent2" accent3="accent3" accent4="accent4" accent5="accent5" accent6="accent6" hlink="hlink" folHlink="folHlink"/>
  <p:sldLayoutIdLst>
    <p:sldLayoutId id="2147488632" r:id="rId1"/>
    <p:sldLayoutId id="2147488633" r:id="rId2"/>
    <p:sldLayoutId id="2147488634" r:id="rId3"/>
    <p:sldLayoutId id="2147488635" r:id="rId4"/>
    <p:sldLayoutId id="2147488636" r:id="rId5"/>
    <p:sldLayoutId id="2147488637" r:id="rId6"/>
    <p:sldLayoutId id="2147488638" r:id="rId7"/>
    <p:sldLayoutId id="2147488639" r:id="rId8"/>
    <p:sldLayoutId id="2147488640" r:id="rId9"/>
    <p:sldLayoutId id="2147488641" r:id="rId10"/>
    <p:sldLayoutId id="2147488642" r:id="rId11"/>
    <p:sldLayoutId id="2147488643" r:id="rId12"/>
    <p:sldLayoutId id="2147488644" r:id="rId13"/>
    <p:sldLayoutId id="2147488645" r:id="rId14"/>
    <p:sldLayoutId id="2147488646" r:id="rId15"/>
  </p:sldLayoutIdLst>
  <p:transition/>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New Roman" pitchFamily="18" charset="0"/>
          <a:ea typeface="宋体" pitchFamily="2" charset="-122"/>
        </a:defRPr>
      </a:lvl2pPr>
      <a:lvl3pPr algn="ctr" rtl="0" eaLnBrk="0" fontAlgn="base" hangingPunct="0">
        <a:spcBef>
          <a:spcPct val="0"/>
        </a:spcBef>
        <a:spcAft>
          <a:spcPct val="0"/>
        </a:spcAft>
        <a:defRPr kumimoji="1" sz="4400">
          <a:solidFill>
            <a:schemeClr val="tx2"/>
          </a:solidFill>
          <a:latin typeface="Times New Roman" pitchFamily="18" charset="0"/>
          <a:ea typeface="宋体" pitchFamily="2" charset="-122"/>
        </a:defRPr>
      </a:lvl3pPr>
      <a:lvl4pPr algn="ctr" rtl="0" eaLnBrk="0" fontAlgn="base" hangingPunct="0">
        <a:spcBef>
          <a:spcPct val="0"/>
        </a:spcBef>
        <a:spcAft>
          <a:spcPct val="0"/>
        </a:spcAft>
        <a:defRPr kumimoji="1" sz="4400">
          <a:solidFill>
            <a:schemeClr val="tx2"/>
          </a:solidFill>
          <a:latin typeface="Times New Roman" pitchFamily="18" charset="0"/>
          <a:ea typeface="宋体" pitchFamily="2" charset="-122"/>
        </a:defRPr>
      </a:lvl4pPr>
      <a:lvl5pPr algn="ctr" rtl="0" eaLnBrk="0" fontAlgn="base" hangingPunct="0">
        <a:spcBef>
          <a:spcPct val="0"/>
        </a:spcBef>
        <a:spcAft>
          <a:spcPct val="0"/>
        </a:spcAft>
        <a:defRPr kumimoji="1" sz="4400">
          <a:solidFill>
            <a:schemeClr val="tx2"/>
          </a:solidFill>
          <a:latin typeface="Times New Roman" pitchFamily="18" charset="0"/>
          <a:ea typeface="宋体" pitchFamily="2" charset="-122"/>
        </a:defRPr>
      </a:lvl5pPr>
      <a:lvl6pPr marL="457200" algn="ctr" rtl="0" fontAlgn="base">
        <a:spcBef>
          <a:spcPct val="0"/>
        </a:spcBef>
        <a:spcAft>
          <a:spcPct val="0"/>
        </a:spcAft>
        <a:defRPr kumimoji="1" sz="4400">
          <a:solidFill>
            <a:schemeClr val="tx2"/>
          </a:solidFill>
          <a:latin typeface="Times New Roman" pitchFamily="18" charset="0"/>
          <a:ea typeface="宋体" pitchFamily="2" charset="-122"/>
        </a:defRPr>
      </a:lvl6pPr>
      <a:lvl7pPr marL="914400" algn="ctr" rtl="0" fontAlgn="base">
        <a:spcBef>
          <a:spcPct val="0"/>
        </a:spcBef>
        <a:spcAft>
          <a:spcPct val="0"/>
        </a:spcAft>
        <a:defRPr kumimoji="1" sz="4400">
          <a:solidFill>
            <a:schemeClr val="tx2"/>
          </a:solidFill>
          <a:latin typeface="Times New Roman" pitchFamily="18" charset="0"/>
          <a:ea typeface="宋体" pitchFamily="2" charset="-122"/>
        </a:defRPr>
      </a:lvl7pPr>
      <a:lvl8pPr marL="1371600" algn="ctr" rtl="0" fontAlgn="base">
        <a:spcBef>
          <a:spcPct val="0"/>
        </a:spcBef>
        <a:spcAft>
          <a:spcPct val="0"/>
        </a:spcAft>
        <a:defRPr kumimoji="1" sz="4400">
          <a:solidFill>
            <a:schemeClr val="tx2"/>
          </a:solidFill>
          <a:latin typeface="Times New Roman" pitchFamily="18" charset="0"/>
          <a:ea typeface="宋体" pitchFamily="2" charset="-122"/>
        </a:defRPr>
      </a:lvl8pPr>
      <a:lvl9pPr marL="1828800" algn="ctr" rtl="0" fontAlgn="base">
        <a:spcBef>
          <a:spcPct val="0"/>
        </a:spcBef>
        <a:spcAft>
          <a:spcPct val="0"/>
        </a:spcAft>
        <a:defRPr kumimoji="1" sz="4400">
          <a:solidFill>
            <a:schemeClr val="tx2"/>
          </a:solidFill>
          <a:latin typeface="Times New Roman" pitchFamily="18" charset="0"/>
          <a:ea typeface="宋体" pitchFamily="2" charset="-122"/>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zh-CN"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ea typeface="宋体" pitchFamily="2" charset="-122"/>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ea typeface="宋体" pitchFamily="2" charset="-122"/>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ea typeface="宋体" pitchFamily="2" charset="-122"/>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8E11D783-C6BD-485E-9B54-98A688E79337}" type="slidenum">
              <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endParaRPr>
          </a:p>
        </p:txBody>
      </p:sp>
    </p:spTree>
    <p:extLst>
      <p:ext uri="{BB962C8B-B14F-4D97-AF65-F5344CB8AC3E}">
        <p14:creationId xmlns:p14="http://schemas.microsoft.com/office/powerpoint/2010/main" val="3490087849"/>
      </p:ext>
    </p:extLst>
  </p:cSld>
  <p:clrMap bg1="lt1" tx1="dk1" bg2="lt2" tx2="dk2" accent1="accent1" accent2="accent2" accent3="accent3" accent4="accent4" accent5="accent5" accent6="accent6" hlink="hlink" folHlink="folHlink"/>
  <p:sldLayoutIdLst>
    <p:sldLayoutId id="2147488855" r:id="rId1"/>
    <p:sldLayoutId id="2147488856" r:id="rId2"/>
    <p:sldLayoutId id="2147488857" r:id="rId3"/>
    <p:sldLayoutId id="2147488858" r:id="rId4"/>
    <p:sldLayoutId id="2147488859" r:id="rId5"/>
    <p:sldLayoutId id="2147488860" r:id="rId6"/>
    <p:sldLayoutId id="2147488861" r:id="rId7"/>
    <p:sldLayoutId id="2147488862" r:id="rId8"/>
    <p:sldLayoutId id="2147488863" r:id="rId9"/>
    <p:sldLayoutId id="2147488864" r:id="rId10"/>
    <p:sldLayoutId id="2147488865" r:id="rId11"/>
    <p:sldLayoutId id="2147488866" r:id="rId12"/>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宋体" pitchFamily="2" charset="-122"/>
        </a:defRPr>
      </a:lvl2pPr>
      <a:lvl3pPr algn="ctr" rtl="0" eaLnBrk="0" fontAlgn="base" hangingPunct="0">
        <a:spcBef>
          <a:spcPct val="0"/>
        </a:spcBef>
        <a:spcAft>
          <a:spcPct val="0"/>
        </a:spcAft>
        <a:defRPr sz="4400">
          <a:solidFill>
            <a:schemeClr val="tx2"/>
          </a:solidFill>
          <a:latin typeface="Arial" charset="0"/>
          <a:ea typeface="宋体" pitchFamily="2" charset="-122"/>
        </a:defRPr>
      </a:lvl3pPr>
      <a:lvl4pPr algn="ctr" rtl="0" eaLnBrk="0" fontAlgn="base" hangingPunct="0">
        <a:spcBef>
          <a:spcPct val="0"/>
        </a:spcBef>
        <a:spcAft>
          <a:spcPct val="0"/>
        </a:spcAft>
        <a:defRPr sz="4400">
          <a:solidFill>
            <a:schemeClr val="tx2"/>
          </a:solidFill>
          <a:latin typeface="Arial" charset="0"/>
          <a:ea typeface="宋体" pitchFamily="2" charset="-122"/>
        </a:defRPr>
      </a:lvl4pPr>
      <a:lvl5pPr algn="ctr" rtl="0" eaLnBrk="0" fontAlgn="base" hangingPunct="0">
        <a:spcBef>
          <a:spcPct val="0"/>
        </a:spcBef>
        <a:spcAft>
          <a:spcPct val="0"/>
        </a:spcAft>
        <a:defRPr sz="4400">
          <a:solidFill>
            <a:schemeClr val="tx2"/>
          </a:solidFill>
          <a:latin typeface="Arial" charset="0"/>
          <a:ea typeface="宋体" pitchFamily="2" charset="-122"/>
        </a:defRPr>
      </a:lvl5pPr>
      <a:lvl6pPr marL="457200" algn="ctr" rtl="0" fontAlgn="base">
        <a:spcBef>
          <a:spcPct val="0"/>
        </a:spcBef>
        <a:spcAft>
          <a:spcPct val="0"/>
        </a:spcAft>
        <a:defRPr sz="4400">
          <a:solidFill>
            <a:schemeClr val="tx2"/>
          </a:solidFill>
          <a:latin typeface="Arial" charset="0"/>
          <a:ea typeface="宋体" pitchFamily="2" charset="-122"/>
        </a:defRPr>
      </a:lvl6pPr>
      <a:lvl7pPr marL="914400" algn="ctr" rtl="0" fontAlgn="base">
        <a:spcBef>
          <a:spcPct val="0"/>
        </a:spcBef>
        <a:spcAft>
          <a:spcPct val="0"/>
        </a:spcAft>
        <a:defRPr sz="4400">
          <a:solidFill>
            <a:schemeClr val="tx2"/>
          </a:solidFill>
          <a:latin typeface="Arial" charset="0"/>
          <a:ea typeface="宋体" pitchFamily="2" charset="-122"/>
        </a:defRPr>
      </a:lvl7pPr>
      <a:lvl8pPr marL="1371600" algn="ctr" rtl="0" fontAlgn="base">
        <a:spcBef>
          <a:spcPct val="0"/>
        </a:spcBef>
        <a:spcAft>
          <a:spcPct val="0"/>
        </a:spcAft>
        <a:defRPr sz="4400">
          <a:solidFill>
            <a:schemeClr val="tx2"/>
          </a:solidFill>
          <a:latin typeface="Arial" charset="0"/>
          <a:ea typeface="宋体" pitchFamily="2" charset="-122"/>
        </a:defRPr>
      </a:lvl8pPr>
      <a:lvl9pPr marL="1828800" algn="ctr" rtl="0" fontAlgn="base">
        <a:spcBef>
          <a:spcPct val="0"/>
        </a:spcBef>
        <a:spcAft>
          <a:spcPct val="0"/>
        </a:spcAft>
        <a:defRPr sz="4400">
          <a:solidFill>
            <a:schemeClr val="tx2"/>
          </a:solidFill>
          <a:latin typeface="Arial" charset="0"/>
          <a:ea typeface="宋体" pitchFamily="2" charset="-122"/>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zh-CN"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ea typeface="宋体" pitchFamily="2" charset="-122"/>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ea typeface="宋体" pitchFamily="2" charset="-122"/>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ea typeface="宋体" pitchFamily="2" charset="-122"/>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8E11D783-C6BD-485E-9B54-98A688E79337}" type="slidenum">
              <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endParaRPr>
          </a:p>
        </p:txBody>
      </p:sp>
    </p:spTree>
    <p:extLst>
      <p:ext uri="{BB962C8B-B14F-4D97-AF65-F5344CB8AC3E}">
        <p14:creationId xmlns:p14="http://schemas.microsoft.com/office/powerpoint/2010/main" val="3107865918"/>
      </p:ext>
    </p:extLst>
  </p:cSld>
  <p:clrMap bg1="lt1" tx1="dk1" bg2="lt2" tx2="dk2" accent1="accent1" accent2="accent2" accent3="accent3" accent4="accent4" accent5="accent5" accent6="accent6" hlink="hlink" folHlink="folHlink"/>
  <p:sldLayoutIdLst>
    <p:sldLayoutId id="2147488911" r:id="rId1"/>
    <p:sldLayoutId id="2147488912" r:id="rId2"/>
    <p:sldLayoutId id="2147488913" r:id="rId3"/>
    <p:sldLayoutId id="2147488914" r:id="rId4"/>
    <p:sldLayoutId id="2147488915" r:id="rId5"/>
    <p:sldLayoutId id="2147488916" r:id="rId6"/>
    <p:sldLayoutId id="2147488917" r:id="rId7"/>
    <p:sldLayoutId id="2147488918" r:id="rId8"/>
    <p:sldLayoutId id="2147488919" r:id="rId9"/>
    <p:sldLayoutId id="2147488920" r:id="rId10"/>
    <p:sldLayoutId id="2147488921" r:id="rId11"/>
    <p:sldLayoutId id="2147488922" r:id="rId12"/>
    <p:sldLayoutId id="2147488923" r:id="rId13"/>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宋体" pitchFamily="2" charset="-122"/>
        </a:defRPr>
      </a:lvl2pPr>
      <a:lvl3pPr algn="ctr" rtl="0" eaLnBrk="0" fontAlgn="base" hangingPunct="0">
        <a:spcBef>
          <a:spcPct val="0"/>
        </a:spcBef>
        <a:spcAft>
          <a:spcPct val="0"/>
        </a:spcAft>
        <a:defRPr sz="4400">
          <a:solidFill>
            <a:schemeClr val="tx2"/>
          </a:solidFill>
          <a:latin typeface="Arial" charset="0"/>
          <a:ea typeface="宋体" pitchFamily="2" charset="-122"/>
        </a:defRPr>
      </a:lvl3pPr>
      <a:lvl4pPr algn="ctr" rtl="0" eaLnBrk="0" fontAlgn="base" hangingPunct="0">
        <a:spcBef>
          <a:spcPct val="0"/>
        </a:spcBef>
        <a:spcAft>
          <a:spcPct val="0"/>
        </a:spcAft>
        <a:defRPr sz="4400">
          <a:solidFill>
            <a:schemeClr val="tx2"/>
          </a:solidFill>
          <a:latin typeface="Arial" charset="0"/>
          <a:ea typeface="宋体" pitchFamily="2" charset="-122"/>
        </a:defRPr>
      </a:lvl4pPr>
      <a:lvl5pPr algn="ctr" rtl="0" eaLnBrk="0" fontAlgn="base" hangingPunct="0">
        <a:spcBef>
          <a:spcPct val="0"/>
        </a:spcBef>
        <a:spcAft>
          <a:spcPct val="0"/>
        </a:spcAft>
        <a:defRPr sz="4400">
          <a:solidFill>
            <a:schemeClr val="tx2"/>
          </a:solidFill>
          <a:latin typeface="Arial" charset="0"/>
          <a:ea typeface="宋体" pitchFamily="2" charset="-122"/>
        </a:defRPr>
      </a:lvl5pPr>
      <a:lvl6pPr marL="457200" algn="ctr" rtl="0" fontAlgn="base">
        <a:spcBef>
          <a:spcPct val="0"/>
        </a:spcBef>
        <a:spcAft>
          <a:spcPct val="0"/>
        </a:spcAft>
        <a:defRPr sz="4400">
          <a:solidFill>
            <a:schemeClr val="tx2"/>
          </a:solidFill>
          <a:latin typeface="Arial" charset="0"/>
          <a:ea typeface="宋体" pitchFamily="2" charset="-122"/>
        </a:defRPr>
      </a:lvl6pPr>
      <a:lvl7pPr marL="914400" algn="ctr" rtl="0" fontAlgn="base">
        <a:spcBef>
          <a:spcPct val="0"/>
        </a:spcBef>
        <a:spcAft>
          <a:spcPct val="0"/>
        </a:spcAft>
        <a:defRPr sz="4400">
          <a:solidFill>
            <a:schemeClr val="tx2"/>
          </a:solidFill>
          <a:latin typeface="Arial" charset="0"/>
          <a:ea typeface="宋体" pitchFamily="2" charset="-122"/>
        </a:defRPr>
      </a:lvl7pPr>
      <a:lvl8pPr marL="1371600" algn="ctr" rtl="0" fontAlgn="base">
        <a:spcBef>
          <a:spcPct val="0"/>
        </a:spcBef>
        <a:spcAft>
          <a:spcPct val="0"/>
        </a:spcAft>
        <a:defRPr sz="4400">
          <a:solidFill>
            <a:schemeClr val="tx2"/>
          </a:solidFill>
          <a:latin typeface="Arial" charset="0"/>
          <a:ea typeface="宋体" pitchFamily="2" charset="-122"/>
        </a:defRPr>
      </a:lvl8pPr>
      <a:lvl9pPr marL="1828800" algn="ctr" rtl="0" fontAlgn="base">
        <a:spcBef>
          <a:spcPct val="0"/>
        </a:spcBef>
        <a:spcAft>
          <a:spcPct val="0"/>
        </a:spcAft>
        <a:defRPr sz="4400">
          <a:solidFill>
            <a:schemeClr val="tx2"/>
          </a:solidFill>
          <a:latin typeface="Arial" charset="0"/>
          <a:ea typeface="宋体" pitchFamily="2" charset="-122"/>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zh-CN" smtClean="0"/>
              <a:t>Click to edit Master title style</a:t>
            </a:r>
          </a:p>
        </p:txBody>
      </p:sp>
      <p:sp>
        <p:nvSpPr>
          <p:cNvPr id="3174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5E37081E-A722-408B-93F0-C99F22C4BF20}" type="slidenum">
              <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endParaRPr>
          </a:p>
        </p:txBody>
      </p:sp>
    </p:spTree>
    <p:extLst>
      <p:ext uri="{BB962C8B-B14F-4D97-AF65-F5344CB8AC3E}">
        <p14:creationId xmlns:p14="http://schemas.microsoft.com/office/powerpoint/2010/main" val="434542965"/>
      </p:ext>
    </p:extLst>
  </p:cSld>
  <p:clrMap bg1="lt1" tx1="dk1" bg2="lt2" tx2="dk2" accent1="accent1" accent2="accent2" accent3="accent3" accent4="accent4" accent5="accent5" accent6="accent6" hlink="hlink" folHlink="folHlink"/>
  <p:sldLayoutIdLst>
    <p:sldLayoutId id="2147488926" r:id="rId1"/>
    <p:sldLayoutId id="2147488927" r:id="rId2"/>
    <p:sldLayoutId id="2147488928" r:id="rId3"/>
    <p:sldLayoutId id="2147488929" r:id="rId4"/>
    <p:sldLayoutId id="2147488930" r:id="rId5"/>
    <p:sldLayoutId id="2147488931" r:id="rId6"/>
    <p:sldLayoutId id="2147488932" r:id="rId7"/>
    <p:sldLayoutId id="2147488933" r:id="rId8"/>
    <p:sldLayoutId id="2147488934" r:id="rId9"/>
    <p:sldLayoutId id="2147488935" r:id="rId10"/>
    <p:sldLayoutId id="2147488936" r:id="rId11"/>
    <p:sldLayoutId id="2147488937" r:id="rId12"/>
    <p:sldLayoutId id="2147488938" r:id="rId13"/>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宋体" pitchFamily="2" charset="-122"/>
        </a:defRPr>
      </a:lvl2pPr>
      <a:lvl3pPr algn="ctr" rtl="0" eaLnBrk="0" fontAlgn="base" hangingPunct="0">
        <a:spcBef>
          <a:spcPct val="0"/>
        </a:spcBef>
        <a:spcAft>
          <a:spcPct val="0"/>
        </a:spcAft>
        <a:defRPr sz="4400">
          <a:solidFill>
            <a:schemeClr val="tx2"/>
          </a:solidFill>
          <a:latin typeface="Arial" charset="0"/>
          <a:ea typeface="宋体" pitchFamily="2" charset="-122"/>
        </a:defRPr>
      </a:lvl3pPr>
      <a:lvl4pPr algn="ctr" rtl="0" eaLnBrk="0" fontAlgn="base" hangingPunct="0">
        <a:spcBef>
          <a:spcPct val="0"/>
        </a:spcBef>
        <a:spcAft>
          <a:spcPct val="0"/>
        </a:spcAft>
        <a:defRPr sz="4400">
          <a:solidFill>
            <a:schemeClr val="tx2"/>
          </a:solidFill>
          <a:latin typeface="Arial" charset="0"/>
          <a:ea typeface="宋体" pitchFamily="2" charset="-122"/>
        </a:defRPr>
      </a:lvl4pPr>
      <a:lvl5pPr algn="ctr" rtl="0" eaLnBrk="0" fontAlgn="base" hangingPunct="0">
        <a:spcBef>
          <a:spcPct val="0"/>
        </a:spcBef>
        <a:spcAft>
          <a:spcPct val="0"/>
        </a:spcAft>
        <a:defRPr sz="4400">
          <a:solidFill>
            <a:schemeClr val="tx2"/>
          </a:solidFill>
          <a:latin typeface="Arial" charset="0"/>
          <a:ea typeface="宋体" pitchFamily="2" charset="-122"/>
        </a:defRPr>
      </a:lvl5pPr>
      <a:lvl6pPr marL="457200" algn="ctr" rtl="0" fontAlgn="base">
        <a:spcBef>
          <a:spcPct val="0"/>
        </a:spcBef>
        <a:spcAft>
          <a:spcPct val="0"/>
        </a:spcAft>
        <a:defRPr sz="4400">
          <a:solidFill>
            <a:schemeClr val="tx2"/>
          </a:solidFill>
          <a:latin typeface="Arial" charset="0"/>
          <a:ea typeface="宋体" pitchFamily="2" charset="-122"/>
        </a:defRPr>
      </a:lvl6pPr>
      <a:lvl7pPr marL="914400" algn="ctr" rtl="0" fontAlgn="base">
        <a:spcBef>
          <a:spcPct val="0"/>
        </a:spcBef>
        <a:spcAft>
          <a:spcPct val="0"/>
        </a:spcAft>
        <a:defRPr sz="4400">
          <a:solidFill>
            <a:schemeClr val="tx2"/>
          </a:solidFill>
          <a:latin typeface="Arial" charset="0"/>
          <a:ea typeface="宋体" pitchFamily="2" charset="-122"/>
        </a:defRPr>
      </a:lvl7pPr>
      <a:lvl8pPr marL="1371600" algn="ctr" rtl="0" fontAlgn="base">
        <a:spcBef>
          <a:spcPct val="0"/>
        </a:spcBef>
        <a:spcAft>
          <a:spcPct val="0"/>
        </a:spcAft>
        <a:defRPr sz="4400">
          <a:solidFill>
            <a:schemeClr val="tx2"/>
          </a:solidFill>
          <a:latin typeface="Arial" charset="0"/>
          <a:ea typeface="宋体" pitchFamily="2" charset="-122"/>
        </a:defRPr>
      </a:lvl8pPr>
      <a:lvl9pPr marL="1828800" algn="ctr" rtl="0" fontAlgn="base">
        <a:spcBef>
          <a:spcPct val="0"/>
        </a:spcBef>
        <a:spcAft>
          <a:spcPct val="0"/>
        </a:spcAft>
        <a:defRPr sz="4400">
          <a:solidFill>
            <a:schemeClr val="tx2"/>
          </a:solidFill>
          <a:latin typeface="Arial" charset="0"/>
          <a:ea typeface="宋体" pitchFamily="2" charset="-122"/>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zh-CN" smtClean="0"/>
              <a:t>Click to edit Master title style</a:t>
            </a:r>
          </a:p>
        </p:txBody>
      </p:sp>
      <p:sp>
        <p:nvSpPr>
          <p:cNvPr id="3174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5E37081E-A722-408B-93F0-C99F22C4BF20}" type="slidenum">
              <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endParaRPr>
          </a:p>
        </p:txBody>
      </p:sp>
    </p:spTree>
    <p:extLst>
      <p:ext uri="{BB962C8B-B14F-4D97-AF65-F5344CB8AC3E}">
        <p14:creationId xmlns:p14="http://schemas.microsoft.com/office/powerpoint/2010/main" val="3987508113"/>
      </p:ext>
    </p:extLst>
  </p:cSld>
  <p:clrMap bg1="lt1" tx1="dk1" bg2="lt2" tx2="dk2" accent1="accent1" accent2="accent2" accent3="accent3" accent4="accent4" accent5="accent5" accent6="accent6" hlink="hlink" folHlink="folHlink"/>
  <p:sldLayoutIdLst>
    <p:sldLayoutId id="2147488940" r:id="rId1"/>
    <p:sldLayoutId id="2147488941" r:id="rId2"/>
    <p:sldLayoutId id="2147488942" r:id="rId3"/>
    <p:sldLayoutId id="2147488943" r:id="rId4"/>
    <p:sldLayoutId id="2147488944" r:id="rId5"/>
    <p:sldLayoutId id="2147488945" r:id="rId6"/>
    <p:sldLayoutId id="2147488946" r:id="rId7"/>
    <p:sldLayoutId id="2147488947" r:id="rId8"/>
    <p:sldLayoutId id="2147488948" r:id="rId9"/>
    <p:sldLayoutId id="2147488949" r:id="rId10"/>
    <p:sldLayoutId id="2147488950" r:id="rId11"/>
    <p:sldLayoutId id="2147488951" r:id="rId12"/>
    <p:sldLayoutId id="2147488952" r:id="rId13"/>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宋体" pitchFamily="2" charset="-122"/>
        </a:defRPr>
      </a:lvl2pPr>
      <a:lvl3pPr algn="ctr" rtl="0" eaLnBrk="0" fontAlgn="base" hangingPunct="0">
        <a:spcBef>
          <a:spcPct val="0"/>
        </a:spcBef>
        <a:spcAft>
          <a:spcPct val="0"/>
        </a:spcAft>
        <a:defRPr sz="4400">
          <a:solidFill>
            <a:schemeClr val="tx2"/>
          </a:solidFill>
          <a:latin typeface="Arial" charset="0"/>
          <a:ea typeface="宋体" pitchFamily="2" charset="-122"/>
        </a:defRPr>
      </a:lvl3pPr>
      <a:lvl4pPr algn="ctr" rtl="0" eaLnBrk="0" fontAlgn="base" hangingPunct="0">
        <a:spcBef>
          <a:spcPct val="0"/>
        </a:spcBef>
        <a:spcAft>
          <a:spcPct val="0"/>
        </a:spcAft>
        <a:defRPr sz="4400">
          <a:solidFill>
            <a:schemeClr val="tx2"/>
          </a:solidFill>
          <a:latin typeface="Arial" charset="0"/>
          <a:ea typeface="宋体" pitchFamily="2" charset="-122"/>
        </a:defRPr>
      </a:lvl4pPr>
      <a:lvl5pPr algn="ctr" rtl="0" eaLnBrk="0" fontAlgn="base" hangingPunct="0">
        <a:spcBef>
          <a:spcPct val="0"/>
        </a:spcBef>
        <a:spcAft>
          <a:spcPct val="0"/>
        </a:spcAft>
        <a:defRPr sz="4400">
          <a:solidFill>
            <a:schemeClr val="tx2"/>
          </a:solidFill>
          <a:latin typeface="Arial" charset="0"/>
          <a:ea typeface="宋体" pitchFamily="2" charset="-122"/>
        </a:defRPr>
      </a:lvl5pPr>
      <a:lvl6pPr marL="457200" algn="ctr" rtl="0" fontAlgn="base">
        <a:spcBef>
          <a:spcPct val="0"/>
        </a:spcBef>
        <a:spcAft>
          <a:spcPct val="0"/>
        </a:spcAft>
        <a:defRPr sz="4400">
          <a:solidFill>
            <a:schemeClr val="tx2"/>
          </a:solidFill>
          <a:latin typeface="Arial" charset="0"/>
          <a:ea typeface="宋体" pitchFamily="2" charset="-122"/>
        </a:defRPr>
      </a:lvl6pPr>
      <a:lvl7pPr marL="914400" algn="ctr" rtl="0" fontAlgn="base">
        <a:spcBef>
          <a:spcPct val="0"/>
        </a:spcBef>
        <a:spcAft>
          <a:spcPct val="0"/>
        </a:spcAft>
        <a:defRPr sz="4400">
          <a:solidFill>
            <a:schemeClr val="tx2"/>
          </a:solidFill>
          <a:latin typeface="Arial" charset="0"/>
          <a:ea typeface="宋体" pitchFamily="2" charset="-122"/>
        </a:defRPr>
      </a:lvl7pPr>
      <a:lvl8pPr marL="1371600" algn="ctr" rtl="0" fontAlgn="base">
        <a:spcBef>
          <a:spcPct val="0"/>
        </a:spcBef>
        <a:spcAft>
          <a:spcPct val="0"/>
        </a:spcAft>
        <a:defRPr sz="4400">
          <a:solidFill>
            <a:schemeClr val="tx2"/>
          </a:solidFill>
          <a:latin typeface="Arial" charset="0"/>
          <a:ea typeface="宋体" pitchFamily="2" charset="-122"/>
        </a:defRPr>
      </a:lvl8pPr>
      <a:lvl9pPr marL="1828800" algn="ctr" rtl="0" fontAlgn="base">
        <a:spcBef>
          <a:spcPct val="0"/>
        </a:spcBef>
        <a:spcAft>
          <a:spcPct val="0"/>
        </a:spcAft>
        <a:defRPr sz="4400">
          <a:solidFill>
            <a:schemeClr val="tx2"/>
          </a:solidFill>
          <a:latin typeface="Arial" charset="0"/>
          <a:ea typeface="宋体" pitchFamily="2" charset="-122"/>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zh-CN"/>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b="0">
                <a:solidFill>
                  <a:schemeClr val="tx1"/>
                </a:solidFill>
                <a:latin typeface="+mn-lt"/>
                <a:ea typeface="宋体" pitchFamily="2" charset="-122"/>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zh-CN" sz="1400" b="0" i="0" u="none" strike="noStrike" kern="1200" cap="none" spc="0" normalizeH="0" baseline="0" noProof="0">
              <a:ln>
                <a:noFill/>
              </a:ln>
              <a:solidFill>
                <a:srgbClr val="000000"/>
              </a:solidFill>
              <a:effectLst/>
              <a:uLnTx/>
              <a:uFillTx/>
              <a:latin typeface="Arial"/>
              <a:ea typeface="宋体" pitchFamily="2" charset="-122"/>
              <a:cs typeface="+mn-cs"/>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solidFill>
                  <a:schemeClr val="tx1"/>
                </a:solidFill>
                <a:latin typeface="+mn-lt"/>
                <a:ea typeface="宋体" pitchFamily="2" charset="-122"/>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zh-CN" sz="1400" b="0" i="0" u="none" strike="noStrike" kern="1200" cap="none" spc="0" normalizeH="0" baseline="0" noProof="0">
              <a:ln>
                <a:noFill/>
              </a:ln>
              <a:solidFill>
                <a:srgbClr val="000000"/>
              </a:solidFill>
              <a:effectLst/>
              <a:uLnTx/>
              <a:uFillTx/>
              <a:latin typeface="Arial"/>
              <a:ea typeface="宋体" pitchFamily="2" charset="-122"/>
              <a:cs typeface="+mn-cs"/>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solidFill>
                  <a:schemeClr val="tx1"/>
                </a:solidFill>
                <a:latin typeface="+mn-lt"/>
                <a:ea typeface="宋体" pitchFamily="2" charset="-122"/>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5C231CC1-4AD8-44EF-8C37-21F708AEA15E}" type="slidenum">
              <a:rPr kumimoji="0" lang="en-US" altLang="zh-CN" sz="1400" b="0" i="0" u="none" strike="noStrike" kern="1200" cap="none" spc="0" normalizeH="0" baseline="0" noProof="0">
                <a:ln>
                  <a:noFill/>
                </a:ln>
                <a:solidFill>
                  <a:srgbClr val="000000"/>
                </a:solidFill>
                <a:effectLst/>
                <a:uLnTx/>
                <a:uFillTx/>
                <a:latin typeface="Arial"/>
                <a:ea typeface="宋体"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zh-CN" sz="1400" b="0" i="0" u="none" strike="noStrike" kern="1200" cap="none" spc="0" normalizeH="0" baseline="0" noProof="0">
              <a:ln>
                <a:noFill/>
              </a:ln>
              <a:solidFill>
                <a:srgbClr val="000000"/>
              </a:solidFill>
              <a:effectLst/>
              <a:uLnTx/>
              <a:uFillTx/>
              <a:latin typeface="Arial"/>
              <a:ea typeface="宋体" pitchFamily="2" charset="-122"/>
              <a:cs typeface="+mn-cs"/>
            </a:endParaRPr>
          </a:p>
        </p:txBody>
      </p:sp>
    </p:spTree>
    <p:extLst>
      <p:ext uri="{BB962C8B-B14F-4D97-AF65-F5344CB8AC3E}">
        <p14:creationId xmlns:p14="http://schemas.microsoft.com/office/powerpoint/2010/main" val="3794904403"/>
      </p:ext>
    </p:extLst>
  </p:cSld>
  <p:clrMap bg1="lt1" tx1="dk1" bg2="lt2" tx2="dk2" accent1="accent1" accent2="accent2" accent3="accent3" accent4="accent4" accent5="accent5" accent6="accent6" hlink="hlink" folHlink="folHlink"/>
  <p:sldLayoutIdLst>
    <p:sldLayoutId id="2147488954" r:id="rId1"/>
    <p:sldLayoutId id="2147488955" r:id="rId2"/>
    <p:sldLayoutId id="2147488956" r:id="rId3"/>
    <p:sldLayoutId id="2147488957" r:id="rId4"/>
    <p:sldLayoutId id="2147488958" r:id="rId5"/>
    <p:sldLayoutId id="2147488959" r:id="rId6"/>
    <p:sldLayoutId id="2147488960" r:id="rId7"/>
    <p:sldLayoutId id="2147488961" r:id="rId8"/>
    <p:sldLayoutId id="2147488962" r:id="rId9"/>
    <p:sldLayoutId id="2147488963" r:id="rId10"/>
    <p:sldLayoutId id="2147488964" r:id="rId11"/>
    <p:sldLayoutId id="2147488965" r:id="rId12"/>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zh-CN"/>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b="0">
                <a:solidFill>
                  <a:schemeClr val="tx1"/>
                </a:solidFill>
                <a:latin typeface="+mn-lt"/>
                <a:ea typeface="宋体" pitchFamily="2" charset="-122"/>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zh-CN" sz="1400" b="0" i="0" u="none" strike="noStrike" kern="1200" cap="none" spc="0" normalizeH="0" baseline="0" noProof="0">
              <a:ln>
                <a:noFill/>
              </a:ln>
              <a:solidFill>
                <a:srgbClr val="000000"/>
              </a:solidFill>
              <a:effectLst/>
              <a:uLnTx/>
              <a:uFillTx/>
              <a:latin typeface="Arial"/>
              <a:ea typeface="宋体" pitchFamily="2" charset="-122"/>
              <a:cs typeface="+mn-cs"/>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solidFill>
                  <a:schemeClr val="tx1"/>
                </a:solidFill>
                <a:latin typeface="+mn-lt"/>
                <a:ea typeface="宋体" pitchFamily="2" charset="-122"/>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zh-CN" sz="1400" b="0" i="0" u="none" strike="noStrike" kern="1200" cap="none" spc="0" normalizeH="0" baseline="0" noProof="0">
              <a:ln>
                <a:noFill/>
              </a:ln>
              <a:solidFill>
                <a:srgbClr val="000000"/>
              </a:solidFill>
              <a:effectLst/>
              <a:uLnTx/>
              <a:uFillTx/>
              <a:latin typeface="Arial"/>
              <a:ea typeface="宋体" pitchFamily="2" charset="-122"/>
              <a:cs typeface="+mn-cs"/>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solidFill>
                  <a:schemeClr val="tx1"/>
                </a:solidFill>
                <a:latin typeface="+mn-lt"/>
                <a:ea typeface="宋体" pitchFamily="2" charset="-122"/>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5C231CC1-4AD8-44EF-8C37-21F708AEA15E}" type="slidenum">
              <a:rPr kumimoji="0" lang="en-US" altLang="zh-CN" sz="1400" b="0" i="0" u="none" strike="noStrike" kern="1200" cap="none" spc="0" normalizeH="0" baseline="0" noProof="0">
                <a:ln>
                  <a:noFill/>
                </a:ln>
                <a:solidFill>
                  <a:srgbClr val="000000"/>
                </a:solidFill>
                <a:effectLst/>
                <a:uLnTx/>
                <a:uFillTx/>
                <a:latin typeface="Arial"/>
                <a:ea typeface="宋体"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zh-CN" sz="1400" b="0" i="0" u="none" strike="noStrike" kern="1200" cap="none" spc="0" normalizeH="0" baseline="0" noProof="0">
              <a:ln>
                <a:noFill/>
              </a:ln>
              <a:solidFill>
                <a:srgbClr val="000000"/>
              </a:solidFill>
              <a:effectLst/>
              <a:uLnTx/>
              <a:uFillTx/>
              <a:latin typeface="Arial"/>
              <a:ea typeface="宋体" pitchFamily="2" charset="-122"/>
              <a:cs typeface="+mn-cs"/>
            </a:endParaRPr>
          </a:p>
        </p:txBody>
      </p:sp>
    </p:spTree>
    <p:extLst>
      <p:ext uri="{BB962C8B-B14F-4D97-AF65-F5344CB8AC3E}">
        <p14:creationId xmlns:p14="http://schemas.microsoft.com/office/powerpoint/2010/main" val="3654438075"/>
      </p:ext>
    </p:extLst>
  </p:cSld>
  <p:clrMap bg1="lt1" tx1="dk1" bg2="lt2" tx2="dk2" accent1="accent1" accent2="accent2" accent3="accent3" accent4="accent4" accent5="accent5" accent6="accent6" hlink="hlink" folHlink="folHlink"/>
  <p:sldLayoutIdLst>
    <p:sldLayoutId id="2147488967" r:id="rId1"/>
    <p:sldLayoutId id="2147488968" r:id="rId2"/>
    <p:sldLayoutId id="2147488969" r:id="rId3"/>
    <p:sldLayoutId id="2147488970" r:id="rId4"/>
    <p:sldLayoutId id="2147488971" r:id="rId5"/>
    <p:sldLayoutId id="2147488972" r:id="rId6"/>
    <p:sldLayoutId id="2147488973" r:id="rId7"/>
    <p:sldLayoutId id="2147488974" r:id="rId8"/>
    <p:sldLayoutId id="2147488975" r:id="rId9"/>
    <p:sldLayoutId id="2147488976" r:id="rId10"/>
    <p:sldLayoutId id="2147488977" r:id="rId11"/>
    <p:sldLayoutId id="2147488978" r:id="rId12"/>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31.xml"/><Relationship Id="rId5" Type="http://schemas.openxmlformats.org/officeDocument/2006/relationships/image" Target="../media/image3.png"/><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7" Type="http://schemas.openxmlformats.org/officeDocument/2006/relationships/image" Target="../media/image16.wmf"/><Relationship Id="rId2" Type="http://schemas.openxmlformats.org/officeDocument/2006/relationships/slideLayout" Target="../slideLayouts/slideLayout14.xml"/><Relationship Id="rId1" Type="http://schemas.openxmlformats.org/officeDocument/2006/relationships/vmlDrawing" Target="../drawings/vmlDrawing3.vml"/><Relationship Id="rId6" Type="http://schemas.openxmlformats.org/officeDocument/2006/relationships/oleObject" Target="../embeddings/oleObject7.bin"/><Relationship Id="rId5" Type="http://schemas.openxmlformats.org/officeDocument/2006/relationships/image" Target="../media/image18.png"/><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11.xml"/><Relationship Id="rId1" Type="http://schemas.openxmlformats.org/officeDocument/2006/relationships/slideLayout" Target="../slideLayouts/slideLayout14.xml"/><Relationship Id="rId5" Type="http://schemas.openxmlformats.org/officeDocument/2006/relationships/image" Target="../media/image20.png"/><Relationship Id="rId4" Type="http://schemas.openxmlformats.org/officeDocument/2006/relationships/image" Target="../media/image122.png"/></Relationships>
</file>

<file path=ppt/slides/_rels/slide12.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8.emf"/><Relationship Id="rId7" Type="http://schemas.openxmlformats.org/officeDocument/2006/relationships/image" Target="../media/image560.png"/><Relationship Id="rId2" Type="http://schemas.openxmlformats.org/officeDocument/2006/relationships/notesSlide" Target="../notesSlides/notesSlide12.xml"/><Relationship Id="rId1" Type="http://schemas.openxmlformats.org/officeDocument/2006/relationships/slideLayout" Target="../slideLayouts/slideLayout14.xml"/><Relationship Id="rId6" Type="http://schemas.openxmlformats.org/officeDocument/2006/relationships/image" Target="../media/image15.wmf"/><Relationship Id="rId11" Type="http://schemas.openxmlformats.org/officeDocument/2006/relationships/image" Target="../media/image59.png"/><Relationship Id="rId5" Type="http://schemas.openxmlformats.org/officeDocument/2006/relationships/image" Target="../media/image550.png"/><Relationship Id="rId10" Type="http://schemas.openxmlformats.org/officeDocument/2006/relationships/image" Target="../media/image58.png"/><Relationship Id="rId4" Type="http://schemas.openxmlformats.org/officeDocument/2006/relationships/image" Target="../media/image14.jpeg"/><Relationship Id="rId9" Type="http://schemas.openxmlformats.org/officeDocument/2006/relationships/image" Target="../media/image57.png"/></Relationships>
</file>

<file path=ppt/slides/_rels/slide13.xml.rels><?xml version="1.0" encoding="UTF-8" standalone="yes"?>
<Relationships xmlns="http://schemas.openxmlformats.org/package/2006/relationships"><Relationship Id="rId8" Type="http://schemas.openxmlformats.org/officeDocument/2006/relationships/image" Target="../media/image700.png"/><Relationship Id="rId3" Type="http://schemas.openxmlformats.org/officeDocument/2006/relationships/image" Target="../media/image6500.png"/><Relationship Id="rId7" Type="http://schemas.openxmlformats.org/officeDocument/2006/relationships/image" Target="../media/image6900.png"/><Relationship Id="rId2" Type="http://schemas.openxmlformats.org/officeDocument/2006/relationships/notesSlide" Target="../notesSlides/notesSlide13.xml"/><Relationship Id="rId1" Type="http://schemas.openxmlformats.org/officeDocument/2006/relationships/slideLayout" Target="../slideLayouts/slideLayout115.xml"/><Relationship Id="rId6" Type="http://schemas.openxmlformats.org/officeDocument/2006/relationships/image" Target="../media/image24.emf"/><Relationship Id="rId5" Type="http://schemas.openxmlformats.org/officeDocument/2006/relationships/image" Target="../media/image23.emf"/><Relationship Id="rId4" Type="http://schemas.openxmlformats.org/officeDocument/2006/relationships/image" Target="../media/image22.emf"/></Relationships>
</file>

<file path=ppt/slides/_rels/slide14.xml.rels><?xml version="1.0" encoding="UTF-8" standalone="yes"?>
<Relationships xmlns="http://schemas.openxmlformats.org/package/2006/relationships"><Relationship Id="rId8" Type="http://schemas.openxmlformats.org/officeDocument/2006/relationships/image" Target="../media/image26.wmf"/><Relationship Id="rId13" Type="http://schemas.openxmlformats.org/officeDocument/2006/relationships/image" Target="../media/image28.png"/><Relationship Id="rId18" Type="http://schemas.openxmlformats.org/officeDocument/2006/relationships/oleObject" Target="../embeddings/oleObject13.bin"/><Relationship Id="rId3" Type="http://schemas.openxmlformats.org/officeDocument/2006/relationships/notesSlide" Target="../notesSlides/notesSlide14.xml"/><Relationship Id="rId7" Type="http://schemas.openxmlformats.org/officeDocument/2006/relationships/oleObject" Target="../embeddings/oleObject9.bin"/><Relationship Id="rId12" Type="http://schemas.openxmlformats.org/officeDocument/2006/relationships/image" Target="../media/image28.wmf"/><Relationship Id="rId17" Type="http://schemas.openxmlformats.org/officeDocument/2006/relationships/oleObject" Target="../embeddings/oleObject12.bin"/><Relationship Id="rId2" Type="http://schemas.openxmlformats.org/officeDocument/2006/relationships/slideLayout" Target="../slideLayouts/slideLayout1.xml"/><Relationship Id="rId16" Type="http://schemas.openxmlformats.org/officeDocument/2006/relationships/image" Target="../media/image32.png"/><Relationship Id="rId20" Type="http://schemas.openxmlformats.org/officeDocument/2006/relationships/image" Target="../media/image320.png"/><Relationship Id="rId1" Type="http://schemas.openxmlformats.org/officeDocument/2006/relationships/vmlDrawing" Target="../drawings/vmlDrawing4.vml"/><Relationship Id="rId6" Type="http://schemas.openxmlformats.org/officeDocument/2006/relationships/image" Target="../media/image25.wmf"/><Relationship Id="rId11" Type="http://schemas.openxmlformats.org/officeDocument/2006/relationships/oleObject" Target="../embeddings/oleObject11.bin"/><Relationship Id="rId5" Type="http://schemas.openxmlformats.org/officeDocument/2006/relationships/oleObject" Target="../embeddings/oleObject8.bin"/><Relationship Id="rId15" Type="http://schemas.openxmlformats.org/officeDocument/2006/relationships/image" Target="../media/image31.png"/><Relationship Id="rId10" Type="http://schemas.openxmlformats.org/officeDocument/2006/relationships/image" Target="../media/image27.wmf"/><Relationship Id="rId19" Type="http://schemas.openxmlformats.org/officeDocument/2006/relationships/image" Target="../media/image29.wmf"/><Relationship Id="rId4" Type="http://schemas.openxmlformats.org/officeDocument/2006/relationships/image" Target="../media/image30.png"/><Relationship Id="rId9" Type="http://schemas.openxmlformats.org/officeDocument/2006/relationships/oleObject" Target="../embeddings/oleObject10.bin"/><Relationship Id="rId14" Type="http://schemas.openxmlformats.org/officeDocument/2006/relationships/image" Target="../media/image29.png"/></Relationships>
</file>

<file path=ppt/slides/_rels/slide15.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34.emf"/></Relationships>
</file>

<file path=ppt/slides/_rels/slide16.xml.rels><?xml version="1.0" encoding="UTF-8" standalone="yes"?>
<Relationships xmlns="http://schemas.openxmlformats.org/package/2006/relationships"><Relationship Id="rId8" Type="http://schemas.openxmlformats.org/officeDocument/2006/relationships/image" Target="../media/image361.png"/><Relationship Id="rId3" Type="http://schemas.openxmlformats.org/officeDocument/2006/relationships/image" Target="../media/image234.png"/><Relationship Id="rId7" Type="http://schemas.openxmlformats.org/officeDocument/2006/relationships/image" Target="../media/image2510.png"/><Relationship Id="rId2" Type="http://schemas.openxmlformats.org/officeDocument/2006/relationships/notesSlide" Target="../notesSlides/notesSlide16.xml"/><Relationship Id="rId1" Type="http://schemas.openxmlformats.org/officeDocument/2006/relationships/slideLayout" Target="../slideLayouts/slideLayout103.xml"/><Relationship Id="rId11" Type="http://schemas.openxmlformats.org/officeDocument/2006/relationships/image" Target="../media/image390.png"/><Relationship Id="rId10" Type="http://schemas.openxmlformats.org/officeDocument/2006/relationships/image" Target="../media/image380.png"/><Relationship Id="rId9" Type="http://schemas.openxmlformats.org/officeDocument/2006/relationships/image" Target="../media/image371.png"/></Relationships>
</file>

<file path=ppt/slides/_rels/slide17.xml.rels><?xml version="1.0" encoding="UTF-8" standalone="yes"?>
<Relationships xmlns="http://schemas.openxmlformats.org/package/2006/relationships"><Relationship Id="rId8" Type="http://schemas.openxmlformats.org/officeDocument/2006/relationships/image" Target="../media/image36.wmf"/><Relationship Id="rId13" Type="http://schemas.openxmlformats.org/officeDocument/2006/relationships/oleObject" Target="../embeddings/oleObject18.bin"/><Relationship Id="rId18" Type="http://schemas.openxmlformats.org/officeDocument/2006/relationships/image" Target="../media/image41.wmf"/><Relationship Id="rId3" Type="http://schemas.openxmlformats.org/officeDocument/2006/relationships/notesSlide" Target="../notesSlides/notesSlide17.xml"/><Relationship Id="rId7" Type="http://schemas.openxmlformats.org/officeDocument/2006/relationships/oleObject" Target="../embeddings/oleObject15.bin"/><Relationship Id="rId12" Type="http://schemas.openxmlformats.org/officeDocument/2006/relationships/image" Target="../media/image38.wmf"/><Relationship Id="rId17" Type="http://schemas.openxmlformats.org/officeDocument/2006/relationships/oleObject" Target="../embeddings/oleObject20.bin"/><Relationship Id="rId2" Type="http://schemas.openxmlformats.org/officeDocument/2006/relationships/slideLayout" Target="../slideLayouts/slideLayout46.xml"/><Relationship Id="rId16" Type="http://schemas.openxmlformats.org/officeDocument/2006/relationships/image" Target="../media/image40.wmf"/><Relationship Id="rId20" Type="http://schemas.openxmlformats.org/officeDocument/2006/relationships/image" Target="../media/image43.emf"/><Relationship Id="rId1" Type="http://schemas.openxmlformats.org/officeDocument/2006/relationships/vmlDrawing" Target="../drawings/vmlDrawing5.vml"/><Relationship Id="rId6" Type="http://schemas.openxmlformats.org/officeDocument/2006/relationships/image" Target="../media/image35.wmf"/><Relationship Id="rId11" Type="http://schemas.openxmlformats.org/officeDocument/2006/relationships/oleObject" Target="../embeddings/oleObject17.bin"/><Relationship Id="rId5" Type="http://schemas.openxmlformats.org/officeDocument/2006/relationships/oleObject" Target="../embeddings/oleObject14.bin"/><Relationship Id="rId15" Type="http://schemas.openxmlformats.org/officeDocument/2006/relationships/oleObject" Target="../embeddings/oleObject19.bin"/><Relationship Id="rId10" Type="http://schemas.openxmlformats.org/officeDocument/2006/relationships/image" Target="../media/image37.wmf"/><Relationship Id="rId19" Type="http://schemas.openxmlformats.org/officeDocument/2006/relationships/image" Target="../media/image48.png"/><Relationship Id="rId4" Type="http://schemas.openxmlformats.org/officeDocument/2006/relationships/image" Target="../media/image42.emf"/><Relationship Id="rId9" Type="http://schemas.openxmlformats.org/officeDocument/2006/relationships/oleObject" Target="../embeddings/oleObject16.bin"/><Relationship Id="rId14" Type="http://schemas.openxmlformats.org/officeDocument/2006/relationships/image" Target="../media/image39.wmf"/></Relationships>
</file>

<file path=ppt/slides/_rels/slide1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8.xml"/><Relationship Id="rId1" Type="http://schemas.openxmlformats.org/officeDocument/2006/relationships/slideLayout" Target="../slideLayouts/slideLayout41.xml"/><Relationship Id="rId5" Type="http://schemas.openxmlformats.org/officeDocument/2006/relationships/image" Target="../media/image511.png"/><Relationship Id="rId4" Type="http://schemas.openxmlformats.org/officeDocument/2006/relationships/image" Target="../media/image47.png"/></Relationships>
</file>

<file path=ppt/slides/_rels/slide19.xml.rels><?xml version="1.0" encoding="UTF-8" standalone="yes"?>
<Relationships xmlns="http://schemas.openxmlformats.org/package/2006/relationships"><Relationship Id="rId3" Type="http://schemas.openxmlformats.org/officeDocument/2006/relationships/image" Target="../media/image50.png"/><Relationship Id="rId7" Type="http://schemas.openxmlformats.org/officeDocument/2006/relationships/image" Target="../media/image54.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2.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46.xml"/><Relationship Id="rId6" Type="http://schemas.openxmlformats.org/officeDocument/2006/relationships/image" Target="../media/image7.jpeg"/><Relationship Id="rId5" Type="http://schemas.openxmlformats.org/officeDocument/2006/relationships/image" Target="../media/image6.emf"/><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2.emf"/><Relationship Id="rId7" Type="http://schemas.openxmlformats.org/officeDocument/2006/relationships/image" Target="../media/image56.png"/><Relationship Id="rId2" Type="http://schemas.openxmlformats.org/officeDocument/2006/relationships/notesSlide" Target="../notesSlides/notesSlide20.xml"/><Relationship Id="rId1" Type="http://schemas.openxmlformats.org/officeDocument/2006/relationships/slideLayout" Target="../slideLayouts/slideLayout41.xml"/><Relationship Id="rId6" Type="http://schemas.openxmlformats.org/officeDocument/2006/relationships/image" Target="../media/image210.png"/><Relationship Id="rId4" Type="http://schemas.openxmlformats.org/officeDocument/2006/relationships/image" Target="../media/image55.png"/></Relationships>
</file>

<file path=ppt/slides/_rels/slide21.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notesSlide" Target="../notesSlides/notesSlide21.xml"/><Relationship Id="rId1" Type="http://schemas.openxmlformats.org/officeDocument/2006/relationships/slideLayout" Target="../slideLayouts/slideLayout40.xml"/><Relationship Id="rId6" Type="http://schemas.openxmlformats.org/officeDocument/2006/relationships/image" Target="../media/image108.png"/><Relationship Id="rId5" Type="http://schemas.openxmlformats.org/officeDocument/2006/relationships/image" Target="../media/image107.png"/><Relationship Id="rId4" Type="http://schemas.openxmlformats.org/officeDocument/2006/relationships/image" Target="../media/image44.png"/></Relationships>
</file>

<file path=ppt/slides/_rels/slide2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109.png"/><Relationship Id="rId1" Type="http://schemas.openxmlformats.org/officeDocument/2006/relationships/slideLayout" Target="../slideLayouts/slideLayout41.xml"/><Relationship Id="rId4" Type="http://schemas.openxmlformats.org/officeDocument/2006/relationships/image" Target="../media/image111.png"/></Relationships>
</file>

<file path=ppt/slides/_rels/slide23.xml.rels><?xml version="1.0" encoding="UTF-8" standalone="yes"?>
<Relationships xmlns="http://schemas.openxmlformats.org/package/2006/relationships"><Relationship Id="rId8" Type="http://schemas.openxmlformats.org/officeDocument/2006/relationships/image" Target="../media/image90.png"/><Relationship Id="rId3" Type="http://schemas.openxmlformats.org/officeDocument/2006/relationships/image" Target="../media/image3.png"/><Relationship Id="rId7" Type="http://schemas.openxmlformats.org/officeDocument/2006/relationships/image" Target="../media/image811.png"/><Relationship Id="rId2" Type="http://schemas.openxmlformats.org/officeDocument/2006/relationships/notesSlide" Target="../notesSlides/notesSlide22.xml"/><Relationship Id="rId1" Type="http://schemas.openxmlformats.org/officeDocument/2006/relationships/slideLayout" Target="../slideLayouts/slideLayout41.xml"/><Relationship Id="rId6" Type="http://schemas.openxmlformats.org/officeDocument/2006/relationships/image" Target="../media/image7000.png"/><Relationship Id="rId11" Type="http://schemas.openxmlformats.org/officeDocument/2006/relationships/image" Target="../media/image511.png"/><Relationship Id="rId5" Type="http://schemas.openxmlformats.org/officeDocument/2006/relationships/image" Target="../media/image601.png"/><Relationship Id="rId10" Type="http://schemas.openxmlformats.org/officeDocument/2006/relationships/image" Target="../media/image47.png"/><Relationship Id="rId4" Type="http://schemas.openxmlformats.org/officeDocument/2006/relationships/image" Target="../media/image500.png"/><Relationship Id="rId9" Type="http://schemas.openxmlformats.org/officeDocument/2006/relationships/image" Target="../media/image100.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28.xml"/><Relationship Id="rId1" Type="http://schemas.openxmlformats.org/officeDocument/2006/relationships/tags" Target="../tags/tag1.xml"/><Relationship Id="rId6" Type="http://schemas.openxmlformats.org/officeDocument/2006/relationships/image" Target="../media/image570.png"/><Relationship Id="rId5" Type="http://schemas.openxmlformats.org/officeDocument/2006/relationships/image" Target="../media/image520.png"/><Relationship Id="rId4" Type="http://schemas.openxmlformats.org/officeDocument/2006/relationships/image" Target="../media/image561.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4.xml"/><Relationship Id="rId7" Type="http://schemas.openxmlformats.org/officeDocument/2006/relationships/image" Target="../media/image47.wmf"/><Relationship Id="rId2" Type="http://schemas.openxmlformats.org/officeDocument/2006/relationships/slideLayout" Target="../slideLayouts/slideLayout140.xml"/><Relationship Id="rId1" Type="http://schemas.openxmlformats.org/officeDocument/2006/relationships/vmlDrawing" Target="../drawings/vmlDrawing6.vml"/><Relationship Id="rId6" Type="http://schemas.openxmlformats.org/officeDocument/2006/relationships/oleObject" Target="../embeddings/oleObject21.bin"/><Relationship Id="rId5" Type="http://schemas.openxmlformats.org/officeDocument/2006/relationships/image" Target="../media/image49.jpg"/><Relationship Id="rId4" Type="http://schemas.openxmlformats.org/officeDocument/2006/relationships/image" Target="../media/image48.gif"/></Relationships>
</file>

<file path=ppt/slides/_rels/slide26.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25.xml"/><Relationship Id="rId1" Type="http://schemas.openxmlformats.org/officeDocument/2006/relationships/slideLayout" Target="../slideLayouts/slideLayout46.xml"/><Relationship Id="rId4" Type="http://schemas.openxmlformats.org/officeDocument/2006/relationships/image" Target="../media/image4100.png"/></Relationships>
</file>

<file path=ppt/slides/_rels/slide27.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26.xml"/><Relationship Id="rId1" Type="http://schemas.openxmlformats.org/officeDocument/2006/relationships/slideLayout" Target="../slideLayouts/slideLayout156.xml"/><Relationship Id="rId6" Type="http://schemas.openxmlformats.org/officeDocument/2006/relationships/image" Target="../media/image62.png"/><Relationship Id="rId5" Type="http://schemas.openxmlformats.org/officeDocument/2006/relationships/image" Target="../media/image61.png"/><Relationship Id="rId4" Type="http://schemas.openxmlformats.org/officeDocument/2006/relationships/image" Target="../media/image600.png"/></Relationships>
</file>

<file path=ppt/slides/_rels/slide28.xml.rels><?xml version="1.0" encoding="UTF-8" standalone="yes"?>
<Relationships xmlns="http://schemas.openxmlformats.org/package/2006/relationships"><Relationship Id="rId8" Type="http://schemas.openxmlformats.org/officeDocument/2006/relationships/image" Target="../media/image280.png"/><Relationship Id="rId7" Type="http://schemas.openxmlformats.org/officeDocument/2006/relationships/image" Target="../media/image63.png"/><Relationship Id="rId2" Type="http://schemas.openxmlformats.org/officeDocument/2006/relationships/notesSlide" Target="../notesSlides/notesSlide27.xml"/><Relationship Id="rId1" Type="http://schemas.openxmlformats.org/officeDocument/2006/relationships/slideLayout" Target="../slideLayouts/slideLayout156.xml"/><Relationship Id="rId6" Type="http://schemas.openxmlformats.org/officeDocument/2006/relationships/image" Target="../media/image24.png"/><Relationship Id="rId5" Type="http://schemas.openxmlformats.org/officeDocument/2006/relationships/image" Target="../media/image212.png"/><Relationship Id="rId4" Type="http://schemas.openxmlformats.org/officeDocument/2006/relationships/image" Target="../media/image250.png"/><Relationship Id="rId9" Type="http://schemas.openxmlformats.org/officeDocument/2006/relationships/image" Target="../media/image290.png"/></Relationships>
</file>

<file path=ppt/slides/_rels/slide29.xml.rels><?xml version="1.0" encoding="UTF-8" standalone="yes"?>
<Relationships xmlns="http://schemas.openxmlformats.org/package/2006/relationships"><Relationship Id="rId8" Type="http://schemas.openxmlformats.org/officeDocument/2006/relationships/image" Target="../media/image100.png"/><Relationship Id="rId3" Type="http://schemas.openxmlformats.org/officeDocument/2006/relationships/image" Target="../media/image500.png"/><Relationship Id="rId7" Type="http://schemas.openxmlformats.org/officeDocument/2006/relationships/image" Target="../media/image90.png"/><Relationship Id="rId2" Type="http://schemas.openxmlformats.org/officeDocument/2006/relationships/notesSlide" Target="../notesSlides/notesSlide28.xml"/><Relationship Id="rId1" Type="http://schemas.openxmlformats.org/officeDocument/2006/relationships/slideLayout" Target="../slideLayouts/slideLayout46.xml"/><Relationship Id="rId6" Type="http://schemas.openxmlformats.org/officeDocument/2006/relationships/image" Target="../media/image811.png"/><Relationship Id="rId5" Type="http://schemas.openxmlformats.org/officeDocument/2006/relationships/image" Target="../media/image7000.png"/><Relationship Id="rId4" Type="http://schemas.openxmlformats.org/officeDocument/2006/relationships/image" Target="../media/image601.png"/><Relationship Id="rId9"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8" Type="http://schemas.openxmlformats.org/officeDocument/2006/relationships/image" Target="../media/image1280.png"/><Relationship Id="rId3" Type="http://schemas.openxmlformats.org/officeDocument/2006/relationships/image" Target="../media/image64.png"/><Relationship Id="rId7" Type="http://schemas.openxmlformats.org/officeDocument/2006/relationships/image" Target="../media/image66.png"/><Relationship Id="rId2" Type="http://schemas.openxmlformats.org/officeDocument/2006/relationships/notesSlide" Target="../notesSlides/notesSlide29.xml"/><Relationship Id="rId1" Type="http://schemas.openxmlformats.org/officeDocument/2006/relationships/slideLayout" Target="../slideLayouts/slideLayout163.xml"/><Relationship Id="rId6" Type="http://schemas.openxmlformats.org/officeDocument/2006/relationships/image" Target="../media/image1260.png"/><Relationship Id="rId5" Type="http://schemas.openxmlformats.org/officeDocument/2006/relationships/image" Target="../media/image1250.png"/><Relationship Id="rId4" Type="http://schemas.openxmlformats.org/officeDocument/2006/relationships/image" Target="../media/image65.png"/></Relationships>
</file>

<file path=ppt/slides/_rels/slide31.xml.rels><?xml version="1.0" encoding="UTF-8" standalone="yes"?>
<Relationships xmlns="http://schemas.openxmlformats.org/package/2006/relationships"><Relationship Id="rId3" Type="http://schemas.openxmlformats.org/officeDocument/2006/relationships/image" Target="../media/image1040.png"/><Relationship Id="rId2" Type="http://schemas.openxmlformats.org/officeDocument/2006/relationships/notesSlide" Target="../notesSlides/notesSlide30.xml"/><Relationship Id="rId1" Type="http://schemas.openxmlformats.org/officeDocument/2006/relationships/slideLayout" Target="../slideLayouts/slideLayout168.xml"/></Relationships>
</file>

<file path=ppt/slides/_rels/slide32.xml.rels><?xml version="1.0" encoding="UTF-8" standalone="yes"?>
<Relationships xmlns="http://schemas.openxmlformats.org/package/2006/relationships"><Relationship Id="rId8" Type="http://schemas.openxmlformats.org/officeDocument/2006/relationships/image" Target="../media/image67.png"/><Relationship Id="rId3" Type="http://schemas.openxmlformats.org/officeDocument/2006/relationships/image" Target="../media/image110.png"/><Relationship Id="rId7" Type="http://schemas.openxmlformats.org/officeDocument/2006/relationships/image" Target="../media/image114.png"/><Relationship Id="rId2" Type="http://schemas.openxmlformats.org/officeDocument/2006/relationships/notesSlide" Target="../notesSlides/notesSlide31.xml"/><Relationship Id="rId1" Type="http://schemas.openxmlformats.org/officeDocument/2006/relationships/slideLayout" Target="../slideLayouts/slideLayout71.xml"/><Relationship Id="rId6" Type="http://schemas.openxmlformats.org/officeDocument/2006/relationships/image" Target="../media/image113.png"/><Relationship Id="rId5" Type="http://schemas.openxmlformats.org/officeDocument/2006/relationships/image" Target="../media/image112.png"/><Relationship Id="rId10" Type="http://schemas.openxmlformats.org/officeDocument/2006/relationships/image" Target="../media/image530.png"/><Relationship Id="rId4" Type="http://schemas.openxmlformats.org/officeDocument/2006/relationships/image" Target="../media/image1111.png"/><Relationship Id="rId9" Type="http://schemas.openxmlformats.org/officeDocument/2006/relationships/image" Target="../media/image3.png"/></Relationships>
</file>

<file path=ppt/slides/_rels/slide33.xml.rels><?xml version="1.0" encoding="UTF-8" standalone="yes"?>
<Relationships xmlns="http://schemas.openxmlformats.org/package/2006/relationships"><Relationship Id="rId8" Type="http://schemas.openxmlformats.org/officeDocument/2006/relationships/oleObject" Target="../embeddings/oleObject24.bin"/><Relationship Id="rId13" Type="http://schemas.openxmlformats.org/officeDocument/2006/relationships/image" Target="../media/image72.wmf"/><Relationship Id="rId3" Type="http://schemas.openxmlformats.org/officeDocument/2006/relationships/notesSlide" Target="../notesSlides/notesSlide32.xml"/><Relationship Id="rId7" Type="http://schemas.openxmlformats.org/officeDocument/2006/relationships/image" Target="../media/image69.wmf"/><Relationship Id="rId12" Type="http://schemas.openxmlformats.org/officeDocument/2006/relationships/oleObject" Target="../embeddings/oleObject26.bin"/><Relationship Id="rId17" Type="http://schemas.openxmlformats.org/officeDocument/2006/relationships/image" Target="../media/image4800.png"/><Relationship Id="rId2" Type="http://schemas.openxmlformats.org/officeDocument/2006/relationships/slideLayout" Target="../slideLayouts/slideLayout79.xml"/><Relationship Id="rId16" Type="http://schemas.openxmlformats.org/officeDocument/2006/relationships/image" Target="../media/image73.wmf"/><Relationship Id="rId1" Type="http://schemas.openxmlformats.org/officeDocument/2006/relationships/vmlDrawing" Target="../drawings/vmlDrawing7.vml"/><Relationship Id="rId6" Type="http://schemas.openxmlformats.org/officeDocument/2006/relationships/oleObject" Target="../embeddings/oleObject23.bin"/><Relationship Id="rId11" Type="http://schemas.openxmlformats.org/officeDocument/2006/relationships/image" Target="../media/image71.wmf"/><Relationship Id="rId5" Type="http://schemas.openxmlformats.org/officeDocument/2006/relationships/image" Target="../media/image68.wmf"/><Relationship Id="rId15" Type="http://schemas.openxmlformats.org/officeDocument/2006/relationships/oleObject" Target="../embeddings/oleObject27.bin"/><Relationship Id="rId10" Type="http://schemas.openxmlformats.org/officeDocument/2006/relationships/oleObject" Target="../embeddings/oleObject25.bin"/><Relationship Id="rId4" Type="http://schemas.openxmlformats.org/officeDocument/2006/relationships/oleObject" Target="../embeddings/oleObject22.bin"/><Relationship Id="rId9" Type="http://schemas.openxmlformats.org/officeDocument/2006/relationships/image" Target="../media/image70.wmf"/><Relationship Id="rId14" Type="http://schemas.openxmlformats.org/officeDocument/2006/relationships/image" Target="../media/image74.png"/></Relationships>
</file>

<file path=ppt/slides/_rels/slide34.xml.rels><?xml version="1.0" encoding="UTF-8" standalone="yes"?>
<Relationships xmlns="http://schemas.openxmlformats.org/package/2006/relationships"><Relationship Id="rId8" Type="http://schemas.openxmlformats.org/officeDocument/2006/relationships/image" Target="../media/image75.emf"/><Relationship Id="rId3" Type="http://schemas.openxmlformats.org/officeDocument/2006/relationships/image" Target="../media/image150.png"/><Relationship Id="rId7" Type="http://schemas.openxmlformats.org/officeDocument/2006/relationships/image" Target="../media/image153.png"/><Relationship Id="rId2" Type="http://schemas.openxmlformats.org/officeDocument/2006/relationships/notesSlide" Target="../notesSlides/notesSlide33.xml"/><Relationship Id="rId1" Type="http://schemas.openxmlformats.org/officeDocument/2006/relationships/slideLayout" Target="../slideLayouts/slideLayout46.xml"/><Relationship Id="rId6" Type="http://schemas.openxmlformats.org/officeDocument/2006/relationships/image" Target="../media/image152.png"/><Relationship Id="rId5" Type="http://schemas.openxmlformats.org/officeDocument/2006/relationships/image" Target="../media/image151.png"/><Relationship Id="rId10" Type="http://schemas.openxmlformats.org/officeDocument/2006/relationships/image" Target="../media/image77.png"/><Relationship Id="rId4" Type="http://schemas.openxmlformats.org/officeDocument/2006/relationships/image" Target="../media/image63.png"/><Relationship Id="rId9" Type="http://schemas.openxmlformats.org/officeDocument/2006/relationships/image" Target="../media/image76.png"/></Relationships>
</file>

<file path=ppt/slides/_rels/slide35.xml.rels><?xml version="1.0" encoding="UTF-8" standalone="yes"?>
<Relationships xmlns="http://schemas.openxmlformats.org/package/2006/relationships"><Relationship Id="rId8" Type="http://schemas.openxmlformats.org/officeDocument/2006/relationships/oleObject" Target="../embeddings/oleObject30.bin"/><Relationship Id="rId13" Type="http://schemas.openxmlformats.org/officeDocument/2006/relationships/image" Target="../media/image82.png"/><Relationship Id="rId3" Type="http://schemas.openxmlformats.org/officeDocument/2006/relationships/notesSlide" Target="../notesSlides/notesSlide34.xml"/><Relationship Id="rId7" Type="http://schemas.openxmlformats.org/officeDocument/2006/relationships/image" Target="../media/image79.wmf"/><Relationship Id="rId12" Type="http://schemas.openxmlformats.org/officeDocument/2006/relationships/oleObject" Target="../embeddings/oleObject32.bin"/><Relationship Id="rId2" Type="http://schemas.openxmlformats.org/officeDocument/2006/relationships/slideLayout" Target="../slideLayouts/slideLayout46.xml"/><Relationship Id="rId1" Type="http://schemas.openxmlformats.org/officeDocument/2006/relationships/vmlDrawing" Target="../drawings/vmlDrawing8.vml"/><Relationship Id="rId6" Type="http://schemas.openxmlformats.org/officeDocument/2006/relationships/oleObject" Target="../embeddings/oleObject29.bin"/><Relationship Id="rId11" Type="http://schemas.openxmlformats.org/officeDocument/2006/relationships/image" Target="../media/image81.wmf"/><Relationship Id="rId5" Type="http://schemas.openxmlformats.org/officeDocument/2006/relationships/image" Target="../media/image78.wmf"/><Relationship Id="rId15" Type="http://schemas.openxmlformats.org/officeDocument/2006/relationships/image" Target="../media/image84.png"/><Relationship Id="rId10" Type="http://schemas.openxmlformats.org/officeDocument/2006/relationships/oleObject" Target="../embeddings/oleObject31.bin"/><Relationship Id="rId4" Type="http://schemas.openxmlformats.org/officeDocument/2006/relationships/oleObject" Target="../embeddings/oleObject28.bin"/><Relationship Id="rId9" Type="http://schemas.openxmlformats.org/officeDocument/2006/relationships/image" Target="../media/image80.wmf"/><Relationship Id="rId14" Type="http://schemas.openxmlformats.org/officeDocument/2006/relationships/image" Target="../media/image83.png"/></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11.png"/><Relationship Id="rId2" Type="http://schemas.openxmlformats.org/officeDocument/2006/relationships/notesSlide" Target="../notesSlides/notesSlide35.xml"/><Relationship Id="rId1" Type="http://schemas.openxmlformats.org/officeDocument/2006/relationships/slideLayout" Target="../slideLayouts/slideLayout41.xml"/><Relationship Id="rId6" Type="http://schemas.openxmlformats.org/officeDocument/2006/relationships/image" Target="../media/image47.png"/><Relationship Id="rId5" Type="http://schemas.openxmlformats.org/officeDocument/2006/relationships/image" Target="../media/image3.png"/><Relationship Id="rId4" Type="http://schemas.openxmlformats.org/officeDocument/2006/relationships/image" Target="../media/image2.emf"/></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53.xml"/></Relationships>
</file>

<file path=ppt/slides/_rels/slide3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1090.png"/><Relationship Id="rId1" Type="http://schemas.openxmlformats.org/officeDocument/2006/relationships/slideLayout" Target="../slideLayouts/slideLayout2.xml"/><Relationship Id="rId4" Type="http://schemas.openxmlformats.org/officeDocument/2006/relationships/image" Target="../media/image1110.png"/></Relationships>
</file>

<file path=ppt/slides/_rels/slide39.xml.rels><?xml version="1.0" encoding="UTF-8" standalone="yes"?>
<Relationships xmlns="http://schemas.openxmlformats.org/package/2006/relationships"><Relationship Id="rId8" Type="http://schemas.openxmlformats.org/officeDocument/2006/relationships/image" Target="../media/image120.png"/><Relationship Id="rId3" Type="http://schemas.openxmlformats.org/officeDocument/2006/relationships/image" Target="../media/image5200.png"/><Relationship Id="rId7" Type="http://schemas.openxmlformats.org/officeDocument/2006/relationships/image" Target="../media/image690.png"/><Relationship Id="rId2" Type="http://schemas.openxmlformats.org/officeDocument/2006/relationships/notesSlide" Target="../notesSlides/notesSlide37.xml"/><Relationship Id="rId1" Type="http://schemas.openxmlformats.org/officeDocument/2006/relationships/slideLayout" Target="../slideLayouts/slideLayout1.xml"/><Relationship Id="rId6" Type="http://schemas.openxmlformats.org/officeDocument/2006/relationships/image" Target="../media/image24.emf"/><Relationship Id="rId5" Type="http://schemas.openxmlformats.org/officeDocument/2006/relationships/image" Target="../media/image23.emf"/><Relationship Id="rId4" Type="http://schemas.openxmlformats.org/officeDocument/2006/relationships/image" Target="../media/image22.emf"/></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53.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emf"/></Relationships>
</file>

<file path=ppt/slides/_rels/slide40.xml.rels><?xml version="1.0" encoding="UTF-8" standalone="yes"?>
<Relationships xmlns="http://schemas.openxmlformats.org/package/2006/relationships"><Relationship Id="rId3" Type="http://schemas.openxmlformats.org/officeDocument/2006/relationships/image" Target="../media/image1050.png"/><Relationship Id="rId2" Type="http://schemas.openxmlformats.org/officeDocument/2006/relationships/notesSlide" Target="../notesSlides/notesSlide38.xml"/><Relationship Id="rId1" Type="http://schemas.openxmlformats.org/officeDocument/2006/relationships/slideLayout" Target="../slideLayouts/slideLayout1.xml"/><Relationship Id="rId6" Type="http://schemas.openxmlformats.org/officeDocument/2006/relationships/image" Target="../media/image1080.png"/><Relationship Id="rId5" Type="http://schemas.openxmlformats.org/officeDocument/2006/relationships/image" Target="../media/image1070.png"/><Relationship Id="rId4" Type="http://schemas.openxmlformats.org/officeDocument/2006/relationships/image" Target="../media/image44.png"/></Relationships>
</file>

<file path=ppt/slides/_rels/slide41.xml.rels><?xml version="1.0" encoding="UTF-8" standalone="yes"?>
<Relationships xmlns="http://schemas.openxmlformats.org/package/2006/relationships"><Relationship Id="rId18" Type="http://schemas.openxmlformats.org/officeDocument/2006/relationships/image" Target="../media/image1251.png"/><Relationship Id="rId3" Type="http://schemas.openxmlformats.org/officeDocument/2006/relationships/notesSlide" Target="../notesSlides/notesSlide39.xml"/><Relationship Id="rId17" Type="http://schemas.openxmlformats.org/officeDocument/2006/relationships/image" Target="../media/image1240.png"/><Relationship Id="rId2" Type="http://schemas.openxmlformats.org/officeDocument/2006/relationships/slideLayout" Target="../slideLayouts/slideLayout64.xml"/><Relationship Id="rId16" Type="http://schemas.openxmlformats.org/officeDocument/2006/relationships/image" Target="../media/image85.wmf"/><Relationship Id="rId1" Type="http://schemas.openxmlformats.org/officeDocument/2006/relationships/vmlDrawing" Target="../drawings/vmlDrawing9.vml"/><Relationship Id="rId6" Type="http://schemas.openxmlformats.org/officeDocument/2006/relationships/image" Target="../media/image1081.png"/><Relationship Id="rId5" Type="http://schemas.openxmlformats.org/officeDocument/2006/relationships/image" Target="../media/image86.png"/><Relationship Id="rId15" Type="http://schemas.openxmlformats.org/officeDocument/2006/relationships/oleObject" Target="../embeddings/oleObject33.bin"/><Relationship Id="rId19" Type="http://schemas.openxmlformats.org/officeDocument/2006/relationships/image" Target="../media/image200.png"/><Relationship Id="rId4" Type="http://schemas.openxmlformats.org/officeDocument/2006/relationships/image" Target="../media/image180.png"/><Relationship Id="rId14" Type="http://schemas.openxmlformats.org/officeDocument/2006/relationships/image" Target="../media/image1230.png"/></Relationships>
</file>

<file path=ppt/slides/_rels/slide42.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40.xml"/><Relationship Id="rId1" Type="http://schemas.openxmlformats.org/officeDocument/2006/relationships/slideLayout" Target="../slideLayouts/slideLayout58.xml"/><Relationship Id="rId5" Type="http://schemas.openxmlformats.org/officeDocument/2006/relationships/image" Target="../media/image612.png"/><Relationship Id="rId4" Type="http://schemas.openxmlformats.org/officeDocument/2006/relationships/image" Target="../media/image510.png"/></Relationships>
</file>

<file path=ppt/slides/_rels/slide43.xml.rels><?xml version="1.0" encoding="UTF-8" standalone="yes"?>
<Relationships xmlns="http://schemas.openxmlformats.org/package/2006/relationships"><Relationship Id="rId13" Type="http://schemas.openxmlformats.org/officeDocument/2006/relationships/image" Target="../media/image161.png"/><Relationship Id="rId3" Type="http://schemas.openxmlformats.org/officeDocument/2006/relationships/image" Target="../media/image121.png"/><Relationship Id="rId12" Type="http://schemas.openxmlformats.org/officeDocument/2006/relationships/image" Target="../media/image87.png"/><Relationship Id="rId2" Type="http://schemas.openxmlformats.org/officeDocument/2006/relationships/notesSlide" Target="../notesSlides/notesSlide41.xml"/><Relationship Id="rId1" Type="http://schemas.openxmlformats.org/officeDocument/2006/relationships/slideLayout" Target="../slideLayouts/slideLayout53.xml"/><Relationship Id="rId11" Type="http://schemas.openxmlformats.org/officeDocument/2006/relationships/image" Target="../media/image141.png"/><Relationship Id="rId5" Type="http://schemas.openxmlformats.org/officeDocument/2006/relationships/image" Target="../media/image142.png"/><Relationship Id="rId4" Type="http://schemas.openxmlformats.org/officeDocument/2006/relationships/image" Target="../media/image130.png"/><Relationship Id="rId9" Type="http://schemas.openxmlformats.org/officeDocument/2006/relationships/image" Target="../media/image500.png"/></Relationships>
</file>

<file path=ppt/slides/_rels/slide44.xml.rels><?xml version="1.0" encoding="UTF-8" standalone="yes"?>
<Relationships xmlns="http://schemas.openxmlformats.org/package/2006/relationships"><Relationship Id="rId8" Type="http://schemas.openxmlformats.org/officeDocument/2006/relationships/oleObject" Target="../embeddings/oleObject37.bin"/><Relationship Id="rId3" Type="http://schemas.openxmlformats.org/officeDocument/2006/relationships/image" Target="../media/image740.png"/><Relationship Id="rId7" Type="http://schemas.openxmlformats.org/officeDocument/2006/relationships/oleObject" Target="../embeddings/oleObject36.bin"/><Relationship Id="rId2" Type="http://schemas.openxmlformats.org/officeDocument/2006/relationships/slideLayout" Target="../slideLayouts/slideLayout19.xml"/><Relationship Id="rId1" Type="http://schemas.openxmlformats.org/officeDocument/2006/relationships/vmlDrawing" Target="../drawings/vmlDrawing10.vml"/><Relationship Id="rId6" Type="http://schemas.openxmlformats.org/officeDocument/2006/relationships/oleObject" Target="../embeddings/oleObject35.bin"/><Relationship Id="rId5" Type="http://schemas.openxmlformats.org/officeDocument/2006/relationships/image" Target="../media/image17.wmf"/><Relationship Id="rId10" Type="http://schemas.openxmlformats.org/officeDocument/2006/relationships/image" Target="../media/image760.png"/><Relationship Id="rId4" Type="http://schemas.openxmlformats.org/officeDocument/2006/relationships/oleObject" Target="../embeddings/oleObject34.bin"/><Relationship Id="rId9" Type="http://schemas.openxmlformats.org/officeDocument/2006/relationships/image" Target="../media/image750.png"/></Relationships>
</file>

<file path=ppt/slides/_rels/slide45.xml.rels><?xml version="1.0" encoding="UTF-8" standalone="yes"?>
<Relationships xmlns="http://schemas.openxmlformats.org/package/2006/relationships"><Relationship Id="rId8" Type="http://schemas.openxmlformats.org/officeDocument/2006/relationships/image" Target="../media/image820.png"/><Relationship Id="rId3" Type="http://schemas.openxmlformats.org/officeDocument/2006/relationships/image" Target="../media/image770.png"/><Relationship Id="rId7" Type="http://schemas.openxmlformats.org/officeDocument/2006/relationships/image" Target="../media/image81.png"/><Relationship Id="rId2" Type="http://schemas.openxmlformats.org/officeDocument/2006/relationships/notesSlide" Target="../notesSlides/notesSlide42.xml"/><Relationship Id="rId1" Type="http://schemas.openxmlformats.org/officeDocument/2006/relationships/slideLayout" Target="../slideLayouts/slideLayout13.xml"/><Relationship Id="rId6" Type="http://schemas.openxmlformats.org/officeDocument/2006/relationships/image" Target="../media/image80.png"/><Relationship Id="rId5" Type="http://schemas.openxmlformats.org/officeDocument/2006/relationships/image" Target="../media/image790.png"/><Relationship Id="rId4" Type="http://schemas.openxmlformats.org/officeDocument/2006/relationships/image" Target="../media/image780.png"/><Relationship Id="rId9" Type="http://schemas.openxmlformats.org/officeDocument/2006/relationships/image" Target="../media/image830.png"/></Relationships>
</file>

<file path=ppt/slides/_rels/slide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5.png"/><Relationship Id="rId7" Type="http://schemas.openxmlformats.org/officeDocument/2006/relationships/image" Target="../media/image15.wmf"/><Relationship Id="rId2" Type="http://schemas.openxmlformats.org/officeDocument/2006/relationships/notesSlide" Target="../notesSlides/notesSlide7.xml"/><Relationship Id="rId1" Type="http://schemas.openxmlformats.org/officeDocument/2006/relationships/slideLayout" Target="../slideLayouts/slideLayout19.xml"/><Relationship Id="rId6" Type="http://schemas.openxmlformats.org/officeDocument/2006/relationships/image" Target="../media/image14.jpeg"/><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7" Type="http://schemas.openxmlformats.org/officeDocument/2006/relationships/image" Target="../media/image211.png"/><Relationship Id="rId2" Type="http://schemas.openxmlformats.org/officeDocument/2006/relationships/slideLayout" Target="../slideLayouts/slideLayout91.xml"/><Relationship Id="rId1" Type="http://schemas.openxmlformats.org/officeDocument/2006/relationships/vmlDrawing" Target="../drawings/vmlDrawing1.vml"/><Relationship Id="rId6" Type="http://schemas.openxmlformats.org/officeDocument/2006/relationships/image" Target="../media/image410.png"/><Relationship Id="rId5" Type="http://schemas.openxmlformats.org/officeDocument/2006/relationships/image" Target="../media/image16.wmf"/><Relationship Id="rId4" Type="http://schemas.openxmlformats.org/officeDocument/2006/relationships/oleObject" Target="../embeddings/oleObject1.bin"/></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5.bin"/><Relationship Id="rId13" Type="http://schemas.openxmlformats.org/officeDocument/2006/relationships/image" Target="../media/image45.png"/><Relationship Id="rId3" Type="http://schemas.openxmlformats.org/officeDocument/2006/relationships/notesSlide" Target="../notesSlides/notesSlide9.xml"/><Relationship Id="rId7" Type="http://schemas.openxmlformats.org/officeDocument/2006/relationships/oleObject" Target="../embeddings/oleObject4.bin"/><Relationship Id="rId12" Type="http://schemas.openxmlformats.org/officeDocument/2006/relationships/image" Target="../media/image481.png"/><Relationship Id="rId2" Type="http://schemas.openxmlformats.org/officeDocument/2006/relationships/slideLayout" Target="../slideLayouts/slideLayout13.xml"/><Relationship Id="rId1" Type="http://schemas.openxmlformats.org/officeDocument/2006/relationships/vmlDrawing" Target="../drawings/vmlDrawing2.vml"/><Relationship Id="rId6" Type="http://schemas.openxmlformats.org/officeDocument/2006/relationships/oleObject" Target="../embeddings/oleObject3.bin"/><Relationship Id="rId11" Type="http://schemas.openxmlformats.org/officeDocument/2006/relationships/image" Target="../media/image51.png"/><Relationship Id="rId5" Type="http://schemas.openxmlformats.org/officeDocument/2006/relationships/image" Target="../media/image17.wmf"/><Relationship Id="rId10" Type="http://schemas.openxmlformats.org/officeDocument/2006/relationships/image" Target="../media/image18.wmf"/><Relationship Id="rId4" Type="http://schemas.openxmlformats.org/officeDocument/2006/relationships/oleObject" Target="../embeddings/oleObject2.bin"/><Relationship Id="rId9" Type="http://schemas.openxmlformats.org/officeDocument/2006/relationships/oleObject" Target="../embeddings/oleObject6.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3"/>
          <p:cNvSpPr>
            <a:spLocks noGrp="1"/>
          </p:cNvSpPr>
          <p:nvPr>
            <p:ph type="sldNum" sz="quarter" idx="12"/>
          </p:nvPr>
        </p:nvSpPr>
        <p:spPr/>
        <p:txBody>
          <a:bodyPr/>
          <a:lstStyle/>
          <a:p>
            <a:pPr>
              <a:defRPr/>
            </a:pPr>
            <a:fld id="{A3FC82A0-3B35-4A22-BE83-378ED187EA05}" type="slidenum">
              <a:rPr lang="en-US" altLang="zh-CN"/>
              <a:pPr>
                <a:defRPr/>
              </a:pPr>
              <a:t>1</a:t>
            </a:fld>
            <a:endParaRPr lang="en-US" altLang="zh-CN" dirty="0"/>
          </a:p>
        </p:txBody>
      </p:sp>
      <p:sp>
        <p:nvSpPr>
          <p:cNvPr id="15363" name="AutoShape 2"/>
          <p:cNvSpPr>
            <a:spLocks noChangeArrowheads="1"/>
          </p:cNvSpPr>
          <p:nvPr/>
        </p:nvSpPr>
        <p:spPr bwMode="auto">
          <a:xfrm>
            <a:off x="784554" y="926931"/>
            <a:ext cx="7438240" cy="883557"/>
          </a:xfrm>
          <a:prstGeom prst="roundRect">
            <a:avLst>
              <a:gd name="adj" fmla="val 16667"/>
            </a:avLst>
          </a:prstGeom>
          <a:solidFill>
            <a:srgbClr val="99FFCC"/>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zh-CN" sz="2800" b="0" dirty="0" smtClean="0">
                <a:solidFill>
                  <a:srgbClr val="0000CC"/>
                </a:solidFill>
                <a:latin typeface="Tahoma" pitchFamily="34" charset="0"/>
                <a:ea typeface="宋体" pitchFamily="2" charset="-122"/>
              </a:rPr>
              <a:t>Locality and itineracy from Hubbard models</a:t>
            </a:r>
          </a:p>
        </p:txBody>
      </p:sp>
      <p:sp>
        <p:nvSpPr>
          <p:cNvPr id="15364" name="Text Box 3"/>
          <p:cNvSpPr txBox="1">
            <a:spLocks noChangeArrowheads="1"/>
          </p:cNvSpPr>
          <p:nvPr/>
        </p:nvSpPr>
        <p:spPr bwMode="auto">
          <a:xfrm>
            <a:off x="1422790" y="2200040"/>
            <a:ext cx="59436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kumimoji="1" lang="en-US" altLang="ja-JP" sz="2400" b="0" dirty="0" err="1">
                <a:latin typeface="Tahoma" pitchFamily="34" charset="0"/>
                <a:ea typeface="MS PGothic" pitchFamily="34" charset="-128"/>
              </a:rPr>
              <a:t>Congjun</a:t>
            </a:r>
            <a:r>
              <a:rPr kumimoji="1" lang="en-US" altLang="ja-JP" sz="2400" b="0" dirty="0">
                <a:latin typeface="Tahoma" pitchFamily="34" charset="0"/>
                <a:ea typeface="MS PGothic" pitchFamily="34" charset="-128"/>
              </a:rPr>
              <a:t> </a:t>
            </a:r>
            <a:r>
              <a:rPr kumimoji="1" lang="en-US" altLang="ja-JP" sz="2400" b="0" dirty="0" smtClean="0">
                <a:latin typeface="Tahoma" pitchFamily="34" charset="0"/>
                <a:ea typeface="MS PGothic" pitchFamily="34" charset="-128"/>
              </a:rPr>
              <a:t>Wu  </a:t>
            </a:r>
            <a:endParaRPr kumimoji="1" lang="en-US" altLang="ja-JP" sz="2400" b="0" dirty="0">
              <a:latin typeface="Tahoma" pitchFamily="34" charset="0"/>
              <a:ea typeface="MS PGothic" pitchFamily="34" charset="-128"/>
            </a:endParaRPr>
          </a:p>
        </p:txBody>
      </p:sp>
      <p:sp>
        <p:nvSpPr>
          <p:cNvPr id="9" name="Text Box 7"/>
          <p:cNvSpPr txBox="1">
            <a:spLocks noChangeArrowheads="1"/>
          </p:cNvSpPr>
          <p:nvPr/>
        </p:nvSpPr>
        <p:spPr bwMode="auto">
          <a:xfrm>
            <a:off x="4111140" y="6248401"/>
            <a:ext cx="3702741" cy="338554"/>
          </a:xfrm>
          <a:prstGeom prst="rect">
            <a:avLst/>
          </a:prstGeom>
          <a:noFill/>
          <a:ln w="9525">
            <a:noFill/>
            <a:miter lim="800000"/>
            <a:headEnd/>
            <a:tailEnd/>
          </a:ln>
        </p:spPr>
        <p:txBody>
          <a:bodyPr wrap="square">
            <a:spAutoFit/>
          </a:bodyPr>
          <a:lstStyle/>
          <a:p>
            <a:pPr algn="r" fontAlgn="auto">
              <a:spcBef>
                <a:spcPct val="50000"/>
              </a:spcBef>
              <a:spcAft>
                <a:spcPts val="0"/>
              </a:spcAft>
              <a:defRPr/>
            </a:pPr>
            <a:r>
              <a:rPr lang="en-US" altLang="zh-CN" sz="1600" b="0" kern="0" dirty="0" smtClean="0">
                <a:solidFill>
                  <a:sysClr val="windowText" lastClr="000000"/>
                </a:solidFill>
              </a:rPr>
              <a:t>ITP Conference, 06/01/2022</a:t>
            </a:r>
            <a:endParaRPr lang="en-US" altLang="zh-CN" sz="1600" b="0" kern="0" dirty="0">
              <a:solidFill>
                <a:sysClr val="windowText" lastClr="000000"/>
              </a:solidFill>
            </a:endParaRPr>
          </a:p>
        </p:txBody>
      </p:sp>
      <p:grpSp>
        <p:nvGrpSpPr>
          <p:cNvPr id="34" name="组合 33"/>
          <p:cNvGrpSpPr/>
          <p:nvPr/>
        </p:nvGrpSpPr>
        <p:grpSpPr>
          <a:xfrm>
            <a:off x="534412" y="3911354"/>
            <a:ext cx="2785103" cy="1930448"/>
            <a:chOff x="3010333" y="2849911"/>
            <a:chExt cx="4413620" cy="3265874"/>
          </a:xfrm>
        </p:grpSpPr>
        <p:pic>
          <p:nvPicPr>
            <p:cNvPr id="35"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73144" y="2849911"/>
              <a:ext cx="4050809" cy="32658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6" name="矩形 35"/>
            <p:cNvSpPr/>
            <p:nvPr/>
          </p:nvSpPr>
          <p:spPr>
            <a:xfrm rot="16200000">
              <a:off x="1877657" y="4085133"/>
              <a:ext cx="2854275" cy="588924"/>
            </a:xfrm>
            <a:prstGeom prst="rect">
              <a:avLst/>
            </a:prstGeom>
            <a:solidFill>
              <a:schemeClr val="bg1"/>
            </a:solidFill>
          </p:spPr>
          <p:txBody>
            <a:bodyPr wrap="square">
              <a:spAutoFit/>
            </a:bodyPr>
            <a:lstStyle/>
            <a:p>
              <a:pPr>
                <a:buSzPct val="70000"/>
              </a:pPr>
              <a:r>
                <a:rPr lang="en-US" altLang="zh-CN" sz="1800" b="0" dirty="0" smtClean="0">
                  <a:ea typeface="Tahoma" panose="020B0604030504040204" pitchFamily="34" charset="0"/>
                  <a:cs typeface="Tahoma" panose="020B0604030504040204" pitchFamily="34" charset="0"/>
                </a:rPr>
                <a:t>Neel order</a:t>
              </a:r>
              <a:endParaRPr lang="en-US" altLang="zh-CN" sz="1800" b="0" dirty="0">
                <a:ea typeface="Tahoma" panose="020B0604030504040204" pitchFamily="34" charset="0"/>
                <a:cs typeface="Tahoma" panose="020B0604030504040204" pitchFamily="34" charset="0"/>
              </a:endParaRPr>
            </a:p>
          </p:txBody>
        </p:sp>
      </p:grpSp>
      <p:sp>
        <p:nvSpPr>
          <p:cNvPr id="37" name="Text Box 4"/>
          <p:cNvSpPr txBox="1">
            <a:spLocks noChangeArrowheads="1"/>
          </p:cNvSpPr>
          <p:nvPr/>
        </p:nvSpPr>
        <p:spPr bwMode="auto">
          <a:xfrm>
            <a:off x="1102156" y="2929735"/>
            <a:ext cx="669586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zh-CN" sz="1800" b="0" dirty="0" smtClean="0">
                <a:latin typeface="Tahoma" pitchFamily="34" charset="0"/>
                <a:ea typeface="宋体" pitchFamily="2" charset="-122"/>
              </a:rPr>
              <a:t>Department of Physics, School of Science, Westlake University</a:t>
            </a:r>
            <a:endParaRPr lang="en-US" altLang="zh-CN" sz="1800" b="0" dirty="0">
              <a:latin typeface="Tahoma" pitchFamily="34" charset="0"/>
              <a:ea typeface="宋体" pitchFamily="2" charset="-122"/>
            </a:endParaRPr>
          </a:p>
        </p:txBody>
      </p:sp>
      <p:pic>
        <p:nvPicPr>
          <p:cNvPr id="39" name="图片 38"/>
          <p:cNvPicPr>
            <a:picLocks noChangeAspect="1"/>
          </p:cNvPicPr>
          <p:nvPr/>
        </p:nvPicPr>
        <p:blipFill rotWithShape="1">
          <a:blip r:embed="rId4"/>
          <a:srcRect l="-3555" t="3648" r="-1"/>
          <a:stretch/>
        </p:blipFill>
        <p:spPr>
          <a:xfrm>
            <a:off x="3619315" y="3949623"/>
            <a:ext cx="2304300" cy="1909226"/>
          </a:xfrm>
          <a:prstGeom prst="rect">
            <a:avLst/>
          </a:prstGeom>
        </p:spPr>
      </p:pic>
      <p:pic>
        <p:nvPicPr>
          <p:cNvPr id="40" name="Picture 2859" descr="Key Imag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23415" y="3911354"/>
            <a:ext cx="1985764" cy="19857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68546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AutoShape 2"/>
          <p:cNvSpPr>
            <a:spLocks noChangeArrowheads="1"/>
          </p:cNvSpPr>
          <p:nvPr/>
        </p:nvSpPr>
        <p:spPr bwMode="auto">
          <a:xfrm>
            <a:off x="1269169" y="1128942"/>
            <a:ext cx="5952775" cy="1071072"/>
          </a:xfrm>
          <a:prstGeom prst="roundRect">
            <a:avLst>
              <a:gd name="adj" fmla="val 16667"/>
            </a:avLst>
          </a:prstGeom>
          <a:solidFill>
            <a:srgbClr val="00FF00">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zh-CN" sz="2200" b="1" i="0" u="none" strike="noStrike" kern="1200" cap="none" spc="0" normalizeH="0" baseline="0" noProof="0">
              <a:ln>
                <a:noFill/>
              </a:ln>
              <a:solidFill>
                <a:srgbClr val="0000CC"/>
              </a:solidFill>
              <a:effectLst/>
              <a:uLnTx/>
              <a:uFillTx/>
              <a:latin typeface="Tahoma" pitchFamily="34" charset="0"/>
              <a:ea typeface="宋体" pitchFamily="2" charset="-122"/>
              <a:cs typeface="+mn-cs"/>
            </a:endParaRPr>
          </a:p>
        </p:txBody>
      </p:sp>
      <p:sp>
        <p:nvSpPr>
          <p:cNvPr id="78857" name="Rectangle 2"/>
          <p:cNvSpPr>
            <a:spLocks noGrp="1" noChangeArrowheads="1"/>
          </p:cNvSpPr>
          <p:nvPr>
            <p:ph type="title"/>
          </p:nvPr>
        </p:nvSpPr>
        <p:spPr>
          <a:xfrm>
            <a:off x="634781" y="297550"/>
            <a:ext cx="7642655" cy="692798"/>
          </a:xfrm>
        </p:spPr>
        <p:txBody>
          <a:bodyPr/>
          <a:lstStyle/>
          <a:p>
            <a:r>
              <a:rPr lang="en-US" altLang="zh-CN" sz="2400" u="sng" dirty="0" smtClean="0">
                <a:solidFill>
                  <a:schemeClr val="tx1"/>
                </a:solidFill>
                <a:latin typeface="Microsoft yaHei" panose="020B0503020204020204" pitchFamily="34" charset="-122"/>
                <a:ea typeface="Microsoft yaHei" panose="020B0503020204020204" pitchFamily="34" charset="-122"/>
              </a:rPr>
              <a:t>Enhanced spin </a:t>
            </a:r>
            <a:r>
              <a:rPr lang="en-US" altLang="zh-CN" sz="2400" u="sng" dirty="0" err="1" smtClean="0">
                <a:solidFill>
                  <a:schemeClr val="tx1"/>
                </a:solidFill>
                <a:latin typeface="Microsoft yaHei" panose="020B0503020204020204" pitchFamily="34" charset="-122"/>
                <a:ea typeface="Microsoft yaHei" panose="020B0503020204020204" pitchFamily="34" charset="-122"/>
              </a:rPr>
              <a:t>flucations</a:t>
            </a:r>
            <a:r>
              <a:rPr lang="en-US" altLang="zh-CN" sz="2400" u="sng" dirty="0" smtClean="0">
                <a:solidFill>
                  <a:schemeClr val="tx1"/>
                </a:solidFill>
                <a:latin typeface="Microsoft yaHei" panose="020B0503020204020204" pitchFamily="34" charset="-122"/>
                <a:ea typeface="Microsoft yaHei" panose="020B0503020204020204" pitchFamily="34" charset="-122"/>
              </a:rPr>
              <a:t>: SU(4), SU(6) </a:t>
            </a:r>
            <a:endParaRPr lang="ru-RU" altLang="zh-CN" sz="2400" u="sng" dirty="0" smtClean="0">
              <a:solidFill>
                <a:schemeClr val="tx1"/>
              </a:solidFill>
              <a:latin typeface="Microsoft yaHei" panose="020B0503020204020204" pitchFamily="34" charset="-122"/>
              <a:ea typeface="Microsoft yaHei" panose="020B0503020204020204" pitchFamily="34" charset="-122"/>
            </a:endParaRPr>
          </a:p>
        </p:txBody>
      </p:sp>
      <p:grpSp>
        <p:nvGrpSpPr>
          <p:cNvPr id="3" name="组合 2"/>
          <p:cNvGrpSpPr/>
          <p:nvPr/>
        </p:nvGrpSpPr>
        <p:grpSpPr>
          <a:xfrm>
            <a:off x="1269170" y="2526264"/>
            <a:ext cx="3682738" cy="2792872"/>
            <a:chOff x="3076282" y="2849911"/>
            <a:chExt cx="4347671" cy="3265874"/>
          </a:xfrm>
        </p:grpSpPr>
        <p:pic>
          <p:nvPicPr>
            <p:cNvPr id="8"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73144" y="2849911"/>
              <a:ext cx="4050809" cy="32658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5" name="矩形 24"/>
            <p:cNvSpPr/>
            <p:nvPr/>
          </p:nvSpPr>
          <p:spPr>
            <a:xfrm rot="16200000">
              <a:off x="1877657" y="4151082"/>
              <a:ext cx="2854275" cy="457025"/>
            </a:xfrm>
            <a:prstGeom prst="rect">
              <a:avLst/>
            </a:prstGeom>
            <a:solidFill>
              <a:schemeClr val="bg1"/>
            </a:solidFill>
          </p:spPr>
          <p:txBody>
            <a:bodyPr wrap="square">
              <a:spAutoFit/>
            </a:bodyPr>
            <a:lstStyle/>
            <a:p>
              <a:pPr marL="0" marR="0" lvl="0" indent="0" algn="ctr" defTabSz="914400" rtl="0" eaLnBrk="1" fontAlgn="base" latinLnBrk="0" hangingPunct="1">
                <a:lnSpc>
                  <a:spcPct val="100000"/>
                </a:lnSpc>
                <a:spcBef>
                  <a:spcPct val="0"/>
                </a:spcBef>
                <a:spcAft>
                  <a:spcPct val="0"/>
                </a:spcAft>
                <a:buClrTx/>
                <a:buSzPct val="70000"/>
                <a:buFontTx/>
                <a:buNone/>
                <a:tabLst/>
                <a:defRPr/>
              </a:pPr>
              <a:r>
                <a:rPr kumimoji="0" lang="en-US" altLang="zh-CN" sz="2100" b="0" i="0" u="none" strike="noStrike" kern="1200" cap="none" spc="0" normalizeH="0" baseline="0" noProof="0" dirty="0" smtClean="0">
                  <a:ln>
                    <a:noFill/>
                  </a:ln>
                  <a:solidFill>
                    <a:srgbClr val="0000CC"/>
                  </a:solidFill>
                  <a:effectLst/>
                  <a:uLnTx/>
                  <a:uFillTx/>
                  <a:latin typeface="Tahoma" pitchFamily="34" charset="0"/>
                  <a:ea typeface="Tahoma" panose="020B0604030504040204" pitchFamily="34" charset="0"/>
                  <a:cs typeface="Tahoma" panose="020B0604030504040204" pitchFamily="34" charset="0"/>
                </a:rPr>
                <a:t>Neel order</a:t>
              </a:r>
              <a:endParaRPr kumimoji="0" lang="en-US" altLang="zh-CN" sz="2100" b="0" i="0" u="none" strike="noStrike" kern="1200" cap="none" spc="0" normalizeH="0" baseline="0" noProof="0" dirty="0">
                <a:ln>
                  <a:noFill/>
                </a:ln>
                <a:solidFill>
                  <a:srgbClr val="0000CC"/>
                </a:solidFill>
                <a:effectLst/>
                <a:uLnTx/>
                <a:uFillTx/>
                <a:latin typeface="Tahoma" pitchFamily="34" charset="0"/>
                <a:ea typeface="Tahoma" panose="020B0604030504040204" pitchFamily="34" charset="0"/>
                <a:cs typeface="Tahoma" panose="020B0604030504040204" pitchFamily="34" charset="0"/>
              </a:endParaRPr>
            </a:p>
          </p:txBody>
        </p:sp>
      </p:grpSp>
      <p:grpSp>
        <p:nvGrpSpPr>
          <p:cNvPr id="5" name="组合 4"/>
          <p:cNvGrpSpPr/>
          <p:nvPr/>
        </p:nvGrpSpPr>
        <p:grpSpPr>
          <a:xfrm>
            <a:off x="5306917" y="3430206"/>
            <a:ext cx="1389212" cy="1658520"/>
            <a:chOff x="4991530" y="2220199"/>
            <a:chExt cx="1389212" cy="1658520"/>
          </a:xfrm>
        </p:grpSpPr>
        <p:grpSp>
          <p:nvGrpSpPr>
            <p:cNvPr id="6" name="组合 5"/>
            <p:cNvGrpSpPr/>
            <p:nvPr/>
          </p:nvGrpSpPr>
          <p:grpSpPr>
            <a:xfrm>
              <a:off x="5185694" y="2295341"/>
              <a:ext cx="1029199" cy="461152"/>
              <a:chOff x="5587143" y="2949247"/>
              <a:chExt cx="1033463" cy="479401"/>
            </a:xfrm>
          </p:grpSpPr>
          <p:cxnSp>
            <p:nvCxnSpPr>
              <p:cNvPr id="23" name="Straight Connector 88"/>
              <p:cNvCxnSpPr>
                <a:cxnSpLocks noChangeShapeType="1"/>
              </p:cNvCxnSpPr>
              <p:nvPr/>
            </p:nvCxnSpPr>
            <p:spPr bwMode="auto">
              <a:xfrm>
                <a:off x="5587143" y="3421638"/>
                <a:ext cx="457200"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24" name="Oval 89"/>
              <p:cNvSpPr>
                <a:spLocks noChangeArrowheads="1"/>
              </p:cNvSpPr>
              <p:nvPr/>
            </p:nvSpPr>
            <p:spPr bwMode="auto">
              <a:xfrm>
                <a:off x="5708901" y="2962850"/>
                <a:ext cx="228600" cy="228600"/>
              </a:xfrm>
              <a:prstGeom prst="ellipse">
                <a:avLst/>
              </a:prstGeom>
              <a:solidFill>
                <a:srgbClr val="FF0000"/>
              </a:solidFill>
              <a:ln w="9525" algn="ctr">
                <a:solidFill>
                  <a:srgbClr val="FF0000"/>
                </a:solidFill>
                <a:round/>
                <a:headEnd/>
                <a:tailEnd/>
              </a:ln>
            </p:spPr>
            <p:txBody>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zh-CN" sz="2200" b="0" i="0" u="none" strike="noStrike" kern="1200" cap="none" spc="0" normalizeH="0" baseline="0" noProof="0">
                  <a:ln>
                    <a:noFill/>
                  </a:ln>
                  <a:solidFill>
                    <a:srgbClr val="0000CC"/>
                  </a:solidFill>
                  <a:effectLst/>
                  <a:uLnTx/>
                  <a:uFillTx/>
                  <a:latin typeface="Tahoma" pitchFamily="34" charset="0"/>
                  <a:ea typeface="宋体"/>
                  <a:cs typeface="+mn-cs"/>
                </a:endParaRPr>
              </a:p>
            </p:txBody>
          </p:sp>
          <p:sp>
            <p:nvSpPr>
              <p:cNvPr id="26" name="Oval 90"/>
              <p:cNvSpPr>
                <a:spLocks noChangeArrowheads="1"/>
              </p:cNvSpPr>
              <p:nvPr/>
            </p:nvSpPr>
            <p:spPr bwMode="auto">
              <a:xfrm>
                <a:off x="6274531" y="3191450"/>
                <a:ext cx="228600" cy="228600"/>
              </a:xfrm>
              <a:prstGeom prst="ellipse">
                <a:avLst/>
              </a:prstGeom>
              <a:solidFill>
                <a:srgbClr val="0000FF"/>
              </a:solidFill>
              <a:ln w="9525" algn="ctr">
                <a:solidFill>
                  <a:srgbClr val="0000FF"/>
                </a:solidFill>
                <a:round/>
                <a:headEnd/>
                <a:tailEnd/>
              </a:ln>
            </p:spPr>
            <p:txBody>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zh-CN" sz="2200" b="0" i="0" u="none" strike="noStrike" kern="1200" cap="none" spc="0" normalizeH="0" baseline="0" noProof="0">
                  <a:ln>
                    <a:noFill/>
                  </a:ln>
                  <a:solidFill>
                    <a:srgbClr val="0000CC"/>
                  </a:solidFill>
                  <a:effectLst/>
                  <a:uLnTx/>
                  <a:uFillTx/>
                  <a:latin typeface="Tahoma" pitchFamily="34" charset="0"/>
                  <a:ea typeface="宋体"/>
                  <a:cs typeface="+mn-cs"/>
                </a:endParaRPr>
              </a:p>
            </p:txBody>
          </p:sp>
          <p:cxnSp>
            <p:nvCxnSpPr>
              <p:cNvPr id="28" name="Straight Connector 91"/>
              <p:cNvCxnSpPr>
                <a:cxnSpLocks noChangeShapeType="1"/>
              </p:cNvCxnSpPr>
              <p:nvPr/>
            </p:nvCxnSpPr>
            <p:spPr bwMode="auto">
              <a:xfrm>
                <a:off x="6163406" y="3421638"/>
                <a:ext cx="457200"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29" name="Oval 92"/>
              <p:cNvSpPr>
                <a:spLocks noChangeArrowheads="1"/>
              </p:cNvSpPr>
              <p:nvPr/>
            </p:nvSpPr>
            <p:spPr bwMode="auto">
              <a:xfrm>
                <a:off x="5705644" y="3200048"/>
                <a:ext cx="228600" cy="228600"/>
              </a:xfrm>
              <a:prstGeom prst="ellipse">
                <a:avLst/>
              </a:prstGeom>
              <a:solidFill>
                <a:schemeClr val="tx1"/>
              </a:solidFill>
              <a:ln w="9525" algn="ctr">
                <a:solidFill>
                  <a:schemeClr val="tx1"/>
                </a:solidFill>
                <a:round/>
                <a:headEnd/>
                <a:tailEnd/>
              </a:ln>
            </p:spPr>
            <p:txBody>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zh-CN" sz="2200" b="0" i="0" u="none" strike="noStrike" kern="1200" cap="none" spc="0" normalizeH="0" baseline="0" noProof="0">
                  <a:ln>
                    <a:noFill/>
                  </a:ln>
                  <a:solidFill>
                    <a:srgbClr val="0000CC"/>
                  </a:solidFill>
                  <a:effectLst/>
                  <a:uLnTx/>
                  <a:uFillTx/>
                  <a:latin typeface="Tahoma" pitchFamily="34" charset="0"/>
                  <a:ea typeface="宋体"/>
                  <a:cs typeface="+mn-cs"/>
                </a:endParaRPr>
              </a:p>
            </p:txBody>
          </p:sp>
          <p:sp>
            <p:nvSpPr>
              <p:cNvPr id="30" name="Oval 94"/>
              <p:cNvSpPr>
                <a:spLocks noChangeArrowheads="1"/>
              </p:cNvSpPr>
              <p:nvPr/>
            </p:nvSpPr>
            <p:spPr bwMode="auto">
              <a:xfrm>
                <a:off x="6265691" y="2949247"/>
                <a:ext cx="228600" cy="228600"/>
              </a:xfrm>
              <a:prstGeom prst="ellipse">
                <a:avLst/>
              </a:prstGeom>
              <a:solidFill>
                <a:srgbClr val="00B050"/>
              </a:solidFill>
              <a:ln w="9525" algn="ctr">
                <a:solidFill>
                  <a:srgbClr val="3366FF"/>
                </a:solidFill>
                <a:round/>
                <a:headEnd/>
                <a:tailEnd/>
              </a:ln>
            </p:spPr>
            <p:txBody>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zh-CN" sz="2200" b="0" i="0" u="none" strike="noStrike" kern="1200" cap="none" spc="0" normalizeH="0" baseline="0" noProof="0">
                  <a:ln>
                    <a:noFill/>
                  </a:ln>
                  <a:solidFill>
                    <a:srgbClr val="0000CC"/>
                  </a:solidFill>
                  <a:effectLst/>
                  <a:uLnTx/>
                  <a:uFillTx/>
                  <a:latin typeface="Tahoma" pitchFamily="34" charset="0"/>
                  <a:ea typeface="宋体"/>
                  <a:cs typeface="+mn-cs"/>
                </a:endParaRPr>
              </a:p>
            </p:txBody>
          </p:sp>
        </p:grpSp>
        <p:grpSp>
          <p:nvGrpSpPr>
            <p:cNvPr id="9" name="组合 8"/>
            <p:cNvGrpSpPr/>
            <p:nvPr/>
          </p:nvGrpSpPr>
          <p:grpSpPr>
            <a:xfrm>
              <a:off x="5171066" y="3115640"/>
              <a:ext cx="1039789" cy="679348"/>
              <a:chOff x="5526885" y="3760865"/>
              <a:chExt cx="1044096" cy="706232"/>
            </a:xfrm>
          </p:grpSpPr>
          <p:cxnSp>
            <p:nvCxnSpPr>
              <p:cNvPr id="37" name="Straight Connector 88"/>
              <p:cNvCxnSpPr>
                <a:cxnSpLocks noChangeShapeType="1"/>
              </p:cNvCxnSpPr>
              <p:nvPr/>
            </p:nvCxnSpPr>
            <p:spPr bwMode="auto">
              <a:xfrm>
                <a:off x="5526885" y="4456544"/>
                <a:ext cx="457200"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38" name="Oval 89"/>
              <p:cNvSpPr>
                <a:spLocks noChangeArrowheads="1"/>
              </p:cNvSpPr>
              <p:nvPr/>
            </p:nvSpPr>
            <p:spPr bwMode="auto">
              <a:xfrm>
                <a:off x="5648643" y="3763835"/>
                <a:ext cx="228600" cy="228600"/>
              </a:xfrm>
              <a:prstGeom prst="ellipse">
                <a:avLst/>
              </a:prstGeom>
              <a:solidFill>
                <a:srgbClr val="FF0000"/>
              </a:solidFill>
              <a:ln w="9525" algn="ctr">
                <a:solidFill>
                  <a:srgbClr val="FF0000"/>
                </a:solidFill>
                <a:round/>
                <a:headEnd/>
                <a:tailEnd/>
              </a:ln>
            </p:spPr>
            <p:txBody>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zh-CN" sz="2200" b="0" i="0" u="none" strike="noStrike" kern="1200" cap="none" spc="0" normalizeH="0" baseline="0" noProof="0">
                  <a:ln>
                    <a:noFill/>
                  </a:ln>
                  <a:solidFill>
                    <a:srgbClr val="0000CC"/>
                  </a:solidFill>
                  <a:effectLst/>
                  <a:uLnTx/>
                  <a:uFillTx/>
                  <a:latin typeface="Tahoma" pitchFamily="34" charset="0"/>
                  <a:ea typeface="宋体"/>
                  <a:cs typeface="+mn-cs"/>
                </a:endParaRPr>
              </a:p>
            </p:txBody>
          </p:sp>
          <p:sp>
            <p:nvSpPr>
              <p:cNvPr id="39" name="Oval 90"/>
              <p:cNvSpPr>
                <a:spLocks noChangeArrowheads="1"/>
              </p:cNvSpPr>
              <p:nvPr/>
            </p:nvSpPr>
            <p:spPr bwMode="auto">
              <a:xfrm>
                <a:off x="6224906" y="3992435"/>
                <a:ext cx="228600" cy="228600"/>
              </a:xfrm>
              <a:prstGeom prst="ellipse">
                <a:avLst/>
              </a:prstGeom>
              <a:solidFill>
                <a:srgbClr val="0000FF"/>
              </a:solidFill>
              <a:ln w="9525" algn="ctr">
                <a:solidFill>
                  <a:srgbClr val="0000FF"/>
                </a:solidFill>
                <a:round/>
                <a:headEnd/>
                <a:tailEnd/>
              </a:ln>
            </p:spPr>
            <p:txBody>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zh-CN" sz="2200" b="0" i="0" u="none" strike="noStrike" kern="1200" cap="none" spc="0" normalizeH="0" baseline="0" noProof="0">
                  <a:ln>
                    <a:noFill/>
                  </a:ln>
                  <a:solidFill>
                    <a:srgbClr val="0000CC"/>
                  </a:solidFill>
                  <a:effectLst/>
                  <a:uLnTx/>
                  <a:uFillTx/>
                  <a:latin typeface="Tahoma" pitchFamily="34" charset="0"/>
                  <a:ea typeface="宋体"/>
                  <a:cs typeface="+mn-cs"/>
                </a:endParaRPr>
              </a:p>
            </p:txBody>
          </p:sp>
          <p:cxnSp>
            <p:nvCxnSpPr>
              <p:cNvPr id="40" name="Straight Connector 91"/>
              <p:cNvCxnSpPr>
                <a:cxnSpLocks noChangeShapeType="1"/>
              </p:cNvCxnSpPr>
              <p:nvPr/>
            </p:nvCxnSpPr>
            <p:spPr bwMode="auto">
              <a:xfrm>
                <a:off x="6113781" y="4456539"/>
                <a:ext cx="457200"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41" name="Oval 92"/>
              <p:cNvSpPr>
                <a:spLocks noChangeArrowheads="1"/>
              </p:cNvSpPr>
              <p:nvPr/>
            </p:nvSpPr>
            <p:spPr bwMode="auto">
              <a:xfrm>
                <a:off x="5656019" y="4001033"/>
                <a:ext cx="228600" cy="228600"/>
              </a:xfrm>
              <a:prstGeom prst="ellipse">
                <a:avLst/>
              </a:prstGeom>
              <a:solidFill>
                <a:schemeClr val="tx1"/>
              </a:solidFill>
              <a:ln w="9525" algn="ctr">
                <a:solidFill>
                  <a:schemeClr val="tx1"/>
                </a:solidFill>
                <a:round/>
                <a:headEnd/>
                <a:tailEnd/>
              </a:ln>
            </p:spPr>
            <p:txBody>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zh-CN" sz="2200" b="0" i="0" u="none" strike="noStrike" kern="1200" cap="none" spc="0" normalizeH="0" baseline="0" noProof="0">
                  <a:ln>
                    <a:noFill/>
                  </a:ln>
                  <a:solidFill>
                    <a:srgbClr val="0000CC"/>
                  </a:solidFill>
                  <a:effectLst/>
                  <a:uLnTx/>
                  <a:uFillTx/>
                  <a:latin typeface="Tahoma" pitchFamily="34" charset="0"/>
                  <a:ea typeface="宋体"/>
                  <a:cs typeface="+mn-cs"/>
                </a:endParaRPr>
              </a:p>
            </p:txBody>
          </p:sp>
          <p:sp>
            <p:nvSpPr>
              <p:cNvPr id="42" name="Oval 94"/>
              <p:cNvSpPr>
                <a:spLocks noChangeArrowheads="1"/>
              </p:cNvSpPr>
              <p:nvPr/>
            </p:nvSpPr>
            <p:spPr bwMode="auto">
              <a:xfrm>
                <a:off x="6216066" y="3760865"/>
                <a:ext cx="228600" cy="228600"/>
              </a:xfrm>
              <a:prstGeom prst="ellipse">
                <a:avLst/>
              </a:prstGeom>
              <a:solidFill>
                <a:srgbClr val="00B050"/>
              </a:solidFill>
              <a:ln w="9525" algn="ctr">
                <a:solidFill>
                  <a:srgbClr val="3366FF"/>
                </a:solidFill>
                <a:round/>
                <a:headEnd/>
                <a:tailEnd/>
              </a:ln>
            </p:spPr>
            <p:txBody>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zh-CN" sz="2200" b="0" i="0" u="none" strike="noStrike" kern="1200" cap="none" spc="0" normalizeH="0" baseline="0" noProof="0">
                  <a:ln>
                    <a:noFill/>
                  </a:ln>
                  <a:solidFill>
                    <a:srgbClr val="0000CC"/>
                  </a:solidFill>
                  <a:effectLst/>
                  <a:uLnTx/>
                  <a:uFillTx/>
                  <a:latin typeface="Tahoma" pitchFamily="34" charset="0"/>
                  <a:ea typeface="宋体"/>
                  <a:cs typeface="+mn-cs"/>
                </a:endParaRPr>
              </a:p>
            </p:txBody>
          </p:sp>
          <p:sp>
            <p:nvSpPr>
              <p:cNvPr id="43" name="Oval 92"/>
              <p:cNvSpPr>
                <a:spLocks noChangeArrowheads="1"/>
              </p:cNvSpPr>
              <p:nvPr/>
            </p:nvSpPr>
            <p:spPr bwMode="auto">
              <a:xfrm>
                <a:off x="5659559" y="4238497"/>
                <a:ext cx="228600" cy="228600"/>
              </a:xfrm>
              <a:prstGeom prst="ellipse">
                <a:avLst/>
              </a:prstGeom>
              <a:solidFill>
                <a:srgbClr val="FFC000"/>
              </a:solidFill>
              <a:ln w="9525" algn="ctr">
                <a:solidFill>
                  <a:srgbClr val="FFC000"/>
                </a:solidFill>
                <a:round/>
                <a:headEnd/>
                <a:tailEnd/>
              </a:ln>
            </p:spPr>
            <p:txBody>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zh-CN" sz="2200" b="0" i="0" u="none" strike="noStrike" kern="1200" cap="none" spc="0" normalizeH="0" baseline="0" noProof="0">
                  <a:ln>
                    <a:noFill/>
                  </a:ln>
                  <a:solidFill>
                    <a:srgbClr val="0000CC"/>
                  </a:solidFill>
                  <a:effectLst/>
                  <a:uLnTx/>
                  <a:uFillTx/>
                  <a:latin typeface="Tahoma" pitchFamily="34" charset="0"/>
                  <a:ea typeface="宋体"/>
                  <a:cs typeface="+mn-cs"/>
                </a:endParaRPr>
              </a:p>
            </p:txBody>
          </p:sp>
          <p:sp>
            <p:nvSpPr>
              <p:cNvPr id="44" name="Oval 90"/>
              <p:cNvSpPr>
                <a:spLocks noChangeArrowheads="1"/>
              </p:cNvSpPr>
              <p:nvPr/>
            </p:nvSpPr>
            <p:spPr bwMode="auto">
              <a:xfrm>
                <a:off x="6217814" y="4229899"/>
                <a:ext cx="228600" cy="228600"/>
              </a:xfrm>
              <a:prstGeom prst="ellipse">
                <a:avLst/>
              </a:prstGeom>
              <a:solidFill>
                <a:srgbClr val="C00000"/>
              </a:solidFill>
              <a:ln w="9525" algn="ctr">
                <a:solidFill>
                  <a:srgbClr val="C00000"/>
                </a:solidFill>
                <a:round/>
                <a:headEnd/>
                <a:tailEnd/>
              </a:ln>
            </p:spPr>
            <p:txBody>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zh-CN" sz="2200" b="0" i="0" u="none" strike="noStrike" kern="1200" cap="none" spc="0" normalizeH="0" baseline="0" noProof="0">
                  <a:ln>
                    <a:noFill/>
                  </a:ln>
                  <a:solidFill>
                    <a:srgbClr val="0000CC"/>
                  </a:solidFill>
                  <a:effectLst/>
                  <a:uLnTx/>
                  <a:uFillTx/>
                  <a:latin typeface="Tahoma" pitchFamily="34" charset="0"/>
                  <a:ea typeface="宋体"/>
                  <a:cs typeface="+mn-cs"/>
                </a:endParaRPr>
              </a:p>
            </p:txBody>
          </p:sp>
        </p:grpSp>
        <p:sp>
          <p:nvSpPr>
            <p:cNvPr id="11" name="矩形标注 10"/>
            <p:cNvSpPr/>
            <p:nvPr/>
          </p:nvSpPr>
          <p:spPr>
            <a:xfrm>
              <a:off x="4991530" y="2220199"/>
              <a:ext cx="1389212" cy="612648"/>
            </a:xfrm>
            <a:prstGeom prst="wedgeRectCallout">
              <a:avLst>
                <a:gd name="adj1" fmla="val -127209"/>
                <a:gd name="adj2" fmla="val 46033"/>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宋体"/>
                <a:cs typeface="+mn-cs"/>
              </a:endParaRPr>
            </a:p>
          </p:txBody>
        </p:sp>
        <p:sp>
          <p:nvSpPr>
            <p:cNvPr id="50" name="矩形标注 49"/>
            <p:cNvSpPr/>
            <p:nvPr/>
          </p:nvSpPr>
          <p:spPr>
            <a:xfrm>
              <a:off x="5037862" y="3105649"/>
              <a:ext cx="1342880" cy="773070"/>
            </a:xfrm>
            <a:prstGeom prst="wedgeRectCallout">
              <a:avLst>
                <a:gd name="adj1" fmla="val -153534"/>
                <a:gd name="adj2" fmla="val -1162"/>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宋体"/>
                <a:cs typeface="+mn-cs"/>
              </a:endParaRPr>
            </a:p>
          </p:txBody>
        </p:sp>
      </p:grpSp>
      <p:grpSp>
        <p:nvGrpSpPr>
          <p:cNvPr id="2" name="组合 1"/>
          <p:cNvGrpSpPr/>
          <p:nvPr/>
        </p:nvGrpSpPr>
        <p:grpSpPr>
          <a:xfrm>
            <a:off x="5343336" y="2610231"/>
            <a:ext cx="1352793" cy="612648"/>
            <a:chOff x="5027949" y="1181344"/>
            <a:chExt cx="1389212" cy="612648"/>
          </a:xfrm>
        </p:grpSpPr>
        <p:grpSp>
          <p:nvGrpSpPr>
            <p:cNvPr id="4" name="组合 3"/>
            <p:cNvGrpSpPr/>
            <p:nvPr/>
          </p:nvGrpSpPr>
          <p:grpSpPr>
            <a:xfrm>
              <a:off x="5160164" y="1217769"/>
              <a:ext cx="1027618" cy="537385"/>
              <a:chOff x="5494766" y="1751654"/>
              <a:chExt cx="1031875" cy="558651"/>
            </a:xfrm>
          </p:grpSpPr>
          <p:cxnSp>
            <p:nvCxnSpPr>
              <p:cNvPr id="22" name="直接箭头连接符 21"/>
              <p:cNvCxnSpPr/>
              <p:nvPr/>
            </p:nvCxnSpPr>
            <p:spPr bwMode="auto">
              <a:xfrm flipH="1">
                <a:off x="6183592" y="1772920"/>
                <a:ext cx="196850" cy="513806"/>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1" name="直接箭头连接符 20"/>
              <p:cNvCxnSpPr/>
              <p:nvPr/>
            </p:nvCxnSpPr>
            <p:spPr bwMode="auto">
              <a:xfrm flipV="1">
                <a:off x="5604921" y="1751654"/>
                <a:ext cx="189225" cy="558651"/>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4" name="Straight Connector 22"/>
              <p:cNvCxnSpPr>
                <a:cxnSpLocks noChangeShapeType="1"/>
              </p:cNvCxnSpPr>
              <p:nvPr/>
            </p:nvCxnSpPr>
            <p:spPr bwMode="auto">
              <a:xfrm>
                <a:off x="5494766" y="2139546"/>
                <a:ext cx="457200"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15" name="Oval 23"/>
              <p:cNvSpPr>
                <a:spLocks noChangeArrowheads="1"/>
              </p:cNvSpPr>
              <p:nvPr/>
            </p:nvSpPr>
            <p:spPr bwMode="auto">
              <a:xfrm>
                <a:off x="5605891" y="1888312"/>
                <a:ext cx="228600" cy="228600"/>
              </a:xfrm>
              <a:prstGeom prst="ellipse">
                <a:avLst/>
              </a:prstGeom>
              <a:solidFill>
                <a:srgbClr val="FF0000"/>
              </a:solidFill>
              <a:ln w="9525" algn="ctr">
                <a:solidFill>
                  <a:srgbClr val="FF0000"/>
                </a:solidFill>
                <a:round/>
                <a:headEnd/>
                <a:tailEnd/>
              </a:ln>
            </p:spPr>
            <p:txBody>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zh-CN" sz="2200" b="0" i="0" u="none" strike="noStrike" kern="1200" cap="none" spc="0" normalizeH="0" baseline="0" noProof="0">
                  <a:ln>
                    <a:noFill/>
                  </a:ln>
                  <a:solidFill>
                    <a:srgbClr val="0000CC"/>
                  </a:solidFill>
                  <a:effectLst/>
                  <a:uLnTx/>
                  <a:uFillTx/>
                  <a:latin typeface="Tahoma" pitchFamily="34" charset="0"/>
                  <a:ea typeface="宋体"/>
                  <a:cs typeface="+mn-cs"/>
                </a:endParaRPr>
              </a:p>
            </p:txBody>
          </p:sp>
          <p:cxnSp>
            <p:nvCxnSpPr>
              <p:cNvPr id="16" name="Straight Connector 28"/>
              <p:cNvCxnSpPr>
                <a:cxnSpLocks noChangeShapeType="1"/>
              </p:cNvCxnSpPr>
              <p:nvPr/>
            </p:nvCxnSpPr>
            <p:spPr bwMode="auto">
              <a:xfrm>
                <a:off x="6069441" y="2139546"/>
                <a:ext cx="457200"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17" name="Oval 29"/>
              <p:cNvSpPr>
                <a:spLocks noChangeArrowheads="1"/>
              </p:cNvSpPr>
              <p:nvPr/>
            </p:nvSpPr>
            <p:spPr bwMode="auto">
              <a:xfrm>
                <a:off x="6183741" y="1888312"/>
                <a:ext cx="228600" cy="228600"/>
              </a:xfrm>
              <a:prstGeom prst="ellipse">
                <a:avLst/>
              </a:prstGeom>
              <a:solidFill>
                <a:srgbClr val="00B050"/>
              </a:solidFill>
              <a:ln w="9525" algn="ctr">
                <a:solidFill>
                  <a:schemeClr val="tx1"/>
                </a:solidFill>
                <a:round/>
                <a:headEnd/>
                <a:tailEnd/>
              </a:ln>
            </p:spPr>
            <p:txBody>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zh-CN" sz="2200" b="0" i="0" u="none" strike="noStrike" kern="1200" cap="none" spc="0" normalizeH="0" baseline="0" noProof="0">
                  <a:ln>
                    <a:noFill/>
                  </a:ln>
                  <a:solidFill>
                    <a:srgbClr val="0000CC"/>
                  </a:solidFill>
                  <a:effectLst/>
                  <a:uLnTx/>
                  <a:uFillTx/>
                  <a:latin typeface="Tahoma" pitchFamily="34" charset="0"/>
                  <a:ea typeface="宋体"/>
                  <a:cs typeface="+mn-cs"/>
                </a:endParaRPr>
              </a:p>
            </p:txBody>
          </p:sp>
        </p:grpSp>
        <p:sp>
          <p:nvSpPr>
            <p:cNvPr id="51" name="矩形标注 50"/>
            <p:cNvSpPr/>
            <p:nvPr/>
          </p:nvSpPr>
          <p:spPr>
            <a:xfrm>
              <a:off x="5027949" y="1181344"/>
              <a:ext cx="1389212" cy="612648"/>
            </a:xfrm>
            <a:prstGeom prst="wedgeRectCallout">
              <a:avLst>
                <a:gd name="adj1" fmla="val -82143"/>
                <a:gd name="adj2" fmla="val 17854"/>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宋体"/>
                <a:cs typeface="+mn-cs"/>
              </a:endParaRPr>
            </a:p>
          </p:txBody>
        </p:sp>
      </p:grpSp>
      <p:grpSp>
        <p:nvGrpSpPr>
          <p:cNvPr id="10" name="组合 9"/>
          <p:cNvGrpSpPr/>
          <p:nvPr/>
        </p:nvGrpSpPr>
        <p:grpSpPr>
          <a:xfrm>
            <a:off x="654690" y="5330026"/>
            <a:ext cx="2800555" cy="1267168"/>
            <a:chOff x="1658519" y="5179677"/>
            <a:chExt cx="2800555" cy="1267168"/>
          </a:xfrm>
        </p:grpSpPr>
        <p:sp>
          <p:nvSpPr>
            <p:cNvPr id="46" name="Rectangle 72"/>
            <p:cNvSpPr>
              <a:spLocks noChangeArrowheads="1"/>
            </p:cNvSpPr>
            <p:nvPr/>
          </p:nvSpPr>
          <p:spPr bwMode="auto">
            <a:xfrm>
              <a:off x="1737413" y="5574162"/>
              <a:ext cx="2721661"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ea typeface="宋体" pitchFamily="2" charset="-122"/>
                </a:defRPr>
              </a:lvl1pPr>
              <a:lvl2pPr marL="742950" indent="-285750" eaLnBrk="0" hangingPunct="0">
                <a:spcBef>
                  <a:spcPct val="20000"/>
                </a:spcBef>
                <a:buChar char="–"/>
                <a:defRPr sz="2800">
                  <a:solidFill>
                    <a:schemeClr val="tx1"/>
                  </a:solidFill>
                  <a:latin typeface="Arial" charset="0"/>
                  <a:ea typeface="宋体" pitchFamily="2" charset="-122"/>
                </a:defRPr>
              </a:lvl2pPr>
              <a:lvl3pPr marL="1143000" indent="-228600" eaLnBrk="0" hangingPunct="0">
                <a:spcBef>
                  <a:spcPct val="20000"/>
                </a:spcBef>
                <a:buChar char="•"/>
                <a:defRPr sz="2400">
                  <a:solidFill>
                    <a:schemeClr val="tx1"/>
                  </a:solidFill>
                  <a:latin typeface="Arial" charset="0"/>
                  <a:ea typeface="宋体" pitchFamily="2" charset="-122"/>
                </a:defRPr>
              </a:lvl3pPr>
              <a:lvl4pPr marL="1600200" indent="-228600" eaLnBrk="0" hangingPunct="0">
                <a:spcBef>
                  <a:spcPct val="20000"/>
                </a:spcBef>
                <a:buChar char="–"/>
                <a:defRPr sz="2000">
                  <a:solidFill>
                    <a:schemeClr val="tx1"/>
                  </a:solidFill>
                  <a:latin typeface="Arial" charset="0"/>
                  <a:ea typeface="宋体" pitchFamily="2" charset="-122"/>
                </a:defRPr>
              </a:lvl4pPr>
              <a:lvl5pPr marL="2057400" indent="-228600" eaLnBrk="0" hangingPunct="0">
                <a:spcBef>
                  <a:spcPct val="20000"/>
                </a:spcBef>
                <a:buChar char="»"/>
                <a:defRPr sz="2000">
                  <a:solidFill>
                    <a:schemeClr val="tx1"/>
                  </a:solidFill>
                  <a:latin typeface="Arial"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charset="0"/>
                  <a:ea typeface="宋体" pitchFamily="2" charset="-122"/>
                </a:defRPr>
              </a:lvl9pPr>
            </a:lstStyle>
            <a:p>
              <a:pPr marL="0" marR="0" lvl="0" indent="0" algn="ctr" defTabSz="914400" rtl="0" eaLnBrk="1" fontAlgn="base" latinLnBrk="0" hangingPunct="1">
                <a:lnSpc>
                  <a:spcPct val="100000"/>
                </a:lnSpc>
                <a:spcBef>
                  <a:spcPct val="0"/>
                </a:spcBef>
                <a:spcAft>
                  <a:spcPct val="0"/>
                </a:spcAft>
                <a:buClrTx/>
                <a:buSzPct val="70000"/>
                <a:buFontTx/>
                <a:buNone/>
                <a:tabLst/>
                <a:defRPr/>
              </a:pPr>
              <a:r>
                <a:rPr kumimoji="0" lang="en-US" altLang="zh-CN" sz="1900" b="0" i="0" u="none" strike="noStrike" kern="1200" cap="none" spc="0" normalizeH="0" baseline="0" noProof="0" dirty="0" smtClean="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Magnetism suppressed as </a:t>
              </a:r>
              <a:r>
                <a:rPr kumimoji="0" lang="en-US" altLang="zh-CN" sz="1900" b="0" i="0" u="none" strike="noStrike" kern="1200" cap="none" spc="0" normalizeH="0" baseline="0" noProof="0" dirty="0" err="1" smtClean="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Mottness</a:t>
              </a:r>
              <a:r>
                <a:rPr kumimoji="0" lang="en-US" altLang="zh-CN" sz="1900" b="0" i="0" u="none" strike="noStrike" kern="1200" cap="none" spc="0" normalizeH="0" baseline="0" noProof="0" dirty="0" smtClean="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 grows</a:t>
              </a:r>
            </a:p>
          </p:txBody>
        </p:sp>
        <p:sp>
          <p:nvSpPr>
            <p:cNvPr id="12" name="椭圆形标注 11"/>
            <p:cNvSpPr/>
            <p:nvPr/>
          </p:nvSpPr>
          <p:spPr>
            <a:xfrm>
              <a:off x="1658519" y="5179677"/>
              <a:ext cx="2780028" cy="1267168"/>
            </a:xfrm>
            <a:prstGeom prst="wedgeEllipseCallout">
              <a:avLst>
                <a:gd name="adj1" fmla="val 63671"/>
                <a:gd name="adj2" fmla="val -114094"/>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宋体"/>
                <a:cs typeface="+mn-cs"/>
              </a:endParaRPr>
            </a:p>
          </p:txBody>
        </p:sp>
      </p:grpSp>
      <p:sp>
        <p:nvSpPr>
          <p:cNvPr id="57" name="Text Box 5"/>
          <p:cNvSpPr txBox="1">
            <a:spLocks noChangeArrowheads="1"/>
          </p:cNvSpPr>
          <p:nvPr/>
        </p:nvSpPr>
        <p:spPr bwMode="auto">
          <a:xfrm>
            <a:off x="3924643" y="5963610"/>
            <a:ext cx="481268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zh-CN" sz="1400" b="0" i="0" u="none" strike="noStrike" kern="1200" cap="none" spc="0" normalizeH="0" baseline="0" noProof="0" dirty="0" smtClean="0">
                <a:ln>
                  <a:noFill/>
                </a:ln>
                <a:solidFill>
                  <a:srgbClr val="000000"/>
                </a:solidFill>
                <a:effectLst/>
                <a:uLnTx/>
                <a:uFillTx/>
                <a:latin typeface="Tahoma" pitchFamily="34" charset="0"/>
                <a:ea typeface="宋体"/>
                <a:cs typeface="+mn-cs"/>
              </a:rPr>
              <a:t>D</a:t>
            </a:r>
            <a:r>
              <a:rPr kumimoji="0" lang="en-US" altLang="zh-CN" sz="1400" b="0" i="0" u="none" strike="noStrike" kern="1200" cap="none" spc="0" normalizeH="0" baseline="0" noProof="0" dirty="0">
                <a:ln>
                  <a:noFill/>
                </a:ln>
                <a:solidFill>
                  <a:srgbClr val="000000"/>
                </a:solidFill>
                <a:effectLst/>
                <a:uLnTx/>
                <a:uFillTx/>
                <a:latin typeface="Tahoma" pitchFamily="34" charset="0"/>
                <a:ea typeface="宋体"/>
                <a:cs typeface="+mn-cs"/>
              </a:rPr>
              <a:t>. Wang, Y. Li, Z. </a:t>
            </a:r>
            <a:r>
              <a:rPr kumimoji="0" lang="en-US" altLang="zh-CN" sz="1400" b="0" i="0" u="none" strike="noStrike" kern="1200" cap="none" spc="0" normalizeH="0" baseline="0" noProof="0" dirty="0" err="1">
                <a:ln>
                  <a:noFill/>
                </a:ln>
                <a:solidFill>
                  <a:srgbClr val="000000"/>
                </a:solidFill>
                <a:effectLst/>
                <a:uLnTx/>
                <a:uFillTx/>
                <a:latin typeface="Tahoma" pitchFamily="34" charset="0"/>
                <a:ea typeface="宋体"/>
                <a:cs typeface="+mn-cs"/>
              </a:rPr>
              <a:t>Cai</a:t>
            </a:r>
            <a:r>
              <a:rPr kumimoji="0" lang="en-US" altLang="zh-CN" sz="1400" b="0" i="0" u="none" strike="noStrike" kern="1200" cap="none" spc="0" normalizeH="0" baseline="0" noProof="0" dirty="0">
                <a:ln>
                  <a:noFill/>
                </a:ln>
                <a:solidFill>
                  <a:srgbClr val="000000"/>
                </a:solidFill>
                <a:effectLst/>
                <a:uLnTx/>
                <a:uFillTx/>
                <a:latin typeface="Tahoma" pitchFamily="34" charset="0"/>
                <a:ea typeface="宋体"/>
                <a:cs typeface="+mn-cs"/>
              </a:rPr>
              <a:t>, Z. Zhou, Y. Wang, </a:t>
            </a:r>
            <a:r>
              <a:rPr kumimoji="0" lang="en-US" altLang="zh-CN" sz="1400" b="1" i="0" u="none" strike="noStrike" kern="1200" cap="none" spc="0" normalizeH="0" baseline="0" noProof="0" dirty="0" smtClean="0">
                <a:ln>
                  <a:noFill/>
                </a:ln>
                <a:solidFill>
                  <a:srgbClr val="000000"/>
                </a:solidFill>
                <a:effectLst/>
                <a:uLnTx/>
                <a:uFillTx/>
                <a:latin typeface="Tahoma" pitchFamily="34" charset="0"/>
                <a:ea typeface="宋体"/>
                <a:cs typeface="+mn-cs"/>
              </a:rPr>
              <a:t>CW</a:t>
            </a:r>
            <a:r>
              <a:rPr kumimoji="0" lang="en-US" altLang="zh-CN" sz="1400" b="0" i="0" u="none" strike="noStrike" kern="1200" cap="none" spc="0" normalizeH="0" baseline="0" noProof="0" dirty="0" smtClean="0">
                <a:ln>
                  <a:noFill/>
                </a:ln>
                <a:solidFill>
                  <a:srgbClr val="000000"/>
                </a:solidFill>
                <a:effectLst/>
                <a:uLnTx/>
                <a:uFillTx/>
                <a:latin typeface="Tahoma" pitchFamily="34" charset="0"/>
                <a:ea typeface="宋体"/>
                <a:cs typeface="+mn-cs"/>
              </a:rPr>
              <a:t>, </a:t>
            </a:r>
            <a:r>
              <a:rPr kumimoji="0" lang="en-US" altLang="zh-CN" sz="1400" b="0" i="0" u="none" strike="noStrike" kern="1200" cap="none" spc="0" normalizeH="0" baseline="0" noProof="0" dirty="0">
                <a:ln>
                  <a:noFill/>
                </a:ln>
                <a:solidFill>
                  <a:srgbClr val="000000"/>
                </a:solidFill>
                <a:effectLst/>
                <a:uLnTx/>
                <a:uFillTx/>
                <a:latin typeface="Tahoma" pitchFamily="34" charset="0"/>
                <a:ea typeface="宋体"/>
                <a:cs typeface="+mn-cs"/>
              </a:rPr>
              <a:t>Phys. Rev. </a:t>
            </a:r>
            <a:r>
              <a:rPr kumimoji="0" lang="en-US" altLang="zh-CN" sz="1400" b="0" i="0" u="none" strike="noStrike" kern="1200" cap="none" spc="0" normalizeH="0" baseline="0" noProof="0" dirty="0" err="1">
                <a:ln>
                  <a:noFill/>
                </a:ln>
                <a:solidFill>
                  <a:srgbClr val="000000"/>
                </a:solidFill>
                <a:effectLst/>
                <a:uLnTx/>
                <a:uFillTx/>
                <a:latin typeface="Tahoma" pitchFamily="34" charset="0"/>
                <a:ea typeface="宋体"/>
                <a:cs typeface="+mn-cs"/>
              </a:rPr>
              <a:t>Lett</a:t>
            </a:r>
            <a:r>
              <a:rPr kumimoji="0" lang="en-US" altLang="zh-CN" sz="1400" b="0" i="0" u="none" strike="noStrike" kern="1200" cap="none" spc="0" normalizeH="0" baseline="0" noProof="0" dirty="0">
                <a:ln>
                  <a:noFill/>
                </a:ln>
                <a:solidFill>
                  <a:srgbClr val="000000"/>
                </a:solidFill>
                <a:effectLst/>
                <a:uLnTx/>
                <a:uFillTx/>
                <a:latin typeface="Tahoma" pitchFamily="34" charset="0"/>
                <a:ea typeface="宋体"/>
                <a:cs typeface="+mn-cs"/>
              </a:rPr>
              <a:t>. 112, 156403 (2014</a:t>
            </a:r>
            <a:r>
              <a:rPr kumimoji="0" lang="en-US" altLang="zh-CN" sz="1400" b="0" i="0" u="none" strike="noStrike" kern="1200" cap="none" spc="0" normalizeH="0" baseline="0" noProof="0" dirty="0" smtClean="0">
                <a:ln>
                  <a:noFill/>
                </a:ln>
                <a:solidFill>
                  <a:srgbClr val="000000"/>
                </a:solidFill>
                <a:effectLst/>
                <a:uLnTx/>
                <a:uFillTx/>
                <a:latin typeface="Tahoma" pitchFamily="34" charset="0"/>
                <a:ea typeface="宋体"/>
                <a:cs typeface="+mn-cs"/>
              </a:rPr>
              <a:t>).</a:t>
            </a:r>
            <a:endParaRPr kumimoji="0" lang="en-US" altLang="zh-CN" sz="1400" b="0" i="0" u="none" strike="noStrike" kern="1200" cap="none" spc="0" normalizeH="0" baseline="0" noProof="0" dirty="0">
              <a:ln>
                <a:noFill/>
              </a:ln>
              <a:solidFill>
                <a:srgbClr val="000000"/>
              </a:solidFill>
              <a:effectLst/>
              <a:uLnTx/>
              <a:uFillTx/>
              <a:latin typeface="Tahoma" pitchFamily="34" charset="0"/>
              <a:ea typeface="宋体"/>
              <a:cs typeface="+mn-cs"/>
            </a:endParaRPr>
          </a:p>
        </p:txBody>
      </p:sp>
      <mc:AlternateContent xmlns:mc="http://schemas.openxmlformats.org/markup-compatibility/2006" xmlns:a14="http://schemas.microsoft.com/office/drawing/2010/main">
        <mc:Choice Requires="a14">
          <p:sp>
            <p:nvSpPr>
              <p:cNvPr id="45" name="Text Box 26"/>
              <p:cNvSpPr txBox="1">
                <a:spLocks noChangeArrowheads="1"/>
              </p:cNvSpPr>
              <p:nvPr/>
            </p:nvSpPr>
            <p:spPr bwMode="auto">
              <a:xfrm>
                <a:off x="1404515" y="1166683"/>
                <a:ext cx="5672407" cy="99302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14:m>
                  <m:oMathPara xmlns:m="http://schemas.openxmlformats.org/officeDocument/2006/math">
                    <m:oMathParaPr>
                      <m:jc m:val="centerGroup"/>
                    </m:oMathParaPr>
                    <m:oMath xmlns:m="http://schemas.openxmlformats.org/officeDocument/2006/math">
                      <m:sSup>
                        <m:sSupPr>
                          <m:ctrlPr>
                            <a:rPr kumimoji="0" lang="en-US" altLang="zh-CN" sz="2000" b="0" i="1" u="none" strike="noStrike" kern="1200" cap="none" spc="0" normalizeH="0" baseline="0" noProof="0" smtClean="0">
                              <a:ln>
                                <a:noFill/>
                              </a:ln>
                              <a:solidFill>
                                <a:srgbClr val="0000CC"/>
                              </a:solidFill>
                              <a:effectLst/>
                              <a:uLnTx/>
                              <a:uFillTx/>
                              <a:latin typeface="Cambria Math" panose="02040503050406030204" pitchFamily="18" charset="0"/>
                              <a:ea typeface="宋体" pitchFamily="2" charset="-122"/>
                              <a:cs typeface="+mn-cs"/>
                            </a:rPr>
                          </m:ctrlPr>
                        </m:sSupPr>
                        <m:e>
                          <m:r>
                            <a:rPr kumimoji="0" lang="en-US" altLang="zh-CN" sz="2000" b="0" i="1" u="none" strike="noStrike" kern="1200" cap="none" spc="0" normalizeH="0" baseline="0" noProof="0" smtClean="0">
                              <a:ln>
                                <a:noFill/>
                              </a:ln>
                              <a:solidFill>
                                <a:srgbClr val="0000CC"/>
                              </a:solidFill>
                              <a:effectLst/>
                              <a:uLnTx/>
                              <a:uFillTx/>
                              <a:latin typeface="Cambria Math" panose="02040503050406030204" pitchFamily="18" charset="0"/>
                              <a:ea typeface="宋体" pitchFamily="2" charset="-122"/>
                              <a:cs typeface="+mn-cs"/>
                            </a:rPr>
                            <m:t>𝐻</m:t>
                          </m:r>
                          <m:r>
                            <a:rPr kumimoji="0" lang="en-US" altLang="zh-CN" sz="2000" b="0" i="1" u="none" strike="noStrike" kern="1200" cap="none" spc="0" normalizeH="0" baseline="0" noProof="0" smtClean="0">
                              <a:ln>
                                <a:noFill/>
                              </a:ln>
                              <a:solidFill>
                                <a:srgbClr val="0000CC"/>
                              </a:solidFill>
                              <a:effectLst/>
                              <a:uLnTx/>
                              <a:uFillTx/>
                              <a:latin typeface="Cambria Math" panose="02040503050406030204" pitchFamily="18" charset="0"/>
                              <a:ea typeface="宋体" pitchFamily="2" charset="-122"/>
                              <a:cs typeface="+mn-cs"/>
                            </a:rPr>
                            <m:t>=−</m:t>
                          </m:r>
                          <m:r>
                            <a:rPr kumimoji="0" lang="en-US" altLang="zh-CN" sz="2000" b="0" i="1" u="none" strike="noStrike" kern="1200" cap="none" spc="0" normalizeH="0" baseline="0" noProof="0" smtClean="0">
                              <a:ln>
                                <a:noFill/>
                              </a:ln>
                              <a:solidFill>
                                <a:srgbClr val="0000CC"/>
                              </a:solidFill>
                              <a:effectLst/>
                              <a:uLnTx/>
                              <a:uFillTx/>
                              <a:latin typeface="Cambria Math" panose="02040503050406030204" pitchFamily="18" charset="0"/>
                              <a:ea typeface="宋体" pitchFamily="2" charset="-122"/>
                              <a:cs typeface="+mn-cs"/>
                            </a:rPr>
                            <m:t>𝑡</m:t>
                          </m:r>
                          <m:nary>
                            <m:naryPr>
                              <m:chr m:val="∑"/>
                              <m:ctrlPr>
                                <a:rPr kumimoji="0" lang="en-US" altLang="zh-CN" sz="2000" b="0" i="1" u="none" strike="noStrike" kern="1200" cap="none" spc="0" normalizeH="0" baseline="0" noProof="0" smtClean="0">
                                  <a:ln>
                                    <a:noFill/>
                                  </a:ln>
                                  <a:solidFill>
                                    <a:srgbClr val="0000CC"/>
                                  </a:solidFill>
                                  <a:effectLst/>
                                  <a:uLnTx/>
                                  <a:uFillTx/>
                                  <a:latin typeface="Cambria Math" panose="02040503050406030204" pitchFamily="18" charset="0"/>
                                  <a:ea typeface="宋体" pitchFamily="2" charset="-122"/>
                                  <a:cs typeface="+mn-cs"/>
                                </a:rPr>
                              </m:ctrlPr>
                            </m:naryPr>
                            <m:sub>
                              <m:d>
                                <m:dPr>
                                  <m:begChr m:val="〈"/>
                                  <m:endChr m:val="〉"/>
                                  <m:ctrlPr>
                                    <a:rPr kumimoji="0" lang="en-US" altLang="zh-CN" sz="2000" b="0" i="1" u="none" strike="noStrike" kern="1200" cap="none" spc="0" normalizeH="0" baseline="0" noProof="0" smtClean="0">
                                      <a:ln>
                                        <a:noFill/>
                                      </a:ln>
                                      <a:solidFill>
                                        <a:srgbClr val="0000CC"/>
                                      </a:solidFill>
                                      <a:effectLst/>
                                      <a:uLnTx/>
                                      <a:uFillTx/>
                                      <a:latin typeface="Cambria Math" panose="02040503050406030204" pitchFamily="18" charset="0"/>
                                      <a:ea typeface="宋体" pitchFamily="2" charset="-122"/>
                                      <a:cs typeface="+mn-cs"/>
                                    </a:rPr>
                                  </m:ctrlPr>
                                </m:dPr>
                                <m:e>
                                  <m:r>
                                    <a:rPr kumimoji="0" lang="en-US" altLang="zh-CN" sz="2000" b="0" i="1" u="none" strike="noStrike" kern="1200" cap="none" spc="0" normalizeH="0" baseline="0" noProof="0" smtClean="0">
                                      <a:ln>
                                        <a:noFill/>
                                      </a:ln>
                                      <a:solidFill>
                                        <a:srgbClr val="0000CC"/>
                                      </a:solidFill>
                                      <a:effectLst/>
                                      <a:uLnTx/>
                                      <a:uFillTx/>
                                      <a:latin typeface="Cambria Math" panose="02040503050406030204" pitchFamily="18" charset="0"/>
                                      <a:ea typeface="宋体" pitchFamily="2" charset="-122"/>
                                      <a:cs typeface="+mn-cs"/>
                                    </a:rPr>
                                    <m:t>𝑖𝑗</m:t>
                                  </m:r>
                                </m:e>
                              </m:d>
                              <m:r>
                                <a:rPr kumimoji="0" lang="en-US" altLang="zh-CN" sz="2000" b="0" i="1" u="none" strike="noStrike" kern="1200" cap="none" spc="0" normalizeH="0" baseline="0" noProof="0" smtClean="0">
                                  <a:ln>
                                    <a:noFill/>
                                  </a:ln>
                                  <a:solidFill>
                                    <a:srgbClr val="0000CC"/>
                                  </a:solidFill>
                                  <a:effectLst/>
                                  <a:uLnTx/>
                                  <a:uFillTx/>
                                  <a:latin typeface="Cambria Math" panose="02040503050406030204" pitchFamily="18" charset="0"/>
                                  <a:ea typeface="宋体" pitchFamily="2" charset="-122"/>
                                  <a:cs typeface="+mn-cs"/>
                                </a:rPr>
                                <m:t>,</m:t>
                              </m:r>
                              <m:r>
                                <a:rPr kumimoji="0" lang="en-US" altLang="zh-CN" sz="2000" b="0" i="1" u="none" strike="noStrike" kern="1200" cap="none" spc="0" normalizeH="0" baseline="0" noProof="0" smtClean="0">
                                  <a:ln>
                                    <a:noFill/>
                                  </a:ln>
                                  <a:solidFill>
                                    <a:srgbClr val="0000CC"/>
                                  </a:solidFill>
                                  <a:effectLst/>
                                  <a:uLnTx/>
                                  <a:uFillTx/>
                                  <a:latin typeface="Cambria Math" panose="02040503050406030204" pitchFamily="18" charset="0"/>
                                  <a:ea typeface="宋体" pitchFamily="2" charset="-122"/>
                                  <a:cs typeface="+mn-cs"/>
                                </a:rPr>
                                <m:t>𝜎</m:t>
                              </m:r>
                              <m:r>
                                <a:rPr kumimoji="0" lang="en-US" altLang="zh-CN" sz="2000" b="0" i="1" u="none" strike="noStrike" kern="1200" cap="none" spc="0" normalizeH="0" baseline="0" noProof="0" smtClean="0">
                                  <a:ln>
                                    <a:noFill/>
                                  </a:ln>
                                  <a:solidFill>
                                    <a:srgbClr val="0000CC"/>
                                  </a:solidFill>
                                  <a:effectLst/>
                                  <a:uLnTx/>
                                  <a:uFillTx/>
                                  <a:latin typeface="Cambria Math" panose="02040503050406030204" pitchFamily="18" charset="0"/>
                                  <a:ea typeface="宋体" pitchFamily="2" charset="-122"/>
                                  <a:cs typeface="+mn-cs"/>
                                </a:rPr>
                                <m:t>=1</m:t>
                              </m:r>
                            </m:sub>
                            <m:sup>
                              <m:r>
                                <a:rPr kumimoji="0" lang="en-US" altLang="zh-CN" sz="2000" b="0" i="1" u="none" strike="noStrike" kern="1200" cap="none" spc="0" normalizeH="0" baseline="0" noProof="0" smtClean="0">
                                  <a:ln>
                                    <a:noFill/>
                                  </a:ln>
                                  <a:solidFill>
                                    <a:srgbClr val="0000CC"/>
                                  </a:solidFill>
                                  <a:effectLst/>
                                  <a:uLnTx/>
                                  <a:uFillTx/>
                                  <a:latin typeface="Cambria Math" panose="02040503050406030204" pitchFamily="18" charset="0"/>
                                  <a:ea typeface="宋体" pitchFamily="2" charset="-122"/>
                                  <a:cs typeface="+mn-cs"/>
                                </a:rPr>
                                <m:t> </m:t>
                              </m:r>
                              <m:r>
                                <a:rPr kumimoji="0" lang="en-US" altLang="zh-CN" sz="2000" b="0" i="1" u="none" strike="noStrike" kern="1200" cap="none" spc="0" normalizeH="0" baseline="0" noProof="0" smtClean="0">
                                  <a:ln>
                                    <a:noFill/>
                                  </a:ln>
                                  <a:solidFill>
                                    <a:srgbClr val="0000CC"/>
                                  </a:solidFill>
                                  <a:effectLst/>
                                  <a:uLnTx/>
                                  <a:uFillTx/>
                                  <a:latin typeface="Cambria Math" panose="02040503050406030204" pitchFamily="18" charset="0"/>
                                  <a:ea typeface="宋体" pitchFamily="2" charset="-122"/>
                                  <a:cs typeface="+mn-cs"/>
                                </a:rPr>
                                <m:t>𝑁</m:t>
                              </m:r>
                            </m:sup>
                            <m:e>
                              <m:d>
                                <m:dPr>
                                  <m:begChr m:val="{"/>
                                  <m:endChr m:val=""/>
                                  <m:ctrlPr>
                                    <a:rPr kumimoji="0" lang="en-US" altLang="zh-CN" sz="2000" b="0" i="1" u="none" strike="noStrike" kern="1200" cap="none" spc="0" normalizeH="0" baseline="0" noProof="0" smtClean="0">
                                      <a:ln>
                                        <a:noFill/>
                                      </a:ln>
                                      <a:solidFill>
                                        <a:srgbClr val="0000CC"/>
                                      </a:solidFill>
                                      <a:effectLst/>
                                      <a:uLnTx/>
                                      <a:uFillTx/>
                                      <a:latin typeface="Cambria Math" panose="02040503050406030204" pitchFamily="18" charset="0"/>
                                      <a:ea typeface="宋体" pitchFamily="2" charset="-122"/>
                                      <a:cs typeface="+mn-cs"/>
                                    </a:rPr>
                                  </m:ctrlPr>
                                </m:dPr>
                                <m:e>
                                  <m:r>
                                    <a:rPr kumimoji="0" lang="en-US" altLang="zh-CN" sz="2000" b="0" i="1" u="none" strike="noStrike" kern="1200" cap="none" spc="0" normalizeH="0" baseline="0" noProof="0" smtClean="0">
                                      <a:ln>
                                        <a:noFill/>
                                      </a:ln>
                                      <a:solidFill>
                                        <a:srgbClr val="0000CC"/>
                                      </a:solidFill>
                                      <a:effectLst/>
                                      <a:uLnTx/>
                                      <a:uFillTx/>
                                      <a:latin typeface="Cambria Math" panose="02040503050406030204" pitchFamily="18" charset="0"/>
                                      <a:ea typeface="宋体" pitchFamily="2" charset="-122"/>
                                      <a:cs typeface="+mn-cs"/>
                                    </a:rPr>
                                    <m:t> </m:t>
                                  </m:r>
                                </m:e>
                              </m:d>
                              <m:sSubSup>
                                <m:sSubSupPr>
                                  <m:ctrlPr>
                                    <a:rPr kumimoji="0" lang="en-US" altLang="zh-CN" sz="2000" b="0" i="1" u="none" strike="noStrike" kern="1200" cap="none" spc="0" normalizeH="0" baseline="0" noProof="0" smtClean="0">
                                      <a:ln>
                                        <a:noFill/>
                                      </a:ln>
                                      <a:solidFill>
                                        <a:srgbClr val="0000CC"/>
                                      </a:solidFill>
                                      <a:effectLst/>
                                      <a:uLnTx/>
                                      <a:uFillTx/>
                                      <a:latin typeface="Cambria Math" panose="02040503050406030204" pitchFamily="18" charset="0"/>
                                      <a:ea typeface="宋体" pitchFamily="2" charset="-122"/>
                                      <a:cs typeface="+mn-cs"/>
                                    </a:rPr>
                                  </m:ctrlPr>
                                </m:sSubSupPr>
                                <m:e>
                                  <m:r>
                                    <a:rPr kumimoji="0" lang="en-US" altLang="zh-CN" sz="2000" b="0" i="1" u="none" strike="noStrike" kern="1200" cap="none" spc="0" normalizeH="0" baseline="0" noProof="0" smtClean="0">
                                      <a:ln>
                                        <a:noFill/>
                                      </a:ln>
                                      <a:solidFill>
                                        <a:srgbClr val="0000CC"/>
                                      </a:solidFill>
                                      <a:effectLst/>
                                      <a:uLnTx/>
                                      <a:uFillTx/>
                                      <a:latin typeface="Cambria Math" panose="02040503050406030204" pitchFamily="18" charset="0"/>
                                      <a:ea typeface="宋体" pitchFamily="2" charset="-122"/>
                                      <a:cs typeface="+mn-cs"/>
                                    </a:rPr>
                                    <m:t>𝑐</m:t>
                                  </m:r>
                                </m:e>
                                <m:sub>
                                  <m:r>
                                    <a:rPr kumimoji="0" lang="en-US" altLang="zh-CN" sz="2000" b="0" i="1" u="none" strike="noStrike" kern="1200" cap="none" spc="0" normalizeH="0" baseline="0" noProof="0" smtClean="0">
                                      <a:ln>
                                        <a:noFill/>
                                      </a:ln>
                                      <a:solidFill>
                                        <a:srgbClr val="0000CC"/>
                                      </a:solidFill>
                                      <a:effectLst/>
                                      <a:uLnTx/>
                                      <a:uFillTx/>
                                      <a:latin typeface="Cambria Math" panose="02040503050406030204" pitchFamily="18" charset="0"/>
                                      <a:ea typeface="宋体" pitchFamily="2" charset="-122"/>
                                      <a:cs typeface="+mn-cs"/>
                                    </a:rPr>
                                    <m:t>𝑖</m:t>
                                  </m:r>
                                  <m:r>
                                    <a:rPr kumimoji="0" lang="en-US" altLang="zh-CN" sz="2000" b="0" i="1" u="none" strike="noStrike" kern="1200" cap="none" spc="0" normalizeH="0" baseline="0" noProof="0" smtClean="0">
                                      <a:ln>
                                        <a:noFill/>
                                      </a:ln>
                                      <a:solidFill>
                                        <a:srgbClr val="0000CC"/>
                                      </a:solidFill>
                                      <a:effectLst/>
                                      <a:uLnTx/>
                                      <a:uFillTx/>
                                      <a:latin typeface="Cambria Math" panose="02040503050406030204" pitchFamily="18" charset="0"/>
                                      <a:ea typeface="宋体" pitchFamily="2" charset="-122"/>
                                      <a:cs typeface="+mn-cs"/>
                                    </a:rPr>
                                    <m:t>𝜎</m:t>
                                  </m:r>
                                </m:sub>
                                <m:sup>
                                  <m:r>
                                    <a:rPr kumimoji="0" lang="en-US" altLang="zh-CN" sz="2000" b="0" i="1" u="none" strike="noStrike" kern="1200" cap="none" spc="0" normalizeH="0" baseline="0" noProof="0" smtClean="0">
                                      <a:ln>
                                        <a:noFill/>
                                      </a:ln>
                                      <a:solidFill>
                                        <a:srgbClr val="0000CC"/>
                                      </a:solidFill>
                                      <a:effectLst/>
                                      <a:uLnTx/>
                                      <a:uFillTx/>
                                      <a:latin typeface="Cambria Math" panose="02040503050406030204" pitchFamily="18" charset="0"/>
                                      <a:ea typeface="宋体" pitchFamily="2" charset="-122"/>
                                      <a:cs typeface="+mn-cs"/>
                                    </a:rPr>
                                    <m:t>+</m:t>
                                  </m:r>
                                </m:sup>
                              </m:sSubSup>
                              <m:sSub>
                                <m:sSubPr>
                                  <m:ctrlPr>
                                    <a:rPr kumimoji="0" lang="en-US" altLang="zh-CN" sz="2000" b="0" i="1" u="none" strike="noStrike" kern="1200" cap="none" spc="0" normalizeH="0" baseline="0" noProof="0" smtClean="0">
                                      <a:ln>
                                        <a:noFill/>
                                      </a:ln>
                                      <a:solidFill>
                                        <a:srgbClr val="0000CC"/>
                                      </a:solidFill>
                                      <a:effectLst/>
                                      <a:uLnTx/>
                                      <a:uFillTx/>
                                      <a:latin typeface="Cambria Math" panose="02040503050406030204" pitchFamily="18" charset="0"/>
                                      <a:ea typeface="宋体" pitchFamily="2" charset="-122"/>
                                      <a:cs typeface="+mn-cs"/>
                                    </a:rPr>
                                  </m:ctrlPr>
                                </m:sSubPr>
                                <m:e>
                                  <m:r>
                                    <a:rPr kumimoji="0" lang="en-US" altLang="zh-CN" sz="2000" b="0" i="1" u="none" strike="noStrike" kern="1200" cap="none" spc="0" normalizeH="0" baseline="0" noProof="0" smtClean="0">
                                      <a:ln>
                                        <a:noFill/>
                                      </a:ln>
                                      <a:solidFill>
                                        <a:srgbClr val="0000CC"/>
                                      </a:solidFill>
                                      <a:effectLst/>
                                      <a:uLnTx/>
                                      <a:uFillTx/>
                                      <a:latin typeface="Cambria Math" panose="02040503050406030204" pitchFamily="18" charset="0"/>
                                      <a:ea typeface="宋体" pitchFamily="2" charset="-122"/>
                                      <a:cs typeface="+mn-cs"/>
                                    </a:rPr>
                                    <m:t>𝑐</m:t>
                                  </m:r>
                                </m:e>
                                <m:sub>
                                  <m:r>
                                    <a:rPr kumimoji="0" lang="en-US" altLang="zh-CN" sz="2000" b="0" i="1" u="none" strike="noStrike" kern="1200" cap="none" spc="0" normalizeH="0" baseline="0" noProof="0" smtClean="0">
                                      <a:ln>
                                        <a:noFill/>
                                      </a:ln>
                                      <a:solidFill>
                                        <a:srgbClr val="0000CC"/>
                                      </a:solidFill>
                                      <a:effectLst/>
                                      <a:uLnTx/>
                                      <a:uFillTx/>
                                      <a:latin typeface="Cambria Math" panose="02040503050406030204" pitchFamily="18" charset="0"/>
                                      <a:ea typeface="宋体" pitchFamily="2" charset="-122"/>
                                      <a:cs typeface="+mn-cs"/>
                                    </a:rPr>
                                    <m:t>𝑗</m:t>
                                  </m:r>
                                  <m:r>
                                    <a:rPr kumimoji="0" lang="en-US" altLang="zh-CN" sz="2000" b="0" i="1" u="none" strike="noStrike" kern="1200" cap="none" spc="0" normalizeH="0" baseline="0" noProof="0" smtClean="0">
                                      <a:ln>
                                        <a:noFill/>
                                      </a:ln>
                                      <a:solidFill>
                                        <a:srgbClr val="0000CC"/>
                                      </a:solidFill>
                                      <a:effectLst/>
                                      <a:uLnTx/>
                                      <a:uFillTx/>
                                      <a:latin typeface="Cambria Math" panose="02040503050406030204" pitchFamily="18" charset="0"/>
                                      <a:ea typeface="宋体" pitchFamily="2" charset="-122"/>
                                      <a:cs typeface="+mn-cs"/>
                                    </a:rPr>
                                    <m:t>𝜎</m:t>
                                  </m:r>
                                </m:sub>
                              </m:sSub>
                            </m:e>
                          </m:nary>
                        </m:e>
                        <m:sup>
                          <m:r>
                            <a:rPr kumimoji="0" lang="en-US" altLang="zh-CN" sz="2000" b="0" i="1" u="none" strike="noStrike" kern="1200" cap="none" spc="0" normalizeH="0" baseline="0" noProof="0" smtClean="0">
                              <a:ln>
                                <a:noFill/>
                              </a:ln>
                              <a:solidFill>
                                <a:srgbClr val="0000CC"/>
                              </a:solidFill>
                              <a:effectLst/>
                              <a:uLnTx/>
                              <a:uFillTx/>
                              <a:latin typeface="Cambria Math" panose="02040503050406030204" pitchFamily="18" charset="0"/>
                              <a:ea typeface="宋体" pitchFamily="2" charset="-122"/>
                              <a:cs typeface="+mn-cs"/>
                            </a:rPr>
                            <m:t> </m:t>
                          </m:r>
                        </m:sup>
                      </m:sSup>
                      <m:r>
                        <a:rPr kumimoji="0" lang="en-US" altLang="zh-CN" sz="2000" b="0" i="1" u="none" strike="noStrike" kern="1200" cap="none" spc="0" normalizeH="0" baseline="0" noProof="0" smtClean="0">
                          <a:ln>
                            <a:noFill/>
                          </a:ln>
                          <a:solidFill>
                            <a:srgbClr val="0000CC"/>
                          </a:solidFill>
                          <a:effectLst/>
                          <a:uLnTx/>
                          <a:uFillTx/>
                          <a:latin typeface="Cambria Math" panose="02040503050406030204" pitchFamily="18" charset="0"/>
                          <a:ea typeface="宋体" pitchFamily="2" charset="-122"/>
                          <a:cs typeface="+mn-cs"/>
                        </a:rPr>
                        <m:t>+</m:t>
                      </m:r>
                      <m:r>
                        <a:rPr kumimoji="0" lang="en-US" altLang="zh-CN" sz="2000" b="0" i="1" u="none" strike="noStrike" kern="1200" cap="none" spc="0" normalizeH="0" baseline="0" noProof="0" smtClean="0">
                          <a:ln>
                            <a:noFill/>
                          </a:ln>
                          <a:solidFill>
                            <a:srgbClr val="0000CC"/>
                          </a:solidFill>
                          <a:effectLst/>
                          <a:uLnTx/>
                          <a:uFillTx/>
                          <a:latin typeface="Cambria Math" panose="02040503050406030204" pitchFamily="18" charset="0"/>
                          <a:ea typeface="宋体" pitchFamily="2" charset="-122"/>
                          <a:cs typeface="+mn-cs"/>
                        </a:rPr>
                        <m:t>h</m:t>
                      </m:r>
                      <m:r>
                        <a:rPr kumimoji="0" lang="en-US" altLang="zh-CN" sz="2000" b="0" i="1" u="none" strike="noStrike" kern="1200" cap="none" spc="0" normalizeH="0" baseline="0" noProof="0" smtClean="0">
                          <a:ln>
                            <a:noFill/>
                          </a:ln>
                          <a:solidFill>
                            <a:srgbClr val="0000CC"/>
                          </a:solidFill>
                          <a:effectLst/>
                          <a:uLnTx/>
                          <a:uFillTx/>
                          <a:latin typeface="Cambria Math" panose="02040503050406030204" pitchFamily="18" charset="0"/>
                          <a:ea typeface="宋体" pitchFamily="2" charset="-122"/>
                          <a:cs typeface="+mn-cs"/>
                        </a:rPr>
                        <m:t>.</m:t>
                      </m:r>
                      <m:r>
                        <a:rPr kumimoji="0" lang="en-US" altLang="zh-CN" sz="2000" b="0" i="1" u="none" strike="noStrike" kern="1200" cap="none" spc="0" normalizeH="0" baseline="0" noProof="0" smtClean="0">
                          <a:ln>
                            <a:noFill/>
                          </a:ln>
                          <a:solidFill>
                            <a:srgbClr val="0000CC"/>
                          </a:solidFill>
                          <a:effectLst/>
                          <a:uLnTx/>
                          <a:uFillTx/>
                          <a:latin typeface="Cambria Math" panose="02040503050406030204" pitchFamily="18" charset="0"/>
                          <a:ea typeface="宋体" pitchFamily="2" charset="-122"/>
                          <a:cs typeface="+mn-cs"/>
                        </a:rPr>
                        <m:t>𝑐</m:t>
                      </m:r>
                      <m:r>
                        <a:rPr kumimoji="0" lang="en-US" altLang="zh-CN" sz="2000" b="0" i="1" u="none" strike="noStrike" kern="1200" cap="none" spc="0" normalizeH="0" baseline="0" noProof="0" smtClean="0">
                          <a:ln>
                            <a:noFill/>
                          </a:ln>
                          <a:solidFill>
                            <a:srgbClr val="0000CC"/>
                          </a:solidFill>
                          <a:effectLst/>
                          <a:uLnTx/>
                          <a:uFillTx/>
                          <a:latin typeface="Cambria Math" panose="02040503050406030204" pitchFamily="18" charset="0"/>
                          <a:ea typeface="宋体" pitchFamily="2" charset="-122"/>
                          <a:cs typeface="+mn-cs"/>
                        </a:rPr>
                        <m:t>.</m:t>
                      </m:r>
                      <m:d>
                        <m:dPr>
                          <m:begChr m:val=""/>
                          <m:endChr m:val="}"/>
                          <m:ctrlPr>
                            <a:rPr kumimoji="0" lang="en-US" altLang="zh-CN" sz="2000" b="0" i="1" u="none" strike="noStrike" kern="1200" cap="none" spc="0" normalizeH="0" baseline="0" noProof="0" smtClean="0">
                              <a:ln>
                                <a:noFill/>
                              </a:ln>
                              <a:solidFill>
                                <a:srgbClr val="0000CC"/>
                              </a:solidFill>
                              <a:effectLst/>
                              <a:uLnTx/>
                              <a:uFillTx/>
                              <a:latin typeface="Cambria Math" panose="02040503050406030204" pitchFamily="18" charset="0"/>
                              <a:ea typeface="宋体" pitchFamily="2" charset="-122"/>
                              <a:cs typeface="+mn-cs"/>
                            </a:rPr>
                          </m:ctrlPr>
                        </m:dPr>
                        <m:e>
                          <m:r>
                            <a:rPr kumimoji="0" lang="en-US" altLang="zh-CN" sz="2000" b="0" i="1" u="none" strike="noStrike" kern="1200" cap="none" spc="0" normalizeH="0" baseline="0" noProof="0" smtClean="0">
                              <a:ln>
                                <a:noFill/>
                              </a:ln>
                              <a:solidFill>
                                <a:srgbClr val="0000CC"/>
                              </a:solidFill>
                              <a:effectLst/>
                              <a:uLnTx/>
                              <a:uFillTx/>
                              <a:latin typeface="Cambria Math" panose="02040503050406030204" pitchFamily="18" charset="0"/>
                              <a:ea typeface="宋体" pitchFamily="2" charset="-122"/>
                              <a:cs typeface="+mn-cs"/>
                            </a:rPr>
                            <m:t> </m:t>
                          </m:r>
                        </m:e>
                      </m:d>
                      <m:r>
                        <a:rPr kumimoji="0" lang="en-US" altLang="zh-CN" sz="2000" b="0" i="1" u="none" strike="noStrike" kern="1200" cap="none" spc="0" normalizeH="0" baseline="0" noProof="0" smtClean="0">
                          <a:ln>
                            <a:noFill/>
                          </a:ln>
                          <a:solidFill>
                            <a:srgbClr val="0000CC"/>
                          </a:solidFill>
                          <a:effectLst/>
                          <a:uLnTx/>
                          <a:uFillTx/>
                          <a:latin typeface="Cambria Math" panose="02040503050406030204" pitchFamily="18" charset="0"/>
                          <a:ea typeface="宋体" pitchFamily="2" charset="-122"/>
                          <a:cs typeface="+mn-cs"/>
                        </a:rPr>
                        <m:t>+</m:t>
                      </m:r>
                      <m:f>
                        <m:fPr>
                          <m:ctrlPr>
                            <a:rPr kumimoji="0" lang="en-US" altLang="zh-CN" sz="2000" b="0" i="1" u="none" strike="noStrike" kern="1200" cap="none" spc="0" normalizeH="0" baseline="0" noProof="0" smtClean="0">
                              <a:ln>
                                <a:noFill/>
                              </a:ln>
                              <a:solidFill>
                                <a:srgbClr val="0000CC"/>
                              </a:solidFill>
                              <a:effectLst/>
                              <a:uLnTx/>
                              <a:uFillTx/>
                              <a:latin typeface="Cambria Math" panose="02040503050406030204" pitchFamily="18" charset="0"/>
                              <a:ea typeface="宋体" pitchFamily="2" charset="-122"/>
                              <a:cs typeface="+mn-cs"/>
                            </a:rPr>
                          </m:ctrlPr>
                        </m:fPr>
                        <m:num>
                          <m:r>
                            <a:rPr kumimoji="0" lang="en-US" altLang="zh-CN" sz="2000" b="0" i="1" u="none" strike="noStrike" kern="1200" cap="none" spc="0" normalizeH="0" baseline="0" noProof="0" smtClean="0">
                              <a:ln>
                                <a:noFill/>
                              </a:ln>
                              <a:solidFill>
                                <a:srgbClr val="0000CC"/>
                              </a:solidFill>
                              <a:effectLst/>
                              <a:uLnTx/>
                              <a:uFillTx/>
                              <a:latin typeface="Cambria Math" panose="02040503050406030204" pitchFamily="18" charset="0"/>
                              <a:ea typeface="宋体" pitchFamily="2" charset="-122"/>
                              <a:cs typeface="+mn-cs"/>
                            </a:rPr>
                            <m:t>𝑈</m:t>
                          </m:r>
                        </m:num>
                        <m:den>
                          <m:r>
                            <a:rPr kumimoji="0" lang="en-US" altLang="zh-CN" sz="2000" b="0" i="1" u="none" strike="noStrike" kern="1200" cap="none" spc="0" normalizeH="0" baseline="0" noProof="0" smtClean="0">
                              <a:ln>
                                <a:noFill/>
                              </a:ln>
                              <a:solidFill>
                                <a:srgbClr val="0000CC"/>
                              </a:solidFill>
                              <a:effectLst/>
                              <a:uLnTx/>
                              <a:uFillTx/>
                              <a:latin typeface="Cambria Math" panose="02040503050406030204" pitchFamily="18" charset="0"/>
                              <a:ea typeface="宋体" pitchFamily="2" charset="-122"/>
                              <a:cs typeface="+mn-cs"/>
                            </a:rPr>
                            <m:t>2</m:t>
                          </m:r>
                        </m:den>
                      </m:f>
                      <m:nary>
                        <m:naryPr>
                          <m:chr m:val="∑"/>
                          <m:ctrlPr>
                            <a:rPr kumimoji="0" lang="en-US" altLang="zh-CN" sz="2000" b="0" i="1" u="none" strike="noStrike" kern="1200" cap="none" spc="0" normalizeH="0" baseline="0" noProof="0">
                              <a:ln>
                                <a:noFill/>
                              </a:ln>
                              <a:solidFill>
                                <a:srgbClr val="0000CC"/>
                              </a:solidFill>
                              <a:effectLst/>
                              <a:uLnTx/>
                              <a:uFillTx/>
                              <a:latin typeface="Cambria Math" panose="02040503050406030204" pitchFamily="18" charset="0"/>
                              <a:ea typeface="宋体" pitchFamily="2" charset="-122"/>
                              <a:cs typeface="+mn-cs"/>
                            </a:rPr>
                          </m:ctrlPr>
                        </m:naryPr>
                        <m:sub>
                          <m:r>
                            <a:rPr kumimoji="0" lang="en-US" altLang="zh-CN" sz="2000" b="0" i="1" u="none" strike="noStrike" kern="1200" cap="none" spc="0" normalizeH="0" baseline="0" noProof="0">
                              <a:ln>
                                <a:noFill/>
                              </a:ln>
                              <a:solidFill>
                                <a:srgbClr val="0000CC"/>
                              </a:solidFill>
                              <a:effectLst/>
                              <a:uLnTx/>
                              <a:uFillTx/>
                              <a:latin typeface="Cambria Math" panose="02040503050406030204" pitchFamily="18" charset="0"/>
                              <a:ea typeface="宋体" pitchFamily="2" charset="-122"/>
                              <a:cs typeface="+mn-cs"/>
                            </a:rPr>
                            <m:t>𝑖</m:t>
                          </m:r>
                          <m:r>
                            <a:rPr kumimoji="0" lang="en-US" altLang="zh-CN" sz="2000" b="0" i="1" u="none" strike="noStrike" kern="1200" cap="none" spc="0" normalizeH="0" baseline="0" noProof="0">
                              <a:ln>
                                <a:noFill/>
                              </a:ln>
                              <a:solidFill>
                                <a:srgbClr val="0000CC"/>
                              </a:solidFill>
                              <a:effectLst/>
                              <a:uLnTx/>
                              <a:uFillTx/>
                              <a:latin typeface="Cambria Math" panose="02040503050406030204" pitchFamily="18" charset="0"/>
                              <a:ea typeface="宋体" pitchFamily="2" charset="-122"/>
                              <a:cs typeface="+mn-cs"/>
                            </a:rPr>
                            <m:t>,</m:t>
                          </m:r>
                          <m:r>
                            <a:rPr kumimoji="0" lang="en-US" altLang="zh-CN" sz="2000" b="0" i="1" u="none" strike="noStrike" kern="1200" cap="none" spc="0" normalizeH="0" baseline="0" noProof="0">
                              <a:ln>
                                <a:noFill/>
                              </a:ln>
                              <a:solidFill>
                                <a:srgbClr val="0000CC"/>
                              </a:solidFill>
                              <a:effectLst/>
                              <a:uLnTx/>
                              <a:uFillTx/>
                              <a:latin typeface="Cambria Math" panose="02040503050406030204" pitchFamily="18" charset="0"/>
                              <a:ea typeface="宋体" pitchFamily="2" charset="-122"/>
                              <a:cs typeface="+mn-cs"/>
                            </a:rPr>
                            <m:t>𝜎</m:t>
                          </m:r>
                        </m:sub>
                        <m:sup>
                          <m:r>
                            <a:rPr kumimoji="0" lang="en-US" altLang="zh-CN" sz="2000" b="0" i="1" u="none" strike="noStrike" kern="1200" cap="none" spc="0" normalizeH="0" baseline="0" noProof="0">
                              <a:ln>
                                <a:noFill/>
                              </a:ln>
                              <a:solidFill>
                                <a:srgbClr val="0000CC"/>
                              </a:solidFill>
                              <a:effectLst/>
                              <a:uLnTx/>
                              <a:uFillTx/>
                              <a:latin typeface="Cambria Math" panose="02040503050406030204" pitchFamily="18" charset="0"/>
                              <a:ea typeface="宋体" pitchFamily="2" charset="-122"/>
                              <a:cs typeface="+mn-cs"/>
                            </a:rPr>
                            <m:t> </m:t>
                          </m:r>
                        </m:sup>
                        <m:e>
                          <m:sSup>
                            <m:sSupPr>
                              <m:ctrlPr>
                                <a:rPr kumimoji="0" lang="en-US" altLang="zh-CN" sz="2000" b="0" i="1" u="none" strike="noStrike" kern="1200" cap="none" spc="0" normalizeH="0" baseline="0" noProof="0" smtClean="0">
                                  <a:ln>
                                    <a:noFill/>
                                  </a:ln>
                                  <a:solidFill>
                                    <a:srgbClr val="0000CC"/>
                                  </a:solidFill>
                                  <a:effectLst/>
                                  <a:uLnTx/>
                                  <a:uFillTx/>
                                  <a:latin typeface="Cambria Math" panose="02040503050406030204" pitchFamily="18" charset="0"/>
                                  <a:ea typeface="宋体" pitchFamily="2" charset="-122"/>
                                  <a:cs typeface="+mn-cs"/>
                                </a:rPr>
                              </m:ctrlPr>
                            </m:sSupPr>
                            <m:e>
                              <m:d>
                                <m:dPr>
                                  <m:ctrlPr>
                                    <a:rPr kumimoji="0" lang="en-US" altLang="zh-CN" sz="2000" b="0" i="1" u="none" strike="noStrike" kern="1200" cap="none" spc="0" normalizeH="0" baseline="0" noProof="0" smtClean="0">
                                      <a:ln>
                                        <a:noFill/>
                                      </a:ln>
                                      <a:solidFill>
                                        <a:srgbClr val="0000CC"/>
                                      </a:solidFill>
                                      <a:effectLst/>
                                      <a:uLnTx/>
                                      <a:uFillTx/>
                                      <a:latin typeface="Cambria Math" panose="02040503050406030204" pitchFamily="18" charset="0"/>
                                      <a:ea typeface="宋体" pitchFamily="2" charset="-122"/>
                                      <a:cs typeface="+mn-cs"/>
                                    </a:rPr>
                                  </m:ctrlPr>
                                </m:dPr>
                                <m:e>
                                  <m:sSub>
                                    <m:sSubPr>
                                      <m:ctrlPr>
                                        <a:rPr kumimoji="0" lang="en-US" altLang="zh-CN" sz="2000" b="0" i="1" u="none" strike="noStrike" kern="1200" cap="none" spc="0" normalizeH="0" baseline="0" noProof="0" smtClean="0">
                                          <a:ln>
                                            <a:noFill/>
                                          </a:ln>
                                          <a:solidFill>
                                            <a:srgbClr val="0000CC"/>
                                          </a:solidFill>
                                          <a:effectLst/>
                                          <a:uLnTx/>
                                          <a:uFillTx/>
                                          <a:latin typeface="Cambria Math" panose="02040503050406030204" pitchFamily="18" charset="0"/>
                                          <a:ea typeface="宋体" pitchFamily="2" charset="-122"/>
                                          <a:cs typeface="+mn-cs"/>
                                        </a:rPr>
                                      </m:ctrlPr>
                                    </m:sSubPr>
                                    <m:e>
                                      <m:r>
                                        <a:rPr kumimoji="0" lang="en-US" altLang="zh-CN" sz="2000" b="0" i="1" u="none" strike="noStrike" kern="1200" cap="none" spc="0" normalizeH="0" baseline="0" noProof="0" smtClean="0">
                                          <a:ln>
                                            <a:noFill/>
                                          </a:ln>
                                          <a:solidFill>
                                            <a:srgbClr val="0000CC"/>
                                          </a:solidFill>
                                          <a:effectLst/>
                                          <a:uLnTx/>
                                          <a:uFillTx/>
                                          <a:latin typeface="Cambria Math" panose="02040503050406030204" pitchFamily="18" charset="0"/>
                                          <a:ea typeface="宋体" pitchFamily="2" charset="-122"/>
                                          <a:cs typeface="+mn-cs"/>
                                        </a:rPr>
                                        <m:t>𝑛</m:t>
                                      </m:r>
                                    </m:e>
                                    <m:sub>
                                      <m:r>
                                        <a:rPr kumimoji="0" lang="en-US" altLang="zh-CN" sz="2000" b="0" i="1" u="none" strike="noStrike" kern="1200" cap="none" spc="0" normalizeH="0" baseline="0" noProof="0" smtClean="0">
                                          <a:ln>
                                            <a:noFill/>
                                          </a:ln>
                                          <a:solidFill>
                                            <a:srgbClr val="0000CC"/>
                                          </a:solidFill>
                                          <a:effectLst/>
                                          <a:uLnTx/>
                                          <a:uFillTx/>
                                          <a:latin typeface="Cambria Math" panose="02040503050406030204" pitchFamily="18" charset="0"/>
                                          <a:ea typeface="宋体" pitchFamily="2" charset="-122"/>
                                          <a:cs typeface="+mn-cs"/>
                                        </a:rPr>
                                        <m:t>𝑖</m:t>
                                      </m:r>
                                    </m:sub>
                                  </m:sSub>
                                  <m:r>
                                    <a:rPr kumimoji="0" lang="en-US" altLang="zh-CN" sz="2000" b="0" i="1" u="none" strike="noStrike" kern="1200" cap="none" spc="0" normalizeH="0" baseline="0" noProof="0" smtClean="0">
                                      <a:ln>
                                        <a:noFill/>
                                      </a:ln>
                                      <a:solidFill>
                                        <a:srgbClr val="0000CC"/>
                                      </a:solidFill>
                                      <a:effectLst/>
                                      <a:uLnTx/>
                                      <a:uFillTx/>
                                      <a:latin typeface="Cambria Math" panose="02040503050406030204" pitchFamily="18" charset="0"/>
                                      <a:ea typeface="宋体" pitchFamily="2" charset="-122"/>
                                      <a:cs typeface="+mn-cs"/>
                                    </a:rPr>
                                    <m:t>−</m:t>
                                  </m:r>
                                  <m:f>
                                    <m:fPr>
                                      <m:ctrlPr>
                                        <a:rPr kumimoji="0" lang="en-US" altLang="zh-CN" sz="2000" b="0" i="1" u="none" strike="noStrike" kern="1200" cap="none" spc="0" normalizeH="0" baseline="0" noProof="0" smtClean="0">
                                          <a:ln>
                                            <a:noFill/>
                                          </a:ln>
                                          <a:solidFill>
                                            <a:srgbClr val="0000CC"/>
                                          </a:solidFill>
                                          <a:effectLst/>
                                          <a:uLnTx/>
                                          <a:uFillTx/>
                                          <a:latin typeface="Cambria Math" panose="02040503050406030204" pitchFamily="18" charset="0"/>
                                          <a:ea typeface="宋体" pitchFamily="2" charset="-122"/>
                                          <a:cs typeface="+mn-cs"/>
                                        </a:rPr>
                                      </m:ctrlPr>
                                    </m:fPr>
                                    <m:num>
                                      <m:r>
                                        <a:rPr kumimoji="0" lang="en-US" altLang="zh-CN" sz="2000" b="0" i="1" u="none" strike="noStrike" kern="1200" cap="none" spc="0" normalizeH="0" baseline="0" noProof="0" smtClean="0">
                                          <a:ln>
                                            <a:noFill/>
                                          </a:ln>
                                          <a:solidFill>
                                            <a:srgbClr val="0000CC"/>
                                          </a:solidFill>
                                          <a:effectLst/>
                                          <a:uLnTx/>
                                          <a:uFillTx/>
                                          <a:latin typeface="Cambria Math" panose="02040503050406030204" pitchFamily="18" charset="0"/>
                                          <a:ea typeface="宋体" pitchFamily="2" charset="-122"/>
                                          <a:cs typeface="+mn-cs"/>
                                        </a:rPr>
                                        <m:t>𝑁</m:t>
                                      </m:r>
                                    </m:num>
                                    <m:den>
                                      <m:r>
                                        <a:rPr kumimoji="0" lang="en-US" altLang="zh-CN" sz="2000" b="0" i="1" u="none" strike="noStrike" kern="1200" cap="none" spc="0" normalizeH="0" baseline="0" noProof="0" smtClean="0">
                                          <a:ln>
                                            <a:noFill/>
                                          </a:ln>
                                          <a:solidFill>
                                            <a:srgbClr val="0000CC"/>
                                          </a:solidFill>
                                          <a:effectLst/>
                                          <a:uLnTx/>
                                          <a:uFillTx/>
                                          <a:latin typeface="Cambria Math" panose="02040503050406030204" pitchFamily="18" charset="0"/>
                                          <a:ea typeface="宋体" pitchFamily="2" charset="-122"/>
                                          <a:cs typeface="+mn-cs"/>
                                        </a:rPr>
                                        <m:t>2</m:t>
                                      </m:r>
                                    </m:den>
                                  </m:f>
                                </m:e>
                              </m:d>
                            </m:e>
                            <m:sup>
                              <m:r>
                                <a:rPr kumimoji="0" lang="en-US" altLang="zh-CN" sz="2000" b="0" i="1" u="none" strike="noStrike" kern="1200" cap="none" spc="0" normalizeH="0" baseline="0" noProof="0" smtClean="0">
                                  <a:ln>
                                    <a:noFill/>
                                  </a:ln>
                                  <a:solidFill>
                                    <a:srgbClr val="0000CC"/>
                                  </a:solidFill>
                                  <a:effectLst/>
                                  <a:uLnTx/>
                                  <a:uFillTx/>
                                  <a:latin typeface="Cambria Math" panose="02040503050406030204" pitchFamily="18" charset="0"/>
                                  <a:ea typeface="宋体" pitchFamily="2" charset="-122"/>
                                  <a:cs typeface="+mn-cs"/>
                                </a:rPr>
                                <m:t>2</m:t>
                              </m:r>
                            </m:sup>
                          </m:sSup>
                        </m:e>
                      </m:nary>
                    </m:oMath>
                  </m:oMathPara>
                </a14:m>
                <a:endParaRPr kumimoji="0" lang="en-US" altLang="zh-CN" sz="2000" b="0" i="0" u="none" strike="noStrike" kern="1200" cap="none" spc="0" normalizeH="0" baseline="0" noProof="0" dirty="0" smtClean="0">
                  <a:ln>
                    <a:noFill/>
                  </a:ln>
                  <a:solidFill>
                    <a:srgbClr val="0000CC"/>
                  </a:solidFill>
                  <a:effectLst/>
                  <a:uLnTx/>
                  <a:uFillTx/>
                  <a:latin typeface="Tahoma" pitchFamily="34" charset="0"/>
                  <a:ea typeface="宋体" pitchFamily="2" charset="-122"/>
                  <a:cs typeface="+mn-cs"/>
                </a:endParaRPr>
              </a:p>
            </p:txBody>
          </p:sp>
        </mc:Choice>
        <mc:Fallback xmlns="">
          <p:sp>
            <p:nvSpPr>
              <p:cNvPr id="45" name="Text Box 26"/>
              <p:cNvSpPr txBox="1">
                <a:spLocks noRot="1" noChangeAspect="1" noMove="1" noResize="1" noEditPoints="1" noAdjustHandles="1" noChangeArrowheads="1" noChangeShapeType="1" noTextEdit="1"/>
              </p:cNvSpPr>
              <p:nvPr/>
            </p:nvSpPr>
            <p:spPr bwMode="auto">
              <a:xfrm>
                <a:off x="1404515" y="1166683"/>
                <a:ext cx="5672407" cy="993029"/>
              </a:xfrm>
              <a:prstGeom prst="rect">
                <a:avLst/>
              </a:prstGeom>
              <a:blipFill>
                <a:blip r:embed="rId5"/>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a:noFill/>
                  </a:rPr>
                  <a:t> </a:t>
                </a:r>
              </a:p>
            </p:txBody>
          </p:sp>
        </mc:Fallback>
      </mc:AlternateContent>
      <p:grpSp>
        <p:nvGrpSpPr>
          <p:cNvPr id="61" name="组合 60"/>
          <p:cNvGrpSpPr/>
          <p:nvPr/>
        </p:nvGrpSpPr>
        <p:grpSpPr>
          <a:xfrm>
            <a:off x="7483596" y="4119924"/>
            <a:ext cx="1033463" cy="687388"/>
            <a:chOff x="7861895" y="5454292"/>
            <a:chExt cx="1033463" cy="687388"/>
          </a:xfrm>
        </p:grpSpPr>
        <p:cxnSp>
          <p:nvCxnSpPr>
            <p:cNvPr id="63" name="Straight Connector 53"/>
            <p:cNvCxnSpPr>
              <a:cxnSpLocks noChangeShapeType="1"/>
            </p:cNvCxnSpPr>
            <p:nvPr/>
          </p:nvCxnSpPr>
          <p:spPr bwMode="auto">
            <a:xfrm>
              <a:off x="7861895" y="6141680"/>
              <a:ext cx="457200"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64" name="Oval 54"/>
            <p:cNvSpPr>
              <a:spLocks noChangeArrowheads="1"/>
            </p:cNvSpPr>
            <p:nvPr/>
          </p:nvSpPr>
          <p:spPr bwMode="auto">
            <a:xfrm>
              <a:off x="8549283" y="5454292"/>
              <a:ext cx="228600" cy="228600"/>
            </a:xfrm>
            <a:prstGeom prst="ellipse">
              <a:avLst/>
            </a:prstGeom>
            <a:solidFill>
              <a:srgbClr val="FF0000"/>
            </a:solidFill>
            <a:ln w="9525" algn="ctr">
              <a:solidFill>
                <a:srgbClr val="FF0000"/>
              </a:solidFill>
              <a:round/>
              <a:headEnd/>
              <a:tailEnd/>
            </a:ln>
          </p:spPr>
          <p:txBody>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zh-CN" sz="2200" b="1" i="0" u="none" strike="noStrike" kern="1200" cap="none" spc="0" normalizeH="0" baseline="0" noProof="0">
                <a:ln>
                  <a:noFill/>
                </a:ln>
                <a:solidFill>
                  <a:srgbClr val="0000CC"/>
                </a:solidFill>
                <a:effectLst/>
                <a:uLnTx/>
                <a:uFillTx/>
                <a:latin typeface="Tahoma" pitchFamily="34" charset="0"/>
                <a:ea typeface="宋体" pitchFamily="2" charset="-122"/>
                <a:cs typeface="+mn-cs"/>
              </a:endParaRPr>
            </a:p>
          </p:txBody>
        </p:sp>
        <p:sp>
          <p:nvSpPr>
            <p:cNvPr id="65" name="Oval 55"/>
            <p:cNvSpPr>
              <a:spLocks noChangeArrowheads="1"/>
            </p:cNvSpPr>
            <p:nvPr/>
          </p:nvSpPr>
          <p:spPr bwMode="auto">
            <a:xfrm>
              <a:off x="8549283" y="5911492"/>
              <a:ext cx="228600" cy="228600"/>
            </a:xfrm>
            <a:prstGeom prst="ellipse">
              <a:avLst/>
            </a:prstGeom>
            <a:solidFill>
              <a:srgbClr val="0000FF"/>
            </a:solidFill>
            <a:ln w="9525" algn="ctr">
              <a:solidFill>
                <a:srgbClr val="0000FF"/>
              </a:solidFill>
              <a:round/>
              <a:headEnd/>
              <a:tailEnd/>
            </a:ln>
          </p:spPr>
          <p:txBody>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zh-CN" sz="2200" b="1" i="0" u="none" strike="noStrike" kern="1200" cap="none" spc="0" normalizeH="0" baseline="0" noProof="0">
                <a:ln>
                  <a:noFill/>
                </a:ln>
                <a:solidFill>
                  <a:srgbClr val="0000CC"/>
                </a:solidFill>
                <a:effectLst/>
                <a:uLnTx/>
                <a:uFillTx/>
                <a:latin typeface="Tahoma" pitchFamily="34" charset="0"/>
                <a:ea typeface="宋体" pitchFamily="2" charset="-122"/>
                <a:cs typeface="+mn-cs"/>
              </a:endParaRPr>
            </a:p>
          </p:txBody>
        </p:sp>
        <p:cxnSp>
          <p:nvCxnSpPr>
            <p:cNvPr id="66" name="Straight Connector 56"/>
            <p:cNvCxnSpPr>
              <a:cxnSpLocks noChangeShapeType="1"/>
            </p:cNvCxnSpPr>
            <p:nvPr/>
          </p:nvCxnSpPr>
          <p:spPr bwMode="auto">
            <a:xfrm>
              <a:off x="8438158" y="6141680"/>
              <a:ext cx="457200"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67" name="Oval 57"/>
            <p:cNvSpPr>
              <a:spLocks noChangeArrowheads="1"/>
            </p:cNvSpPr>
            <p:nvPr/>
          </p:nvSpPr>
          <p:spPr bwMode="auto">
            <a:xfrm>
              <a:off x="8552458" y="5682892"/>
              <a:ext cx="228600" cy="228600"/>
            </a:xfrm>
            <a:prstGeom prst="ellipse">
              <a:avLst/>
            </a:prstGeom>
            <a:solidFill>
              <a:schemeClr val="tx1"/>
            </a:solidFill>
            <a:ln w="9525" algn="ctr">
              <a:solidFill>
                <a:schemeClr val="tx1"/>
              </a:solidFill>
              <a:round/>
              <a:headEnd/>
              <a:tailEnd/>
            </a:ln>
          </p:spPr>
          <p:txBody>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zh-CN" sz="2200" b="1" i="0" u="none" strike="noStrike" kern="1200" cap="none" spc="0" normalizeH="0" baseline="0" noProof="0">
                <a:ln>
                  <a:noFill/>
                </a:ln>
                <a:solidFill>
                  <a:srgbClr val="0000CC"/>
                </a:solidFill>
                <a:effectLst/>
                <a:uLnTx/>
                <a:uFillTx/>
                <a:latin typeface="Tahoma" pitchFamily="34" charset="0"/>
                <a:ea typeface="宋体" pitchFamily="2" charset="-122"/>
                <a:cs typeface="+mn-cs"/>
              </a:endParaRPr>
            </a:p>
          </p:txBody>
        </p:sp>
        <p:sp>
          <p:nvSpPr>
            <p:cNvPr id="68" name="Oval 59"/>
            <p:cNvSpPr>
              <a:spLocks noChangeArrowheads="1"/>
            </p:cNvSpPr>
            <p:nvPr/>
          </p:nvSpPr>
          <p:spPr bwMode="auto">
            <a:xfrm>
              <a:off x="7973020" y="5913080"/>
              <a:ext cx="228600" cy="228600"/>
            </a:xfrm>
            <a:prstGeom prst="ellipse">
              <a:avLst/>
            </a:prstGeom>
            <a:solidFill>
              <a:srgbClr val="00B050"/>
            </a:solidFill>
            <a:ln w="9525" algn="ctr">
              <a:solidFill>
                <a:srgbClr val="3366FF"/>
              </a:solidFill>
              <a:round/>
              <a:headEnd/>
              <a:tailEnd/>
            </a:ln>
          </p:spPr>
          <p:txBody>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zh-CN" sz="2200" b="1" i="0" u="none" strike="noStrike" kern="1200" cap="none" spc="0" normalizeH="0" baseline="0" noProof="0">
                <a:ln>
                  <a:noFill/>
                </a:ln>
                <a:solidFill>
                  <a:srgbClr val="0000CC"/>
                </a:solidFill>
                <a:effectLst/>
                <a:uLnTx/>
                <a:uFillTx/>
                <a:latin typeface="Tahoma" pitchFamily="34" charset="0"/>
                <a:ea typeface="宋体" pitchFamily="2" charset="-122"/>
                <a:cs typeface="+mn-cs"/>
              </a:endParaRPr>
            </a:p>
          </p:txBody>
        </p:sp>
      </p:grpSp>
      <p:sp>
        <p:nvSpPr>
          <p:cNvPr id="69" name="Right Arrow 32"/>
          <p:cNvSpPr>
            <a:spLocks noChangeArrowheads="1"/>
          </p:cNvSpPr>
          <p:nvPr/>
        </p:nvSpPr>
        <p:spPr bwMode="auto">
          <a:xfrm rot="5400000">
            <a:off x="7591336" y="3411525"/>
            <a:ext cx="698919" cy="292064"/>
          </a:xfrm>
          <a:prstGeom prst="rightArrow">
            <a:avLst>
              <a:gd name="adj1" fmla="val 50000"/>
              <a:gd name="adj2" fmla="val 49856"/>
            </a:avLst>
          </a:prstGeom>
          <a:solidFill>
            <a:schemeClr val="accent1"/>
          </a:solidFill>
          <a:ln w="9525" algn="ctr">
            <a:solidFill>
              <a:schemeClr val="tx1"/>
            </a:solidFill>
            <a:round/>
            <a:headEnd/>
            <a:tailEnd/>
          </a:ln>
        </p:spPr>
        <p:txBody>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zh-CN" sz="2200" b="1" i="0" u="none" strike="noStrike" kern="1200" cap="none" spc="0" normalizeH="0" baseline="0" noProof="0">
              <a:ln>
                <a:noFill/>
              </a:ln>
              <a:solidFill>
                <a:srgbClr val="0000CC"/>
              </a:solidFill>
              <a:effectLst/>
              <a:uLnTx/>
              <a:uFillTx/>
              <a:latin typeface="Tahoma" pitchFamily="34" charset="0"/>
              <a:ea typeface="宋体" pitchFamily="2" charset="-122"/>
              <a:cs typeface="+mn-cs"/>
            </a:endParaRPr>
          </a:p>
        </p:txBody>
      </p:sp>
      <p:graphicFrame>
        <p:nvGraphicFramePr>
          <p:cNvPr id="70" name="Object 2"/>
          <p:cNvGraphicFramePr>
            <a:graphicFrameLocks noChangeAspect="1"/>
          </p:cNvGraphicFramePr>
          <p:nvPr>
            <p:extLst>
              <p:ext uri="{D42A27DB-BD31-4B8C-83A1-F6EECF244321}">
                <p14:modId xmlns:p14="http://schemas.microsoft.com/office/powerpoint/2010/main" val="674499025"/>
              </p:ext>
            </p:extLst>
          </p:nvPr>
        </p:nvGraphicFramePr>
        <p:xfrm>
          <a:off x="7338727" y="1634802"/>
          <a:ext cx="1225550" cy="358775"/>
        </p:xfrm>
        <a:graphic>
          <a:graphicData uri="http://schemas.openxmlformats.org/presentationml/2006/ole">
            <mc:AlternateContent xmlns:mc="http://schemas.openxmlformats.org/markup-compatibility/2006">
              <mc:Choice xmlns:v="urn:schemas-microsoft-com:vml" Requires="v">
                <p:oleObj spid="_x0000_s257208" name="Equation" r:id="rId6" imgW="622030" imgH="203112" progId="Equation.3">
                  <p:embed/>
                </p:oleObj>
              </mc:Choice>
              <mc:Fallback>
                <p:oleObj name="Equation" r:id="rId6" imgW="622030" imgH="203112" progId="Equation.3">
                  <p:embed/>
                  <p:pic>
                    <p:nvPicPr>
                      <p:cNvPr id="38" name="Object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38727" y="1634802"/>
                        <a:ext cx="1225550" cy="358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58" name="组合 57"/>
          <p:cNvGrpSpPr/>
          <p:nvPr/>
        </p:nvGrpSpPr>
        <p:grpSpPr>
          <a:xfrm>
            <a:off x="7487860" y="2370800"/>
            <a:ext cx="1029199" cy="461152"/>
            <a:chOff x="5587143" y="2949247"/>
            <a:chExt cx="1033463" cy="479401"/>
          </a:xfrm>
        </p:grpSpPr>
        <p:cxnSp>
          <p:nvCxnSpPr>
            <p:cNvPr id="80" name="Straight Connector 88"/>
            <p:cNvCxnSpPr>
              <a:cxnSpLocks noChangeShapeType="1"/>
            </p:cNvCxnSpPr>
            <p:nvPr/>
          </p:nvCxnSpPr>
          <p:spPr bwMode="auto">
            <a:xfrm>
              <a:off x="5587143" y="3421638"/>
              <a:ext cx="457200"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81" name="Oval 89"/>
            <p:cNvSpPr>
              <a:spLocks noChangeArrowheads="1"/>
            </p:cNvSpPr>
            <p:nvPr/>
          </p:nvSpPr>
          <p:spPr bwMode="auto">
            <a:xfrm>
              <a:off x="5708901" y="2962850"/>
              <a:ext cx="228600" cy="228600"/>
            </a:xfrm>
            <a:prstGeom prst="ellipse">
              <a:avLst/>
            </a:prstGeom>
            <a:solidFill>
              <a:srgbClr val="FF0000"/>
            </a:solidFill>
            <a:ln w="9525" algn="ctr">
              <a:solidFill>
                <a:srgbClr val="FF0000"/>
              </a:solidFill>
              <a:round/>
              <a:headEnd/>
              <a:tailEnd/>
            </a:ln>
          </p:spPr>
          <p:txBody>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zh-CN" sz="2200" b="0" i="0" u="none" strike="noStrike" kern="1200" cap="none" spc="0" normalizeH="0" baseline="0" noProof="0">
                <a:ln>
                  <a:noFill/>
                </a:ln>
                <a:solidFill>
                  <a:srgbClr val="0000CC"/>
                </a:solidFill>
                <a:effectLst/>
                <a:uLnTx/>
                <a:uFillTx/>
                <a:latin typeface="Tahoma" pitchFamily="34" charset="0"/>
                <a:ea typeface="宋体"/>
                <a:cs typeface="+mn-cs"/>
              </a:endParaRPr>
            </a:p>
          </p:txBody>
        </p:sp>
        <p:sp>
          <p:nvSpPr>
            <p:cNvPr id="82" name="Oval 90"/>
            <p:cNvSpPr>
              <a:spLocks noChangeArrowheads="1"/>
            </p:cNvSpPr>
            <p:nvPr/>
          </p:nvSpPr>
          <p:spPr bwMode="auto">
            <a:xfrm>
              <a:off x="6274531" y="3191450"/>
              <a:ext cx="228600" cy="228600"/>
            </a:xfrm>
            <a:prstGeom prst="ellipse">
              <a:avLst/>
            </a:prstGeom>
            <a:solidFill>
              <a:srgbClr val="0000FF"/>
            </a:solidFill>
            <a:ln w="9525" algn="ctr">
              <a:solidFill>
                <a:srgbClr val="0000FF"/>
              </a:solidFill>
              <a:round/>
              <a:headEnd/>
              <a:tailEnd/>
            </a:ln>
          </p:spPr>
          <p:txBody>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zh-CN" sz="2200" b="0" i="0" u="none" strike="noStrike" kern="1200" cap="none" spc="0" normalizeH="0" baseline="0" noProof="0">
                <a:ln>
                  <a:noFill/>
                </a:ln>
                <a:solidFill>
                  <a:srgbClr val="0000CC"/>
                </a:solidFill>
                <a:effectLst/>
                <a:uLnTx/>
                <a:uFillTx/>
                <a:latin typeface="Tahoma" pitchFamily="34" charset="0"/>
                <a:ea typeface="宋体"/>
                <a:cs typeface="+mn-cs"/>
              </a:endParaRPr>
            </a:p>
          </p:txBody>
        </p:sp>
        <p:cxnSp>
          <p:nvCxnSpPr>
            <p:cNvPr id="83" name="Straight Connector 91"/>
            <p:cNvCxnSpPr>
              <a:cxnSpLocks noChangeShapeType="1"/>
            </p:cNvCxnSpPr>
            <p:nvPr/>
          </p:nvCxnSpPr>
          <p:spPr bwMode="auto">
            <a:xfrm>
              <a:off x="6163406" y="3421638"/>
              <a:ext cx="457200"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84" name="Oval 92"/>
            <p:cNvSpPr>
              <a:spLocks noChangeArrowheads="1"/>
            </p:cNvSpPr>
            <p:nvPr/>
          </p:nvSpPr>
          <p:spPr bwMode="auto">
            <a:xfrm>
              <a:off x="5705644" y="3200048"/>
              <a:ext cx="228600" cy="228600"/>
            </a:xfrm>
            <a:prstGeom prst="ellipse">
              <a:avLst/>
            </a:prstGeom>
            <a:solidFill>
              <a:schemeClr val="tx1"/>
            </a:solidFill>
            <a:ln w="9525" algn="ctr">
              <a:solidFill>
                <a:schemeClr val="tx1"/>
              </a:solidFill>
              <a:round/>
              <a:headEnd/>
              <a:tailEnd/>
            </a:ln>
          </p:spPr>
          <p:txBody>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zh-CN" sz="2200" b="0" i="0" u="none" strike="noStrike" kern="1200" cap="none" spc="0" normalizeH="0" baseline="0" noProof="0">
                <a:ln>
                  <a:noFill/>
                </a:ln>
                <a:solidFill>
                  <a:srgbClr val="0000CC"/>
                </a:solidFill>
                <a:effectLst/>
                <a:uLnTx/>
                <a:uFillTx/>
                <a:latin typeface="Tahoma" pitchFamily="34" charset="0"/>
                <a:ea typeface="宋体"/>
                <a:cs typeface="+mn-cs"/>
              </a:endParaRPr>
            </a:p>
          </p:txBody>
        </p:sp>
        <p:sp>
          <p:nvSpPr>
            <p:cNvPr id="85" name="Oval 94"/>
            <p:cNvSpPr>
              <a:spLocks noChangeArrowheads="1"/>
            </p:cNvSpPr>
            <p:nvPr/>
          </p:nvSpPr>
          <p:spPr bwMode="auto">
            <a:xfrm>
              <a:off x="6265691" y="2949247"/>
              <a:ext cx="228600" cy="228600"/>
            </a:xfrm>
            <a:prstGeom prst="ellipse">
              <a:avLst/>
            </a:prstGeom>
            <a:solidFill>
              <a:srgbClr val="00B050"/>
            </a:solidFill>
            <a:ln w="9525" algn="ctr">
              <a:solidFill>
                <a:srgbClr val="3366FF"/>
              </a:solidFill>
              <a:round/>
              <a:headEnd/>
              <a:tailEnd/>
            </a:ln>
          </p:spPr>
          <p:txBody>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zh-CN" sz="2200" b="0" i="0" u="none" strike="noStrike" kern="1200" cap="none" spc="0" normalizeH="0" baseline="0" noProof="0">
                <a:ln>
                  <a:noFill/>
                </a:ln>
                <a:solidFill>
                  <a:srgbClr val="0000CC"/>
                </a:solidFill>
                <a:effectLst/>
                <a:uLnTx/>
                <a:uFillTx/>
                <a:latin typeface="Tahoma" pitchFamily="34" charset="0"/>
                <a:ea typeface="宋体"/>
                <a:cs typeface="+mn-cs"/>
              </a:endParaRPr>
            </a:p>
          </p:txBody>
        </p:sp>
      </p:grpSp>
    </p:spTree>
    <p:extLst>
      <p:ext uri="{BB962C8B-B14F-4D97-AF65-F5344CB8AC3E}">
        <p14:creationId xmlns:p14="http://schemas.microsoft.com/office/powerpoint/2010/main" val="3937672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7" name="Rectangle 2"/>
          <p:cNvSpPr>
            <a:spLocks noGrp="1" noChangeArrowheads="1"/>
          </p:cNvSpPr>
          <p:nvPr>
            <p:ph type="title"/>
          </p:nvPr>
        </p:nvSpPr>
        <p:spPr>
          <a:xfrm>
            <a:off x="581668" y="268649"/>
            <a:ext cx="8045634" cy="692798"/>
          </a:xfrm>
        </p:spPr>
        <p:txBody>
          <a:bodyPr/>
          <a:lstStyle/>
          <a:p>
            <a:r>
              <a:rPr lang="en-US" altLang="zh-CN" sz="2800" u="sng" dirty="0">
                <a:solidFill>
                  <a:schemeClr val="tx1"/>
                </a:solidFill>
                <a:latin typeface="Microsoft yaHei" panose="020B0503020204020204" pitchFamily="34" charset="-122"/>
                <a:ea typeface="Microsoft yaHei" panose="020B0503020204020204" pitchFamily="34" charset="-122"/>
              </a:rPr>
              <a:t>I</a:t>
            </a:r>
            <a:r>
              <a:rPr lang="en-US" altLang="zh-CN" sz="2800" u="sng" dirty="0" smtClean="0">
                <a:solidFill>
                  <a:schemeClr val="tx1"/>
                </a:solidFill>
                <a:latin typeface="Microsoft yaHei" panose="020B0503020204020204" pitchFamily="34" charset="-122"/>
                <a:ea typeface="Microsoft yaHei" panose="020B0503020204020204" pitchFamily="34" charset="-122"/>
              </a:rPr>
              <a:t>nfinite U limit: SU(4) Heisenberg model </a:t>
            </a:r>
            <a:endParaRPr lang="ru-RU" altLang="zh-CN" sz="2800" u="sng" dirty="0" smtClean="0">
              <a:solidFill>
                <a:srgbClr val="FF0000"/>
              </a:solidFill>
              <a:latin typeface="Microsoft yaHei" panose="020B0503020204020204" pitchFamily="34" charset="-122"/>
              <a:ea typeface="Microsoft yaHei" panose="020B0503020204020204" pitchFamily="34" charset="-122"/>
            </a:endParaRPr>
          </a:p>
        </p:txBody>
      </p:sp>
      <p:sp>
        <p:nvSpPr>
          <p:cNvPr id="57" name="Text Box 5"/>
          <p:cNvSpPr txBox="1">
            <a:spLocks noChangeArrowheads="1"/>
          </p:cNvSpPr>
          <p:nvPr/>
        </p:nvSpPr>
        <p:spPr bwMode="auto">
          <a:xfrm>
            <a:off x="1158317" y="2926753"/>
            <a:ext cx="353396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zh-CN" sz="1600" b="0" i="0" u="none" strike="noStrike" kern="1200" cap="none" spc="0" normalizeH="0" baseline="0" noProof="0" dirty="0" err="1" smtClean="0">
                <a:ln>
                  <a:noFill/>
                </a:ln>
                <a:solidFill>
                  <a:srgbClr val="000000"/>
                </a:solidFill>
                <a:effectLst/>
                <a:uLnTx/>
                <a:uFillTx/>
                <a:latin typeface="Tahoma" pitchFamily="34" charset="0"/>
                <a:ea typeface="宋体"/>
                <a:cs typeface="+mn-cs"/>
              </a:rPr>
              <a:t>Assaad</a:t>
            </a:r>
            <a:r>
              <a:rPr kumimoji="0" lang="en-US" altLang="zh-CN" sz="1600" b="0" i="0" u="none" strike="noStrike" kern="1200" cap="none" spc="0" normalizeH="0" baseline="0" noProof="0" dirty="0">
                <a:ln>
                  <a:noFill/>
                </a:ln>
                <a:solidFill>
                  <a:srgbClr val="000000"/>
                </a:solidFill>
                <a:effectLst/>
                <a:uLnTx/>
                <a:uFillTx/>
                <a:latin typeface="Tahoma" pitchFamily="34" charset="0"/>
                <a:ea typeface="宋体"/>
                <a:cs typeface="+mn-cs"/>
              </a:rPr>
              <a:t> </a:t>
            </a:r>
            <a:r>
              <a:rPr kumimoji="0" lang="en-US" altLang="zh-CN" sz="1600" b="0" i="0" u="none" strike="noStrike" kern="1200" cap="none" spc="0" normalizeH="0" baseline="0" noProof="0" dirty="0" smtClean="0">
                <a:ln>
                  <a:noFill/>
                </a:ln>
                <a:solidFill>
                  <a:srgbClr val="000000"/>
                </a:solidFill>
                <a:effectLst/>
                <a:uLnTx/>
                <a:uFillTx/>
                <a:latin typeface="Tahoma" pitchFamily="34" charset="0"/>
                <a:ea typeface="宋体"/>
                <a:cs typeface="+mn-cs"/>
              </a:rPr>
              <a:t>et al, </a:t>
            </a:r>
            <a:r>
              <a:rPr kumimoji="0" lang="en-US" altLang="zh-CN" sz="1600" b="0" i="0" u="none" strike="noStrike" kern="1200" cap="none" spc="0" normalizeH="0" baseline="0" noProof="0" dirty="0" err="1" smtClean="0">
                <a:ln>
                  <a:noFill/>
                </a:ln>
                <a:solidFill>
                  <a:srgbClr val="000000"/>
                </a:solidFill>
                <a:effectLst/>
                <a:uLnTx/>
                <a:uFillTx/>
                <a:latin typeface="Tahoma" pitchFamily="34" charset="0"/>
                <a:ea typeface="宋体"/>
                <a:cs typeface="+mn-cs"/>
              </a:rPr>
              <a:t>arXiv</a:t>
            </a:r>
            <a:r>
              <a:rPr kumimoji="0" lang="en-US" altLang="zh-CN" sz="1600" b="0" i="0" u="none" strike="noStrike" kern="1200" cap="none" spc="0" normalizeH="0" baseline="0" noProof="0" dirty="0" smtClean="0">
                <a:ln>
                  <a:noFill/>
                </a:ln>
                <a:solidFill>
                  <a:srgbClr val="000000"/>
                </a:solidFill>
                <a:effectLst/>
                <a:uLnTx/>
                <a:uFillTx/>
                <a:latin typeface="Tahoma" pitchFamily="34" charset="0"/>
                <a:ea typeface="宋体"/>
                <a:cs typeface="+mn-cs"/>
              </a:rPr>
              <a:t> 1906.06938</a:t>
            </a:r>
            <a:endParaRPr kumimoji="0" lang="en-US" altLang="zh-CN" sz="1600" b="0" i="0" u="none" strike="noStrike" kern="1200" cap="none" spc="0" normalizeH="0" baseline="0" noProof="0" dirty="0">
              <a:ln>
                <a:noFill/>
              </a:ln>
              <a:solidFill>
                <a:srgbClr val="000000"/>
              </a:solidFill>
              <a:effectLst/>
              <a:uLnTx/>
              <a:uFillTx/>
              <a:latin typeface="Tahoma" pitchFamily="34" charset="0"/>
              <a:ea typeface="宋体"/>
              <a:cs typeface="+mn-cs"/>
            </a:endParaRPr>
          </a:p>
        </p:txBody>
      </p:sp>
      <p:pic>
        <p:nvPicPr>
          <p:cNvPr id="13" name="图片 12"/>
          <p:cNvPicPr>
            <a:picLocks noChangeAspect="1"/>
          </p:cNvPicPr>
          <p:nvPr/>
        </p:nvPicPr>
        <p:blipFill>
          <a:blip r:embed="rId3"/>
          <a:stretch>
            <a:fillRect/>
          </a:stretch>
        </p:blipFill>
        <p:spPr>
          <a:xfrm>
            <a:off x="4818677" y="3349933"/>
            <a:ext cx="3784656" cy="3118645"/>
          </a:xfrm>
          <a:prstGeom prst="rect">
            <a:avLst/>
          </a:prstGeom>
        </p:spPr>
      </p:pic>
      <p:sp>
        <p:nvSpPr>
          <p:cNvPr id="59" name="Rectangle 5"/>
          <p:cNvSpPr txBox="1">
            <a:spLocks noChangeArrowheads="1"/>
          </p:cNvSpPr>
          <p:nvPr/>
        </p:nvSpPr>
        <p:spPr bwMode="auto">
          <a:xfrm>
            <a:off x="462145" y="1124700"/>
            <a:ext cx="5646055" cy="740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342900" marR="0" lvl="0" indent="-342900" algn="l" defTabSz="914400" rtl="0" eaLnBrk="1" fontAlgn="base" latinLnBrk="0" hangingPunct="1">
              <a:lnSpc>
                <a:spcPct val="100000"/>
              </a:lnSpc>
              <a:spcBef>
                <a:spcPct val="0"/>
              </a:spcBef>
              <a:spcAft>
                <a:spcPct val="0"/>
              </a:spcAft>
              <a:buClrTx/>
              <a:buSzTx/>
              <a:buFontTx/>
              <a:buChar char="•"/>
              <a:tabLst/>
              <a:defRPr/>
            </a:pPr>
            <a:r>
              <a:rPr kumimoji="0" lang="en-US" altLang="zh-CN" sz="2200" b="0" i="0" u="none" strike="noStrike" kern="1200" cap="none" spc="0" normalizeH="0" baseline="0" noProof="0" dirty="0" smtClean="0">
                <a:ln>
                  <a:noFill/>
                </a:ln>
                <a:solidFill>
                  <a:srgbClr val="0000CC"/>
                </a:solidFill>
                <a:effectLst/>
                <a:uLnTx/>
                <a:uFillTx/>
                <a:latin typeface="Tahoma" pitchFamily="34" charset="0"/>
                <a:ea typeface="宋体" pitchFamily="2" charset="-122"/>
                <a:cs typeface="Tahoma" pitchFamily="34" charset="0"/>
              </a:rPr>
              <a:t>Stronger quantum fluctuations: AF long-range order</a:t>
            </a:r>
            <a:r>
              <a:rPr kumimoji="0" lang="en-US" altLang="zh-CN" sz="2200" b="0" i="0" u="none" strike="noStrike" kern="1200" cap="none" spc="0" normalizeH="0" baseline="0" noProof="0" dirty="0">
                <a:ln>
                  <a:noFill/>
                </a:ln>
                <a:solidFill>
                  <a:srgbClr val="0000CC"/>
                </a:solidFill>
                <a:effectLst/>
                <a:uLnTx/>
                <a:uFillTx/>
                <a:latin typeface="Tahoma" pitchFamily="34" charset="0"/>
                <a:ea typeface="宋体" pitchFamily="2" charset="-122"/>
                <a:cs typeface="Tahoma" pitchFamily="34" charset="0"/>
              </a:rPr>
              <a:t> </a:t>
            </a:r>
            <a:r>
              <a:rPr kumimoji="0" lang="en-US" altLang="zh-CN" sz="2200" b="0" i="0" u="none" strike="noStrike" kern="1200" cap="none" spc="0" normalizeH="0" baseline="0" noProof="0" dirty="0" smtClean="0">
                <a:ln>
                  <a:noFill/>
                </a:ln>
                <a:solidFill>
                  <a:srgbClr val="0000CC"/>
                </a:solidFill>
                <a:effectLst/>
                <a:uLnTx/>
                <a:uFillTx/>
                <a:latin typeface="Tahoma" pitchFamily="34" charset="0"/>
                <a:ea typeface="宋体" pitchFamily="2" charset="-122"/>
                <a:cs typeface="Tahoma" pitchFamily="34" charset="0"/>
              </a:rPr>
              <a:t>with a small moment</a:t>
            </a:r>
            <a:endParaRPr kumimoji="0" lang="en-US" altLang="zh-CN" sz="2200" b="0" i="0" u="none" strike="noStrike" kern="1200" cap="none" spc="0" normalizeH="0" baseline="0" noProof="0" dirty="0">
              <a:ln>
                <a:noFill/>
              </a:ln>
              <a:solidFill>
                <a:srgbClr val="0000CC"/>
              </a:solidFill>
              <a:effectLst/>
              <a:uLnTx/>
              <a:uFillTx/>
              <a:latin typeface="Tahoma" pitchFamily="34" charset="0"/>
              <a:ea typeface="宋体" pitchFamily="2" charset="-122"/>
              <a:cs typeface="Tahoma" pitchFamily="34" charset="0"/>
            </a:endParaRPr>
          </a:p>
        </p:txBody>
      </p:sp>
      <mc:AlternateContent xmlns:mc="http://schemas.openxmlformats.org/markup-compatibility/2006" xmlns:a14="http://schemas.microsoft.com/office/drawing/2010/main">
        <mc:Choice Requires="a14">
          <p:sp>
            <p:nvSpPr>
              <p:cNvPr id="60" name="Text Box 26"/>
              <p:cNvSpPr txBox="1">
                <a:spLocks noChangeArrowheads="1"/>
              </p:cNvSpPr>
              <p:nvPr/>
            </p:nvSpPr>
            <p:spPr bwMode="auto">
              <a:xfrm>
                <a:off x="1134907" y="2079129"/>
                <a:ext cx="6452039" cy="66851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14:m>
                  <m:oMathPara xmlns:m="http://schemas.openxmlformats.org/officeDocument/2006/math">
                    <m:oMathParaPr>
                      <m:jc m:val="centerGroup"/>
                    </m:oMathParaPr>
                    <m:oMath xmlns:m="http://schemas.openxmlformats.org/officeDocument/2006/math">
                      <m:sSup>
                        <m:sSupPr>
                          <m:ctrlPr>
                            <a:rPr kumimoji="0" lang="en-US" altLang="zh-CN" sz="2000" b="0" i="1" u="none" strike="noStrike" kern="1200" cap="none" spc="0" normalizeH="0" baseline="0" noProof="0" smtClean="0">
                              <a:ln>
                                <a:noFill/>
                              </a:ln>
                              <a:solidFill>
                                <a:srgbClr val="FF0000"/>
                              </a:solidFill>
                              <a:effectLst/>
                              <a:uLnTx/>
                              <a:uFillTx/>
                              <a:latin typeface="Cambria Math" panose="02040503050406030204" pitchFamily="18" charset="0"/>
                              <a:ea typeface="宋体" pitchFamily="2" charset="-122"/>
                              <a:cs typeface="+mn-cs"/>
                            </a:rPr>
                          </m:ctrlPr>
                        </m:sSupPr>
                        <m:e>
                          <m:r>
                            <a:rPr kumimoji="0" lang="en-US" altLang="zh-CN" sz="2000" b="0" i="1" u="none" strike="noStrike" kern="1200" cap="none" spc="0" normalizeH="0" baseline="0" noProof="0" smtClean="0">
                              <a:ln>
                                <a:noFill/>
                              </a:ln>
                              <a:solidFill>
                                <a:srgbClr val="FF0000"/>
                              </a:solidFill>
                              <a:effectLst/>
                              <a:uLnTx/>
                              <a:uFillTx/>
                              <a:latin typeface="Cambria Math" panose="02040503050406030204" pitchFamily="18" charset="0"/>
                              <a:ea typeface="宋体" pitchFamily="2" charset="-122"/>
                              <a:cs typeface="+mn-cs"/>
                            </a:rPr>
                            <m:t>𝑈</m:t>
                          </m:r>
                          <m:r>
                            <a:rPr kumimoji="0" lang="en-US" altLang="zh-CN" sz="2000" b="0" i="1" u="none" strike="noStrike" kern="1200" cap="none" spc="0" normalizeH="0" baseline="0" noProof="0" smtClean="0">
                              <a:ln>
                                <a:noFill/>
                              </a:ln>
                              <a:solidFill>
                                <a:srgbClr val="FF0000"/>
                              </a:solidFill>
                              <a:effectLst/>
                              <a:uLnTx/>
                              <a:uFillTx/>
                              <a:latin typeface="Cambria Math" panose="02040503050406030204" pitchFamily="18" charset="0"/>
                              <a:ea typeface="宋体" pitchFamily="2" charset="-122"/>
                              <a:cs typeface="+mn-cs"/>
                            </a:rPr>
                            <m:t>→∞: </m:t>
                          </m:r>
                          <m:r>
                            <a:rPr kumimoji="0" lang="en-US" altLang="zh-CN" sz="2000" b="0" i="1" u="none" strike="noStrike" kern="1200" cap="none" spc="0" normalizeH="0" baseline="0" noProof="0" smtClean="0">
                              <a:ln>
                                <a:noFill/>
                              </a:ln>
                              <a:solidFill>
                                <a:srgbClr val="FF0000"/>
                              </a:solidFill>
                              <a:effectLst/>
                              <a:uLnTx/>
                              <a:uFillTx/>
                              <a:latin typeface="Cambria Math" panose="02040503050406030204" pitchFamily="18" charset="0"/>
                              <a:ea typeface="宋体" pitchFamily="2" charset="-122"/>
                              <a:cs typeface="+mn-cs"/>
                            </a:rPr>
                            <m:t>𝑚</m:t>
                          </m:r>
                          <m:r>
                            <a:rPr kumimoji="0" lang="en-US" altLang="zh-CN" sz="2000" b="0" i="1" u="none" strike="noStrike" kern="1200" cap="none" spc="0" normalizeH="0" baseline="0" noProof="0" smtClean="0">
                              <a:ln>
                                <a:noFill/>
                              </a:ln>
                              <a:solidFill>
                                <a:srgbClr val="FF0000"/>
                              </a:solidFill>
                              <a:effectLst/>
                              <a:uLnTx/>
                              <a:uFillTx/>
                              <a:latin typeface="Cambria Math" panose="02040503050406030204" pitchFamily="18" charset="0"/>
                              <a:ea typeface="宋体" pitchFamily="2" charset="-122"/>
                              <a:cs typeface="+mn-cs"/>
                            </a:rPr>
                            <m:t>=</m:t>
                          </m:r>
                          <m:f>
                            <m:fPr>
                              <m:ctrlPr>
                                <a:rPr kumimoji="0" lang="en-US" altLang="zh-CN" sz="2000" b="0" i="1" u="none" strike="noStrike" kern="1200" cap="none" spc="0" normalizeH="0" baseline="0" noProof="0" smtClean="0">
                                  <a:ln>
                                    <a:noFill/>
                                  </a:ln>
                                  <a:solidFill>
                                    <a:srgbClr val="FF0000"/>
                                  </a:solidFill>
                                  <a:effectLst/>
                                  <a:uLnTx/>
                                  <a:uFillTx/>
                                  <a:latin typeface="Cambria Math" panose="02040503050406030204" pitchFamily="18" charset="0"/>
                                  <a:ea typeface="宋体" pitchFamily="2" charset="-122"/>
                                  <a:cs typeface="+mn-cs"/>
                                </a:rPr>
                              </m:ctrlPr>
                            </m:fPr>
                            <m:num>
                              <m:r>
                                <a:rPr kumimoji="0" lang="en-US" altLang="zh-CN" sz="2000" b="0" i="1" u="none" strike="noStrike" kern="1200" cap="none" spc="0" normalizeH="0" baseline="0" noProof="0" smtClean="0">
                                  <a:ln>
                                    <a:noFill/>
                                  </a:ln>
                                  <a:solidFill>
                                    <a:srgbClr val="FF0000"/>
                                  </a:solidFill>
                                  <a:effectLst/>
                                  <a:uLnTx/>
                                  <a:uFillTx/>
                                  <a:latin typeface="Cambria Math" panose="02040503050406030204" pitchFamily="18" charset="0"/>
                                  <a:ea typeface="宋体" pitchFamily="2" charset="-122"/>
                                  <a:cs typeface="+mn-cs"/>
                                </a:rPr>
                                <m:t>1</m:t>
                              </m:r>
                            </m:num>
                            <m:den>
                              <m:r>
                                <a:rPr kumimoji="0" lang="en-US" altLang="zh-CN" sz="2000" b="0" i="1" u="none" strike="noStrike" kern="1200" cap="none" spc="0" normalizeH="0" baseline="0" noProof="0" smtClean="0">
                                  <a:ln>
                                    <a:noFill/>
                                  </a:ln>
                                  <a:solidFill>
                                    <a:srgbClr val="FF0000"/>
                                  </a:solidFill>
                                  <a:effectLst/>
                                  <a:uLnTx/>
                                  <a:uFillTx/>
                                  <a:latin typeface="Cambria Math" panose="02040503050406030204" pitchFamily="18" charset="0"/>
                                  <a:ea typeface="宋体" pitchFamily="2" charset="-122"/>
                                  <a:cs typeface="+mn-cs"/>
                                </a:rPr>
                                <m:t>4</m:t>
                              </m:r>
                            </m:den>
                          </m:f>
                          <m:d>
                            <m:dPr>
                              <m:begChr m:val="〈"/>
                              <m:endChr m:val="〉"/>
                              <m:ctrlPr>
                                <a:rPr kumimoji="0" lang="en-US" altLang="zh-CN" sz="2000" b="0" i="1" u="none" strike="noStrike" kern="1200" cap="none" spc="0" normalizeH="0" baseline="0" noProof="0" smtClean="0">
                                  <a:ln>
                                    <a:noFill/>
                                  </a:ln>
                                  <a:solidFill>
                                    <a:srgbClr val="FF0000"/>
                                  </a:solidFill>
                                  <a:effectLst/>
                                  <a:uLnTx/>
                                  <a:uFillTx/>
                                  <a:latin typeface="Cambria Math" panose="02040503050406030204" pitchFamily="18" charset="0"/>
                                  <a:ea typeface="宋体" pitchFamily="2" charset="-122"/>
                                  <a:cs typeface="+mn-cs"/>
                                </a:rPr>
                              </m:ctrlPr>
                            </m:dPr>
                            <m:e>
                              <m:sSup>
                                <m:sSupPr>
                                  <m:ctrlPr>
                                    <a:rPr kumimoji="0" lang="en-US" altLang="zh-CN" sz="2000" b="0" i="1" u="none" strike="noStrike" kern="1200" cap="none" spc="0" normalizeH="0" baseline="0" noProof="0" smtClean="0">
                                      <a:ln>
                                        <a:noFill/>
                                      </a:ln>
                                      <a:solidFill>
                                        <a:srgbClr val="FF0000"/>
                                      </a:solidFill>
                                      <a:effectLst/>
                                      <a:uLnTx/>
                                      <a:uFillTx/>
                                      <a:latin typeface="Cambria Math" panose="02040503050406030204" pitchFamily="18" charset="0"/>
                                      <a:ea typeface="宋体" pitchFamily="2" charset="-122"/>
                                      <a:cs typeface="+mn-cs"/>
                                    </a:rPr>
                                  </m:ctrlPr>
                                </m:sSupPr>
                                <m:e>
                                  <m:d>
                                    <m:dPr>
                                      <m:ctrlPr>
                                        <a:rPr kumimoji="0" lang="en-US" altLang="zh-CN" sz="2000" b="0" i="1" u="none" strike="noStrike" kern="1200" cap="none" spc="0" normalizeH="0" baseline="0" noProof="0" smtClean="0">
                                          <a:ln>
                                            <a:noFill/>
                                          </a:ln>
                                          <a:solidFill>
                                            <a:srgbClr val="FF0000"/>
                                          </a:solidFill>
                                          <a:effectLst/>
                                          <a:uLnTx/>
                                          <a:uFillTx/>
                                          <a:latin typeface="Cambria Math" panose="02040503050406030204" pitchFamily="18" charset="0"/>
                                          <a:ea typeface="宋体" pitchFamily="2" charset="-122"/>
                                          <a:cs typeface="+mn-cs"/>
                                        </a:rPr>
                                      </m:ctrlPr>
                                    </m:dPr>
                                    <m:e>
                                      <m:r>
                                        <a:rPr kumimoji="0" lang="en-US" altLang="zh-CN" sz="2000" b="0" i="1" u="none" strike="noStrike" kern="1200" cap="none" spc="0" normalizeH="0" baseline="0" noProof="0" smtClean="0">
                                          <a:ln>
                                            <a:noFill/>
                                          </a:ln>
                                          <a:solidFill>
                                            <a:srgbClr val="FF0000"/>
                                          </a:solidFill>
                                          <a:effectLst/>
                                          <a:uLnTx/>
                                          <a:uFillTx/>
                                          <a:latin typeface="Cambria Math" panose="02040503050406030204" pitchFamily="18" charset="0"/>
                                          <a:ea typeface="宋体" pitchFamily="2" charset="-122"/>
                                          <a:cs typeface="+mn-cs"/>
                                        </a:rPr>
                                        <m:t>−</m:t>
                                      </m:r>
                                    </m:e>
                                  </m:d>
                                </m:e>
                                <m:sup>
                                  <m:r>
                                    <a:rPr kumimoji="0" lang="en-US" altLang="zh-CN" sz="2000" b="0" i="1" u="none" strike="noStrike" kern="1200" cap="none" spc="0" normalizeH="0" baseline="0" noProof="0" smtClean="0">
                                      <a:ln>
                                        <a:noFill/>
                                      </a:ln>
                                      <a:solidFill>
                                        <a:srgbClr val="FF0000"/>
                                      </a:solidFill>
                                      <a:effectLst/>
                                      <a:uLnTx/>
                                      <a:uFillTx/>
                                      <a:latin typeface="Cambria Math" panose="02040503050406030204" pitchFamily="18" charset="0"/>
                                      <a:ea typeface="宋体" pitchFamily="2" charset="-122"/>
                                      <a:cs typeface="+mn-cs"/>
                                    </a:rPr>
                                    <m:t>𝑖</m:t>
                                  </m:r>
                                </m:sup>
                              </m:sSup>
                              <m:d>
                                <m:dPr>
                                  <m:ctrlPr>
                                    <a:rPr kumimoji="0" lang="en-US" altLang="zh-CN" sz="2000" b="0" i="1" u="none" strike="noStrike" kern="1200" cap="none" spc="0" normalizeH="0" baseline="0" noProof="0" smtClean="0">
                                      <a:ln>
                                        <a:noFill/>
                                      </a:ln>
                                      <a:solidFill>
                                        <a:srgbClr val="FF0000"/>
                                      </a:solidFill>
                                      <a:effectLst/>
                                      <a:uLnTx/>
                                      <a:uFillTx/>
                                      <a:latin typeface="Cambria Math" panose="02040503050406030204" pitchFamily="18" charset="0"/>
                                      <a:ea typeface="宋体" pitchFamily="2" charset="-122"/>
                                      <a:cs typeface="+mn-cs"/>
                                    </a:rPr>
                                  </m:ctrlPr>
                                </m:dPr>
                                <m:e>
                                  <m:sSub>
                                    <m:sSubPr>
                                      <m:ctrlPr>
                                        <a:rPr kumimoji="0" lang="en-US" altLang="zh-CN" sz="2000" b="0" i="1" u="none" strike="noStrike" kern="1200" cap="none" spc="0" normalizeH="0" baseline="0" noProof="0" smtClean="0">
                                          <a:ln>
                                            <a:noFill/>
                                          </a:ln>
                                          <a:solidFill>
                                            <a:srgbClr val="FF0000"/>
                                          </a:solidFill>
                                          <a:effectLst/>
                                          <a:uLnTx/>
                                          <a:uFillTx/>
                                          <a:latin typeface="Cambria Math" panose="02040503050406030204" pitchFamily="18" charset="0"/>
                                          <a:ea typeface="宋体" pitchFamily="2" charset="-122"/>
                                          <a:cs typeface="+mn-cs"/>
                                        </a:rPr>
                                      </m:ctrlPr>
                                    </m:sSubPr>
                                    <m:e>
                                      <m:r>
                                        <a:rPr kumimoji="0" lang="en-US" altLang="zh-CN" sz="2000" b="0" i="1" u="none" strike="noStrike" kern="1200" cap="none" spc="0" normalizeH="0" baseline="0" noProof="0" smtClean="0">
                                          <a:ln>
                                            <a:noFill/>
                                          </a:ln>
                                          <a:solidFill>
                                            <a:srgbClr val="FF0000"/>
                                          </a:solidFill>
                                          <a:effectLst/>
                                          <a:uLnTx/>
                                          <a:uFillTx/>
                                          <a:latin typeface="Cambria Math" panose="02040503050406030204" pitchFamily="18" charset="0"/>
                                          <a:ea typeface="宋体" pitchFamily="2" charset="-122"/>
                                          <a:cs typeface="+mn-cs"/>
                                        </a:rPr>
                                        <m:t>𝑛</m:t>
                                      </m:r>
                                    </m:e>
                                    <m:sub>
                                      <m:r>
                                        <a:rPr kumimoji="0" lang="en-US" altLang="zh-CN" sz="2000" b="0" i="1" u="none" strike="noStrike" kern="1200" cap="none" spc="0" normalizeH="0" baseline="0" noProof="0" smtClean="0">
                                          <a:ln>
                                            <a:noFill/>
                                          </a:ln>
                                          <a:solidFill>
                                            <a:srgbClr val="FF0000"/>
                                          </a:solidFill>
                                          <a:effectLst/>
                                          <a:uLnTx/>
                                          <a:uFillTx/>
                                          <a:latin typeface="Cambria Math" panose="02040503050406030204" pitchFamily="18" charset="0"/>
                                          <a:ea typeface="宋体" pitchFamily="2" charset="-122"/>
                                          <a:cs typeface="+mn-cs"/>
                                        </a:rPr>
                                        <m:t>1</m:t>
                                      </m:r>
                                    </m:sub>
                                  </m:sSub>
                                  <m:r>
                                    <a:rPr kumimoji="0" lang="en-US" altLang="zh-CN" sz="2000" b="0" i="1" u="none" strike="noStrike" kern="1200" cap="none" spc="0" normalizeH="0" baseline="0" noProof="0" smtClean="0">
                                      <a:ln>
                                        <a:noFill/>
                                      </a:ln>
                                      <a:solidFill>
                                        <a:srgbClr val="FF0000"/>
                                      </a:solidFill>
                                      <a:effectLst/>
                                      <a:uLnTx/>
                                      <a:uFillTx/>
                                      <a:latin typeface="Cambria Math" panose="02040503050406030204" pitchFamily="18" charset="0"/>
                                      <a:ea typeface="宋体" pitchFamily="2" charset="-122"/>
                                      <a:cs typeface="+mn-cs"/>
                                    </a:rPr>
                                    <m:t>+</m:t>
                                  </m:r>
                                  <m:sSub>
                                    <m:sSubPr>
                                      <m:ctrlPr>
                                        <a:rPr kumimoji="0" lang="en-US" altLang="zh-CN" sz="2000" b="0" i="1" u="none" strike="noStrike" kern="1200" cap="none" spc="0" normalizeH="0" baseline="0" noProof="0" smtClean="0">
                                          <a:ln>
                                            <a:noFill/>
                                          </a:ln>
                                          <a:solidFill>
                                            <a:srgbClr val="FF0000"/>
                                          </a:solidFill>
                                          <a:effectLst/>
                                          <a:uLnTx/>
                                          <a:uFillTx/>
                                          <a:latin typeface="Cambria Math" panose="02040503050406030204" pitchFamily="18" charset="0"/>
                                          <a:ea typeface="宋体" pitchFamily="2" charset="-122"/>
                                          <a:cs typeface="+mn-cs"/>
                                        </a:rPr>
                                      </m:ctrlPr>
                                    </m:sSubPr>
                                    <m:e>
                                      <m:r>
                                        <a:rPr kumimoji="0" lang="en-US" altLang="zh-CN" sz="2000" b="0" i="1" u="none" strike="noStrike" kern="1200" cap="none" spc="0" normalizeH="0" baseline="0" noProof="0" smtClean="0">
                                          <a:ln>
                                            <a:noFill/>
                                          </a:ln>
                                          <a:solidFill>
                                            <a:srgbClr val="FF0000"/>
                                          </a:solidFill>
                                          <a:effectLst/>
                                          <a:uLnTx/>
                                          <a:uFillTx/>
                                          <a:latin typeface="Cambria Math" panose="02040503050406030204" pitchFamily="18" charset="0"/>
                                          <a:ea typeface="宋体" pitchFamily="2" charset="-122"/>
                                          <a:cs typeface="+mn-cs"/>
                                        </a:rPr>
                                        <m:t>𝑛</m:t>
                                      </m:r>
                                    </m:e>
                                    <m:sub>
                                      <m:r>
                                        <a:rPr kumimoji="0" lang="en-US" altLang="zh-CN" sz="2000" b="0" i="1" u="none" strike="noStrike" kern="1200" cap="none" spc="0" normalizeH="0" baseline="0" noProof="0" smtClean="0">
                                          <a:ln>
                                            <a:noFill/>
                                          </a:ln>
                                          <a:solidFill>
                                            <a:srgbClr val="FF0000"/>
                                          </a:solidFill>
                                          <a:effectLst/>
                                          <a:uLnTx/>
                                          <a:uFillTx/>
                                          <a:latin typeface="Cambria Math" panose="02040503050406030204" pitchFamily="18" charset="0"/>
                                          <a:ea typeface="宋体" pitchFamily="2" charset="-122"/>
                                          <a:cs typeface="+mn-cs"/>
                                        </a:rPr>
                                        <m:t>2</m:t>
                                      </m:r>
                                    </m:sub>
                                  </m:sSub>
                                  <m:r>
                                    <a:rPr kumimoji="0" lang="en-US" altLang="zh-CN" sz="2000" b="0" i="1" u="none" strike="noStrike" kern="1200" cap="none" spc="0" normalizeH="0" baseline="0" noProof="0" smtClean="0">
                                      <a:ln>
                                        <a:noFill/>
                                      </a:ln>
                                      <a:solidFill>
                                        <a:srgbClr val="FF0000"/>
                                      </a:solidFill>
                                      <a:effectLst/>
                                      <a:uLnTx/>
                                      <a:uFillTx/>
                                      <a:latin typeface="Cambria Math" panose="02040503050406030204" pitchFamily="18" charset="0"/>
                                      <a:ea typeface="宋体" pitchFamily="2" charset="-122"/>
                                      <a:cs typeface="+mn-cs"/>
                                    </a:rPr>
                                    <m:t>−</m:t>
                                  </m:r>
                                  <m:sSub>
                                    <m:sSubPr>
                                      <m:ctrlPr>
                                        <a:rPr kumimoji="0" lang="en-US" altLang="zh-CN" sz="2000" b="0" i="1" u="none" strike="noStrike" kern="1200" cap="none" spc="0" normalizeH="0" baseline="0" noProof="0" smtClean="0">
                                          <a:ln>
                                            <a:noFill/>
                                          </a:ln>
                                          <a:solidFill>
                                            <a:srgbClr val="FF0000"/>
                                          </a:solidFill>
                                          <a:effectLst/>
                                          <a:uLnTx/>
                                          <a:uFillTx/>
                                          <a:latin typeface="Cambria Math" panose="02040503050406030204" pitchFamily="18" charset="0"/>
                                          <a:ea typeface="宋体" pitchFamily="2" charset="-122"/>
                                          <a:cs typeface="+mn-cs"/>
                                        </a:rPr>
                                      </m:ctrlPr>
                                    </m:sSubPr>
                                    <m:e>
                                      <m:r>
                                        <a:rPr kumimoji="0" lang="en-US" altLang="zh-CN" sz="2000" b="0" i="1" u="none" strike="noStrike" kern="1200" cap="none" spc="0" normalizeH="0" baseline="0" noProof="0" smtClean="0">
                                          <a:ln>
                                            <a:noFill/>
                                          </a:ln>
                                          <a:solidFill>
                                            <a:srgbClr val="FF0000"/>
                                          </a:solidFill>
                                          <a:effectLst/>
                                          <a:uLnTx/>
                                          <a:uFillTx/>
                                          <a:latin typeface="Cambria Math" panose="02040503050406030204" pitchFamily="18" charset="0"/>
                                          <a:ea typeface="宋体" pitchFamily="2" charset="-122"/>
                                          <a:cs typeface="+mn-cs"/>
                                        </a:rPr>
                                        <m:t>𝑛</m:t>
                                      </m:r>
                                    </m:e>
                                    <m:sub>
                                      <m:r>
                                        <a:rPr kumimoji="0" lang="en-US" altLang="zh-CN" sz="2000" b="0" i="1" u="none" strike="noStrike" kern="1200" cap="none" spc="0" normalizeH="0" baseline="0" noProof="0" smtClean="0">
                                          <a:ln>
                                            <a:noFill/>
                                          </a:ln>
                                          <a:solidFill>
                                            <a:srgbClr val="FF0000"/>
                                          </a:solidFill>
                                          <a:effectLst/>
                                          <a:uLnTx/>
                                          <a:uFillTx/>
                                          <a:latin typeface="Cambria Math" panose="02040503050406030204" pitchFamily="18" charset="0"/>
                                          <a:ea typeface="宋体" pitchFamily="2" charset="-122"/>
                                          <a:cs typeface="+mn-cs"/>
                                        </a:rPr>
                                        <m:t>3</m:t>
                                      </m:r>
                                    </m:sub>
                                  </m:sSub>
                                  <m:r>
                                    <a:rPr kumimoji="0" lang="en-US" altLang="zh-CN" sz="2000" b="0" i="1" u="none" strike="noStrike" kern="1200" cap="none" spc="0" normalizeH="0" baseline="0" noProof="0" smtClean="0">
                                      <a:ln>
                                        <a:noFill/>
                                      </a:ln>
                                      <a:solidFill>
                                        <a:srgbClr val="FF0000"/>
                                      </a:solidFill>
                                      <a:effectLst/>
                                      <a:uLnTx/>
                                      <a:uFillTx/>
                                      <a:latin typeface="Cambria Math" panose="02040503050406030204" pitchFamily="18" charset="0"/>
                                      <a:ea typeface="宋体" pitchFamily="2" charset="-122"/>
                                      <a:cs typeface="+mn-cs"/>
                                    </a:rPr>
                                    <m:t>−</m:t>
                                  </m:r>
                                  <m:sSub>
                                    <m:sSubPr>
                                      <m:ctrlPr>
                                        <a:rPr kumimoji="0" lang="en-US" altLang="zh-CN" sz="2000" b="0" i="1" u="none" strike="noStrike" kern="1200" cap="none" spc="0" normalizeH="0" baseline="0" noProof="0" smtClean="0">
                                          <a:ln>
                                            <a:noFill/>
                                          </a:ln>
                                          <a:solidFill>
                                            <a:srgbClr val="FF0000"/>
                                          </a:solidFill>
                                          <a:effectLst/>
                                          <a:uLnTx/>
                                          <a:uFillTx/>
                                          <a:latin typeface="Cambria Math" panose="02040503050406030204" pitchFamily="18" charset="0"/>
                                          <a:ea typeface="宋体" pitchFamily="2" charset="-122"/>
                                          <a:cs typeface="+mn-cs"/>
                                        </a:rPr>
                                      </m:ctrlPr>
                                    </m:sSubPr>
                                    <m:e>
                                      <m:r>
                                        <a:rPr kumimoji="0" lang="en-US" altLang="zh-CN" sz="2000" b="0" i="1" u="none" strike="noStrike" kern="1200" cap="none" spc="0" normalizeH="0" baseline="0" noProof="0" smtClean="0">
                                          <a:ln>
                                            <a:noFill/>
                                          </a:ln>
                                          <a:solidFill>
                                            <a:srgbClr val="FF0000"/>
                                          </a:solidFill>
                                          <a:effectLst/>
                                          <a:uLnTx/>
                                          <a:uFillTx/>
                                          <a:latin typeface="Cambria Math" panose="02040503050406030204" pitchFamily="18" charset="0"/>
                                          <a:ea typeface="宋体" pitchFamily="2" charset="-122"/>
                                          <a:cs typeface="+mn-cs"/>
                                        </a:rPr>
                                        <m:t>𝑛</m:t>
                                      </m:r>
                                    </m:e>
                                    <m:sub>
                                      <m:r>
                                        <a:rPr kumimoji="0" lang="en-US" altLang="zh-CN" sz="2000" b="0" i="1" u="none" strike="noStrike" kern="1200" cap="none" spc="0" normalizeH="0" baseline="0" noProof="0" smtClean="0">
                                          <a:ln>
                                            <a:noFill/>
                                          </a:ln>
                                          <a:solidFill>
                                            <a:srgbClr val="FF0000"/>
                                          </a:solidFill>
                                          <a:effectLst/>
                                          <a:uLnTx/>
                                          <a:uFillTx/>
                                          <a:latin typeface="Cambria Math" panose="02040503050406030204" pitchFamily="18" charset="0"/>
                                          <a:ea typeface="宋体" pitchFamily="2" charset="-122"/>
                                          <a:cs typeface="+mn-cs"/>
                                        </a:rPr>
                                        <m:t>4</m:t>
                                      </m:r>
                                    </m:sub>
                                  </m:sSub>
                                </m:e>
                              </m:d>
                            </m:e>
                          </m:d>
                          <m:r>
                            <a:rPr kumimoji="0" lang="en-US" altLang="zh-CN" sz="2000" b="0" i="1" u="none" strike="noStrike" kern="1200" cap="none" spc="0" normalizeH="0" baseline="0" noProof="0" smtClean="0">
                              <a:ln>
                                <a:noFill/>
                              </a:ln>
                              <a:solidFill>
                                <a:srgbClr val="FF0000"/>
                              </a:solidFill>
                              <a:effectLst/>
                              <a:uLnTx/>
                              <a:uFillTx/>
                              <a:latin typeface="Cambria Math" panose="02040503050406030204" pitchFamily="18" charset="0"/>
                              <a:ea typeface="宋体" pitchFamily="2" charset="-122"/>
                              <a:cs typeface="+mn-cs"/>
                            </a:rPr>
                            <m:t>≈0.11±0.04</m:t>
                          </m:r>
                        </m:e>
                        <m:sup>
                          <m:r>
                            <a:rPr kumimoji="0" lang="en-US" altLang="zh-CN" sz="2000" b="0" i="1" u="none" strike="noStrike" kern="1200" cap="none" spc="0" normalizeH="0" baseline="0" noProof="0" smtClean="0">
                              <a:ln>
                                <a:noFill/>
                              </a:ln>
                              <a:solidFill>
                                <a:srgbClr val="FF0000"/>
                              </a:solidFill>
                              <a:effectLst/>
                              <a:uLnTx/>
                              <a:uFillTx/>
                              <a:latin typeface="Cambria Math" panose="02040503050406030204" pitchFamily="18" charset="0"/>
                              <a:ea typeface="宋体" pitchFamily="2" charset="-122"/>
                              <a:cs typeface="+mn-cs"/>
                            </a:rPr>
                            <m:t> </m:t>
                          </m:r>
                        </m:sup>
                      </m:sSup>
                    </m:oMath>
                  </m:oMathPara>
                </a14:m>
                <a:endParaRPr kumimoji="0" lang="en-US" altLang="zh-CN" sz="2000" b="0" i="0" u="none" strike="noStrike" kern="1200" cap="none" spc="0" normalizeH="0" baseline="0" noProof="0" dirty="0" smtClean="0">
                  <a:ln>
                    <a:noFill/>
                  </a:ln>
                  <a:solidFill>
                    <a:srgbClr val="FF0000"/>
                  </a:solidFill>
                  <a:effectLst/>
                  <a:uLnTx/>
                  <a:uFillTx/>
                  <a:latin typeface="Tahoma" pitchFamily="34" charset="0"/>
                  <a:ea typeface="宋体" pitchFamily="2" charset="-122"/>
                  <a:cs typeface="+mn-cs"/>
                </a:endParaRPr>
              </a:p>
            </p:txBody>
          </p:sp>
        </mc:Choice>
        <mc:Fallback xmlns="">
          <p:sp>
            <p:nvSpPr>
              <p:cNvPr id="60" name="Text Box 26"/>
              <p:cNvSpPr txBox="1">
                <a:spLocks noRot="1" noChangeAspect="1" noMove="1" noResize="1" noEditPoints="1" noAdjustHandles="1" noChangeArrowheads="1" noChangeShapeType="1" noTextEdit="1"/>
              </p:cNvSpPr>
              <p:nvPr/>
            </p:nvSpPr>
            <p:spPr bwMode="auto">
              <a:xfrm>
                <a:off x="1134907" y="2079129"/>
                <a:ext cx="6452039" cy="668516"/>
              </a:xfrm>
              <a:prstGeom prst="rect">
                <a:avLst/>
              </a:prstGeom>
              <a:blipFill>
                <a:blip r:embed="rId4"/>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1" name="Rectangle 5"/>
              <p:cNvSpPr txBox="1">
                <a:spLocks noChangeArrowheads="1"/>
              </p:cNvSpPr>
              <p:nvPr/>
            </p:nvSpPr>
            <p:spPr bwMode="auto">
              <a:xfrm>
                <a:off x="465382" y="3545297"/>
                <a:ext cx="4605883" cy="99401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342900" marR="0" lvl="0" indent="-342900" algn="l" defTabSz="914400" rtl="0" eaLnBrk="1" fontAlgn="base" latinLnBrk="0" hangingPunct="1">
                  <a:lnSpc>
                    <a:spcPct val="100000"/>
                  </a:lnSpc>
                  <a:spcBef>
                    <a:spcPct val="0"/>
                  </a:spcBef>
                  <a:spcAft>
                    <a:spcPct val="0"/>
                  </a:spcAft>
                  <a:buClrTx/>
                  <a:buSzTx/>
                  <a:buFontTx/>
                  <a:buChar char="•"/>
                  <a:tabLst/>
                  <a:defRPr/>
                </a:pPr>
                <a:r>
                  <a:rPr kumimoji="0" lang="en-US" altLang="zh-CN" sz="2200" b="0" i="0" u="none" strike="noStrike" kern="1200" cap="none" spc="0" normalizeH="0" baseline="0" noProof="0" dirty="0" smtClean="0">
                    <a:ln>
                      <a:noFill/>
                    </a:ln>
                    <a:solidFill>
                      <a:srgbClr val="0000CC"/>
                    </a:solidFill>
                    <a:effectLst/>
                    <a:uLnTx/>
                    <a:uFillTx/>
                    <a:latin typeface="Tahoma" pitchFamily="34" charset="0"/>
                    <a:ea typeface="宋体" pitchFamily="2" charset="-122"/>
                    <a:cs typeface="Tahoma" pitchFamily="34" charset="0"/>
                  </a:rPr>
                  <a:t>Consistent with 1/U scaling of </a:t>
                </a:r>
                <a14:m>
                  <m:oMath xmlns:m="http://schemas.openxmlformats.org/officeDocument/2006/math">
                    <m:sSup>
                      <m:sSupPr>
                        <m:ctrlPr>
                          <a:rPr kumimoji="0" lang="en-US" altLang="zh-CN" sz="2200" b="0" i="1" u="none" strike="noStrike" kern="1200" cap="none" spc="0" normalizeH="0" baseline="0" noProof="0" smtClean="0">
                            <a:ln>
                              <a:noFill/>
                            </a:ln>
                            <a:solidFill>
                              <a:srgbClr val="0000CC"/>
                            </a:solidFill>
                            <a:effectLst/>
                            <a:uLnTx/>
                            <a:uFillTx/>
                            <a:latin typeface="Cambria Math" panose="02040503050406030204" pitchFamily="18" charset="0"/>
                            <a:ea typeface="宋体" pitchFamily="2" charset="-122"/>
                            <a:cs typeface="Tahoma" pitchFamily="34" charset="0"/>
                          </a:rPr>
                        </m:ctrlPr>
                      </m:sSupPr>
                      <m:e>
                        <m:r>
                          <a:rPr kumimoji="0" lang="en-US" altLang="zh-CN" sz="2200" b="0" i="1" u="none" strike="noStrike" kern="1200" cap="none" spc="0" normalizeH="0" baseline="0" noProof="0" smtClean="0">
                            <a:ln>
                              <a:noFill/>
                            </a:ln>
                            <a:solidFill>
                              <a:srgbClr val="0000CC"/>
                            </a:solidFill>
                            <a:effectLst/>
                            <a:uLnTx/>
                            <a:uFillTx/>
                            <a:latin typeface="Cambria Math" panose="02040503050406030204" pitchFamily="18" charset="0"/>
                            <a:ea typeface="宋体" pitchFamily="2" charset="-122"/>
                            <a:cs typeface="Tahoma" pitchFamily="34" charset="0"/>
                          </a:rPr>
                          <m:t>𝑚</m:t>
                        </m:r>
                      </m:e>
                      <m:sup>
                        <m:r>
                          <a:rPr kumimoji="0" lang="en-US" altLang="zh-CN" sz="2200" b="0" i="1" u="none" strike="noStrike" kern="1200" cap="none" spc="0" normalizeH="0" baseline="0" noProof="0" smtClean="0">
                            <a:ln>
                              <a:noFill/>
                            </a:ln>
                            <a:solidFill>
                              <a:srgbClr val="0000CC"/>
                            </a:solidFill>
                            <a:effectLst/>
                            <a:uLnTx/>
                            <a:uFillTx/>
                            <a:latin typeface="Cambria Math" panose="02040503050406030204" pitchFamily="18" charset="0"/>
                            <a:ea typeface="宋体" pitchFamily="2" charset="-122"/>
                            <a:cs typeface="Tahoma" pitchFamily="34" charset="0"/>
                          </a:rPr>
                          <m:t> </m:t>
                        </m:r>
                      </m:sup>
                    </m:sSup>
                  </m:oMath>
                </a14:m>
                <a:r>
                  <a:rPr kumimoji="0" lang="en-US" altLang="zh-CN" sz="2200" b="0" i="0" u="none" strike="noStrike" kern="1200" cap="none" spc="0" normalizeH="0" baseline="0" noProof="0" dirty="0" smtClean="0">
                    <a:ln>
                      <a:noFill/>
                    </a:ln>
                    <a:solidFill>
                      <a:srgbClr val="0000CC"/>
                    </a:solidFill>
                    <a:effectLst/>
                    <a:uLnTx/>
                    <a:uFillTx/>
                    <a:latin typeface="Tahoma" pitchFamily="34" charset="0"/>
                    <a:ea typeface="宋体" pitchFamily="2" charset="-122"/>
                    <a:cs typeface="Tahoma" pitchFamily="34" charset="0"/>
                  </a:rPr>
                  <a:t>based on our data.  </a:t>
                </a:r>
                <a:endParaRPr kumimoji="0" lang="en-US" altLang="zh-CN" sz="2200" b="0" i="0" u="none" strike="noStrike" kern="1200" cap="none" spc="0" normalizeH="0" baseline="0" noProof="0" dirty="0">
                  <a:ln>
                    <a:noFill/>
                  </a:ln>
                  <a:solidFill>
                    <a:srgbClr val="0000CC"/>
                  </a:solidFill>
                  <a:effectLst/>
                  <a:uLnTx/>
                  <a:uFillTx/>
                  <a:latin typeface="Tahoma" pitchFamily="34" charset="0"/>
                  <a:ea typeface="宋体" pitchFamily="2" charset="-122"/>
                  <a:cs typeface="Tahoma" pitchFamily="34" charset="0"/>
                </a:endParaRPr>
              </a:p>
            </p:txBody>
          </p:sp>
        </mc:Choice>
        <mc:Fallback xmlns="">
          <p:sp>
            <p:nvSpPr>
              <p:cNvPr id="61" name="Rectangle 5"/>
              <p:cNvSpPr txBox="1">
                <a:spLocks noRot="1" noChangeAspect="1" noMove="1" noResize="1" noEditPoints="1" noAdjustHandles="1" noChangeArrowheads="1" noChangeShapeType="1" noTextEdit="1"/>
              </p:cNvSpPr>
              <p:nvPr/>
            </p:nvSpPr>
            <p:spPr bwMode="auto">
              <a:xfrm>
                <a:off x="465382" y="3545297"/>
                <a:ext cx="4605883" cy="994012"/>
              </a:xfrm>
              <a:prstGeom prst="rect">
                <a:avLst/>
              </a:prstGeom>
              <a:blipFill>
                <a:blip r:embed="rId5"/>
                <a:stretch>
                  <a:fillRect l="-1720" b="-613"/>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a:noFill/>
                  </a:rPr>
                  <a:t> </a:t>
                </a:r>
              </a:p>
            </p:txBody>
          </p:sp>
        </mc:Fallback>
      </mc:AlternateContent>
      <p:grpSp>
        <p:nvGrpSpPr>
          <p:cNvPr id="64" name="组合 63"/>
          <p:cNvGrpSpPr/>
          <p:nvPr/>
        </p:nvGrpSpPr>
        <p:grpSpPr>
          <a:xfrm>
            <a:off x="1845245" y="5268591"/>
            <a:ext cx="1029199" cy="461152"/>
            <a:chOff x="5587143" y="2949247"/>
            <a:chExt cx="1033463" cy="479401"/>
          </a:xfrm>
        </p:grpSpPr>
        <p:cxnSp>
          <p:nvCxnSpPr>
            <p:cNvPr id="76" name="Straight Connector 88"/>
            <p:cNvCxnSpPr>
              <a:cxnSpLocks noChangeShapeType="1"/>
            </p:cNvCxnSpPr>
            <p:nvPr/>
          </p:nvCxnSpPr>
          <p:spPr bwMode="auto">
            <a:xfrm>
              <a:off x="5587143" y="3421638"/>
              <a:ext cx="457200"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77" name="Oval 89"/>
            <p:cNvSpPr>
              <a:spLocks noChangeArrowheads="1"/>
            </p:cNvSpPr>
            <p:nvPr/>
          </p:nvSpPr>
          <p:spPr bwMode="auto">
            <a:xfrm>
              <a:off x="5708901" y="2962850"/>
              <a:ext cx="228600" cy="228600"/>
            </a:xfrm>
            <a:prstGeom prst="ellipse">
              <a:avLst/>
            </a:prstGeom>
            <a:solidFill>
              <a:srgbClr val="FF0000"/>
            </a:solidFill>
            <a:ln w="9525" algn="ctr">
              <a:solidFill>
                <a:srgbClr val="FF0000"/>
              </a:solidFill>
              <a:round/>
              <a:headEnd/>
              <a:tailEnd/>
            </a:ln>
          </p:spPr>
          <p:txBody>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zh-CN" sz="2200" b="0" i="0" u="none" strike="noStrike" kern="1200" cap="none" spc="0" normalizeH="0" baseline="0" noProof="0">
                <a:ln>
                  <a:noFill/>
                </a:ln>
                <a:solidFill>
                  <a:srgbClr val="0000CC"/>
                </a:solidFill>
                <a:effectLst/>
                <a:uLnTx/>
                <a:uFillTx/>
                <a:latin typeface="Tahoma" pitchFamily="34" charset="0"/>
                <a:ea typeface="宋体"/>
                <a:cs typeface="+mn-cs"/>
              </a:endParaRPr>
            </a:p>
          </p:txBody>
        </p:sp>
        <p:sp>
          <p:nvSpPr>
            <p:cNvPr id="78" name="Oval 90"/>
            <p:cNvSpPr>
              <a:spLocks noChangeArrowheads="1"/>
            </p:cNvSpPr>
            <p:nvPr/>
          </p:nvSpPr>
          <p:spPr bwMode="auto">
            <a:xfrm>
              <a:off x="6274531" y="3191450"/>
              <a:ext cx="228600" cy="228600"/>
            </a:xfrm>
            <a:prstGeom prst="ellipse">
              <a:avLst/>
            </a:prstGeom>
            <a:solidFill>
              <a:srgbClr val="0000FF"/>
            </a:solidFill>
            <a:ln w="9525" algn="ctr">
              <a:solidFill>
                <a:srgbClr val="0000FF"/>
              </a:solidFill>
              <a:round/>
              <a:headEnd/>
              <a:tailEnd/>
            </a:ln>
          </p:spPr>
          <p:txBody>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zh-CN" sz="2200" b="0" i="0" u="none" strike="noStrike" kern="1200" cap="none" spc="0" normalizeH="0" baseline="0" noProof="0">
                <a:ln>
                  <a:noFill/>
                </a:ln>
                <a:solidFill>
                  <a:srgbClr val="0000CC"/>
                </a:solidFill>
                <a:effectLst/>
                <a:uLnTx/>
                <a:uFillTx/>
                <a:latin typeface="Tahoma" pitchFamily="34" charset="0"/>
                <a:ea typeface="宋体"/>
                <a:cs typeface="+mn-cs"/>
              </a:endParaRPr>
            </a:p>
          </p:txBody>
        </p:sp>
        <p:cxnSp>
          <p:nvCxnSpPr>
            <p:cNvPr id="79" name="Straight Connector 91"/>
            <p:cNvCxnSpPr>
              <a:cxnSpLocks noChangeShapeType="1"/>
            </p:cNvCxnSpPr>
            <p:nvPr/>
          </p:nvCxnSpPr>
          <p:spPr bwMode="auto">
            <a:xfrm>
              <a:off x="6163406" y="3421638"/>
              <a:ext cx="457200"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80" name="Oval 92"/>
            <p:cNvSpPr>
              <a:spLocks noChangeArrowheads="1"/>
            </p:cNvSpPr>
            <p:nvPr/>
          </p:nvSpPr>
          <p:spPr bwMode="auto">
            <a:xfrm>
              <a:off x="5705644" y="3200048"/>
              <a:ext cx="228600" cy="228600"/>
            </a:xfrm>
            <a:prstGeom prst="ellipse">
              <a:avLst/>
            </a:prstGeom>
            <a:solidFill>
              <a:schemeClr val="tx1"/>
            </a:solidFill>
            <a:ln w="9525" algn="ctr">
              <a:solidFill>
                <a:schemeClr val="tx1"/>
              </a:solidFill>
              <a:round/>
              <a:headEnd/>
              <a:tailEnd/>
            </a:ln>
          </p:spPr>
          <p:txBody>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zh-CN" sz="2200" b="0" i="0" u="none" strike="noStrike" kern="1200" cap="none" spc="0" normalizeH="0" baseline="0" noProof="0">
                <a:ln>
                  <a:noFill/>
                </a:ln>
                <a:solidFill>
                  <a:srgbClr val="0000CC"/>
                </a:solidFill>
                <a:effectLst/>
                <a:uLnTx/>
                <a:uFillTx/>
                <a:latin typeface="Tahoma" pitchFamily="34" charset="0"/>
                <a:ea typeface="宋体"/>
                <a:cs typeface="+mn-cs"/>
              </a:endParaRPr>
            </a:p>
          </p:txBody>
        </p:sp>
        <p:sp>
          <p:nvSpPr>
            <p:cNvPr id="81" name="Oval 94"/>
            <p:cNvSpPr>
              <a:spLocks noChangeArrowheads="1"/>
            </p:cNvSpPr>
            <p:nvPr/>
          </p:nvSpPr>
          <p:spPr bwMode="auto">
            <a:xfrm>
              <a:off x="6265691" y="2949247"/>
              <a:ext cx="228600" cy="228600"/>
            </a:xfrm>
            <a:prstGeom prst="ellipse">
              <a:avLst/>
            </a:prstGeom>
            <a:solidFill>
              <a:srgbClr val="00B050"/>
            </a:solidFill>
            <a:ln w="9525" algn="ctr">
              <a:solidFill>
                <a:srgbClr val="3366FF"/>
              </a:solidFill>
              <a:round/>
              <a:headEnd/>
              <a:tailEnd/>
            </a:ln>
          </p:spPr>
          <p:txBody>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zh-CN" sz="2200" b="0" i="0" u="none" strike="noStrike" kern="1200" cap="none" spc="0" normalizeH="0" baseline="0" noProof="0">
                <a:ln>
                  <a:noFill/>
                </a:ln>
                <a:solidFill>
                  <a:srgbClr val="0000CC"/>
                </a:solidFill>
                <a:effectLst/>
                <a:uLnTx/>
                <a:uFillTx/>
                <a:latin typeface="Tahoma" pitchFamily="34" charset="0"/>
                <a:ea typeface="宋体"/>
                <a:cs typeface="+mn-cs"/>
              </a:endParaRPr>
            </a:p>
          </p:txBody>
        </p:sp>
      </p:grpSp>
      <p:grpSp>
        <p:nvGrpSpPr>
          <p:cNvPr id="82" name="组合 81"/>
          <p:cNvGrpSpPr/>
          <p:nvPr/>
        </p:nvGrpSpPr>
        <p:grpSpPr>
          <a:xfrm>
            <a:off x="3033806" y="5257862"/>
            <a:ext cx="1029199" cy="461152"/>
            <a:chOff x="5587143" y="2949247"/>
            <a:chExt cx="1033463" cy="479401"/>
          </a:xfrm>
        </p:grpSpPr>
        <p:cxnSp>
          <p:nvCxnSpPr>
            <p:cNvPr id="83" name="Straight Connector 88"/>
            <p:cNvCxnSpPr>
              <a:cxnSpLocks noChangeShapeType="1"/>
            </p:cNvCxnSpPr>
            <p:nvPr/>
          </p:nvCxnSpPr>
          <p:spPr bwMode="auto">
            <a:xfrm>
              <a:off x="5587143" y="3421638"/>
              <a:ext cx="457200"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84" name="Oval 89"/>
            <p:cNvSpPr>
              <a:spLocks noChangeArrowheads="1"/>
            </p:cNvSpPr>
            <p:nvPr/>
          </p:nvSpPr>
          <p:spPr bwMode="auto">
            <a:xfrm>
              <a:off x="5708901" y="2962850"/>
              <a:ext cx="228600" cy="228600"/>
            </a:xfrm>
            <a:prstGeom prst="ellipse">
              <a:avLst/>
            </a:prstGeom>
            <a:solidFill>
              <a:srgbClr val="FF0000"/>
            </a:solidFill>
            <a:ln w="9525" algn="ctr">
              <a:solidFill>
                <a:srgbClr val="FF0000"/>
              </a:solidFill>
              <a:round/>
              <a:headEnd/>
              <a:tailEnd/>
            </a:ln>
          </p:spPr>
          <p:txBody>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zh-CN" sz="2200" b="0" i="0" u="none" strike="noStrike" kern="1200" cap="none" spc="0" normalizeH="0" baseline="0" noProof="0">
                <a:ln>
                  <a:noFill/>
                </a:ln>
                <a:solidFill>
                  <a:srgbClr val="0000CC"/>
                </a:solidFill>
                <a:effectLst/>
                <a:uLnTx/>
                <a:uFillTx/>
                <a:latin typeface="Tahoma" pitchFamily="34" charset="0"/>
                <a:ea typeface="宋体"/>
                <a:cs typeface="+mn-cs"/>
              </a:endParaRPr>
            </a:p>
          </p:txBody>
        </p:sp>
        <p:sp>
          <p:nvSpPr>
            <p:cNvPr id="85" name="Oval 90"/>
            <p:cNvSpPr>
              <a:spLocks noChangeArrowheads="1"/>
            </p:cNvSpPr>
            <p:nvPr/>
          </p:nvSpPr>
          <p:spPr bwMode="auto">
            <a:xfrm>
              <a:off x="6274531" y="3191450"/>
              <a:ext cx="228600" cy="228600"/>
            </a:xfrm>
            <a:prstGeom prst="ellipse">
              <a:avLst/>
            </a:prstGeom>
            <a:solidFill>
              <a:srgbClr val="0000FF"/>
            </a:solidFill>
            <a:ln w="9525" algn="ctr">
              <a:solidFill>
                <a:srgbClr val="0000FF"/>
              </a:solidFill>
              <a:round/>
              <a:headEnd/>
              <a:tailEnd/>
            </a:ln>
          </p:spPr>
          <p:txBody>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zh-CN" sz="2200" b="0" i="0" u="none" strike="noStrike" kern="1200" cap="none" spc="0" normalizeH="0" baseline="0" noProof="0">
                <a:ln>
                  <a:noFill/>
                </a:ln>
                <a:solidFill>
                  <a:srgbClr val="0000CC"/>
                </a:solidFill>
                <a:effectLst/>
                <a:uLnTx/>
                <a:uFillTx/>
                <a:latin typeface="Tahoma" pitchFamily="34" charset="0"/>
                <a:ea typeface="宋体"/>
                <a:cs typeface="+mn-cs"/>
              </a:endParaRPr>
            </a:p>
          </p:txBody>
        </p:sp>
        <p:cxnSp>
          <p:nvCxnSpPr>
            <p:cNvPr id="86" name="Straight Connector 91"/>
            <p:cNvCxnSpPr>
              <a:cxnSpLocks noChangeShapeType="1"/>
            </p:cNvCxnSpPr>
            <p:nvPr/>
          </p:nvCxnSpPr>
          <p:spPr bwMode="auto">
            <a:xfrm>
              <a:off x="6163406" y="3421638"/>
              <a:ext cx="457200"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87" name="Oval 92"/>
            <p:cNvSpPr>
              <a:spLocks noChangeArrowheads="1"/>
            </p:cNvSpPr>
            <p:nvPr/>
          </p:nvSpPr>
          <p:spPr bwMode="auto">
            <a:xfrm>
              <a:off x="5705644" y="3200048"/>
              <a:ext cx="228600" cy="228600"/>
            </a:xfrm>
            <a:prstGeom prst="ellipse">
              <a:avLst/>
            </a:prstGeom>
            <a:solidFill>
              <a:schemeClr val="tx1"/>
            </a:solidFill>
            <a:ln w="9525" algn="ctr">
              <a:solidFill>
                <a:schemeClr val="tx1"/>
              </a:solidFill>
              <a:round/>
              <a:headEnd/>
              <a:tailEnd/>
            </a:ln>
          </p:spPr>
          <p:txBody>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zh-CN" sz="2200" b="0" i="0" u="none" strike="noStrike" kern="1200" cap="none" spc="0" normalizeH="0" baseline="0" noProof="0">
                <a:ln>
                  <a:noFill/>
                </a:ln>
                <a:solidFill>
                  <a:srgbClr val="0000CC"/>
                </a:solidFill>
                <a:effectLst/>
                <a:uLnTx/>
                <a:uFillTx/>
                <a:latin typeface="Tahoma" pitchFamily="34" charset="0"/>
                <a:ea typeface="宋体"/>
                <a:cs typeface="+mn-cs"/>
              </a:endParaRPr>
            </a:p>
          </p:txBody>
        </p:sp>
        <p:sp>
          <p:nvSpPr>
            <p:cNvPr id="88" name="Oval 94"/>
            <p:cNvSpPr>
              <a:spLocks noChangeArrowheads="1"/>
            </p:cNvSpPr>
            <p:nvPr/>
          </p:nvSpPr>
          <p:spPr bwMode="auto">
            <a:xfrm>
              <a:off x="6265691" y="2949247"/>
              <a:ext cx="228600" cy="228600"/>
            </a:xfrm>
            <a:prstGeom prst="ellipse">
              <a:avLst/>
            </a:prstGeom>
            <a:solidFill>
              <a:srgbClr val="00B050"/>
            </a:solidFill>
            <a:ln w="9525" algn="ctr">
              <a:solidFill>
                <a:srgbClr val="3366FF"/>
              </a:solidFill>
              <a:round/>
              <a:headEnd/>
              <a:tailEnd/>
            </a:ln>
          </p:spPr>
          <p:txBody>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zh-CN" sz="2200" b="0" i="0" u="none" strike="noStrike" kern="1200" cap="none" spc="0" normalizeH="0" baseline="0" noProof="0">
                <a:ln>
                  <a:noFill/>
                </a:ln>
                <a:solidFill>
                  <a:srgbClr val="0000CC"/>
                </a:solidFill>
                <a:effectLst/>
                <a:uLnTx/>
                <a:uFillTx/>
                <a:latin typeface="Tahoma" pitchFamily="34" charset="0"/>
                <a:ea typeface="宋体"/>
                <a:cs typeface="+mn-cs"/>
              </a:endParaRPr>
            </a:p>
          </p:txBody>
        </p:sp>
      </p:grpSp>
      <p:grpSp>
        <p:nvGrpSpPr>
          <p:cNvPr id="22" name="组合 21"/>
          <p:cNvGrpSpPr/>
          <p:nvPr/>
        </p:nvGrpSpPr>
        <p:grpSpPr>
          <a:xfrm>
            <a:off x="6518980" y="1223119"/>
            <a:ext cx="384050" cy="748897"/>
            <a:chOff x="6722680" y="3429000"/>
            <a:chExt cx="268835" cy="537670"/>
          </a:xfrm>
        </p:grpSpPr>
        <p:sp>
          <p:nvSpPr>
            <p:cNvPr id="23" name="矩形 22"/>
            <p:cNvSpPr/>
            <p:nvPr/>
          </p:nvSpPr>
          <p:spPr bwMode="auto">
            <a:xfrm>
              <a:off x="6722680" y="3429000"/>
              <a:ext cx="268835" cy="268835"/>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2200" b="1" i="0" u="none" strike="noStrike" kern="1200" cap="none" spc="0" normalizeH="0" baseline="0" noProof="0" smtClean="0">
                <a:ln>
                  <a:noFill/>
                </a:ln>
                <a:solidFill>
                  <a:srgbClr val="0000CC"/>
                </a:solidFill>
                <a:effectLst/>
                <a:uLnTx/>
                <a:uFillTx/>
                <a:latin typeface="Tahoma" pitchFamily="34" charset="0"/>
                <a:ea typeface="宋体"/>
                <a:cs typeface="+mn-cs"/>
              </a:endParaRPr>
            </a:p>
          </p:txBody>
        </p:sp>
        <p:sp>
          <p:nvSpPr>
            <p:cNvPr id="27" name="矩形 26"/>
            <p:cNvSpPr/>
            <p:nvPr/>
          </p:nvSpPr>
          <p:spPr bwMode="auto">
            <a:xfrm>
              <a:off x="6722680" y="3697835"/>
              <a:ext cx="268835" cy="268835"/>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2200" b="1" i="0" u="none" strike="noStrike" kern="1200" cap="none" spc="0" normalizeH="0" baseline="0" noProof="0" smtClean="0">
                <a:ln>
                  <a:noFill/>
                </a:ln>
                <a:solidFill>
                  <a:srgbClr val="0000CC"/>
                </a:solidFill>
                <a:effectLst/>
                <a:uLnTx/>
                <a:uFillTx/>
                <a:latin typeface="Tahoma" pitchFamily="34" charset="0"/>
                <a:ea typeface="宋体"/>
                <a:cs typeface="+mn-cs"/>
              </a:endParaRPr>
            </a:p>
          </p:txBody>
        </p:sp>
      </p:grpSp>
      <p:grpSp>
        <p:nvGrpSpPr>
          <p:cNvPr id="25" name="组合 24"/>
          <p:cNvGrpSpPr/>
          <p:nvPr/>
        </p:nvGrpSpPr>
        <p:grpSpPr>
          <a:xfrm>
            <a:off x="7313810" y="1223120"/>
            <a:ext cx="384050" cy="748897"/>
            <a:chOff x="6722680" y="3429000"/>
            <a:chExt cx="268835" cy="537670"/>
          </a:xfrm>
        </p:grpSpPr>
        <p:sp>
          <p:nvSpPr>
            <p:cNvPr id="26" name="矩形 25"/>
            <p:cNvSpPr/>
            <p:nvPr/>
          </p:nvSpPr>
          <p:spPr bwMode="auto">
            <a:xfrm>
              <a:off x="6722680" y="3429000"/>
              <a:ext cx="268835" cy="268835"/>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2200" b="1" i="0" u="none" strike="noStrike" kern="1200" cap="none" spc="0" normalizeH="0" baseline="0" noProof="0" smtClean="0">
                <a:ln>
                  <a:noFill/>
                </a:ln>
                <a:solidFill>
                  <a:srgbClr val="0000CC"/>
                </a:solidFill>
                <a:effectLst/>
                <a:uLnTx/>
                <a:uFillTx/>
                <a:latin typeface="Tahoma" pitchFamily="34" charset="0"/>
                <a:ea typeface="宋体"/>
                <a:cs typeface="+mn-cs"/>
              </a:endParaRPr>
            </a:p>
          </p:txBody>
        </p:sp>
        <p:sp>
          <p:nvSpPr>
            <p:cNvPr id="28" name="矩形 27"/>
            <p:cNvSpPr/>
            <p:nvPr/>
          </p:nvSpPr>
          <p:spPr bwMode="auto">
            <a:xfrm>
              <a:off x="6722680" y="3697835"/>
              <a:ext cx="268835" cy="268835"/>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2200" b="1" i="0" u="none" strike="noStrike" kern="1200" cap="none" spc="0" normalizeH="0" baseline="0" noProof="0" smtClean="0">
                <a:ln>
                  <a:noFill/>
                </a:ln>
                <a:solidFill>
                  <a:srgbClr val="0000CC"/>
                </a:solidFill>
                <a:effectLst/>
                <a:uLnTx/>
                <a:uFillTx/>
                <a:latin typeface="Tahoma" pitchFamily="34" charset="0"/>
                <a:ea typeface="宋体"/>
                <a:cs typeface="+mn-cs"/>
              </a:endParaRPr>
            </a:p>
          </p:txBody>
        </p:sp>
      </p:grpSp>
    </p:spTree>
    <p:extLst>
      <p:ext uri="{BB962C8B-B14F-4D97-AF65-F5344CB8AC3E}">
        <p14:creationId xmlns:p14="http://schemas.microsoft.com/office/powerpoint/2010/main" val="86855593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7" name="Rectangle 2"/>
          <p:cNvSpPr>
            <a:spLocks noGrp="1" noChangeArrowheads="1"/>
          </p:cNvSpPr>
          <p:nvPr>
            <p:ph type="title"/>
          </p:nvPr>
        </p:nvSpPr>
        <p:spPr>
          <a:xfrm>
            <a:off x="581668" y="268649"/>
            <a:ext cx="8045634" cy="692798"/>
          </a:xfrm>
        </p:spPr>
        <p:txBody>
          <a:bodyPr/>
          <a:lstStyle/>
          <a:p>
            <a:r>
              <a:rPr lang="en-US" altLang="zh-CN" sz="2600" u="sng" dirty="0" smtClean="0">
                <a:solidFill>
                  <a:schemeClr val="tx1"/>
                </a:solidFill>
                <a:latin typeface="Microsoft yaHei" panose="020B0503020204020204" pitchFamily="34" charset="-122"/>
                <a:ea typeface="Microsoft yaHei" panose="020B0503020204020204" pitchFamily="34" charset="-122"/>
              </a:rPr>
              <a:t>Slater to Mott quantum phase transition: (SU(6))</a:t>
            </a:r>
            <a:endParaRPr lang="ru-RU" altLang="zh-CN" sz="2600" u="sng" dirty="0" smtClean="0">
              <a:solidFill>
                <a:srgbClr val="FF0000"/>
              </a:solidFill>
              <a:latin typeface="Microsoft yaHei" panose="020B0503020204020204" pitchFamily="34" charset="-122"/>
              <a:ea typeface="Microsoft yaHei" panose="020B0503020204020204" pitchFamily="34" charset="-122"/>
            </a:endParaRPr>
          </a:p>
        </p:txBody>
      </p:sp>
      <p:sp>
        <p:nvSpPr>
          <p:cNvPr id="57" name="Text Box 5"/>
          <p:cNvSpPr txBox="1">
            <a:spLocks noChangeArrowheads="1"/>
          </p:cNvSpPr>
          <p:nvPr/>
        </p:nvSpPr>
        <p:spPr bwMode="auto">
          <a:xfrm>
            <a:off x="1960460" y="6270433"/>
            <a:ext cx="502918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zh-CN" sz="1400" b="0" i="0" u="none" strike="noStrike" kern="1200" cap="none" spc="0" normalizeH="0" baseline="0" noProof="0" dirty="0" smtClean="0">
                <a:ln>
                  <a:noFill/>
                </a:ln>
                <a:solidFill>
                  <a:srgbClr val="000000"/>
                </a:solidFill>
                <a:effectLst/>
                <a:uLnTx/>
                <a:uFillTx/>
                <a:latin typeface="Tahoma" pitchFamily="34" charset="0"/>
                <a:ea typeface="宋体"/>
                <a:cs typeface="+mn-cs"/>
              </a:rPr>
              <a:t>D</a:t>
            </a:r>
            <a:r>
              <a:rPr kumimoji="0" lang="en-US" altLang="zh-CN" sz="1400" b="0" i="0" u="none" strike="noStrike" kern="1200" cap="none" spc="0" normalizeH="0" baseline="0" noProof="0" dirty="0">
                <a:ln>
                  <a:noFill/>
                </a:ln>
                <a:solidFill>
                  <a:srgbClr val="000000"/>
                </a:solidFill>
                <a:effectLst/>
                <a:uLnTx/>
                <a:uFillTx/>
                <a:latin typeface="Tahoma" pitchFamily="34" charset="0"/>
                <a:ea typeface="宋体"/>
                <a:cs typeface="+mn-cs"/>
              </a:rPr>
              <a:t>. Wang, </a:t>
            </a:r>
            <a:r>
              <a:rPr kumimoji="0" lang="en-US" altLang="zh-CN" sz="1400" b="0" i="0" u="none" strike="noStrike" kern="1200" cap="none" spc="0" normalizeH="0" baseline="0" noProof="0" dirty="0" smtClean="0">
                <a:ln>
                  <a:noFill/>
                </a:ln>
                <a:solidFill>
                  <a:srgbClr val="000000"/>
                </a:solidFill>
                <a:effectLst/>
                <a:uLnTx/>
                <a:uFillTx/>
                <a:latin typeface="Tahoma" pitchFamily="34" charset="0"/>
                <a:ea typeface="宋体"/>
                <a:cs typeface="+mn-cs"/>
              </a:rPr>
              <a:t>Lei Wang, CW, </a:t>
            </a:r>
            <a:r>
              <a:rPr kumimoji="0" lang="en-US" altLang="zh-CN" sz="1400" b="0" i="0" u="none" strike="noStrike" kern="1200" cap="none" spc="0" normalizeH="0" baseline="0" noProof="0" dirty="0">
                <a:ln>
                  <a:noFill/>
                </a:ln>
                <a:solidFill>
                  <a:srgbClr val="000000"/>
                </a:solidFill>
                <a:effectLst/>
                <a:uLnTx/>
                <a:uFillTx/>
                <a:latin typeface="Microsoft YaHei" panose="020B0503020204020204" pitchFamily="34" charset="-122"/>
                <a:ea typeface="Microsoft YaHei" panose="020B0503020204020204" pitchFamily="34" charset="-122"/>
                <a:cs typeface="+mn-cs"/>
              </a:rPr>
              <a:t>Phys. Rev. B 100, 115155 (2019</a:t>
            </a:r>
            <a:r>
              <a:rPr kumimoji="0" lang="en-US" altLang="zh-CN" sz="1400" b="0" i="0" u="none" strike="noStrike" kern="1200" cap="none" spc="0" normalizeH="0" baseline="0" noProof="0" dirty="0" smtClean="0">
                <a:ln>
                  <a:noFill/>
                </a:ln>
                <a:solidFill>
                  <a:srgbClr val="000000"/>
                </a:solidFill>
                <a:effectLst/>
                <a:uLnTx/>
                <a:uFillTx/>
                <a:latin typeface="Microsoft YaHei" panose="020B0503020204020204" pitchFamily="34" charset="-122"/>
                <a:ea typeface="Microsoft YaHei" panose="020B0503020204020204" pitchFamily="34" charset="-122"/>
                <a:cs typeface="+mn-cs"/>
              </a:rPr>
              <a:t>).</a:t>
            </a:r>
            <a:endParaRPr kumimoji="0" lang="en-US" altLang="zh-CN" sz="1400" b="0" i="0" u="none" strike="noStrike" kern="1200" cap="none" spc="0" normalizeH="0" baseline="0" noProof="0" dirty="0">
              <a:ln>
                <a:noFill/>
              </a:ln>
              <a:solidFill>
                <a:srgbClr val="000000"/>
              </a:solidFill>
              <a:effectLst/>
              <a:uLnTx/>
              <a:uFillTx/>
              <a:latin typeface="Tahoma" pitchFamily="34" charset="0"/>
              <a:ea typeface="宋体"/>
              <a:cs typeface="+mn-cs"/>
            </a:endParaRPr>
          </a:p>
        </p:txBody>
      </p:sp>
      <p:pic>
        <p:nvPicPr>
          <p:cNvPr id="2" name="图片 1"/>
          <p:cNvPicPr>
            <a:picLocks noChangeAspect="1"/>
          </p:cNvPicPr>
          <p:nvPr/>
        </p:nvPicPr>
        <p:blipFill>
          <a:blip r:embed="rId3"/>
          <a:stretch>
            <a:fillRect/>
          </a:stretch>
        </p:blipFill>
        <p:spPr>
          <a:xfrm>
            <a:off x="2113030" y="1104500"/>
            <a:ext cx="4513177" cy="3734918"/>
          </a:xfrm>
          <a:prstGeom prst="rect">
            <a:avLst/>
          </a:prstGeom>
        </p:spPr>
      </p:pic>
      <p:grpSp>
        <p:nvGrpSpPr>
          <p:cNvPr id="5" name="组合 4"/>
          <p:cNvGrpSpPr/>
          <p:nvPr/>
        </p:nvGrpSpPr>
        <p:grpSpPr>
          <a:xfrm>
            <a:off x="570666" y="3890782"/>
            <a:ext cx="1809725" cy="2047631"/>
            <a:chOff x="390865" y="4503996"/>
            <a:chExt cx="1809725" cy="2047631"/>
          </a:xfrm>
        </p:grpSpPr>
        <p:pic>
          <p:nvPicPr>
            <p:cNvPr id="6" name="Picture 10"/>
            <p:cNvPicPr>
              <a:picLocks noChangeAspect="1" noChangeArrowheads="1"/>
            </p:cNvPicPr>
            <p:nvPr/>
          </p:nvPicPr>
          <p:blipFill rotWithShape="1">
            <a:blip r:embed="rId4">
              <a:extLst>
                <a:ext uri="{28A0092B-C50C-407E-A947-70E740481C1C}">
                  <a14:useLocalDpi xmlns:a14="http://schemas.microsoft.com/office/drawing/2010/main" val="0"/>
                </a:ext>
              </a:extLst>
            </a:blip>
            <a:srcRect l="8473" t="11040" r="15353" b="4620"/>
            <a:stretch/>
          </p:blipFill>
          <p:spPr bwMode="auto">
            <a:xfrm>
              <a:off x="491627" y="5077987"/>
              <a:ext cx="1521833" cy="1473640"/>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7" name="Rectangle 5"/>
                <p:cNvSpPr txBox="1">
                  <a:spLocks noChangeArrowheads="1"/>
                </p:cNvSpPr>
                <p:nvPr/>
              </p:nvSpPr>
              <p:spPr bwMode="auto">
                <a:xfrm>
                  <a:off x="390865" y="4503996"/>
                  <a:ext cx="1809725" cy="62168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CN" sz="2000" b="0" i="0" u="none" strike="noStrike" kern="1200" cap="none" spc="0" normalizeH="0" baseline="0" noProof="0" dirty="0" smtClean="0">
                      <a:ln>
                        <a:noFill/>
                      </a:ln>
                      <a:solidFill>
                        <a:srgbClr val="0000CC"/>
                      </a:solidFill>
                      <a:effectLst/>
                      <a:uLnTx/>
                      <a:uFillTx/>
                      <a:latin typeface="Tahoma" pitchFamily="34" charset="0"/>
                      <a:ea typeface="宋体"/>
                      <a:cs typeface="Tahoma" pitchFamily="34" charset="0"/>
                    </a:rPr>
                    <a:t>Slater: Q(</a:t>
                  </a:r>
                  <a14:m>
                    <m:oMath xmlns:m="http://schemas.openxmlformats.org/officeDocument/2006/math">
                      <m:sSup>
                        <m:sSupPr>
                          <m:ctrlPr>
                            <a:rPr kumimoji="0" lang="en-US" altLang="zh-CN" sz="2000" b="0" i="1" u="none" strike="noStrike" kern="1200" cap="none" spc="0" normalizeH="0" baseline="0" noProof="0" smtClean="0">
                              <a:ln>
                                <a:noFill/>
                              </a:ln>
                              <a:solidFill>
                                <a:srgbClr val="0000CC"/>
                              </a:solidFill>
                              <a:effectLst/>
                              <a:uLnTx/>
                              <a:uFillTx/>
                              <a:latin typeface="Cambria Math" panose="02040503050406030204" pitchFamily="18" charset="0"/>
                              <a:cs typeface="Tahoma" pitchFamily="34" charset="0"/>
                            </a:rPr>
                          </m:ctrlPr>
                        </m:sSupPr>
                        <m:e>
                          <m:r>
                            <a:rPr kumimoji="0" lang="en-US" altLang="zh-CN" sz="2000" b="0" i="1" u="none" strike="noStrike" kern="1200" cap="none" spc="0" normalizeH="0" baseline="0" noProof="0" smtClean="0">
                              <a:ln>
                                <a:noFill/>
                              </a:ln>
                              <a:solidFill>
                                <a:srgbClr val="0000CC"/>
                              </a:solidFill>
                              <a:effectLst/>
                              <a:uLnTx/>
                              <a:uFillTx/>
                              <a:latin typeface="Cambria Math" panose="02040503050406030204" pitchFamily="18" charset="0"/>
                              <a:cs typeface="Tahoma" pitchFamily="34" charset="0"/>
                            </a:rPr>
                            <m:t>𝜋</m:t>
                          </m:r>
                          <m:r>
                            <a:rPr kumimoji="0" lang="en-US" altLang="zh-CN" sz="2000" b="0" i="1" u="none" strike="noStrike" kern="1200" cap="none" spc="0" normalizeH="0" baseline="0" noProof="0" smtClean="0">
                              <a:ln>
                                <a:noFill/>
                              </a:ln>
                              <a:solidFill>
                                <a:srgbClr val="0000CC"/>
                              </a:solidFill>
                              <a:effectLst/>
                              <a:uLnTx/>
                              <a:uFillTx/>
                              <a:latin typeface="Cambria Math" panose="02040503050406030204" pitchFamily="18" charset="0"/>
                              <a:cs typeface="Tahoma" pitchFamily="34" charset="0"/>
                            </a:rPr>
                            <m:t>,</m:t>
                          </m:r>
                          <m:r>
                            <a:rPr kumimoji="0" lang="en-US" altLang="zh-CN" sz="2000" b="0" i="1" u="none" strike="noStrike" kern="1200" cap="none" spc="0" normalizeH="0" baseline="0" noProof="0" smtClean="0">
                              <a:ln>
                                <a:noFill/>
                              </a:ln>
                              <a:solidFill>
                                <a:srgbClr val="0000CC"/>
                              </a:solidFill>
                              <a:effectLst/>
                              <a:uLnTx/>
                              <a:uFillTx/>
                              <a:latin typeface="Cambria Math" panose="02040503050406030204" pitchFamily="18" charset="0"/>
                              <a:cs typeface="Tahoma" pitchFamily="34" charset="0"/>
                            </a:rPr>
                            <m:t>𝜋</m:t>
                          </m:r>
                        </m:e>
                        <m:sup>
                          <m:r>
                            <a:rPr kumimoji="0" lang="en-US" altLang="zh-CN" sz="2000" b="0" i="1" u="none" strike="noStrike" kern="1200" cap="none" spc="0" normalizeH="0" baseline="0" noProof="0" smtClean="0">
                              <a:ln>
                                <a:noFill/>
                              </a:ln>
                              <a:solidFill>
                                <a:srgbClr val="0000CC"/>
                              </a:solidFill>
                              <a:effectLst/>
                              <a:uLnTx/>
                              <a:uFillTx/>
                              <a:latin typeface="Cambria Math" panose="02040503050406030204" pitchFamily="18" charset="0"/>
                              <a:cs typeface="Tahoma" pitchFamily="34" charset="0"/>
                            </a:rPr>
                            <m:t> </m:t>
                          </m:r>
                        </m:sup>
                      </m:sSup>
                    </m:oMath>
                  </a14:m>
                  <a:r>
                    <a:rPr kumimoji="0" lang="en-US" altLang="zh-CN" sz="2000" b="0" i="0" u="none" strike="noStrike" kern="1200" cap="none" spc="0" normalizeH="0" baseline="0" noProof="0" dirty="0" smtClean="0">
                      <a:ln>
                        <a:noFill/>
                      </a:ln>
                      <a:solidFill>
                        <a:srgbClr val="0000CC"/>
                      </a:solidFill>
                      <a:effectLst/>
                      <a:uLnTx/>
                      <a:uFillTx/>
                      <a:latin typeface="Tahoma" pitchFamily="34" charset="0"/>
                      <a:ea typeface="宋体"/>
                      <a:cs typeface="Tahoma" pitchFamily="34" charset="0"/>
                    </a:rPr>
                    <a:t>) </a:t>
                  </a:r>
                </a:p>
              </p:txBody>
            </p:sp>
          </mc:Choice>
          <mc:Fallback xmlns="">
            <p:sp>
              <p:nvSpPr>
                <p:cNvPr id="7" name="Rectangle 5"/>
                <p:cNvSpPr txBox="1">
                  <a:spLocks noRot="1" noChangeAspect="1" noMove="1" noResize="1" noEditPoints="1" noAdjustHandles="1" noChangeArrowheads="1" noChangeShapeType="1" noTextEdit="1"/>
                </p:cNvSpPr>
                <p:nvPr/>
              </p:nvSpPr>
              <p:spPr bwMode="auto">
                <a:xfrm>
                  <a:off x="390865" y="4503996"/>
                  <a:ext cx="1809725" cy="621681"/>
                </a:xfrm>
                <a:prstGeom prst="rect">
                  <a:avLst/>
                </a:prstGeom>
                <a:blipFill rotWithShape="0">
                  <a:blip r:embed="rId5"/>
                  <a:stretch>
                    <a:fillRect l="-3716" r="-13514"/>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a:noFill/>
                    </a:rPr>
                    <a:t> </a:t>
                  </a:r>
                </a:p>
              </p:txBody>
            </p:sp>
          </mc:Fallback>
        </mc:AlternateContent>
      </p:grpSp>
      <p:pic>
        <p:nvPicPr>
          <p:cNvPr id="8" name="Picture 9"/>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989646" y="2372815"/>
            <a:ext cx="1594265" cy="1450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5"/>
          <p:cNvSpPr txBox="1">
            <a:spLocks noChangeArrowheads="1"/>
          </p:cNvSpPr>
          <p:nvPr/>
        </p:nvSpPr>
        <p:spPr bwMode="auto">
          <a:xfrm>
            <a:off x="6792913" y="1526418"/>
            <a:ext cx="2162043" cy="6216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CN" sz="2000" b="0" i="0" u="none" strike="noStrike" kern="1200" cap="none" spc="0" normalizeH="0" baseline="0" noProof="0" dirty="0" smtClean="0">
                <a:ln>
                  <a:noFill/>
                </a:ln>
                <a:solidFill>
                  <a:srgbClr val="0000CC"/>
                </a:solidFill>
                <a:effectLst/>
                <a:uLnTx/>
                <a:uFillTx/>
                <a:latin typeface="Tahoma" pitchFamily="34" charset="0"/>
                <a:ea typeface="宋体"/>
                <a:cs typeface="Tahoma" pitchFamily="34" charset="0"/>
              </a:rPr>
              <a:t>Mott-Heisenberg</a:t>
            </a:r>
          </a:p>
        </p:txBody>
      </p:sp>
      <p:grpSp>
        <p:nvGrpSpPr>
          <p:cNvPr id="10" name="组合 9"/>
          <p:cNvGrpSpPr/>
          <p:nvPr/>
        </p:nvGrpSpPr>
        <p:grpSpPr>
          <a:xfrm>
            <a:off x="5857739" y="4248376"/>
            <a:ext cx="2735754" cy="919463"/>
            <a:chOff x="5741665" y="4098979"/>
            <a:chExt cx="2849773" cy="919463"/>
          </a:xfrm>
        </p:grpSpPr>
        <mc:AlternateContent xmlns:mc="http://schemas.openxmlformats.org/markup-compatibility/2006" xmlns:a14="http://schemas.microsoft.com/office/drawing/2010/main">
          <mc:Choice Requires="a14">
            <p:sp>
              <p:nvSpPr>
                <p:cNvPr id="11" name="Rectangle 5"/>
                <p:cNvSpPr txBox="1">
                  <a:spLocks noChangeArrowheads="1"/>
                </p:cNvSpPr>
                <p:nvPr/>
              </p:nvSpPr>
              <p:spPr bwMode="auto">
                <a:xfrm>
                  <a:off x="6715816" y="4123179"/>
                  <a:ext cx="1875622" cy="89526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CN" sz="2200" b="0" i="0" u="none" strike="noStrike" kern="1200" cap="none" spc="0" normalizeH="0" baseline="0" noProof="0" dirty="0" smtClean="0">
                      <a:ln>
                        <a:noFill/>
                      </a:ln>
                      <a:solidFill>
                        <a:srgbClr val="0000CC"/>
                      </a:solidFill>
                      <a:effectLst/>
                      <a:uLnTx/>
                      <a:uFillTx/>
                      <a:latin typeface="Tahoma" pitchFamily="34" charset="0"/>
                      <a:ea typeface="宋体"/>
                      <a:cs typeface="Tahoma" pitchFamily="34" charset="0"/>
                    </a:rPr>
                    <a:t>dimer Q(</a:t>
                  </a:r>
                  <a14:m>
                    <m:oMath xmlns:m="http://schemas.openxmlformats.org/officeDocument/2006/math">
                      <m:sSup>
                        <m:sSupPr>
                          <m:ctrlPr>
                            <a:rPr kumimoji="0" lang="en-US" altLang="zh-CN" sz="2200" b="0" i="1" u="none" strike="noStrike" kern="1200" cap="none" spc="0" normalizeH="0" baseline="0" noProof="0" smtClean="0">
                              <a:ln>
                                <a:noFill/>
                              </a:ln>
                              <a:solidFill>
                                <a:srgbClr val="0000CC"/>
                              </a:solidFill>
                              <a:effectLst/>
                              <a:uLnTx/>
                              <a:uFillTx/>
                              <a:latin typeface="Cambria Math" panose="02040503050406030204" pitchFamily="18" charset="0"/>
                              <a:cs typeface="Tahoma" pitchFamily="34" charset="0"/>
                            </a:rPr>
                          </m:ctrlPr>
                        </m:sSupPr>
                        <m:e>
                          <m:r>
                            <a:rPr kumimoji="0" lang="en-US" altLang="zh-CN" sz="2200" b="0" i="1" u="none" strike="noStrike" kern="1200" cap="none" spc="0" normalizeH="0" baseline="0" noProof="0" smtClean="0">
                              <a:ln>
                                <a:noFill/>
                              </a:ln>
                              <a:solidFill>
                                <a:srgbClr val="0000CC"/>
                              </a:solidFill>
                              <a:effectLst/>
                              <a:uLnTx/>
                              <a:uFillTx/>
                              <a:latin typeface="Cambria Math" panose="02040503050406030204" pitchFamily="18" charset="0"/>
                              <a:cs typeface="Tahoma" pitchFamily="34" charset="0"/>
                            </a:rPr>
                            <m:t>𝜋</m:t>
                          </m:r>
                          <m:r>
                            <a:rPr kumimoji="0" lang="en-US" altLang="zh-CN" sz="2200" b="0" i="1" u="none" strike="noStrike" kern="1200" cap="none" spc="0" normalizeH="0" baseline="0" noProof="0" smtClean="0">
                              <a:ln>
                                <a:noFill/>
                              </a:ln>
                              <a:solidFill>
                                <a:srgbClr val="0000CC"/>
                              </a:solidFill>
                              <a:effectLst/>
                              <a:uLnTx/>
                              <a:uFillTx/>
                              <a:latin typeface="Cambria Math" panose="02040503050406030204" pitchFamily="18" charset="0"/>
                              <a:cs typeface="Tahoma" pitchFamily="34" charset="0"/>
                            </a:rPr>
                            <m:t>,0</m:t>
                          </m:r>
                        </m:e>
                        <m:sup>
                          <m:r>
                            <a:rPr kumimoji="0" lang="en-US" altLang="zh-CN" sz="2200" b="0" i="1" u="none" strike="noStrike" kern="1200" cap="none" spc="0" normalizeH="0" baseline="0" noProof="0" smtClean="0">
                              <a:ln>
                                <a:noFill/>
                              </a:ln>
                              <a:solidFill>
                                <a:srgbClr val="0000CC"/>
                              </a:solidFill>
                              <a:effectLst/>
                              <a:uLnTx/>
                              <a:uFillTx/>
                              <a:latin typeface="Cambria Math" panose="02040503050406030204" pitchFamily="18" charset="0"/>
                              <a:cs typeface="Tahoma" pitchFamily="34" charset="0"/>
                            </a:rPr>
                            <m:t> </m:t>
                          </m:r>
                        </m:sup>
                      </m:sSup>
                    </m:oMath>
                  </a14:m>
                  <a:r>
                    <a:rPr kumimoji="0" lang="en-US" altLang="zh-CN" sz="2200" b="0" i="0" u="none" strike="noStrike" kern="1200" cap="none" spc="0" normalizeH="0" baseline="0" noProof="0" dirty="0" smtClean="0">
                      <a:ln>
                        <a:noFill/>
                      </a:ln>
                      <a:solidFill>
                        <a:srgbClr val="0000CC"/>
                      </a:solidFill>
                      <a:effectLst/>
                      <a:uLnTx/>
                      <a:uFillTx/>
                      <a:latin typeface="Tahoma" pitchFamily="34" charset="0"/>
                      <a:ea typeface="宋体"/>
                      <a:cs typeface="Tahoma" pitchFamily="34" charset="0"/>
                    </a:rPr>
                    <a:t>) </a:t>
                  </a:r>
                </a:p>
              </p:txBody>
            </p:sp>
          </mc:Choice>
          <mc:Fallback xmlns="">
            <p:sp>
              <p:nvSpPr>
                <p:cNvPr id="11" name="Rectangle 5"/>
                <p:cNvSpPr txBox="1">
                  <a:spLocks noRot="1" noChangeAspect="1" noMove="1" noResize="1" noEditPoints="1" noAdjustHandles="1" noChangeArrowheads="1" noChangeShapeType="1" noTextEdit="1"/>
                </p:cNvSpPr>
                <p:nvPr/>
              </p:nvSpPr>
              <p:spPr bwMode="auto">
                <a:xfrm>
                  <a:off x="6715816" y="4123179"/>
                  <a:ext cx="1875622" cy="895263"/>
                </a:xfrm>
                <a:prstGeom prst="rect">
                  <a:avLst/>
                </a:prstGeom>
                <a:blipFill rotWithShape="0">
                  <a:blip r:embed="rId7"/>
                  <a:stretch>
                    <a:fillRect l="-4392" r="-14865"/>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a:noFill/>
                    </a:rPr>
                    <a:t> </a:t>
                  </a:r>
                </a:p>
              </p:txBody>
            </p:sp>
          </mc:Fallback>
        </mc:AlternateContent>
        <p:cxnSp>
          <p:nvCxnSpPr>
            <p:cNvPr id="12" name="直接箭头连接符 11"/>
            <p:cNvCxnSpPr/>
            <p:nvPr/>
          </p:nvCxnSpPr>
          <p:spPr>
            <a:xfrm flipH="1" flipV="1">
              <a:off x="5741665" y="4098979"/>
              <a:ext cx="864570" cy="384740"/>
            </a:xfrm>
            <a:prstGeom prst="straightConnector1">
              <a:avLst/>
            </a:prstGeom>
            <a:ln w="57150">
              <a:tailEnd type="triangle"/>
            </a:ln>
          </p:spPr>
          <p:style>
            <a:lnRef idx="3">
              <a:schemeClr val="dk1"/>
            </a:lnRef>
            <a:fillRef idx="0">
              <a:schemeClr val="dk1"/>
            </a:fillRef>
            <a:effectRef idx="2">
              <a:schemeClr val="dk1"/>
            </a:effectRef>
            <a:fontRef idx="minor">
              <a:schemeClr val="tx1"/>
            </a:fontRef>
          </p:style>
        </p:cxnSp>
      </p:grpSp>
      <p:pic>
        <p:nvPicPr>
          <p:cNvPr id="13" name="Picture 4"/>
          <p:cNvPicPr>
            <a:picLocks noChangeAspect="1"/>
          </p:cNvPicPr>
          <p:nvPr/>
        </p:nvPicPr>
        <p:blipFill rotWithShape="1">
          <a:blip r:embed="rId8"/>
          <a:srcRect r="32210" b="29342"/>
          <a:stretch/>
        </p:blipFill>
        <p:spPr>
          <a:xfrm>
            <a:off x="7039330" y="4961352"/>
            <a:ext cx="1223687" cy="1089755"/>
          </a:xfrm>
          <a:prstGeom prst="rect">
            <a:avLst/>
          </a:prstGeom>
        </p:spPr>
      </p:pic>
      <p:grpSp>
        <p:nvGrpSpPr>
          <p:cNvPr id="17" name="组合 16"/>
          <p:cNvGrpSpPr/>
          <p:nvPr/>
        </p:nvGrpSpPr>
        <p:grpSpPr>
          <a:xfrm>
            <a:off x="462665" y="2693001"/>
            <a:ext cx="1342880" cy="774404"/>
            <a:chOff x="5037862" y="3105649"/>
            <a:chExt cx="1342880" cy="773070"/>
          </a:xfrm>
        </p:grpSpPr>
        <p:grpSp>
          <p:nvGrpSpPr>
            <p:cNvPr id="19" name="组合 18"/>
            <p:cNvGrpSpPr/>
            <p:nvPr/>
          </p:nvGrpSpPr>
          <p:grpSpPr>
            <a:xfrm>
              <a:off x="5171066" y="3115640"/>
              <a:ext cx="1039789" cy="679348"/>
              <a:chOff x="5526885" y="3760865"/>
              <a:chExt cx="1044096" cy="706232"/>
            </a:xfrm>
          </p:grpSpPr>
          <p:cxnSp>
            <p:nvCxnSpPr>
              <p:cNvPr id="22" name="Straight Connector 88"/>
              <p:cNvCxnSpPr>
                <a:cxnSpLocks noChangeShapeType="1"/>
              </p:cNvCxnSpPr>
              <p:nvPr/>
            </p:nvCxnSpPr>
            <p:spPr bwMode="auto">
              <a:xfrm>
                <a:off x="5526885" y="4456544"/>
                <a:ext cx="457200"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23" name="Oval 89"/>
              <p:cNvSpPr>
                <a:spLocks noChangeArrowheads="1"/>
              </p:cNvSpPr>
              <p:nvPr/>
            </p:nvSpPr>
            <p:spPr bwMode="auto">
              <a:xfrm>
                <a:off x="5648643" y="3763835"/>
                <a:ext cx="228600" cy="228600"/>
              </a:xfrm>
              <a:prstGeom prst="ellipse">
                <a:avLst/>
              </a:prstGeom>
              <a:solidFill>
                <a:srgbClr val="FF0000"/>
              </a:solidFill>
              <a:ln w="9525" algn="ctr">
                <a:solidFill>
                  <a:srgbClr val="FF0000"/>
                </a:solidFill>
                <a:round/>
                <a:headEnd/>
                <a:tailEnd/>
              </a:ln>
            </p:spPr>
            <p:txBody>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zh-CN" sz="2200" b="0" i="0" u="none" strike="noStrike" kern="1200" cap="none" spc="0" normalizeH="0" baseline="0" noProof="0">
                  <a:ln>
                    <a:noFill/>
                  </a:ln>
                  <a:solidFill>
                    <a:srgbClr val="0000CC"/>
                  </a:solidFill>
                  <a:effectLst/>
                  <a:uLnTx/>
                  <a:uFillTx/>
                  <a:latin typeface="Tahoma" pitchFamily="34" charset="0"/>
                  <a:ea typeface="宋体"/>
                  <a:cs typeface="+mn-cs"/>
                </a:endParaRPr>
              </a:p>
            </p:txBody>
          </p:sp>
          <p:sp>
            <p:nvSpPr>
              <p:cNvPr id="24" name="Oval 90"/>
              <p:cNvSpPr>
                <a:spLocks noChangeArrowheads="1"/>
              </p:cNvSpPr>
              <p:nvPr/>
            </p:nvSpPr>
            <p:spPr bwMode="auto">
              <a:xfrm>
                <a:off x="6224906" y="3992435"/>
                <a:ext cx="228600" cy="228600"/>
              </a:xfrm>
              <a:prstGeom prst="ellipse">
                <a:avLst/>
              </a:prstGeom>
              <a:solidFill>
                <a:srgbClr val="0000FF"/>
              </a:solidFill>
              <a:ln w="9525" algn="ctr">
                <a:solidFill>
                  <a:srgbClr val="0000FF"/>
                </a:solidFill>
                <a:round/>
                <a:headEnd/>
                <a:tailEnd/>
              </a:ln>
            </p:spPr>
            <p:txBody>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zh-CN" sz="2200" b="0" i="0" u="none" strike="noStrike" kern="1200" cap="none" spc="0" normalizeH="0" baseline="0" noProof="0">
                  <a:ln>
                    <a:noFill/>
                  </a:ln>
                  <a:solidFill>
                    <a:srgbClr val="0000CC"/>
                  </a:solidFill>
                  <a:effectLst/>
                  <a:uLnTx/>
                  <a:uFillTx/>
                  <a:latin typeface="Tahoma" pitchFamily="34" charset="0"/>
                  <a:ea typeface="宋体"/>
                  <a:cs typeface="+mn-cs"/>
                </a:endParaRPr>
              </a:p>
            </p:txBody>
          </p:sp>
          <p:cxnSp>
            <p:nvCxnSpPr>
              <p:cNvPr id="25" name="Straight Connector 91"/>
              <p:cNvCxnSpPr>
                <a:cxnSpLocks noChangeShapeType="1"/>
              </p:cNvCxnSpPr>
              <p:nvPr/>
            </p:nvCxnSpPr>
            <p:spPr bwMode="auto">
              <a:xfrm>
                <a:off x="6113781" y="4456539"/>
                <a:ext cx="457200"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26" name="Oval 92"/>
              <p:cNvSpPr>
                <a:spLocks noChangeArrowheads="1"/>
              </p:cNvSpPr>
              <p:nvPr/>
            </p:nvSpPr>
            <p:spPr bwMode="auto">
              <a:xfrm>
                <a:off x="5656019" y="4001033"/>
                <a:ext cx="228600" cy="228600"/>
              </a:xfrm>
              <a:prstGeom prst="ellipse">
                <a:avLst/>
              </a:prstGeom>
              <a:solidFill>
                <a:schemeClr val="tx1"/>
              </a:solidFill>
              <a:ln w="9525" algn="ctr">
                <a:solidFill>
                  <a:schemeClr val="tx1"/>
                </a:solidFill>
                <a:round/>
                <a:headEnd/>
                <a:tailEnd/>
              </a:ln>
            </p:spPr>
            <p:txBody>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zh-CN" sz="2200" b="0" i="0" u="none" strike="noStrike" kern="1200" cap="none" spc="0" normalizeH="0" baseline="0" noProof="0">
                  <a:ln>
                    <a:noFill/>
                  </a:ln>
                  <a:solidFill>
                    <a:srgbClr val="0000CC"/>
                  </a:solidFill>
                  <a:effectLst/>
                  <a:uLnTx/>
                  <a:uFillTx/>
                  <a:latin typeface="Tahoma" pitchFamily="34" charset="0"/>
                  <a:ea typeface="宋体"/>
                  <a:cs typeface="+mn-cs"/>
                </a:endParaRPr>
              </a:p>
            </p:txBody>
          </p:sp>
          <p:sp>
            <p:nvSpPr>
              <p:cNvPr id="27" name="Oval 94"/>
              <p:cNvSpPr>
                <a:spLocks noChangeArrowheads="1"/>
              </p:cNvSpPr>
              <p:nvPr/>
            </p:nvSpPr>
            <p:spPr bwMode="auto">
              <a:xfrm>
                <a:off x="6216066" y="3760865"/>
                <a:ext cx="228600" cy="228600"/>
              </a:xfrm>
              <a:prstGeom prst="ellipse">
                <a:avLst/>
              </a:prstGeom>
              <a:solidFill>
                <a:srgbClr val="00B050"/>
              </a:solidFill>
              <a:ln w="9525" algn="ctr">
                <a:solidFill>
                  <a:srgbClr val="3366FF"/>
                </a:solidFill>
                <a:round/>
                <a:headEnd/>
                <a:tailEnd/>
              </a:ln>
            </p:spPr>
            <p:txBody>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zh-CN" sz="2200" b="0" i="0" u="none" strike="noStrike" kern="1200" cap="none" spc="0" normalizeH="0" baseline="0" noProof="0">
                  <a:ln>
                    <a:noFill/>
                  </a:ln>
                  <a:solidFill>
                    <a:srgbClr val="0000CC"/>
                  </a:solidFill>
                  <a:effectLst/>
                  <a:uLnTx/>
                  <a:uFillTx/>
                  <a:latin typeface="Tahoma" pitchFamily="34" charset="0"/>
                  <a:ea typeface="宋体"/>
                  <a:cs typeface="+mn-cs"/>
                </a:endParaRPr>
              </a:p>
            </p:txBody>
          </p:sp>
          <p:sp>
            <p:nvSpPr>
              <p:cNvPr id="28" name="Oval 92"/>
              <p:cNvSpPr>
                <a:spLocks noChangeArrowheads="1"/>
              </p:cNvSpPr>
              <p:nvPr/>
            </p:nvSpPr>
            <p:spPr bwMode="auto">
              <a:xfrm>
                <a:off x="5659559" y="4238497"/>
                <a:ext cx="228600" cy="228600"/>
              </a:xfrm>
              <a:prstGeom prst="ellipse">
                <a:avLst/>
              </a:prstGeom>
              <a:solidFill>
                <a:srgbClr val="FFC000"/>
              </a:solidFill>
              <a:ln w="9525" algn="ctr">
                <a:solidFill>
                  <a:srgbClr val="FFC000"/>
                </a:solidFill>
                <a:round/>
                <a:headEnd/>
                <a:tailEnd/>
              </a:ln>
            </p:spPr>
            <p:txBody>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zh-CN" sz="2200" b="0" i="0" u="none" strike="noStrike" kern="1200" cap="none" spc="0" normalizeH="0" baseline="0" noProof="0">
                  <a:ln>
                    <a:noFill/>
                  </a:ln>
                  <a:solidFill>
                    <a:srgbClr val="0000CC"/>
                  </a:solidFill>
                  <a:effectLst/>
                  <a:uLnTx/>
                  <a:uFillTx/>
                  <a:latin typeface="Tahoma" pitchFamily="34" charset="0"/>
                  <a:ea typeface="宋体"/>
                  <a:cs typeface="+mn-cs"/>
                </a:endParaRPr>
              </a:p>
            </p:txBody>
          </p:sp>
          <p:sp>
            <p:nvSpPr>
              <p:cNvPr id="29" name="Oval 90"/>
              <p:cNvSpPr>
                <a:spLocks noChangeArrowheads="1"/>
              </p:cNvSpPr>
              <p:nvPr/>
            </p:nvSpPr>
            <p:spPr bwMode="auto">
              <a:xfrm>
                <a:off x="6217814" y="4229899"/>
                <a:ext cx="228600" cy="228600"/>
              </a:xfrm>
              <a:prstGeom prst="ellipse">
                <a:avLst/>
              </a:prstGeom>
              <a:solidFill>
                <a:srgbClr val="C00000"/>
              </a:solidFill>
              <a:ln w="9525" algn="ctr">
                <a:solidFill>
                  <a:srgbClr val="C00000"/>
                </a:solidFill>
                <a:round/>
                <a:headEnd/>
                <a:tailEnd/>
              </a:ln>
            </p:spPr>
            <p:txBody>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zh-CN" sz="2200" b="0" i="0" u="none" strike="noStrike" kern="1200" cap="none" spc="0" normalizeH="0" baseline="0" noProof="0">
                  <a:ln>
                    <a:noFill/>
                  </a:ln>
                  <a:solidFill>
                    <a:srgbClr val="0000CC"/>
                  </a:solidFill>
                  <a:effectLst/>
                  <a:uLnTx/>
                  <a:uFillTx/>
                  <a:latin typeface="Tahoma" pitchFamily="34" charset="0"/>
                  <a:ea typeface="宋体"/>
                  <a:cs typeface="+mn-cs"/>
                </a:endParaRPr>
              </a:p>
            </p:txBody>
          </p:sp>
        </p:grpSp>
        <p:sp>
          <p:nvSpPr>
            <p:cNvPr id="21" name="矩形标注 20"/>
            <p:cNvSpPr/>
            <p:nvPr/>
          </p:nvSpPr>
          <p:spPr>
            <a:xfrm>
              <a:off x="5037862" y="3105649"/>
              <a:ext cx="1342880" cy="773070"/>
            </a:xfrm>
            <a:prstGeom prst="wedgeRectCallout">
              <a:avLst>
                <a:gd name="adj1" fmla="val 204871"/>
                <a:gd name="adj2" fmla="val 5225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宋体"/>
                <a:cs typeface="+mn-cs"/>
              </a:endParaRPr>
            </a:p>
          </p:txBody>
        </p:sp>
      </p:grpSp>
      <mc:AlternateContent xmlns:mc="http://schemas.openxmlformats.org/markup-compatibility/2006" xmlns:a14="http://schemas.microsoft.com/office/drawing/2010/main">
        <mc:Choice Requires="a14">
          <p:sp>
            <p:nvSpPr>
              <p:cNvPr id="36" name="Rectangle 5"/>
              <p:cNvSpPr txBox="1">
                <a:spLocks noChangeArrowheads="1"/>
              </p:cNvSpPr>
              <p:nvPr/>
            </p:nvSpPr>
            <p:spPr bwMode="auto">
              <a:xfrm>
                <a:off x="2941064" y="5385919"/>
                <a:ext cx="2744681" cy="62168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CN" sz="2000" b="0" i="0" u="none" strike="noStrike" kern="1200" cap="none" spc="0" normalizeH="0" baseline="0" noProof="0" dirty="0" smtClean="0">
                    <a:ln>
                      <a:noFill/>
                    </a:ln>
                    <a:solidFill>
                      <a:srgbClr val="0000CC"/>
                    </a:solidFill>
                    <a:effectLst/>
                    <a:uLnTx/>
                    <a:uFillTx/>
                    <a:latin typeface="Tahoma" pitchFamily="34" charset="0"/>
                    <a:ea typeface="宋体"/>
                    <a:cs typeface="Tahoma" pitchFamily="34" charset="0"/>
                  </a:rPr>
                  <a:t>Single-particle gap </a:t>
                </a:r>
                <a14:m>
                  <m:oMath xmlns:m="http://schemas.openxmlformats.org/officeDocument/2006/math">
                    <m:sSubSup>
                      <m:sSubSupPr>
                        <m:ctrlPr>
                          <a:rPr kumimoji="0" lang="en-US" altLang="zh-CN" sz="2000" b="0" i="1" u="none" strike="noStrike" kern="1200" cap="none" spc="0" normalizeH="0" baseline="0" noProof="0" smtClean="0">
                            <a:ln>
                              <a:noFill/>
                            </a:ln>
                            <a:solidFill>
                              <a:srgbClr val="0000CC"/>
                            </a:solidFill>
                            <a:effectLst/>
                            <a:uLnTx/>
                            <a:uFillTx/>
                            <a:latin typeface="Cambria Math" panose="02040503050406030204" pitchFamily="18" charset="0"/>
                            <a:cs typeface="Tahoma" pitchFamily="34" charset="0"/>
                          </a:rPr>
                        </m:ctrlPr>
                      </m:sSubSupPr>
                      <m:e>
                        <m:r>
                          <m:rPr>
                            <m:sty m:val="p"/>
                          </m:rPr>
                          <a:rPr kumimoji="0" lang="en-US" altLang="zh-CN" sz="2000" b="0" i="0" u="none" strike="noStrike" kern="1200" cap="none" spc="0" normalizeH="0" baseline="0" noProof="0" smtClean="0">
                            <a:ln>
                              <a:noFill/>
                            </a:ln>
                            <a:solidFill>
                              <a:srgbClr val="0000CC"/>
                            </a:solidFill>
                            <a:effectLst/>
                            <a:uLnTx/>
                            <a:uFillTx/>
                            <a:latin typeface="Cambria Math" panose="02040503050406030204" pitchFamily="18" charset="0"/>
                            <a:cs typeface="Tahoma" pitchFamily="34" charset="0"/>
                          </a:rPr>
                          <m:t>Δ</m:t>
                        </m:r>
                      </m:e>
                      <m:sub>
                        <m:r>
                          <a:rPr kumimoji="0" lang="en-US" altLang="zh-CN" sz="2000" b="0" i="1" u="none" strike="noStrike" kern="1200" cap="none" spc="0" normalizeH="0" baseline="0" noProof="0" smtClean="0">
                            <a:ln>
                              <a:noFill/>
                            </a:ln>
                            <a:solidFill>
                              <a:srgbClr val="0000CC"/>
                            </a:solidFill>
                            <a:effectLst/>
                            <a:uLnTx/>
                            <a:uFillTx/>
                            <a:latin typeface="Cambria Math" panose="02040503050406030204" pitchFamily="18" charset="0"/>
                            <a:cs typeface="Tahoma" pitchFamily="34" charset="0"/>
                          </a:rPr>
                          <m:t>𝑐</m:t>
                        </m:r>
                      </m:sub>
                      <m:sup>
                        <m:r>
                          <a:rPr kumimoji="0" lang="en-US" altLang="zh-CN" sz="2000" b="0" i="1" u="none" strike="noStrike" kern="1200" cap="none" spc="0" normalizeH="0" baseline="0" noProof="0" smtClean="0">
                            <a:ln>
                              <a:noFill/>
                            </a:ln>
                            <a:solidFill>
                              <a:srgbClr val="0000CC"/>
                            </a:solidFill>
                            <a:effectLst/>
                            <a:uLnTx/>
                            <a:uFillTx/>
                            <a:latin typeface="Cambria Math" panose="02040503050406030204" pitchFamily="18" charset="0"/>
                            <a:cs typeface="Tahoma" pitchFamily="34" charset="0"/>
                          </a:rPr>
                          <m:t> </m:t>
                        </m:r>
                      </m:sup>
                    </m:sSubSup>
                  </m:oMath>
                </a14:m>
                <a:r>
                  <a:rPr kumimoji="0" lang="en-US" altLang="zh-CN" sz="2000" b="0" i="0" u="none" strike="noStrike" kern="1200" cap="none" spc="0" normalizeH="0" baseline="0" noProof="0" dirty="0" smtClean="0">
                    <a:ln>
                      <a:noFill/>
                    </a:ln>
                    <a:solidFill>
                      <a:srgbClr val="0000CC"/>
                    </a:solidFill>
                    <a:effectLst/>
                    <a:uLnTx/>
                    <a:uFillTx/>
                    <a:latin typeface="Tahoma" pitchFamily="34" charset="0"/>
                    <a:ea typeface="宋体"/>
                    <a:cs typeface="Tahoma" pitchFamily="34" charset="0"/>
                  </a:rPr>
                  <a:t> </a:t>
                </a:r>
              </a:p>
            </p:txBody>
          </p:sp>
        </mc:Choice>
        <mc:Fallback xmlns="">
          <p:sp>
            <p:nvSpPr>
              <p:cNvPr id="36" name="Rectangle 5"/>
              <p:cNvSpPr txBox="1">
                <a:spLocks noRot="1" noChangeAspect="1" noMove="1" noResize="1" noEditPoints="1" noAdjustHandles="1" noChangeArrowheads="1" noChangeShapeType="1" noTextEdit="1"/>
              </p:cNvSpPr>
              <p:nvPr/>
            </p:nvSpPr>
            <p:spPr bwMode="auto">
              <a:xfrm>
                <a:off x="2941064" y="5385919"/>
                <a:ext cx="2744681" cy="621681"/>
              </a:xfrm>
              <a:prstGeom prst="rect">
                <a:avLst/>
              </a:prstGeom>
              <a:blipFill rotWithShape="0">
                <a:blip r:embed="rId9"/>
                <a:stretch>
                  <a:fillRect l="-221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a:noFill/>
                  </a:rPr>
                  <a:t> </a:t>
                </a:r>
              </a:p>
            </p:txBody>
          </p:sp>
        </mc:Fallback>
      </mc:AlternateContent>
      <p:cxnSp>
        <p:nvCxnSpPr>
          <p:cNvPr id="37" name="直接箭头连接符 36"/>
          <p:cNvCxnSpPr/>
          <p:nvPr/>
        </p:nvCxnSpPr>
        <p:spPr>
          <a:xfrm flipV="1">
            <a:off x="4802430" y="3621025"/>
            <a:ext cx="76810" cy="1689820"/>
          </a:xfrm>
          <a:prstGeom prst="straightConnector1">
            <a:avLst/>
          </a:prstGeom>
          <a:ln w="57150">
            <a:tailEnd type="triangle"/>
          </a:ln>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sp>
            <p:nvSpPr>
              <p:cNvPr id="40" name="Rectangle 5"/>
              <p:cNvSpPr txBox="1">
                <a:spLocks noChangeArrowheads="1"/>
              </p:cNvSpPr>
              <p:nvPr/>
            </p:nvSpPr>
            <p:spPr bwMode="auto">
              <a:xfrm>
                <a:off x="3970930" y="4292917"/>
                <a:ext cx="478368" cy="62168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14:m>
                  <m:oMath xmlns:m="http://schemas.openxmlformats.org/officeDocument/2006/math">
                    <m:sSup>
                      <m:sSupPr>
                        <m:ctrlPr>
                          <a:rPr kumimoji="0" lang="en-US" altLang="zh-CN" sz="2000" b="0" i="1" u="none" strike="noStrike" kern="1200" cap="none" spc="0" normalizeH="0" baseline="0" noProof="0" smtClean="0">
                            <a:ln>
                              <a:noFill/>
                            </a:ln>
                            <a:solidFill>
                              <a:srgbClr val="0000CC"/>
                            </a:solidFill>
                            <a:effectLst/>
                            <a:uLnTx/>
                            <a:uFillTx/>
                            <a:latin typeface="Cambria Math" panose="02040503050406030204" pitchFamily="18" charset="0"/>
                            <a:cs typeface="Tahoma" pitchFamily="34" charset="0"/>
                          </a:rPr>
                        </m:ctrlPr>
                      </m:sSupPr>
                      <m:e>
                        <m:r>
                          <a:rPr kumimoji="0" lang="en-US" altLang="zh-CN" sz="2000" b="0" i="1" u="none" strike="noStrike" kern="1200" cap="none" spc="0" normalizeH="0" baseline="0" noProof="0" smtClean="0">
                            <a:ln>
                              <a:noFill/>
                            </a:ln>
                            <a:solidFill>
                              <a:srgbClr val="0000CC"/>
                            </a:solidFill>
                            <a:effectLst/>
                            <a:uLnTx/>
                            <a:uFillTx/>
                            <a:latin typeface="Cambria Math" panose="02040503050406030204" pitchFamily="18" charset="0"/>
                            <a:cs typeface="Tahoma" pitchFamily="34" charset="0"/>
                          </a:rPr>
                          <m:t>𝑈</m:t>
                        </m:r>
                      </m:e>
                      <m:sup>
                        <m:r>
                          <a:rPr kumimoji="0" lang="en-US" altLang="zh-CN" sz="2000" b="0" i="1" u="none" strike="noStrike" kern="1200" cap="none" spc="0" normalizeH="0" baseline="0" noProof="0" smtClean="0">
                            <a:ln>
                              <a:noFill/>
                            </a:ln>
                            <a:solidFill>
                              <a:srgbClr val="0000CC"/>
                            </a:solidFill>
                            <a:effectLst/>
                            <a:uLnTx/>
                            <a:uFillTx/>
                            <a:latin typeface="Cambria Math" panose="02040503050406030204" pitchFamily="18" charset="0"/>
                            <a:cs typeface="Tahoma" pitchFamily="34" charset="0"/>
                          </a:rPr>
                          <m:t>∗</m:t>
                        </m:r>
                      </m:sup>
                    </m:sSup>
                  </m:oMath>
                </a14:m>
                <a:r>
                  <a:rPr kumimoji="0" lang="en-US" altLang="zh-CN" sz="2000" b="0" i="0" u="none" strike="noStrike" kern="1200" cap="none" spc="0" normalizeH="0" baseline="0" noProof="0" dirty="0" smtClean="0">
                    <a:ln>
                      <a:noFill/>
                    </a:ln>
                    <a:solidFill>
                      <a:srgbClr val="0000CC"/>
                    </a:solidFill>
                    <a:effectLst/>
                    <a:uLnTx/>
                    <a:uFillTx/>
                    <a:latin typeface="Tahoma" pitchFamily="34" charset="0"/>
                    <a:ea typeface="宋体"/>
                    <a:cs typeface="Tahoma" pitchFamily="34" charset="0"/>
                  </a:rPr>
                  <a:t> </a:t>
                </a:r>
              </a:p>
            </p:txBody>
          </p:sp>
        </mc:Choice>
        <mc:Fallback xmlns="">
          <p:sp>
            <p:nvSpPr>
              <p:cNvPr id="40" name="Rectangle 5"/>
              <p:cNvSpPr txBox="1">
                <a:spLocks noRot="1" noChangeAspect="1" noMove="1" noResize="1" noEditPoints="1" noAdjustHandles="1" noChangeArrowheads="1" noChangeShapeType="1" noTextEdit="1"/>
              </p:cNvSpPr>
              <p:nvPr/>
            </p:nvSpPr>
            <p:spPr bwMode="auto">
              <a:xfrm>
                <a:off x="3970930" y="4292917"/>
                <a:ext cx="478368" cy="621681"/>
              </a:xfrm>
              <a:prstGeom prst="rect">
                <a:avLst/>
              </a:prstGeom>
              <a:blipFill rotWithShape="0">
                <a:blip r:embed="rId10"/>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2" name="Rectangle 5"/>
              <p:cNvSpPr txBox="1">
                <a:spLocks noChangeArrowheads="1"/>
              </p:cNvSpPr>
              <p:nvPr/>
            </p:nvSpPr>
            <p:spPr bwMode="auto">
              <a:xfrm>
                <a:off x="5039543" y="4322275"/>
                <a:ext cx="478368" cy="62168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14:m>
                  <m:oMath xmlns:m="http://schemas.openxmlformats.org/officeDocument/2006/math">
                    <m:sSubSup>
                      <m:sSubSupPr>
                        <m:ctrlPr>
                          <a:rPr kumimoji="0" lang="en-US" altLang="zh-CN" sz="2000" b="0" i="1" u="none" strike="noStrike" kern="1200" cap="none" spc="0" normalizeH="0" baseline="0" noProof="0" smtClean="0">
                            <a:ln>
                              <a:noFill/>
                            </a:ln>
                            <a:solidFill>
                              <a:srgbClr val="0000CC"/>
                            </a:solidFill>
                            <a:effectLst/>
                            <a:uLnTx/>
                            <a:uFillTx/>
                            <a:latin typeface="Cambria Math" panose="02040503050406030204" pitchFamily="18" charset="0"/>
                            <a:cs typeface="Tahoma" pitchFamily="34" charset="0"/>
                          </a:rPr>
                        </m:ctrlPr>
                      </m:sSubSupPr>
                      <m:e>
                        <m:r>
                          <a:rPr kumimoji="0" lang="en-US" altLang="zh-CN" sz="2000" b="0" i="1" u="none" strike="noStrike" kern="1200" cap="none" spc="0" normalizeH="0" baseline="0" noProof="0" smtClean="0">
                            <a:ln>
                              <a:noFill/>
                            </a:ln>
                            <a:solidFill>
                              <a:srgbClr val="0000CC"/>
                            </a:solidFill>
                            <a:effectLst/>
                            <a:uLnTx/>
                            <a:uFillTx/>
                            <a:latin typeface="Cambria Math" panose="02040503050406030204" pitchFamily="18" charset="0"/>
                            <a:cs typeface="Tahoma" pitchFamily="34" charset="0"/>
                          </a:rPr>
                          <m:t>𝑈</m:t>
                        </m:r>
                      </m:e>
                      <m:sub>
                        <m:r>
                          <a:rPr kumimoji="0" lang="en-US" altLang="zh-CN" sz="2000" b="0" i="1" u="none" strike="noStrike" kern="1200" cap="none" spc="0" normalizeH="0" baseline="0" noProof="0" smtClean="0">
                            <a:ln>
                              <a:noFill/>
                            </a:ln>
                            <a:solidFill>
                              <a:srgbClr val="0000CC"/>
                            </a:solidFill>
                            <a:effectLst/>
                            <a:uLnTx/>
                            <a:uFillTx/>
                            <a:latin typeface="Cambria Math" panose="02040503050406030204" pitchFamily="18" charset="0"/>
                            <a:cs typeface="Tahoma" pitchFamily="34" charset="0"/>
                          </a:rPr>
                          <m:t>𝑐</m:t>
                        </m:r>
                      </m:sub>
                      <m:sup>
                        <m:r>
                          <a:rPr kumimoji="0" lang="en-US" altLang="zh-CN" sz="2000" b="0" i="1" u="none" strike="noStrike" kern="1200" cap="none" spc="0" normalizeH="0" baseline="0" noProof="0" smtClean="0">
                            <a:ln>
                              <a:noFill/>
                            </a:ln>
                            <a:solidFill>
                              <a:srgbClr val="0000CC"/>
                            </a:solidFill>
                            <a:effectLst/>
                            <a:uLnTx/>
                            <a:uFillTx/>
                            <a:latin typeface="Cambria Math" panose="02040503050406030204" pitchFamily="18" charset="0"/>
                            <a:cs typeface="Tahoma" pitchFamily="34" charset="0"/>
                          </a:rPr>
                          <m:t> </m:t>
                        </m:r>
                      </m:sup>
                    </m:sSubSup>
                  </m:oMath>
                </a14:m>
                <a:r>
                  <a:rPr kumimoji="0" lang="en-US" altLang="zh-CN" sz="2000" b="0" i="0" u="none" strike="noStrike" kern="1200" cap="none" spc="0" normalizeH="0" baseline="0" noProof="0" dirty="0" smtClean="0">
                    <a:ln>
                      <a:noFill/>
                    </a:ln>
                    <a:solidFill>
                      <a:srgbClr val="0000CC"/>
                    </a:solidFill>
                    <a:effectLst/>
                    <a:uLnTx/>
                    <a:uFillTx/>
                    <a:latin typeface="Tahoma" pitchFamily="34" charset="0"/>
                    <a:ea typeface="宋体"/>
                    <a:cs typeface="Tahoma" pitchFamily="34" charset="0"/>
                  </a:rPr>
                  <a:t> </a:t>
                </a:r>
              </a:p>
            </p:txBody>
          </p:sp>
        </mc:Choice>
        <mc:Fallback xmlns="">
          <p:sp>
            <p:nvSpPr>
              <p:cNvPr id="42" name="Rectangle 5"/>
              <p:cNvSpPr txBox="1">
                <a:spLocks noRot="1" noChangeAspect="1" noMove="1" noResize="1" noEditPoints="1" noAdjustHandles="1" noChangeArrowheads="1" noChangeShapeType="1" noTextEdit="1"/>
              </p:cNvSpPr>
              <p:nvPr/>
            </p:nvSpPr>
            <p:spPr bwMode="auto">
              <a:xfrm>
                <a:off x="5039543" y="4322275"/>
                <a:ext cx="478368" cy="621681"/>
              </a:xfrm>
              <a:prstGeom prst="rect">
                <a:avLst/>
              </a:prstGeom>
              <a:blipFill rotWithShape="0">
                <a:blip r:embed="rId11"/>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a:noFill/>
                  </a:rPr>
                  <a:t> </a:t>
                </a:r>
              </a:p>
            </p:txBody>
          </p:sp>
        </mc:Fallback>
      </mc:AlternateContent>
    </p:spTree>
    <p:extLst>
      <p:ext uri="{BB962C8B-B14F-4D97-AF65-F5344CB8AC3E}">
        <p14:creationId xmlns:p14="http://schemas.microsoft.com/office/powerpoint/2010/main" val="2695168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AutoShape 2"/>
          <p:cNvSpPr>
            <a:spLocks noChangeArrowheads="1"/>
          </p:cNvSpPr>
          <p:nvPr/>
        </p:nvSpPr>
        <p:spPr bwMode="auto">
          <a:xfrm>
            <a:off x="808310" y="1826754"/>
            <a:ext cx="2908868" cy="1448626"/>
          </a:xfrm>
          <a:prstGeom prst="roundRect">
            <a:avLst>
              <a:gd name="adj" fmla="val 16667"/>
            </a:avLst>
          </a:prstGeom>
          <a:solidFill>
            <a:srgbClr val="00FF00">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zh-CN" sz="2200" b="1" i="0" u="none" strike="noStrike" kern="1200" cap="none" spc="0" normalizeH="0" baseline="0" noProof="0">
              <a:ln>
                <a:noFill/>
              </a:ln>
              <a:solidFill>
                <a:srgbClr val="0000CC"/>
              </a:solidFill>
              <a:effectLst/>
              <a:uLnTx/>
              <a:uFillTx/>
              <a:latin typeface="Tahoma" pitchFamily="34" charset="0"/>
              <a:ea typeface="宋体" pitchFamily="2" charset="-122"/>
              <a:cs typeface="+mn-cs"/>
            </a:endParaRPr>
          </a:p>
        </p:txBody>
      </p:sp>
      <p:sp>
        <p:nvSpPr>
          <p:cNvPr id="48131" name="Rectangle 5"/>
          <p:cNvSpPr txBox="1">
            <a:spLocks noChangeArrowheads="1"/>
          </p:cNvSpPr>
          <p:nvPr/>
        </p:nvSpPr>
        <p:spPr bwMode="auto">
          <a:xfrm>
            <a:off x="340547" y="318195"/>
            <a:ext cx="8532813"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2800" b="0" i="0" u="sng" strike="noStrike" kern="1200" cap="none" spc="0" normalizeH="0" baseline="0" noProof="0" dirty="0">
                <a:ln>
                  <a:noFill/>
                </a:ln>
                <a:solidFill>
                  <a:srgbClr val="000000"/>
                </a:solidFill>
                <a:effectLst/>
                <a:uLnTx/>
                <a:uFillTx/>
                <a:latin typeface="Tahoma" pitchFamily="34" charset="0"/>
                <a:ea typeface="宋体" pitchFamily="2" charset="-122"/>
                <a:cs typeface="Tahoma" pitchFamily="34" charset="0"/>
              </a:rPr>
              <a:t>Critical exponents of the AF transition</a:t>
            </a:r>
            <a:endParaRPr kumimoji="0" lang="en-US" altLang="zh-CN" sz="2800" b="1" i="0" u="sng" strike="noStrike" kern="1200" cap="none" spc="0" normalizeH="0" baseline="0" noProof="0" dirty="0">
              <a:ln>
                <a:noFill/>
              </a:ln>
              <a:solidFill>
                <a:srgbClr val="000000"/>
              </a:solidFill>
              <a:effectLst/>
              <a:uLnTx/>
              <a:uFillTx/>
              <a:latin typeface="Tahoma" pitchFamily="34" charset="0"/>
              <a:ea typeface="宋体" pitchFamily="2" charset="-122"/>
              <a:cs typeface="Tahoma" pitchFamily="34" charset="0"/>
            </a:endParaRPr>
          </a:p>
        </p:txBody>
      </p:sp>
      <mc:AlternateContent xmlns:mc="http://schemas.openxmlformats.org/markup-compatibility/2006" xmlns:a14="http://schemas.microsoft.com/office/drawing/2010/main">
        <mc:Choice Requires="a14">
          <p:sp>
            <p:nvSpPr>
              <p:cNvPr id="9" name="Rectangle 5"/>
              <p:cNvSpPr txBox="1">
                <a:spLocks noChangeArrowheads="1"/>
              </p:cNvSpPr>
              <p:nvPr/>
            </p:nvSpPr>
            <p:spPr bwMode="auto">
              <a:xfrm>
                <a:off x="961930" y="1926036"/>
                <a:ext cx="2928691" cy="127253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342900" marR="0" lvl="0" indent="-342900" algn="l" defTabSz="914400" rtl="0" eaLnBrk="1" fontAlgn="base" latinLnBrk="0" hangingPunct="1">
                  <a:lnSpc>
                    <a:spcPct val="100000"/>
                  </a:lnSpc>
                  <a:spcBef>
                    <a:spcPct val="0"/>
                  </a:spcBef>
                  <a:spcAft>
                    <a:spcPct val="0"/>
                  </a:spcAft>
                  <a:buClrTx/>
                  <a:buSzTx/>
                  <a:buFontTx/>
                  <a:buChar char="•"/>
                  <a:tabLst/>
                  <a:defRPr/>
                </a:pPr>
                <a14:m>
                  <m:oMath xmlns:m="http://schemas.openxmlformats.org/officeDocument/2006/math">
                    <m:sSubSup>
                      <m:sSubSupPr>
                        <m:ctrlPr>
                          <a:rPr kumimoji="0" lang="en-US" altLang="zh-CN" sz="2200" b="0" i="1" u="none" strike="noStrike" kern="1200" cap="none" spc="0" normalizeH="0" baseline="0" noProof="0" smtClean="0">
                            <a:ln>
                              <a:noFill/>
                            </a:ln>
                            <a:solidFill>
                              <a:srgbClr val="0000CC"/>
                            </a:solidFill>
                            <a:effectLst/>
                            <a:uLnTx/>
                            <a:uFillTx/>
                            <a:latin typeface="Cambria Math" panose="02040503050406030204" pitchFamily="18" charset="0"/>
                            <a:ea typeface="宋体" pitchFamily="2" charset="-122"/>
                            <a:cs typeface="Tahoma" pitchFamily="34" charset="0"/>
                          </a:rPr>
                        </m:ctrlPr>
                      </m:sSubSupPr>
                      <m:e>
                        <m:r>
                          <a:rPr kumimoji="0" lang="en-US" altLang="zh-CN" sz="2200" b="0" i="1" u="none" strike="noStrike" kern="1200" cap="none" spc="0" normalizeH="0" baseline="0" noProof="0" smtClean="0">
                            <a:ln>
                              <a:noFill/>
                            </a:ln>
                            <a:solidFill>
                              <a:srgbClr val="0000CC"/>
                            </a:solidFill>
                            <a:effectLst/>
                            <a:uLnTx/>
                            <a:uFillTx/>
                            <a:latin typeface="Cambria Math" panose="02040503050406030204" pitchFamily="18" charset="0"/>
                            <a:ea typeface="宋体" pitchFamily="2" charset="-122"/>
                            <a:cs typeface="Tahoma" pitchFamily="34" charset="0"/>
                          </a:rPr>
                          <m:t>𝑈</m:t>
                        </m:r>
                      </m:e>
                      <m:sub>
                        <m:r>
                          <a:rPr kumimoji="0" lang="en-US" altLang="zh-CN" sz="2200" b="0" i="1" u="none" strike="noStrike" kern="1200" cap="none" spc="0" normalizeH="0" baseline="0" noProof="0" smtClean="0">
                            <a:ln>
                              <a:noFill/>
                            </a:ln>
                            <a:solidFill>
                              <a:srgbClr val="0000CC"/>
                            </a:solidFill>
                            <a:effectLst/>
                            <a:uLnTx/>
                            <a:uFillTx/>
                            <a:latin typeface="Cambria Math" panose="02040503050406030204" pitchFamily="18" charset="0"/>
                            <a:ea typeface="宋体" pitchFamily="2" charset="-122"/>
                            <a:cs typeface="Tahoma" pitchFamily="34" charset="0"/>
                          </a:rPr>
                          <m:t>𝑐</m:t>
                        </m:r>
                      </m:sub>
                      <m:sup>
                        <m:r>
                          <a:rPr kumimoji="0" lang="en-US" altLang="zh-CN" sz="2200" b="0" i="1" u="none" strike="noStrike" kern="1200" cap="none" spc="0" normalizeH="0" baseline="0" noProof="0" smtClean="0">
                            <a:ln>
                              <a:noFill/>
                            </a:ln>
                            <a:solidFill>
                              <a:srgbClr val="0000CC"/>
                            </a:solidFill>
                            <a:effectLst/>
                            <a:uLnTx/>
                            <a:uFillTx/>
                            <a:latin typeface="Cambria Math" panose="02040503050406030204" pitchFamily="18" charset="0"/>
                            <a:ea typeface="宋体" pitchFamily="2" charset="-122"/>
                            <a:cs typeface="Tahoma" pitchFamily="34" charset="0"/>
                          </a:rPr>
                          <m:t> </m:t>
                        </m:r>
                      </m:sup>
                    </m:sSubSup>
                    <m:r>
                      <a:rPr kumimoji="0" lang="en-US" altLang="zh-CN" sz="2200" b="0" i="1" u="none" strike="noStrike" kern="1200" cap="none" spc="0" normalizeH="0" baseline="0" noProof="0" smtClean="0">
                        <a:ln>
                          <a:noFill/>
                        </a:ln>
                        <a:solidFill>
                          <a:srgbClr val="0000CC"/>
                        </a:solidFill>
                        <a:effectLst/>
                        <a:uLnTx/>
                        <a:uFillTx/>
                        <a:latin typeface="Cambria Math" panose="02040503050406030204" pitchFamily="18" charset="0"/>
                        <a:ea typeface="宋体" pitchFamily="2" charset="-122"/>
                        <a:cs typeface="Tahoma" pitchFamily="34" charset="0"/>
                      </a:rPr>
                      <m:t>=13.3±0.05</m:t>
                    </m:r>
                    <m:r>
                      <a:rPr kumimoji="0" lang="en-US" altLang="zh-CN" sz="2200" b="0" i="0" u="none" strike="noStrike" kern="1200" cap="none" spc="0" normalizeH="0" baseline="0" noProof="0" smtClean="0">
                        <a:ln>
                          <a:noFill/>
                        </a:ln>
                        <a:solidFill>
                          <a:srgbClr val="0000CC"/>
                        </a:solidFill>
                        <a:effectLst/>
                        <a:uLnTx/>
                        <a:uFillTx/>
                        <a:latin typeface="Cambria Math" panose="02040503050406030204" pitchFamily="18" charset="0"/>
                        <a:ea typeface="宋体" pitchFamily="2" charset="-122"/>
                        <a:cs typeface="Tahoma" pitchFamily="34" charset="0"/>
                      </a:rPr>
                      <m:t>, </m:t>
                    </m:r>
                  </m:oMath>
                </a14:m>
                <a:endParaRPr kumimoji="0" lang="en-US" altLang="zh-CN" sz="2200" b="0" i="0" u="none" strike="noStrike" kern="1200" cap="none" spc="0" normalizeH="0" baseline="0" noProof="0" dirty="0">
                  <a:ln>
                    <a:noFill/>
                  </a:ln>
                  <a:solidFill>
                    <a:srgbClr val="0000CC"/>
                  </a:solidFill>
                  <a:effectLst/>
                  <a:uLnTx/>
                  <a:uFillTx/>
                  <a:latin typeface="Cambria Math" panose="02040503050406030204" pitchFamily="18" charset="0"/>
                  <a:ea typeface="宋体" pitchFamily="2" charset="-122"/>
                  <a:cs typeface="Tahoma" pitchFamily="34" charset="0"/>
                </a:endParaRPr>
              </a:p>
              <a:p>
                <a:pPr marL="342900" marR="0" lvl="0" indent="-342900" algn="l" defTabSz="914400" rtl="0" eaLnBrk="1" fontAlgn="base" latinLnBrk="0" hangingPunct="1">
                  <a:lnSpc>
                    <a:spcPct val="100000"/>
                  </a:lnSpc>
                  <a:spcBef>
                    <a:spcPct val="0"/>
                  </a:spcBef>
                  <a:spcAft>
                    <a:spcPct val="0"/>
                  </a:spcAft>
                  <a:buClrTx/>
                  <a:buSzTx/>
                  <a:buFontTx/>
                  <a:buChar char="•"/>
                  <a:tabLst/>
                  <a:defRPr/>
                </a:pPr>
                <a14:m>
                  <m:oMath xmlns:m="http://schemas.openxmlformats.org/officeDocument/2006/math">
                    <m:r>
                      <a:rPr kumimoji="0" lang="en-US" altLang="zh-CN" sz="2200" b="0" i="1" u="none" strike="noStrike" kern="1200" cap="none" spc="0" normalizeH="0" baseline="0" noProof="0" smtClean="0">
                        <a:ln>
                          <a:noFill/>
                        </a:ln>
                        <a:solidFill>
                          <a:srgbClr val="0000CC"/>
                        </a:solidFill>
                        <a:effectLst/>
                        <a:uLnTx/>
                        <a:uFillTx/>
                        <a:latin typeface="Cambria Math" panose="02040503050406030204" pitchFamily="18" charset="0"/>
                        <a:ea typeface="宋体" pitchFamily="2" charset="-122"/>
                        <a:cs typeface="Tahoma" pitchFamily="34" charset="0"/>
                      </a:rPr>
                      <m:t>𝜈</m:t>
                    </m:r>
                    <m:r>
                      <a:rPr kumimoji="0" lang="en-US" altLang="zh-CN" sz="2200" b="0" i="1" u="none" strike="noStrike" kern="1200" cap="none" spc="0" normalizeH="0" baseline="0" noProof="0" smtClean="0">
                        <a:ln>
                          <a:noFill/>
                        </a:ln>
                        <a:solidFill>
                          <a:srgbClr val="0000CC"/>
                        </a:solidFill>
                        <a:effectLst/>
                        <a:uLnTx/>
                        <a:uFillTx/>
                        <a:latin typeface="Cambria Math" panose="02040503050406030204" pitchFamily="18" charset="0"/>
                        <a:ea typeface="宋体" pitchFamily="2" charset="-122"/>
                        <a:cs typeface="Tahoma" pitchFamily="34" charset="0"/>
                      </a:rPr>
                      <m:t>=0.6±0.02</m:t>
                    </m:r>
                  </m:oMath>
                </a14:m>
                <a:endParaRPr kumimoji="0" lang="en-US" altLang="zh-CN" sz="2200" b="0" i="0" u="none" strike="noStrike" kern="1200" cap="none" spc="0" normalizeH="0" baseline="0" noProof="0" dirty="0">
                  <a:ln>
                    <a:noFill/>
                  </a:ln>
                  <a:solidFill>
                    <a:srgbClr val="0000CC"/>
                  </a:solidFill>
                  <a:effectLst/>
                  <a:uLnTx/>
                  <a:uFillTx/>
                  <a:latin typeface="Tahoma" pitchFamily="34" charset="0"/>
                  <a:ea typeface="宋体" pitchFamily="2" charset="-122"/>
                  <a:cs typeface="Tahoma" pitchFamily="34" charset="0"/>
                </a:endParaRPr>
              </a:p>
              <a:p>
                <a:pPr marL="342900" marR="0" lvl="0" indent="-342900" algn="l" defTabSz="914400" rtl="0" eaLnBrk="1" fontAlgn="base" latinLnBrk="0" hangingPunct="1">
                  <a:lnSpc>
                    <a:spcPct val="100000"/>
                  </a:lnSpc>
                  <a:spcBef>
                    <a:spcPct val="0"/>
                  </a:spcBef>
                  <a:spcAft>
                    <a:spcPct val="0"/>
                  </a:spcAft>
                  <a:buClrTx/>
                  <a:buSzTx/>
                  <a:buFontTx/>
                  <a:buChar char="•"/>
                  <a:tabLst/>
                  <a:defRPr/>
                </a:pPr>
                <a14:m>
                  <m:oMath xmlns:m="http://schemas.openxmlformats.org/officeDocument/2006/math">
                    <m:sSup>
                      <m:sSupPr>
                        <m:ctrlPr>
                          <a:rPr kumimoji="0" lang="en-US" altLang="zh-CN" sz="2200" b="0" i="1" u="none" strike="noStrike" kern="1200" cap="none" spc="0" normalizeH="0" baseline="0" noProof="0" smtClean="0">
                            <a:ln>
                              <a:noFill/>
                            </a:ln>
                            <a:solidFill>
                              <a:srgbClr val="0000CC"/>
                            </a:solidFill>
                            <a:effectLst/>
                            <a:uLnTx/>
                            <a:uFillTx/>
                            <a:latin typeface="Cambria Math" panose="02040503050406030204" pitchFamily="18" charset="0"/>
                            <a:ea typeface="宋体" pitchFamily="2" charset="-122"/>
                            <a:cs typeface="Tahoma" pitchFamily="34" charset="0"/>
                          </a:rPr>
                        </m:ctrlPr>
                      </m:sSupPr>
                      <m:e>
                        <m:r>
                          <a:rPr kumimoji="0" lang="en-US" altLang="zh-CN" sz="2200" b="0" i="1" u="none" strike="noStrike" kern="1200" cap="none" spc="0" normalizeH="0" baseline="0" noProof="0" smtClean="0">
                            <a:ln>
                              <a:noFill/>
                            </a:ln>
                            <a:solidFill>
                              <a:srgbClr val="0000CC"/>
                            </a:solidFill>
                            <a:effectLst/>
                            <a:uLnTx/>
                            <a:uFillTx/>
                            <a:latin typeface="Cambria Math" panose="02040503050406030204" pitchFamily="18" charset="0"/>
                            <a:ea typeface="宋体" pitchFamily="2" charset="-122"/>
                            <a:cs typeface="Tahoma" pitchFamily="34" charset="0"/>
                          </a:rPr>
                          <m:t>𝜂</m:t>
                        </m:r>
                        <m:r>
                          <a:rPr kumimoji="0" lang="en-US" altLang="zh-CN" sz="2200" b="0" i="1" u="none" strike="noStrike" kern="1200" cap="none" spc="0" normalizeH="0" baseline="0" noProof="0" smtClean="0">
                            <a:ln>
                              <a:noFill/>
                            </a:ln>
                            <a:solidFill>
                              <a:srgbClr val="0000CC"/>
                            </a:solidFill>
                            <a:effectLst/>
                            <a:uLnTx/>
                            <a:uFillTx/>
                            <a:latin typeface="Cambria Math" panose="02040503050406030204" pitchFamily="18" charset="0"/>
                            <a:ea typeface="宋体" pitchFamily="2" charset="-122"/>
                            <a:cs typeface="Tahoma" pitchFamily="34" charset="0"/>
                          </a:rPr>
                          <m:t>=0.44±0.03 </m:t>
                        </m:r>
                      </m:e>
                      <m:sup>
                        <m:r>
                          <a:rPr kumimoji="0" lang="en-US" altLang="zh-CN" sz="2200" b="0" i="1" u="none" strike="noStrike" kern="1200" cap="none" spc="0" normalizeH="0" baseline="0" noProof="0" smtClean="0">
                            <a:ln>
                              <a:noFill/>
                            </a:ln>
                            <a:solidFill>
                              <a:srgbClr val="0000CC"/>
                            </a:solidFill>
                            <a:effectLst/>
                            <a:uLnTx/>
                            <a:uFillTx/>
                            <a:latin typeface="Cambria Math" panose="02040503050406030204" pitchFamily="18" charset="0"/>
                            <a:ea typeface="宋体" pitchFamily="2" charset="-122"/>
                            <a:cs typeface="Tahoma" pitchFamily="34" charset="0"/>
                          </a:rPr>
                          <m:t> </m:t>
                        </m:r>
                      </m:sup>
                    </m:sSup>
                  </m:oMath>
                </a14:m>
                <a:endParaRPr kumimoji="0" lang="en-US" altLang="zh-CN" sz="2200" b="0" i="0" u="none" strike="noStrike" kern="1200" cap="none" spc="0" normalizeH="0" baseline="0" noProof="0" dirty="0">
                  <a:ln>
                    <a:noFill/>
                  </a:ln>
                  <a:solidFill>
                    <a:srgbClr val="0000CC"/>
                  </a:solidFill>
                  <a:effectLst/>
                  <a:uLnTx/>
                  <a:uFillTx/>
                  <a:latin typeface="Tahoma" pitchFamily="34" charset="0"/>
                  <a:ea typeface="宋体" pitchFamily="2" charset="-122"/>
                  <a:cs typeface="Tahoma" pitchFamily="34" charset="0"/>
                </a:endParaRPr>
              </a:p>
            </p:txBody>
          </p:sp>
        </mc:Choice>
        <mc:Fallback xmlns="">
          <p:sp>
            <p:nvSpPr>
              <p:cNvPr id="9" name="Rectangle 5"/>
              <p:cNvSpPr txBox="1">
                <a:spLocks noRot="1" noChangeAspect="1" noMove="1" noResize="1" noEditPoints="1" noAdjustHandles="1" noChangeArrowheads="1" noChangeShapeType="1" noTextEdit="1"/>
              </p:cNvSpPr>
              <p:nvPr/>
            </p:nvSpPr>
            <p:spPr bwMode="auto">
              <a:xfrm>
                <a:off x="961930" y="1926036"/>
                <a:ext cx="2928691" cy="1272534"/>
              </a:xfrm>
              <a:prstGeom prst="rect">
                <a:avLst/>
              </a:prstGeom>
              <a:blipFill rotWithShape="0">
                <a:blip r:embed="rId3"/>
                <a:stretch>
                  <a:fillRect l="-2708" b="-2392"/>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a:noFill/>
                  </a:rPr>
                  <a:t> </a:t>
                </a:r>
              </a:p>
            </p:txBody>
          </p:sp>
        </mc:Fallback>
      </mc:AlternateContent>
      <p:pic>
        <p:nvPicPr>
          <p:cNvPr id="4" name="图片 3"/>
          <p:cNvPicPr>
            <a:picLocks noChangeAspect="1"/>
          </p:cNvPicPr>
          <p:nvPr/>
        </p:nvPicPr>
        <p:blipFill rotWithShape="1">
          <a:blip r:embed="rId4"/>
          <a:srcRect l="12330"/>
          <a:stretch/>
        </p:blipFill>
        <p:spPr>
          <a:xfrm>
            <a:off x="1189808" y="3579611"/>
            <a:ext cx="3459002" cy="2940074"/>
          </a:xfrm>
          <a:prstGeom prst="rect">
            <a:avLst/>
          </a:prstGeom>
        </p:spPr>
      </p:pic>
      <p:pic>
        <p:nvPicPr>
          <p:cNvPr id="6" name="图片 5"/>
          <p:cNvPicPr>
            <a:picLocks noChangeAspect="1"/>
          </p:cNvPicPr>
          <p:nvPr/>
        </p:nvPicPr>
        <p:blipFill>
          <a:blip r:embed="rId5"/>
          <a:stretch>
            <a:fillRect/>
          </a:stretch>
        </p:blipFill>
        <p:spPr>
          <a:xfrm>
            <a:off x="4451779" y="3611288"/>
            <a:ext cx="3999329" cy="2852596"/>
          </a:xfrm>
          <a:prstGeom prst="rect">
            <a:avLst/>
          </a:prstGeom>
        </p:spPr>
      </p:pic>
      <p:pic>
        <p:nvPicPr>
          <p:cNvPr id="7" name="图片 6"/>
          <p:cNvPicPr>
            <a:picLocks noChangeAspect="1"/>
          </p:cNvPicPr>
          <p:nvPr/>
        </p:nvPicPr>
        <p:blipFill rotWithShape="1">
          <a:blip r:embed="rId6"/>
          <a:srcRect l="7394"/>
          <a:stretch/>
        </p:blipFill>
        <p:spPr>
          <a:xfrm>
            <a:off x="5109670" y="1272266"/>
            <a:ext cx="2916378" cy="2331615"/>
          </a:xfrm>
          <a:prstGeom prst="rect">
            <a:avLst/>
          </a:prstGeom>
        </p:spPr>
      </p:pic>
      <p:sp>
        <p:nvSpPr>
          <p:cNvPr id="25" name="Rectangle 5"/>
          <p:cNvSpPr txBox="1">
            <a:spLocks noChangeArrowheads="1"/>
          </p:cNvSpPr>
          <p:nvPr/>
        </p:nvSpPr>
        <p:spPr bwMode="auto">
          <a:xfrm>
            <a:off x="433500" y="1072467"/>
            <a:ext cx="3869665" cy="570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342900" marR="0" lvl="0" indent="-342900" algn="l" defTabSz="914400" rtl="0" eaLnBrk="1" fontAlgn="base" latinLnBrk="0" hangingPunct="1">
              <a:lnSpc>
                <a:spcPct val="100000"/>
              </a:lnSpc>
              <a:spcBef>
                <a:spcPct val="0"/>
              </a:spcBef>
              <a:spcAft>
                <a:spcPct val="0"/>
              </a:spcAft>
              <a:buClrTx/>
              <a:buSzTx/>
              <a:buFontTx/>
              <a:buChar char="•"/>
              <a:tabLst/>
              <a:defRPr/>
            </a:pPr>
            <a:r>
              <a:rPr kumimoji="0" lang="en-US" altLang="zh-CN" sz="2200" b="0" i="0" u="none" strike="noStrike" kern="1200" cap="none" spc="0" normalizeH="0" baseline="0" noProof="0" dirty="0">
                <a:ln>
                  <a:noFill/>
                </a:ln>
                <a:solidFill>
                  <a:srgbClr val="0000CC"/>
                </a:solidFill>
                <a:effectLst/>
                <a:uLnTx/>
                <a:uFillTx/>
                <a:latin typeface="Tahoma" pitchFamily="34" charset="0"/>
                <a:ea typeface="宋体" pitchFamily="2" charset="-122"/>
                <a:cs typeface="Tahoma" pitchFamily="34" charset="0"/>
              </a:rPr>
              <a:t>A continuous transition. </a:t>
            </a:r>
          </a:p>
        </p:txBody>
      </p:sp>
      <p:sp>
        <p:nvSpPr>
          <p:cNvPr id="10" name="Text Box 5"/>
          <p:cNvSpPr txBox="1">
            <a:spLocks noChangeArrowheads="1"/>
          </p:cNvSpPr>
          <p:nvPr/>
        </p:nvSpPr>
        <p:spPr bwMode="auto">
          <a:xfrm>
            <a:off x="1600200" y="6424053"/>
            <a:ext cx="519352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zh-CN" sz="1400" b="0" i="0" u="none" strike="noStrike" kern="1200" cap="none" spc="0" normalizeH="0" baseline="0" noProof="0" dirty="0">
                <a:ln>
                  <a:noFill/>
                </a:ln>
                <a:solidFill>
                  <a:srgbClr val="000000"/>
                </a:solidFill>
                <a:effectLst/>
                <a:uLnTx/>
                <a:uFillTx/>
                <a:latin typeface="Tahoma" pitchFamily="34" charset="0"/>
                <a:ea typeface="宋体"/>
                <a:cs typeface="+mn-cs"/>
              </a:rPr>
              <a:t>D. Wang, Lei Wang, </a:t>
            </a:r>
            <a:r>
              <a:rPr kumimoji="0" lang="en-US" altLang="zh-CN" sz="1400" b="1" i="0" u="none" strike="noStrike" kern="1200" cap="none" spc="0" normalizeH="0" baseline="0" noProof="0" dirty="0">
                <a:ln>
                  <a:noFill/>
                </a:ln>
                <a:solidFill>
                  <a:srgbClr val="000000"/>
                </a:solidFill>
                <a:effectLst/>
                <a:uLnTx/>
                <a:uFillTx/>
                <a:latin typeface="Tahoma" pitchFamily="34" charset="0"/>
                <a:ea typeface="宋体"/>
                <a:cs typeface="+mn-cs"/>
              </a:rPr>
              <a:t>CW</a:t>
            </a:r>
            <a:r>
              <a:rPr kumimoji="0" lang="en-US" altLang="zh-CN" sz="1400" b="0" i="0" u="none" strike="noStrike" kern="1200" cap="none" spc="0" normalizeH="0" baseline="0" noProof="0" dirty="0">
                <a:ln>
                  <a:noFill/>
                </a:ln>
                <a:solidFill>
                  <a:srgbClr val="000000"/>
                </a:solidFill>
                <a:effectLst/>
                <a:uLnTx/>
                <a:uFillTx/>
                <a:latin typeface="Tahoma" pitchFamily="34" charset="0"/>
                <a:ea typeface="宋体"/>
                <a:cs typeface="+mn-cs"/>
              </a:rPr>
              <a:t>, Phys. Rev. B 100, 115155 (2019)</a:t>
            </a:r>
          </a:p>
        </p:txBody>
      </p:sp>
      <mc:AlternateContent xmlns:mc="http://schemas.openxmlformats.org/markup-compatibility/2006" xmlns:a14="http://schemas.microsoft.com/office/drawing/2010/main">
        <mc:Choice Requires="a14">
          <p:sp>
            <p:nvSpPr>
              <p:cNvPr id="12" name="Text Box 26"/>
              <p:cNvSpPr txBox="1">
                <a:spLocks noChangeArrowheads="1"/>
              </p:cNvSpPr>
              <p:nvPr/>
            </p:nvSpPr>
            <p:spPr bwMode="auto">
              <a:xfrm rot="16200000">
                <a:off x="3531506" y="1942123"/>
                <a:ext cx="2262500" cy="69935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14:m>
                  <m:oMathPara xmlns:m="http://schemas.openxmlformats.org/officeDocument/2006/math">
                    <m:oMathParaPr>
                      <m:jc m:val="centerGroup"/>
                    </m:oMathParaPr>
                    <m:oMath xmlns:m="http://schemas.openxmlformats.org/officeDocument/2006/math">
                      <m:sSup>
                        <m:sSupPr>
                          <m:ctrlPr>
                            <a:rPr kumimoji="0" lang="en-US" altLang="zh-CN" sz="1400" b="0" i="1" u="none" strike="noStrike" kern="1200" cap="none" spc="0" normalizeH="0" baseline="0" noProof="0" smtClean="0">
                              <a:ln>
                                <a:noFill/>
                              </a:ln>
                              <a:solidFill>
                                <a:srgbClr val="000000"/>
                              </a:solidFill>
                              <a:effectLst/>
                              <a:uLnTx/>
                              <a:uFillTx/>
                              <a:latin typeface="Cambria Math" panose="02040503050406030204" pitchFamily="18" charset="0"/>
                              <a:ea typeface="宋体" pitchFamily="2" charset="-122"/>
                              <a:cs typeface="+mn-cs"/>
                            </a:rPr>
                          </m:ctrlPr>
                        </m:sSupPr>
                        <m:e>
                          <m:d>
                            <m:dPr>
                              <m:ctrlPr>
                                <a:rPr kumimoji="0" lang="en-US" altLang="zh-CN" sz="1400" b="0" i="1" u="none" strike="noStrike" kern="1200" cap="none" spc="0" normalizeH="0" baseline="0" noProof="0" smtClean="0">
                                  <a:ln>
                                    <a:noFill/>
                                  </a:ln>
                                  <a:solidFill>
                                    <a:srgbClr val="000000"/>
                                  </a:solidFill>
                                  <a:effectLst/>
                                  <a:uLnTx/>
                                  <a:uFillTx/>
                                  <a:latin typeface="Cambria Math" panose="02040503050406030204" pitchFamily="18" charset="0"/>
                                  <a:ea typeface="宋体" pitchFamily="2" charset="-122"/>
                                  <a:cs typeface="+mn-cs"/>
                                </a:rPr>
                              </m:ctrlPr>
                            </m:dPr>
                            <m:e>
                              <m:f>
                                <m:fPr>
                                  <m:ctrlPr>
                                    <a:rPr kumimoji="0" lang="en-US" altLang="zh-CN" sz="1400" b="0" i="1" u="none" strike="noStrike" kern="1200" cap="none" spc="0" normalizeH="0" baseline="0" noProof="0">
                                      <a:ln>
                                        <a:noFill/>
                                      </a:ln>
                                      <a:solidFill>
                                        <a:srgbClr val="000000"/>
                                      </a:solidFill>
                                      <a:effectLst/>
                                      <a:uLnTx/>
                                      <a:uFillTx/>
                                      <a:latin typeface="Cambria Math" panose="02040503050406030204" pitchFamily="18" charset="0"/>
                                      <a:ea typeface="宋体" pitchFamily="2" charset="-122"/>
                                      <a:cs typeface="+mn-cs"/>
                                    </a:rPr>
                                  </m:ctrlPr>
                                </m:fPr>
                                <m:num>
                                  <m:sSup>
                                    <m:sSupPr>
                                      <m:ctrlPr>
                                        <a:rPr kumimoji="0" lang="en-US" altLang="zh-CN" sz="1400" b="0" i="1" u="none" strike="noStrike" kern="1200" cap="none" spc="0" normalizeH="0" baseline="0" noProof="0" smtClean="0">
                                          <a:ln>
                                            <a:noFill/>
                                          </a:ln>
                                          <a:solidFill>
                                            <a:srgbClr val="000000"/>
                                          </a:solidFill>
                                          <a:effectLst/>
                                          <a:uLnTx/>
                                          <a:uFillTx/>
                                          <a:latin typeface="Cambria Math" panose="02040503050406030204" pitchFamily="18" charset="0"/>
                                          <a:ea typeface="宋体" pitchFamily="2" charset="-122"/>
                                          <a:cs typeface="+mn-cs"/>
                                        </a:rPr>
                                      </m:ctrlPr>
                                    </m:sSupPr>
                                    <m:e>
                                      <m:r>
                                        <a:rPr kumimoji="0" lang="en-US" altLang="zh-CN" sz="1400" b="0" i="1" u="none" strike="noStrike" kern="1200" cap="none" spc="0" normalizeH="0" baseline="0" noProof="0" smtClean="0">
                                          <a:ln>
                                            <a:noFill/>
                                          </a:ln>
                                          <a:solidFill>
                                            <a:srgbClr val="000000"/>
                                          </a:solidFill>
                                          <a:effectLst/>
                                          <a:uLnTx/>
                                          <a:uFillTx/>
                                          <a:latin typeface="Cambria Math" panose="02040503050406030204" pitchFamily="18" charset="0"/>
                                          <a:ea typeface="宋体" pitchFamily="2" charset="-122"/>
                                          <a:cs typeface="+mn-cs"/>
                                        </a:rPr>
                                        <m:t>𝑚</m:t>
                                      </m:r>
                                    </m:e>
                                    <m:sup>
                                      <m:r>
                                        <a:rPr kumimoji="0" lang="en-US" altLang="zh-CN" sz="1400" b="0" i="1" u="none" strike="noStrike" kern="1200" cap="none" spc="0" normalizeH="0" baseline="0" noProof="0" smtClean="0">
                                          <a:ln>
                                            <a:noFill/>
                                          </a:ln>
                                          <a:solidFill>
                                            <a:srgbClr val="000000"/>
                                          </a:solidFill>
                                          <a:effectLst/>
                                          <a:uLnTx/>
                                          <a:uFillTx/>
                                          <a:latin typeface="Cambria Math" panose="02040503050406030204" pitchFamily="18" charset="0"/>
                                          <a:ea typeface="宋体" pitchFamily="2" charset="-122"/>
                                          <a:cs typeface="+mn-cs"/>
                                        </a:rPr>
                                        <m:t>2</m:t>
                                      </m:r>
                                    </m:sup>
                                  </m:sSup>
                                  <m:d>
                                    <m:dPr>
                                      <m:ctrlPr>
                                        <a:rPr kumimoji="0" lang="en-US" altLang="zh-CN" sz="1400" b="0" i="1" u="none" strike="noStrike" kern="1200" cap="none" spc="0" normalizeH="0" baseline="0" noProof="0">
                                          <a:ln>
                                            <a:noFill/>
                                          </a:ln>
                                          <a:solidFill>
                                            <a:srgbClr val="000000"/>
                                          </a:solidFill>
                                          <a:effectLst/>
                                          <a:uLnTx/>
                                          <a:uFillTx/>
                                          <a:latin typeface="Cambria Math" panose="02040503050406030204" pitchFamily="18" charset="0"/>
                                          <a:ea typeface="宋体" pitchFamily="2" charset="-122"/>
                                          <a:cs typeface="+mn-cs"/>
                                        </a:rPr>
                                      </m:ctrlPr>
                                    </m:dPr>
                                    <m:e>
                                      <m:r>
                                        <a:rPr kumimoji="0" lang="en-US" altLang="zh-CN" sz="1400" b="0" i="1" u="none" strike="noStrike" kern="1200" cap="none" spc="0" normalizeH="0" baseline="0" noProof="0">
                                          <a:ln>
                                            <a:noFill/>
                                          </a:ln>
                                          <a:solidFill>
                                            <a:srgbClr val="000000"/>
                                          </a:solidFill>
                                          <a:effectLst/>
                                          <a:uLnTx/>
                                          <a:uFillTx/>
                                          <a:latin typeface="Cambria Math" panose="02040503050406030204" pitchFamily="18" charset="0"/>
                                          <a:ea typeface="宋体" pitchFamily="2" charset="-122"/>
                                          <a:cs typeface="+mn-cs"/>
                                        </a:rPr>
                                        <m:t>𝐿</m:t>
                                      </m:r>
                                      <m:r>
                                        <a:rPr kumimoji="0" lang="en-US" altLang="zh-CN" sz="1400" b="0" i="1" u="none" strike="noStrike" kern="1200" cap="none" spc="0" normalizeH="0" baseline="0" noProof="0">
                                          <a:ln>
                                            <a:noFill/>
                                          </a:ln>
                                          <a:solidFill>
                                            <a:srgbClr val="000000"/>
                                          </a:solidFill>
                                          <a:effectLst/>
                                          <a:uLnTx/>
                                          <a:uFillTx/>
                                          <a:latin typeface="Cambria Math" panose="02040503050406030204" pitchFamily="18" charset="0"/>
                                          <a:ea typeface="宋体" pitchFamily="2" charset="-122"/>
                                          <a:cs typeface="+mn-cs"/>
                                        </a:rPr>
                                        <m:t>,</m:t>
                                      </m:r>
                                      <m:sSub>
                                        <m:sSubPr>
                                          <m:ctrlPr>
                                            <a:rPr kumimoji="0" lang="en-US" altLang="zh-CN" sz="1400" b="0" i="1" u="none" strike="noStrike" kern="1200" cap="none" spc="0" normalizeH="0" baseline="0" noProof="0">
                                              <a:ln>
                                                <a:noFill/>
                                              </a:ln>
                                              <a:solidFill>
                                                <a:srgbClr val="000000"/>
                                              </a:solidFill>
                                              <a:effectLst/>
                                              <a:uLnTx/>
                                              <a:uFillTx/>
                                              <a:latin typeface="Cambria Math" panose="02040503050406030204" pitchFamily="18" charset="0"/>
                                              <a:ea typeface="宋体" pitchFamily="2" charset="-122"/>
                                              <a:cs typeface="+mn-cs"/>
                                            </a:rPr>
                                          </m:ctrlPr>
                                        </m:sSubPr>
                                        <m:e>
                                          <m:r>
                                            <a:rPr kumimoji="0" lang="en-US" altLang="zh-CN" sz="1400" b="0" i="1" u="none" strike="noStrike" kern="1200" cap="none" spc="0" normalizeH="0" baseline="0" noProof="0">
                                              <a:ln>
                                                <a:noFill/>
                                              </a:ln>
                                              <a:solidFill>
                                                <a:srgbClr val="000000"/>
                                              </a:solidFill>
                                              <a:effectLst/>
                                              <a:uLnTx/>
                                              <a:uFillTx/>
                                              <a:latin typeface="Cambria Math" panose="02040503050406030204" pitchFamily="18" charset="0"/>
                                              <a:ea typeface="宋体" pitchFamily="2" charset="-122"/>
                                              <a:cs typeface="+mn-cs"/>
                                            </a:rPr>
                                            <m:t>𝑄</m:t>
                                          </m:r>
                                        </m:e>
                                        <m:sub>
                                          <m:r>
                                            <a:rPr kumimoji="0" lang="en-US" altLang="zh-CN" sz="1400" b="0" i="1" u="none" strike="noStrike" kern="1200" cap="none" spc="0" normalizeH="0" baseline="0" noProof="0">
                                              <a:ln>
                                                <a:noFill/>
                                              </a:ln>
                                              <a:solidFill>
                                                <a:srgbClr val="000000"/>
                                              </a:solidFill>
                                              <a:effectLst/>
                                              <a:uLnTx/>
                                              <a:uFillTx/>
                                              <a:latin typeface="Cambria Math" panose="02040503050406030204" pitchFamily="18" charset="0"/>
                                              <a:ea typeface="宋体" pitchFamily="2" charset="-122"/>
                                              <a:cs typeface="+mn-cs"/>
                                            </a:rPr>
                                            <m:t> </m:t>
                                          </m:r>
                                        </m:sub>
                                      </m:sSub>
                                    </m:e>
                                  </m:d>
                                </m:num>
                                <m:den>
                                  <m:sSup>
                                    <m:sSupPr>
                                      <m:ctrlPr>
                                        <a:rPr kumimoji="0" lang="en-US" altLang="zh-CN" sz="1400" b="0" i="1" u="none" strike="noStrike" kern="1200" cap="none" spc="0" normalizeH="0" baseline="0" noProof="0" smtClean="0">
                                          <a:ln>
                                            <a:noFill/>
                                          </a:ln>
                                          <a:solidFill>
                                            <a:srgbClr val="000000"/>
                                          </a:solidFill>
                                          <a:effectLst/>
                                          <a:uLnTx/>
                                          <a:uFillTx/>
                                          <a:latin typeface="Cambria Math" panose="02040503050406030204" pitchFamily="18" charset="0"/>
                                          <a:ea typeface="宋体" pitchFamily="2" charset="-122"/>
                                          <a:cs typeface="+mn-cs"/>
                                        </a:rPr>
                                      </m:ctrlPr>
                                    </m:sSupPr>
                                    <m:e>
                                      <m:r>
                                        <a:rPr kumimoji="0" lang="en-US" altLang="zh-CN" sz="1400" b="0" i="1" u="none" strike="noStrike" kern="1200" cap="none" spc="0" normalizeH="0" baseline="0" noProof="0" smtClean="0">
                                          <a:ln>
                                            <a:noFill/>
                                          </a:ln>
                                          <a:solidFill>
                                            <a:srgbClr val="000000"/>
                                          </a:solidFill>
                                          <a:effectLst/>
                                          <a:uLnTx/>
                                          <a:uFillTx/>
                                          <a:latin typeface="Cambria Math" panose="02040503050406030204" pitchFamily="18" charset="0"/>
                                          <a:ea typeface="宋体" pitchFamily="2" charset="-122"/>
                                          <a:cs typeface="+mn-cs"/>
                                        </a:rPr>
                                        <m:t>𝑚</m:t>
                                      </m:r>
                                    </m:e>
                                    <m:sup>
                                      <m:r>
                                        <a:rPr kumimoji="0" lang="en-US" altLang="zh-CN" sz="1400" b="0" i="1" u="none" strike="noStrike" kern="1200" cap="none" spc="0" normalizeH="0" baseline="0" noProof="0" smtClean="0">
                                          <a:ln>
                                            <a:noFill/>
                                          </a:ln>
                                          <a:solidFill>
                                            <a:srgbClr val="000000"/>
                                          </a:solidFill>
                                          <a:effectLst/>
                                          <a:uLnTx/>
                                          <a:uFillTx/>
                                          <a:latin typeface="Cambria Math" panose="02040503050406030204" pitchFamily="18" charset="0"/>
                                          <a:ea typeface="宋体" pitchFamily="2" charset="-122"/>
                                          <a:cs typeface="+mn-cs"/>
                                        </a:rPr>
                                        <m:t>2</m:t>
                                      </m:r>
                                    </m:sup>
                                  </m:sSup>
                                  <m:d>
                                    <m:dPr>
                                      <m:ctrlPr>
                                        <a:rPr kumimoji="0" lang="en-US" altLang="zh-CN" sz="1400" b="0" i="1" u="none" strike="noStrike" kern="1200" cap="none" spc="0" normalizeH="0" baseline="0" noProof="0">
                                          <a:ln>
                                            <a:noFill/>
                                          </a:ln>
                                          <a:solidFill>
                                            <a:srgbClr val="000000"/>
                                          </a:solidFill>
                                          <a:effectLst/>
                                          <a:uLnTx/>
                                          <a:uFillTx/>
                                          <a:latin typeface="Cambria Math" panose="02040503050406030204" pitchFamily="18" charset="0"/>
                                          <a:ea typeface="宋体" pitchFamily="2" charset="-122"/>
                                          <a:cs typeface="+mn-cs"/>
                                        </a:rPr>
                                      </m:ctrlPr>
                                    </m:dPr>
                                    <m:e>
                                      <m:r>
                                        <a:rPr kumimoji="0" lang="en-US" altLang="zh-CN" sz="1400" b="0" i="1" u="none" strike="noStrike" kern="1200" cap="none" spc="0" normalizeH="0" baseline="0" noProof="0">
                                          <a:ln>
                                            <a:noFill/>
                                          </a:ln>
                                          <a:solidFill>
                                            <a:srgbClr val="000000"/>
                                          </a:solidFill>
                                          <a:effectLst/>
                                          <a:uLnTx/>
                                          <a:uFillTx/>
                                          <a:latin typeface="Cambria Math" panose="02040503050406030204" pitchFamily="18" charset="0"/>
                                          <a:ea typeface="宋体" pitchFamily="2" charset="-122"/>
                                          <a:cs typeface="+mn-cs"/>
                                        </a:rPr>
                                        <m:t>𝐿</m:t>
                                      </m:r>
                                      <m:r>
                                        <a:rPr kumimoji="0" lang="en-US" altLang="zh-CN" sz="1400" b="0" i="1" u="none" strike="noStrike" kern="1200" cap="none" spc="0" normalizeH="0" baseline="0" noProof="0">
                                          <a:ln>
                                            <a:noFill/>
                                          </a:ln>
                                          <a:solidFill>
                                            <a:srgbClr val="000000"/>
                                          </a:solidFill>
                                          <a:effectLst/>
                                          <a:uLnTx/>
                                          <a:uFillTx/>
                                          <a:latin typeface="Cambria Math" panose="02040503050406030204" pitchFamily="18" charset="0"/>
                                          <a:ea typeface="宋体" pitchFamily="2" charset="-122"/>
                                          <a:cs typeface="+mn-cs"/>
                                        </a:rPr>
                                        <m:t>,</m:t>
                                      </m:r>
                                      <m:sSub>
                                        <m:sSubPr>
                                          <m:ctrlPr>
                                            <a:rPr kumimoji="0" lang="en-US" altLang="zh-CN" sz="1400" b="0" i="1" u="none" strike="noStrike" kern="1200" cap="none" spc="0" normalizeH="0" baseline="0" noProof="0">
                                              <a:ln>
                                                <a:noFill/>
                                              </a:ln>
                                              <a:solidFill>
                                                <a:srgbClr val="000000"/>
                                              </a:solidFill>
                                              <a:effectLst/>
                                              <a:uLnTx/>
                                              <a:uFillTx/>
                                              <a:latin typeface="Cambria Math" panose="02040503050406030204" pitchFamily="18" charset="0"/>
                                              <a:ea typeface="宋体" pitchFamily="2" charset="-122"/>
                                              <a:cs typeface="+mn-cs"/>
                                            </a:rPr>
                                          </m:ctrlPr>
                                        </m:sSubPr>
                                        <m:e>
                                          <m:r>
                                            <a:rPr kumimoji="0" lang="en-US" altLang="zh-CN" sz="1400" b="0" i="1" u="none" strike="noStrike" kern="1200" cap="none" spc="0" normalizeH="0" baseline="0" noProof="0">
                                              <a:ln>
                                                <a:noFill/>
                                              </a:ln>
                                              <a:solidFill>
                                                <a:srgbClr val="000000"/>
                                              </a:solidFill>
                                              <a:effectLst/>
                                              <a:uLnTx/>
                                              <a:uFillTx/>
                                              <a:latin typeface="Cambria Math" panose="02040503050406030204" pitchFamily="18" charset="0"/>
                                              <a:ea typeface="宋体" pitchFamily="2" charset="-122"/>
                                              <a:cs typeface="+mn-cs"/>
                                            </a:rPr>
                                            <m:t>𝑄</m:t>
                                          </m:r>
                                        </m:e>
                                        <m:sub>
                                          <m:r>
                                            <a:rPr kumimoji="0" lang="en-US" altLang="zh-CN" sz="1400" b="0" i="1" u="none" strike="noStrike" kern="1200" cap="none" spc="0" normalizeH="0" baseline="0" noProof="0">
                                              <a:ln>
                                                <a:noFill/>
                                              </a:ln>
                                              <a:solidFill>
                                                <a:srgbClr val="000000"/>
                                              </a:solidFill>
                                              <a:effectLst/>
                                              <a:uLnTx/>
                                              <a:uFillTx/>
                                              <a:latin typeface="Cambria Math" panose="02040503050406030204" pitchFamily="18" charset="0"/>
                                              <a:ea typeface="宋体" pitchFamily="2" charset="-122"/>
                                              <a:cs typeface="+mn-cs"/>
                                            </a:rPr>
                                            <m:t> </m:t>
                                          </m:r>
                                        </m:sub>
                                      </m:sSub>
                                      <m:r>
                                        <a:rPr kumimoji="0" lang="en-US" altLang="zh-CN" sz="1400" b="0" i="1" u="none" strike="noStrike" kern="1200" cap="none" spc="0" normalizeH="0" baseline="0" noProof="0">
                                          <a:ln>
                                            <a:noFill/>
                                          </a:ln>
                                          <a:solidFill>
                                            <a:srgbClr val="000000"/>
                                          </a:solidFill>
                                          <a:effectLst/>
                                          <a:uLnTx/>
                                          <a:uFillTx/>
                                          <a:latin typeface="Cambria Math" panose="02040503050406030204" pitchFamily="18" charset="0"/>
                                          <a:ea typeface="宋体" pitchFamily="2" charset="-122"/>
                                          <a:cs typeface="+mn-cs"/>
                                        </a:rPr>
                                        <m:t>+</m:t>
                                      </m:r>
                                      <m:r>
                                        <m:rPr>
                                          <m:sty m:val="p"/>
                                        </m:rPr>
                                        <a:rPr kumimoji="0" lang="en-US" altLang="zh-CN" sz="1400" b="0" i="0" u="none" strike="noStrike" kern="1200" cap="none" spc="0" normalizeH="0" baseline="0" noProof="0">
                                          <a:ln>
                                            <a:noFill/>
                                          </a:ln>
                                          <a:solidFill>
                                            <a:srgbClr val="000000"/>
                                          </a:solidFill>
                                          <a:effectLst/>
                                          <a:uLnTx/>
                                          <a:uFillTx/>
                                          <a:latin typeface="Cambria Math" panose="02040503050406030204" pitchFamily="18" charset="0"/>
                                          <a:ea typeface="宋体" pitchFamily="2" charset="-122"/>
                                          <a:cs typeface="+mn-cs"/>
                                        </a:rPr>
                                        <m:t>Δ</m:t>
                                      </m:r>
                                      <m:sSub>
                                        <m:sSubPr>
                                          <m:ctrlPr>
                                            <a:rPr kumimoji="0" lang="en-US" altLang="zh-CN" sz="1400" b="0" i="1" u="none" strike="noStrike" kern="1200" cap="none" spc="0" normalizeH="0" baseline="0" noProof="0">
                                              <a:ln>
                                                <a:noFill/>
                                              </a:ln>
                                              <a:solidFill>
                                                <a:srgbClr val="000000"/>
                                              </a:solidFill>
                                              <a:effectLst/>
                                              <a:uLnTx/>
                                              <a:uFillTx/>
                                              <a:latin typeface="Cambria Math" panose="02040503050406030204" pitchFamily="18" charset="0"/>
                                              <a:ea typeface="宋体" pitchFamily="2" charset="-122"/>
                                              <a:cs typeface="+mn-cs"/>
                                            </a:rPr>
                                          </m:ctrlPr>
                                        </m:sSubPr>
                                        <m:e>
                                          <m:r>
                                            <a:rPr kumimoji="0" lang="en-US" altLang="zh-CN" sz="1400" b="0" i="1" u="none" strike="noStrike" kern="1200" cap="none" spc="0" normalizeH="0" baseline="0" noProof="0">
                                              <a:ln>
                                                <a:noFill/>
                                              </a:ln>
                                              <a:solidFill>
                                                <a:srgbClr val="000000"/>
                                              </a:solidFill>
                                              <a:effectLst/>
                                              <a:uLnTx/>
                                              <a:uFillTx/>
                                              <a:latin typeface="Cambria Math" panose="02040503050406030204" pitchFamily="18" charset="0"/>
                                              <a:ea typeface="宋体" pitchFamily="2" charset="-122"/>
                                              <a:cs typeface="+mn-cs"/>
                                            </a:rPr>
                                            <m:t>𝑞</m:t>
                                          </m:r>
                                        </m:e>
                                        <m:sub>
                                          <m:r>
                                            <a:rPr kumimoji="0" lang="en-US" altLang="zh-CN" sz="1400" b="0" i="1" u="none" strike="noStrike" kern="1200" cap="none" spc="0" normalizeH="0" baseline="0" noProof="0">
                                              <a:ln>
                                                <a:noFill/>
                                              </a:ln>
                                              <a:solidFill>
                                                <a:srgbClr val="000000"/>
                                              </a:solidFill>
                                              <a:effectLst/>
                                              <a:uLnTx/>
                                              <a:uFillTx/>
                                              <a:latin typeface="Cambria Math" panose="02040503050406030204" pitchFamily="18" charset="0"/>
                                              <a:ea typeface="宋体" pitchFamily="2" charset="-122"/>
                                              <a:cs typeface="+mn-cs"/>
                                            </a:rPr>
                                            <m:t> </m:t>
                                          </m:r>
                                        </m:sub>
                                      </m:sSub>
                                    </m:e>
                                  </m:d>
                                  <m:r>
                                    <m:rPr>
                                      <m:nor/>
                                    </m:rPr>
                                    <a:rPr kumimoji="0" lang="en-US" altLang="zh-CN" sz="1400" b="0" i="0" u="none" strike="noStrike" kern="1200" cap="none" spc="0" normalizeH="0" baseline="0" noProof="0" dirty="0">
                                      <a:ln>
                                        <a:noFill/>
                                      </a:ln>
                                      <a:solidFill>
                                        <a:srgbClr val="000000"/>
                                      </a:solidFill>
                                      <a:effectLst/>
                                      <a:uLnTx/>
                                      <a:uFillTx/>
                                      <a:latin typeface="Tahoma" pitchFamily="34" charset="0"/>
                                      <a:ea typeface="宋体" pitchFamily="2" charset="-122"/>
                                      <a:cs typeface="+mn-cs"/>
                                    </a:rPr>
                                    <m:t> </m:t>
                                  </m:r>
                                </m:den>
                              </m:f>
                              <m:r>
                                <a:rPr kumimoji="0" lang="en-US" altLang="zh-CN" sz="1400" b="0" i="1" u="none" strike="noStrike" kern="1200" cap="none" spc="0" normalizeH="0" baseline="0" noProof="0">
                                  <a:ln>
                                    <a:noFill/>
                                  </a:ln>
                                  <a:solidFill>
                                    <a:srgbClr val="000000"/>
                                  </a:solidFill>
                                  <a:effectLst/>
                                  <a:uLnTx/>
                                  <a:uFillTx/>
                                  <a:latin typeface="Cambria Math" panose="02040503050406030204" pitchFamily="18" charset="0"/>
                                  <a:ea typeface="宋体" pitchFamily="2" charset="-122"/>
                                  <a:cs typeface="+mn-cs"/>
                                </a:rPr>
                                <m:t>−1</m:t>
                              </m:r>
                            </m:e>
                          </m:d>
                        </m:e>
                        <m:sup>
                          <m:f>
                            <m:fPr>
                              <m:ctrlPr>
                                <a:rPr kumimoji="0" lang="en-US" altLang="zh-CN" sz="1400" b="0" i="1" u="none" strike="noStrike" kern="1200" cap="none" spc="0" normalizeH="0" baseline="0" noProof="0" smtClean="0">
                                  <a:ln>
                                    <a:noFill/>
                                  </a:ln>
                                  <a:solidFill>
                                    <a:srgbClr val="000000"/>
                                  </a:solidFill>
                                  <a:effectLst/>
                                  <a:uLnTx/>
                                  <a:uFillTx/>
                                  <a:latin typeface="Cambria Math" panose="02040503050406030204" pitchFamily="18" charset="0"/>
                                  <a:ea typeface="宋体" pitchFamily="2" charset="-122"/>
                                  <a:cs typeface="+mn-cs"/>
                                </a:rPr>
                              </m:ctrlPr>
                            </m:fPr>
                            <m:num>
                              <m:r>
                                <a:rPr kumimoji="0" lang="en-US" altLang="zh-CN" sz="1400" b="0" i="1" u="none" strike="noStrike" kern="1200" cap="none" spc="0" normalizeH="0" baseline="0" noProof="0" smtClean="0">
                                  <a:ln>
                                    <a:noFill/>
                                  </a:ln>
                                  <a:solidFill>
                                    <a:srgbClr val="000000"/>
                                  </a:solidFill>
                                  <a:effectLst/>
                                  <a:uLnTx/>
                                  <a:uFillTx/>
                                  <a:latin typeface="Cambria Math" panose="02040503050406030204" pitchFamily="18" charset="0"/>
                                  <a:ea typeface="宋体" pitchFamily="2" charset="-122"/>
                                  <a:cs typeface="+mn-cs"/>
                                </a:rPr>
                                <m:t>1</m:t>
                              </m:r>
                            </m:num>
                            <m:den>
                              <m:r>
                                <a:rPr kumimoji="0" lang="en-US" altLang="zh-CN" sz="1400" b="0" i="1" u="none" strike="noStrike" kern="1200" cap="none" spc="0" normalizeH="0" baseline="0" noProof="0" smtClean="0">
                                  <a:ln>
                                    <a:noFill/>
                                  </a:ln>
                                  <a:solidFill>
                                    <a:srgbClr val="000000"/>
                                  </a:solidFill>
                                  <a:effectLst/>
                                  <a:uLnTx/>
                                  <a:uFillTx/>
                                  <a:latin typeface="Cambria Math" panose="02040503050406030204" pitchFamily="18" charset="0"/>
                                  <a:ea typeface="宋体" pitchFamily="2" charset="-122"/>
                                  <a:cs typeface="+mn-cs"/>
                                </a:rPr>
                                <m:t>2</m:t>
                              </m:r>
                            </m:den>
                          </m:f>
                        </m:sup>
                      </m:sSup>
                    </m:oMath>
                  </m:oMathPara>
                </a14:m>
                <a:endParaRPr kumimoji="0" lang="en-US" altLang="zh-CN" sz="1400" b="0" i="1" u="none" strike="noStrike" kern="1200" cap="none" spc="0" normalizeH="0" baseline="0" noProof="0" dirty="0">
                  <a:ln>
                    <a:noFill/>
                  </a:ln>
                  <a:solidFill>
                    <a:srgbClr val="000000"/>
                  </a:solidFill>
                  <a:effectLst/>
                  <a:uLnTx/>
                  <a:uFillTx/>
                  <a:latin typeface="Cambria Math" panose="02040503050406030204" pitchFamily="18" charset="0"/>
                  <a:ea typeface="宋体" pitchFamily="2" charset="-122"/>
                  <a:cs typeface="+mn-cs"/>
                </a:endParaRPr>
              </a:p>
            </p:txBody>
          </p:sp>
        </mc:Choice>
        <mc:Fallback xmlns="">
          <p:sp>
            <p:nvSpPr>
              <p:cNvPr id="12" name="Text Box 26"/>
              <p:cNvSpPr txBox="1">
                <a:spLocks noRot="1" noChangeAspect="1" noMove="1" noResize="1" noEditPoints="1" noAdjustHandles="1" noChangeArrowheads="1" noChangeShapeType="1" noTextEdit="1"/>
              </p:cNvSpPr>
              <p:nvPr/>
            </p:nvSpPr>
            <p:spPr bwMode="auto">
              <a:xfrm rot="16200000">
                <a:off x="3531506" y="1942123"/>
                <a:ext cx="2262500" cy="699359"/>
              </a:xfrm>
              <a:prstGeom prst="rect">
                <a:avLst/>
              </a:prstGeom>
              <a:blipFill rotWithShape="0">
                <a:blip r:embed="rId7"/>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4" name="Text Box 26"/>
              <p:cNvSpPr txBox="1">
                <a:spLocks noChangeArrowheads="1"/>
              </p:cNvSpPr>
              <p:nvPr/>
            </p:nvSpPr>
            <p:spPr bwMode="auto">
              <a:xfrm rot="16200000">
                <a:off x="-441022" y="4395502"/>
                <a:ext cx="2262500" cy="69935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14:m>
                  <m:oMathPara xmlns:m="http://schemas.openxmlformats.org/officeDocument/2006/math">
                    <m:oMathParaPr>
                      <m:jc m:val="centerGroup"/>
                    </m:oMathParaPr>
                    <m:oMath xmlns:m="http://schemas.openxmlformats.org/officeDocument/2006/math">
                      <m:sSup>
                        <m:sSupPr>
                          <m:ctrlPr>
                            <a:rPr kumimoji="0" lang="en-US" altLang="zh-CN" sz="1400" b="0" i="1" u="none" strike="noStrike" kern="1200" cap="none" spc="0" normalizeH="0" baseline="0" noProof="0" smtClean="0">
                              <a:ln>
                                <a:noFill/>
                              </a:ln>
                              <a:solidFill>
                                <a:srgbClr val="000000"/>
                              </a:solidFill>
                              <a:effectLst/>
                              <a:uLnTx/>
                              <a:uFillTx/>
                              <a:latin typeface="Cambria Math" panose="02040503050406030204" pitchFamily="18" charset="0"/>
                              <a:ea typeface="宋体" pitchFamily="2" charset="-122"/>
                              <a:cs typeface="+mn-cs"/>
                            </a:rPr>
                          </m:ctrlPr>
                        </m:sSupPr>
                        <m:e>
                          <m:d>
                            <m:dPr>
                              <m:ctrlPr>
                                <a:rPr kumimoji="0" lang="en-US" altLang="zh-CN" sz="1400" b="0" i="1" u="none" strike="noStrike" kern="1200" cap="none" spc="0" normalizeH="0" baseline="0" noProof="0" smtClean="0">
                                  <a:ln>
                                    <a:noFill/>
                                  </a:ln>
                                  <a:solidFill>
                                    <a:srgbClr val="000000"/>
                                  </a:solidFill>
                                  <a:effectLst/>
                                  <a:uLnTx/>
                                  <a:uFillTx/>
                                  <a:latin typeface="Cambria Math" panose="02040503050406030204" pitchFamily="18" charset="0"/>
                                  <a:ea typeface="宋体" pitchFamily="2" charset="-122"/>
                                  <a:cs typeface="+mn-cs"/>
                                </a:rPr>
                              </m:ctrlPr>
                            </m:dPr>
                            <m:e>
                              <m:f>
                                <m:fPr>
                                  <m:ctrlPr>
                                    <a:rPr kumimoji="0" lang="en-US" altLang="zh-CN" sz="1400" b="0" i="1" u="none" strike="noStrike" kern="1200" cap="none" spc="0" normalizeH="0" baseline="0" noProof="0">
                                      <a:ln>
                                        <a:noFill/>
                                      </a:ln>
                                      <a:solidFill>
                                        <a:srgbClr val="000000"/>
                                      </a:solidFill>
                                      <a:effectLst/>
                                      <a:uLnTx/>
                                      <a:uFillTx/>
                                      <a:latin typeface="Cambria Math" panose="02040503050406030204" pitchFamily="18" charset="0"/>
                                      <a:ea typeface="宋体" pitchFamily="2" charset="-122"/>
                                      <a:cs typeface="+mn-cs"/>
                                    </a:rPr>
                                  </m:ctrlPr>
                                </m:fPr>
                                <m:num>
                                  <m:sSup>
                                    <m:sSupPr>
                                      <m:ctrlPr>
                                        <a:rPr kumimoji="0" lang="en-US" altLang="zh-CN" sz="1400" b="0" i="1" u="none" strike="noStrike" kern="1200" cap="none" spc="0" normalizeH="0" baseline="0" noProof="0" smtClean="0">
                                          <a:ln>
                                            <a:noFill/>
                                          </a:ln>
                                          <a:solidFill>
                                            <a:srgbClr val="000000"/>
                                          </a:solidFill>
                                          <a:effectLst/>
                                          <a:uLnTx/>
                                          <a:uFillTx/>
                                          <a:latin typeface="Cambria Math" panose="02040503050406030204" pitchFamily="18" charset="0"/>
                                          <a:ea typeface="宋体" pitchFamily="2" charset="-122"/>
                                          <a:cs typeface="+mn-cs"/>
                                        </a:rPr>
                                      </m:ctrlPr>
                                    </m:sSupPr>
                                    <m:e>
                                      <m:r>
                                        <a:rPr kumimoji="0" lang="en-US" altLang="zh-CN" sz="1400" b="0" i="1" u="none" strike="noStrike" kern="1200" cap="none" spc="0" normalizeH="0" baseline="0" noProof="0" smtClean="0">
                                          <a:ln>
                                            <a:noFill/>
                                          </a:ln>
                                          <a:solidFill>
                                            <a:srgbClr val="000000"/>
                                          </a:solidFill>
                                          <a:effectLst/>
                                          <a:uLnTx/>
                                          <a:uFillTx/>
                                          <a:latin typeface="Cambria Math" panose="02040503050406030204" pitchFamily="18" charset="0"/>
                                          <a:ea typeface="宋体" pitchFamily="2" charset="-122"/>
                                          <a:cs typeface="+mn-cs"/>
                                        </a:rPr>
                                        <m:t>𝑚</m:t>
                                      </m:r>
                                    </m:e>
                                    <m:sup>
                                      <m:r>
                                        <a:rPr kumimoji="0" lang="en-US" altLang="zh-CN" sz="1400" b="0" i="1" u="none" strike="noStrike" kern="1200" cap="none" spc="0" normalizeH="0" baseline="0" noProof="0" smtClean="0">
                                          <a:ln>
                                            <a:noFill/>
                                          </a:ln>
                                          <a:solidFill>
                                            <a:srgbClr val="000000"/>
                                          </a:solidFill>
                                          <a:effectLst/>
                                          <a:uLnTx/>
                                          <a:uFillTx/>
                                          <a:latin typeface="Cambria Math" panose="02040503050406030204" pitchFamily="18" charset="0"/>
                                          <a:ea typeface="宋体" pitchFamily="2" charset="-122"/>
                                          <a:cs typeface="+mn-cs"/>
                                        </a:rPr>
                                        <m:t>2</m:t>
                                      </m:r>
                                    </m:sup>
                                  </m:sSup>
                                  <m:d>
                                    <m:dPr>
                                      <m:ctrlPr>
                                        <a:rPr kumimoji="0" lang="en-US" altLang="zh-CN" sz="1400" b="0" i="1" u="none" strike="noStrike" kern="1200" cap="none" spc="0" normalizeH="0" baseline="0" noProof="0">
                                          <a:ln>
                                            <a:noFill/>
                                          </a:ln>
                                          <a:solidFill>
                                            <a:srgbClr val="000000"/>
                                          </a:solidFill>
                                          <a:effectLst/>
                                          <a:uLnTx/>
                                          <a:uFillTx/>
                                          <a:latin typeface="Cambria Math" panose="02040503050406030204" pitchFamily="18" charset="0"/>
                                          <a:ea typeface="宋体" pitchFamily="2" charset="-122"/>
                                          <a:cs typeface="+mn-cs"/>
                                        </a:rPr>
                                      </m:ctrlPr>
                                    </m:dPr>
                                    <m:e>
                                      <m:r>
                                        <a:rPr kumimoji="0" lang="en-US" altLang="zh-CN" sz="1400" b="0" i="1" u="none" strike="noStrike" kern="1200" cap="none" spc="0" normalizeH="0" baseline="0" noProof="0">
                                          <a:ln>
                                            <a:noFill/>
                                          </a:ln>
                                          <a:solidFill>
                                            <a:srgbClr val="000000"/>
                                          </a:solidFill>
                                          <a:effectLst/>
                                          <a:uLnTx/>
                                          <a:uFillTx/>
                                          <a:latin typeface="Cambria Math" panose="02040503050406030204" pitchFamily="18" charset="0"/>
                                          <a:ea typeface="宋体" pitchFamily="2" charset="-122"/>
                                          <a:cs typeface="+mn-cs"/>
                                        </a:rPr>
                                        <m:t>𝐿</m:t>
                                      </m:r>
                                      <m:r>
                                        <a:rPr kumimoji="0" lang="en-US" altLang="zh-CN" sz="1400" b="0" i="1" u="none" strike="noStrike" kern="1200" cap="none" spc="0" normalizeH="0" baseline="0" noProof="0">
                                          <a:ln>
                                            <a:noFill/>
                                          </a:ln>
                                          <a:solidFill>
                                            <a:srgbClr val="000000"/>
                                          </a:solidFill>
                                          <a:effectLst/>
                                          <a:uLnTx/>
                                          <a:uFillTx/>
                                          <a:latin typeface="Cambria Math" panose="02040503050406030204" pitchFamily="18" charset="0"/>
                                          <a:ea typeface="宋体" pitchFamily="2" charset="-122"/>
                                          <a:cs typeface="+mn-cs"/>
                                        </a:rPr>
                                        <m:t>,</m:t>
                                      </m:r>
                                      <m:sSub>
                                        <m:sSubPr>
                                          <m:ctrlPr>
                                            <a:rPr kumimoji="0" lang="en-US" altLang="zh-CN" sz="1400" b="0" i="1" u="none" strike="noStrike" kern="1200" cap="none" spc="0" normalizeH="0" baseline="0" noProof="0">
                                              <a:ln>
                                                <a:noFill/>
                                              </a:ln>
                                              <a:solidFill>
                                                <a:srgbClr val="000000"/>
                                              </a:solidFill>
                                              <a:effectLst/>
                                              <a:uLnTx/>
                                              <a:uFillTx/>
                                              <a:latin typeface="Cambria Math" panose="02040503050406030204" pitchFamily="18" charset="0"/>
                                              <a:ea typeface="宋体" pitchFamily="2" charset="-122"/>
                                              <a:cs typeface="+mn-cs"/>
                                            </a:rPr>
                                          </m:ctrlPr>
                                        </m:sSubPr>
                                        <m:e>
                                          <m:r>
                                            <a:rPr kumimoji="0" lang="en-US" altLang="zh-CN" sz="1400" b="0" i="1" u="none" strike="noStrike" kern="1200" cap="none" spc="0" normalizeH="0" baseline="0" noProof="0">
                                              <a:ln>
                                                <a:noFill/>
                                              </a:ln>
                                              <a:solidFill>
                                                <a:srgbClr val="000000"/>
                                              </a:solidFill>
                                              <a:effectLst/>
                                              <a:uLnTx/>
                                              <a:uFillTx/>
                                              <a:latin typeface="Cambria Math" panose="02040503050406030204" pitchFamily="18" charset="0"/>
                                              <a:ea typeface="宋体" pitchFamily="2" charset="-122"/>
                                              <a:cs typeface="+mn-cs"/>
                                            </a:rPr>
                                            <m:t>𝑄</m:t>
                                          </m:r>
                                        </m:e>
                                        <m:sub>
                                          <m:r>
                                            <a:rPr kumimoji="0" lang="en-US" altLang="zh-CN" sz="1400" b="0" i="1" u="none" strike="noStrike" kern="1200" cap="none" spc="0" normalizeH="0" baseline="0" noProof="0">
                                              <a:ln>
                                                <a:noFill/>
                                              </a:ln>
                                              <a:solidFill>
                                                <a:srgbClr val="000000"/>
                                              </a:solidFill>
                                              <a:effectLst/>
                                              <a:uLnTx/>
                                              <a:uFillTx/>
                                              <a:latin typeface="Cambria Math" panose="02040503050406030204" pitchFamily="18" charset="0"/>
                                              <a:ea typeface="宋体" pitchFamily="2" charset="-122"/>
                                              <a:cs typeface="+mn-cs"/>
                                            </a:rPr>
                                            <m:t> </m:t>
                                          </m:r>
                                        </m:sub>
                                      </m:sSub>
                                    </m:e>
                                  </m:d>
                                </m:num>
                                <m:den>
                                  <m:sSup>
                                    <m:sSupPr>
                                      <m:ctrlPr>
                                        <a:rPr kumimoji="0" lang="en-US" altLang="zh-CN" sz="1400" b="0" i="1" u="none" strike="noStrike" kern="1200" cap="none" spc="0" normalizeH="0" baseline="0" noProof="0" smtClean="0">
                                          <a:ln>
                                            <a:noFill/>
                                          </a:ln>
                                          <a:solidFill>
                                            <a:srgbClr val="000000"/>
                                          </a:solidFill>
                                          <a:effectLst/>
                                          <a:uLnTx/>
                                          <a:uFillTx/>
                                          <a:latin typeface="Cambria Math" panose="02040503050406030204" pitchFamily="18" charset="0"/>
                                          <a:ea typeface="宋体" pitchFamily="2" charset="-122"/>
                                          <a:cs typeface="+mn-cs"/>
                                        </a:rPr>
                                      </m:ctrlPr>
                                    </m:sSupPr>
                                    <m:e>
                                      <m:r>
                                        <a:rPr kumimoji="0" lang="en-US" altLang="zh-CN" sz="1400" b="0" i="1" u="none" strike="noStrike" kern="1200" cap="none" spc="0" normalizeH="0" baseline="0" noProof="0" smtClean="0">
                                          <a:ln>
                                            <a:noFill/>
                                          </a:ln>
                                          <a:solidFill>
                                            <a:srgbClr val="000000"/>
                                          </a:solidFill>
                                          <a:effectLst/>
                                          <a:uLnTx/>
                                          <a:uFillTx/>
                                          <a:latin typeface="Cambria Math" panose="02040503050406030204" pitchFamily="18" charset="0"/>
                                          <a:ea typeface="宋体" pitchFamily="2" charset="-122"/>
                                          <a:cs typeface="+mn-cs"/>
                                        </a:rPr>
                                        <m:t>𝑚</m:t>
                                      </m:r>
                                    </m:e>
                                    <m:sup>
                                      <m:r>
                                        <a:rPr kumimoji="0" lang="en-US" altLang="zh-CN" sz="1400" b="0" i="1" u="none" strike="noStrike" kern="1200" cap="none" spc="0" normalizeH="0" baseline="0" noProof="0" smtClean="0">
                                          <a:ln>
                                            <a:noFill/>
                                          </a:ln>
                                          <a:solidFill>
                                            <a:srgbClr val="000000"/>
                                          </a:solidFill>
                                          <a:effectLst/>
                                          <a:uLnTx/>
                                          <a:uFillTx/>
                                          <a:latin typeface="Cambria Math" panose="02040503050406030204" pitchFamily="18" charset="0"/>
                                          <a:ea typeface="宋体" pitchFamily="2" charset="-122"/>
                                          <a:cs typeface="+mn-cs"/>
                                        </a:rPr>
                                        <m:t>2</m:t>
                                      </m:r>
                                    </m:sup>
                                  </m:sSup>
                                  <m:d>
                                    <m:dPr>
                                      <m:ctrlPr>
                                        <a:rPr kumimoji="0" lang="en-US" altLang="zh-CN" sz="1400" b="0" i="1" u="none" strike="noStrike" kern="1200" cap="none" spc="0" normalizeH="0" baseline="0" noProof="0">
                                          <a:ln>
                                            <a:noFill/>
                                          </a:ln>
                                          <a:solidFill>
                                            <a:srgbClr val="000000"/>
                                          </a:solidFill>
                                          <a:effectLst/>
                                          <a:uLnTx/>
                                          <a:uFillTx/>
                                          <a:latin typeface="Cambria Math" panose="02040503050406030204" pitchFamily="18" charset="0"/>
                                          <a:ea typeface="宋体" pitchFamily="2" charset="-122"/>
                                          <a:cs typeface="+mn-cs"/>
                                        </a:rPr>
                                      </m:ctrlPr>
                                    </m:dPr>
                                    <m:e>
                                      <m:r>
                                        <a:rPr kumimoji="0" lang="en-US" altLang="zh-CN" sz="1400" b="0" i="1" u="none" strike="noStrike" kern="1200" cap="none" spc="0" normalizeH="0" baseline="0" noProof="0">
                                          <a:ln>
                                            <a:noFill/>
                                          </a:ln>
                                          <a:solidFill>
                                            <a:srgbClr val="000000"/>
                                          </a:solidFill>
                                          <a:effectLst/>
                                          <a:uLnTx/>
                                          <a:uFillTx/>
                                          <a:latin typeface="Cambria Math" panose="02040503050406030204" pitchFamily="18" charset="0"/>
                                          <a:ea typeface="宋体" pitchFamily="2" charset="-122"/>
                                          <a:cs typeface="+mn-cs"/>
                                        </a:rPr>
                                        <m:t>𝐿</m:t>
                                      </m:r>
                                      <m:r>
                                        <a:rPr kumimoji="0" lang="en-US" altLang="zh-CN" sz="1400" b="0" i="1" u="none" strike="noStrike" kern="1200" cap="none" spc="0" normalizeH="0" baseline="0" noProof="0">
                                          <a:ln>
                                            <a:noFill/>
                                          </a:ln>
                                          <a:solidFill>
                                            <a:srgbClr val="000000"/>
                                          </a:solidFill>
                                          <a:effectLst/>
                                          <a:uLnTx/>
                                          <a:uFillTx/>
                                          <a:latin typeface="Cambria Math" panose="02040503050406030204" pitchFamily="18" charset="0"/>
                                          <a:ea typeface="宋体" pitchFamily="2" charset="-122"/>
                                          <a:cs typeface="+mn-cs"/>
                                        </a:rPr>
                                        <m:t>,</m:t>
                                      </m:r>
                                      <m:sSub>
                                        <m:sSubPr>
                                          <m:ctrlPr>
                                            <a:rPr kumimoji="0" lang="en-US" altLang="zh-CN" sz="1400" b="0" i="1" u="none" strike="noStrike" kern="1200" cap="none" spc="0" normalizeH="0" baseline="0" noProof="0">
                                              <a:ln>
                                                <a:noFill/>
                                              </a:ln>
                                              <a:solidFill>
                                                <a:srgbClr val="000000"/>
                                              </a:solidFill>
                                              <a:effectLst/>
                                              <a:uLnTx/>
                                              <a:uFillTx/>
                                              <a:latin typeface="Cambria Math" panose="02040503050406030204" pitchFamily="18" charset="0"/>
                                              <a:ea typeface="宋体" pitchFamily="2" charset="-122"/>
                                              <a:cs typeface="+mn-cs"/>
                                            </a:rPr>
                                          </m:ctrlPr>
                                        </m:sSubPr>
                                        <m:e>
                                          <m:r>
                                            <a:rPr kumimoji="0" lang="en-US" altLang="zh-CN" sz="1400" b="0" i="1" u="none" strike="noStrike" kern="1200" cap="none" spc="0" normalizeH="0" baseline="0" noProof="0">
                                              <a:ln>
                                                <a:noFill/>
                                              </a:ln>
                                              <a:solidFill>
                                                <a:srgbClr val="000000"/>
                                              </a:solidFill>
                                              <a:effectLst/>
                                              <a:uLnTx/>
                                              <a:uFillTx/>
                                              <a:latin typeface="Cambria Math" panose="02040503050406030204" pitchFamily="18" charset="0"/>
                                              <a:ea typeface="宋体" pitchFamily="2" charset="-122"/>
                                              <a:cs typeface="+mn-cs"/>
                                            </a:rPr>
                                            <m:t>𝑄</m:t>
                                          </m:r>
                                        </m:e>
                                        <m:sub>
                                          <m:r>
                                            <a:rPr kumimoji="0" lang="en-US" altLang="zh-CN" sz="1400" b="0" i="1" u="none" strike="noStrike" kern="1200" cap="none" spc="0" normalizeH="0" baseline="0" noProof="0">
                                              <a:ln>
                                                <a:noFill/>
                                              </a:ln>
                                              <a:solidFill>
                                                <a:srgbClr val="000000"/>
                                              </a:solidFill>
                                              <a:effectLst/>
                                              <a:uLnTx/>
                                              <a:uFillTx/>
                                              <a:latin typeface="Cambria Math" panose="02040503050406030204" pitchFamily="18" charset="0"/>
                                              <a:ea typeface="宋体" pitchFamily="2" charset="-122"/>
                                              <a:cs typeface="+mn-cs"/>
                                            </a:rPr>
                                            <m:t> </m:t>
                                          </m:r>
                                        </m:sub>
                                      </m:sSub>
                                      <m:r>
                                        <a:rPr kumimoji="0" lang="en-US" altLang="zh-CN" sz="1400" b="0" i="1" u="none" strike="noStrike" kern="1200" cap="none" spc="0" normalizeH="0" baseline="0" noProof="0">
                                          <a:ln>
                                            <a:noFill/>
                                          </a:ln>
                                          <a:solidFill>
                                            <a:srgbClr val="000000"/>
                                          </a:solidFill>
                                          <a:effectLst/>
                                          <a:uLnTx/>
                                          <a:uFillTx/>
                                          <a:latin typeface="Cambria Math" panose="02040503050406030204" pitchFamily="18" charset="0"/>
                                          <a:ea typeface="宋体" pitchFamily="2" charset="-122"/>
                                          <a:cs typeface="+mn-cs"/>
                                        </a:rPr>
                                        <m:t>+</m:t>
                                      </m:r>
                                      <m:r>
                                        <m:rPr>
                                          <m:sty m:val="p"/>
                                        </m:rPr>
                                        <a:rPr kumimoji="0" lang="en-US" altLang="zh-CN" sz="1400" b="0" i="0" u="none" strike="noStrike" kern="1200" cap="none" spc="0" normalizeH="0" baseline="0" noProof="0">
                                          <a:ln>
                                            <a:noFill/>
                                          </a:ln>
                                          <a:solidFill>
                                            <a:srgbClr val="000000"/>
                                          </a:solidFill>
                                          <a:effectLst/>
                                          <a:uLnTx/>
                                          <a:uFillTx/>
                                          <a:latin typeface="Cambria Math" panose="02040503050406030204" pitchFamily="18" charset="0"/>
                                          <a:ea typeface="宋体" pitchFamily="2" charset="-122"/>
                                          <a:cs typeface="+mn-cs"/>
                                        </a:rPr>
                                        <m:t>Δ</m:t>
                                      </m:r>
                                      <m:sSub>
                                        <m:sSubPr>
                                          <m:ctrlPr>
                                            <a:rPr kumimoji="0" lang="en-US" altLang="zh-CN" sz="1400" b="0" i="1" u="none" strike="noStrike" kern="1200" cap="none" spc="0" normalizeH="0" baseline="0" noProof="0">
                                              <a:ln>
                                                <a:noFill/>
                                              </a:ln>
                                              <a:solidFill>
                                                <a:srgbClr val="000000"/>
                                              </a:solidFill>
                                              <a:effectLst/>
                                              <a:uLnTx/>
                                              <a:uFillTx/>
                                              <a:latin typeface="Cambria Math" panose="02040503050406030204" pitchFamily="18" charset="0"/>
                                              <a:ea typeface="宋体" pitchFamily="2" charset="-122"/>
                                              <a:cs typeface="+mn-cs"/>
                                            </a:rPr>
                                          </m:ctrlPr>
                                        </m:sSubPr>
                                        <m:e>
                                          <m:r>
                                            <a:rPr kumimoji="0" lang="en-US" altLang="zh-CN" sz="1400" b="0" i="1" u="none" strike="noStrike" kern="1200" cap="none" spc="0" normalizeH="0" baseline="0" noProof="0">
                                              <a:ln>
                                                <a:noFill/>
                                              </a:ln>
                                              <a:solidFill>
                                                <a:srgbClr val="000000"/>
                                              </a:solidFill>
                                              <a:effectLst/>
                                              <a:uLnTx/>
                                              <a:uFillTx/>
                                              <a:latin typeface="Cambria Math" panose="02040503050406030204" pitchFamily="18" charset="0"/>
                                              <a:ea typeface="宋体" pitchFamily="2" charset="-122"/>
                                              <a:cs typeface="+mn-cs"/>
                                            </a:rPr>
                                            <m:t>𝑞</m:t>
                                          </m:r>
                                        </m:e>
                                        <m:sub>
                                          <m:r>
                                            <a:rPr kumimoji="0" lang="en-US" altLang="zh-CN" sz="1400" b="0" i="1" u="none" strike="noStrike" kern="1200" cap="none" spc="0" normalizeH="0" baseline="0" noProof="0">
                                              <a:ln>
                                                <a:noFill/>
                                              </a:ln>
                                              <a:solidFill>
                                                <a:srgbClr val="000000"/>
                                              </a:solidFill>
                                              <a:effectLst/>
                                              <a:uLnTx/>
                                              <a:uFillTx/>
                                              <a:latin typeface="Cambria Math" panose="02040503050406030204" pitchFamily="18" charset="0"/>
                                              <a:ea typeface="宋体" pitchFamily="2" charset="-122"/>
                                              <a:cs typeface="+mn-cs"/>
                                            </a:rPr>
                                            <m:t> </m:t>
                                          </m:r>
                                        </m:sub>
                                      </m:sSub>
                                    </m:e>
                                  </m:d>
                                  <m:r>
                                    <m:rPr>
                                      <m:nor/>
                                    </m:rPr>
                                    <a:rPr kumimoji="0" lang="en-US" altLang="zh-CN" sz="1400" b="0" i="0" u="none" strike="noStrike" kern="1200" cap="none" spc="0" normalizeH="0" baseline="0" noProof="0" dirty="0">
                                      <a:ln>
                                        <a:noFill/>
                                      </a:ln>
                                      <a:solidFill>
                                        <a:srgbClr val="000000"/>
                                      </a:solidFill>
                                      <a:effectLst/>
                                      <a:uLnTx/>
                                      <a:uFillTx/>
                                      <a:latin typeface="Tahoma" pitchFamily="34" charset="0"/>
                                      <a:ea typeface="宋体" pitchFamily="2" charset="-122"/>
                                      <a:cs typeface="+mn-cs"/>
                                    </a:rPr>
                                    <m:t> </m:t>
                                  </m:r>
                                </m:den>
                              </m:f>
                              <m:r>
                                <a:rPr kumimoji="0" lang="en-US" altLang="zh-CN" sz="1400" b="0" i="1" u="none" strike="noStrike" kern="1200" cap="none" spc="0" normalizeH="0" baseline="0" noProof="0">
                                  <a:ln>
                                    <a:noFill/>
                                  </a:ln>
                                  <a:solidFill>
                                    <a:srgbClr val="000000"/>
                                  </a:solidFill>
                                  <a:effectLst/>
                                  <a:uLnTx/>
                                  <a:uFillTx/>
                                  <a:latin typeface="Cambria Math" panose="02040503050406030204" pitchFamily="18" charset="0"/>
                                  <a:ea typeface="宋体" pitchFamily="2" charset="-122"/>
                                  <a:cs typeface="+mn-cs"/>
                                </a:rPr>
                                <m:t>−1</m:t>
                              </m:r>
                            </m:e>
                          </m:d>
                        </m:e>
                        <m:sup>
                          <m:f>
                            <m:fPr>
                              <m:ctrlPr>
                                <a:rPr kumimoji="0" lang="en-US" altLang="zh-CN" sz="1400" b="0" i="1" u="none" strike="noStrike" kern="1200" cap="none" spc="0" normalizeH="0" baseline="0" noProof="0" smtClean="0">
                                  <a:ln>
                                    <a:noFill/>
                                  </a:ln>
                                  <a:solidFill>
                                    <a:srgbClr val="000000"/>
                                  </a:solidFill>
                                  <a:effectLst/>
                                  <a:uLnTx/>
                                  <a:uFillTx/>
                                  <a:latin typeface="Cambria Math" panose="02040503050406030204" pitchFamily="18" charset="0"/>
                                  <a:ea typeface="宋体" pitchFamily="2" charset="-122"/>
                                  <a:cs typeface="+mn-cs"/>
                                </a:rPr>
                              </m:ctrlPr>
                            </m:fPr>
                            <m:num>
                              <m:r>
                                <a:rPr kumimoji="0" lang="en-US" altLang="zh-CN" sz="1400" b="0" i="1" u="none" strike="noStrike" kern="1200" cap="none" spc="0" normalizeH="0" baseline="0" noProof="0" smtClean="0">
                                  <a:ln>
                                    <a:noFill/>
                                  </a:ln>
                                  <a:solidFill>
                                    <a:srgbClr val="000000"/>
                                  </a:solidFill>
                                  <a:effectLst/>
                                  <a:uLnTx/>
                                  <a:uFillTx/>
                                  <a:latin typeface="Cambria Math" panose="02040503050406030204" pitchFamily="18" charset="0"/>
                                  <a:ea typeface="宋体" pitchFamily="2" charset="-122"/>
                                  <a:cs typeface="+mn-cs"/>
                                </a:rPr>
                                <m:t>1</m:t>
                              </m:r>
                            </m:num>
                            <m:den>
                              <m:r>
                                <a:rPr kumimoji="0" lang="en-US" altLang="zh-CN" sz="1400" b="0" i="1" u="none" strike="noStrike" kern="1200" cap="none" spc="0" normalizeH="0" baseline="0" noProof="0" smtClean="0">
                                  <a:ln>
                                    <a:noFill/>
                                  </a:ln>
                                  <a:solidFill>
                                    <a:srgbClr val="000000"/>
                                  </a:solidFill>
                                  <a:effectLst/>
                                  <a:uLnTx/>
                                  <a:uFillTx/>
                                  <a:latin typeface="Cambria Math" panose="02040503050406030204" pitchFamily="18" charset="0"/>
                                  <a:ea typeface="宋体" pitchFamily="2" charset="-122"/>
                                  <a:cs typeface="+mn-cs"/>
                                </a:rPr>
                                <m:t>2</m:t>
                              </m:r>
                            </m:den>
                          </m:f>
                        </m:sup>
                      </m:sSup>
                    </m:oMath>
                  </m:oMathPara>
                </a14:m>
                <a:endParaRPr kumimoji="0" lang="en-US" altLang="zh-CN" sz="1400" b="0" i="1" u="none" strike="noStrike" kern="1200" cap="none" spc="0" normalizeH="0" baseline="0" noProof="0" dirty="0">
                  <a:ln>
                    <a:noFill/>
                  </a:ln>
                  <a:solidFill>
                    <a:srgbClr val="000000"/>
                  </a:solidFill>
                  <a:effectLst/>
                  <a:uLnTx/>
                  <a:uFillTx/>
                  <a:latin typeface="Cambria Math" panose="02040503050406030204" pitchFamily="18" charset="0"/>
                  <a:ea typeface="宋体" pitchFamily="2" charset="-122"/>
                  <a:cs typeface="+mn-cs"/>
                </a:endParaRPr>
              </a:p>
            </p:txBody>
          </p:sp>
        </mc:Choice>
        <mc:Fallback xmlns="">
          <p:sp>
            <p:nvSpPr>
              <p:cNvPr id="14" name="Text Box 26"/>
              <p:cNvSpPr txBox="1">
                <a:spLocks noRot="1" noChangeAspect="1" noMove="1" noResize="1" noEditPoints="1" noAdjustHandles="1" noChangeArrowheads="1" noChangeShapeType="1" noTextEdit="1"/>
              </p:cNvSpPr>
              <p:nvPr/>
            </p:nvSpPr>
            <p:spPr bwMode="auto">
              <a:xfrm rot="16200000">
                <a:off x="-441022" y="4395502"/>
                <a:ext cx="2262500" cy="699359"/>
              </a:xfrm>
              <a:prstGeom prst="rect">
                <a:avLst/>
              </a:prstGeom>
              <a:blipFill rotWithShape="0">
                <a:blip r:embed="rId8"/>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a:noFill/>
                  </a:rPr>
                  <a:t> </a:t>
                </a:r>
              </a:p>
            </p:txBody>
          </p:sp>
        </mc:Fallback>
      </mc:AlternateContent>
    </p:spTree>
    <p:extLst>
      <p:ext uri="{BB962C8B-B14F-4D97-AF65-F5344CB8AC3E}">
        <p14:creationId xmlns:p14="http://schemas.microsoft.com/office/powerpoint/2010/main" val="3017167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AutoShape 2"/>
          <p:cNvSpPr>
            <a:spLocks noChangeArrowheads="1"/>
          </p:cNvSpPr>
          <p:nvPr/>
        </p:nvSpPr>
        <p:spPr bwMode="auto">
          <a:xfrm>
            <a:off x="347451" y="1124700"/>
            <a:ext cx="4109336" cy="649523"/>
          </a:xfrm>
          <a:prstGeom prst="roundRect">
            <a:avLst>
              <a:gd name="adj" fmla="val 16667"/>
            </a:avLst>
          </a:prstGeom>
          <a:solidFill>
            <a:srgbClr val="00FF00">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zh-CN" sz="2200" b="1" i="0" u="none" strike="noStrike" kern="1200" cap="none" spc="0" normalizeH="0" baseline="0" noProof="0">
              <a:ln>
                <a:noFill/>
              </a:ln>
              <a:solidFill>
                <a:srgbClr val="0000CC"/>
              </a:solidFill>
              <a:effectLst/>
              <a:uLnTx/>
              <a:uFillTx/>
              <a:latin typeface="Tahoma" pitchFamily="34" charset="0"/>
              <a:ea typeface="宋体" pitchFamily="2" charset="-122"/>
              <a:cs typeface="+mn-cs"/>
            </a:endParaRPr>
          </a:p>
        </p:txBody>
      </p:sp>
      <p:sp>
        <p:nvSpPr>
          <p:cNvPr id="48131" name="Rectangle 5"/>
          <p:cNvSpPr txBox="1">
            <a:spLocks noChangeArrowheads="1"/>
          </p:cNvSpPr>
          <p:nvPr/>
        </p:nvSpPr>
        <p:spPr bwMode="auto">
          <a:xfrm>
            <a:off x="340547" y="279790"/>
            <a:ext cx="8532813"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2800" b="0" i="0" u="sng" strike="noStrike" kern="1200" cap="none" spc="0" normalizeH="0" baseline="0" noProof="0" dirty="0" smtClean="0">
                <a:ln>
                  <a:noFill/>
                </a:ln>
                <a:solidFill>
                  <a:srgbClr val="000000"/>
                </a:solidFill>
                <a:effectLst/>
                <a:uLnTx/>
                <a:uFillTx/>
                <a:latin typeface="Tahoma" pitchFamily="34" charset="0"/>
                <a:ea typeface="宋体" pitchFamily="2" charset="-122"/>
                <a:cs typeface="Tahoma" pitchFamily="34" charset="0"/>
              </a:rPr>
              <a:t>Softened single-particle gap as increasing</a:t>
            </a:r>
            <a:r>
              <a:rPr kumimoji="0" lang="en-US" altLang="zh-CN" sz="2800" b="0" i="0" u="sng" strike="noStrike" kern="1200" cap="none" spc="0" normalizeH="0" noProof="0" dirty="0" smtClean="0">
                <a:ln>
                  <a:noFill/>
                </a:ln>
                <a:solidFill>
                  <a:srgbClr val="000000"/>
                </a:solidFill>
                <a:effectLst/>
                <a:uLnTx/>
                <a:uFillTx/>
                <a:latin typeface="Tahoma" pitchFamily="34" charset="0"/>
                <a:ea typeface="宋体" pitchFamily="2" charset="-122"/>
                <a:cs typeface="Tahoma" pitchFamily="34" charset="0"/>
              </a:rPr>
              <a:t> N</a:t>
            </a:r>
            <a:r>
              <a:rPr kumimoji="0" lang="en-US" altLang="zh-CN" sz="2800" b="0" i="0" u="sng" strike="noStrike" kern="1200" cap="none" spc="0" normalizeH="0" baseline="0" noProof="0" dirty="0" smtClean="0">
                <a:ln>
                  <a:noFill/>
                </a:ln>
                <a:solidFill>
                  <a:srgbClr val="000000"/>
                </a:solidFill>
                <a:effectLst/>
                <a:uLnTx/>
                <a:uFillTx/>
                <a:latin typeface="Tahoma" pitchFamily="34" charset="0"/>
                <a:ea typeface="宋体" pitchFamily="2" charset="-122"/>
                <a:cs typeface="Tahoma" pitchFamily="34" charset="0"/>
              </a:rPr>
              <a:t> </a:t>
            </a:r>
            <a:endParaRPr kumimoji="0" lang="en-US" altLang="zh-CN" sz="2800" b="1" i="0" u="sng" strike="noStrike" kern="1200" cap="none" spc="0" normalizeH="0" baseline="0" noProof="0" dirty="0">
              <a:ln>
                <a:noFill/>
              </a:ln>
              <a:solidFill>
                <a:srgbClr val="000000"/>
              </a:solidFill>
              <a:effectLst/>
              <a:uLnTx/>
              <a:uFillTx/>
              <a:latin typeface="Tahoma" pitchFamily="34" charset="0"/>
              <a:ea typeface="宋体" pitchFamily="2" charset="-122"/>
              <a:cs typeface="Tahoma" pitchFamily="34" charset="0"/>
            </a:endParaRPr>
          </a:p>
        </p:txBody>
      </p:sp>
      <p:sp>
        <p:nvSpPr>
          <p:cNvPr id="8" name="Slide Number Placeholder 5"/>
          <p:cNvSpPr>
            <a:spLocks noGrp="1"/>
          </p:cNvSpPr>
          <p:nvPr>
            <p:ph type="sldNum" sz="quarter" idx="12"/>
          </p:nvPr>
        </p:nvSpPr>
        <p:spPr>
          <a:xfrm>
            <a:off x="6629606" y="6336774"/>
            <a:ext cx="1889810" cy="445026"/>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188781A-4A6E-46AA-84A8-94F28283D54D}" type="slidenum">
              <a:rPr kumimoji="0" lang="en-US" altLang="zh-CN" sz="1400" b="0" i="0" u="none" strike="noStrike" kern="1200" cap="none" spc="0" normalizeH="0" baseline="0" noProof="0" smtClean="0">
                <a:ln>
                  <a:noFill/>
                </a:ln>
                <a:solidFill>
                  <a:srgbClr val="000000"/>
                </a:solidFill>
                <a:effectLst/>
                <a:uLnTx/>
                <a:uFillTx/>
                <a:latin typeface="Arial"/>
                <a:ea typeface="宋体"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US" altLang="zh-CN" sz="1400" b="0" i="0" u="none" strike="noStrike" kern="1200" cap="none" spc="0" normalizeH="0" baseline="0" noProof="0" dirty="0" smtClean="0">
              <a:ln>
                <a:noFill/>
              </a:ln>
              <a:solidFill>
                <a:srgbClr val="000000"/>
              </a:solidFill>
              <a:effectLst/>
              <a:uLnTx/>
              <a:uFillTx/>
              <a:latin typeface="Arial"/>
              <a:ea typeface="宋体" pitchFamily="2" charset="-122"/>
              <a:cs typeface="+mn-cs"/>
            </a:endParaRPr>
          </a:p>
        </p:txBody>
      </p:sp>
      <p:pic>
        <p:nvPicPr>
          <p:cNvPr id="1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4690" y="2706081"/>
            <a:ext cx="3420763" cy="362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0" name="Object 2"/>
          <p:cNvGraphicFramePr>
            <a:graphicFrameLocks noChangeAspect="1"/>
          </p:cNvGraphicFramePr>
          <p:nvPr>
            <p:extLst>
              <p:ext uri="{D42A27DB-BD31-4B8C-83A1-F6EECF244321}">
                <p14:modId xmlns:p14="http://schemas.microsoft.com/office/powerpoint/2010/main" val="3531053615"/>
              </p:ext>
            </p:extLst>
          </p:nvPr>
        </p:nvGraphicFramePr>
        <p:xfrm>
          <a:off x="2890422" y="3109695"/>
          <a:ext cx="809945" cy="284816"/>
        </p:xfrm>
        <a:graphic>
          <a:graphicData uri="http://schemas.openxmlformats.org/presentationml/2006/ole">
            <mc:AlternateContent xmlns:mc="http://schemas.openxmlformats.org/markup-compatibility/2006">
              <mc:Choice xmlns:v="urn:schemas-microsoft-com:vml" Requires="v">
                <p:oleObj spid="_x0000_s258436" name="Equation" r:id="rId5" imgW="634725" imgH="203112" progId="Equation.3">
                  <p:embed/>
                </p:oleObj>
              </mc:Choice>
              <mc:Fallback>
                <p:oleObj name="Equation" r:id="rId5" imgW="634725" imgH="203112" progId="Equation.3">
                  <p:embed/>
                  <p:pic>
                    <p:nvPicPr>
                      <p:cNvPr id="20"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90422" y="3109695"/>
                        <a:ext cx="809945" cy="284816"/>
                      </a:xfrm>
                      <a:prstGeom prst="rect">
                        <a:avLst/>
                      </a:prstGeom>
                      <a:noFill/>
                      <a:ln>
                        <a:noFill/>
                      </a:ln>
                      <a:effectLst/>
                      <a:extLst/>
                    </p:spPr>
                  </p:pic>
                </p:oleObj>
              </mc:Fallback>
            </mc:AlternateContent>
          </a:graphicData>
        </a:graphic>
      </p:graphicFrame>
      <p:graphicFrame>
        <p:nvGraphicFramePr>
          <p:cNvPr id="21" name="Object 2"/>
          <p:cNvGraphicFramePr>
            <a:graphicFrameLocks noChangeAspect="1"/>
          </p:cNvGraphicFramePr>
          <p:nvPr>
            <p:extLst>
              <p:ext uri="{D42A27DB-BD31-4B8C-83A1-F6EECF244321}">
                <p14:modId xmlns:p14="http://schemas.microsoft.com/office/powerpoint/2010/main" val="3687993900"/>
              </p:ext>
            </p:extLst>
          </p:nvPr>
        </p:nvGraphicFramePr>
        <p:xfrm>
          <a:off x="1432112" y="3056292"/>
          <a:ext cx="680889" cy="338219"/>
        </p:xfrm>
        <a:graphic>
          <a:graphicData uri="http://schemas.openxmlformats.org/presentationml/2006/ole">
            <mc:AlternateContent xmlns:mc="http://schemas.openxmlformats.org/markup-compatibility/2006">
              <mc:Choice xmlns:v="urn:schemas-microsoft-com:vml" Requires="v">
                <p:oleObj spid="_x0000_s258437" name="Equation" r:id="rId7" imgW="533169" imgH="241195" progId="Equation.3">
                  <p:embed/>
                </p:oleObj>
              </mc:Choice>
              <mc:Fallback>
                <p:oleObj name="Equation" r:id="rId7" imgW="533169" imgH="241195" progId="Equation.3">
                  <p:embed/>
                  <p:pic>
                    <p:nvPicPr>
                      <p:cNvPr id="21" name="Object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432112" y="3056292"/>
                        <a:ext cx="680889" cy="338219"/>
                      </a:xfrm>
                      <a:prstGeom prst="rect">
                        <a:avLst/>
                      </a:prstGeom>
                      <a:noFill/>
                      <a:ln>
                        <a:noFill/>
                      </a:ln>
                      <a:effectLst/>
                      <a:extLst/>
                    </p:spPr>
                  </p:pic>
                </p:oleObj>
              </mc:Fallback>
            </mc:AlternateContent>
          </a:graphicData>
        </a:graphic>
      </p:graphicFrame>
      <p:graphicFrame>
        <p:nvGraphicFramePr>
          <p:cNvPr id="22" name="Object 2"/>
          <p:cNvGraphicFramePr>
            <a:graphicFrameLocks noChangeAspect="1"/>
          </p:cNvGraphicFramePr>
          <p:nvPr>
            <p:extLst>
              <p:ext uri="{D42A27DB-BD31-4B8C-83A1-F6EECF244321}">
                <p14:modId xmlns:p14="http://schemas.microsoft.com/office/powerpoint/2010/main" val="1513248119"/>
              </p:ext>
            </p:extLst>
          </p:nvPr>
        </p:nvGraphicFramePr>
        <p:xfrm>
          <a:off x="2389242" y="4461229"/>
          <a:ext cx="680888" cy="338219"/>
        </p:xfrm>
        <a:graphic>
          <a:graphicData uri="http://schemas.openxmlformats.org/presentationml/2006/ole">
            <mc:AlternateContent xmlns:mc="http://schemas.openxmlformats.org/markup-compatibility/2006">
              <mc:Choice xmlns:v="urn:schemas-microsoft-com:vml" Requires="v">
                <p:oleObj spid="_x0000_s258438" name="Equation" r:id="rId9" imgW="533169" imgH="241195" progId="Equation.3">
                  <p:embed/>
                </p:oleObj>
              </mc:Choice>
              <mc:Fallback>
                <p:oleObj name="Equation" r:id="rId9" imgW="533169" imgH="241195" progId="Equation.3">
                  <p:embed/>
                  <p:pic>
                    <p:nvPicPr>
                      <p:cNvPr id="22" name="Object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389242" y="4461229"/>
                        <a:ext cx="680888" cy="338219"/>
                      </a:xfrm>
                      <a:prstGeom prst="rect">
                        <a:avLst/>
                      </a:prstGeom>
                      <a:noFill/>
                      <a:ln>
                        <a:noFill/>
                      </a:ln>
                      <a:effectLst/>
                      <a:extLst/>
                    </p:spPr>
                  </p:pic>
                </p:oleObj>
              </mc:Fallback>
            </mc:AlternateContent>
          </a:graphicData>
        </a:graphic>
      </p:graphicFrame>
      <p:graphicFrame>
        <p:nvGraphicFramePr>
          <p:cNvPr id="23" name="Object 2"/>
          <p:cNvGraphicFramePr>
            <a:graphicFrameLocks noChangeAspect="1"/>
          </p:cNvGraphicFramePr>
          <p:nvPr>
            <p:extLst>
              <p:ext uri="{D42A27DB-BD31-4B8C-83A1-F6EECF244321}">
                <p14:modId xmlns:p14="http://schemas.microsoft.com/office/powerpoint/2010/main" val="3885608927"/>
              </p:ext>
            </p:extLst>
          </p:nvPr>
        </p:nvGraphicFramePr>
        <p:xfrm>
          <a:off x="3119492" y="5283554"/>
          <a:ext cx="680888" cy="338219"/>
        </p:xfrm>
        <a:graphic>
          <a:graphicData uri="http://schemas.openxmlformats.org/presentationml/2006/ole">
            <mc:AlternateContent xmlns:mc="http://schemas.openxmlformats.org/markup-compatibility/2006">
              <mc:Choice xmlns:v="urn:schemas-microsoft-com:vml" Requires="v">
                <p:oleObj spid="_x0000_s258439" name="Equation" r:id="rId11" imgW="533169" imgH="241195" progId="Equation.3">
                  <p:embed/>
                </p:oleObj>
              </mc:Choice>
              <mc:Fallback>
                <p:oleObj name="Equation" r:id="rId11" imgW="533169" imgH="241195" progId="Equation.3">
                  <p:embed/>
                  <p:pic>
                    <p:nvPicPr>
                      <p:cNvPr id="23" name="Object 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119492" y="5283554"/>
                        <a:ext cx="680888" cy="338219"/>
                      </a:xfrm>
                      <a:prstGeom prst="rect">
                        <a:avLst/>
                      </a:prstGeom>
                      <a:noFill/>
                      <a:ln>
                        <a:noFill/>
                      </a:ln>
                      <a:effectLst/>
                      <a:extLst/>
                    </p:spPr>
                  </p:pic>
                </p:oleObj>
              </mc:Fallback>
            </mc:AlternateContent>
          </a:graphicData>
        </a:graphic>
      </p:graphicFrame>
      <mc:AlternateContent xmlns:mc="http://schemas.openxmlformats.org/markup-compatibility/2006" xmlns:a14="http://schemas.microsoft.com/office/drawing/2010/main">
        <mc:Choice Requires="a14">
          <p:sp>
            <p:nvSpPr>
              <p:cNvPr id="24" name="Rectangle 123"/>
              <p:cNvSpPr>
                <a:spLocks noChangeArrowheads="1"/>
              </p:cNvSpPr>
              <p:nvPr/>
            </p:nvSpPr>
            <p:spPr bwMode="auto">
              <a:xfrm>
                <a:off x="654690" y="1901319"/>
                <a:ext cx="3265783" cy="72398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14:m>
                  <m:oMathPara xmlns:m="http://schemas.openxmlformats.org/officeDocument/2006/math">
                    <m:oMathParaPr>
                      <m:jc m:val="centerGroup"/>
                    </m:oMathParaPr>
                    <m:oMath xmlns:m="http://schemas.openxmlformats.org/officeDocument/2006/math">
                      <m:sSup>
                        <m:sSupPr>
                          <m:ctrlPr>
                            <a:rPr kumimoji="0" lang="en-US" altLang="zh-CN" sz="2200" b="0" i="1" u="none" strike="noStrike" kern="1200" cap="none" spc="0" normalizeH="0" baseline="0" noProof="0" smtClean="0">
                              <a:ln>
                                <a:noFill/>
                              </a:ln>
                              <a:solidFill>
                                <a:srgbClr val="0000CC"/>
                              </a:solidFill>
                              <a:effectLst/>
                              <a:uLnTx/>
                              <a:uFillTx/>
                              <a:latin typeface="Cambria Math" panose="02040503050406030204" pitchFamily="18" charset="0"/>
                              <a:ea typeface="宋体" pitchFamily="2" charset="-122"/>
                              <a:cs typeface="+mn-cs"/>
                            </a:rPr>
                          </m:ctrlPr>
                        </m:sSupPr>
                        <m:e>
                          <m:sSub>
                            <m:sSubPr>
                              <m:ctrlPr>
                                <a:rPr kumimoji="0" lang="en-US" altLang="zh-CN" sz="2200" b="0" i="1" u="none" strike="noStrike" kern="1200" cap="none" spc="0" normalizeH="0" baseline="0" noProof="0" smtClean="0">
                                  <a:ln>
                                    <a:noFill/>
                                  </a:ln>
                                  <a:solidFill>
                                    <a:srgbClr val="0000CC"/>
                                  </a:solidFill>
                                  <a:effectLst/>
                                  <a:uLnTx/>
                                  <a:uFillTx/>
                                  <a:latin typeface="Cambria Math" panose="02040503050406030204" pitchFamily="18" charset="0"/>
                                  <a:ea typeface="宋体" pitchFamily="2" charset="-122"/>
                                  <a:cs typeface="+mn-cs"/>
                                </a:rPr>
                              </m:ctrlPr>
                            </m:sSubPr>
                            <m:e>
                              <m:r>
                                <m:rPr>
                                  <m:sty m:val="p"/>
                                </m:rPr>
                                <a:rPr kumimoji="0" lang="en-US" altLang="zh-CN" sz="2200" b="0" i="0" u="none" strike="noStrike" kern="1200" cap="none" spc="0" normalizeH="0" baseline="0" noProof="0" smtClean="0">
                                  <a:ln>
                                    <a:noFill/>
                                  </a:ln>
                                  <a:solidFill>
                                    <a:srgbClr val="0000CC"/>
                                  </a:solidFill>
                                  <a:effectLst/>
                                  <a:uLnTx/>
                                  <a:uFillTx/>
                                  <a:latin typeface="Cambria Math" panose="02040503050406030204" pitchFamily="18" charset="0"/>
                                  <a:ea typeface="宋体" pitchFamily="2" charset="-122"/>
                                  <a:cs typeface="+mn-cs"/>
                                </a:rPr>
                                <m:t>Δ</m:t>
                              </m:r>
                            </m:e>
                            <m:sub>
                              <m:r>
                                <m:rPr>
                                  <m:sty m:val="p"/>
                                </m:rPr>
                                <a:rPr kumimoji="0" lang="en-US" altLang="zh-CN" sz="2200" b="0" i="1" u="none" strike="noStrike" kern="1200" cap="none" spc="0" normalizeH="0" baseline="0" noProof="0">
                                  <a:ln>
                                    <a:noFill/>
                                  </a:ln>
                                  <a:solidFill>
                                    <a:srgbClr val="0000CC"/>
                                  </a:solidFill>
                                  <a:effectLst/>
                                  <a:uLnTx/>
                                  <a:uFillTx/>
                                  <a:latin typeface="Cambria Math" panose="02040503050406030204" pitchFamily="18" charset="0"/>
                                  <a:ea typeface="宋体" pitchFamily="2" charset="-122"/>
                                  <a:cs typeface="+mn-cs"/>
                                </a:rPr>
                                <m:t>s</m:t>
                              </m:r>
                              <m:r>
                                <a:rPr kumimoji="0" lang="en-US" altLang="zh-CN" sz="2200" b="0" i="1" u="none" strike="noStrike" kern="1200" cap="none" spc="0" normalizeH="0" baseline="0" noProof="0" smtClean="0">
                                  <a:ln>
                                    <a:noFill/>
                                  </a:ln>
                                  <a:solidFill>
                                    <a:srgbClr val="0000CC"/>
                                  </a:solidFill>
                                  <a:effectLst/>
                                  <a:uLnTx/>
                                  <a:uFillTx/>
                                  <a:latin typeface="Cambria Math" panose="02040503050406030204" pitchFamily="18" charset="0"/>
                                  <a:ea typeface="宋体" pitchFamily="2" charset="-122"/>
                                  <a:cs typeface="+mn-cs"/>
                                </a:rPr>
                                <m:t>𝑔</m:t>
                              </m:r>
                            </m:sub>
                          </m:sSub>
                          <m:r>
                            <a:rPr kumimoji="0" lang="en-US" altLang="zh-CN" sz="2200" b="0" i="1" u="none" strike="noStrike" kern="1200" cap="none" spc="0" normalizeH="0" baseline="0" noProof="0" smtClean="0">
                              <a:ln>
                                <a:noFill/>
                              </a:ln>
                              <a:solidFill>
                                <a:srgbClr val="0000CC"/>
                              </a:solidFill>
                              <a:effectLst/>
                              <a:uLnTx/>
                              <a:uFillTx/>
                              <a:latin typeface="Cambria Math" panose="02040503050406030204" pitchFamily="18" charset="0"/>
                              <a:ea typeface="宋体" pitchFamily="2" charset="-122"/>
                              <a:cs typeface="+mn-cs"/>
                            </a:rPr>
                            <m:t>=</m:t>
                          </m:r>
                          <m:f>
                            <m:fPr>
                              <m:ctrlPr>
                                <a:rPr kumimoji="0" lang="en-US" altLang="zh-CN" sz="2200" b="0" i="1" u="none" strike="noStrike" kern="1200" cap="none" spc="0" normalizeH="0" baseline="0" noProof="0" smtClean="0">
                                  <a:ln>
                                    <a:noFill/>
                                  </a:ln>
                                  <a:solidFill>
                                    <a:srgbClr val="0000CC"/>
                                  </a:solidFill>
                                  <a:effectLst/>
                                  <a:uLnTx/>
                                  <a:uFillTx/>
                                  <a:latin typeface="Cambria Math" panose="02040503050406030204" pitchFamily="18" charset="0"/>
                                  <a:ea typeface="宋体" pitchFamily="2" charset="-122"/>
                                  <a:cs typeface="+mn-cs"/>
                                </a:rPr>
                              </m:ctrlPr>
                            </m:fPr>
                            <m:num>
                              <m:r>
                                <a:rPr kumimoji="0" lang="en-US" altLang="zh-CN" sz="2200" b="0" i="1" u="none" strike="noStrike" kern="1200" cap="none" spc="0" normalizeH="0" baseline="0" noProof="0" smtClean="0">
                                  <a:ln>
                                    <a:noFill/>
                                  </a:ln>
                                  <a:solidFill>
                                    <a:srgbClr val="0000CC"/>
                                  </a:solidFill>
                                  <a:effectLst/>
                                  <a:uLnTx/>
                                  <a:uFillTx/>
                                  <a:latin typeface="Cambria Math" panose="02040503050406030204" pitchFamily="18" charset="0"/>
                                  <a:ea typeface="宋体" pitchFamily="2" charset="-122"/>
                                  <a:cs typeface="+mn-cs"/>
                                </a:rPr>
                                <m:t>𝑈</m:t>
                              </m:r>
                            </m:num>
                            <m:den>
                              <m:r>
                                <a:rPr kumimoji="0" lang="en-US" altLang="zh-CN" sz="2200" b="0" i="1" u="none" strike="noStrike" kern="1200" cap="none" spc="0" normalizeH="0" baseline="0" noProof="0" smtClean="0">
                                  <a:ln>
                                    <a:noFill/>
                                  </a:ln>
                                  <a:solidFill>
                                    <a:srgbClr val="0000CC"/>
                                  </a:solidFill>
                                  <a:effectLst/>
                                  <a:uLnTx/>
                                  <a:uFillTx/>
                                  <a:latin typeface="Cambria Math" panose="02040503050406030204" pitchFamily="18" charset="0"/>
                                  <a:ea typeface="宋体" pitchFamily="2" charset="-122"/>
                                  <a:cs typeface="+mn-cs"/>
                                </a:rPr>
                                <m:t>2</m:t>
                              </m:r>
                            </m:den>
                          </m:f>
                          <m:r>
                            <a:rPr kumimoji="0" lang="en-US" altLang="zh-CN" sz="2200" b="0" i="1" u="none" strike="noStrike" kern="1200" cap="none" spc="0" normalizeH="0" baseline="0" noProof="0" smtClean="0">
                              <a:ln>
                                <a:noFill/>
                              </a:ln>
                              <a:solidFill>
                                <a:srgbClr val="0000CC"/>
                              </a:solidFill>
                              <a:effectLst/>
                              <a:uLnTx/>
                              <a:uFillTx/>
                              <a:latin typeface="Cambria Math" panose="02040503050406030204" pitchFamily="18" charset="0"/>
                              <a:ea typeface="宋体" pitchFamily="2" charset="-122"/>
                              <a:cs typeface="+mn-cs"/>
                            </a:rPr>
                            <m:t>−</m:t>
                          </m:r>
                          <m:r>
                            <a:rPr kumimoji="0" lang="en-US" altLang="zh-CN" sz="2200" b="0" i="1" u="none" strike="noStrike" kern="1200" cap="none" spc="0" normalizeH="0" baseline="0" noProof="0" smtClean="0">
                              <a:ln>
                                <a:noFill/>
                              </a:ln>
                              <a:solidFill>
                                <a:srgbClr val="0000CC"/>
                              </a:solidFill>
                              <a:effectLst/>
                              <a:uLnTx/>
                              <a:uFillTx/>
                              <a:latin typeface="Cambria Math" panose="02040503050406030204" pitchFamily="18" charset="0"/>
                              <a:ea typeface="宋体" pitchFamily="2" charset="-122"/>
                              <a:cs typeface="+mn-cs"/>
                            </a:rPr>
                            <m:t>𝑊</m:t>
                          </m:r>
                          <m:r>
                            <a:rPr kumimoji="0" lang="en-US" altLang="zh-CN" sz="2200" b="0" i="1" u="none" strike="noStrike" kern="1200" cap="none" spc="0" normalizeH="0" baseline="0" noProof="0" smtClean="0">
                              <a:ln>
                                <a:noFill/>
                              </a:ln>
                              <a:solidFill>
                                <a:srgbClr val="0000CC"/>
                              </a:solidFill>
                              <a:effectLst/>
                              <a:uLnTx/>
                              <a:uFillTx/>
                              <a:latin typeface="Cambria Math" panose="02040503050406030204" pitchFamily="18" charset="0"/>
                              <a:ea typeface="宋体" pitchFamily="2" charset="-122"/>
                              <a:cs typeface="+mn-cs"/>
                            </a:rPr>
                            <m:t>∼</m:t>
                          </m:r>
                          <m:f>
                            <m:fPr>
                              <m:ctrlPr>
                                <a:rPr kumimoji="0" lang="en-US" altLang="zh-CN" sz="2200" b="0" i="1" u="none" strike="noStrike" kern="1200" cap="none" spc="0" normalizeH="0" baseline="0" noProof="0" smtClean="0">
                                  <a:ln>
                                    <a:noFill/>
                                  </a:ln>
                                  <a:solidFill>
                                    <a:srgbClr val="0000CC"/>
                                  </a:solidFill>
                                  <a:effectLst/>
                                  <a:uLnTx/>
                                  <a:uFillTx/>
                                  <a:latin typeface="Cambria Math" panose="02040503050406030204" pitchFamily="18" charset="0"/>
                                  <a:ea typeface="宋体" pitchFamily="2" charset="-122"/>
                                  <a:cs typeface="+mn-cs"/>
                                </a:rPr>
                              </m:ctrlPr>
                            </m:fPr>
                            <m:num>
                              <m:r>
                                <a:rPr kumimoji="0" lang="en-US" altLang="zh-CN" sz="2200" b="0" i="1" u="none" strike="noStrike" kern="1200" cap="none" spc="0" normalizeH="0" baseline="0" noProof="0" smtClean="0">
                                  <a:ln>
                                    <a:noFill/>
                                  </a:ln>
                                  <a:solidFill>
                                    <a:srgbClr val="0000CC"/>
                                  </a:solidFill>
                                  <a:effectLst/>
                                  <a:uLnTx/>
                                  <a:uFillTx/>
                                  <a:latin typeface="Cambria Math" panose="02040503050406030204" pitchFamily="18" charset="0"/>
                                  <a:ea typeface="宋体" pitchFamily="2" charset="-122"/>
                                  <a:cs typeface="+mn-cs"/>
                                </a:rPr>
                                <m:t>𝑈</m:t>
                              </m:r>
                            </m:num>
                            <m:den>
                              <m:r>
                                <a:rPr kumimoji="0" lang="en-US" altLang="zh-CN" sz="2200" b="0" i="1" u="none" strike="noStrike" kern="1200" cap="none" spc="0" normalizeH="0" baseline="0" noProof="0" smtClean="0">
                                  <a:ln>
                                    <a:noFill/>
                                  </a:ln>
                                  <a:solidFill>
                                    <a:srgbClr val="0000CC"/>
                                  </a:solidFill>
                                  <a:effectLst/>
                                  <a:uLnTx/>
                                  <a:uFillTx/>
                                  <a:latin typeface="Cambria Math" panose="02040503050406030204" pitchFamily="18" charset="0"/>
                                  <a:ea typeface="宋体" pitchFamily="2" charset="-122"/>
                                  <a:cs typeface="+mn-cs"/>
                                </a:rPr>
                                <m:t>2</m:t>
                              </m:r>
                            </m:den>
                          </m:f>
                          <m:r>
                            <a:rPr kumimoji="0" lang="en-US" altLang="zh-CN" sz="2200" b="0" i="1" u="none" strike="noStrike" kern="1200" cap="none" spc="0" normalizeH="0" baseline="0" noProof="0" smtClean="0">
                              <a:ln>
                                <a:noFill/>
                              </a:ln>
                              <a:solidFill>
                                <a:srgbClr val="0000CC"/>
                              </a:solidFill>
                              <a:effectLst/>
                              <a:uLnTx/>
                              <a:uFillTx/>
                              <a:latin typeface="Cambria Math" panose="02040503050406030204" pitchFamily="18" charset="0"/>
                              <a:ea typeface="宋体" pitchFamily="2" charset="-122"/>
                              <a:cs typeface="+mn-cs"/>
                            </a:rPr>
                            <m:t>−#</m:t>
                          </m:r>
                          <m:r>
                            <a:rPr kumimoji="0" lang="en-US" altLang="zh-CN" sz="2200" b="0" i="1" u="none" strike="noStrike" kern="1200" cap="none" spc="0" normalizeH="0" baseline="0" noProof="0" smtClean="0">
                              <a:ln>
                                <a:noFill/>
                              </a:ln>
                              <a:solidFill>
                                <a:srgbClr val="0000CC"/>
                              </a:solidFill>
                              <a:effectLst/>
                              <a:uLnTx/>
                              <a:uFillTx/>
                              <a:latin typeface="Cambria Math" panose="02040503050406030204" pitchFamily="18" charset="0"/>
                              <a:ea typeface="宋体" pitchFamily="2" charset="-122"/>
                              <a:cs typeface="+mn-cs"/>
                            </a:rPr>
                            <m:t>𝑁𝑡</m:t>
                          </m:r>
                        </m:e>
                        <m:sup>
                          <m:r>
                            <a:rPr kumimoji="0" lang="en-US" altLang="zh-CN" sz="2200" b="0" i="1" u="none" strike="noStrike" kern="1200" cap="none" spc="0" normalizeH="0" baseline="0" noProof="0" smtClean="0">
                              <a:ln>
                                <a:noFill/>
                              </a:ln>
                              <a:solidFill>
                                <a:srgbClr val="0000CC"/>
                              </a:solidFill>
                              <a:effectLst/>
                              <a:uLnTx/>
                              <a:uFillTx/>
                              <a:latin typeface="Cambria Math" panose="02040503050406030204" pitchFamily="18" charset="0"/>
                              <a:ea typeface="宋体" pitchFamily="2" charset="-122"/>
                              <a:cs typeface="+mn-cs"/>
                            </a:rPr>
                            <m:t> </m:t>
                          </m:r>
                        </m:sup>
                      </m:sSup>
                    </m:oMath>
                  </m:oMathPara>
                </a14:m>
                <a:endParaRPr kumimoji="0" lang="en-US" altLang="zh-CN" sz="2200" b="0" i="0" u="none" strike="noStrike" kern="1200" cap="none" spc="0" normalizeH="0" baseline="0" noProof="0" dirty="0">
                  <a:ln>
                    <a:noFill/>
                  </a:ln>
                  <a:solidFill>
                    <a:srgbClr val="0000CC"/>
                  </a:solidFill>
                  <a:effectLst/>
                  <a:uLnTx/>
                  <a:uFillTx/>
                  <a:latin typeface="Tahoma" pitchFamily="34" charset="0"/>
                  <a:ea typeface="宋体" pitchFamily="2" charset="-122"/>
                  <a:cs typeface="+mn-cs"/>
                </a:endParaRPr>
              </a:p>
            </p:txBody>
          </p:sp>
        </mc:Choice>
        <mc:Fallback xmlns="">
          <p:sp>
            <p:nvSpPr>
              <p:cNvPr id="24" name="Rectangle 123"/>
              <p:cNvSpPr>
                <a:spLocks noRot="1" noChangeAspect="1" noMove="1" noResize="1" noEditPoints="1" noAdjustHandles="1" noChangeArrowheads="1" noChangeShapeType="1" noTextEdit="1"/>
              </p:cNvSpPr>
              <p:nvPr/>
            </p:nvSpPr>
            <p:spPr bwMode="auto">
              <a:xfrm>
                <a:off x="654690" y="1901319"/>
                <a:ext cx="3265783" cy="723981"/>
              </a:xfrm>
              <a:prstGeom prst="rect">
                <a:avLst/>
              </a:prstGeom>
              <a:blipFill>
                <a:blip r:embed="rId13"/>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7" name="Rectangle 5"/>
              <p:cNvSpPr txBox="1">
                <a:spLocks noChangeArrowheads="1"/>
              </p:cNvSpPr>
              <p:nvPr/>
            </p:nvSpPr>
            <p:spPr bwMode="auto">
              <a:xfrm>
                <a:off x="452754" y="1124700"/>
                <a:ext cx="4004032" cy="64952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342900" marR="0" lvl="0" indent="-342900" algn="l" defTabSz="914400" rtl="0" eaLnBrk="1" fontAlgn="base" latinLnBrk="0" hangingPunct="1">
                  <a:lnSpc>
                    <a:spcPct val="100000"/>
                  </a:lnSpc>
                  <a:spcBef>
                    <a:spcPct val="0"/>
                  </a:spcBef>
                  <a:spcAft>
                    <a:spcPct val="0"/>
                  </a:spcAft>
                  <a:buClrTx/>
                  <a:buSzTx/>
                  <a:buFontTx/>
                  <a:buChar char="•"/>
                  <a:tabLst/>
                  <a:defRPr/>
                </a:pPr>
                <a14:m>
                  <m:oMath xmlns:m="http://schemas.openxmlformats.org/officeDocument/2006/math">
                    <m:r>
                      <m:rPr>
                        <m:sty m:val="p"/>
                      </m:rPr>
                      <a:rPr kumimoji="0" lang="en-US" altLang="zh-CN" sz="2200" b="0" i="0" u="none" strike="noStrike" kern="1200" cap="none" spc="0" normalizeH="0" baseline="0" noProof="0" smtClean="0">
                        <a:ln>
                          <a:noFill/>
                        </a:ln>
                        <a:solidFill>
                          <a:srgbClr val="0000CC"/>
                        </a:solidFill>
                        <a:effectLst/>
                        <a:uLnTx/>
                        <a:uFillTx/>
                        <a:latin typeface="Cambria Math" panose="02040503050406030204" pitchFamily="18" charset="0"/>
                        <a:ea typeface="宋体" pitchFamily="2" charset="-122"/>
                        <a:cs typeface="Tahoma" pitchFamily="34" charset="0"/>
                      </a:rPr>
                      <m:t>Δ</m:t>
                    </m:r>
                  </m:oMath>
                </a14:m>
                <a:r>
                  <a:rPr kumimoji="0" lang="en-US" altLang="zh-CN" sz="2200" b="0" i="0" u="none" strike="noStrike" kern="1200" cap="none" spc="0" normalizeH="0" baseline="0" noProof="0" dirty="0" smtClean="0">
                    <a:ln>
                      <a:noFill/>
                    </a:ln>
                    <a:solidFill>
                      <a:srgbClr val="0000CC"/>
                    </a:solidFill>
                    <a:effectLst/>
                    <a:uLnTx/>
                    <a:uFillTx/>
                    <a:latin typeface="Tahoma" pitchFamily="34" charset="0"/>
                    <a:ea typeface="宋体" pitchFamily="2" charset="-122"/>
                    <a:cs typeface="Tahoma" pitchFamily="34" charset="0"/>
                  </a:rPr>
                  <a:t> decreases</a:t>
                </a:r>
                <a:r>
                  <a:rPr kumimoji="0" lang="en-US" altLang="zh-CN" sz="2200" b="0" i="0" u="none" strike="noStrike" kern="1200" cap="none" spc="0" normalizeH="0" noProof="0" dirty="0" smtClean="0">
                    <a:ln>
                      <a:noFill/>
                    </a:ln>
                    <a:solidFill>
                      <a:srgbClr val="0000CC"/>
                    </a:solidFill>
                    <a:effectLst/>
                    <a:uLnTx/>
                    <a:uFillTx/>
                    <a:latin typeface="Tahoma" pitchFamily="34" charset="0"/>
                    <a:ea typeface="宋体" pitchFamily="2" charset="-122"/>
                    <a:cs typeface="Tahoma" pitchFamily="34" charset="0"/>
                  </a:rPr>
                  <a:t> with N.</a:t>
                </a:r>
                <a:r>
                  <a:rPr kumimoji="0" lang="en-US" altLang="zh-CN" sz="2200" b="0" i="0" u="none" strike="noStrike" kern="1200" cap="none" spc="0" normalizeH="0" baseline="0" noProof="0" dirty="0" smtClean="0">
                    <a:ln>
                      <a:noFill/>
                    </a:ln>
                    <a:solidFill>
                      <a:srgbClr val="0000CC"/>
                    </a:solidFill>
                    <a:effectLst/>
                    <a:uLnTx/>
                    <a:uFillTx/>
                    <a:latin typeface="Tahoma" pitchFamily="34" charset="0"/>
                    <a:ea typeface="宋体" pitchFamily="2" charset="-122"/>
                    <a:cs typeface="Tahoma" pitchFamily="34" charset="0"/>
                  </a:rPr>
                  <a:t> </a:t>
                </a:r>
                <a:endParaRPr kumimoji="0" lang="en-US" altLang="zh-CN" sz="2200" b="0" i="0" u="none" strike="noStrike" kern="1200" cap="none" spc="0" normalizeH="0" baseline="0" noProof="0" dirty="0">
                  <a:ln>
                    <a:noFill/>
                  </a:ln>
                  <a:solidFill>
                    <a:srgbClr val="0000CC"/>
                  </a:solidFill>
                  <a:effectLst/>
                  <a:uLnTx/>
                  <a:uFillTx/>
                  <a:latin typeface="Tahoma" pitchFamily="34" charset="0"/>
                  <a:ea typeface="宋体" pitchFamily="2" charset="-122"/>
                  <a:cs typeface="Tahoma" pitchFamily="34" charset="0"/>
                </a:endParaRPr>
              </a:p>
            </p:txBody>
          </p:sp>
        </mc:Choice>
        <mc:Fallback xmlns="">
          <p:sp>
            <p:nvSpPr>
              <p:cNvPr id="17" name="Rectangle 5"/>
              <p:cNvSpPr txBox="1">
                <a:spLocks noRot="1" noChangeAspect="1" noMove="1" noResize="1" noEditPoints="1" noAdjustHandles="1" noChangeArrowheads="1" noChangeShapeType="1" noTextEdit="1"/>
              </p:cNvSpPr>
              <p:nvPr/>
            </p:nvSpPr>
            <p:spPr bwMode="auto">
              <a:xfrm>
                <a:off x="452754" y="1124700"/>
                <a:ext cx="4004032" cy="649523"/>
              </a:xfrm>
              <a:prstGeom prst="rect">
                <a:avLst/>
              </a:prstGeom>
              <a:blipFill>
                <a:blip r:embed="rId14"/>
                <a:stretch>
                  <a:fillRect l="-1826" b="-1869"/>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a:noFill/>
                  </a:rPr>
                  <a:t> </a:t>
                </a:r>
              </a:p>
            </p:txBody>
          </p:sp>
        </mc:Fallback>
      </mc:AlternateContent>
      <p:pic>
        <p:nvPicPr>
          <p:cNvPr id="25" name="Picture 210"/>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622805" y="1970728"/>
            <a:ext cx="4044097" cy="18240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6" name="Picture 211"/>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802821" y="3858459"/>
            <a:ext cx="2936325" cy="2496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27" name="对象 26"/>
          <p:cNvGraphicFramePr>
            <a:graphicFrameLocks noChangeAspect="1"/>
          </p:cNvGraphicFramePr>
          <p:nvPr>
            <p:extLst>
              <p:ext uri="{D42A27DB-BD31-4B8C-83A1-F6EECF244321}">
                <p14:modId xmlns:p14="http://schemas.microsoft.com/office/powerpoint/2010/main" val="418136228"/>
              </p:ext>
            </p:extLst>
          </p:nvPr>
        </p:nvGraphicFramePr>
        <p:xfrm>
          <a:off x="4826848" y="4308031"/>
          <a:ext cx="728663" cy="361950"/>
        </p:xfrm>
        <a:graphic>
          <a:graphicData uri="http://schemas.openxmlformats.org/presentationml/2006/ole">
            <mc:AlternateContent xmlns:mc="http://schemas.openxmlformats.org/markup-compatibility/2006">
              <mc:Choice xmlns:v="urn:schemas-microsoft-com:vml" Requires="v">
                <p:oleObj spid="_x0000_s258440" name="Equation" r:id="rId17" imgW="533169" imgH="241195" progId="Equation.3">
                  <p:embed/>
                </p:oleObj>
              </mc:Choice>
              <mc:Fallback>
                <p:oleObj name="Equation" r:id="rId17" imgW="533169" imgH="241195" progId="Equation.3">
                  <p:embed/>
                  <p:pic>
                    <p:nvPicPr>
                      <p:cNvPr id="3" name="对象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826848" y="4308031"/>
                        <a:ext cx="728663" cy="361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8" name="对象 27"/>
          <p:cNvGraphicFramePr>
            <a:graphicFrameLocks noChangeAspect="1"/>
          </p:cNvGraphicFramePr>
          <p:nvPr>
            <p:extLst>
              <p:ext uri="{D42A27DB-BD31-4B8C-83A1-F6EECF244321}">
                <p14:modId xmlns:p14="http://schemas.microsoft.com/office/powerpoint/2010/main" val="3030315836"/>
              </p:ext>
            </p:extLst>
          </p:nvPr>
        </p:nvGraphicFramePr>
        <p:xfrm>
          <a:off x="4790042" y="5447976"/>
          <a:ext cx="761062" cy="417497"/>
        </p:xfrm>
        <a:graphic>
          <a:graphicData uri="http://schemas.openxmlformats.org/presentationml/2006/ole">
            <mc:AlternateContent xmlns:mc="http://schemas.openxmlformats.org/markup-compatibility/2006">
              <mc:Choice xmlns:v="urn:schemas-microsoft-com:vml" Requires="v">
                <p:oleObj spid="_x0000_s258441" name="公式" r:id="rId18" imgW="406080" imgH="203040" progId="Equation.3">
                  <p:embed/>
                </p:oleObj>
              </mc:Choice>
              <mc:Fallback>
                <p:oleObj name="公式" r:id="rId18" imgW="406080" imgH="203040" progId="Equation.3">
                  <p:embed/>
                  <p:pic>
                    <p:nvPicPr>
                      <p:cNvPr id="5" name="对象 4"/>
                      <p:cNvPicPr>
                        <a:picLocks noChangeAspect="1" noChangeArrowheads="1"/>
                      </p:cNvPicPr>
                      <p:nvPr/>
                    </p:nvPicPr>
                    <p:blipFill>
                      <a:blip r:embed="rId19"/>
                      <a:srcRect/>
                      <a:stretch>
                        <a:fillRect/>
                      </a:stretch>
                    </p:blipFill>
                    <p:spPr bwMode="auto">
                      <a:xfrm>
                        <a:off x="4790042" y="5447976"/>
                        <a:ext cx="761062" cy="417497"/>
                      </a:xfrm>
                      <a:prstGeom prst="rect">
                        <a:avLst/>
                      </a:prstGeom>
                      <a:noFill/>
                      <a:ln>
                        <a:noFill/>
                      </a:ln>
                      <a:effectLst/>
                    </p:spPr>
                  </p:pic>
                </p:oleObj>
              </mc:Fallback>
            </mc:AlternateContent>
          </a:graphicData>
        </a:graphic>
      </p:graphicFrame>
      <mc:AlternateContent xmlns:mc="http://schemas.openxmlformats.org/markup-compatibility/2006" xmlns:a14="http://schemas.microsoft.com/office/drawing/2010/main">
        <mc:Choice Requires="a14">
          <p:sp>
            <p:nvSpPr>
              <p:cNvPr id="29" name="Rectangle 5"/>
              <p:cNvSpPr txBox="1">
                <a:spLocks noChangeArrowheads="1"/>
              </p:cNvSpPr>
              <p:nvPr/>
            </p:nvSpPr>
            <p:spPr bwMode="auto">
              <a:xfrm>
                <a:off x="4968586" y="1154119"/>
                <a:ext cx="4004032" cy="64952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342900" marR="0" lvl="0" indent="-342900" algn="l" defTabSz="914400" rtl="0" eaLnBrk="1" fontAlgn="base" latinLnBrk="0" hangingPunct="1">
                  <a:lnSpc>
                    <a:spcPct val="100000"/>
                  </a:lnSpc>
                  <a:spcBef>
                    <a:spcPct val="0"/>
                  </a:spcBef>
                  <a:spcAft>
                    <a:spcPct val="0"/>
                  </a:spcAft>
                  <a:buClrTx/>
                  <a:buSzTx/>
                  <a:buFontTx/>
                  <a:buChar char="•"/>
                  <a:tabLst/>
                  <a:defRPr/>
                </a:pPr>
                <a:r>
                  <a:rPr kumimoji="0" lang="en-US" altLang="zh-CN" sz="2200" b="0" i="0" u="none" strike="noStrike" kern="1200" cap="none" spc="0" normalizeH="0" baseline="0" noProof="0" dirty="0" smtClean="0">
                    <a:ln>
                      <a:noFill/>
                    </a:ln>
                    <a:solidFill>
                      <a:srgbClr val="0000CC"/>
                    </a:solidFill>
                    <a:effectLst/>
                    <a:uLnTx/>
                    <a:uFillTx/>
                    <a:latin typeface="Tahoma" pitchFamily="34" charset="0"/>
                    <a:ea typeface="宋体" pitchFamily="2" charset="-122"/>
                    <a:cs typeface="Tahoma" pitchFamily="34" charset="0"/>
                  </a:rPr>
                  <a:t>Hole’s band width </a:t>
                </a:r>
                <a14:m>
                  <m:oMath xmlns:m="http://schemas.openxmlformats.org/officeDocument/2006/math">
                    <m:sSup>
                      <m:sSupPr>
                        <m:ctrlPr>
                          <a:rPr kumimoji="0" lang="en-US" altLang="zh-CN" sz="2200" b="0" i="1" u="none" strike="noStrike" kern="1200" cap="none" spc="0" normalizeH="0" baseline="0" noProof="0" smtClean="0">
                            <a:ln>
                              <a:noFill/>
                            </a:ln>
                            <a:solidFill>
                              <a:srgbClr val="0000CC"/>
                            </a:solidFill>
                            <a:effectLst/>
                            <a:uLnTx/>
                            <a:uFillTx/>
                            <a:latin typeface="Cambria Math" panose="02040503050406030204" pitchFamily="18" charset="0"/>
                            <a:ea typeface="宋体" pitchFamily="2" charset="-122"/>
                            <a:cs typeface="Tahoma" pitchFamily="34" charset="0"/>
                          </a:rPr>
                        </m:ctrlPr>
                      </m:sSupPr>
                      <m:e>
                        <m:r>
                          <a:rPr kumimoji="0" lang="en-US" altLang="zh-CN" sz="2200" b="0" i="1" u="none" strike="noStrike" kern="1200" cap="none" spc="0" normalizeH="0" baseline="0" noProof="0" smtClean="0">
                            <a:ln>
                              <a:noFill/>
                            </a:ln>
                            <a:solidFill>
                              <a:srgbClr val="0000CC"/>
                            </a:solidFill>
                            <a:effectLst/>
                            <a:uLnTx/>
                            <a:uFillTx/>
                            <a:latin typeface="Cambria Math" panose="02040503050406030204" pitchFamily="18" charset="0"/>
                            <a:ea typeface="宋体" pitchFamily="2" charset="-122"/>
                            <a:cs typeface="Tahoma" pitchFamily="34" charset="0"/>
                          </a:rPr>
                          <m:t>𝑊</m:t>
                        </m:r>
                        <m:r>
                          <a:rPr kumimoji="0" lang="en-US" altLang="zh-CN" sz="2200" b="0" i="1" u="none" strike="noStrike" kern="1200" cap="none" spc="0" normalizeH="0" baseline="0" noProof="0" smtClean="0">
                            <a:ln>
                              <a:noFill/>
                            </a:ln>
                            <a:solidFill>
                              <a:srgbClr val="0000CC"/>
                            </a:solidFill>
                            <a:effectLst/>
                            <a:uLnTx/>
                            <a:uFillTx/>
                            <a:latin typeface="Cambria Math" panose="02040503050406030204" pitchFamily="18" charset="0"/>
                            <a:ea typeface="宋体" pitchFamily="2" charset="-122"/>
                            <a:cs typeface="Tahoma" pitchFamily="34" charset="0"/>
                          </a:rPr>
                          <m:t>∼</m:t>
                        </m:r>
                        <m:r>
                          <a:rPr kumimoji="0" lang="en-US" altLang="zh-CN" sz="2200" b="0" i="1" u="none" strike="noStrike" kern="1200" cap="none" spc="0" normalizeH="0" baseline="0" noProof="0" smtClean="0">
                            <a:ln>
                              <a:noFill/>
                            </a:ln>
                            <a:solidFill>
                              <a:srgbClr val="0000CC"/>
                            </a:solidFill>
                            <a:effectLst/>
                            <a:uLnTx/>
                            <a:uFillTx/>
                            <a:latin typeface="Cambria Math" panose="02040503050406030204" pitchFamily="18" charset="0"/>
                            <a:ea typeface="宋体" pitchFamily="2" charset="-122"/>
                            <a:cs typeface="Tahoma" pitchFamily="34" charset="0"/>
                          </a:rPr>
                          <m:t>𝑁𝑡</m:t>
                        </m:r>
                      </m:e>
                      <m:sup>
                        <m:r>
                          <a:rPr kumimoji="0" lang="en-US" altLang="zh-CN" sz="2200" b="0" i="1" u="none" strike="noStrike" kern="1200" cap="none" spc="0" normalizeH="0" baseline="0" noProof="0" smtClean="0">
                            <a:ln>
                              <a:noFill/>
                            </a:ln>
                            <a:solidFill>
                              <a:srgbClr val="0000CC"/>
                            </a:solidFill>
                            <a:effectLst/>
                            <a:uLnTx/>
                            <a:uFillTx/>
                            <a:latin typeface="Cambria Math" panose="02040503050406030204" pitchFamily="18" charset="0"/>
                            <a:ea typeface="宋体" pitchFamily="2" charset="-122"/>
                            <a:cs typeface="Tahoma" pitchFamily="34" charset="0"/>
                          </a:rPr>
                          <m:t> </m:t>
                        </m:r>
                      </m:sup>
                    </m:sSup>
                  </m:oMath>
                </a14:m>
                <a:r>
                  <a:rPr kumimoji="0" lang="en-US" altLang="zh-CN" sz="2200" b="0" i="0" u="none" strike="noStrike" kern="1200" cap="none" spc="0" normalizeH="0" baseline="0" noProof="0" dirty="0" smtClean="0">
                    <a:ln>
                      <a:noFill/>
                    </a:ln>
                    <a:solidFill>
                      <a:srgbClr val="0000CC"/>
                    </a:solidFill>
                    <a:effectLst/>
                    <a:uLnTx/>
                    <a:uFillTx/>
                    <a:latin typeface="Tahoma" pitchFamily="34" charset="0"/>
                    <a:ea typeface="宋体" pitchFamily="2" charset="-122"/>
                    <a:cs typeface="Tahoma" pitchFamily="34" charset="0"/>
                  </a:rPr>
                  <a:t>.  </a:t>
                </a:r>
                <a:endParaRPr kumimoji="0" lang="en-US" altLang="zh-CN" sz="2200" b="0" i="0" u="none" strike="noStrike" kern="1200" cap="none" spc="0" normalizeH="0" baseline="0" noProof="0" dirty="0">
                  <a:ln>
                    <a:noFill/>
                  </a:ln>
                  <a:solidFill>
                    <a:srgbClr val="0000CC"/>
                  </a:solidFill>
                  <a:effectLst/>
                  <a:uLnTx/>
                  <a:uFillTx/>
                  <a:latin typeface="Tahoma" pitchFamily="34" charset="0"/>
                  <a:ea typeface="宋体" pitchFamily="2" charset="-122"/>
                  <a:cs typeface="Tahoma" pitchFamily="34" charset="0"/>
                </a:endParaRPr>
              </a:p>
            </p:txBody>
          </p:sp>
        </mc:Choice>
        <mc:Fallback xmlns="">
          <p:sp>
            <p:nvSpPr>
              <p:cNvPr id="29" name="Rectangle 5"/>
              <p:cNvSpPr txBox="1">
                <a:spLocks noRot="1" noChangeAspect="1" noMove="1" noResize="1" noEditPoints="1" noAdjustHandles="1" noChangeArrowheads="1" noChangeShapeType="1" noTextEdit="1"/>
              </p:cNvSpPr>
              <p:nvPr/>
            </p:nvSpPr>
            <p:spPr bwMode="auto">
              <a:xfrm>
                <a:off x="4968586" y="1154119"/>
                <a:ext cx="4004032" cy="649523"/>
              </a:xfrm>
              <a:prstGeom prst="rect">
                <a:avLst/>
              </a:prstGeom>
              <a:blipFill>
                <a:blip r:embed="rId20"/>
                <a:stretch>
                  <a:fillRect l="-1979" r="-3653" b="-2804"/>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a:noFill/>
                  </a:rPr>
                  <a:t> </a:t>
                </a:r>
              </a:p>
            </p:txBody>
          </p:sp>
        </mc:Fallback>
      </mc:AlternateContent>
    </p:spTree>
    <p:extLst>
      <p:ext uri="{BB962C8B-B14F-4D97-AF65-F5344CB8AC3E}">
        <p14:creationId xmlns:p14="http://schemas.microsoft.com/office/powerpoint/2010/main" val="400108496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Rectangle 5"/>
          <p:cNvSpPr txBox="1">
            <a:spLocks noChangeArrowheads="1"/>
          </p:cNvSpPr>
          <p:nvPr/>
        </p:nvSpPr>
        <p:spPr bwMode="auto">
          <a:xfrm>
            <a:off x="340547" y="241385"/>
            <a:ext cx="8532813"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zh-CN" sz="2800" b="0" u="sng" dirty="0">
                <a:latin typeface="Tahoma" pitchFamily="34" charset="0"/>
                <a:ea typeface="宋体" pitchFamily="2" charset="-122"/>
                <a:cs typeface="Tahoma" pitchFamily="34" charset="0"/>
              </a:rPr>
              <a:t>Dirac fermion – SU(4) stagger flux Hubbard model</a:t>
            </a:r>
          </a:p>
        </p:txBody>
      </p:sp>
      <p:pic>
        <p:nvPicPr>
          <p:cNvPr id="2" name="图片 1"/>
          <p:cNvPicPr>
            <a:picLocks noChangeAspect="1"/>
          </p:cNvPicPr>
          <p:nvPr/>
        </p:nvPicPr>
        <p:blipFill rotWithShape="1">
          <a:blip r:embed="rId3"/>
          <a:srcRect r="55931"/>
          <a:stretch/>
        </p:blipFill>
        <p:spPr>
          <a:xfrm>
            <a:off x="1159513" y="1143042"/>
            <a:ext cx="1805035" cy="1920250"/>
          </a:xfrm>
          <a:prstGeom prst="rect">
            <a:avLst/>
          </a:prstGeom>
        </p:spPr>
      </p:pic>
      <p:pic>
        <p:nvPicPr>
          <p:cNvPr id="5" name="图片 4"/>
          <p:cNvPicPr>
            <a:picLocks noChangeAspect="1"/>
          </p:cNvPicPr>
          <p:nvPr/>
        </p:nvPicPr>
        <p:blipFill>
          <a:blip r:embed="rId4"/>
          <a:stretch>
            <a:fillRect/>
          </a:stretch>
        </p:blipFill>
        <p:spPr>
          <a:xfrm>
            <a:off x="4034330" y="1050246"/>
            <a:ext cx="4032523" cy="3540018"/>
          </a:xfrm>
          <a:prstGeom prst="rect">
            <a:avLst/>
          </a:prstGeom>
        </p:spPr>
      </p:pic>
      <p:pic>
        <p:nvPicPr>
          <p:cNvPr id="123" name="图片 122"/>
          <p:cNvPicPr>
            <a:picLocks noChangeAspect="1"/>
          </p:cNvPicPr>
          <p:nvPr/>
        </p:nvPicPr>
        <p:blipFill rotWithShape="1">
          <a:blip r:embed="rId3"/>
          <a:srcRect l="51101"/>
          <a:stretch/>
        </p:blipFill>
        <p:spPr>
          <a:xfrm>
            <a:off x="1211185" y="4167519"/>
            <a:ext cx="2002877" cy="1920250"/>
          </a:xfrm>
          <a:prstGeom prst="rect">
            <a:avLst/>
          </a:prstGeom>
        </p:spPr>
      </p:pic>
      <p:sp>
        <p:nvSpPr>
          <p:cNvPr id="125" name="Rectangle 123"/>
          <p:cNvSpPr>
            <a:spLocks noChangeArrowheads="1"/>
          </p:cNvSpPr>
          <p:nvPr/>
        </p:nvSpPr>
        <p:spPr bwMode="auto">
          <a:xfrm>
            <a:off x="3954749" y="4849985"/>
            <a:ext cx="4038065"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pPr>
            <a:r>
              <a:rPr lang="en-US" altLang="zh-CN" sz="2200" b="0" dirty="0">
                <a:solidFill>
                  <a:srgbClr val="0000CC"/>
                </a:solidFill>
                <a:latin typeface="Tahoma" pitchFamily="34" charset="0"/>
                <a:ea typeface="宋体" pitchFamily="2" charset="-122"/>
              </a:rPr>
              <a:t>  </a:t>
            </a:r>
            <a:r>
              <a:rPr lang="en-US" altLang="zh-CN" sz="2200" b="0" dirty="0" err="1">
                <a:solidFill>
                  <a:srgbClr val="0000CC"/>
                </a:solidFill>
                <a:latin typeface="Tahoma" pitchFamily="34" charset="0"/>
                <a:ea typeface="宋体" pitchFamily="2" charset="-122"/>
              </a:rPr>
              <a:t>Plaquette</a:t>
            </a:r>
            <a:r>
              <a:rPr lang="en-US" altLang="zh-CN" sz="2200" b="0" dirty="0">
                <a:solidFill>
                  <a:srgbClr val="0000CC"/>
                </a:solidFill>
                <a:latin typeface="Tahoma" pitchFamily="34" charset="0"/>
                <a:ea typeface="宋体" pitchFamily="2" charset="-122"/>
              </a:rPr>
              <a:t> (VBS): absence of singlet-particle gap, but with spin-gap. </a:t>
            </a:r>
          </a:p>
        </p:txBody>
      </p:sp>
      <p:sp>
        <p:nvSpPr>
          <p:cNvPr id="126" name="Rectangle 123"/>
          <p:cNvSpPr>
            <a:spLocks noChangeArrowheads="1"/>
          </p:cNvSpPr>
          <p:nvPr/>
        </p:nvSpPr>
        <p:spPr bwMode="auto">
          <a:xfrm>
            <a:off x="1153954" y="3398078"/>
            <a:ext cx="2279156"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None/>
            </a:pPr>
            <a:r>
              <a:rPr lang="en-US" altLang="zh-CN" sz="2200" b="0" dirty="0">
                <a:solidFill>
                  <a:srgbClr val="0000CC"/>
                </a:solidFill>
                <a:latin typeface="Tahoma" pitchFamily="34" charset="0"/>
                <a:ea typeface="宋体" pitchFamily="2" charset="-122"/>
              </a:rPr>
              <a:t>anisotropic Dirac fermion</a:t>
            </a:r>
          </a:p>
        </p:txBody>
      </p:sp>
      <p:sp>
        <p:nvSpPr>
          <p:cNvPr id="8" name="Text Box 5"/>
          <p:cNvSpPr txBox="1">
            <a:spLocks noChangeArrowheads="1"/>
          </p:cNvSpPr>
          <p:nvPr/>
        </p:nvSpPr>
        <p:spPr bwMode="auto">
          <a:xfrm>
            <a:off x="1960459" y="6270433"/>
            <a:ext cx="595277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zh-CN" sz="1400" b="0" dirty="0">
                <a:solidFill>
                  <a:srgbClr val="000000"/>
                </a:solidFill>
                <a:latin typeface="Tahoma" pitchFamily="34" charset="0"/>
              </a:rPr>
              <a:t>H. Xu, Yu Wang, </a:t>
            </a:r>
            <a:r>
              <a:rPr lang="en-US" altLang="zh-CN" sz="1400" b="0" dirty="0" err="1">
                <a:solidFill>
                  <a:srgbClr val="000000"/>
                </a:solidFill>
                <a:latin typeface="Tahoma" pitchFamily="34" charset="0"/>
              </a:rPr>
              <a:t>Zhichao</a:t>
            </a:r>
            <a:r>
              <a:rPr lang="en-US" altLang="zh-CN" sz="1400" b="0" dirty="0">
                <a:solidFill>
                  <a:srgbClr val="000000"/>
                </a:solidFill>
                <a:latin typeface="Tahoma" pitchFamily="34" charset="0"/>
              </a:rPr>
              <a:t> Zhou, </a:t>
            </a:r>
            <a:r>
              <a:rPr lang="en-US" altLang="zh-CN" sz="1400" dirty="0">
                <a:solidFill>
                  <a:srgbClr val="000000"/>
                </a:solidFill>
                <a:latin typeface="Tahoma" pitchFamily="34" charset="0"/>
              </a:rPr>
              <a:t>CW</a:t>
            </a:r>
            <a:r>
              <a:rPr lang="en-US" altLang="zh-CN" sz="1400" b="0" dirty="0">
                <a:solidFill>
                  <a:srgbClr val="000000"/>
                </a:solidFill>
                <a:latin typeface="Tahoma" pitchFamily="34" charset="0"/>
              </a:rPr>
              <a:t>, arxiv1912.11791</a:t>
            </a:r>
            <a:r>
              <a:rPr lang="en-US" altLang="zh-CN" sz="1400" b="0" dirty="0">
                <a:latin typeface="Microsoft YaHei" panose="020B0503020204020204" pitchFamily="34" charset="-122"/>
                <a:ea typeface="Microsoft YaHei" panose="020B0503020204020204" pitchFamily="34" charset="-122"/>
              </a:rPr>
              <a:t>.</a:t>
            </a:r>
            <a:endParaRPr lang="en-US" altLang="zh-CN" sz="1400" b="0" dirty="0">
              <a:solidFill>
                <a:srgbClr val="000000"/>
              </a:solidFill>
              <a:latin typeface="Tahoma" pitchFamily="34" charset="0"/>
            </a:endParaRPr>
          </a:p>
        </p:txBody>
      </p:sp>
    </p:spTree>
    <p:extLst>
      <p:ext uri="{BB962C8B-B14F-4D97-AF65-F5344CB8AC3E}">
        <p14:creationId xmlns:p14="http://schemas.microsoft.com/office/powerpoint/2010/main" val="250949938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 name="AutoShape 2"/>
          <p:cNvSpPr>
            <a:spLocks noChangeArrowheads="1"/>
          </p:cNvSpPr>
          <p:nvPr/>
        </p:nvSpPr>
        <p:spPr bwMode="auto">
          <a:xfrm>
            <a:off x="574247" y="943019"/>
            <a:ext cx="8222304" cy="715445"/>
          </a:xfrm>
          <a:prstGeom prst="roundRect">
            <a:avLst>
              <a:gd name="adj" fmla="val 16667"/>
            </a:avLst>
          </a:prstGeom>
          <a:solidFill>
            <a:srgbClr val="00FF00">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zh-CN" sz="2200" b="1" i="0" u="none" strike="noStrike" kern="1200" cap="none" spc="0" normalizeH="0" baseline="0" noProof="0">
              <a:ln>
                <a:noFill/>
              </a:ln>
              <a:solidFill>
                <a:srgbClr val="0000CC"/>
              </a:solidFill>
              <a:effectLst/>
              <a:uLnTx/>
              <a:uFillTx/>
              <a:latin typeface="Tahoma" pitchFamily="34" charset="0"/>
              <a:ea typeface="宋体" pitchFamily="2" charset="-122"/>
              <a:cs typeface="+mn-cs"/>
            </a:endParaRPr>
          </a:p>
        </p:txBody>
      </p:sp>
      <p:sp>
        <p:nvSpPr>
          <p:cNvPr id="48131" name="Rectangle 5"/>
          <p:cNvSpPr txBox="1">
            <a:spLocks noChangeArrowheads="1"/>
          </p:cNvSpPr>
          <p:nvPr/>
        </p:nvSpPr>
        <p:spPr bwMode="auto">
          <a:xfrm>
            <a:off x="340547" y="241385"/>
            <a:ext cx="8532813"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2800" b="0" i="0" u="sng" strike="noStrike" kern="1200" cap="none" spc="0" normalizeH="0" baseline="0" noProof="0" dirty="0">
                <a:ln>
                  <a:noFill/>
                </a:ln>
                <a:solidFill>
                  <a:srgbClr val="000000"/>
                </a:solidFill>
                <a:effectLst/>
                <a:uLnTx/>
                <a:uFillTx/>
                <a:latin typeface="Tahoma" pitchFamily="34" charset="0"/>
                <a:ea typeface="宋体" pitchFamily="2" charset="-122"/>
                <a:cs typeface="Tahoma" pitchFamily="34" charset="0"/>
              </a:rPr>
              <a:t>Ring exchange</a:t>
            </a:r>
          </a:p>
        </p:txBody>
      </p:sp>
      <mc:AlternateContent xmlns:mc="http://schemas.openxmlformats.org/markup-compatibility/2006" xmlns:a14="http://schemas.microsoft.com/office/drawing/2010/main">
        <mc:Choice Requires="a14">
          <p:sp>
            <p:nvSpPr>
              <p:cNvPr id="3" name="Rectangle 123"/>
              <p:cNvSpPr>
                <a:spLocks noChangeArrowheads="1"/>
              </p:cNvSpPr>
              <p:nvPr/>
            </p:nvSpPr>
            <p:spPr bwMode="auto">
              <a:xfrm>
                <a:off x="631434" y="1047890"/>
                <a:ext cx="8165116" cy="45313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Char char="•"/>
                  <a:tabLst/>
                  <a:defRPr/>
                </a:pPr>
                <a:r>
                  <a:rPr kumimoji="0" lang="en-US" altLang="zh-CN" sz="2200" b="0" i="0" u="none" strike="noStrike" kern="1200" cap="none" spc="0" normalizeH="0" baseline="0" noProof="0" dirty="0">
                    <a:ln>
                      <a:noFill/>
                    </a:ln>
                    <a:solidFill>
                      <a:srgbClr val="0000CC"/>
                    </a:solidFill>
                    <a:effectLst/>
                    <a:uLnTx/>
                    <a:uFillTx/>
                    <a:latin typeface="Tahoma" pitchFamily="34" charset="0"/>
                    <a:ea typeface="宋体" pitchFamily="2" charset="-122"/>
                    <a:cs typeface="+mn-cs"/>
                  </a:rPr>
                  <a:t> Ring exchange processes sensitive to </a:t>
                </a:r>
                <a14:m>
                  <m:oMath xmlns:m="http://schemas.openxmlformats.org/officeDocument/2006/math">
                    <m:sSubSup>
                      <m:sSubSupPr>
                        <m:ctrlPr>
                          <a:rPr kumimoji="0" lang="en-US" altLang="zh-CN" sz="2400" b="0" i="1" u="none" strike="noStrike" kern="1200" cap="none" spc="0" normalizeH="0" baseline="0" noProof="0">
                            <a:ln>
                              <a:noFill/>
                            </a:ln>
                            <a:solidFill>
                              <a:srgbClr val="FF0000"/>
                            </a:solidFill>
                            <a:effectLst/>
                            <a:uLnTx/>
                            <a:uFillTx/>
                            <a:latin typeface="Cambria Math" panose="02040503050406030204" pitchFamily="18" charset="0"/>
                            <a:cs typeface="+mn-cs"/>
                          </a:rPr>
                        </m:ctrlPr>
                      </m:sSubSupPr>
                      <m:e>
                        <m:r>
                          <a:rPr kumimoji="0" lang="en-US" altLang="zh-CN" sz="2400" b="0" i="1" u="none" strike="noStrike" kern="1200" cap="none" spc="0" normalizeH="0" baseline="0" noProof="0">
                            <a:ln>
                              <a:noFill/>
                            </a:ln>
                            <a:solidFill>
                              <a:srgbClr val="FF0000"/>
                            </a:solidFill>
                            <a:effectLst/>
                            <a:uLnTx/>
                            <a:uFillTx/>
                            <a:latin typeface="Cambria Math" panose="02040503050406030204" pitchFamily="18" charset="0"/>
                            <a:cs typeface="+mn-cs"/>
                          </a:rPr>
                          <m:t>𝜙</m:t>
                        </m:r>
                      </m:e>
                      <m:sub>
                        <m:r>
                          <a:rPr kumimoji="0" lang="en-US" altLang="zh-CN" sz="2400" b="0" i="1" u="none" strike="noStrike" kern="1200" cap="none" spc="0" normalizeH="0" baseline="0" noProof="0">
                            <a:ln>
                              <a:noFill/>
                            </a:ln>
                            <a:solidFill>
                              <a:srgbClr val="FF0000"/>
                            </a:solidFill>
                            <a:effectLst/>
                            <a:uLnTx/>
                            <a:uFillTx/>
                            <a:latin typeface="Cambria Math" panose="02040503050406030204" pitchFamily="18" charset="0"/>
                            <a:cs typeface="+mn-cs"/>
                          </a:rPr>
                          <m:t> </m:t>
                        </m:r>
                      </m:sub>
                      <m:sup>
                        <m:r>
                          <a:rPr kumimoji="0" lang="en-US" altLang="zh-CN" sz="2400" b="0" i="1" u="none" strike="noStrike" kern="1200" cap="none" spc="0" normalizeH="0" baseline="0" noProof="0">
                            <a:ln>
                              <a:noFill/>
                            </a:ln>
                            <a:solidFill>
                              <a:srgbClr val="FF0000"/>
                            </a:solidFill>
                            <a:effectLst/>
                            <a:uLnTx/>
                            <a:uFillTx/>
                            <a:latin typeface="Cambria Math" panose="02040503050406030204" pitchFamily="18" charset="0"/>
                            <a:cs typeface="+mn-cs"/>
                          </a:rPr>
                          <m:t> </m:t>
                        </m:r>
                      </m:sup>
                    </m:sSubSup>
                  </m:oMath>
                </a14:m>
                <a:r>
                  <a:rPr kumimoji="0" lang="en-US" altLang="zh-CN" sz="2200" b="0" i="0" u="none" strike="noStrike" kern="1200" cap="none" spc="0" normalizeH="0" baseline="0" noProof="0" dirty="0">
                    <a:ln>
                      <a:noFill/>
                    </a:ln>
                    <a:solidFill>
                      <a:srgbClr val="0000CC"/>
                    </a:solidFill>
                    <a:effectLst/>
                    <a:uLnTx/>
                    <a:uFillTx/>
                    <a:latin typeface="Tahoma" pitchFamily="34" charset="0"/>
                    <a:ea typeface="宋体" pitchFamily="2" charset="-122"/>
                    <a:cs typeface="+mn-cs"/>
                  </a:rPr>
                  <a:t>: the order of  </a:t>
                </a:r>
                <a14:m>
                  <m:oMath xmlns:m="http://schemas.openxmlformats.org/officeDocument/2006/math">
                    <m:sSup>
                      <m:sSupPr>
                        <m:ctrlPr>
                          <a:rPr kumimoji="0" lang="en-US" altLang="zh-CN" sz="2200" b="0" i="1" u="none" strike="noStrike" kern="1200" cap="none" spc="0" normalizeH="0" baseline="0" noProof="0" smtClean="0">
                            <a:ln>
                              <a:noFill/>
                            </a:ln>
                            <a:solidFill>
                              <a:srgbClr val="0000CC"/>
                            </a:solidFill>
                            <a:effectLst/>
                            <a:uLnTx/>
                            <a:uFillTx/>
                            <a:latin typeface="Cambria Math" panose="02040503050406030204" pitchFamily="18" charset="0"/>
                            <a:ea typeface="宋体" pitchFamily="2" charset="-122"/>
                            <a:cs typeface="+mn-cs"/>
                          </a:rPr>
                        </m:ctrlPr>
                      </m:sSupPr>
                      <m:e>
                        <m:sSup>
                          <m:sSupPr>
                            <m:ctrlPr>
                              <a:rPr kumimoji="0" lang="en-US" altLang="zh-CN" sz="2200" b="0" i="1" u="none" strike="noStrike" kern="1200" cap="none" spc="0" normalizeH="0" baseline="0" noProof="0" smtClean="0">
                                <a:ln>
                                  <a:noFill/>
                                </a:ln>
                                <a:solidFill>
                                  <a:srgbClr val="0000CC"/>
                                </a:solidFill>
                                <a:effectLst/>
                                <a:uLnTx/>
                                <a:uFillTx/>
                                <a:latin typeface="Cambria Math" panose="02040503050406030204" pitchFamily="18" charset="0"/>
                                <a:ea typeface="宋体" pitchFamily="2" charset="-122"/>
                                <a:cs typeface="+mn-cs"/>
                              </a:rPr>
                            </m:ctrlPr>
                          </m:sSupPr>
                          <m:e>
                            <m:r>
                              <a:rPr kumimoji="0" lang="en-US" altLang="zh-CN" sz="2200" b="0" i="1" u="none" strike="noStrike" kern="1200" cap="none" spc="0" normalizeH="0" baseline="0" noProof="0" smtClean="0">
                                <a:ln>
                                  <a:noFill/>
                                </a:ln>
                                <a:solidFill>
                                  <a:srgbClr val="0000CC"/>
                                </a:solidFill>
                                <a:effectLst/>
                                <a:uLnTx/>
                                <a:uFillTx/>
                                <a:latin typeface="Cambria Math" panose="02040503050406030204" pitchFamily="18" charset="0"/>
                                <a:ea typeface="宋体" pitchFamily="2" charset="-122"/>
                                <a:cs typeface="+mn-cs"/>
                              </a:rPr>
                              <m:t>𝑡</m:t>
                            </m:r>
                          </m:e>
                          <m:sup>
                            <m:r>
                              <a:rPr kumimoji="0" lang="en-US" altLang="zh-CN" sz="2200" b="0" i="1" u="none" strike="noStrike" kern="1200" cap="none" spc="0" normalizeH="0" baseline="0" noProof="0" smtClean="0">
                                <a:ln>
                                  <a:noFill/>
                                </a:ln>
                                <a:solidFill>
                                  <a:srgbClr val="0000CC"/>
                                </a:solidFill>
                                <a:effectLst/>
                                <a:uLnTx/>
                                <a:uFillTx/>
                                <a:latin typeface="Cambria Math" panose="02040503050406030204" pitchFamily="18" charset="0"/>
                                <a:ea typeface="宋体" pitchFamily="2" charset="-122"/>
                                <a:cs typeface="+mn-cs"/>
                              </a:rPr>
                              <m:t>4</m:t>
                            </m:r>
                          </m:sup>
                        </m:sSup>
                        <m:r>
                          <a:rPr kumimoji="0" lang="en-US" altLang="zh-CN" sz="2200" b="0" i="1" u="none" strike="noStrike" kern="1200" cap="none" spc="0" normalizeH="0" baseline="0" noProof="0" smtClean="0">
                            <a:ln>
                              <a:noFill/>
                            </a:ln>
                            <a:solidFill>
                              <a:srgbClr val="0000CC"/>
                            </a:solidFill>
                            <a:effectLst/>
                            <a:uLnTx/>
                            <a:uFillTx/>
                            <a:latin typeface="Cambria Math" panose="02040503050406030204" pitchFamily="18" charset="0"/>
                            <a:ea typeface="宋体" pitchFamily="2" charset="-122"/>
                            <a:cs typeface="+mn-cs"/>
                          </a:rPr>
                          <m:t>/</m:t>
                        </m:r>
                        <m:sSup>
                          <m:sSupPr>
                            <m:ctrlPr>
                              <a:rPr kumimoji="0" lang="en-US" altLang="zh-CN" sz="2200" b="0" i="1" u="none" strike="noStrike" kern="1200" cap="none" spc="0" normalizeH="0" baseline="0" noProof="0" smtClean="0">
                                <a:ln>
                                  <a:noFill/>
                                </a:ln>
                                <a:solidFill>
                                  <a:srgbClr val="0000CC"/>
                                </a:solidFill>
                                <a:effectLst/>
                                <a:uLnTx/>
                                <a:uFillTx/>
                                <a:latin typeface="Cambria Math" panose="02040503050406030204" pitchFamily="18" charset="0"/>
                                <a:ea typeface="宋体" pitchFamily="2" charset="-122"/>
                                <a:cs typeface="+mn-cs"/>
                              </a:rPr>
                            </m:ctrlPr>
                          </m:sSupPr>
                          <m:e>
                            <m:r>
                              <a:rPr kumimoji="0" lang="en-US" altLang="zh-CN" sz="2200" b="0" i="1" u="none" strike="noStrike" kern="1200" cap="none" spc="0" normalizeH="0" baseline="0" noProof="0" smtClean="0">
                                <a:ln>
                                  <a:noFill/>
                                </a:ln>
                                <a:solidFill>
                                  <a:srgbClr val="0000CC"/>
                                </a:solidFill>
                                <a:effectLst/>
                                <a:uLnTx/>
                                <a:uFillTx/>
                                <a:latin typeface="Cambria Math" panose="02040503050406030204" pitchFamily="18" charset="0"/>
                                <a:ea typeface="宋体" pitchFamily="2" charset="-122"/>
                                <a:cs typeface="+mn-cs"/>
                              </a:rPr>
                              <m:t>𝑈</m:t>
                            </m:r>
                          </m:e>
                          <m:sup>
                            <m:r>
                              <a:rPr kumimoji="0" lang="en-US" altLang="zh-CN" sz="2200" b="0" i="1" u="none" strike="noStrike" kern="1200" cap="none" spc="0" normalizeH="0" baseline="0" noProof="0" smtClean="0">
                                <a:ln>
                                  <a:noFill/>
                                </a:ln>
                                <a:solidFill>
                                  <a:srgbClr val="0000CC"/>
                                </a:solidFill>
                                <a:effectLst/>
                                <a:uLnTx/>
                                <a:uFillTx/>
                                <a:latin typeface="Cambria Math" panose="02040503050406030204" pitchFamily="18" charset="0"/>
                                <a:ea typeface="宋体" pitchFamily="2" charset="-122"/>
                                <a:cs typeface="+mn-cs"/>
                              </a:rPr>
                              <m:t>3</m:t>
                            </m:r>
                          </m:sup>
                        </m:sSup>
                      </m:e>
                      <m:sup>
                        <m:r>
                          <a:rPr kumimoji="0" lang="en-US" altLang="zh-CN" sz="2200" b="0" i="1" u="none" strike="noStrike" kern="1200" cap="none" spc="0" normalizeH="0" baseline="0" noProof="0" smtClean="0">
                            <a:ln>
                              <a:noFill/>
                            </a:ln>
                            <a:solidFill>
                              <a:srgbClr val="0000CC"/>
                            </a:solidFill>
                            <a:effectLst/>
                            <a:uLnTx/>
                            <a:uFillTx/>
                            <a:latin typeface="Cambria Math" panose="02040503050406030204" pitchFamily="18" charset="0"/>
                            <a:ea typeface="宋体" pitchFamily="2" charset="-122"/>
                            <a:cs typeface="+mn-cs"/>
                          </a:rPr>
                          <m:t> </m:t>
                        </m:r>
                      </m:sup>
                    </m:sSup>
                    <m:r>
                      <a:rPr kumimoji="0" lang="en-US" altLang="zh-CN" sz="2200" b="0" i="0" u="none" strike="noStrike" kern="1200" cap="none" spc="0" normalizeH="0" baseline="0" noProof="0" smtClean="0">
                        <a:ln>
                          <a:noFill/>
                        </a:ln>
                        <a:solidFill>
                          <a:srgbClr val="0000CC"/>
                        </a:solidFill>
                        <a:effectLst/>
                        <a:uLnTx/>
                        <a:uFillTx/>
                        <a:latin typeface="Cambria Math" panose="02040503050406030204" pitchFamily="18" charset="0"/>
                        <a:ea typeface="宋体" pitchFamily="2" charset="-122"/>
                        <a:cs typeface="+mn-cs"/>
                      </a:rPr>
                      <m:t>.</m:t>
                    </m:r>
                  </m:oMath>
                </a14:m>
                <a:endParaRPr kumimoji="0" lang="en-US" altLang="zh-CN" sz="2200" b="0" i="0" u="none" strike="noStrike" kern="1200" cap="none" spc="0" normalizeH="0" baseline="0" noProof="0" dirty="0">
                  <a:ln>
                    <a:noFill/>
                  </a:ln>
                  <a:solidFill>
                    <a:srgbClr val="0000CC"/>
                  </a:solidFill>
                  <a:effectLst/>
                  <a:uLnTx/>
                  <a:uFillTx/>
                  <a:latin typeface="Tahoma" pitchFamily="34" charset="0"/>
                  <a:ea typeface="宋体" pitchFamily="2" charset="-122"/>
                  <a:cs typeface="+mn-cs"/>
                </a:endParaRPr>
              </a:p>
            </p:txBody>
          </p:sp>
        </mc:Choice>
        <mc:Fallback xmlns="">
          <p:sp>
            <p:nvSpPr>
              <p:cNvPr id="3" name="Rectangle 123"/>
              <p:cNvSpPr>
                <a:spLocks noRot="1" noChangeAspect="1" noMove="1" noResize="1" noEditPoints="1" noAdjustHandles="1" noChangeArrowheads="1" noChangeShapeType="1" noTextEdit="1"/>
              </p:cNvSpPr>
              <p:nvPr/>
            </p:nvSpPr>
            <p:spPr bwMode="auto">
              <a:xfrm>
                <a:off x="631434" y="1047890"/>
                <a:ext cx="8165116" cy="453137"/>
              </a:xfrm>
              <a:prstGeom prst="rect">
                <a:avLst/>
              </a:prstGeom>
              <a:blipFill>
                <a:blip r:embed="rId3"/>
                <a:stretch>
                  <a:fillRect l="-1046" t="-6757" b="-2702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a:noFill/>
                  </a:rPr>
                  <a:t> </a:t>
                </a:r>
              </a:p>
            </p:txBody>
          </p:sp>
        </mc:Fallback>
      </mc:AlternateContent>
      <p:grpSp>
        <p:nvGrpSpPr>
          <p:cNvPr id="27" name="组合 26"/>
          <p:cNvGrpSpPr/>
          <p:nvPr/>
        </p:nvGrpSpPr>
        <p:grpSpPr>
          <a:xfrm>
            <a:off x="539475" y="2834904"/>
            <a:ext cx="1046488" cy="1023020"/>
            <a:chOff x="688440" y="2812597"/>
            <a:chExt cx="1668012" cy="1583864"/>
          </a:xfrm>
        </p:grpSpPr>
        <p:cxnSp>
          <p:nvCxnSpPr>
            <p:cNvPr id="6" name="Straight Connector 88"/>
            <p:cNvCxnSpPr>
              <a:cxnSpLocks noChangeShapeType="1"/>
            </p:cNvCxnSpPr>
            <p:nvPr/>
          </p:nvCxnSpPr>
          <p:spPr bwMode="auto">
            <a:xfrm>
              <a:off x="688440" y="3278609"/>
              <a:ext cx="455314"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7" name="Oval 89"/>
            <p:cNvSpPr>
              <a:spLocks noChangeArrowheads="1"/>
            </p:cNvSpPr>
            <p:nvPr/>
          </p:nvSpPr>
          <p:spPr bwMode="auto">
            <a:xfrm>
              <a:off x="809696" y="2837285"/>
              <a:ext cx="227657" cy="219898"/>
            </a:xfrm>
            <a:prstGeom prst="ellipse">
              <a:avLst/>
            </a:prstGeom>
            <a:solidFill>
              <a:srgbClr val="FF0000"/>
            </a:solidFill>
            <a:ln w="9525" algn="ctr">
              <a:solidFill>
                <a:srgbClr val="FF0000"/>
              </a:solidFill>
              <a:round/>
              <a:headEnd/>
              <a:tailEnd/>
            </a:ln>
          </p:spPr>
          <p:txBody>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zh-CN" sz="2200" b="0" i="0" u="none" strike="noStrike" kern="1200" cap="none" spc="0" normalizeH="0" baseline="0" noProof="0">
                <a:ln>
                  <a:noFill/>
                </a:ln>
                <a:solidFill>
                  <a:srgbClr val="0000CC"/>
                </a:solidFill>
                <a:effectLst/>
                <a:uLnTx/>
                <a:uFillTx/>
                <a:latin typeface="Tahoma" pitchFamily="34" charset="0"/>
                <a:ea typeface="宋体" pitchFamily="2" charset="-122"/>
                <a:cs typeface="+mn-cs"/>
              </a:endParaRPr>
            </a:p>
          </p:txBody>
        </p:sp>
        <p:sp>
          <p:nvSpPr>
            <p:cNvPr id="8" name="Oval 90"/>
            <p:cNvSpPr>
              <a:spLocks noChangeArrowheads="1"/>
            </p:cNvSpPr>
            <p:nvPr/>
          </p:nvSpPr>
          <p:spPr bwMode="auto">
            <a:xfrm>
              <a:off x="2011805" y="3045580"/>
              <a:ext cx="227657" cy="219898"/>
            </a:xfrm>
            <a:prstGeom prst="ellipse">
              <a:avLst/>
            </a:prstGeom>
            <a:solidFill>
              <a:srgbClr val="0000FF"/>
            </a:solidFill>
            <a:ln w="9525" algn="ctr">
              <a:solidFill>
                <a:srgbClr val="0000FF"/>
              </a:solidFill>
              <a:round/>
              <a:headEnd/>
              <a:tailEnd/>
            </a:ln>
          </p:spPr>
          <p:txBody>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zh-CN" sz="2200" b="0" i="0" u="none" strike="noStrike" kern="1200" cap="none" spc="0" normalizeH="0" baseline="0" noProof="0">
                <a:ln>
                  <a:noFill/>
                </a:ln>
                <a:solidFill>
                  <a:srgbClr val="0000CC"/>
                </a:solidFill>
                <a:effectLst/>
                <a:uLnTx/>
                <a:uFillTx/>
                <a:latin typeface="Tahoma" pitchFamily="34" charset="0"/>
                <a:ea typeface="宋体" pitchFamily="2" charset="-122"/>
                <a:cs typeface="+mn-cs"/>
              </a:endParaRPr>
            </a:p>
          </p:txBody>
        </p:sp>
        <p:cxnSp>
          <p:nvCxnSpPr>
            <p:cNvPr id="9" name="Straight Connector 91"/>
            <p:cNvCxnSpPr>
              <a:cxnSpLocks noChangeShapeType="1"/>
            </p:cNvCxnSpPr>
            <p:nvPr/>
          </p:nvCxnSpPr>
          <p:spPr bwMode="auto">
            <a:xfrm>
              <a:off x="1901138" y="3267006"/>
              <a:ext cx="455314"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10" name="Oval 92"/>
            <p:cNvSpPr>
              <a:spLocks noChangeArrowheads="1"/>
            </p:cNvSpPr>
            <p:nvPr/>
          </p:nvSpPr>
          <p:spPr bwMode="auto">
            <a:xfrm>
              <a:off x="806452" y="3065454"/>
              <a:ext cx="227657" cy="219898"/>
            </a:xfrm>
            <a:prstGeom prst="ellipse">
              <a:avLst/>
            </a:prstGeom>
            <a:solidFill>
              <a:schemeClr val="tx1"/>
            </a:solidFill>
            <a:ln w="9525" algn="ctr">
              <a:solidFill>
                <a:schemeClr val="tx1"/>
              </a:solidFill>
              <a:round/>
              <a:headEnd/>
              <a:tailEnd/>
            </a:ln>
          </p:spPr>
          <p:txBody>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zh-CN" sz="2200" b="0" i="0" u="none" strike="noStrike" kern="1200" cap="none" spc="0" normalizeH="0" baseline="0" noProof="0">
                <a:ln>
                  <a:noFill/>
                </a:ln>
                <a:solidFill>
                  <a:srgbClr val="0000CC"/>
                </a:solidFill>
                <a:effectLst/>
                <a:uLnTx/>
                <a:uFillTx/>
                <a:latin typeface="Tahoma" pitchFamily="34" charset="0"/>
                <a:ea typeface="宋体" pitchFamily="2" charset="-122"/>
                <a:cs typeface="+mn-cs"/>
              </a:endParaRPr>
            </a:p>
          </p:txBody>
        </p:sp>
        <p:sp>
          <p:nvSpPr>
            <p:cNvPr id="11" name="Oval 94"/>
            <p:cNvSpPr>
              <a:spLocks noChangeArrowheads="1"/>
            </p:cNvSpPr>
            <p:nvPr/>
          </p:nvSpPr>
          <p:spPr bwMode="auto">
            <a:xfrm>
              <a:off x="2003001" y="2812597"/>
              <a:ext cx="227657" cy="219898"/>
            </a:xfrm>
            <a:prstGeom prst="ellipse">
              <a:avLst/>
            </a:prstGeom>
            <a:solidFill>
              <a:srgbClr val="00B050"/>
            </a:solidFill>
            <a:ln w="9525" algn="ctr">
              <a:solidFill>
                <a:srgbClr val="3366FF"/>
              </a:solidFill>
              <a:round/>
              <a:headEnd/>
              <a:tailEnd/>
            </a:ln>
          </p:spPr>
          <p:txBody>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zh-CN" sz="2200" b="0" i="0" u="none" strike="noStrike" kern="1200" cap="none" spc="0" normalizeH="0" baseline="0" noProof="0">
                <a:ln>
                  <a:noFill/>
                </a:ln>
                <a:solidFill>
                  <a:srgbClr val="0000CC"/>
                </a:solidFill>
                <a:effectLst/>
                <a:uLnTx/>
                <a:uFillTx/>
                <a:latin typeface="Tahoma" pitchFamily="34" charset="0"/>
                <a:ea typeface="宋体" pitchFamily="2" charset="-122"/>
                <a:cs typeface="+mn-cs"/>
              </a:endParaRPr>
            </a:p>
          </p:txBody>
        </p:sp>
        <p:sp>
          <p:nvSpPr>
            <p:cNvPr id="4" name="矩形 3"/>
            <p:cNvSpPr/>
            <p:nvPr/>
          </p:nvSpPr>
          <p:spPr bwMode="auto">
            <a:xfrm>
              <a:off x="923525" y="3057183"/>
              <a:ext cx="1193304" cy="1113745"/>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2200" b="1" i="0" u="none" strike="noStrike" kern="1200" cap="none" spc="0" normalizeH="0" baseline="0" noProof="0">
                <a:ln>
                  <a:noFill/>
                </a:ln>
                <a:solidFill>
                  <a:srgbClr val="0000CC"/>
                </a:solidFill>
                <a:effectLst/>
                <a:uLnTx/>
                <a:uFillTx/>
                <a:latin typeface="Tahoma" pitchFamily="34" charset="0"/>
                <a:ea typeface="宋体" pitchFamily="2" charset="-122"/>
                <a:cs typeface="+mn-cs"/>
              </a:endParaRPr>
            </a:p>
          </p:txBody>
        </p:sp>
        <p:sp>
          <p:nvSpPr>
            <p:cNvPr id="20" name="Oval 90"/>
            <p:cNvSpPr>
              <a:spLocks noChangeArrowheads="1"/>
            </p:cNvSpPr>
            <p:nvPr/>
          </p:nvSpPr>
          <p:spPr bwMode="auto">
            <a:xfrm>
              <a:off x="799663" y="4156282"/>
              <a:ext cx="227657" cy="219898"/>
            </a:xfrm>
            <a:prstGeom prst="ellipse">
              <a:avLst/>
            </a:prstGeom>
            <a:solidFill>
              <a:srgbClr val="0000FF"/>
            </a:solidFill>
            <a:ln w="9525" algn="ctr">
              <a:solidFill>
                <a:srgbClr val="0000FF"/>
              </a:solidFill>
              <a:round/>
              <a:headEnd/>
              <a:tailEnd/>
            </a:ln>
          </p:spPr>
          <p:txBody>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zh-CN" sz="2200" b="0" i="0" u="none" strike="noStrike" kern="1200" cap="none" spc="0" normalizeH="0" baseline="0" noProof="0">
                <a:ln>
                  <a:noFill/>
                </a:ln>
                <a:solidFill>
                  <a:srgbClr val="0000CC"/>
                </a:solidFill>
                <a:effectLst/>
                <a:uLnTx/>
                <a:uFillTx/>
                <a:latin typeface="Tahoma" pitchFamily="34" charset="0"/>
                <a:ea typeface="宋体" pitchFamily="2" charset="-122"/>
                <a:cs typeface="+mn-cs"/>
              </a:endParaRPr>
            </a:p>
          </p:txBody>
        </p:sp>
        <p:cxnSp>
          <p:nvCxnSpPr>
            <p:cNvPr id="21" name="Straight Connector 91"/>
            <p:cNvCxnSpPr>
              <a:cxnSpLocks noChangeShapeType="1"/>
            </p:cNvCxnSpPr>
            <p:nvPr/>
          </p:nvCxnSpPr>
          <p:spPr bwMode="auto">
            <a:xfrm>
              <a:off x="688996" y="4377708"/>
              <a:ext cx="455314"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22" name="Oval 94"/>
            <p:cNvSpPr>
              <a:spLocks noChangeArrowheads="1"/>
            </p:cNvSpPr>
            <p:nvPr/>
          </p:nvSpPr>
          <p:spPr bwMode="auto">
            <a:xfrm>
              <a:off x="790859" y="3923299"/>
              <a:ext cx="227657" cy="219898"/>
            </a:xfrm>
            <a:prstGeom prst="ellipse">
              <a:avLst/>
            </a:prstGeom>
            <a:solidFill>
              <a:srgbClr val="00B050"/>
            </a:solidFill>
            <a:ln w="9525" algn="ctr">
              <a:solidFill>
                <a:srgbClr val="3366FF"/>
              </a:solidFill>
              <a:round/>
              <a:headEnd/>
              <a:tailEnd/>
            </a:ln>
          </p:spPr>
          <p:txBody>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zh-CN" sz="2200" b="0" i="0" u="none" strike="noStrike" kern="1200" cap="none" spc="0" normalizeH="0" baseline="0" noProof="0">
                <a:ln>
                  <a:noFill/>
                </a:ln>
                <a:solidFill>
                  <a:srgbClr val="0000CC"/>
                </a:solidFill>
                <a:effectLst/>
                <a:uLnTx/>
                <a:uFillTx/>
                <a:latin typeface="Tahoma" pitchFamily="34" charset="0"/>
                <a:ea typeface="宋体" pitchFamily="2" charset="-122"/>
                <a:cs typeface="+mn-cs"/>
              </a:endParaRPr>
            </a:p>
          </p:txBody>
        </p:sp>
        <p:cxnSp>
          <p:nvCxnSpPr>
            <p:cNvPr id="23" name="Straight Connector 88"/>
            <p:cNvCxnSpPr>
              <a:cxnSpLocks noChangeShapeType="1"/>
            </p:cNvCxnSpPr>
            <p:nvPr/>
          </p:nvCxnSpPr>
          <p:spPr bwMode="auto">
            <a:xfrm>
              <a:off x="1900582" y="4389718"/>
              <a:ext cx="455314"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24" name="Oval 89"/>
            <p:cNvSpPr>
              <a:spLocks noChangeArrowheads="1"/>
            </p:cNvSpPr>
            <p:nvPr/>
          </p:nvSpPr>
          <p:spPr bwMode="auto">
            <a:xfrm>
              <a:off x="2021838" y="3948394"/>
              <a:ext cx="227657" cy="219898"/>
            </a:xfrm>
            <a:prstGeom prst="ellipse">
              <a:avLst/>
            </a:prstGeom>
            <a:solidFill>
              <a:srgbClr val="FF0000"/>
            </a:solidFill>
            <a:ln w="9525" algn="ctr">
              <a:solidFill>
                <a:srgbClr val="FF0000"/>
              </a:solidFill>
              <a:round/>
              <a:headEnd/>
              <a:tailEnd/>
            </a:ln>
          </p:spPr>
          <p:txBody>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zh-CN" sz="2200" b="0" i="0" u="none" strike="noStrike" kern="1200" cap="none" spc="0" normalizeH="0" baseline="0" noProof="0">
                <a:ln>
                  <a:noFill/>
                </a:ln>
                <a:solidFill>
                  <a:srgbClr val="0000CC"/>
                </a:solidFill>
                <a:effectLst/>
                <a:uLnTx/>
                <a:uFillTx/>
                <a:latin typeface="Tahoma" pitchFamily="34" charset="0"/>
                <a:ea typeface="宋体" pitchFamily="2" charset="-122"/>
                <a:cs typeface="+mn-cs"/>
              </a:endParaRPr>
            </a:p>
          </p:txBody>
        </p:sp>
        <p:sp>
          <p:nvSpPr>
            <p:cNvPr id="25" name="Oval 92"/>
            <p:cNvSpPr>
              <a:spLocks noChangeArrowheads="1"/>
            </p:cNvSpPr>
            <p:nvPr/>
          </p:nvSpPr>
          <p:spPr bwMode="auto">
            <a:xfrm>
              <a:off x="2018594" y="4176563"/>
              <a:ext cx="227657" cy="219898"/>
            </a:xfrm>
            <a:prstGeom prst="ellipse">
              <a:avLst/>
            </a:prstGeom>
            <a:solidFill>
              <a:schemeClr val="tx1"/>
            </a:solidFill>
            <a:ln w="9525" algn="ctr">
              <a:solidFill>
                <a:schemeClr val="tx1"/>
              </a:solidFill>
              <a:round/>
              <a:headEnd/>
              <a:tailEnd/>
            </a:ln>
          </p:spPr>
          <p:txBody>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zh-CN" sz="2200" b="0" i="0" u="none" strike="noStrike" kern="1200" cap="none" spc="0" normalizeH="0" baseline="0" noProof="0">
                <a:ln>
                  <a:noFill/>
                </a:ln>
                <a:solidFill>
                  <a:srgbClr val="0000CC"/>
                </a:solidFill>
                <a:effectLst/>
                <a:uLnTx/>
                <a:uFillTx/>
                <a:latin typeface="Tahoma" pitchFamily="34" charset="0"/>
                <a:ea typeface="宋体" pitchFamily="2" charset="-122"/>
                <a:cs typeface="+mn-cs"/>
              </a:endParaRPr>
            </a:p>
          </p:txBody>
        </p:sp>
      </p:grpSp>
      <p:grpSp>
        <p:nvGrpSpPr>
          <p:cNvPr id="70" name="组合 69"/>
          <p:cNvGrpSpPr/>
          <p:nvPr/>
        </p:nvGrpSpPr>
        <p:grpSpPr>
          <a:xfrm>
            <a:off x="2094121" y="2625240"/>
            <a:ext cx="1106028" cy="1213161"/>
            <a:chOff x="3209091" y="2579743"/>
            <a:chExt cx="1668012" cy="1818778"/>
          </a:xfrm>
        </p:grpSpPr>
        <p:cxnSp>
          <p:nvCxnSpPr>
            <p:cNvPr id="31" name="Straight Connector 88"/>
            <p:cNvCxnSpPr>
              <a:cxnSpLocks noChangeShapeType="1"/>
            </p:cNvCxnSpPr>
            <p:nvPr/>
          </p:nvCxnSpPr>
          <p:spPr bwMode="auto">
            <a:xfrm>
              <a:off x="3209091" y="3280669"/>
              <a:ext cx="455314"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32" name="Oval 89"/>
            <p:cNvSpPr>
              <a:spLocks noChangeArrowheads="1"/>
            </p:cNvSpPr>
            <p:nvPr/>
          </p:nvSpPr>
          <p:spPr bwMode="auto">
            <a:xfrm>
              <a:off x="4514383" y="2579743"/>
              <a:ext cx="227657" cy="219898"/>
            </a:xfrm>
            <a:prstGeom prst="ellipse">
              <a:avLst/>
            </a:prstGeom>
            <a:solidFill>
              <a:srgbClr val="FF0000"/>
            </a:solidFill>
            <a:ln w="9525" algn="ctr">
              <a:solidFill>
                <a:srgbClr val="FF0000"/>
              </a:solidFill>
              <a:round/>
              <a:headEnd/>
              <a:tailEnd/>
            </a:ln>
          </p:spPr>
          <p:txBody>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zh-CN" sz="2200" b="0" i="0" u="none" strike="noStrike" kern="1200" cap="none" spc="0" normalizeH="0" baseline="0" noProof="0">
                <a:ln>
                  <a:noFill/>
                </a:ln>
                <a:solidFill>
                  <a:srgbClr val="0000CC"/>
                </a:solidFill>
                <a:effectLst/>
                <a:uLnTx/>
                <a:uFillTx/>
                <a:latin typeface="Tahoma" pitchFamily="34" charset="0"/>
                <a:ea typeface="宋体" pitchFamily="2" charset="-122"/>
                <a:cs typeface="+mn-cs"/>
              </a:endParaRPr>
            </a:p>
          </p:txBody>
        </p:sp>
        <p:sp>
          <p:nvSpPr>
            <p:cNvPr id="33" name="Oval 90"/>
            <p:cNvSpPr>
              <a:spLocks noChangeArrowheads="1"/>
            </p:cNvSpPr>
            <p:nvPr/>
          </p:nvSpPr>
          <p:spPr bwMode="auto">
            <a:xfrm>
              <a:off x="4532456" y="3047640"/>
              <a:ext cx="227657" cy="219898"/>
            </a:xfrm>
            <a:prstGeom prst="ellipse">
              <a:avLst/>
            </a:prstGeom>
            <a:solidFill>
              <a:srgbClr val="0000FF"/>
            </a:solidFill>
            <a:ln w="9525" algn="ctr">
              <a:solidFill>
                <a:srgbClr val="0000FF"/>
              </a:solidFill>
              <a:round/>
              <a:headEnd/>
              <a:tailEnd/>
            </a:ln>
          </p:spPr>
          <p:txBody>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zh-CN" sz="2200" b="0" i="0" u="none" strike="noStrike" kern="1200" cap="none" spc="0" normalizeH="0" baseline="0" noProof="0">
                <a:ln>
                  <a:noFill/>
                </a:ln>
                <a:solidFill>
                  <a:srgbClr val="0000CC"/>
                </a:solidFill>
                <a:effectLst/>
                <a:uLnTx/>
                <a:uFillTx/>
                <a:latin typeface="Tahoma" pitchFamily="34" charset="0"/>
                <a:ea typeface="宋体" pitchFamily="2" charset="-122"/>
                <a:cs typeface="+mn-cs"/>
              </a:endParaRPr>
            </a:p>
          </p:txBody>
        </p:sp>
        <p:cxnSp>
          <p:nvCxnSpPr>
            <p:cNvPr id="34" name="Straight Connector 91"/>
            <p:cNvCxnSpPr>
              <a:cxnSpLocks noChangeShapeType="1"/>
            </p:cNvCxnSpPr>
            <p:nvPr/>
          </p:nvCxnSpPr>
          <p:spPr bwMode="auto">
            <a:xfrm>
              <a:off x="4421789" y="3269066"/>
              <a:ext cx="455314"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35" name="Oval 92"/>
            <p:cNvSpPr>
              <a:spLocks noChangeArrowheads="1"/>
            </p:cNvSpPr>
            <p:nvPr/>
          </p:nvSpPr>
          <p:spPr bwMode="auto">
            <a:xfrm>
              <a:off x="3327103" y="3067514"/>
              <a:ext cx="227657" cy="219898"/>
            </a:xfrm>
            <a:prstGeom prst="ellipse">
              <a:avLst/>
            </a:prstGeom>
            <a:solidFill>
              <a:schemeClr val="tx1"/>
            </a:solidFill>
            <a:ln w="9525" algn="ctr">
              <a:solidFill>
                <a:schemeClr val="tx1"/>
              </a:solidFill>
              <a:round/>
              <a:headEnd/>
              <a:tailEnd/>
            </a:ln>
          </p:spPr>
          <p:txBody>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zh-CN" sz="2200" b="0" i="0" u="none" strike="noStrike" kern="1200" cap="none" spc="0" normalizeH="0" baseline="0" noProof="0">
                <a:ln>
                  <a:noFill/>
                </a:ln>
                <a:solidFill>
                  <a:srgbClr val="0000CC"/>
                </a:solidFill>
                <a:effectLst/>
                <a:uLnTx/>
                <a:uFillTx/>
                <a:latin typeface="Tahoma" pitchFamily="34" charset="0"/>
                <a:ea typeface="宋体" pitchFamily="2" charset="-122"/>
                <a:cs typeface="+mn-cs"/>
              </a:endParaRPr>
            </a:p>
          </p:txBody>
        </p:sp>
        <p:sp>
          <p:nvSpPr>
            <p:cNvPr id="36" name="Oval 94"/>
            <p:cNvSpPr>
              <a:spLocks noChangeArrowheads="1"/>
            </p:cNvSpPr>
            <p:nvPr/>
          </p:nvSpPr>
          <p:spPr bwMode="auto">
            <a:xfrm>
              <a:off x="4516934" y="2814657"/>
              <a:ext cx="227657" cy="219898"/>
            </a:xfrm>
            <a:prstGeom prst="ellipse">
              <a:avLst/>
            </a:prstGeom>
            <a:solidFill>
              <a:srgbClr val="00B050"/>
            </a:solidFill>
            <a:ln w="9525" algn="ctr">
              <a:solidFill>
                <a:srgbClr val="3366FF"/>
              </a:solidFill>
              <a:round/>
              <a:headEnd/>
              <a:tailEnd/>
            </a:ln>
          </p:spPr>
          <p:txBody>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zh-CN" sz="2200" b="0" i="0" u="none" strike="noStrike" kern="1200" cap="none" spc="0" normalizeH="0" baseline="0" noProof="0">
                <a:ln>
                  <a:noFill/>
                </a:ln>
                <a:solidFill>
                  <a:srgbClr val="0000CC"/>
                </a:solidFill>
                <a:effectLst/>
                <a:uLnTx/>
                <a:uFillTx/>
                <a:latin typeface="Tahoma" pitchFamily="34" charset="0"/>
                <a:ea typeface="宋体" pitchFamily="2" charset="-122"/>
                <a:cs typeface="+mn-cs"/>
              </a:endParaRPr>
            </a:p>
          </p:txBody>
        </p:sp>
        <p:sp>
          <p:nvSpPr>
            <p:cNvPr id="37" name="矩形 36"/>
            <p:cNvSpPr/>
            <p:nvPr/>
          </p:nvSpPr>
          <p:spPr bwMode="auto">
            <a:xfrm>
              <a:off x="3444176" y="3059243"/>
              <a:ext cx="1193304" cy="1113745"/>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2200" b="1" i="0" u="none" strike="noStrike" kern="1200" cap="none" spc="0" normalizeH="0" baseline="0" noProof="0">
                <a:ln>
                  <a:noFill/>
                </a:ln>
                <a:solidFill>
                  <a:srgbClr val="0000CC"/>
                </a:solidFill>
                <a:effectLst/>
                <a:uLnTx/>
                <a:uFillTx/>
                <a:latin typeface="Tahoma" pitchFamily="34" charset="0"/>
                <a:ea typeface="宋体" pitchFamily="2" charset="-122"/>
                <a:cs typeface="+mn-cs"/>
              </a:endParaRPr>
            </a:p>
          </p:txBody>
        </p:sp>
        <p:sp>
          <p:nvSpPr>
            <p:cNvPr id="38" name="Oval 90"/>
            <p:cNvSpPr>
              <a:spLocks noChangeArrowheads="1"/>
            </p:cNvSpPr>
            <p:nvPr/>
          </p:nvSpPr>
          <p:spPr bwMode="auto">
            <a:xfrm>
              <a:off x="3320314" y="4158342"/>
              <a:ext cx="227657" cy="219898"/>
            </a:xfrm>
            <a:prstGeom prst="ellipse">
              <a:avLst/>
            </a:prstGeom>
            <a:solidFill>
              <a:srgbClr val="0000FF"/>
            </a:solidFill>
            <a:ln w="9525" algn="ctr">
              <a:solidFill>
                <a:srgbClr val="0000FF"/>
              </a:solidFill>
              <a:round/>
              <a:headEnd/>
              <a:tailEnd/>
            </a:ln>
          </p:spPr>
          <p:txBody>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zh-CN" sz="2200" b="0" i="0" u="none" strike="noStrike" kern="1200" cap="none" spc="0" normalizeH="0" baseline="0" noProof="0">
                <a:ln>
                  <a:noFill/>
                </a:ln>
                <a:solidFill>
                  <a:srgbClr val="0000CC"/>
                </a:solidFill>
                <a:effectLst/>
                <a:uLnTx/>
                <a:uFillTx/>
                <a:latin typeface="Tahoma" pitchFamily="34" charset="0"/>
                <a:ea typeface="宋体" pitchFamily="2" charset="-122"/>
                <a:cs typeface="+mn-cs"/>
              </a:endParaRPr>
            </a:p>
          </p:txBody>
        </p:sp>
        <p:cxnSp>
          <p:nvCxnSpPr>
            <p:cNvPr id="39" name="Straight Connector 91"/>
            <p:cNvCxnSpPr>
              <a:cxnSpLocks noChangeShapeType="1"/>
            </p:cNvCxnSpPr>
            <p:nvPr/>
          </p:nvCxnSpPr>
          <p:spPr bwMode="auto">
            <a:xfrm>
              <a:off x="3209647" y="4379768"/>
              <a:ext cx="455314"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40" name="Oval 94"/>
            <p:cNvSpPr>
              <a:spLocks noChangeArrowheads="1"/>
            </p:cNvSpPr>
            <p:nvPr/>
          </p:nvSpPr>
          <p:spPr bwMode="auto">
            <a:xfrm>
              <a:off x="3311510" y="3925359"/>
              <a:ext cx="227657" cy="219898"/>
            </a:xfrm>
            <a:prstGeom prst="ellipse">
              <a:avLst/>
            </a:prstGeom>
            <a:solidFill>
              <a:srgbClr val="00B050"/>
            </a:solidFill>
            <a:ln w="9525" algn="ctr">
              <a:solidFill>
                <a:srgbClr val="3366FF"/>
              </a:solidFill>
              <a:round/>
              <a:headEnd/>
              <a:tailEnd/>
            </a:ln>
          </p:spPr>
          <p:txBody>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zh-CN" sz="2200" b="0" i="0" u="none" strike="noStrike" kern="1200" cap="none" spc="0" normalizeH="0" baseline="0" noProof="0">
                <a:ln>
                  <a:noFill/>
                </a:ln>
                <a:solidFill>
                  <a:srgbClr val="0000CC"/>
                </a:solidFill>
                <a:effectLst/>
                <a:uLnTx/>
                <a:uFillTx/>
                <a:latin typeface="Tahoma" pitchFamily="34" charset="0"/>
                <a:ea typeface="宋体" pitchFamily="2" charset="-122"/>
                <a:cs typeface="+mn-cs"/>
              </a:endParaRPr>
            </a:p>
          </p:txBody>
        </p:sp>
        <p:cxnSp>
          <p:nvCxnSpPr>
            <p:cNvPr id="41" name="Straight Connector 88"/>
            <p:cNvCxnSpPr>
              <a:cxnSpLocks noChangeShapeType="1"/>
            </p:cNvCxnSpPr>
            <p:nvPr/>
          </p:nvCxnSpPr>
          <p:spPr bwMode="auto">
            <a:xfrm>
              <a:off x="4421233" y="4391778"/>
              <a:ext cx="455314"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42" name="Oval 89"/>
            <p:cNvSpPr>
              <a:spLocks noChangeArrowheads="1"/>
            </p:cNvSpPr>
            <p:nvPr/>
          </p:nvSpPr>
          <p:spPr bwMode="auto">
            <a:xfrm>
              <a:off x="4542489" y="3950454"/>
              <a:ext cx="227657" cy="219898"/>
            </a:xfrm>
            <a:prstGeom prst="ellipse">
              <a:avLst/>
            </a:prstGeom>
            <a:solidFill>
              <a:srgbClr val="FF0000"/>
            </a:solidFill>
            <a:ln w="9525" algn="ctr">
              <a:solidFill>
                <a:srgbClr val="FF0000"/>
              </a:solidFill>
              <a:round/>
              <a:headEnd/>
              <a:tailEnd/>
            </a:ln>
          </p:spPr>
          <p:txBody>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zh-CN" sz="2200" b="0" i="0" u="none" strike="noStrike" kern="1200" cap="none" spc="0" normalizeH="0" baseline="0" noProof="0">
                <a:ln>
                  <a:noFill/>
                </a:ln>
                <a:solidFill>
                  <a:srgbClr val="0000CC"/>
                </a:solidFill>
                <a:effectLst/>
                <a:uLnTx/>
                <a:uFillTx/>
                <a:latin typeface="Tahoma" pitchFamily="34" charset="0"/>
                <a:ea typeface="宋体" pitchFamily="2" charset="-122"/>
                <a:cs typeface="+mn-cs"/>
              </a:endParaRPr>
            </a:p>
          </p:txBody>
        </p:sp>
        <p:sp>
          <p:nvSpPr>
            <p:cNvPr id="43" name="Oval 92"/>
            <p:cNvSpPr>
              <a:spLocks noChangeArrowheads="1"/>
            </p:cNvSpPr>
            <p:nvPr/>
          </p:nvSpPr>
          <p:spPr bwMode="auto">
            <a:xfrm>
              <a:off x="4539245" y="4178623"/>
              <a:ext cx="227657" cy="219898"/>
            </a:xfrm>
            <a:prstGeom prst="ellipse">
              <a:avLst/>
            </a:prstGeom>
            <a:solidFill>
              <a:schemeClr val="tx1"/>
            </a:solidFill>
            <a:ln w="9525" algn="ctr">
              <a:solidFill>
                <a:schemeClr val="tx1"/>
              </a:solidFill>
              <a:round/>
              <a:headEnd/>
              <a:tailEnd/>
            </a:ln>
          </p:spPr>
          <p:txBody>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zh-CN" sz="2200" b="0" i="0" u="none" strike="noStrike" kern="1200" cap="none" spc="0" normalizeH="0" baseline="0" noProof="0">
                <a:ln>
                  <a:noFill/>
                </a:ln>
                <a:solidFill>
                  <a:srgbClr val="0000CC"/>
                </a:solidFill>
                <a:effectLst/>
                <a:uLnTx/>
                <a:uFillTx/>
                <a:latin typeface="Tahoma" pitchFamily="34" charset="0"/>
                <a:ea typeface="宋体" pitchFamily="2" charset="-122"/>
                <a:cs typeface="+mn-cs"/>
              </a:endParaRPr>
            </a:p>
          </p:txBody>
        </p:sp>
      </p:grpSp>
      <p:grpSp>
        <p:nvGrpSpPr>
          <p:cNvPr id="71" name="组合 70"/>
          <p:cNvGrpSpPr/>
          <p:nvPr/>
        </p:nvGrpSpPr>
        <p:grpSpPr>
          <a:xfrm>
            <a:off x="3764183" y="1832771"/>
            <a:ext cx="912747" cy="880154"/>
            <a:chOff x="5730290" y="2341221"/>
            <a:chExt cx="1668012" cy="1571543"/>
          </a:xfrm>
        </p:grpSpPr>
        <p:cxnSp>
          <p:nvCxnSpPr>
            <p:cNvPr id="44" name="Straight Connector 88"/>
            <p:cNvCxnSpPr>
              <a:cxnSpLocks noChangeShapeType="1"/>
            </p:cNvCxnSpPr>
            <p:nvPr/>
          </p:nvCxnSpPr>
          <p:spPr bwMode="auto">
            <a:xfrm>
              <a:off x="5730290" y="2794912"/>
              <a:ext cx="455314"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45" name="Oval 89"/>
            <p:cNvSpPr>
              <a:spLocks noChangeArrowheads="1"/>
            </p:cNvSpPr>
            <p:nvPr/>
          </p:nvSpPr>
          <p:spPr bwMode="auto">
            <a:xfrm>
              <a:off x="7053654" y="2341221"/>
              <a:ext cx="227657" cy="219898"/>
            </a:xfrm>
            <a:prstGeom prst="ellipse">
              <a:avLst/>
            </a:prstGeom>
            <a:solidFill>
              <a:srgbClr val="FF0000"/>
            </a:solidFill>
            <a:ln w="9525" algn="ctr">
              <a:solidFill>
                <a:srgbClr val="FF0000"/>
              </a:solidFill>
              <a:round/>
              <a:headEnd/>
              <a:tailEnd/>
            </a:ln>
          </p:spPr>
          <p:txBody>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zh-CN" sz="2200" b="0" i="0" u="none" strike="noStrike" kern="1200" cap="none" spc="0" normalizeH="0" baseline="0" noProof="0">
                <a:ln>
                  <a:noFill/>
                </a:ln>
                <a:solidFill>
                  <a:srgbClr val="0000CC"/>
                </a:solidFill>
                <a:effectLst/>
                <a:uLnTx/>
                <a:uFillTx/>
                <a:latin typeface="Tahoma" pitchFamily="34" charset="0"/>
                <a:ea typeface="宋体" pitchFamily="2" charset="-122"/>
                <a:cs typeface="+mn-cs"/>
              </a:endParaRPr>
            </a:p>
          </p:txBody>
        </p:sp>
        <p:sp>
          <p:nvSpPr>
            <p:cNvPr id="46" name="Oval 90"/>
            <p:cNvSpPr>
              <a:spLocks noChangeArrowheads="1"/>
            </p:cNvSpPr>
            <p:nvPr/>
          </p:nvSpPr>
          <p:spPr bwMode="auto">
            <a:xfrm>
              <a:off x="7053655" y="2561883"/>
              <a:ext cx="227657" cy="219898"/>
            </a:xfrm>
            <a:prstGeom prst="ellipse">
              <a:avLst/>
            </a:prstGeom>
            <a:solidFill>
              <a:srgbClr val="0000FF"/>
            </a:solidFill>
            <a:ln w="9525" algn="ctr">
              <a:solidFill>
                <a:srgbClr val="0000FF"/>
              </a:solidFill>
              <a:round/>
              <a:headEnd/>
              <a:tailEnd/>
            </a:ln>
          </p:spPr>
          <p:txBody>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zh-CN" sz="2200" b="0" i="0" u="none" strike="noStrike" kern="1200" cap="none" spc="0" normalizeH="0" baseline="0" noProof="0">
                <a:ln>
                  <a:noFill/>
                </a:ln>
                <a:solidFill>
                  <a:srgbClr val="0000CC"/>
                </a:solidFill>
                <a:effectLst/>
                <a:uLnTx/>
                <a:uFillTx/>
                <a:latin typeface="Tahoma" pitchFamily="34" charset="0"/>
                <a:ea typeface="宋体" pitchFamily="2" charset="-122"/>
                <a:cs typeface="+mn-cs"/>
              </a:endParaRPr>
            </a:p>
          </p:txBody>
        </p:sp>
        <p:cxnSp>
          <p:nvCxnSpPr>
            <p:cNvPr id="47" name="Straight Connector 91"/>
            <p:cNvCxnSpPr>
              <a:cxnSpLocks noChangeShapeType="1"/>
            </p:cNvCxnSpPr>
            <p:nvPr/>
          </p:nvCxnSpPr>
          <p:spPr bwMode="auto">
            <a:xfrm>
              <a:off x="6942988" y="2783309"/>
              <a:ext cx="455314"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48" name="Oval 92"/>
            <p:cNvSpPr>
              <a:spLocks noChangeArrowheads="1"/>
            </p:cNvSpPr>
            <p:nvPr/>
          </p:nvSpPr>
          <p:spPr bwMode="auto">
            <a:xfrm>
              <a:off x="5848302" y="2581757"/>
              <a:ext cx="227657" cy="219898"/>
            </a:xfrm>
            <a:prstGeom prst="ellipse">
              <a:avLst/>
            </a:prstGeom>
            <a:solidFill>
              <a:schemeClr val="tx1"/>
            </a:solidFill>
            <a:ln w="9525" algn="ctr">
              <a:solidFill>
                <a:schemeClr val="tx1"/>
              </a:solidFill>
              <a:round/>
              <a:headEnd/>
              <a:tailEnd/>
            </a:ln>
          </p:spPr>
          <p:txBody>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zh-CN" sz="2200" b="0" i="0" u="none" strike="noStrike" kern="1200" cap="none" spc="0" normalizeH="0" baseline="0" noProof="0">
                <a:ln>
                  <a:noFill/>
                </a:ln>
                <a:solidFill>
                  <a:srgbClr val="0000CC"/>
                </a:solidFill>
                <a:effectLst/>
                <a:uLnTx/>
                <a:uFillTx/>
                <a:latin typeface="Tahoma" pitchFamily="34" charset="0"/>
                <a:ea typeface="宋体" pitchFamily="2" charset="-122"/>
                <a:cs typeface="+mn-cs"/>
              </a:endParaRPr>
            </a:p>
          </p:txBody>
        </p:sp>
        <p:sp>
          <p:nvSpPr>
            <p:cNvPr id="49" name="Oval 94"/>
            <p:cNvSpPr>
              <a:spLocks noChangeArrowheads="1"/>
            </p:cNvSpPr>
            <p:nvPr/>
          </p:nvSpPr>
          <p:spPr bwMode="auto">
            <a:xfrm>
              <a:off x="7055972" y="3243271"/>
              <a:ext cx="227657" cy="219898"/>
            </a:xfrm>
            <a:prstGeom prst="ellipse">
              <a:avLst/>
            </a:prstGeom>
            <a:solidFill>
              <a:srgbClr val="00B050"/>
            </a:solidFill>
            <a:ln w="9525" algn="ctr">
              <a:solidFill>
                <a:srgbClr val="3366FF"/>
              </a:solidFill>
              <a:round/>
              <a:headEnd/>
              <a:tailEnd/>
            </a:ln>
          </p:spPr>
          <p:txBody>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zh-CN" sz="2200" b="0" i="0" u="none" strike="noStrike" kern="1200" cap="none" spc="0" normalizeH="0" baseline="0" noProof="0">
                <a:ln>
                  <a:noFill/>
                </a:ln>
                <a:solidFill>
                  <a:srgbClr val="0000CC"/>
                </a:solidFill>
                <a:effectLst/>
                <a:uLnTx/>
                <a:uFillTx/>
                <a:latin typeface="Tahoma" pitchFamily="34" charset="0"/>
                <a:ea typeface="宋体" pitchFamily="2" charset="-122"/>
                <a:cs typeface="+mn-cs"/>
              </a:endParaRPr>
            </a:p>
          </p:txBody>
        </p:sp>
        <p:sp>
          <p:nvSpPr>
            <p:cNvPr id="50" name="矩形 49"/>
            <p:cNvSpPr/>
            <p:nvPr/>
          </p:nvSpPr>
          <p:spPr bwMode="auto">
            <a:xfrm>
              <a:off x="5965375" y="2573486"/>
              <a:ext cx="1193304" cy="1113745"/>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2200" b="1" i="0" u="none" strike="noStrike" kern="1200" cap="none" spc="0" normalizeH="0" baseline="0" noProof="0">
                <a:ln>
                  <a:noFill/>
                </a:ln>
                <a:solidFill>
                  <a:srgbClr val="0000CC"/>
                </a:solidFill>
                <a:effectLst/>
                <a:uLnTx/>
                <a:uFillTx/>
                <a:latin typeface="Tahoma" pitchFamily="34" charset="0"/>
                <a:ea typeface="宋体" pitchFamily="2" charset="-122"/>
                <a:cs typeface="+mn-cs"/>
              </a:endParaRPr>
            </a:p>
          </p:txBody>
        </p:sp>
        <p:sp>
          <p:nvSpPr>
            <p:cNvPr id="51" name="Oval 90"/>
            <p:cNvSpPr>
              <a:spLocks noChangeArrowheads="1"/>
            </p:cNvSpPr>
            <p:nvPr/>
          </p:nvSpPr>
          <p:spPr bwMode="auto">
            <a:xfrm>
              <a:off x="5841513" y="3672585"/>
              <a:ext cx="227657" cy="219898"/>
            </a:xfrm>
            <a:prstGeom prst="ellipse">
              <a:avLst/>
            </a:prstGeom>
            <a:solidFill>
              <a:srgbClr val="0000FF"/>
            </a:solidFill>
            <a:ln w="9525" algn="ctr">
              <a:solidFill>
                <a:srgbClr val="0000FF"/>
              </a:solidFill>
              <a:round/>
              <a:headEnd/>
              <a:tailEnd/>
            </a:ln>
          </p:spPr>
          <p:txBody>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zh-CN" sz="2200" b="0" i="0" u="none" strike="noStrike" kern="1200" cap="none" spc="0" normalizeH="0" baseline="0" noProof="0">
                <a:ln>
                  <a:noFill/>
                </a:ln>
                <a:solidFill>
                  <a:srgbClr val="0000CC"/>
                </a:solidFill>
                <a:effectLst/>
                <a:uLnTx/>
                <a:uFillTx/>
                <a:latin typeface="Tahoma" pitchFamily="34" charset="0"/>
                <a:ea typeface="宋体" pitchFamily="2" charset="-122"/>
                <a:cs typeface="+mn-cs"/>
              </a:endParaRPr>
            </a:p>
          </p:txBody>
        </p:sp>
        <p:cxnSp>
          <p:nvCxnSpPr>
            <p:cNvPr id="52" name="Straight Connector 91"/>
            <p:cNvCxnSpPr>
              <a:cxnSpLocks noChangeShapeType="1"/>
            </p:cNvCxnSpPr>
            <p:nvPr/>
          </p:nvCxnSpPr>
          <p:spPr bwMode="auto">
            <a:xfrm>
              <a:off x="5730846" y="3894011"/>
              <a:ext cx="455314"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53" name="Oval 94"/>
            <p:cNvSpPr>
              <a:spLocks noChangeArrowheads="1"/>
            </p:cNvSpPr>
            <p:nvPr/>
          </p:nvSpPr>
          <p:spPr bwMode="auto">
            <a:xfrm>
              <a:off x="5832709" y="3439602"/>
              <a:ext cx="227657" cy="219898"/>
            </a:xfrm>
            <a:prstGeom prst="ellipse">
              <a:avLst/>
            </a:prstGeom>
            <a:solidFill>
              <a:srgbClr val="00B050"/>
            </a:solidFill>
            <a:ln w="9525" algn="ctr">
              <a:solidFill>
                <a:srgbClr val="3366FF"/>
              </a:solidFill>
              <a:round/>
              <a:headEnd/>
              <a:tailEnd/>
            </a:ln>
          </p:spPr>
          <p:txBody>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zh-CN" sz="2200" b="0" i="0" u="none" strike="noStrike" kern="1200" cap="none" spc="0" normalizeH="0" baseline="0" noProof="0">
                <a:ln>
                  <a:noFill/>
                </a:ln>
                <a:solidFill>
                  <a:srgbClr val="0000CC"/>
                </a:solidFill>
                <a:effectLst/>
                <a:uLnTx/>
                <a:uFillTx/>
                <a:latin typeface="Tahoma" pitchFamily="34" charset="0"/>
                <a:ea typeface="宋体" pitchFamily="2" charset="-122"/>
                <a:cs typeface="+mn-cs"/>
              </a:endParaRPr>
            </a:p>
          </p:txBody>
        </p:sp>
        <p:cxnSp>
          <p:nvCxnSpPr>
            <p:cNvPr id="54" name="Straight Connector 88"/>
            <p:cNvCxnSpPr>
              <a:cxnSpLocks noChangeShapeType="1"/>
            </p:cNvCxnSpPr>
            <p:nvPr/>
          </p:nvCxnSpPr>
          <p:spPr bwMode="auto">
            <a:xfrm>
              <a:off x="6942432" y="3906021"/>
              <a:ext cx="455314"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55" name="Oval 89"/>
            <p:cNvSpPr>
              <a:spLocks noChangeArrowheads="1"/>
            </p:cNvSpPr>
            <p:nvPr/>
          </p:nvSpPr>
          <p:spPr bwMode="auto">
            <a:xfrm>
              <a:off x="7063688" y="3464697"/>
              <a:ext cx="227657" cy="219898"/>
            </a:xfrm>
            <a:prstGeom prst="ellipse">
              <a:avLst/>
            </a:prstGeom>
            <a:solidFill>
              <a:srgbClr val="FF0000"/>
            </a:solidFill>
            <a:ln w="9525" algn="ctr">
              <a:solidFill>
                <a:srgbClr val="FF0000"/>
              </a:solidFill>
              <a:round/>
              <a:headEnd/>
              <a:tailEnd/>
            </a:ln>
          </p:spPr>
          <p:txBody>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zh-CN" sz="2200" b="0" i="0" u="none" strike="noStrike" kern="1200" cap="none" spc="0" normalizeH="0" baseline="0" noProof="0">
                <a:ln>
                  <a:noFill/>
                </a:ln>
                <a:solidFill>
                  <a:srgbClr val="0000CC"/>
                </a:solidFill>
                <a:effectLst/>
                <a:uLnTx/>
                <a:uFillTx/>
                <a:latin typeface="Tahoma" pitchFamily="34" charset="0"/>
                <a:ea typeface="宋体" pitchFamily="2" charset="-122"/>
                <a:cs typeface="+mn-cs"/>
              </a:endParaRPr>
            </a:p>
          </p:txBody>
        </p:sp>
        <p:sp>
          <p:nvSpPr>
            <p:cNvPr id="56" name="Oval 92"/>
            <p:cNvSpPr>
              <a:spLocks noChangeArrowheads="1"/>
            </p:cNvSpPr>
            <p:nvPr/>
          </p:nvSpPr>
          <p:spPr bwMode="auto">
            <a:xfrm>
              <a:off x="7060444" y="3692866"/>
              <a:ext cx="227657" cy="219898"/>
            </a:xfrm>
            <a:prstGeom prst="ellipse">
              <a:avLst/>
            </a:prstGeom>
            <a:solidFill>
              <a:schemeClr val="tx1"/>
            </a:solidFill>
            <a:ln w="9525" algn="ctr">
              <a:solidFill>
                <a:schemeClr val="tx1"/>
              </a:solidFill>
              <a:round/>
              <a:headEnd/>
              <a:tailEnd/>
            </a:ln>
          </p:spPr>
          <p:txBody>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zh-CN" sz="2200" b="0" i="0" u="none" strike="noStrike" kern="1200" cap="none" spc="0" normalizeH="0" baseline="0" noProof="0">
                <a:ln>
                  <a:noFill/>
                </a:ln>
                <a:solidFill>
                  <a:srgbClr val="0000CC"/>
                </a:solidFill>
                <a:effectLst/>
                <a:uLnTx/>
                <a:uFillTx/>
                <a:latin typeface="Tahoma" pitchFamily="34" charset="0"/>
                <a:ea typeface="宋体" pitchFamily="2" charset="-122"/>
                <a:cs typeface="+mn-cs"/>
              </a:endParaRPr>
            </a:p>
          </p:txBody>
        </p:sp>
      </p:grpSp>
      <p:grpSp>
        <p:nvGrpSpPr>
          <p:cNvPr id="72" name="组合 71"/>
          <p:cNvGrpSpPr/>
          <p:nvPr/>
        </p:nvGrpSpPr>
        <p:grpSpPr>
          <a:xfrm>
            <a:off x="3860234" y="3348783"/>
            <a:ext cx="1031431" cy="1127553"/>
            <a:chOff x="5741152" y="4396802"/>
            <a:chExt cx="1668012" cy="1825491"/>
          </a:xfrm>
        </p:grpSpPr>
        <p:cxnSp>
          <p:nvCxnSpPr>
            <p:cNvPr id="57" name="Straight Connector 88"/>
            <p:cNvCxnSpPr>
              <a:cxnSpLocks noChangeShapeType="1"/>
            </p:cNvCxnSpPr>
            <p:nvPr/>
          </p:nvCxnSpPr>
          <p:spPr bwMode="auto">
            <a:xfrm>
              <a:off x="5741152" y="5104441"/>
              <a:ext cx="455314"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58" name="Oval 89"/>
            <p:cNvSpPr>
              <a:spLocks noChangeArrowheads="1"/>
            </p:cNvSpPr>
            <p:nvPr/>
          </p:nvSpPr>
          <p:spPr bwMode="auto">
            <a:xfrm>
              <a:off x="7064516" y="4396802"/>
              <a:ext cx="227657" cy="219898"/>
            </a:xfrm>
            <a:prstGeom prst="ellipse">
              <a:avLst/>
            </a:prstGeom>
            <a:solidFill>
              <a:srgbClr val="FF0000"/>
            </a:solidFill>
            <a:ln w="9525" algn="ctr">
              <a:solidFill>
                <a:srgbClr val="FF0000"/>
              </a:solidFill>
              <a:round/>
              <a:headEnd/>
              <a:tailEnd/>
            </a:ln>
          </p:spPr>
          <p:txBody>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zh-CN" sz="2200" b="0" i="0" u="none" strike="noStrike" kern="1200" cap="none" spc="0" normalizeH="0" baseline="0" noProof="0">
                <a:ln>
                  <a:noFill/>
                </a:ln>
                <a:solidFill>
                  <a:srgbClr val="0000CC"/>
                </a:solidFill>
                <a:effectLst/>
                <a:uLnTx/>
                <a:uFillTx/>
                <a:latin typeface="Tahoma" pitchFamily="34" charset="0"/>
                <a:ea typeface="宋体" pitchFamily="2" charset="-122"/>
                <a:cs typeface="+mn-cs"/>
              </a:endParaRPr>
            </a:p>
          </p:txBody>
        </p:sp>
        <p:sp>
          <p:nvSpPr>
            <p:cNvPr id="59" name="Oval 90"/>
            <p:cNvSpPr>
              <a:spLocks noChangeArrowheads="1"/>
            </p:cNvSpPr>
            <p:nvPr/>
          </p:nvSpPr>
          <p:spPr bwMode="auto">
            <a:xfrm>
              <a:off x="7064517" y="4871412"/>
              <a:ext cx="227657" cy="219898"/>
            </a:xfrm>
            <a:prstGeom prst="ellipse">
              <a:avLst/>
            </a:prstGeom>
            <a:solidFill>
              <a:srgbClr val="0000FF"/>
            </a:solidFill>
            <a:ln w="9525" algn="ctr">
              <a:solidFill>
                <a:srgbClr val="0000FF"/>
              </a:solidFill>
              <a:round/>
              <a:headEnd/>
              <a:tailEnd/>
            </a:ln>
          </p:spPr>
          <p:txBody>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zh-CN" sz="2200" b="0" i="0" u="none" strike="noStrike" kern="1200" cap="none" spc="0" normalizeH="0" baseline="0" noProof="0">
                <a:ln>
                  <a:noFill/>
                </a:ln>
                <a:solidFill>
                  <a:srgbClr val="0000CC"/>
                </a:solidFill>
                <a:effectLst/>
                <a:uLnTx/>
                <a:uFillTx/>
                <a:latin typeface="Tahoma" pitchFamily="34" charset="0"/>
                <a:ea typeface="宋体" pitchFamily="2" charset="-122"/>
                <a:cs typeface="+mn-cs"/>
              </a:endParaRPr>
            </a:p>
          </p:txBody>
        </p:sp>
        <p:cxnSp>
          <p:nvCxnSpPr>
            <p:cNvPr id="60" name="Straight Connector 91"/>
            <p:cNvCxnSpPr>
              <a:cxnSpLocks noChangeShapeType="1"/>
            </p:cNvCxnSpPr>
            <p:nvPr/>
          </p:nvCxnSpPr>
          <p:spPr bwMode="auto">
            <a:xfrm>
              <a:off x="6953850" y="5092838"/>
              <a:ext cx="455314"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61" name="Oval 92"/>
            <p:cNvSpPr>
              <a:spLocks noChangeArrowheads="1"/>
            </p:cNvSpPr>
            <p:nvPr/>
          </p:nvSpPr>
          <p:spPr bwMode="auto">
            <a:xfrm>
              <a:off x="5859164" y="4891286"/>
              <a:ext cx="227657" cy="219898"/>
            </a:xfrm>
            <a:prstGeom prst="ellipse">
              <a:avLst/>
            </a:prstGeom>
            <a:solidFill>
              <a:schemeClr val="tx1"/>
            </a:solidFill>
            <a:ln w="9525" algn="ctr">
              <a:solidFill>
                <a:schemeClr val="tx1"/>
              </a:solidFill>
              <a:round/>
              <a:headEnd/>
              <a:tailEnd/>
            </a:ln>
          </p:spPr>
          <p:txBody>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zh-CN" sz="2200" b="0" i="0" u="none" strike="noStrike" kern="1200" cap="none" spc="0" normalizeH="0" baseline="0" noProof="0">
                <a:ln>
                  <a:noFill/>
                </a:ln>
                <a:solidFill>
                  <a:srgbClr val="0000CC"/>
                </a:solidFill>
                <a:effectLst/>
                <a:uLnTx/>
                <a:uFillTx/>
                <a:latin typeface="Tahoma" pitchFamily="34" charset="0"/>
                <a:ea typeface="宋体" pitchFamily="2" charset="-122"/>
                <a:cs typeface="+mn-cs"/>
              </a:endParaRPr>
            </a:p>
          </p:txBody>
        </p:sp>
        <p:sp>
          <p:nvSpPr>
            <p:cNvPr id="62" name="Oval 94"/>
            <p:cNvSpPr>
              <a:spLocks noChangeArrowheads="1"/>
            </p:cNvSpPr>
            <p:nvPr/>
          </p:nvSpPr>
          <p:spPr bwMode="auto">
            <a:xfrm>
              <a:off x="7055713" y="4638429"/>
              <a:ext cx="227657" cy="219898"/>
            </a:xfrm>
            <a:prstGeom prst="ellipse">
              <a:avLst/>
            </a:prstGeom>
            <a:solidFill>
              <a:srgbClr val="00B050"/>
            </a:solidFill>
            <a:ln w="9525" algn="ctr">
              <a:solidFill>
                <a:srgbClr val="3366FF"/>
              </a:solidFill>
              <a:round/>
              <a:headEnd/>
              <a:tailEnd/>
            </a:ln>
          </p:spPr>
          <p:txBody>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zh-CN" sz="2200" b="0" i="0" u="none" strike="noStrike" kern="1200" cap="none" spc="0" normalizeH="0" baseline="0" noProof="0">
                <a:ln>
                  <a:noFill/>
                </a:ln>
                <a:solidFill>
                  <a:srgbClr val="0000CC"/>
                </a:solidFill>
                <a:effectLst/>
                <a:uLnTx/>
                <a:uFillTx/>
                <a:latin typeface="Tahoma" pitchFamily="34" charset="0"/>
                <a:ea typeface="宋体" pitchFamily="2" charset="-122"/>
                <a:cs typeface="+mn-cs"/>
              </a:endParaRPr>
            </a:p>
          </p:txBody>
        </p:sp>
        <p:sp>
          <p:nvSpPr>
            <p:cNvPr id="63" name="矩形 62"/>
            <p:cNvSpPr/>
            <p:nvPr/>
          </p:nvSpPr>
          <p:spPr bwMode="auto">
            <a:xfrm>
              <a:off x="5976237" y="4883015"/>
              <a:ext cx="1193304" cy="1113745"/>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2200" b="1" i="0" u="none" strike="noStrike" kern="1200" cap="none" spc="0" normalizeH="0" baseline="0" noProof="0">
                <a:ln>
                  <a:noFill/>
                </a:ln>
                <a:solidFill>
                  <a:srgbClr val="0000CC"/>
                </a:solidFill>
                <a:effectLst/>
                <a:uLnTx/>
                <a:uFillTx/>
                <a:latin typeface="Tahoma" pitchFamily="34" charset="0"/>
                <a:ea typeface="宋体" pitchFamily="2" charset="-122"/>
                <a:cs typeface="+mn-cs"/>
              </a:endParaRPr>
            </a:p>
          </p:txBody>
        </p:sp>
        <p:sp>
          <p:nvSpPr>
            <p:cNvPr id="64" name="Oval 90"/>
            <p:cNvSpPr>
              <a:spLocks noChangeArrowheads="1"/>
            </p:cNvSpPr>
            <p:nvPr/>
          </p:nvSpPr>
          <p:spPr bwMode="auto">
            <a:xfrm>
              <a:off x="5852375" y="5982114"/>
              <a:ext cx="227657" cy="219898"/>
            </a:xfrm>
            <a:prstGeom prst="ellipse">
              <a:avLst/>
            </a:prstGeom>
            <a:solidFill>
              <a:srgbClr val="0000FF"/>
            </a:solidFill>
            <a:ln w="9525" algn="ctr">
              <a:solidFill>
                <a:srgbClr val="0000FF"/>
              </a:solidFill>
              <a:round/>
              <a:headEnd/>
              <a:tailEnd/>
            </a:ln>
          </p:spPr>
          <p:txBody>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zh-CN" sz="2200" b="0" i="0" u="none" strike="noStrike" kern="1200" cap="none" spc="0" normalizeH="0" baseline="0" noProof="0">
                <a:ln>
                  <a:noFill/>
                </a:ln>
                <a:solidFill>
                  <a:srgbClr val="0000CC"/>
                </a:solidFill>
                <a:effectLst/>
                <a:uLnTx/>
                <a:uFillTx/>
                <a:latin typeface="Tahoma" pitchFamily="34" charset="0"/>
                <a:ea typeface="宋体" pitchFamily="2" charset="-122"/>
                <a:cs typeface="+mn-cs"/>
              </a:endParaRPr>
            </a:p>
          </p:txBody>
        </p:sp>
        <p:cxnSp>
          <p:nvCxnSpPr>
            <p:cNvPr id="65" name="Straight Connector 91"/>
            <p:cNvCxnSpPr>
              <a:cxnSpLocks noChangeShapeType="1"/>
            </p:cNvCxnSpPr>
            <p:nvPr/>
          </p:nvCxnSpPr>
          <p:spPr bwMode="auto">
            <a:xfrm>
              <a:off x="5741708" y="6203540"/>
              <a:ext cx="455314"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66" name="Oval 94"/>
            <p:cNvSpPr>
              <a:spLocks noChangeArrowheads="1"/>
            </p:cNvSpPr>
            <p:nvPr/>
          </p:nvSpPr>
          <p:spPr bwMode="auto">
            <a:xfrm>
              <a:off x="5843571" y="5749131"/>
              <a:ext cx="227657" cy="219898"/>
            </a:xfrm>
            <a:prstGeom prst="ellipse">
              <a:avLst/>
            </a:prstGeom>
            <a:solidFill>
              <a:srgbClr val="00B050"/>
            </a:solidFill>
            <a:ln w="9525" algn="ctr">
              <a:solidFill>
                <a:srgbClr val="3366FF"/>
              </a:solidFill>
              <a:round/>
              <a:headEnd/>
              <a:tailEnd/>
            </a:ln>
          </p:spPr>
          <p:txBody>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zh-CN" sz="2200" b="0" i="0" u="none" strike="noStrike" kern="1200" cap="none" spc="0" normalizeH="0" baseline="0" noProof="0">
                <a:ln>
                  <a:noFill/>
                </a:ln>
                <a:solidFill>
                  <a:srgbClr val="0000CC"/>
                </a:solidFill>
                <a:effectLst/>
                <a:uLnTx/>
                <a:uFillTx/>
                <a:latin typeface="Tahoma" pitchFamily="34" charset="0"/>
                <a:ea typeface="宋体" pitchFamily="2" charset="-122"/>
                <a:cs typeface="+mn-cs"/>
              </a:endParaRPr>
            </a:p>
          </p:txBody>
        </p:sp>
        <p:cxnSp>
          <p:nvCxnSpPr>
            <p:cNvPr id="67" name="Straight Connector 88"/>
            <p:cNvCxnSpPr>
              <a:cxnSpLocks noChangeShapeType="1"/>
            </p:cNvCxnSpPr>
            <p:nvPr/>
          </p:nvCxnSpPr>
          <p:spPr bwMode="auto">
            <a:xfrm>
              <a:off x="6953294" y="6215550"/>
              <a:ext cx="455314"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68" name="Oval 89"/>
            <p:cNvSpPr>
              <a:spLocks noChangeArrowheads="1"/>
            </p:cNvSpPr>
            <p:nvPr/>
          </p:nvSpPr>
          <p:spPr bwMode="auto">
            <a:xfrm>
              <a:off x="5840866" y="5530341"/>
              <a:ext cx="227657" cy="219898"/>
            </a:xfrm>
            <a:prstGeom prst="ellipse">
              <a:avLst/>
            </a:prstGeom>
            <a:solidFill>
              <a:srgbClr val="FF0000"/>
            </a:solidFill>
            <a:ln w="9525" algn="ctr">
              <a:solidFill>
                <a:srgbClr val="FF0000"/>
              </a:solidFill>
              <a:round/>
              <a:headEnd/>
              <a:tailEnd/>
            </a:ln>
          </p:spPr>
          <p:txBody>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zh-CN" sz="2200" b="0" i="0" u="none" strike="noStrike" kern="1200" cap="none" spc="0" normalizeH="0" baseline="0" noProof="0">
                <a:ln>
                  <a:noFill/>
                </a:ln>
                <a:solidFill>
                  <a:srgbClr val="0000CC"/>
                </a:solidFill>
                <a:effectLst/>
                <a:uLnTx/>
                <a:uFillTx/>
                <a:latin typeface="Tahoma" pitchFamily="34" charset="0"/>
                <a:ea typeface="宋体" pitchFamily="2" charset="-122"/>
                <a:cs typeface="+mn-cs"/>
              </a:endParaRPr>
            </a:p>
          </p:txBody>
        </p:sp>
        <p:sp>
          <p:nvSpPr>
            <p:cNvPr id="69" name="Oval 92"/>
            <p:cNvSpPr>
              <a:spLocks noChangeArrowheads="1"/>
            </p:cNvSpPr>
            <p:nvPr/>
          </p:nvSpPr>
          <p:spPr bwMode="auto">
            <a:xfrm>
              <a:off x="7071306" y="6002395"/>
              <a:ext cx="227657" cy="219898"/>
            </a:xfrm>
            <a:prstGeom prst="ellipse">
              <a:avLst/>
            </a:prstGeom>
            <a:solidFill>
              <a:schemeClr val="tx1"/>
            </a:solidFill>
            <a:ln w="9525" algn="ctr">
              <a:solidFill>
                <a:schemeClr val="tx1"/>
              </a:solidFill>
              <a:round/>
              <a:headEnd/>
              <a:tailEnd/>
            </a:ln>
          </p:spPr>
          <p:txBody>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zh-CN" sz="2200" b="0" i="0" u="none" strike="noStrike" kern="1200" cap="none" spc="0" normalizeH="0" baseline="0" noProof="0">
                <a:ln>
                  <a:noFill/>
                </a:ln>
                <a:solidFill>
                  <a:srgbClr val="0000CC"/>
                </a:solidFill>
                <a:effectLst/>
                <a:uLnTx/>
                <a:uFillTx/>
                <a:latin typeface="Tahoma" pitchFamily="34" charset="0"/>
                <a:ea typeface="宋体" pitchFamily="2" charset="-122"/>
                <a:cs typeface="+mn-cs"/>
              </a:endParaRPr>
            </a:p>
          </p:txBody>
        </p:sp>
      </p:grpSp>
      <p:grpSp>
        <p:nvGrpSpPr>
          <p:cNvPr id="73" name="组合 72"/>
          <p:cNvGrpSpPr/>
          <p:nvPr/>
        </p:nvGrpSpPr>
        <p:grpSpPr>
          <a:xfrm>
            <a:off x="5337395" y="1780330"/>
            <a:ext cx="898525" cy="947718"/>
            <a:chOff x="6767417" y="2274467"/>
            <a:chExt cx="1223004" cy="1150937"/>
          </a:xfrm>
        </p:grpSpPr>
        <p:grpSp>
          <p:nvGrpSpPr>
            <p:cNvPr id="74" name="组合 73"/>
            <p:cNvGrpSpPr/>
            <p:nvPr/>
          </p:nvGrpSpPr>
          <p:grpSpPr>
            <a:xfrm>
              <a:off x="6767417" y="2274467"/>
              <a:ext cx="1223004" cy="1150937"/>
              <a:chOff x="5730290" y="2341221"/>
              <a:chExt cx="1668012" cy="1571543"/>
            </a:xfrm>
          </p:grpSpPr>
          <p:cxnSp>
            <p:nvCxnSpPr>
              <p:cNvPr id="75" name="Straight Connector 88"/>
              <p:cNvCxnSpPr>
                <a:cxnSpLocks noChangeShapeType="1"/>
              </p:cNvCxnSpPr>
              <p:nvPr/>
            </p:nvCxnSpPr>
            <p:spPr bwMode="auto">
              <a:xfrm>
                <a:off x="5730290" y="2794912"/>
                <a:ext cx="455314"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76" name="Oval 89"/>
              <p:cNvSpPr>
                <a:spLocks noChangeArrowheads="1"/>
              </p:cNvSpPr>
              <p:nvPr/>
            </p:nvSpPr>
            <p:spPr bwMode="auto">
              <a:xfrm>
                <a:off x="7053654" y="2341221"/>
                <a:ext cx="227657" cy="219898"/>
              </a:xfrm>
              <a:prstGeom prst="ellipse">
                <a:avLst/>
              </a:prstGeom>
              <a:solidFill>
                <a:srgbClr val="FF0000"/>
              </a:solidFill>
              <a:ln w="9525" algn="ctr">
                <a:solidFill>
                  <a:srgbClr val="FF0000"/>
                </a:solidFill>
                <a:round/>
                <a:headEnd/>
                <a:tailEnd/>
              </a:ln>
            </p:spPr>
            <p:txBody>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zh-CN" sz="2200" b="0" i="0" u="none" strike="noStrike" kern="1200" cap="none" spc="0" normalizeH="0" baseline="0" noProof="0">
                  <a:ln>
                    <a:noFill/>
                  </a:ln>
                  <a:solidFill>
                    <a:srgbClr val="0000CC"/>
                  </a:solidFill>
                  <a:effectLst/>
                  <a:uLnTx/>
                  <a:uFillTx/>
                  <a:latin typeface="Tahoma" pitchFamily="34" charset="0"/>
                  <a:ea typeface="宋体" pitchFamily="2" charset="-122"/>
                  <a:cs typeface="+mn-cs"/>
                </a:endParaRPr>
              </a:p>
            </p:txBody>
          </p:sp>
          <p:sp>
            <p:nvSpPr>
              <p:cNvPr id="77" name="Oval 90"/>
              <p:cNvSpPr>
                <a:spLocks noChangeArrowheads="1"/>
              </p:cNvSpPr>
              <p:nvPr/>
            </p:nvSpPr>
            <p:spPr bwMode="auto">
              <a:xfrm>
                <a:off x="7053655" y="2561883"/>
                <a:ext cx="227657" cy="219898"/>
              </a:xfrm>
              <a:prstGeom prst="ellipse">
                <a:avLst/>
              </a:prstGeom>
              <a:solidFill>
                <a:srgbClr val="0000FF"/>
              </a:solidFill>
              <a:ln w="9525" algn="ctr">
                <a:solidFill>
                  <a:srgbClr val="0000FF"/>
                </a:solidFill>
                <a:round/>
                <a:headEnd/>
                <a:tailEnd/>
              </a:ln>
            </p:spPr>
            <p:txBody>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zh-CN" sz="2200" b="0" i="0" u="none" strike="noStrike" kern="1200" cap="none" spc="0" normalizeH="0" baseline="0" noProof="0">
                  <a:ln>
                    <a:noFill/>
                  </a:ln>
                  <a:solidFill>
                    <a:srgbClr val="0000CC"/>
                  </a:solidFill>
                  <a:effectLst/>
                  <a:uLnTx/>
                  <a:uFillTx/>
                  <a:latin typeface="Tahoma" pitchFamily="34" charset="0"/>
                  <a:ea typeface="宋体" pitchFamily="2" charset="-122"/>
                  <a:cs typeface="+mn-cs"/>
                </a:endParaRPr>
              </a:p>
            </p:txBody>
          </p:sp>
          <p:cxnSp>
            <p:nvCxnSpPr>
              <p:cNvPr id="78" name="Straight Connector 91"/>
              <p:cNvCxnSpPr>
                <a:cxnSpLocks noChangeShapeType="1"/>
              </p:cNvCxnSpPr>
              <p:nvPr/>
            </p:nvCxnSpPr>
            <p:spPr bwMode="auto">
              <a:xfrm>
                <a:off x="6942988" y="2783309"/>
                <a:ext cx="455314"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79" name="Oval 92"/>
              <p:cNvSpPr>
                <a:spLocks noChangeArrowheads="1"/>
              </p:cNvSpPr>
              <p:nvPr/>
            </p:nvSpPr>
            <p:spPr bwMode="auto">
              <a:xfrm>
                <a:off x="5848302" y="2581757"/>
                <a:ext cx="227657" cy="219898"/>
              </a:xfrm>
              <a:prstGeom prst="ellipse">
                <a:avLst/>
              </a:prstGeom>
              <a:solidFill>
                <a:schemeClr val="tx1"/>
              </a:solidFill>
              <a:ln w="9525" algn="ctr">
                <a:solidFill>
                  <a:schemeClr val="tx1"/>
                </a:solidFill>
                <a:round/>
                <a:headEnd/>
                <a:tailEnd/>
              </a:ln>
            </p:spPr>
            <p:txBody>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zh-CN" sz="2200" b="0" i="0" u="none" strike="noStrike" kern="1200" cap="none" spc="0" normalizeH="0" baseline="0" noProof="0">
                  <a:ln>
                    <a:noFill/>
                  </a:ln>
                  <a:solidFill>
                    <a:srgbClr val="0000CC"/>
                  </a:solidFill>
                  <a:effectLst/>
                  <a:uLnTx/>
                  <a:uFillTx/>
                  <a:latin typeface="Tahoma" pitchFamily="34" charset="0"/>
                  <a:ea typeface="宋体" pitchFamily="2" charset="-122"/>
                  <a:cs typeface="+mn-cs"/>
                </a:endParaRPr>
              </a:p>
            </p:txBody>
          </p:sp>
          <p:sp>
            <p:nvSpPr>
              <p:cNvPr id="80" name="Oval 94"/>
              <p:cNvSpPr>
                <a:spLocks noChangeArrowheads="1"/>
              </p:cNvSpPr>
              <p:nvPr/>
            </p:nvSpPr>
            <p:spPr bwMode="auto">
              <a:xfrm>
                <a:off x="7055972" y="3445714"/>
                <a:ext cx="227658" cy="219898"/>
              </a:xfrm>
              <a:prstGeom prst="ellipse">
                <a:avLst/>
              </a:prstGeom>
              <a:solidFill>
                <a:srgbClr val="00B050"/>
              </a:solidFill>
              <a:ln w="9525" algn="ctr">
                <a:solidFill>
                  <a:srgbClr val="3366FF"/>
                </a:solidFill>
                <a:round/>
                <a:headEnd/>
                <a:tailEnd/>
              </a:ln>
            </p:spPr>
            <p:txBody>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zh-CN" sz="2200" b="0" i="0" u="none" strike="noStrike" kern="1200" cap="none" spc="0" normalizeH="0" baseline="0" noProof="0">
                  <a:ln>
                    <a:noFill/>
                  </a:ln>
                  <a:solidFill>
                    <a:srgbClr val="0000CC"/>
                  </a:solidFill>
                  <a:effectLst/>
                  <a:uLnTx/>
                  <a:uFillTx/>
                  <a:latin typeface="Tahoma" pitchFamily="34" charset="0"/>
                  <a:ea typeface="宋体" pitchFamily="2" charset="-122"/>
                  <a:cs typeface="+mn-cs"/>
                </a:endParaRPr>
              </a:p>
            </p:txBody>
          </p:sp>
          <p:sp>
            <p:nvSpPr>
              <p:cNvPr id="81" name="矩形 80"/>
              <p:cNvSpPr/>
              <p:nvPr/>
            </p:nvSpPr>
            <p:spPr bwMode="auto">
              <a:xfrm>
                <a:off x="5965375" y="2573486"/>
                <a:ext cx="1193304" cy="1113745"/>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2200" b="1" i="0" u="none" strike="noStrike" kern="1200" cap="none" spc="0" normalizeH="0" baseline="0" noProof="0">
                  <a:ln>
                    <a:noFill/>
                  </a:ln>
                  <a:solidFill>
                    <a:srgbClr val="0000CC"/>
                  </a:solidFill>
                  <a:effectLst/>
                  <a:uLnTx/>
                  <a:uFillTx/>
                  <a:latin typeface="Tahoma" pitchFamily="34" charset="0"/>
                  <a:ea typeface="宋体" pitchFamily="2" charset="-122"/>
                  <a:cs typeface="+mn-cs"/>
                </a:endParaRPr>
              </a:p>
            </p:txBody>
          </p:sp>
          <p:sp>
            <p:nvSpPr>
              <p:cNvPr id="82" name="Oval 90"/>
              <p:cNvSpPr>
                <a:spLocks noChangeArrowheads="1"/>
              </p:cNvSpPr>
              <p:nvPr/>
            </p:nvSpPr>
            <p:spPr bwMode="auto">
              <a:xfrm>
                <a:off x="5841513" y="3672585"/>
                <a:ext cx="227657" cy="219898"/>
              </a:xfrm>
              <a:prstGeom prst="ellipse">
                <a:avLst/>
              </a:prstGeom>
              <a:solidFill>
                <a:srgbClr val="0000FF"/>
              </a:solidFill>
              <a:ln w="9525" algn="ctr">
                <a:solidFill>
                  <a:srgbClr val="0000FF"/>
                </a:solidFill>
                <a:round/>
                <a:headEnd/>
                <a:tailEnd/>
              </a:ln>
            </p:spPr>
            <p:txBody>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zh-CN" sz="2200" b="0" i="0" u="none" strike="noStrike" kern="1200" cap="none" spc="0" normalizeH="0" baseline="0" noProof="0">
                  <a:ln>
                    <a:noFill/>
                  </a:ln>
                  <a:solidFill>
                    <a:srgbClr val="0000CC"/>
                  </a:solidFill>
                  <a:effectLst/>
                  <a:uLnTx/>
                  <a:uFillTx/>
                  <a:latin typeface="Tahoma" pitchFamily="34" charset="0"/>
                  <a:ea typeface="宋体" pitchFamily="2" charset="-122"/>
                  <a:cs typeface="+mn-cs"/>
                </a:endParaRPr>
              </a:p>
            </p:txBody>
          </p:sp>
          <p:cxnSp>
            <p:nvCxnSpPr>
              <p:cNvPr id="83" name="Straight Connector 91"/>
              <p:cNvCxnSpPr>
                <a:cxnSpLocks noChangeShapeType="1"/>
              </p:cNvCxnSpPr>
              <p:nvPr/>
            </p:nvCxnSpPr>
            <p:spPr bwMode="auto">
              <a:xfrm>
                <a:off x="5730846" y="3894011"/>
                <a:ext cx="455314"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84" name="Oval 94"/>
              <p:cNvSpPr>
                <a:spLocks noChangeArrowheads="1"/>
              </p:cNvSpPr>
              <p:nvPr/>
            </p:nvSpPr>
            <p:spPr bwMode="auto">
              <a:xfrm>
                <a:off x="5832709" y="3439602"/>
                <a:ext cx="227657" cy="219898"/>
              </a:xfrm>
              <a:prstGeom prst="ellipse">
                <a:avLst/>
              </a:prstGeom>
              <a:solidFill>
                <a:srgbClr val="00B050"/>
              </a:solidFill>
              <a:ln w="9525" algn="ctr">
                <a:solidFill>
                  <a:srgbClr val="3366FF"/>
                </a:solidFill>
                <a:round/>
                <a:headEnd/>
                <a:tailEnd/>
              </a:ln>
            </p:spPr>
            <p:txBody>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zh-CN" sz="2200" b="0" i="0" u="none" strike="noStrike" kern="1200" cap="none" spc="0" normalizeH="0" baseline="0" noProof="0">
                  <a:ln>
                    <a:noFill/>
                  </a:ln>
                  <a:solidFill>
                    <a:srgbClr val="0000CC"/>
                  </a:solidFill>
                  <a:effectLst/>
                  <a:uLnTx/>
                  <a:uFillTx/>
                  <a:latin typeface="Tahoma" pitchFamily="34" charset="0"/>
                  <a:ea typeface="宋体" pitchFamily="2" charset="-122"/>
                  <a:cs typeface="+mn-cs"/>
                </a:endParaRPr>
              </a:p>
            </p:txBody>
          </p:sp>
          <p:cxnSp>
            <p:nvCxnSpPr>
              <p:cNvPr id="85" name="Straight Connector 88"/>
              <p:cNvCxnSpPr>
                <a:cxnSpLocks noChangeShapeType="1"/>
              </p:cNvCxnSpPr>
              <p:nvPr/>
            </p:nvCxnSpPr>
            <p:spPr bwMode="auto">
              <a:xfrm>
                <a:off x="6942432" y="3906021"/>
                <a:ext cx="455314"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87" name="Oval 92"/>
              <p:cNvSpPr>
                <a:spLocks noChangeArrowheads="1"/>
              </p:cNvSpPr>
              <p:nvPr/>
            </p:nvSpPr>
            <p:spPr bwMode="auto">
              <a:xfrm>
                <a:off x="7060444" y="3692866"/>
                <a:ext cx="227657" cy="219898"/>
              </a:xfrm>
              <a:prstGeom prst="ellipse">
                <a:avLst/>
              </a:prstGeom>
              <a:solidFill>
                <a:schemeClr val="tx1"/>
              </a:solidFill>
              <a:ln w="9525" algn="ctr">
                <a:solidFill>
                  <a:schemeClr val="tx1"/>
                </a:solidFill>
                <a:round/>
                <a:headEnd/>
                <a:tailEnd/>
              </a:ln>
            </p:spPr>
            <p:txBody>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zh-CN" sz="2200" b="0" i="0" u="none" strike="noStrike" kern="1200" cap="none" spc="0" normalizeH="0" baseline="0" noProof="0">
                  <a:ln>
                    <a:noFill/>
                  </a:ln>
                  <a:solidFill>
                    <a:srgbClr val="0000CC"/>
                  </a:solidFill>
                  <a:effectLst/>
                  <a:uLnTx/>
                  <a:uFillTx/>
                  <a:latin typeface="Tahoma" pitchFamily="34" charset="0"/>
                  <a:ea typeface="宋体" pitchFamily="2" charset="-122"/>
                  <a:cs typeface="+mn-cs"/>
                </a:endParaRPr>
              </a:p>
            </p:txBody>
          </p:sp>
        </p:grpSp>
        <p:sp>
          <p:nvSpPr>
            <p:cNvPr id="88" name="Oval 89"/>
            <p:cNvSpPr>
              <a:spLocks noChangeArrowheads="1"/>
            </p:cNvSpPr>
            <p:nvPr/>
          </p:nvSpPr>
          <p:spPr bwMode="auto">
            <a:xfrm>
              <a:off x="6837895" y="2922310"/>
              <a:ext cx="166921" cy="161045"/>
            </a:xfrm>
            <a:prstGeom prst="ellipse">
              <a:avLst/>
            </a:prstGeom>
            <a:solidFill>
              <a:srgbClr val="FF0000"/>
            </a:solidFill>
            <a:ln w="9525" algn="ctr">
              <a:solidFill>
                <a:srgbClr val="FF0000"/>
              </a:solidFill>
              <a:round/>
              <a:headEnd/>
              <a:tailEnd/>
            </a:ln>
          </p:spPr>
          <p:txBody>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zh-CN" sz="2200" b="0" i="0" u="none" strike="noStrike" kern="1200" cap="none" spc="0" normalizeH="0" baseline="0" noProof="0">
                <a:ln>
                  <a:noFill/>
                </a:ln>
                <a:solidFill>
                  <a:srgbClr val="0000CC"/>
                </a:solidFill>
                <a:effectLst/>
                <a:uLnTx/>
                <a:uFillTx/>
                <a:latin typeface="Tahoma" pitchFamily="34" charset="0"/>
                <a:ea typeface="宋体" pitchFamily="2" charset="-122"/>
                <a:cs typeface="+mn-cs"/>
              </a:endParaRPr>
            </a:p>
          </p:txBody>
        </p:sp>
      </p:grpSp>
      <p:grpSp>
        <p:nvGrpSpPr>
          <p:cNvPr id="91" name="组合 90"/>
          <p:cNvGrpSpPr/>
          <p:nvPr/>
        </p:nvGrpSpPr>
        <p:grpSpPr>
          <a:xfrm>
            <a:off x="5507930" y="3389422"/>
            <a:ext cx="1031431" cy="1127552"/>
            <a:chOff x="5741152" y="4396802"/>
            <a:chExt cx="1668012" cy="1825491"/>
          </a:xfrm>
        </p:grpSpPr>
        <p:cxnSp>
          <p:nvCxnSpPr>
            <p:cNvPr id="92" name="Straight Connector 88"/>
            <p:cNvCxnSpPr>
              <a:cxnSpLocks noChangeShapeType="1"/>
            </p:cNvCxnSpPr>
            <p:nvPr/>
          </p:nvCxnSpPr>
          <p:spPr bwMode="auto">
            <a:xfrm>
              <a:off x="5741152" y="5104441"/>
              <a:ext cx="455314"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93" name="Oval 89"/>
            <p:cNvSpPr>
              <a:spLocks noChangeArrowheads="1"/>
            </p:cNvSpPr>
            <p:nvPr/>
          </p:nvSpPr>
          <p:spPr bwMode="auto">
            <a:xfrm>
              <a:off x="7064516" y="4396802"/>
              <a:ext cx="227657" cy="219898"/>
            </a:xfrm>
            <a:prstGeom prst="ellipse">
              <a:avLst/>
            </a:prstGeom>
            <a:solidFill>
              <a:srgbClr val="FF0000"/>
            </a:solidFill>
            <a:ln w="9525" algn="ctr">
              <a:solidFill>
                <a:srgbClr val="FF0000"/>
              </a:solidFill>
              <a:round/>
              <a:headEnd/>
              <a:tailEnd/>
            </a:ln>
          </p:spPr>
          <p:txBody>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zh-CN" sz="2200" b="0" i="0" u="none" strike="noStrike" kern="1200" cap="none" spc="0" normalizeH="0" baseline="0" noProof="0">
                <a:ln>
                  <a:noFill/>
                </a:ln>
                <a:solidFill>
                  <a:srgbClr val="0000CC"/>
                </a:solidFill>
                <a:effectLst/>
                <a:uLnTx/>
                <a:uFillTx/>
                <a:latin typeface="Tahoma" pitchFamily="34" charset="0"/>
                <a:ea typeface="宋体" pitchFamily="2" charset="-122"/>
                <a:cs typeface="+mn-cs"/>
              </a:endParaRPr>
            </a:p>
          </p:txBody>
        </p:sp>
        <p:sp>
          <p:nvSpPr>
            <p:cNvPr id="94" name="Oval 90"/>
            <p:cNvSpPr>
              <a:spLocks noChangeArrowheads="1"/>
            </p:cNvSpPr>
            <p:nvPr/>
          </p:nvSpPr>
          <p:spPr bwMode="auto">
            <a:xfrm>
              <a:off x="7064517" y="4871412"/>
              <a:ext cx="227657" cy="219898"/>
            </a:xfrm>
            <a:prstGeom prst="ellipse">
              <a:avLst/>
            </a:prstGeom>
            <a:solidFill>
              <a:srgbClr val="0000FF"/>
            </a:solidFill>
            <a:ln w="9525" algn="ctr">
              <a:solidFill>
                <a:srgbClr val="0000FF"/>
              </a:solidFill>
              <a:round/>
              <a:headEnd/>
              <a:tailEnd/>
            </a:ln>
          </p:spPr>
          <p:txBody>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zh-CN" sz="2200" b="0" i="0" u="none" strike="noStrike" kern="1200" cap="none" spc="0" normalizeH="0" baseline="0" noProof="0">
                <a:ln>
                  <a:noFill/>
                </a:ln>
                <a:solidFill>
                  <a:srgbClr val="0000CC"/>
                </a:solidFill>
                <a:effectLst/>
                <a:uLnTx/>
                <a:uFillTx/>
                <a:latin typeface="Tahoma" pitchFamily="34" charset="0"/>
                <a:ea typeface="宋体" pitchFamily="2" charset="-122"/>
                <a:cs typeface="+mn-cs"/>
              </a:endParaRPr>
            </a:p>
          </p:txBody>
        </p:sp>
        <p:cxnSp>
          <p:nvCxnSpPr>
            <p:cNvPr id="95" name="Straight Connector 91"/>
            <p:cNvCxnSpPr>
              <a:cxnSpLocks noChangeShapeType="1"/>
            </p:cNvCxnSpPr>
            <p:nvPr/>
          </p:nvCxnSpPr>
          <p:spPr bwMode="auto">
            <a:xfrm>
              <a:off x="6953850" y="5092838"/>
              <a:ext cx="455314"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96" name="Oval 92"/>
            <p:cNvSpPr>
              <a:spLocks noChangeArrowheads="1"/>
            </p:cNvSpPr>
            <p:nvPr/>
          </p:nvSpPr>
          <p:spPr bwMode="auto">
            <a:xfrm>
              <a:off x="5859164" y="4891286"/>
              <a:ext cx="227657" cy="219898"/>
            </a:xfrm>
            <a:prstGeom prst="ellipse">
              <a:avLst/>
            </a:prstGeom>
            <a:solidFill>
              <a:schemeClr val="tx1"/>
            </a:solidFill>
            <a:ln w="9525" algn="ctr">
              <a:solidFill>
                <a:schemeClr val="tx1"/>
              </a:solidFill>
              <a:round/>
              <a:headEnd/>
              <a:tailEnd/>
            </a:ln>
          </p:spPr>
          <p:txBody>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zh-CN" sz="2200" b="0" i="0" u="none" strike="noStrike" kern="1200" cap="none" spc="0" normalizeH="0" baseline="0" noProof="0">
                <a:ln>
                  <a:noFill/>
                </a:ln>
                <a:solidFill>
                  <a:srgbClr val="0000CC"/>
                </a:solidFill>
                <a:effectLst/>
                <a:uLnTx/>
                <a:uFillTx/>
                <a:latin typeface="Tahoma" pitchFamily="34" charset="0"/>
                <a:ea typeface="宋体" pitchFamily="2" charset="-122"/>
                <a:cs typeface="+mn-cs"/>
              </a:endParaRPr>
            </a:p>
          </p:txBody>
        </p:sp>
        <p:sp>
          <p:nvSpPr>
            <p:cNvPr id="97" name="Oval 94"/>
            <p:cNvSpPr>
              <a:spLocks noChangeArrowheads="1"/>
            </p:cNvSpPr>
            <p:nvPr/>
          </p:nvSpPr>
          <p:spPr bwMode="auto">
            <a:xfrm>
              <a:off x="7055713" y="4638429"/>
              <a:ext cx="227657" cy="219898"/>
            </a:xfrm>
            <a:prstGeom prst="ellipse">
              <a:avLst/>
            </a:prstGeom>
            <a:solidFill>
              <a:srgbClr val="00B050"/>
            </a:solidFill>
            <a:ln w="9525" algn="ctr">
              <a:solidFill>
                <a:srgbClr val="3366FF"/>
              </a:solidFill>
              <a:round/>
              <a:headEnd/>
              <a:tailEnd/>
            </a:ln>
          </p:spPr>
          <p:txBody>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zh-CN" sz="2200" b="0" i="0" u="none" strike="noStrike" kern="1200" cap="none" spc="0" normalizeH="0" baseline="0" noProof="0">
                <a:ln>
                  <a:noFill/>
                </a:ln>
                <a:solidFill>
                  <a:srgbClr val="0000CC"/>
                </a:solidFill>
                <a:effectLst/>
                <a:uLnTx/>
                <a:uFillTx/>
                <a:latin typeface="Tahoma" pitchFamily="34" charset="0"/>
                <a:ea typeface="宋体" pitchFamily="2" charset="-122"/>
                <a:cs typeface="+mn-cs"/>
              </a:endParaRPr>
            </a:p>
          </p:txBody>
        </p:sp>
        <p:sp>
          <p:nvSpPr>
            <p:cNvPr id="98" name="矩形 97"/>
            <p:cNvSpPr/>
            <p:nvPr/>
          </p:nvSpPr>
          <p:spPr bwMode="auto">
            <a:xfrm>
              <a:off x="5976237" y="4883015"/>
              <a:ext cx="1193304" cy="1113745"/>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2200" b="1" i="0" u="none" strike="noStrike" kern="1200" cap="none" spc="0" normalizeH="0" baseline="0" noProof="0">
                <a:ln>
                  <a:noFill/>
                </a:ln>
                <a:solidFill>
                  <a:srgbClr val="0000CC"/>
                </a:solidFill>
                <a:effectLst/>
                <a:uLnTx/>
                <a:uFillTx/>
                <a:latin typeface="Tahoma" pitchFamily="34" charset="0"/>
                <a:ea typeface="宋体" pitchFamily="2" charset="-122"/>
                <a:cs typeface="+mn-cs"/>
              </a:endParaRPr>
            </a:p>
          </p:txBody>
        </p:sp>
        <p:sp>
          <p:nvSpPr>
            <p:cNvPr id="99" name="Oval 90"/>
            <p:cNvSpPr>
              <a:spLocks noChangeArrowheads="1"/>
            </p:cNvSpPr>
            <p:nvPr/>
          </p:nvSpPr>
          <p:spPr bwMode="auto">
            <a:xfrm>
              <a:off x="5871428" y="4658820"/>
              <a:ext cx="227657" cy="219898"/>
            </a:xfrm>
            <a:prstGeom prst="ellipse">
              <a:avLst/>
            </a:prstGeom>
            <a:solidFill>
              <a:srgbClr val="0000FF"/>
            </a:solidFill>
            <a:ln w="9525" algn="ctr">
              <a:solidFill>
                <a:srgbClr val="0000FF"/>
              </a:solidFill>
              <a:round/>
              <a:headEnd/>
              <a:tailEnd/>
            </a:ln>
          </p:spPr>
          <p:txBody>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zh-CN" sz="2200" b="0" i="0" u="none" strike="noStrike" kern="1200" cap="none" spc="0" normalizeH="0" baseline="0" noProof="0">
                <a:ln>
                  <a:noFill/>
                </a:ln>
                <a:solidFill>
                  <a:srgbClr val="0000CC"/>
                </a:solidFill>
                <a:effectLst/>
                <a:uLnTx/>
                <a:uFillTx/>
                <a:latin typeface="Tahoma" pitchFamily="34" charset="0"/>
                <a:ea typeface="宋体" pitchFamily="2" charset="-122"/>
                <a:cs typeface="+mn-cs"/>
              </a:endParaRPr>
            </a:p>
          </p:txBody>
        </p:sp>
        <p:cxnSp>
          <p:nvCxnSpPr>
            <p:cNvPr id="100" name="Straight Connector 91"/>
            <p:cNvCxnSpPr>
              <a:cxnSpLocks noChangeShapeType="1"/>
            </p:cNvCxnSpPr>
            <p:nvPr/>
          </p:nvCxnSpPr>
          <p:spPr bwMode="auto">
            <a:xfrm>
              <a:off x="5797989" y="6028855"/>
              <a:ext cx="455315"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101" name="Oval 94"/>
            <p:cNvSpPr>
              <a:spLocks noChangeArrowheads="1"/>
            </p:cNvSpPr>
            <p:nvPr/>
          </p:nvSpPr>
          <p:spPr bwMode="auto">
            <a:xfrm>
              <a:off x="5846815" y="5792996"/>
              <a:ext cx="227657" cy="219898"/>
            </a:xfrm>
            <a:prstGeom prst="ellipse">
              <a:avLst/>
            </a:prstGeom>
            <a:solidFill>
              <a:srgbClr val="00B050"/>
            </a:solidFill>
            <a:ln w="9525" algn="ctr">
              <a:solidFill>
                <a:srgbClr val="3366FF"/>
              </a:solidFill>
              <a:round/>
              <a:headEnd/>
              <a:tailEnd/>
            </a:ln>
          </p:spPr>
          <p:txBody>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zh-CN" sz="2200" b="0" i="0" u="none" strike="noStrike" kern="1200" cap="none" spc="0" normalizeH="0" baseline="0" noProof="0">
                <a:ln>
                  <a:noFill/>
                </a:ln>
                <a:solidFill>
                  <a:srgbClr val="0000CC"/>
                </a:solidFill>
                <a:effectLst/>
                <a:uLnTx/>
                <a:uFillTx/>
                <a:latin typeface="Tahoma" pitchFamily="34" charset="0"/>
                <a:ea typeface="宋体" pitchFamily="2" charset="-122"/>
                <a:cs typeface="+mn-cs"/>
              </a:endParaRPr>
            </a:p>
          </p:txBody>
        </p:sp>
        <p:cxnSp>
          <p:nvCxnSpPr>
            <p:cNvPr id="102" name="Straight Connector 88"/>
            <p:cNvCxnSpPr>
              <a:cxnSpLocks noChangeShapeType="1"/>
            </p:cNvCxnSpPr>
            <p:nvPr/>
          </p:nvCxnSpPr>
          <p:spPr bwMode="auto">
            <a:xfrm>
              <a:off x="6953294" y="6215550"/>
              <a:ext cx="455314"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103" name="Oval 89"/>
            <p:cNvSpPr>
              <a:spLocks noChangeArrowheads="1"/>
            </p:cNvSpPr>
            <p:nvPr/>
          </p:nvSpPr>
          <p:spPr bwMode="auto">
            <a:xfrm>
              <a:off x="5842388" y="5551144"/>
              <a:ext cx="227657" cy="219899"/>
            </a:xfrm>
            <a:prstGeom prst="ellipse">
              <a:avLst/>
            </a:prstGeom>
            <a:solidFill>
              <a:srgbClr val="FF0000"/>
            </a:solidFill>
            <a:ln w="9525" algn="ctr">
              <a:solidFill>
                <a:srgbClr val="FF0000"/>
              </a:solidFill>
              <a:round/>
              <a:headEnd/>
              <a:tailEnd/>
            </a:ln>
          </p:spPr>
          <p:txBody>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zh-CN" sz="2200" b="0" i="0" u="none" strike="noStrike" kern="1200" cap="none" spc="0" normalizeH="0" baseline="0" noProof="0">
                <a:ln>
                  <a:noFill/>
                </a:ln>
                <a:solidFill>
                  <a:srgbClr val="0000CC"/>
                </a:solidFill>
                <a:effectLst/>
                <a:uLnTx/>
                <a:uFillTx/>
                <a:latin typeface="Tahoma" pitchFamily="34" charset="0"/>
                <a:ea typeface="宋体" pitchFamily="2" charset="-122"/>
                <a:cs typeface="+mn-cs"/>
              </a:endParaRPr>
            </a:p>
          </p:txBody>
        </p:sp>
        <p:sp>
          <p:nvSpPr>
            <p:cNvPr id="104" name="Oval 92"/>
            <p:cNvSpPr>
              <a:spLocks noChangeArrowheads="1"/>
            </p:cNvSpPr>
            <p:nvPr/>
          </p:nvSpPr>
          <p:spPr bwMode="auto">
            <a:xfrm>
              <a:off x="7071306" y="6002395"/>
              <a:ext cx="227657" cy="219898"/>
            </a:xfrm>
            <a:prstGeom prst="ellipse">
              <a:avLst/>
            </a:prstGeom>
            <a:solidFill>
              <a:schemeClr val="tx1"/>
            </a:solidFill>
            <a:ln w="9525" algn="ctr">
              <a:solidFill>
                <a:schemeClr val="tx1"/>
              </a:solidFill>
              <a:round/>
              <a:headEnd/>
              <a:tailEnd/>
            </a:ln>
          </p:spPr>
          <p:txBody>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zh-CN" sz="2200" b="0" i="0" u="none" strike="noStrike" kern="1200" cap="none" spc="0" normalizeH="0" baseline="0" noProof="0">
                <a:ln>
                  <a:noFill/>
                </a:ln>
                <a:solidFill>
                  <a:srgbClr val="0000CC"/>
                </a:solidFill>
                <a:effectLst/>
                <a:uLnTx/>
                <a:uFillTx/>
                <a:latin typeface="Tahoma" pitchFamily="34" charset="0"/>
                <a:ea typeface="宋体" pitchFamily="2" charset="-122"/>
                <a:cs typeface="+mn-cs"/>
              </a:endParaRPr>
            </a:p>
          </p:txBody>
        </p:sp>
      </p:grpSp>
      <p:cxnSp>
        <p:nvCxnSpPr>
          <p:cNvPr id="105" name="直接箭头连接符 104"/>
          <p:cNvCxnSpPr/>
          <p:nvPr/>
        </p:nvCxnSpPr>
        <p:spPr bwMode="auto">
          <a:xfrm>
            <a:off x="1547493" y="3354935"/>
            <a:ext cx="486982" cy="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grpSp>
        <p:nvGrpSpPr>
          <p:cNvPr id="141" name="组合 140"/>
          <p:cNvGrpSpPr/>
          <p:nvPr/>
        </p:nvGrpSpPr>
        <p:grpSpPr>
          <a:xfrm>
            <a:off x="7310940" y="2735991"/>
            <a:ext cx="947940" cy="950781"/>
            <a:chOff x="7190957" y="2886867"/>
            <a:chExt cx="1122703" cy="1086339"/>
          </a:xfrm>
        </p:grpSpPr>
        <p:cxnSp>
          <p:nvCxnSpPr>
            <p:cNvPr id="109" name="Straight Connector 88"/>
            <p:cNvCxnSpPr>
              <a:cxnSpLocks noChangeShapeType="1"/>
            </p:cNvCxnSpPr>
            <p:nvPr/>
          </p:nvCxnSpPr>
          <p:spPr bwMode="auto">
            <a:xfrm>
              <a:off x="7190957" y="3197126"/>
              <a:ext cx="306462"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110" name="Oval 89"/>
            <p:cNvSpPr>
              <a:spLocks noChangeArrowheads="1"/>
            </p:cNvSpPr>
            <p:nvPr/>
          </p:nvSpPr>
          <p:spPr bwMode="auto">
            <a:xfrm>
              <a:off x="8081685" y="2897044"/>
              <a:ext cx="153231" cy="152666"/>
            </a:xfrm>
            <a:prstGeom prst="ellipse">
              <a:avLst/>
            </a:prstGeom>
            <a:solidFill>
              <a:srgbClr val="FF0000"/>
            </a:solidFill>
            <a:ln w="9525" algn="ctr">
              <a:solidFill>
                <a:srgbClr val="FF0000"/>
              </a:solidFill>
              <a:round/>
              <a:headEnd/>
              <a:tailEnd/>
            </a:ln>
          </p:spPr>
          <p:txBody>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zh-CN" sz="2200" b="0" i="0" u="none" strike="noStrike" kern="1200" cap="none" spc="0" normalizeH="0" baseline="0" noProof="0">
                <a:ln>
                  <a:noFill/>
                </a:ln>
                <a:solidFill>
                  <a:srgbClr val="0000CC"/>
                </a:solidFill>
                <a:effectLst/>
                <a:uLnTx/>
                <a:uFillTx/>
                <a:latin typeface="Tahoma" pitchFamily="34" charset="0"/>
                <a:ea typeface="宋体" pitchFamily="2" charset="-122"/>
                <a:cs typeface="+mn-cs"/>
              </a:endParaRPr>
            </a:p>
          </p:txBody>
        </p:sp>
        <p:sp>
          <p:nvSpPr>
            <p:cNvPr id="111" name="Oval 90"/>
            <p:cNvSpPr>
              <a:spLocks noChangeArrowheads="1"/>
            </p:cNvSpPr>
            <p:nvPr/>
          </p:nvSpPr>
          <p:spPr bwMode="auto">
            <a:xfrm>
              <a:off x="8081686" y="3035343"/>
              <a:ext cx="153231" cy="152666"/>
            </a:xfrm>
            <a:prstGeom prst="ellipse">
              <a:avLst/>
            </a:prstGeom>
            <a:solidFill>
              <a:srgbClr val="0000FF"/>
            </a:solidFill>
            <a:ln w="9525" algn="ctr">
              <a:solidFill>
                <a:srgbClr val="0000FF"/>
              </a:solidFill>
              <a:round/>
              <a:headEnd/>
              <a:tailEnd/>
            </a:ln>
          </p:spPr>
          <p:txBody>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zh-CN" sz="2200" b="0" i="0" u="none" strike="noStrike" kern="1200" cap="none" spc="0" normalizeH="0" baseline="0" noProof="0">
                <a:ln>
                  <a:noFill/>
                </a:ln>
                <a:solidFill>
                  <a:srgbClr val="0000CC"/>
                </a:solidFill>
                <a:effectLst/>
                <a:uLnTx/>
                <a:uFillTx/>
                <a:latin typeface="Tahoma" pitchFamily="34" charset="0"/>
                <a:ea typeface="宋体" pitchFamily="2" charset="-122"/>
                <a:cs typeface="+mn-cs"/>
              </a:endParaRPr>
            </a:p>
          </p:txBody>
        </p:sp>
        <p:cxnSp>
          <p:nvCxnSpPr>
            <p:cNvPr id="112" name="Straight Connector 91"/>
            <p:cNvCxnSpPr>
              <a:cxnSpLocks noChangeShapeType="1"/>
            </p:cNvCxnSpPr>
            <p:nvPr/>
          </p:nvCxnSpPr>
          <p:spPr bwMode="auto">
            <a:xfrm>
              <a:off x="8007198" y="3189070"/>
              <a:ext cx="306462"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113" name="Oval 92"/>
            <p:cNvSpPr>
              <a:spLocks noChangeArrowheads="1"/>
            </p:cNvSpPr>
            <p:nvPr/>
          </p:nvSpPr>
          <p:spPr bwMode="auto">
            <a:xfrm>
              <a:off x="7270388" y="3049141"/>
              <a:ext cx="153231" cy="152666"/>
            </a:xfrm>
            <a:prstGeom prst="ellipse">
              <a:avLst/>
            </a:prstGeom>
            <a:solidFill>
              <a:schemeClr val="tx1"/>
            </a:solidFill>
            <a:ln w="9525" algn="ctr">
              <a:solidFill>
                <a:schemeClr val="tx1"/>
              </a:solidFill>
              <a:round/>
              <a:headEnd/>
              <a:tailEnd/>
            </a:ln>
          </p:spPr>
          <p:txBody>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zh-CN" sz="2200" b="0" i="0" u="none" strike="noStrike" kern="1200" cap="none" spc="0" normalizeH="0" baseline="0" noProof="0">
                <a:ln>
                  <a:noFill/>
                </a:ln>
                <a:solidFill>
                  <a:srgbClr val="0000CC"/>
                </a:solidFill>
                <a:effectLst/>
                <a:uLnTx/>
                <a:uFillTx/>
                <a:latin typeface="Tahoma" pitchFamily="34" charset="0"/>
                <a:ea typeface="宋体" pitchFamily="2" charset="-122"/>
                <a:cs typeface="+mn-cs"/>
              </a:endParaRPr>
            </a:p>
          </p:txBody>
        </p:sp>
        <p:sp>
          <p:nvSpPr>
            <p:cNvPr id="114" name="Oval 94"/>
            <p:cNvSpPr>
              <a:spLocks noChangeArrowheads="1"/>
            </p:cNvSpPr>
            <p:nvPr/>
          </p:nvSpPr>
          <p:spPr bwMode="auto">
            <a:xfrm>
              <a:off x="8083245" y="3648952"/>
              <a:ext cx="153232" cy="152666"/>
            </a:xfrm>
            <a:prstGeom prst="ellipse">
              <a:avLst/>
            </a:prstGeom>
            <a:solidFill>
              <a:srgbClr val="00B050"/>
            </a:solidFill>
            <a:ln w="9525" algn="ctr">
              <a:solidFill>
                <a:srgbClr val="3366FF"/>
              </a:solidFill>
              <a:round/>
              <a:headEnd/>
              <a:tailEnd/>
            </a:ln>
          </p:spPr>
          <p:txBody>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zh-CN" sz="2200" b="0" i="0" u="none" strike="noStrike" kern="1200" cap="none" spc="0" normalizeH="0" baseline="0" noProof="0">
                <a:ln>
                  <a:noFill/>
                </a:ln>
                <a:solidFill>
                  <a:srgbClr val="0000CC"/>
                </a:solidFill>
                <a:effectLst/>
                <a:uLnTx/>
                <a:uFillTx/>
                <a:latin typeface="Tahoma" pitchFamily="34" charset="0"/>
                <a:ea typeface="宋体" pitchFamily="2" charset="-122"/>
                <a:cs typeface="+mn-cs"/>
              </a:endParaRPr>
            </a:p>
          </p:txBody>
        </p:sp>
        <p:sp>
          <p:nvSpPr>
            <p:cNvPr id="115" name="矩形 114"/>
            <p:cNvSpPr/>
            <p:nvPr/>
          </p:nvSpPr>
          <p:spPr bwMode="auto">
            <a:xfrm>
              <a:off x="7349188" y="3043398"/>
              <a:ext cx="803187" cy="773229"/>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2200" b="1" i="0" u="none" strike="noStrike" kern="1200" cap="none" spc="0" normalizeH="0" baseline="0" noProof="0">
                <a:ln>
                  <a:noFill/>
                </a:ln>
                <a:solidFill>
                  <a:srgbClr val="0000CC"/>
                </a:solidFill>
                <a:effectLst/>
                <a:uLnTx/>
                <a:uFillTx/>
                <a:latin typeface="Tahoma" pitchFamily="34" charset="0"/>
                <a:ea typeface="宋体" pitchFamily="2" charset="-122"/>
                <a:cs typeface="+mn-cs"/>
              </a:endParaRPr>
            </a:p>
          </p:txBody>
        </p:sp>
        <p:sp>
          <p:nvSpPr>
            <p:cNvPr id="116" name="Oval 90"/>
            <p:cNvSpPr>
              <a:spLocks noChangeArrowheads="1"/>
            </p:cNvSpPr>
            <p:nvPr/>
          </p:nvSpPr>
          <p:spPr bwMode="auto">
            <a:xfrm>
              <a:off x="7265819" y="2886867"/>
              <a:ext cx="153231" cy="152666"/>
            </a:xfrm>
            <a:prstGeom prst="ellipse">
              <a:avLst/>
            </a:prstGeom>
            <a:solidFill>
              <a:srgbClr val="0000FF"/>
            </a:solidFill>
            <a:ln w="9525" algn="ctr">
              <a:solidFill>
                <a:srgbClr val="0000FF"/>
              </a:solidFill>
              <a:round/>
              <a:headEnd/>
              <a:tailEnd/>
            </a:ln>
          </p:spPr>
          <p:txBody>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zh-CN" sz="2200" b="0" i="0" u="none" strike="noStrike" kern="1200" cap="none" spc="0" normalizeH="0" baseline="0" noProof="0">
                <a:ln>
                  <a:noFill/>
                </a:ln>
                <a:solidFill>
                  <a:srgbClr val="0000CC"/>
                </a:solidFill>
                <a:effectLst/>
                <a:uLnTx/>
                <a:uFillTx/>
                <a:latin typeface="Tahoma" pitchFamily="34" charset="0"/>
                <a:ea typeface="宋体" pitchFamily="2" charset="-122"/>
                <a:cs typeface="+mn-cs"/>
              </a:endParaRPr>
            </a:p>
          </p:txBody>
        </p:sp>
        <p:sp>
          <p:nvSpPr>
            <p:cNvPr id="118" name="Oval 94"/>
            <p:cNvSpPr>
              <a:spLocks noChangeArrowheads="1"/>
            </p:cNvSpPr>
            <p:nvPr/>
          </p:nvSpPr>
          <p:spPr bwMode="auto">
            <a:xfrm>
              <a:off x="7264380" y="3807633"/>
              <a:ext cx="153231" cy="152666"/>
            </a:xfrm>
            <a:prstGeom prst="ellipse">
              <a:avLst/>
            </a:prstGeom>
            <a:solidFill>
              <a:srgbClr val="00B050"/>
            </a:solidFill>
            <a:ln w="9525" algn="ctr">
              <a:solidFill>
                <a:srgbClr val="3366FF"/>
              </a:solidFill>
              <a:round/>
              <a:headEnd/>
              <a:tailEnd/>
            </a:ln>
          </p:spPr>
          <p:txBody>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zh-CN" sz="2200" b="0" i="0" u="none" strike="noStrike" kern="1200" cap="none" spc="0" normalizeH="0" baseline="0" noProof="0">
                <a:ln>
                  <a:noFill/>
                </a:ln>
                <a:solidFill>
                  <a:srgbClr val="0000CC"/>
                </a:solidFill>
                <a:effectLst/>
                <a:uLnTx/>
                <a:uFillTx/>
                <a:latin typeface="Tahoma" pitchFamily="34" charset="0"/>
                <a:ea typeface="宋体" pitchFamily="2" charset="-122"/>
                <a:cs typeface="+mn-cs"/>
              </a:endParaRPr>
            </a:p>
          </p:txBody>
        </p:sp>
        <p:cxnSp>
          <p:nvCxnSpPr>
            <p:cNvPr id="119" name="Straight Connector 88"/>
            <p:cNvCxnSpPr>
              <a:cxnSpLocks noChangeShapeType="1"/>
            </p:cNvCxnSpPr>
            <p:nvPr/>
          </p:nvCxnSpPr>
          <p:spPr bwMode="auto">
            <a:xfrm>
              <a:off x="8006824" y="3968525"/>
              <a:ext cx="306462"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120" name="Oval 92"/>
            <p:cNvSpPr>
              <a:spLocks noChangeArrowheads="1"/>
            </p:cNvSpPr>
            <p:nvPr/>
          </p:nvSpPr>
          <p:spPr bwMode="auto">
            <a:xfrm>
              <a:off x="8086255" y="3820540"/>
              <a:ext cx="153231" cy="152666"/>
            </a:xfrm>
            <a:prstGeom prst="ellipse">
              <a:avLst/>
            </a:prstGeom>
            <a:solidFill>
              <a:schemeClr val="tx1"/>
            </a:solidFill>
            <a:ln w="9525" algn="ctr">
              <a:solidFill>
                <a:schemeClr val="tx1"/>
              </a:solidFill>
              <a:round/>
              <a:headEnd/>
              <a:tailEnd/>
            </a:ln>
          </p:spPr>
          <p:txBody>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zh-CN" sz="2200" b="0" i="0" u="none" strike="noStrike" kern="1200" cap="none" spc="0" normalizeH="0" baseline="0" noProof="0">
                <a:ln>
                  <a:noFill/>
                </a:ln>
                <a:solidFill>
                  <a:srgbClr val="0000CC"/>
                </a:solidFill>
                <a:effectLst/>
                <a:uLnTx/>
                <a:uFillTx/>
                <a:latin typeface="Tahoma" pitchFamily="34" charset="0"/>
                <a:ea typeface="宋体" pitchFamily="2" charset="-122"/>
                <a:cs typeface="+mn-cs"/>
              </a:endParaRPr>
            </a:p>
          </p:txBody>
        </p:sp>
        <p:sp>
          <p:nvSpPr>
            <p:cNvPr id="121" name="Oval 89"/>
            <p:cNvSpPr>
              <a:spLocks noChangeArrowheads="1"/>
            </p:cNvSpPr>
            <p:nvPr/>
          </p:nvSpPr>
          <p:spPr bwMode="auto">
            <a:xfrm>
              <a:off x="7272572" y="3650569"/>
              <a:ext cx="153231" cy="152667"/>
            </a:xfrm>
            <a:prstGeom prst="ellipse">
              <a:avLst/>
            </a:prstGeom>
            <a:solidFill>
              <a:srgbClr val="FF0000"/>
            </a:solidFill>
            <a:ln w="9525" algn="ctr">
              <a:solidFill>
                <a:srgbClr val="FF0000"/>
              </a:solidFill>
              <a:round/>
              <a:headEnd/>
              <a:tailEnd/>
            </a:ln>
          </p:spPr>
          <p:txBody>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zh-CN" sz="2200" b="0" i="0" u="none" strike="noStrike" kern="1200" cap="none" spc="0" normalizeH="0" baseline="0" noProof="0">
                <a:ln>
                  <a:noFill/>
                </a:ln>
                <a:solidFill>
                  <a:srgbClr val="0000CC"/>
                </a:solidFill>
                <a:effectLst/>
                <a:uLnTx/>
                <a:uFillTx/>
                <a:latin typeface="Tahoma" pitchFamily="34" charset="0"/>
                <a:ea typeface="宋体" pitchFamily="2" charset="-122"/>
                <a:cs typeface="+mn-cs"/>
              </a:endParaRPr>
            </a:p>
          </p:txBody>
        </p:sp>
      </p:grpSp>
      <p:cxnSp>
        <p:nvCxnSpPr>
          <p:cNvPr id="122" name="直接箭头连接符 121"/>
          <p:cNvCxnSpPr/>
          <p:nvPr/>
        </p:nvCxnSpPr>
        <p:spPr bwMode="auto">
          <a:xfrm flipV="1">
            <a:off x="3307254" y="2519967"/>
            <a:ext cx="309388" cy="226708"/>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124" name="直接箭头连接符 123"/>
          <p:cNvCxnSpPr/>
          <p:nvPr/>
        </p:nvCxnSpPr>
        <p:spPr bwMode="auto">
          <a:xfrm>
            <a:off x="3315655" y="3815285"/>
            <a:ext cx="454594" cy="218419"/>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127" name="直接箭头连接符 126"/>
          <p:cNvCxnSpPr/>
          <p:nvPr/>
        </p:nvCxnSpPr>
        <p:spPr bwMode="auto">
          <a:xfrm>
            <a:off x="4840835" y="2279595"/>
            <a:ext cx="418349" cy="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128" name="直接箭头连接符 127"/>
          <p:cNvCxnSpPr/>
          <p:nvPr/>
        </p:nvCxnSpPr>
        <p:spPr bwMode="auto">
          <a:xfrm>
            <a:off x="4917645" y="4084630"/>
            <a:ext cx="418349" cy="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129" name="直接箭头连接符 128"/>
          <p:cNvCxnSpPr/>
          <p:nvPr/>
        </p:nvCxnSpPr>
        <p:spPr bwMode="auto">
          <a:xfrm>
            <a:off x="6609537" y="2519967"/>
            <a:ext cx="440265" cy="20229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131" name="直接箭头连接符 130"/>
          <p:cNvCxnSpPr/>
          <p:nvPr/>
        </p:nvCxnSpPr>
        <p:spPr bwMode="auto">
          <a:xfrm flipV="1">
            <a:off x="6668577" y="3911219"/>
            <a:ext cx="391625" cy="248492"/>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2" name="AutoShape 2">
            <a:extLst>
              <a:ext uri="{FF2B5EF4-FFF2-40B4-BE49-F238E27FC236}">
                <a16:creationId xmlns:a16="http://schemas.microsoft.com/office/drawing/2014/main" id="{90ACD84C-FAC4-60B6-EEE8-6FAE231C0A28}"/>
              </a:ext>
            </a:extLst>
          </p:cNvPr>
          <p:cNvSpPr>
            <a:spLocks noChangeArrowheads="1"/>
          </p:cNvSpPr>
          <p:nvPr/>
        </p:nvSpPr>
        <p:spPr bwMode="auto">
          <a:xfrm>
            <a:off x="502812" y="5042010"/>
            <a:ext cx="8431371" cy="1579245"/>
          </a:xfrm>
          <a:prstGeom prst="roundRect">
            <a:avLst>
              <a:gd name="adj" fmla="val 16667"/>
            </a:avLst>
          </a:prstGeom>
          <a:solidFill>
            <a:srgbClr val="00FF00">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zh-CN" sz="2200" b="1" i="0" u="none" strike="noStrike" kern="1200" cap="none" spc="0" normalizeH="0" baseline="0" noProof="0">
              <a:ln>
                <a:noFill/>
              </a:ln>
              <a:solidFill>
                <a:srgbClr val="0000CC"/>
              </a:solidFill>
              <a:effectLst/>
              <a:uLnTx/>
              <a:uFillTx/>
              <a:latin typeface="Tahoma" pitchFamily="34" charset="0"/>
              <a:ea typeface="宋体" pitchFamily="2" charset="-122"/>
              <a:cs typeface="+mn-cs"/>
            </a:endParaRPr>
          </a:p>
        </p:txBody>
      </p:sp>
      <p:grpSp>
        <p:nvGrpSpPr>
          <p:cNvPr id="12" name="组合 11">
            <a:extLst>
              <a:ext uri="{FF2B5EF4-FFF2-40B4-BE49-F238E27FC236}">
                <a16:creationId xmlns:a16="http://schemas.microsoft.com/office/drawing/2014/main" id="{093C091B-0BDE-4429-2513-5C8357C6DD7D}"/>
              </a:ext>
            </a:extLst>
          </p:cNvPr>
          <p:cNvGrpSpPr/>
          <p:nvPr/>
        </p:nvGrpSpPr>
        <p:grpSpPr>
          <a:xfrm>
            <a:off x="502812" y="5205080"/>
            <a:ext cx="8754598" cy="1416176"/>
            <a:chOff x="211558" y="5119223"/>
            <a:chExt cx="8754598" cy="1416176"/>
          </a:xfrm>
        </p:grpSpPr>
        <p:cxnSp>
          <p:nvCxnSpPr>
            <p:cNvPr id="13" name="直接箭头连接符 12">
              <a:extLst>
                <a:ext uri="{FF2B5EF4-FFF2-40B4-BE49-F238E27FC236}">
                  <a16:creationId xmlns:a16="http://schemas.microsoft.com/office/drawing/2014/main" id="{50EF0A53-189A-57B3-C27C-4F0DCD64936D}"/>
                </a:ext>
              </a:extLst>
            </p:cNvPr>
            <p:cNvCxnSpPr/>
            <p:nvPr/>
          </p:nvCxnSpPr>
          <p:spPr bwMode="auto">
            <a:xfrm>
              <a:off x="1575371" y="5982941"/>
              <a:ext cx="5680656" cy="5644"/>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mc:AlternateContent xmlns:mc="http://schemas.openxmlformats.org/markup-compatibility/2006" xmlns:a14="http://schemas.microsoft.com/office/drawing/2010/main">
          <mc:Choice Requires="a14">
            <p:sp>
              <p:nvSpPr>
                <p:cNvPr id="14" name="矩形 13">
                  <a:extLst>
                    <a:ext uri="{FF2B5EF4-FFF2-40B4-BE49-F238E27FC236}">
                      <a16:creationId xmlns:a16="http://schemas.microsoft.com/office/drawing/2014/main" id="{9D48B1BE-690D-07D1-1093-7587ECA8BBF0}"/>
                    </a:ext>
                  </a:extLst>
                </p:cNvPr>
                <p:cNvSpPr/>
                <p:nvPr/>
              </p:nvSpPr>
              <p:spPr>
                <a:xfrm>
                  <a:off x="3535065" y="5136223"/>
                  <a:ext cx="1473992" cy="707886"/>
                </a:xfrm>
                <a:prstGeom prst="rect">
                  <a:avLst/>
                </a:prstGeom>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14:m>
                    <m:oMathPara xmlns:m="http://schemas.openxmlformats.org/officeDocument/2006/math">
                      <m:oMathParaPr>
                        <m:jc m:val="centerGroup"/>
                      </m:oMathParaPr>
                      <m:oMath xmlns:m="http://schemas.openxmlformats.org/officeDocument/2006/math">
                        <m:sSup>
                          <m:sSupPr>
                            <m:ctrlPr>
                              <a:rPr kumimoji="0" lang="en-US" altLang="zh-CN" sz="2200" b="0" i="1" u="none" strike="noStrike" kern="1200" cap="none" spc="0" normalizeH="0" baseline="0" noProof="0" smtClean="0">
                                <a:ln>
                                  <a:noFill/>
                                </a:ln>
                                <a:solidFill>
                                  <a:srgbClr val="0000CC"/>
                                </a:solidFill>
                                <a:effectLst/>
                                <a:uLnTx/>
                                <a:uFillTx/>
                                <a:latin typeface="Cambria Math" panose="02040503050406030204" pitchFamily="18" charset="0"/>
                                <a:ea typeface="宋体" pitchFamily="2" charset="-122"/>
                                <a:cs typeface="+mn-cs"/>
                              </a:rPr>
                            </m:ctrlPr>
                          </m:sSupPr>
                          <m:e>
                            <m:r>
                              <a:rPr kumimoji="0" lang="en-US" altLang="zh-CN" sz="2200" b="0" i="1" u="none" strike="noStrike" kern="1200" cap="none" spc="0" normalizeH="0" baseline="0" noProof="0">
                                <a:ln>
                                  <a:noFill/>
                                </a:ln>
                                <a:solidFill>
                                  <a:srgbClr val="0000CC"/>
                                </a:solidFill>
                                <a:effectLst/>
                                <a:uLnTx/>
                                <a:uFillTx/>
                                <a:latin typeface="Cambria Math" panose="02040503050406030204" pitchFamily="18" charset="0"/>
                                <a:ea typeface="宋体" pitchFamily="2" charset="-122"/>
                                <a:cs typeface="+mn-cs"/>
                              </a:rPr>
                              <m:t>𝑡</m:t>
                            </m:r>
                          </m:e>
                          <m:sup>
                            <m:r>
                              <a:rPr kumimoji="0" lang="en-US" altLang="zh-CN" sz="2200" b="0" i="1" u="none" strike="noStrike" kern="1200" cap="none" spc="0" normalizeH="0" baseline="0" noProof="0" smtClean="0">
                                <a:ln>
                                  <a:noFill/>
                                </a:ln>
                                <a:solidFill>
                                  <a:srgbClr val="0000CC"/>
                                </a:solidFill>
                                <a:effectLst/>
                                <a:uLnTx/>
                                <a:uFillTx/>
                                <a:latin typeface="Cambria Math" panose="02040503050406030204" pitchFamily="18" charset="0"/>
                                <a:ea typeface="宋体" pitchFamily="2" charset="-122"/>
                                <a:cs typeface="+mn-cs"/>
                              </a:rPr>
                              <m:t> </m:t>
                            </m:r>
                          </m:sup>
                        </m:sSup>
                        <m:r>
                          <a:rPr kumimoji="0" lang="en-US" altLang="zh-CN" sz="2200" b="0" i="1" u="none" strike="noStrike" kern="1200" cap="none" spc="0" normalizeH="0" baseline="0" noProof="0">
                            <a:ln>
                              <a:noFill/>
                            </a:ln>
                            <a:solidFill>
                              <a:srgbClr val="0000CC"/>
                            </a:solidFill>
                            <a:effectLst/>
                            <a:uLnTx/>
                            <a:uFillTx/>
                            <a:latin typeface="Cambria Math" panose="02040503050406030204" pitchFamily="18" charset="0"/>
                            <a:ea typeface="宋体" pitchFamily="2" charset="-122"/>
                            <a:cs typeface="+mn-cs"/>
                          </a:rPr>
                          <m:t>/</m:t>
                        </m:r>
                        <m:sSup>
                          <m:sSupPr>
                            <m:ctrlPr>
                              <a:rPr kumimoji="0" lang="en-US" altLang="zh-CN" sz="2200" b="0" i="1" u="none" strike="noStrike" kern="1200" cap="none" spc="0" normalizeH="0" baseline="0" noProof="0" smtClean="0">
                                <a:ln>
                                  <a:noFill/>
                                </a:ln>
                                <a:solidFill>
                                  <a:srgbClr val="0000CC"/>
                                </a:solidFill>
                                <a:effectLst/>
                                <a:uLnTx/>
                                <a:uFillTx/>
                                <a:latin typeface="Cambria Math" panose="02040503050406030204" pitchFamily="18" charset="0"/>
                                <a:ea typeface="宋体" pitchFamily="2" charset="-122"/>
                                <a:cs typeface="+mn-cs"/>
                              </a:rPr>
                            </m:ctrlPr>
                          </m:sSupPr>
                          <m:e>
                            <m:r>
                              <a:rPr kumimoji="0" lang="en-US" altLang="zh-CN" sz="2200" b="0" i="1" u="none" strike="noStrike" kern="1200" cap="none" spc="0" normalizeH="0" baseline="0" noProof="0">
                                <a:ln>
                                  <a:noFill/>
                                </a:ln>
                                <a:solidFill>
                                  <a:srgbClr val="0000CC"/>
                                </a:solidFill>
                                <a:effectLst/>
                                <a:uLnTx/>
                                <a:uFillTx/>
                                <a:latin typeface="Cambria Math" panose="02040503050406030204" pitchFamily="18" charset="0"/>
                                <a:ea typeface="宋体" pitchFamily="2" charset="-122"/>
                                <a:cs typeface="+mn-cs"/>
                              </a:rPr>
                              <m:t>𝑈</m:t>
                            </m:r>
                            <m:r>
                              <a:rPr kumimoji="0" lang="en-US" altLang="zh-CN" sz="2200" b="0" i="1" u="none" strike="noStrike" kern="1200" cap="none" spc="0" normalizeH="0" baseline="0" noProof="0" smtClean="0">
                                <a:ln>
                                  <a:noFill/>
                                </a:ln>
                                <a:solidFill>
                                  <a:srgbClr val="0000CC"/>
                                </a:solidFill>
                                <a:effectLst/>
                                <a:uLnTx/>
                                <a:uFillTx/>
                                <a:latin typeface="Cambria Math" panose="02040503050406030204" pitchFamily="18" charset="0"/>
                                <a:ea typeface="宋体" pitchFamily="2" charset="-122"/>
                                <a:cs typeface="+mn-cs"/>
                              </a:rPr>
                              <m:t>=0</m:t>
                            </m:r>
                          </m:e>
                          <m:sup>
                            <m:eqArr>
                              <m:eqArrPr>
                                <m:ctrlPr>
                                  <a:rPr kumimoji="0" lang="en-US" altLang="zh-CN" sz="2200" b="0" i="1" u="none" strike="noStrike" kern="1200" cap="none" spc="0" normalizeH="0" baseline="0" noProof="0" smtClean="0">
                                    <a:ln>
                                      <a:noFill/>
                                    </a:ln>
                                    <a:solidFill>
                                      <a:srgbClr val="0000CC"/>
                                    </a:solidFill>
                                    <a:effectLst/>
                                    <a:uLnTx/>
                                    <a:uFillTx/>
                                    <a:latin typeface="Cambria Math" panose="02040503050406030204" pitchFamily="18" charset="0"/>
                                    <a:ea typeface="宋体" pitchFamily="2" charset="-122"/>
                                    <a:cs typeface="+mn-cs"/>
                                  </a:rPr>
                                </m:ctrlPr>
                              </m:eqArrPr>
                              <m:e>
                                <m:r>
                                  <a:rPr kumimoji="0" lang="en-US" altLang="zh-CN" sz="2200" b="0" i="1" u="none" strike="noStrike" kern="1200" cap="none" spc="0" normalizeH="0" baseline="0" noProof="0" smtClean="0">
                                    <a:ln>
                                      <a:noFill/>
                                    </a:ln>
                                    <a:solidFill>
                                      <a:srgbClr val="0000CC"/>
                                    </a:solidFill>
                                    <a:effectLst/>
                                    <a:uLnTx/>
                                    <a:uFillTx/>
                                    <a:latin typeface="Cambria Math" panose="02040503050406030204" pitchFamily="18" charset="0"/>
                                    <a:ea typeface="宋体" pitchFamily="2" charset="-122"/>
                                    <a:cs typeface="+mn-cs"/>
                                  </a:rPr>
                                  <m:t> </m:t>
                                </m:r>
                              </m:e>
                              <m:e>
                                <m:r>
                                  <a:rPr kumimoji="0" lang="en-US" altLang="zh-CN" sz="2200" b="0" i="1" u="none" strike="noStrike" kern="1200" cap="none" spc="0" normalizeH="0" baseline="0" noProof="0" smtClean="0">
                                    <a:ln>
                                      <a:noFill/>
                                    </a:ln>
                                    <a:solidFill>
                                      <a:srgbClr val="0000CC"/>
                                    </a:solidFill>
                                    <a:effectLst/>
                                    <a:uLnTx/>
                                    <a:uFillTx/>
                                    <a:latin typeface="Cambria Math" panose="02040503050406030204" pitchFamily="18" charset="0"/>
                                    <a:ea typeface="宋体" pitchFamily="2" charset="-122"/>
                                    <a:cs typeface="+mn-cs"/>
                                  </a:rPr>
                                  <m:t>   </m:t>
                                </m:r>
                              </m:e>
                            </m:eqArr>
                          </m:sup>
                        </m:sSup>
                      </m:oMath>
                    </m:oMathPara>
                  </a14:m>
                  <a:endParaRPr kumimoji="0" lang="en-US" altLang="zh-CN" sz="1800" b="0" i="0" u="none" strike="noStrike" kern="1200" cap="none" spc="0" normalizeH="0" baseline="0" noProof="0" dirty="0">
                    <a:ln>
                      <a:noFill/>
                    </a:ln>
                    <a:solidFill>
                      <a:srgbClr val="0000CC"/>
                    </a:solidFill>
                    <a:effectLst/>
                    <a:uLnTx/>
                    <a:uFillTx/>
                    <a:latin typeface="Tahoma" pitchFamily="34" charset="0"/>
                    <a:ea typeface="宋体" pitchFamily="2" charset="-122"/>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800" b="0" i="0" u="none" strike="noStrike" kern="1200" cap="none" spc="0" normalizeH="0" baseline="0" noProof="0" dirty="0">
                      <a:ln>
                        <a:noFill/>
                      </a:ln>
                      <a:solidFill>
                        <a:srgbClr val="0000CC"/>
                      </a:solidFill>
                      <a:effectLst/>
                      <a:uLnTx/>
                      <a:uFillTx/>
                      <a:latin typeface="Tahoma" pitchFamily="34" charset="0"/>
                      <a:ea typeface="宋体" pitchFamily="2" charset="-122"/>
                      <a:cs typeface="+mn-cs"/>
                    </a:rPr>
                    <a:t>Heisenberg</a:t>
                  </a:r>
                </a:p>
              </p:txBody>
            </p:sp>
          </mc:Choice>
          <mc:Fallback xmlns="">
            <p:sp>
              <p:nvSpPr>
                <p:cNvPr id="13" name="矩形 12"/>
                <p:cNvSpPr>
                  <a:spLocks noRot="1" noChangeAspect="1" noMove="1" noResize="1" noEditPoints="1" noAdjustHandles="1" noChangeArrowheads="1" noChangeShapeType="1" noTextEdit="1"/>
                </p:cNvSpPr>
                <p:nvPr/>
              </p:nvSpPr>
              <p:spPr>
                <a:xfrm>
                  <a:off x="3535065" y="5136223"/>
                  <a:ext cx="1473992" cy="707886"/>
                </a:xfrm>
                <a:prstGeom prst="rect">
                  <a:avLst/>
                </a:prstGeom>
                <a:blipFill>
                  <a:blip r:embed="rId7"/>
                  <a:stretch>
                    <a:fillRect l="-2066" b="-12931"/>
                  </a:stretch>
                </a:blipFill>
              </p:spPr>
              <p:txBody>
                <a:bodyPr/>
                <a:lstStyle/>
                <a:p>
                  <a:r>
                    <a:rPr lang="zh-CN" altLang="en-US">
                      <a:noFill/>
                    </a:rPr>
                    <a:t> </a:t>
                  </a:r>
                </a:p>
              </p:txBody>
            </p:sp>
          </mc:Fallback>
        </mc:AlternateContent>
        <p:sp>
          <p:nvSpPr>
            <p:cNvPr id="15" name="Oval 92">
              <a:extLst>
                <a:ext uri="{FF2B5EF4-FFF2-40B4-BE49-F238E27FC236}">
                  <a16:creationId xmlns:a16="http://schemas.microsoft.com/office/drawing/2014/main" id="{9AA9A6C1-22E0-0B20-3D58-5C8753A067E3}"/>
                </a:ext>
              </a:extLst>
            </p:cNvPr>
            <p:cNvSpPr>
              <a:spLocks noChangeArrowheads="1"/>
            </p:cNvSpPr>
            <p:nvPr/>
          </p:nvSpPr>
          <p:spPr bwMode="auto">
            <a:xfrm>
              <a:off x="4093631" y="5913717"/>
              <a:ext cx="153312" cy="154490"/>
            </a:xfrm>
            <a:prstGeom prst="ellipse">
              <a:avLst/>
            </a:prstGeom>
            <a:solidFill>
              <a:schemeClr val="tx1"/>
            </a:solidFill>
            <a:ln w="9525" algn="ctr">
              <a:solidFill>
                <a:schemeClr val="tx1"/>
              </a:solidFill>
              <a:round/>
              <a:headEnd/>
              <a:tailEnd/>
            </a:ln>
          </p:spPr>
          <p:txBody>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zh-CN" sz="2200" b="0" i="0" u="none" strike="noStrike" kern="1200" cap="none" spc="0" normalizeH="0" baseline="0" noProof="0">
                <a:ln>
                  <a:noFill/>
                </a:ln>
                <a:solidFill>
                  <a:srgbClr val="0000CC"/>
                </a:solidFill>
                <a:effectLst/>
                <a:uLnTx/>
                <a:uFillTx/>
                <a:latin typeface="Tahoma" pitchFamily="34" charset="0"/>
                <a:ea typeface="宋体" pitchFamily="2" charset="-122"/>
                <a:cs typeface="+mn-cs"/>
              </a:endParaRPr>
            </a:p>
          </p:txBody>
        </p:sp>
        <p:grpSp>
          <p:nvGrpSpPr>
            <p:cNvPr id="16" name="组合 15">
              <a:extLst>
                <a:ext uri="{FF2B5EF4-FFF2-40B4-BE49-F238E27FC236}">
                  <a16:creationId xmlns:a16="http://schemas.microsoft.com/office/drawing/2014/main" id="{1AFF8809-E9C0-2FF0-517A-1DD330599211}"/>
                </a:ext>
              </a:extLst>
            </p:cNvPr>
            <p:cNvGrpSpPr/>
            <p:nvPr/>
          </p:nvGrpSpPr>
          <p:grpSpPr>
            <a:xfrm>
              <a:off x="4622362" y="5903292"/>
              <a:ext cx="165008" cy="200816"/>
              <a:chOff x="990460" y="5358245"/>
              <a:chExt cx="165008" cy="200816"/>
            </a:xfrm>
          </p:grpSpPr>
          <p:cxnSp>
            <p:nvCxnSpPr>
              <p:cNvPr id="30" name="直接连接符 29">
                <a:extLst>
                  <a:ext uri="{FF2B5EF4-FFF2-40B4-BE49-F238E27FC236}">
                    <a16:creationId xmlns:a16="http://schemas.microsoft.com/office/drawing/2014/main" id="{D41A6832-958A-1A90-7B73-8F35F69E6B34}"/>
                  </a:ext>
                </a:extLst>
              </p:cNvPr>
              <p:cNvCxnSpPr/>
              <p:nvPr/>
            </p:nvCxnSpPr>
            <p:spPr bwMode="auto">
              <a:xfrm flipH="1">
                <a:off x="990460" y="5358245"/>
                <a:ext cx="163495" cy="200816"/>
              </a:xfrm>
              <a:prstGeom prst="line">
                <a:avLst/>
              </a:prstGeom>
              <a:ln>
                <a:solidFill>
                  <a:srgbClr val="FF0000"/>
                </a:solidFill>
                <a:headEnd type="none" w="med" len="med"/>
                <a:tailEnd type="none" w="med" len="med"/>
              </a:ln>
            </p:spPr>
            <p:style>
              <a:lnRef idx="3">
                <a:schemeClr val="dk1"/>
              </a:lnRef>
              <a:fillRef idx="0">
                <a:schemeClr val="dk1"/>
              </a:fillRef>
              <a:effectRef idx="2">
                <a:schemeClr val="dk1"/>
              </a:effectRef>
              <a:fontRef idx="minor">
                <a:schemeClr val="tx1"/>
              </a:fontRef>
            </p:style>
          </p:cxnSp>
          <p:cxnSp>
            <p:nvCxnSpPr>
              <p:cNvPr id="86" name="直接连接符 85">
                <a:extLst>
                  <a:ext uri="{FF2B5EF4-FFF2-40B4-BE49-F238E27FC236}">
                    <a16:creationId xmlns:a16="http://schemas.microsoft.com/office/drawing/2014/main" id="{0CADCC21-406F-EE14-A1EC-2EA9FC631A3F}"/>
                  </a:ext>
                </a:extLst>
              </p:cNvPr>
              <p:cNvCxnSpPr/>
              <p:nvPr/>
            </p:nvCxnSpPr>
            <p:spPr bwMode="auto">
              <a:xfrm>
                <a:off x="991973" y="5371595"/>
                <a:ext cx="163495" cy="174115"/>
              </a:xfrm>
              <a:prstGeom prst="line">
                <a:avLst/>
              </a:prstGeom>
              <a:ln>
                <a:solidFill>
                  <a:srgbClr val="FF0000"/>
                </a:solidFill>
                <a:headEnd type="none" w="med" len="med"/>
                <a:tailEnd type="none" w="med" len="med"/>
              </a:ln>
            </p:spPr>
            <p:style>
              <a:lnRef idx="3">
                <a:schemeClr val="dk1"/>
              </a:lnRef>
              <a:fillRef idx="0">
                <a:schemeClr val="dk1"/>
              </a:fillRef>
              <a:effectRef idx="2">
                <a:schemeClr val="dk1"/>
              </a:effectRef>
              <a:fontRef idx="minor">
                <a:schemeClr val="tx1"/>
              </a:fontRef>
            </p:style>
          </p:cxnSp>
        </p:grpSp>
        <mc:AlternateContent xmlns:mc="http://schemas.openxmlformats.org/markup-compatibility/2006" xmlns:a14="http://schemas.microsoft.com/office/drawing/2010/main">
          <mc:Choice Requires="a14">
            <p:sp>
              <p:nvSpPr>
                <p:cNvPr id="17" name="Rectangle 123">
                  <a:extLst>
                    <a:ext uri="{FF2B5EF4-FFF2-40B4-BE49-F238E27FC236}">
                      <a16:creationId xmlns:a16="http://schemas.microsoft.com/office/drawing/2014/main" id="{5B1CF7A0-A6C6-5179-8585-1D91E208CCBC}"/>
                    </a:ext>
                  </a:extLst>
                </p:cNvPr>
                <p:cNvSpPr>
                  <a:spLocks noChangeArrowheads="1"/>
                </p:cNvSpPr>
                <p:nvPr/>
              </p:nvSpPr>
              <p:spPr bwMode="auto">
                <a:xfrm>
                  <a:off x="7326366" y="5730567"/>
                  <a:ext cx="1639790" cy="43088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CN" sz="2200" b="0" i="0" u="none" strike="noStrike" kern="1200" cap="none" spc="0" normalizeH="0" baseline="0" noProof="0" dirty="0">
                      <a:ln>
                        <a:noFill/>
                      </a:ln>
                      <a:solidFill>
                        <a:srgbClr val="0000CC"/>
                      </a:solidFill>
                      <a:effectLst/>
                      <a:uLnTx/>
                      <a:uFillTx/>
                      <a:latin typeface="Tahoma" pitchFamily="34" charset="0"/>
                      <a:ea typeface="宋体" pitchFamily="2" charset="-122"/>
                      <a:cs typeface="+mn-cs"/>
                    </a:rPr>
                    <a:t> </a:t>
                  </a:r>
                  <a14:m>
                    <m:oMath xmlns:m="http://schemas.openxmlformats.org/officeDocument/2006/math">
                      <m:sSup>
                        <m:sSupPr>
                          <m:ctrlPr>
                            <a:rPr kumimoji="0" lang="en-US" altLang="zh-CN" sz="2200" b="0" i="1" u="none" strike="noStrike" kern="1200" cap="none" spc="0" normalizeH="0" baseline="0" noProof="0" smtClean="0">
                              <a:ln>
                                <a:noFill/>
                              </a:ln>
                              <a:solidFill>
                                <a:srgbClr val="0000CC"/>
                              </a:solidFill>
                              <a:effectLst/>
                              <a:uLnTx/>
                              <a:uFillTx/>
                              <a:latin typeface="Cambria Math" panose="02040503050406030204" pitchFamily="18" charset="0"/>
                              <a:ea typeface="宋体" pitchFamily="2" charset="-122"/>
                              <a:cs typeface="+mn-cs"/>
                            </a:rPr>
                          </m:ctrlPr>
                        </m:sSupPr>
                        <m:e>
                          <m:r>
                            <a:rPr kumimoji="0" lang="en-US" altLang="zh-CN" sz="2200" b="0" i="1" u="none" strike="noStrike" kern="1200" cap="none" spc="0" normalizeH="0" baseline="0" noProof="0" smtClean="0">
                              <a:ln>
                                <a:noFill/>
                              </a:ln>
                              <a:solidFill>
                                <a:srgbClr val="0000CC"/>
                              </a:solidFill>
                              <a:effectLst/>
                              <a:uLnTx/>
                              <a:uFillTx/>
                              <a:latin typeface="Cambria Math" panose="02040503050406030204" pitchFamily="18" charset="0"/>
                              <a:ea typeface="宋体" pitchFamily="2" charset="-122"/>
                              <a:cs typeface="+mn-cs"/>
                            </a:rPr>
                            <m:t>𝜋</m:t>
                          </m:r>
                        </m:e>
                        <m:sup>
                          <m:r>
                            <a:rPr kumimoji="0" lang="en-US" altLang="zh-CN" sz="2200" b="0" i="1" u="none" strike="noStrike" kern="1200" cap="none" spc="0" normalizeH="0" baseline="0" noProof="0" smtClean="0">
                              <a:ln>
                                <a:noFill/>
                              </a:ln>
                              <a:solidFill>
                                <a:srgbClr val="0000CC"/>
                              </a:solidFill>
                              <a:effectLst/>
                              <a:uLnTx/>
                              <a:uFillTx/>
                              <a:latin typeface="Cambria Math" panose="02040503050406030204" pitchFamily="18" charset="0"/>
                              <a:ea typeface="宋体" pitchFamily="2" charset="-122"/>
                              <a:cs typeface="+mn-cs"/>
                            </a:rPr>
                            <m:t> </m:t>
                          </m:r>
                        </m:sup>
                      </m:sSup>
                    </m:oMath>
                  </a14:m>
                  <a:r>
                    <a:rPr kumimoji="0" lang="en-US" altLang="zh-CN" sz="2200" b="0" i="0" u="none" strike="noStrike" kern="1200" cap="none" spc="0" normalizeH="0" baseline="0" noProof="0" dirty="0">
                      <a:ln>
                        <a:noFill/>
                      </a:ln>
                      <a:solidFill>
                        <a:srgbClr val="0000CC"/>
                      </a:solidFill>
                      <a:effectLst/>
                      <a:uLnTx/>
                      <a:uFillTx/>
                      <a:latin typeface="Tahoma" pitchFamily="34" charset="0"/>
                      <a:ea typeface="宋体" pitchFamily="2" charset="-122"/>
                      <a:cs typeface="+mn-cs"/>
                    </a:rPr>
                    <a:t>- flux </a:t>
                  </a:r>
                </a:p>
              </p:txBody>
            </p:sp>
          </mc:Choice>
          <mc:Fallback xmlns="">
            <p:sp>
              <p:nvSpPr>
                <p:cNvPr id="16" name="Rectangle 123"/>
                <p:cNvSpPr>
                  <a:spLocks noRot="1" noChangeAspect="1" noMove="1" noResize="1" noEditPoints="1" noAdjustHandles="1" noChangeArrowheads="1" noChangeShapeType="1" noTextEdit="1"/>
                </p:cNvSpPr>
                <p:nvPr/>
              </p:nvSpPr>
              <p:spPr bwMode="auto">
                <a:xfrm>
                  <a:off x="7326366" y="5730567"/>
                  <a:ext cx="1639790" cy="430887"/>
                </a:xfrm>
                <a:prstGeom prst="rect">
                  <a:avLst/>
                </a:prstGeom>
                <a:blipFill>
                  <a:blip r:embed="rId8"/>
                  <a:stretch>
                    <a:fillRect t="-9859" b="-28169"/>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a:noFill/>
                    </a:rPr>
                    <a:t> </a:t>
                  </a:r>
                </a:p>
              </p:txBody>
            </p:sp>
          </mc:Fallback>
        </mc:AlternateContent>
        <p:sp>
          <p:nvSpPr>
            <p:cNvPr id="18" name="Rectangle 123">
              <a:extLst>
                <a:ext uri="{FF2B5EF4-FFF2-40B4-BE49-F238E27FC236}">
                  <a16:creationId xmlns:a16="http://schemas.microsoft.com/office/drawing/2014/main" id="{E23DC5B2-1F07-DA07-CC89-FEED0CCF2671}"/>
                </a:ext>
              </a:extLst>
            </p:cNvPr>
            <p:cNvSpPr>
              <a:spLocks noChangeArrowheads="1"/>
            </p:cNvSpPr>
            <p:nvPr/>
          </p:nvSpPr>
          <p:spPr bwMode="auto">
            <a:xfrm>
              <a:off x="5442703" y="6044888"/>
              <a:ext cx="163979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CN" sz="2200" b="0" i="0" u="none" strike="noStrike" kern="1200" cap="none" spc="0" normalizeH="0" baseline="0" noProof="0" dirty="0">
                  <a:ln>
                    <a:noFill/>
                  </a:ln>
                  <a:solidFill>
                    <a:srgbClr val="0000CC"/>
                  </a:solidFill>
                  <a:effectLst/>
                  <a:uLnTx/>
                  <a:uFillTx/>
                  <a:latin typeface="Tahoma" pitchFamily="34" charset="0"/>
                  <a:ea typeface="宋体" pitchFamily="2" charset="-122"/>
                  <a:cs typeface="+mn-cs"/>
                </a:rPr>
                <a:t> VBS </a:t>
              </a:r>
            </a:p>
          </p:txBody>
        </p:sp>
        <p:sp>
          <p:nvSpPr>
            <p:cNvPr id="19" name="Rectangle 123">
              <a:extLst>
                <a:ext uri="{FF2B5EF4-FFF2-40B4-BE49-F238E27FC236}">
                  <a16:creationId xmlns:a16="http://schemas.microsoft.com/office/drawing/2014/main" id="{FB84CD20-CCFF-D512-5A69-46029AE499DD}"/>
                </a:ext>
              </a:extLst>
            </p:cNvPr>
            <p:cNvSpPr>
              <a:spLocks noChangeArrowheads="1"/>
            </p:cNvSpPr>
            <p:nvPr/>
          </p:nvSpPr>
          <p:spPr bwMode="auto">
            <a:xfrm>
              <a:off x="2369455" y="6104512"/>
              <a:ext cx="1083425"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CN" sz="2200" b="0" i="0" u="none" strike="noStrike" kern="1200" cap="none" spc="0" normalizeH="0" baseline="0" noProof="0" dirty="0">
                  <a:ln>
                    <a:noFill/>
                  </a:ln>
                  <a:solidFill>
                    <a:srgbClr val="0000CC"/>
                  </a:solidFill>
                  <a:effectLst/>
                  <a:uLnTx/>
                  <a:uFillTx/>
                  <a:latin typeface="Tahoma" pitchFamily="34" charset="0"/>
                  <a:ea typeface="宋体" pitchFamily="2" charset="-122"/>
                  <a:cs typeface="+mn-cs"/>
                </a:rPr>
                <a:t> AFM </a:t>
              </a:r>
            </a:p>
          </p:txBody>
        </p:sp>
        <mc:AlternateContent xmlns:mc="http://schemas.openxmlformats.org/markup-compatibility/2006" xmlns:a14="http://schemas.microsoft.com/office/drawing/2010/main">
          <mc:Choice Requires="a14">
            <p:sp>
              <p:nvSpPr>
                <p:cNvPr id="26" name="Rectangle 123">
                  <a:extLst>
                    <a:ext uri="{FF2B5EF4-FFF2-40B4-BE49-F238E27FC236}">
                      <a16:creationId xmlns:a16="http://schemas.microsoft.com/office/drawing/2014/main" id="{8B5E4854-5939-35CB-41AF-946E9843CF30}"/>
                    </a:ext>
                  </a:extLst>
                </p:cNvPr>
                <p:cNvSpPr>
                  <a:spLocks noChangeArrowheads="1"/>
                </p:cNvSpPr>
                <p:nvPr/>
              </p:nvSpPr>
              <p:spPr bwMode="auto">
                <a:xfrm>
                  <a:off x="211558" y="5788255"/>
                  <a:ext cx="1639790" cy="43088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CN" sz="2200" b="0" i="0" u="none" strike="noStrike" kern="1200" cap="none" spc="0" normalizeH="0" baseline="0" noProof="0" dirty="0">
                      <a:ln>
                        <a:noFill/>
                      </a:ln>
                      <a:solidFill>
                        <a:srgbClr val="0000CC"/>
                      </a:solidFill>
                      <a:effectLst/>
                      <a:uLnTx/>
                      <a:uFillTx/>
                      <a:latin typeface="Tahoma" pitchFamily="34" charset="0"/>
                      <a:ea typeface="宋体" pitchFamily="2" charset="-122"/>
                      <a:cs typeface="+mn-cs"/>
                    </a:rPr>
                    <a:t> </a:t>
                  </a:r>
                  <a14:m>
                    <m:oMath xmlns:m="http://schemas.openxmlformats.org/officeDocument/2006/math">
                      <m:sSup>
                        <m:sSupPr>
                          <m:ctrlPr>
                            <a:rPr kumimoji="0" lang="en-US" altLang="zh-CN" sz="2200" b="0" i="1" u="none" strike="noStrike" kern="1200" cap="none" spc="0" normalizeH="0" baseline="0" noProof="0" smtClean="0">
                              <a:ln>
                                <a:noFill/>
                              </a:ln>
                              <a:solidFill>
                                <a:srgbClr val="0000CC"/>
                              </a:solidFill>
                              <a:effectLst/>
                              <a:uLnTx/>
                              <a:uFillTx/>
                              <a:latin typeface="Cambria Math" panose="02040503050406030204" pitchFamily="18" charset="0"/>
                              <a:ea typeface="宋体" pitchFamily="2" charset="-122"/>
                              <a:cs typeface="+mn-cs"/>
                            </a:rPr>
                          </m:ctrlPr>
                        </m:sSupPr>
                        <m:e>
                          <m:r>
                            <a:rPr kumimoji="0" lang="en-US" altLang="zh-CN" sz="2200" b="0" i="1" u="none" strike="noStrike" kern="1200" cap="none" spc="0" normalizeH="0" baseline="0" noProof="0" smtClean="0">
                              <a:ln>
                                <a:noFill/>
                              </a:ln>
                              <a:solidFill>
                                <a:srgbClr val="0000CC"/>
                              </a:solidFill>
                              <a:effectLst/>
                              <a:uLnTx/>
                              <a:uFillTx/>
                              <a:latin typeface="Cambria Math" panose="02040503050406030204" pitchFamily="18" charset="0"/>
                              <a:ea typeface="宋体" pitchFamily="2" charset="-122"/>
                              <a:cs typeface="+mn-cs"/>
                            </a:rPr>
                            <m:t>0</m:t>
                          </m:r>
                        </m:e>
                        <m:sup>
                          <m:r>
                            <a:rPr kumimoji="0" lang="en-US" altLang="zh-CN" sz="2200" b="0" i="1" u="none" strike="noStrike" kern="1200" cap="none" spc="0" normalizeH="0" baseline="0" noProof="0" smtClean="0">
                              <a:ln>
                                <a:noFill/>
                              </a:ln>
                              <a:solidFill>
                                <a:srgbClr val="0000CC"/>
                              </a:solidFill>
                              <a:effectLst/>
                              <a:uLnTx/>
                              <a:uFillTx/>
                              <a:latin typeface="Cambria Math" panose="02040503050406030204" pitchFamily="18" charset="0"/>
                              <a:ea typeface="宋体" pitchFamily="2" charset="-122"/>
                              <a:cs typeface="+mn-cs"/>
                            </a:rPr>
                            <m:t> </m:t>
                          </m:r>
                        </m:sup>
                      </m:sSup>
                    </m:oMath>
                  </a14:m>
                  <a:r>
                    <a:rPr kumimoji="0" lang="en-US" altLang="zh-CN" sz="2200" b="0" i="0" u="none" strike="noStrike" kern="1200" cap="none" spc="0" normalizeH="0" baseline="0" noProof="0" dirty="0">
                      <a:ln>
                        <a:noFill/>
                      </a:ln>
                      <a:solidFill>
                        <a:srgbClr val="0000CC"/>
                      </a:solidFill>
                      <a:effectLst/>
                      <a:uLnTx/>
                      <a:uFillTx/>
                      <a:latin typeface="Tahoma" pitchFamily="34" charset="0"/>
                      <a:ea typeface="宋体" pitchFamily="2" charset="-122"/>
                      <a:cs typeface="+mn-cs"/>
                    </a:rPr>
                    <a:t>- flux </a:t>
                  </a:r>
                </a:p>
              </p:txBody>
            </p:sp>
          </mc:Choice>
          <mc:Fallback xmlns="">
            <p:sp>
              <p:nvSpPr>
                <p:cNvPr id="19" name="Rectangle 123"/>
                <p:cNvSpPr>
                  <a:spLocks noRot="1" noChangeAspect="1" noMove="1" noResize="1" noEditPoints="1" noAdjustHandles="1" noChangeArrowheads="1" noChangeShapeType="1" noTextEdit="1"/>
                </p:cNvSpPr>
                <p:nvPr/>
              </p:nvSpPr>
              <p:spPr bwMode="auto">
                <a:xfrm>
                  <a:off x="211558" y="5788255"/>
                  <a:ext cx="1639790" cy="430887"/>
                </a:xfrm>
                <a:prstGeom prst="rect">
                  <a:avLst/>
                </a:prstGeom>
                <a:blipFill>
                  <a:blip r:embed="rId9"/>
                  <a:stretch>
                    <a:fillRect t="-10000" b="-28571"/>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8" name="矩形 27">
                  <a:extLst>
                    <a:ext uri="{FF2B5EF4-FFF2-40B4-BE49-F238E27FC236}">
                      <a16:creationId xmlns:a16="http://schemas.microsoft.com/office/drawing/2014/main" id="{37CB7E6D-C2C6-D5A9-D4B7-56A6A5B03C21}"/>
                    </a:ext>
                  </a:extLst>
                </p:cNvPr>
                <p:cNvSpPr/>
                <p:nvPr/>
              </p:nvSpPr>
              <p:spPr>
                <a:xfrm>
                  <a:off x="5126674" y="5119223"/>
                  <a:ext cx="2326464" cy="707886"/>
                </a:xfrm>
                <a:prstGeom prst="rect">
                  <a:avLst/>
                </a:prstGeom>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14:m>
                    <m:oMathPara xmlns:m="http://schemas.openxmlformats.org/officeDocument/2006/math">
                      <m:oMathParaPr>
                        <m:jc m:val="centerGroup"/>
                      </m:oMathParaPr>
                      <m:oMath xmlns:m="http://schemas.openxmlformats.org/officeDocument/2006/math">
                        <m:sSup>
                          <m:sSupPr>
                            <m:ctrlPr>
                              <a:rPr kumimoji="0" lang="en-US" altLang="zh-CN" sz="2200" b="1" i="1" u="none" strike="noStrike" kern="1200" cap="none" spc="0" normalizeH="0" baseline="0" noProof="0" smtClean="0">
                                <a:ln>
                                  <a:noFill/>
                                </a:ln>
                                <a:solidFill>
                                  <a:srgbClr val="0000CC"/>
                                </a:solidFill>
                                <a:effectLst/>
                                <a:uLnTx/>
                                <a:uFillTx/>
                                <a:latin typeface="Cambria Math" panose="02040503050406030204" pitchFamily="18" charset="0"/>
                                <a:ea typeface="宋体" pitchFamily="2" charset="-122"/>
                                <a:cs typeface="+mn-cs"/>
                              </a:rPr>
                            </m:ctrlPr>
                          </m:sSupPr>
                          <m:e>
                            <m:r>
                              <a:rPr kumimoji="0" lang="en-US" altLang="zh-CN" sz="2200" b="1" i="1" u="none" strike="noStrike" kern="1200" cap="none" spc="0" normalizeH="0" baseline="0" noProof="0" smtClean="0">
                                <a:ln>
                                  <a:noFill/>
                                </a:ln>
                                <a:solidFill>
                                  <a:srgbClr val="0000CC"/>
                                </a:solidFill>
                                <a:effectLst/>
                                <a:uLnTx/>
                                <a:uFillTx/>
                                <a:latin typeface="Cambria Math" panose="02040503050406030204" pitchFamily="18" charset="0"/>
                                <a:ea typeface="宋体" pitchFamily="2" charset="-122"/>
                                <a:cs typeface="+mn-cs"/>
                              </a:rPr>
                              <m:t>∞←</m:t>
                            </m:r>
                            <m:r>
                              <a:rPr kumimoji="0" lang="en-US" altLang="zh-CN" sz="2200" b="1" i="1" u="none" strike="noStrike" kern="1200" cap="none" spc="0" normalizeH="0" baseline="0" noProof="0" smtClean="0">
                                <a:ln>
                                  <a:noFill/>
                                </a:ln>
                                <a:solidFill>
                                  <a:srgbClr val="0000CC"/>
                                </a:solidFill>
                                <a:effectLst/>
                                <a:uLnTx/>
                                <a:uFillTx/>
                                <a:latin typeface="Cambria Math" panose="02040503050406030204" pitchFamily="18" charset="0"/>
                                <a:ea typeface="宋体" pitchFamily="2" charset="-122"/>
                                <a:cs typeface="+mn-cs"/>
                              </a:rPr>
                              <m:t>𝑼</m:t>
                            </m:r>
                          </m:e>
                          <m:sup>
                            <m:eqArr>
                              <m:eqArrPr>
                                <m:ctrlPr>
                                  <a:rPr kumimoji="0" lang="en-US" altLang="zh-CN" sz="2200" b="1" i="1" u="none" strike="noStrike" kern="1200" cap="none" spc="0" normalizeH="0" baseline="0" noProof="0" smtClean="0">
                                    <a:ln>
                                      <a:noFill/>
                                    </a:ln>
                                    <a:solidFill>
                                      <a:srgbClr val="0000CC"/>
                                    </a:solidFill>
                                    <a:effectLst/>
                                    <a:uLnTx/>
                                    <a:uFillTx/>
                                    <a:latin typeface="Cambria Math" panose="02040503050406030204" pitchFamily="18" charset="0"/>
                                    <a:ea typeface="宋体" pitchFamily="2" charset="-122"/>
                                    <a:cs typeface="+mn-cs"/>
                                  </a:rPr>
                                </m:ctrlPr>
                              </m:eqArrPr>
                              <m:e>
                                <m:r>
                                  <a:rPr kumimoji="0" lang="en-US" altLang="zh-CN" sz="2200" b="1" i="1" u="none" strike="noStrike" kern="1200" cap="none" spc="0" normalizeH="0" baseline="0" noProof="0" smtClean="0">
                                    <a:ln>
                                      <a:noFill/>
                                    </a:ln>
                                    <a:solidFill>
                                      <a:srgbClr val="0000CC"/>
                                    </a:solidFill>
                                    <a:effectLst/>
                                    <a:uLnTx/>
                                    <a:uFillTx/>
                                    <a:latin typeface="Cambria Math" panose="02040503050406030204" pitchFamily="18" charset="0"/>
                                    <a:ea typeface="宋体" pitchFamily="2" charset="-122"/>
                                    <a:cs typeface="+mn-cs"/>
                                  </a:rPr>
                                  <m:t> </m:t>
                                </m:r>
                              </m:e>
                              <m:e>
                                <m:r>
                                  <a:rPr kumimoji="0" lang="en-US" altLang="zh-CN" sz="2200" b="1" i="1" u="none" strike="noStrike" kern="1200" cap="none" spc="0" normalizeH="0" baseline="0" noProof="0" smtClean="0">
                                    <a:ln>
                                      <a:noFill/>
                                    </a:ln>
                                    <a:solidFill>
                                      <a:srgbClr val="0000CC"/>
                                    </a:solidFill>
                                    <a:effectLst/>
                                    <a:uLnTx/>
                                    <a:uFillTx/>
                                    <a:latin typeface="Cambria Math" panose="02040503050406030204" pitchFamily="18" charset="0"/>
                                    <a:ea typeface="宋体" pitchFamily="2" charset="-122"/>
                                    <a:cs typeface="+mn-cs"/>
                                  </a:rPr>
                                  <m:t>   </m:t>
                                </m:r>
                              </m:e>
                            </m:eqArr>
                          </m:sup>
                        </m:sSup>
                      </m:oMath>
                    </m:oMathPara>
                  </a14:m>
                  <a:endParaRPr kumimoji="0" lang="en-US" altLang="zh-CN" sz="1800" b="1" i="0" u="none" strike="noStrike" kern="1200" cap="none" spc="0" normalizeH="0" baseline="0" noProof="0" dirty="0">
                    <a:ln>
                      <a:noFill/>
                    </a:ln>
                    <a:solidFill>
                      <a:srgbClr val="0000CC"/>
                    </a:solidFill>
                    <a:effectLst/>
                    <a:uLnTx/>
                    <a:uFillTx/>
                    <a:latin typeface="Tahoma" pitchFamily="34" charset="0"/>
                    <a:ea typeface="宋体" pitchFamily="2" charset="-122"/>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800" b="1" i="0" u="none" strike="noStrike" kern="1200" cap="none" spc="0" normalizeH="0" baseline="0" noProof="0" dirty="0">
                      <a:ln>
                        <a:noFill/>
                      </a:ln>
                      <a:solidFill>
                        <a:srgbClr val="0000CC"/>
                      </a:solidFill>
                      <a:effectLst/>
                      <a:uLnTx/>
                      <a:uFillTx/>
                      <a:latin typeface="Tahoma" pitchFamily="34" charset="0"/>
                      <a:ea typeface="宋体" pitchFamily="2" charset="-122"/>
                      <a:cs typeface="+mn-cs"/>
                    </a:rPr>
                    <a:t>Ring exchange </a:t>
                  </a:r>
                  <a14:m>
                    <m:oMath xmlns:m="http://schemas.openxmlformats.org/officeDocument/2006/math">
                      <m:r>
                        <a:rPr kumimoji="0" lang="en-US" altLang="zh-CN" sz="1800" b="1" i="1" u="none" strike="noStrike" kern="1200" cap="none" spc="0" normalizeH="0" baseline="0" noProof="0">
                          <a:ln>
                            <a:noFill/>
                          </a:ln>
                          <a:solidFill>
                            <a:srgbClr val="0000CC"/>
                          </a:solidFill>
                          <a:effectLst/>
                          <a:uLnTx/>
                          <a:uFillTx/>
                          <a:latin typeface="Cambria Math" panose="02040503050406030204" pitchFamily="18" charset="0"/>
                          <a:ea typeface="宋体" pitchFamily="2" charset="-122"/>
                          <a:cs typeface="+mn-cs"/>
                        </a:rPr>
                        <m:t>→</m:t>
                      </m:r>
                    </m:oMath>
                  </a14:m>
                  <a:endParaRPr kumimoji="0" lang="en-US" altLang="zh-CN" sz="1800" b="1" i="0" u="none" strike="noStrike" kern="1200" cap="none" spc="0" normalizeH="0" baseline="0" noProof="0" dirty="0">
                    <a:ln>
                      <a:noFill/>
                    </a:ln>
                    <a:solidFill>
                      <a:srgbClr val="0000CC"/>
                    </a:solidFill>
                    <a:effectLst/>
                    <a:uLnTx/>
                    <a:uFillTx/>
                    <a:latin typeface="Tahoma" pitchFamily="34" charset="0"/>
                    <a:ea typeface="宋体" pitchFamily="2" charset="-122"/>
                    <a:cs typeface="+mn-cs"/>
                  </a:endParaRPr>
                </a:p>
              </p:txBody>
            </p:sp>
          </mc:Choice>
          <mc:Fallback xmlns="">
            <p:sp>
              <p:nvSpPr>
                <p:cNvPr id="20" name="矩形 19"/>
                <p:cNvSpPr>
                  <a:spLocks noRot="1" noChangeAspect="1" noMove="1" noResize="1" noEditPoints="1" noAdjustHandles="1" noChangeArrowheads="1" noChangeShapeType="1" noTextEdit="1"/>
                </p:cNvSpPr>
                <p:nvPr/>
              </p:nvSpPr>
              <p:spPr>
                <a:xfrm>
                  <a:off x="5126674" y="5119223"/>
                  <a:ext cx="2326464" cy="707886"/>
                </a:xfrm>
                <a:prstGeom prst="rect">
                  <a:avLst/>
                </a:prstGeom>
                <a:blipFill>
                  <a:blip r:embed="rId10"/>
                  <a:stretch>
                    <a:fillRect b="-12931"/>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9" name="矩形 28">
                  <a:extLst>
                    <a:ext uri="{FF2B5EF4-FFF2-40B4-BE49-F238E27FC236}">
                      <a16:creationId xmlns:a16="http://schemas.microsoft.com/office/drawing/2014/main" id="{E67BD971-9591-6D8F-F898-027D14F588FC}"/>
                    </a:ext>
                  </a:extLst>
                </p:cNvPr>
                <p:cNvSpPr/>
                <p:nvPr/>
              </p:nvSpPr>
              <p:spPr>
                <a:xfrm>
                  <a:off x="1203414" y="5178861"/>
                  <a:ext cx="2377502" cy="731547"/>
                </a:xfrm>
                <a:prstGeom prst="rect">
                  <a:avLst/>
                </a:prstGeom>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14:m>
                    <m:oMathPara xmlns:m="http://schemas.openxmlformats.org/officeDocument/2006/math">
                      <m:oMathParaPr>
                        <m:jc m:val="centerGroup"/>
                      </m:oMathParaPr>
                      <m:oMath xmlns:m="http://schemas.openxmlformats.org/officeDocument/2006/math">
                        <m:sSup>
                          <m:sSupPr>
                            <m:ctrlPr>
                              <a:rPr kumimoji="0" lang="en-US" altLang="zh-CN" sz="2200" b="1" i="1" u="none" strike="noStrike" kern="1200" cap="none" spc="0" normalizeH="0" baseline="0" noProof="0" smtClean="0">
                                <a:ln>
                                  <a:noFill/>
                                </a:ln>
                                <a:solidFill>
                                  <a:srgbClr val="0000CC"/>
                                </a:solidFill>
                                <a:effectLst/>
                                <a:uLnTx/>
                                <a:uFillTx/>
                                <a:latin typeface="Cambria Math" panose="02040503050406030204" pitchFamily="18" charset="0"/>
                                <a:ea typeface="宋体" pitchFamily="2" charset="-122"/>
                                <a:cs typeface="+mn-cs"/>
                              </a:rPr>
                            </m:ctrlPr>
                          </m:sSupPr>
                          <m:e>
                            <m:r>
                              <a:rPr kumimoji="0" lang="en-US" altLang="zh-CN" sz="2200" b="1" i="1" u="none" strike="noStrike" kern="1200" cap="none" spc="0" normalizeH="0" baseline="0" noProof="0" smtClean="0">
                                <a:ln>
                                  <a:noFill/>
                                </a:ln>
                                <a:solidFill>
                                  <a:srgbClr val="0000CC"/>
                                </a:solidFill>
                                <a:effectLst/>
                                <a:uLnTx/>
                                <a:uFillTx/>
                                <a:latin typeface="Cambria Math" panose="02040503050406030204" pitchFamily="18" charset="0"/>
                                <a:ea typeface="宋体" pitchFamily="2" charset="-122"/>
                                <a:cs typeface="+mn-cs"/>
                              </a:rPr>
                              <m:t>𝑼</m:t>
                            </m:r>
                            <m:r>
                              <a:rPr kumimoji="0" lang="en-US" altLang="zh-CN" sz="2200" b="1" i="1" u="none" strike="noStrike" kern="1200" cap="none" spc="0" normalizeH="0" baseline="0" noProof="0" smtClean="0">
                                <a:ln>
                                  <a:noFill/>
                                </a:ln>
                                <a:solidFill>
                                  <a:srgbClr val="0000CC"/>
                                </a:solidFill>
                                <a:effectLst/>
                                <a:uLnTx/>
                                <a:uFillTx/>
                                <a:latin typeface="Cambria Math" panose="02040503050406030204" pitchFamily="18" charset="0"/>
                                <a:ea typeface="宋体" pitchFamily="2" charset="-122"/>
                                <a:cs typeface="+mn-cs"/>
                              </a:rPr>
                              <m:t>→∞</m:t>
                            </m:r>
                          </m:e>
                          <m:sup>
                            <m:eqArr>
                              <m:eqArrPr>
                                <m:ctrlPr>
                                  <a:rPr kumimoji="0" lang="en-US" altLang="zh-CN" sz="2200" b="1" i="1" u="none" strike="noStrike" kern="1200" cap="none" spc="0" normalizeH="0" baseline="0" noProof="0" smtClean="0">
                                    <a:ln>
                                      <a:noFill/>
                                    </a:ln>
                                    <a:solidFill>
                                      <a:srgbClr val="0000CC"/>
                                    </a:solidFill>
                                    <a:effectLst/>
                                    <a:uLnTx/>
                                    <a:uFillTx/>
                                    <a:latin typeface="Cambria Math" panose="02040503050406030204" pitchFamily="18" charset="0"/>
                                    <a:ea typeface="宋体" pitchFamily="2" charset="-122"/>
                                    <a:cs typeface="+mn-cs"/>
                                  </a:rPr>
                                </m:ctrlPr>
                              </m:eqArrPr>
                              <m:e>
                                <m:r>
                                  <a:rPr kumimoji="0" lang="en-US" altLang="zh-CN" sz="2200" b="1" i="1" u="none" strike="noStrike" kern="1200" cap="none" spc="0" normalizeH="0" baseline="0" noProof="0" smtClean="0">
                                    <a:ln>
                                      <a:noFill/>
                                    </a:ln>
                                    <a:solidFill>
                                      <a:srgbClr val="0000CC"/>
                                    </a:solidFill>
                                    <a:effectLst/>
                                    <a:uLnTx/>
                                    <a:uFillTx/>
                                    <a:latin typeface="Cambria Math" panose="02040503050406030204" pitchFamily="18" charset="0"/>
                                    <a:ea typeface="宋体" pitchFamily="2" charset="-122"/>
                                    <a:cs typeface="+mn-cs"/>
                                  </a:rPr>
                                  <m:t> </m:t>
                                </m:r>
                              </m:e>
                              <m:e>
                                <m:r>
                                  <a:rPr kumimoji="0" lang="en-US" altLang="zh-CN" sz="2200" b="1" i="1" u="none" strike="noStrike" kern="1200" cap="none" spc="0" normalizeH="0" baseline="0" noProof="0" smtClean="0">
                                    <a:ln>
                                      <a:noFill/>
                                    </a:ln>
                                    <a:solidFill>
                                      <a:srgbClr val="0000CC"/>
                                    </a:solidFill>
                                    <a:effectLst/>
                                    <a:uLnTx/>
                                    <a:uFillTx/>
                                    <a:latin typeface="Cambria Math" panose="02040503050406030204" pitchFamily="18" charset="0"/>
                                    <a:ea typeface="宋体" pitchFamily="2" charset="-122"/>
                                    <a:cs typeface="+mn-cs"/>
                                  </a:rPr>
                                  <m:t>   </m:t>
                                </m:r>
                              </m:e>
                            </m:eqArr>
                          </m:sup>
                        </m:sSup>
                      </m:oMath>
                    </m:oMathPara>
                  </a14:m>
                  <a:endParaRPr kumimoji="0" lang="en-US" altLang="zh-CN" sz="1800" b="1" i="0" u="none" strike="noStrike" kern="1200" cap="none" spc="0" normalizeH="0" baseline="0" noProof="0" dirty="0">
                    <a:ln>
                      <a:noFill/>
                    </a:ln>
                    <a:solidFill>
                      <a:srgbClr val="0000CC"/>
                    </a:solidFill>
                    <a:effectLst/>
                    <a:uLnTx/>
                    <a:uFillTx/>
                    <a:latin typeface="Tahoma" pitchFamily="34" charset="0"/>
                    <a:ea typeface="宋体" pitchFamily="2" charset="-122"/>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14:m>
                    <m:oMath xmlns:m="http://schemas.openxmlformats.org/officeDocument/2006/math">
                      <m:r>
                        <a:rPr kumimoji="0" lang="en-US" altLang="zh-CN" sz="2000" b="1" i="1" u="none" strike="noStrike" kern="1200" cap="none" spc="0" normalizeH="0" baseline="0" noProof="0">
                          <a:ln>
                            <a:noFill/>
                          </a:ln>
                          <a:solidFill>
                            <a:srgbClr val="0000CC"/>
                          </a:solidFill>
                          <a:effectLst/>
                          <a:uLnTx/>
                          <a:uFillTx/>
                          <a:latin typeface="Cambria Math" panose="02040503050406030204" pitchFamily="18" charset="0"/>
                          <a:ea typeface="宋体" pitchFamily="2" charset="-122"/>
                          <a:cs typeface="+mn-cs"/>
                        </a:rPr>
                        <m:t>←</m:t>
                      </m:r>
                    </m:oMath>
                  </a14:m>
                  <a:r>
                    <a:rPr kumimoji="0" lang="en-US" altLang="zh-CN" sz="1800" b="1" i="0" u="none" strike="noStrike" kern="1200" cap="none" spc="0" normalizeH="0" baseline="0" noProof="0" dirty="0">
                      <a:ln>
                        <a:noFill/>
                      </a:ln>
                      <a:solidFill>
                        <a:srgbClr val="0000CC"/>
                      </a:solidFill>
                      <a:effectLst/>
                      <a:uLnTx/>
                      <a:uFillTx/>
                      <a:latin typeface="Tahoma" pitchFamily="34" charset="0"/>
                      <a:ea typeface="宋体" pitchFamily="2" charset="-122"/>
                      <a:cs typeface="+mn-cs"/>
                    </a:rPr>
                    <a:t> Ring exchange</a:t>
                  </a:r>
                </a:p>
              </p:txBody>
            </p:sp>
          </mc:Choice>
          <mc:Fallback xmlns="">
            <p:sp>
              <p:nvSpPr>
                <p:cNvPr id="21" name="矩形 20"/>
                <p:cNvSpPr>
                  <a:spLocks noRot="1" noChangeAspect="1" noMove="1" noResize="1" noEditPoints="1" noAdjustHandles="1" noChangeArrowheads="1" noChangeShapeType="1" noTextEdit="1"/>
                </p:cNvSpPr>
                <p:nvPr/>
              </p:nvSpPr>
              <p:spPr>
                <a:xfrm>
                  <a:off x="1203414" y="5178861"/>
                  <a:ext cx="2377502" cy="731547"/>
                </a:xfrm>
                <a:prstGeom prst="rect">
                  <a:avLst/>
                </a:prstGeom>
                <a:blipFill>
                  <a:blip r:embed="rId11"/>
                  <a:stretch>
                    <a:fillRect b="-11667"/>
                  </a:stretch>
                </a:blipFill>
              </p:spPr>
              <p:txBody>
                <a:bodyPr/>
                <a:lstStyle/>
                <a:p>
                  <a:r>
                    <a:rPr lang="zh-CN" altLang="en-US">
                      <a:noFill/>
                    </a:rPr>
                    <a:t> </a:t>
                  </a:r>
                </a:p>
              </p:txBody>
            </p:sp>
          </mc:Fallback>
        </mc:AlternateContent>
      </p:grpSp>
    </p:spTree>
    <p:extLst>
      <p:ext uri="{BB962C8B-B14F-4D97-AF65-F5344CB8AC3E}">
        <p14:creationId xmlns:p14="http://schemas.microsoft.com/office/powerpoint/2010/main" val="4215878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4"/>
          <a:stretch>
            <a:fillRect/>
          </a:stretch>
        </p:blipFill>
        <p:spPr>
          <a:xfrm>
            <a:off x="4599753" y="1024268"/>
            <a:ext cx="4295045" cy="2635162"/>
          </a:xfrm>
          <a:prstGeom prst="rect">
            <a:avLst/>
          </a:prstGeom>
        </p:spPr>
      </p:pic>
      <p:sp>
        <p:nvSpPr>
          <p:cNvPr id="44035" name="Text Box 2"/>
          <p:cNvSpPr txBox="1">
            <a:spLocks noChangeArrowheads="1"/>
          </p:cNvSpPr>
          <p:nvPr/>
        </p:nvSpPr>
        <p:spPr bwMode="auto">
          <a:xfrm>
            <a:off x="604302" y="202980"/>
            <a:ext cx="7679589" cy="89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2600" b="0" i="0" u="sng" strike="noStrike" kern="1200" cap="none" spc="0" normalizeH="0" baseline="0" noProof="0" dirty="0" smtClean="0">
                <a:ln>
                  <a:noFill/>
                </a:ln>
                <a:solidFill>
                  <a:srgbClr val="000000"/>
                </a:solidFill>
                <a:effectLst/>
                <a:uLnTx/>
                <a:uFillTx/>
                <a:latin typeface="Tahoma" panose="020B0604030504040204" pitchFamily="34" charset="0"/>
                <a:ea typeface="MS PGothic" panose="020B0600070205080204" pitchFamily="34" charset="-128"/>
                <a:cs typeface="+mn-cs"/>
              </a:rPr>
              <a:t>Digression: doped AFM</a:t>
            </a:r>
            <a:r>
              <a:rPr kumimoji="1" lang="en-US" altLang="ja-JP" sz="2600" b="0" i="0" u="sng" strike="noStrike" kern="1200" cap="none" spc="0" normalizeH="0" noProof="0" dirty="0" smtClean="0">
                <a:ln>
                  <a:noFill/>
                </a:ln>
                <a:solidFill>
                  <a:srgbClr val="000000"/>
                </a:solidFill>
                <a:effectLst/>
                <a:uLnTx/>
                <a:uFillTx/>
                <a:latin typeface="Tahoma" panose="020B0604030504040204" pitchFamily="34" charset="0"/>
                <a:ea typeface="MS PGothic" panose="020B0600070205080204" pitchFamily="34" charset="-128"/>
                <a:cs typeface="+mn-cs"/>
              </a:rPr>
              <a:t> towards </a:t>
            </a:r>
            <a:r>
              <a:rPr kumimoji="1" lang="en-US" altLang="ja-JP" sz="2600" b="0" u="sng" dirty="0" smtClean="0">
                <a:solidFill>
                  <a:srgbClr val="000000"/>
                </a:solidFill>
                <a:latin typeface="Tahoma" panose="020B0604030504040204" pitchFamily="34" charset="0"/>
                <a:ea typeface="MS PGothic" panose="020B0600070205080204" pitchFamily="34" charset="-128"/>
              </a:rPr>
              <a:t>SC (free of the sign </a:t>
            </a:r>
            <a:r>
              <a:rPr kumimoji="1" lang="en-US" altLang="ja-JP" sz="2600" b="0" u="sng" dirty="0" err="1" smtClean="0">
                <a:solidFill>
                  <a:srgbClr val="000000"/>
                </a:solidFill>
                <a:latin typeface="Tahoma" panose="020B0604030504040204" pitchFamily="34" charset="0"/>
                <a:ea typeface="MS PGothic" panose="020B0600070205080204" pitchFamily="34" charset="-128"/>
              </a:rPr>
              <a:t>prolem</a:t>
            </a:r>
            <a:r>
              <a:rPr kumimoji="1" lang="en-US" altLang="ja-JP" sz="2600" b="0" u="sng" dirty="0" smtClean="0">
                <a:solidFill>
                  <a:srgbClr val="000000"/>
                </a:solidFill>
                <a:latin typeface="Tahoma" panose="020B0604030504040204" pitchFamily="34" charset="0"/>
                <a:ea typeface="MS PGothic" panose="020B0600070205080204" pitchFamily="34" charset="-128"/>
              </a:rPr>
              <a:t>)</a:t>
            </a:r>
            <a:endParaRPr kumimoji="1" lang="en-US" altLang="ja-JP" sz="2600" b="0" i="0" u="none" strike="noStrike" kern="1200" cap="none" spc="0" normalizeH="0" baseline="0" noProof="0" dirty="0">
              <a:ln>
                <a:noFill/>
              </a:ln>
              <a:solidFill>
                <a:srgbClr val="3333FF"/>
              </a:solidFill>
              <a:effectLst/>
              <a:uLnTx/>
              <a:uFillTx/>
              <a:latin typeface="Tahoma" panose="020B0604030504040204" pitchFamily="34" charset="0"/>
              <a:ea typeface="MS PGothic" panose="020B0600070205080204" pitchFamily="34" charset="-128"/>
              <a:cs typeface="+mn-cs"/>
            </a:endParaRPr>
          </a:p>
        </p:txBody>
      </p:sp>
      <p:sp>
        <p:nvSpPr>
          <p:cNvPr id="8" name="Text Box 5"/>
          <p:cNvSpPr txBox="1">
            <a:spLocks noChangeArrowheads="1"/>
          </p:cNvSpPr>
          <p:nvPr/>
        </p:nvSpPr>
        <p:spPr bwMode="auto">
          <a:xfrm>
            <a:off x="604304" y="3698068"/>
            <a:ext cx="3779367"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base" latinLnBrk="0" hangingPunct="1">
              <a:lnSpc>
                <a:spcPct val="100000"/>
              </a:lnSpc>
              <a:spcBef>
                <a:spcPct val="50000"/>
              </a:spcBef>
              <a:spcAft>
                <a:spcPct val="0"/>
              </a:spcAft>
              <a:buClrTx/>
              <a:buSzTx/>
              <a:buFontTx/>
              <a:buChar char="•"/>
              <a:tabLst/>
              <a:defRPr/>
            </a:pPr>
            <a:r>
              <a:rPr kumimoji="0" lang="en-US" altLang="zh-CN" sz="2200" b="0" i="0" u="none" strike="noStrike" kern="1200" cap="none" spc="0" normalizeH="0" baseline="0" noProof="0" dirty="0" smtClean="0">
                <a:ln>
                  <a:noFill/>
                </a:ln>
                <a:solidFill>
                  <a:srgbClr val="0000CC"/>
                </a:solidFill>
                <a:effectLst/>
                <a:uLnTx/>
                <a:uFillTx/>
                <a:latin typeface="Tahoma" panose="020B0604030504040204" pitchFamily="34" charset="0"/>
                <a:ea typeface="宋体" pitchFamily="2" charset="-122"/>
                <a:cs typeface="+mn-cs"/>
              </a:rPr>
              <a:t> </a:t>
            </a:r>
            <a:r>
              <a:rPr kumimoji="0" lang="en-US" altLang="zh-CN" sz="2200" b="0" i="0" u="none" strike="noStrike" kern="1200" cap="none" spc="0" normalizeH="0" baseline="0" noProof="0" dirty="0" err="1" smtClean="0">
                <a:ln>
                  <a:noFill/>
                </a:ln>
                <a:solidFill>
                  <a:srgbClr val="0000CC"/>
                </a:solidFill>
                <a:effectLst/>
                <a:uLnTx/>
                <a:uFillTx/>
                <a:latin typeface="Tahoma" panose="020B0604030504040204" pitchFamily="34" charset="0"/>
                <a:ea typeface="宋体" pitchFamily="2" charset="-122"/>
                <a:cs typeface="+mn-cs"/>
              </a:rPr>
              <a:t>Kramers</a:t>
            </a:r>
            <a:r>
              <a:rPr kumimoji="0" lang="en-US" altLang="zh-CN" sz="2200" b="0" i="0" u="none" strike="noStrike" kern="1200" cap="none" spc="0" normalizeH="0" baseline="0" noProof="0" dirty="0" smtClean="0">
                <a:ln>
                  <a:noFill/>
                </a:ln>
                <a:solidFill>
                  <a:srgbClr val="0000CC"/>
                </a:solidFill>
                <a:effectLst/>
                <a:uLnTx/>
                <a:uFillTx/>
                <a:latin typeface="Tahoma" panose="020B0604030504040204" pitchFamily="34" charset="0"/>
                <a:ea typeface="宋体" pitchFamily="2" charset="-122"/>
                <a:cs typeface="+mn-cs"/>
              </a:rPr>
              <a:t> </a:t>
            </a:r>
            <a:r>
              <a:rPr kumimoji="0" lang="en-US" altLang="zh-CN" sz="2200" b="0" i="0" u="none" strike="noStrike" kern="1200" cap="none" spc="0" normalizeH="0" baseline="0" noProof="0" dirty="0" err="1" smtClean="0">
                <a:ln>
                  <a:noFill/>
                </a:ln>
                <a:solidFill>
                  <a:srgbClr val="0000CC"/>
                </a:solidFill>
                <a:effectLst/>
                <a:uLnTx/>
                <a:uFillTx/>
                <a:latin typeface="Tahoma" panose="020B0604030504040204" pitchFamily="34" charset="0"/>
                <a:ea typeface="宋体" pitchFamily="2" charset="-122"/>
                <a:cs typeface="+mn-cs"/>
              </a:rPr>
              <a:t>symm</a:t>
            </a:r>
            <a:r>
              <a:rPr kumimoji="0" lang="en-US" altLang="zh-CN" sz="2200" b="0" i="0" u="none" strike="noStrike" kern="1200" cap="none" spc="0" normalizeH="0" baseline="0" noProof="0" dirty="0">
                <a:ln>
                  <a:noFill/>
                </a:ln>
                <a:solidFill>
                  <a:srgbClr val="0000CC"/>
                </a:solidFill>
                <a:effectLst/>
                <a:uLnTx/>
                <a:uFillTx/>
                <a:latin typeface="Tahoma" panose="020B0604030504040204" pitchFamily="34" charset="0"/>
                <a:ea typeface="宋体" pitchFamily="2" charset="-122"/>
                <a:cs typeface="+mn-cs"/>
              </a:rPr>
              <a:t>.</a:t>
            </a:r>
            <a:r>
              <a:rPr kumimoji="0" lang="en-US" altLang="zh-CN" sz="2200" b="0" i="0" u="none" strike="noStrike" kern="1200" cap="none" spc="0" normalizeH="0" baseline="0" noProof="0" dirty="0" smtClean="0">
                <a:ln>
                  <a:noFill/>
                </a:ln>
                <a:solidFill>
                  <a:srgbClr val="0000CC"/>
                </a:solidFill>
                <a:effectLst/>
                <a:uLnTx/>
                <a:uFillTx/>
                <a:latin typeface="Tahoma" panose="020B0604030504040204" pitchFamily="34" charset="0"/>
                <a:ea typeface="宋体" pitchFamily="2" charset="-122"/>
                <a:cs typeface="+mn-cs"/>
              </a:rPr>
              <a:t> </a:t>
            </a:r>
            <a:r>
              <a:rPr kumimoji="0" lang="en-US" altLang="zh-CN" sz="2200" b="0" i="0" u="none" strike="noStrike" kern="1200" cap="none" spc="0" normalizeH="0" baseline="0" noProof="0" dirty="0" err="1">
                <a:ln>
                  <a:noFill/>
                </a:ln>
                <a:solidFill>
                  <a:srgbClr val="0000CC"/>
                </a:solidFill>
                <a:effectLst/>
                <a:uLnTx/>
                <a:uFillTx/>
                <a:latin typeface="Tahoma" panose="020B0604030504040204" pitchFamily="34" charset="0"/>
                <a:ea typeface="宋体" pitchFamily="2" charset="-122"/>
                <a:cs typeface="+mn-cs"/>
              </a:rPr>
              <a:t>d</a:t>
            </a:r>
            <a:r>
              <a:rPr kumimoji="0" lang="en-US" altLang="zh-CN" sz="2200" b="0" i="0" u="none" strike="noStrike" kern="1200" cap="none" spc="0" normalizeH="0" baseline="0" noProof="0" dirty="0" err="1" smtClean="0">
                <a:ln>
                  <a:noFill/>
                </a:ln>
                <a:solidFill>
                  <a:srgbClr val="0000CC"/>
                </a:solidFill>
                <a:effectLst/>
                <a:uLnTx/>
                <a:uFillTx/>
                <a:latin typeface="Tahoma" panose="020B0604030504040204" pitchFamily="34" charset="0"/>
                <a:ea typeface="宋体" pitchFamily="2" charset="-122"/>
                <a:cs typeface="+mn-cs"/>
              </a:rPr>
              <a:t>ecomp</a:t>
            </a:r>
            <a:r>
              <a:rPr kumimoji="0" lang="en-US" altLang="zh-CN" sz="2200" b="0" i="0" u="none" strike="noStrike" kern="1200" cap="none" spc="0" normalizeH="0" baseline="0" noProof="0" dirty="0" smtClean="0">
                <a:ln>
                  <a:noFill/>
                </a:ln>
                <a:solidFill>
                  <a:srgbClr val="0000CC"/>
                </a:solidFill>
                <a:effectLst/>
                <a:uLnTx/>
                <a:uFillTx/>
                <a:latin typeface="Tahoma" panose="020B0604030504040204" pitchFamily="34" charset="0"/>
                <a:ea typeface="宋体" pitchFamily="2" charset="-122"/>
                <a:cs typeface="+mn-cs"/>
              </a:rPr>
              <a:t>.</a:t>
            </a:r>
          </a:p>
        </p:txBody>
      </p:sp>
      <p:grpSp>
        <p:nvGrpSpPr>
          <p:cNvPr id="11" name="Group 5"/>
          <p:cNvGrpSpPr>
            <a:grpSpLocks/>
          </p:cNvGrpSpPr>
          <p:nvPr/>
        </p:nvGrpSpPr>
        <p:grpSpPr bwMode="auto">
          <a:xfrm>
            <a:off x="628029" y="1842903"/>
            <a:ext cx="3479947" cy="1624502"/>
            <a:chOff x="384" y="805"/>
            <a:chExt cx="3504" cy="1392"/>
          </a:xfrm>
        </p:grpSpPr>
        <p:sp>
          <p:nvSpPr>
            <p:cNvPr id="12" name="AutoShape 6"/>
            <p:cNvSpPr>
              <a:spLocks noChangeArrowheads="1"/>
            </p:cNvSpPr>
            <p:nvPr/>
          </p:nvSpPr>
          <p:spPr bwMode="auto">
            <a:xfrm>
              <a:off x="384" y="805"/>
              <a:ext cx="3504" cy="1392"/>
            </a:xfrm>
            <a:prstGeom prst="roundRect">
              <a:avLst>
                <a:gd name="adj" fmla="val 16667"/>
              </a:avLst>
            </a:prstGeom>
            <a:solidFill>
              <a:srgbClr val="FFFF00">
                <a:alpha val="50000"/>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2000" b="1" i="0" u="none" strike="noStrike" kern="1200" cap="none" spc="0" normalizeH="0" baseline="0" noProof="0" smtClean="0">
                <a:ln>
                  <a:noFill/>
                </a:ln>
                <a:solidFill>
                  <a:srgbClr val="000000"/>
                </a:solidFill>
                <a:effectLst/>
                <a:uLnTx/>
                <a:uFillTx/>
                <a:latin typeface="Tahoma" panose="020B0604030504040204" pitchFamily="34" charset="0"/>
                <a:ea typeface="宋体" pitchFamily="2" charset="-122"/>
                <a:cs typeface="+mn-cs"/>
              </a:endParaRPr>
            </a:p>
          </p:txBody>
        </p:sp>
        <p:grpSp>
          <p:nvGrpSpPr>
            <p:cNvPr id="13" name="Group 7"/>
            <p:cNvGrpSpPr>
              <a:grpSpLocks/>
            </p:cNvGrpSpPr>
            <p:nvPr/>
          </p:nvGrpSpPr>
          <p:grpSpPr bwMode="auto">
            <a:xfrm>
              <a:off x="640" y="1505"/>
              <a:ext cx="2459" cy="444"/>
              <a:chOff x="576" y="2688"/>
              <a:chExt cx="2304" cy="384"/>
            </a:xfrm>
          </p:grpSpPr>
          <p:sp>
            <p:nvSpPr>
              <p:cNvPr id="38" name="Rectangle 8"/>
              <p:cNvSpPr>
                <a:spLocks noChangeArrowheads="1"/>
              </p:cNvSpPr>
              <p:nvPr/>
            </p:nvSpPr>
            <p:spPr bwMode="auto">
              <a:xfrm>
                <a:off x="576" y="2688"/>
                <a:ext cx="2304" cy="384"/>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2000" b="1" i="0" u="none" strike="noStrike" kern="1200" cap="none" spc="0" normalizeH="0" baseline="0" noProof="0" smtClean="0">
                  <a:ln>
                    <a:noFill/>
                  </a:ln>
                  <a:solidFill>
                    <a:srgbClr val="000000"/>
                  </a:solidFill>
                  <a:effectLst/>
                  <a:uLnTx/>
                  <a:uFillTx/>
                  <a:latin typeface="Tahoma" panose="020B0604030504040204" pitchFamily="34" charset="0"/>
                  <a:ea typeface="宋体" pitchFamily="2" charset="-122"/>
                  <a:cs typeface="+mn-cs"/>
                </a:endParaRPr>
              </a:p>
            </p:txBody>
          </p:sp>
          <p:sp>
            <p:nvSpPr>
              <p:cNvPr id="39" name="Line 9"/>
              <p:cNvSpPr>
                <a:spLocks noChangeShapeType="1"/>
              </p:cNvSpPr>
              <p:nvPr/>
            </p:nvSpPr>
            <p:spPr bwMode="auto">
              <a:xfrm>
                <a:off x="960" y="2688"/>
                <a:ext cx="0" cy="384"/>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2000" b="1" i="0" u="none" strike="noStrike" kern="1200" cap="none" spc="0" normalizeH="0" baseline="0" noProof="0" smtClean="0">
                  <a:ln>
                    <a:noFill/>
                  </a:ln>
                  <a:solidFill>
                    <a:srgbClr val="000000"/>
                  </a:solidFill>
                  <a:effectLst/>
                  <a:uLnTx/>
                  <a:uFillTx/>
                  <a:latin typeface="Tahoma" panose="020B0604030504040204" pitchFamily="34" charset="0"/>
                  <a:ea typeface="宋体" pitchFamily="2" charset="-122"/>
                  <a:cs typeface="+mn-cs"/>
                </a:endParaRPr>
              </a:p>
            </p:txBody>
          </p:sp>
          <p:sp>
            <p:nvSpPr>
              <p:cNvPr id="40" name="Line 10"/>
              <p:cNvSpPr>
                <a:spLocks noChangeShapeType="1"/>
              </p:cNvSpPr>
              <p:nvPr/>
            </p:nvSpPr>
            <p:spPr bwMode="auto">
              <a:xfrm>
                <a:off x="1344" y="2688"/>
                <a:ext cx="0" cy="384"/>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2000" b="1" i="0" u="none" strike="noStrike" kern="1200" cap="none" spc="0" normalizeH="0" baseline="0" noProof="0" smtClean="0">
                  <a:ln>
                    <a:noFill/>
                  </a:ln>
                  <a:solidFill>
                    <a:srgbClr val="000000"/>
                  </a:solidFill>
                  <a:effectLst/>
                  <a:uLnTx/>
                  <a:uFillTx/>
                  <a:latin typeface="Tahoma" panose="020B0604030504040204" pitchFamily="34" charset="0"/>
                  <a:ea typeface="宋体" pitchFamily="2" charset="-122"/>
                  <a:cs typeface="+mn-cs"/>
                </a:endParaRPr>
              </a:p>
            </p:txBody>
          </p:sp>
          <p:sp>
            <p:nvSpPr>
              <p:cNvPr id="41" name="Line 11"/>
              <p:cNvSpPr>
                <a:spLocks noChangeShapeType="1"/>
              </p:cNvSpPr>
              <p:nvPr/>
            </p:nvSpPr>
            <p:spPr bwMode="auto">
              <a:xfrm>
                <a:off x="1728" y="2688"/>
                <a:ext cx="0" cy="384"/>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2000" b="1" i="0" u="none" strike="noStrike" kern="1200" cap="none" spc="0" normalizeH="0" baseline="0" noProof="0" smtClean="0">
                  <a:ln>
                    <a:noFill/>
                  </a:ln>
                  <a:solidFill>
                    <a:srgbClr val="000000"/>
                  </a:solidFill>
                  <a:effectLst/>
                  <a:uLnTx/>
                  <a:uFillTx/>
                  <a:latin typeface="Tahoma" panose="020B0604030504040204" pitchFamily="34" charset="0"/>
                  <a:ea typeface="宋体" pitchFamily="2" charset="-122"/>
                  <a:cs typeface="+mn-cs"/>
                </a:endParaRPr>
              </a:p>
            </p:txBody>
          </p:sp>
          <p:sp>
            <p:nvSpPr>
              <p:cNvPr id="42" name="Line 12"/>
              <p:cNvSpPr>
                <a:spLocks noChangeShapeType="1"/>
              </p:cNvSpPr>
              <p:nvPr/>
            </p:nvSpPr>
            <p:spPr bwMode="auto">
              <a:xfrm>
                <a:off x="2112" y="2688"/>
                <a:ext cx="0" cy="384"/>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2000" b="1" i="0" u="none" strike="noStrike" kern="1200" cap="none" spc="0" normalizeH="0" baseline="0" noProof="0" smtClean="0">
                  <a:ln>
                    <a:noFill/>
                  </a:ln>
                  <a:solidFill>
                    <a:srgbClr val="000000"/>
                  </a:solidFill>
                  <a:effectLst/>
                  <a:uLnTx/>
                  <a:uFillTx/>
                  <a:latin typeface="Tahoma" panose="020B0604030504040204" pitchFamily="34" charset="0"/>
                  <a:ea typeface="宋体" pitchFamily="2" charset="-122"/>
                  <a:cs typeface="+mn-cs"/>
                </a:endParaRPr>
              </a:p>
            </p:txBody>
          </p:sp>
          <p:sp>
            <p:nvSpPr>
              <p:cNvPr id="43" name="Line 13"/>
              <p:cNvSpPr>
                <a:spLocks noChangeShapeType="1"/>
              </p:cNvSpPr>
              <p:nvPr/>
            </p:nvSpPr>
            <p:spPr bwMode="auto">
              <a:xfrm>
                <a:off x="2496" y="2688"/>
                <a:ext cx="0" cy="384"/>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2000" b="1" i="0" u="none" strike="noStrike" kern="1200" cap="none" spc="0" normalizeH="0" baseline="0" noProof="0" smtClean="0">
                  <a:ln>
                    <a:noFill/>
                  </a:ln>
                  <a:solidFill>
                    <a:srgbClr val="000000"/>
                  </a:solidFill>
                  <a:effectLst/>
                  <a:uLnTx/>
                  <a:uFillTx/>
                  <a:latin typeface="Tahoma" panose="020B0604030504040204" pitchFamily="34" charset="0"/>
                  <a:ea typeface="宋体" pitchFamily="2" charset="-122"/>
                  <a:cs typeface="+mn-cs"/>
                </a:endParaRPr>
              </a:p>
            </p:txBody>
          </p:sp>
        </p:grpSp>
        <p:sp>
          <p:nvSpPr>
            <p:cNvPr id="14" name="Freeform 14"/>
            <p:cNvSpPr>
              <a:spLocks/>
            </p:cNvSpPr>
            <p:nvPr/>
          </p:nvSpPr>
          <p:spPr bwMode="auto">
            <a:xfrm rot="10800000">
              <a:off x="624" y="1419"/>
              <a:ext cx="410" cy="112"/>
            </a:xfrm>
            <a:custGeom>
              <a:avLst/>
              <a:gdLst>
                <a:gd name="T0" fmla="*/ 0 w 544"/>
                <a:gd name="T1" fmla="*/ 0 h 181"/>
                <a:gd name="T2" fmla="*/ 272 w 544"/>
                <a:gd name="T3" fmla="*/ 181 h 181"/>
                <a:gd name="T4" fmla="*/ 544 w 544"/>
                <a:gd name="T5" fmla="*/ 0 h 181"/>
              </a:gdLst>
              <a:ahLst/>
              <a:cxnLst>
                <a:cxn ang="0">
                  <a:pos x="T0" y="T1"/>
                </a:cxn>
                <a:cxn ang="0">
                  <a:pos x="T2" y="T3"/>
                </a:cxn>
                <a:cxn ang="0">
                  <a:pos x="T4" y="T5"/>
                </a:cxn>
              </a:cxnLst>
              <a:rect l="0" t="0" r="r" b="b"/>
              <a:pathLst>
                <a:path w="544" h="181">
                  <a:moveTo>
                    <a:pt x="0" y="0"/>
                  </a:moveTo>
                  <a:cubicBezTo>
                    <a:pt x="90" y="90"/>
                    <a:pt x="181" y="181"/>
                    <a:pt x="272" y="181"/>
                  </a:cubicBezTo>
                  <a:cubicBezTo>
                    <a:pt x="363" y="181"/>
                    <a:pt x="453" y="90"/>
                    <a:pt x="544" y="0"/>
                  </a:cubicBezTo>
                </a:path>
              </a:pathLst>
            </a:custGeom>
            <a:noFill/>
            <a:ln w="28575" cap="flat" cmpd="sng">
              <a:solidFill>
                <a:schemeClr val="tx1"/>
              </a:solidFill>
              <a:prstDash val="solid"/>
              <a:round/>
              <a:headEnd type="arrow"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2000" b="1" i="0" u="none" strike="noStrike" kern="1200" cap="none" spc="0" normalizeH="0" baseline="0" noProof="0" smtClean="0">
                <a:ln>
                  <a:noFill/>
                </a:ln>
                <a:solidFill>
                  <a:srgbClr val="000000"/>
                </a:solidFill>
                <a:effectLst/>
                <a:uLnTx/>
                <a:uFillTx/>
                <a:latin typeface="Tahoma" panose="020B0604030504040204" pitchFamily="34" charset="0"/>
                <a:ea typeface="宋体" pitchFamily="2" charset="-122"/>
                <a:cs typeface="+mn-cs"/>
              </a:endParaRPr>
            </a:p>
          </p:txBody>
        </p:sp>
        <p:sp>
          <p:nvSpPr>
            <p:cNvPr id="15" name="Freeform 15"/>
            <p:cNvSpPr>
              <a:spLocks/>
            </p:cNvSpPr>
            <p:nvPr/>
          </p:nvSpPr>
          <p:spPr bwMode="auto">
            <a:xfrm rot="16200000">
              <a:off x="880" y="1675"/>
              <a:ext cx="444" cy="103"/>
            </a:xfrm>
            <a:custGeom>
              <a:avLst/>
              <a:gdLst>
                <a:gd name="T0" fmla="*/ 0 w 544"/>
                <a:gd name="T1" fmla="*/ 0 h 181"/>
                <a:gd name="T2" fmla="*/ 272 w 544"/>
                <a:gd name="T3" fmla="*/ 181 h 181"/>
                <a:gd name="T4" fmla="*/ 544 w 544"/>
                <a:gd name="T5" fmla="*/ 0 h 181"/>
              </a:gdLst>
              <a:ahLst/>
              <a:cxnLst>
                <a:cxn ang="0">
                  <a:pos x="T0" y="T1"/>
                </a:cxn>
                <a:cxn ang="0">
                  <a:pos x="T2" y="T3"/>
                </a:cxn>
                <a:cxn ang="0">
                  <a:pos x="T4" y="T5"/>
                </a:cxn>
              </a:cxnLst>
              <a:rect l="0" t="0" r="r" b="b"/>
              <a:pathLst>
                <a:path w="544" h="181">
                  <a:moveTo>
                    <a:pt x="0" y="0"/>
                  </a:moveTo>
                  <a:cubicBezTo>
                    <a:pt x="90" y="90"/>
                    <a:pt x="181" y="181"/>
                    <a:pt x="272" y="181"/>
                  </a:cubicBezTo>
                  <a:cubicBezTo>
                    <a:pt x="363" y="181"/>
                    <a:pt x="453" y="90"/>
                    <a:pt x="544" y="0"/>
                  </a:cubicBezTo>
                </a:path>
              </a:pathLst>
            </a:custGeom>
            <a:noFill/>
            <a:ln w="28575" cap="flat" cmpd="sng">
              <a:solidFill>
                <a:schemeClr val="tx1"/>
              </a:solidFill>
              <a:prstDash val="solid"/>
              <a:round/>
              <a:headEnd type="arrow"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2000" b="1" i="0" u="none" strike="noStrike" kern="1200" cap="none" spc="0" normalizeH="0" baseline="0" noProof="0" smtClean="0">
                <a:ln>
                  <a:noFill/>
                </a:ln>
                <a:solidFill>
                  <a:srgbClr val="000000"/>
                </a:solidFill>
                <a:effectLst/>
                <a:uLnTx/>
                <a:uFillTx/>
                <a:latin typeface="Tahoma" panose="020B0604030504040204" pitchFamily="34" charset="0"/>
                <a:ea typeface="宋体" pitchFamily="2" charset="-122"/>
                <a:cs typeface="+mn-cs"/>
              </a:endParaRPr>
            </a:p>
          </p:txBody>
        </p:sp>
        <p:graphicFrame>
          <p:nvGraphicFramePr>
            <p:cNvPr id="16" name="Object 16"/>
            <p:cNvGraphicFramePr>
              <a:graphicFrameLocks noChangeAspect="1"/>
            </p:cNvGraphicFramePr>
            <p:nvPr/>
          </p:nvGraphicFramePr>
          <p:xfrm>
            <a:off x="432" y="1227"/>
            <a:ext cx="256" cy="274"/>
          </p:xfrm>
          <a:graphic>
            <a:graphicData uri="http://schemas.openxmlformats.org/presentationml/2006/ole">
              <mc:AlternateContent xmlns:mc="http://schemas.openxmlformats.org/markup-compatibility/2006">
                <mc:Choice xmlns:v="urn:schemas-microsoft-com:vml" Requires="v">
                  <p:oleObj spid="_x0000_s259394" name="Equation" r:id="rId5" imgW="152280" imgH="228600" progId="Equation.3">
                    <p:embed/>
                  </p:oleObj>
                </mc:Choice>
                <mc:Fallback>
                  <p:oleObj name="Equation" r:id="rId5" imgW="152280" imgH="228600" progId="Equation.3">
                    <p:embed/>
                    <p:pic>
                      <p:nvPicPr>
                        <p:cNvPr id="16" name="Object 1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2" y="1227"/>
                          <a:ext cx="256" cy="27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7" name="Object 17"/>
            <p:cNvGraphicFramePr>
              <a:graphicFrameLocks noChangeAspect="1"/>
            </p:cNvGraphicFramePr>
            <p:nvPr/>
          </p:nvGraphicFramePr>
          <p:xfrm>
            <a:off x="794" y="1579"/>
            <a:ext cx="256" cy="259"/>
          </p:xfrm>
          <a:graphic>
            <a:graphicData uri="http://schemas.openxmlformats.org/presentationml/2006/ole">
              <mc:AlternateContent xmlns:mc="http://schemas.openxmlformats.org/markup-compatibility/2006">
                <mc:Choice xmlns:v="urn:schemas-microsoft-com:vml" Requires="v">
                  <p:oleObj spid="_x0000_s259395" name="Equation" r:id="rId7" imgW="152280" imgH="215640" progId="Equation.3">
                    <p:embed/>
                  </p:oleObj>
                </mc:Choice>
                <mc:Fallback>
                  <p:oleObj name="Equation" r:id="rId7" imgW="152280" imgH="215640" progId="Equation.3">
                    <p:embed/>
                    <p:pic>
                      <p:nvPicPr>
                        <p:cNvPr id="17" name="Object 1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94" y="1579"/>
                          <a:ext cx="256" cy="25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8" name="Freeform 18"/>
            <p:cNvSpPr>
              <a:spLocks/>
            </p:cNvSpPr>
            <p:nvPr/>
          </p:nvSpPr>
          <p:spPr bwMode="auto">
            <a:xfrm rot="16200000">
              <a:off x="1699" y="1675"/>
              <a:ext cx="444" cy="103"/>
            </a:xfrm>
            <a:custGeom>
              <a:avLst/>
              <a:gdLst>
                <a:gd name="T0" fmla="*/ 0 w 544"/>
                <a:gd name="T1" fmla="*/ 0 h 181"/>
                <a:gd name="T2" fmla="*/ 272 w 544"/>
                <a:gd name="T3" fmla="*/ 181 h 181"/>
                <a:gd name="T4" fmla="*/ 544 w 544"/>
                <a:gd name="T5" fmla="*/ 0 h 181"/>
              </a:gdLst>
              <a:ahLst/>
              <a:cxnLst>
                <a:cxn ang="0">
                  <a:pos x="T0" y="T1"/>
                </a:cxn>
                <a:cxn ang="0">
                  <a:pos x="T2" y="T3"/>
                </a:cxn>
                <a:cxn ang="0">
                  <a:pos x="T4" y="T5"/>
                </a:cxn>
              </a:cxnLst>
              <a:rect l="0" t="0" r="r" b="b"/>
              <a:pathLst>
                <a:path w="544" h="181">
                  <a:moveTo>
                    <a:pt x="0" y="0"/>
                  </a:moveTo>
                  <a:cubicBezTo>
                    <a:pt x="90" y="90"/>
                    <a:pt x="181" y="181"/>
                    <a:pt x="272" y="181"/>
                  </a:cubicBezTo>
                  <a:cubicBezTo>
                    <a:pt x="363" y="181"/>
                    <a:pt x="453" y="90"/>
                    <a:pt x="544" y="0"/>
                  </a:cubicBezTo>
                </a:path>
              </a:pathLst>
            </a:custGeom>
            <a:noFill/>
            <a:ln w="28575" cap="flat" cmpd="sng">
              <a:solidFill>
                <a:schemeClr val="tx1"/>
              </a:solidFill>
              <a:prstDash val="solid"/>
              <a:round/>
              <a:headEnd type="arrow"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2000" b="1" i="0" u="none" strike="noStrike" kern="1200" cap="none" spc="0" normalizeH="0" baseline="0" noProof="0" smtClean="0">
                <a:ln>
                  <a:noFill/>
                </a:ln>
                <a:solidFill>
                  <a:srgbClr val="000000"/>
                </a:solidFill>
                <a:effectLst/>
                <a:uLnTx/>
                <a:uFillTx/>
                <a:latin typeface="Tahoma" panose="020B0604030504040204" pitchFamily="34" charset="0"/>
                <a:ea typeface="宋体" pitchFamily="2" charset="-122"/>
                <a:cs typeface="+mn-cs"/>
              </a:endParaRPr>
            </a:p>
          </p:txBody>
        </p:sp>
        <p:sp>
          <p:nvSpPr>
            <p:cNvPr id="19" name="Freeform 19"/>
            <p:cNvSpPr>
              <a:spLocks/>
            </p:cNvSpPr>
            <p:nvPr/>
          </p:nvSpPr>
          <p:spPr bwMode="auto">
            <a:xfrm rot="16200000">
              <a:off x="2519" y="1676"/>
              <a:ext cx="444" cy="102"/>
            </a:xfrm>
            <a:custGeom>
              <a:avLst/>
              <a:gdLst>
                <a:gd name="T0" fmla="*/ 0 w 544"/>
                <a:gd name="T1" fmla="*/ 0 h 181"/>
                <a:gd name="T2" fmla="*/ 272 w 544"/>
                <a:gd name="T3" fmla="*/ 181 h 181"/>
                <a:gd name="T4" fmla="*/ 544 w 544"/>
                <a:gd name="T5" fmla="*/ 0 h 181"/>
              </a:gdLst>
              <a:ahLst/>
              <a:cxnLst>
                <a:cxn ang="0">
                  <a:pos x="T0" y="T1"/>
                </a:cxn>
                <a:cxn ang="0">
                  <a:pos x="T2" y="T3"/>
                </a:cxn>
                <a:cxn ang="0">
                  <a:pos x="T4" y="T5"/>
                </a:cxn>
              </a:cxnLst>
              <a:rect l="0" t="0" r="r" b="b"/>
              <a:pathLst>
                <a:path w="544" h="181">
                  <a:moveTo>
                    <a:pt x="0" y="0"/>
                  </a:moveTo>
                  <a:cubicBezTo>
                    <a:pt x="90" y="90"/>
                    <a:pt x="181" y="181"/>
                    <a:pt x="272" y="181"/>
                  </a:cubicBezTo>
                  <a:cubicBezTo>
                    <a:pt x="363" y="181"/>
                    <a:pt x="453" y="90"/>
                    <a:pt x="544" y="0"/>
                  </a:cubicBezTo>
                </a:path>
              </a:pathLst>
            </a:custGeom>
            <a:noFill/>
            <a:ln w="28575" cap="flat" cmpd="sng">
              <a:solidFill>
                <a:schemeClr val="tx1"/>
              </a:solidFill>
              <a:prstDash val="solid"/>
              <a:round/>
              <a:headEnd type="arrow"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2000" b="1" i="0" u="none" strike="noStrike" kern="1200" cap="none" spc="0" normalizeH="0" baseline="0" noProof="0" smtClean="0">
                <a:ln>
                  <a:noFill/>
                </a:ln>
                <a:solidFill>
                  <a:srgbClr val="000000"/>
                </a:solidFill>
                <a:effectLst/>
                <a:uLnTx/>
                <a:uFillTx/>
                <a:latin typeface="Tahoma" panose="020B0604030504040204" pitchFamily="34" charset="0"/>
                <a:ea typeface="宋体" pitchFamily="2" charset="-122"/>
                <a:cs typeface="+mn-cs"/>
              </a:endParaRPr>
            </a:p>
          </p:txBody>
        </p:sp>
        <p:graphicFrame>
          <p:nvGraphicFramePr>
            <p:cNvPr id="20" name="Object 20"/>
            <p:cNvGraphicFramePr>
              <a:graphicFrameLocks noChangeAspect="1"/>
            </p:cNvGraphicFramePr>
            <p:nvPr/>
          </p:nvGraphicFramePr>
          <p:xfrm>
            <a:off x="1972" y="1616"/>
            <a:ext cx="256" cy="214"/>
          </p:xfrm>
          <a:graphic>
            <a:graphicData uri="http://schemas.openxmlformats.org/presentationml/2006/ole">
              <mc:AlternateContent xmlns:mc="http://schemas.openxmlformats.org/markup-compatibility/2006">
                <mc:Choice xmlns:v="urn:schemas-microsoft-com:vml" Requires="v">
                  <p:oleObj spid="_x0000_s259396" name="Equation" r:id="rId9" imgW="152280" imgH="177480" progId="Equation.3">
                    <p:embed/>
                  </p:oleObj>
                </mc:Choice>
                <mc:Fallback>
                  <p:oleObj name="Equation" r:id="rId9" imgW="152280" imgH="177480" progId="Equation.3">
                    <p:embed/>
                    <p:pic>
                      <p:nvPicPr>
                        <p:cNvPr id="20" name="Object 2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972" y="1616"/>
                          <a:ext cx="256" cy="2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1" name="Object 21"/>
            <p:cNvGraphicFramePr>
              <a:graphicFrameLocks noChangeAspect="1"/>
            </p:cNvGraphicFramePr>
            <p:nvPr/>
          </p:nvGraphicFramePr>
          <p:xfrm>
            <a:off x="2792" y="1616"/>
            <a:ext cx="235" cy="213"/>
          </p:xfrm>
          <a:graphic>
            <a:graphicData uri="http://schemas.openxmlformats.org/presentationml/2006/ole">
              <mc:AlternateContent xmlns:mc="http://schemas.openxmlformats.org/markup-compatibility/2006">
                <mc:Choice xmlns:v="urn:schemas-microsoft-com:vml" Requires="v">
                  <p:oleObj spid="_x0000_s259397" name="Equation" r:id="rId11" imgW="139680" imgH="177480" progId="Equation.3">
                    <p:embed/>
                  </p:oleObj>
                </mc:Choice>
                <mc:Fallback>
                  <p:oleObj name="Equation" r:id="rId11" imgW="139680" imgH="177480" progId="Equation.3">
                    <p:embed/>
                    <p:pic>
                      <p:nvPicPr>
                        <p:cNvPr id="21" name="Object 2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792" y="1616"/>
                          <a:ext cx="235" cy="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2" name="Object 22"/>
            <p:cNvGraphicFramePr>
              <a:graphicFrameLocks noChangeAspect="1"/>
            </p:cNvGraphicFramePr>
            <p:nvPr/>
          </p:nvGraphicFramePr>
          <p:xfrm>
            <a:off x="1388" y="1235"/>
            <a:ext cx="277" cy="215"/>
          </p:xfrm>
          <a:graphic>
            <a:graphicData uri="http://schemas.openxmlformats.org/presentationml/2006/ole">
              <mc:AlternateContent xmlns:mc="http://schemas.openxmlformats.org/markup-compatibility/2006">
                <mc:Choice xmlns:v="urn:schemas-microsoft-com:vml" Requires="v">
                  <p:oleObj spid="_x0000_s259398" name="Equation" r:id="rId13" imgW="164880" imgH="177480" progId="Equation.3">
                    <p:embed/>
                  </p:oleObj>
                </mc:Choice>
                <mc:Fallback>
                  <p:oleObj name="Equation" r:id="rId13" imgW="164880" imgH="177480" progId="Equation.3">
                    <p:embed/>
                    <p:pic>
                      <p:nvPicPr>
                        <p:cNvPr id="22" name="Object 2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388" y="1235"/>
                          <a:ext cx="277" cy="21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3" name="Object 23"/>
            <p:cNvGraphicFramePr>
              <a:graphicFrameLocks noChangeAspect="1"/>
            </p:cNvGraphicFramePr>
            <p:nvPr/>
          </p:nvGraphicFramePr>
          <p:xfrm>
            <a:off x="3120" y="1248"/>
            <a:ext cx="106" cy="167"/>
          </p:xfrm>
          <a:graphic>
            <a:graphicData uri="http://schemas.openxmlformats.org/presentationml/2006/ole">
              <mc:AlternateContent xmlns:mc="http://schemas.openxmlformats.org/markup-compatibility/2006">
                <mc:Choice xmlns:v="urn:schemas-microsoft-com:vml" Requires="v">
                  <p:oleObj spid="_x0000_s259399" name="Equation" r:id="rId15" imgW="114120" imgH="139680" progId="Equation.3">
                    <p:embed/>
                  </p:oleObj>
                </mc:Choice>
                <mc:Fallback>
                  <p:oleObj name="Equation" r:id="rId15" imgW="114120" imgH="139680" progId="Equation.3">
                    <p:embed/>
                    <p:pic>
                      <p:nvPicPr>
                        <p:cNvPr id="23" name="Object 23"/>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120" y="1248"/>
                          <a:ext cx="106" cy="16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4" name="Object 24"/>
            <p:cNvGraphicFramePr>
              <a:graphicFrameLocks noChangeAspect="1"/>
            </p:cNvGraphicFramePr>
            <p:nvPr/>
          </p:nvGraphicFramePr>
          <p:xfrm>
            <a:off x="3168" y="1872"/>
            <a:ext cx="130" cy="213"/>
          </p:xfrm>
          <a:graphic>
            <a:graphicData uri="http://schemas.openxmlformats.org/presentationml/2006/ole">
              <mc:AlternateContent xmlns:mc="http://schemas.openxmlformats.org/markup-compatibility/2006">
                <mc:Choice xmlns:v="urn:schemas-microsoft-com:vml" Requires="v">
                  <p:oleObj spid="_x0000_s259400" name="Equation" r:id="rId17" imgW="139680" imgH="177480" progId="Equation.3">
                    <p:embed/>
                  </p:oleObj>
                </mc:Choice>
                <mc:Fallback>
                  <p:oleObj name="Equation" r:id="rId17" imgW="139680" imgH="177480" progId="Equation.3">
                    <p:embed/>
                    <p:pic>
                      <p:nvPicPr>
                        <p:cNvPr id="24" name="Object 24"/>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168" y="1872"/>
                          <a:ext cx="130" cy="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5" name="Oval 25"/>
            <p:cNvSpPr>
              <a:spLocks noChangeArrowheads="1"/>
            </p:cNvSpPr>
            <p:nvPr/>
          </p:nvSpPr>
          <p:spPr bwMode="auto">
            <a:xfrm>
              <a:off x="1414" y="1468"/>
              <a:ext cx="94" cy="96"/>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2000" b="1" i="0" u="none" strike="noStrike" kern="1200" cap="none" spc="0" normalizeH="0" baseline="0" noProof="0" smtClean="0">
                <a:ln>
                  <a:noFill/>
                </a:ln>
                <a:solidFill>
                  <a:srgbClr val="000000"/>
                </a:solidFill>
                <a:effectLst/>
                <a:uLnTx/>
                <a:uFillTx/>
                <a:latin typeface="Tahoma" panose="020B0604030504040204" pitchFamily="34" charset="0"/>
                <a:ea typeface="宋体" pitchFamily="2" charset="-122"/>
                <a:cs typeface="+mn-cs"/>
              </a:endParaRPr>
            </a:p>
          </p:txBody>
        </p:sp>
        <p:sp>
          <p:nvSpPr>
            <p:cNvPr id="26" name="Line 26"/>
            <p:cNvSpPr>
              <a:spLocks noChangeShapeType="1"/>
            </p:cNvSpPr>
            <p:nvPr/>
          </p:nvSpPr>
          <p:spPr bwMode="auto">
            <a:xfrm flipV="1">
              <a:off x="624" y="987"/>
              <a:ext cx="672" cy="52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2000" b="1" i="0" u="none" strike="noStrike" kern="1200" cap="none" spc="0" normalizeH="0" baseline="0" noProof="0" smtClean="0">
                <a:ln>
                  <a:noFill/>
                </a:ln>
                <a:solidFill>
                  <a:srgbClr val="000000"/>
                </a:solidFill>
                <a:effectLst/>
                <a:uLnTx/>
                <a:uFillTx/>
                <a:latin typeface="Tahoma" panose="020B0604030504040204" pitchFamily="34" charset="0"/>
                <a:ea typeface="宋体" pitchFamily="2" charset="-122"/>
                <a:cs typeface="+mn-cs"/>
              </a:endParaRPr>
            </a:p>
          </p:txBody>
        </p:sp>
        <p:sp>
          <p:nvSpPr>
            <p:cNvPr id="27" name="Line 27"/>
            <p:cNvSpPr>
              <a:spLocks noChangeShapeType="1"/>
            </p:cNvSpPr>
            <p:nvPr/>
          </p:nvSpPr>
          <p:spPr bwMode="auto">
            <a:xfrm>
              <a:off x="1008" y="1227"/>
              <a:ext cx="2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2000" b="1" i="0" u="none" strike="noStrike" kern="1200" cap="none" spc="0" normalizeH="0" baseline="0" noProof="0" smtClean="0">
                <a:ln>
                  <a:noFill/>
                </a:ln>
                <a:solidFill>
                  <a:srgbClr val="000000"/>
                </a:solidFill>
                <a:effectLst/>
                <a:uLnTx/>
                <a:uFillTx/>
                <a:latin typeface="Tahoma" panose="020B0604030504040204" pitchFamily="34" charset="0"/>
                <a:ea typeface="宋体" pitchFamily="2" charset="-122"/>
                <a:cs typeface="+mn-cs"/>
              </a:endParaRPr>
            </a:p>
          </p:txBody>
        </p:sp>
        <p:sp>
          <p:nvSpPr>
            <p:cNvPr id="28" name="Line 28"/>
            <p:cNvSpPr>
              <a:spLocks noChangeShapeType="1"/>
            </p:cNvSpPr>
            <p:nvPr/>
          </p:nvSpPr>
          <p:spPr bwMode="auto">
            <a:xfrm flipV="1">
              <a:off x="1008" y="987"/>
              <a:ext cx="672" cy="52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2000" b="1" i="0" u="none" strike="noStrike" kern="1200" cap="none" spc="0" normalizeH="0" baseline="0" noProof="0" smtClean="0">
                <a:ln>
                  <a:noFill/>
                </a:ln>
                <a:solidFill>
                  <a:srgbClr val="000000"/>
                </a:solidFill>
                <a:effectLst/>
                <a:uLnTx/>
                <a:uFillTx/>
                <a:latin typeface="Tahoma" panose="020B0604030504040204" pitchFamily="34" charset="0"/>
                <a:ea typeface="宋体" pitchFamily="2" charset="-122"/>
                <a:cs typeface="+mn-cs"/>
              </a:endParaRPr>
            </a:p>
          </p:txBody>
        </p:sp>
        <p:sp>
          <p:nvSpPr>
            <p:cNvPr id="29" name="Line 29"/>
            <p:cNvSpPr>
              <a:spLocks noChangeShapeType="1"/>
            </p:cNvSpPr>
            <p:nvPr/>
          </p:nvSpPr>
          <p:spPr bwMode="auto">
            <a:xfrm flipV="1">
              <a:off x="1440" y="987"/>
              <a:ext cx="672" cy="52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2000" b="1" i="0" u="none" strike="noStrike" kern="1200" cap="none" spc="0" normalizeH="0" baseline="0" noProof="0" smtClean="0">
                <a:ln>
                  <a:noFill/>
                </a:ln>
                <a:solidFill>
                  <a:srgbClr val="000000"/>
                </a:solidFill>
                <a:effectLst/>
                <a:uLnTx/>
                <a:uFillTx/>
                <a:latin typeface="Tahoma" panose="020B0604030504040204" pitchFamily="34" charset="0"/>
                <a:ea typeface="宋体" pitchFamily="2" charset="-122"/>
                <a:cs typeface="+mn-cs"/>
              </a:endParaRPr>
            </a:p>
          </p:txBody>
        </p:sp>
        <p:sp>
          <p:nvSpPr>
            <p:cNvPr id="30" name="Line 30"/>
            <p:cNvSpPr>
              <a:spLocks noChangeShapeType="1"/>
            </p:cNvSpPr>
            <p:nvPr/>
          </p:nvSpPr>
          <p:spPr bwMode="auto">
            <a:xfrm flipV="1">
              <a:off x="1872" y="987"/>
              <a:ext cx="672" cy="52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2000" b="1" i="0" u="none" strike="noStrike" kern="1200" cap="none" spc="0" normalizeH="0" baseline="0" noProof="0" smtClean="0">
                <a:ln>
                  <a:noFill/>
                </a:ln>
                <a:solidFill>
                  <a:srgbClr val="000000"/>
                </a:solidFill>
                <a:effectLst/>
                <a:uLnTx/>
                <a:uFillTx/>
                <a:latin typeface="Tahoma" panose="020B0604030504040204" pitchFamily="34" charset="0"/>
                <a:ea typeface="宋体" pitchFamily="2" charset="-122"/>
                <a:cs typeface="+mn-cs"/>
              </a:endParaRPr>
            </a:p>
          </p:txBody>
        </p:sp>
        <p:sp>
          <p:nvSpPr>
            <p:cNvPr id="31" name="Line 31"/>
            <p:cNvSpPr>
              <a:spLocks noChangeShapeType="1"/>
            </p:cNvSpPr>
            <p:nvPr/>
          </p:nvSpPr>
          <p:spPr bwMode="auto">
            <a:xfrm flipV="1">
              <a:off x="2256" y="987"/>
              <a:ext cx="672" cy="52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2000" b="1" i="0" u="none" strike="noStrike" kern="1200" cap="none" spc="0" normalizeH="0" baseline="0" noProof="0" smtClean="0">
                <a:ln>
                  <a:noFill/>
                </a:ln>
                <a:solidFill>
                  <a:srgbClr val="000000"/>
                </a:solidFill>
                <a:effectLst/>
                <a:uLnTx/>
                <a:uFillTx/>
                <a:latin typeface="Tahoma" panose="020B0604030504040204" pitchFamily="34" charset="0"/>
                <a:ea typeface="宋体" pitchFamily="2" charset="-122"/>
                <a:cs typeface="+mn-cs"/>
              </a:endParaRPr>
            </a:p>
          </p:txBody>
        </p:sp>
        <p:sp>
          <p:nvSpPr>
            <p:cNvPr id="32" name="Line 32"/>
            <p:cNvSpPr>
              <a:spLocks noChangeShapeType="1"/>
            </p:cNvSpPr>
            <p:nvPr/>
          </p:nvSpPr>
          <p:spPr bwMode="auto">
            <a:xfrm flipV="1">
              <a:off x="2688" y="987"/>
              <a:ext cx="672" cy="52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2000" b="1" i="0" u="none" strike="noStrike" kern="1200" cap="none" spc="0" normalizeH="0" baseline="0" noProof="0" smtClean="0">
                <a:ln>
                  <a:noFill/>
                </a:ln>
                <a:solidFill>
                  <a:srgbClr val="000000"/>
                </a:solidFill>
                <a:effectLst/>
                <a:uLnTx/>
                <a:uFillTx/>
                <a:latin typeface="Tahoma" panose="020B0604030504040204" pitchFamily="34" charset="0"/>
                <a:ea typeface="宋体" pitchFamily="2" charset="-122"/>
                <a:cs typeface="+mn-cs"/>
              </a:endParaRPr>
            </a:p>
          </p:txBody>
        </p:sp>
        <p:sp>
          <p:nvSpPr>
            <p:cNvPr id="33" name="Line 33"/>
            <p:cNvSpPr>
              <a:spLocks noChangeShapeType="1"/>
            </p:cNvSpPr>
            <p:nvPr/>
          </p:nvSpPr>
          <p:spPr bwMode="auto">
            <a:xfrm>
              <a:off x="1296" y="987"/>
              <a:ext cx="2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2000" b="1" i="0" u="none" strike="noStrike" kern="1200" cap="none" spc="0" normalizeH="0" baseline="0" noProof="0" smtClean="0">
                <a:ln>
                  <a:noFill/>
                </a:ln>
                <a:solidFill>
                  <a:srgbClr val="000000"/>
                </a:solidFill>
                <a:effectLst/>
                <a:uLnTx/>
                <a:uFillTx/>
                <a:latin typeface="Tahoma" panose="020B0604030504040204" pitchFamily="34" charset="0"/>
                <a:ea typeface="宋体" pitchFamily="2" charset="-122"/>
                <a:cs typeface="+mn-cs"/>
              </a:endParaRPr>
            </a:p>
          </p:txBody>
        </p:sp>
        <p:sp>
          <p:nvSpPr>
            <p:cNvPr id="34" name="Line 34"/>
            <p:cNvSpPr>
              <a:spLocks noChangeShapeType="1"/>
            </p:cNvSpPr>
            <p:nvPr/>
          </p:nvSpPr>
          <p:spPr bwMode="auto">
            <a:xfrm flipV="1">
              <a:off x="3120" y="1467"/>
              <a:ext cx="576" cy="48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2000" b="1" i="0" u="none" strike="noStrike" kern="1200" cap="none" spc="0" normalizeH="0" baseline="0" noProof="0" smtClean="0">
                <a:ln>
                  <a:noFill/>
                </a:ln>
                <a:solidFill>
                  <a:srgbClr val="000000"/>
                </a:solidFill>
                <a:effectLst/>
                <a:uLnTx/>
                <a:uFillTx/>
                <a:latin typeface="Tahoma" panose="020B0604030504040204" pitchFamily="34" charset="0"/>
                <a:ea typeface="宋体" pitchFamily="2" charset="-122"/>
                <a:cs typeface="+mn-cs"/>
              </a:endParaRPr>
            </a:p>
          </p:txBody>
        </p:sp>
        <p:sp>
          <p:nvSpPr>
            <p:cNvPr id="35" name="Line 35"/>
            <p:cNvSpPr>
              <a:spLocks noChangeShapeType="1"/>
            </p:cNvSpPr>
            <p:nvPr/>
          </p:nvSpPr>
          <p:spPr bwMode="auto">
            <a:xfrm>
              <a:off x="3408" y="1227"/>
              <a:ext cx="0" cy="48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2000" b="1" i="0" u="none" strike="noStrike" kern="1200" cap="none" spc="0" normalizeH="0" baseline="0" noProof="0" smtClean="0">
                <a:ln>
                  <a:noFill/>
                </a:ln>
                <a:solidFill>
                  <a:srgbClr val="000000"/>
                </a:solidFill>
                <a:effectLst/>
                <a:uLnTx/>
                <a:uFillTx/>
                <a:latin typeface="Tahoma" panose="020B0604030504040204" pitchFamily="34" charset="0"/>
                <a:ea typeface="宋体" pitchFamily="2" charset="-122"/>
                <a:cs typeface="+mn-cs"/>
              </a:endParaRPr>
            </a:p>
          </p:txBody>
        </p:sp>
        <p:sp>
          <p:nvSpPr>
            <p:cNvPr id="36" name="Line 36"/>
            <p:cNvSpPr>
              <a:spLocks noChangeShapeType="1"/>
            </p:cNvSpPr>
            <p:nvPr/>
          </p:nvSpPr>
          <p:spPr bwMode="auto">
            <a:xfrm>
              <a:off x="3696" y="987"/>
              <a:ext cx="0" cy="48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2000" b="1" i="0" u="none" strike="noStrike" kern="1200" cap="none" spc="0" normalizeH="0" baseline="0" noProof="0" smtClean="0">
                <a:ln>
                  <a:noFill/>
                </a:ln>
                <a:solidFill>
                  <a:srgbClr val="000000"/>
                </a:solidFill>
                <a:effectLst/>
                <a:uLnTx/>
                <a:uFillTx/>
                <a:latin typeface="Tahoma" panose="020B0604030504040204" pitchFamily="34" charset="0"/>
                <a:ea typeface="宋体" pitchFamily="2" charset="-122"/>
                <a:cs typeface="+mn-cs"/>
              </a:endParaRPr>
            </a:p>
          </p:txBody>
        </p:sp>
        <p:sp>
          <p:nvSpPr>
            <p:cNvPr id="37" name="Line 37"/>
            <p:cNvSpPr>
              <a:spLocks noChangeShapeType="1"/>
            </p:cNvSpPr>
            <p:nvPr/>
          </p:nvSpPr>
          <p:spPr bwMode="auto">
            <a:xfrm flipV="1">
              <a:off x="3072" y="987"/>
              <a:ext cx="624" cy="52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2000" b="1" i="0" u="none" strike="noStrike" kern="1200" cap="none" spc="0" normalizeH="0" baseline="0" noProof="0" smtClean="0">
                <a:ln>
                  <a:noFill/>
                </a:ln>
                <a:solidFill>
                  <a:srgbClr val="000000"/>
                </a:solidFill>
                <a:effectLst/>
                <a:uLnTx/>
                <a:uFillTx/>
                <a:latin typeface="Tahoma" panose="020B0604030504040204" pitchFamily="34" charset="0"/>
                <a:ea typeface="宋体" pitchFamily="2" charset="-122"/>
                <a:cs typeface="+mn-cs"/>
              </a:endParaRPr>
            </a:p>
          </p:txBody>
        </p:sp>
      </p:grpSp>
      <p:sp>
        <p:nvSpPr>
          <p:cNvPr id="45" name="Text Box 5"/>
          <p:cNvSpPr txBox="1">
            <a:spLocks noChangeArrowheads="1"/>
          </p:cNvSpPr>
          <p:nvPr/>
        </p:nvSpPr>
        <p:spPr bwMode="auto">
          <a:xfrm>
            <a:off x="701864" y="4195759"/>
            <a:ext cx="389236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zh-CN" sz="1600" b="1" i="0" u="none" strike="noStrike" kern="1200" cap="none" spc="0" normalizeH="0" baseline="0" noProof="0" dirty="0" smtClean="0">
                <a:ln>
                  <a:noFill/>
                </a:ln>
                <a:solidFill>
                  <a:srgbClr val="000000"/>
                </a:solidFill>
                <a:effectLst/>
                <a:uLnTx/>
                <a:uFillTx/>
                <a:latin typeface="Tahoma" pitchFamily="34" charset="0"/>
                <a:ea typeface="Tahoma" panose="020B0604030504040204" pitchFamily="34" charset="0"/>
                <a:cs typeface="Tahoma" panose="020B0604030504040204" pitchFamily="34" charset="0"/>
              </a:rPr>
              <a:t>CW</a:t>
            </a:r>
            <a:r>
              <a:rPr kumimoji="0" lang="en-US" altLang="zh-CN" sz="1600" b="0" i="0" u="none" strike="noStrike" kern="1200" cap="none" spc="0" normalizeH="0" baseline="0" noProof="0" dirty="0" smtClean="0">
                <a:ln>
                  <a:noFill/>
                </a:ln>
                <a:solidFill>
                  <a:srgbClr val="000000"/>
                </a:solidFill>
                <a:effectLst/>
                <a:uLnTx/>
                <a:uFillTx/>
                <a:latin typeface="Tahoma" pitchFamily="34" charset="0"/>
                <a:ea typeface="Tahoma" panose="020B0604030504040204" pitchFamily="34" charset="0"/>
                <a:cs typeface="Tahoma" panose="020B0604030504040204" pitchFamily="34" charset="0"/>
              </a:rPr>
              <a:t>, S C. Zhang PRB 71, 155115 (2005). </a:t>
            </a:r>
          </a:p>
        </p:txBody>
      </p:sp>
      <mc:AlternateContent xmlns:mc="http://schemas.openxmlformats.org/markup-compatibility/2006" xmlns:a14="http://schemas.microsoft.com/office/drawing/2010/main">
        <mc:Choice Requires="a14">
          <p:sp>
            <p:nvSpPr>
              <p:cNvPr id="47" name="Text Box 10"/>
              <p:cNvSpPr txBox="1">
                <a:spLocks noChangeArrowheads="1"/>
              </p:cNvSpPr>
              <p:nvPr/>
            </p:nvSpPr>
            <p:spPr bwMode="auto">
              <a:xfrm>
                <a:off x="5800960" y="1393535"/>
                <a:ext cx="2482931" cy="962764"/>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14:m>
                  <m:oMathPara xmlns:m="http://schemas.openxmlformats.org/officeDocument/2006/math">
                    <m:oMathParaPr>
                      <m:jc m:val="centerGroup"/>
                    </m:oMathParaPr>
                    <m:oMath xmlns:m="http://schemas.openxmlformats.org/officeDocument/2006/math">
                      <m:sSubSup>
                        <m:sSubSupPr>
                          <m:ctrlPr>
                            <a:rPr kumimoji="0" lang="en-US" altLang="zh-CN" sz="1800" b="0" i="1" u="none" strike="noStrike" kern="1200" cap="none" spc="0" normalizeH="0" baseline="0" noProof="0" smtClean="0">
                              <a:ln>
                                <a:noFill/>
                              </a:ln>
                              <a:solidFill>
                                <a:srgbClr val="0000CC"/>
                              </a:solidFill>
                              <a:effectLst/>
                              <a:uLnTx/>
                              <a:uFillTx/>
                              <a:latin typeface="Cambria Math" panose="02040503050406030204" pitchFamily="18" charset="0"/>
                              <a:cs typeface="+mn-cs"/>
                            </a:rPr>
                          </m:ctrlPr>
                        </m:sSubSupPr>
                        <m:e>
                          <m:r>
                            <a:rPr kumimoji="0" lang="en-US" altLang="zh-CN" sz="1800" b="0" i="1" u="none" strike="noStrike" kern="1200" cap="none" spc="0" normalizeH="0" baseline="0" noProof="0" smtClean="0">
                              <a:ln>
                                <a:noFill/>
                              </a:ln>
                              <a:solidFill>
                                <a:srgbClr val="0000CC"/>
                              </a:solidFill>
                              <a:effectLst/>
                              <a:uLnTx/>
                              <a:uFillTx/>
                              <a:latin typeface="Cambria Math" panose="02040503050406030204" pitchFamily="18" charset="0"/>
                              <a:cs typeface="+mn-cs"/>
                            </a:rPr>
                            <m:t>𝑉</m:t>
                          </m:r>
                          <m:r>
                            <a:rPr kumimoji="0" lang="en-US" altLang="zh-CN" sz="1800" b="0" i="1" u="none" strike="noStrike" kern="1200" cap="none" spc="0" normalizeH="0" baseline="0" noProof="0" smtClean="0">
                              <a:ln>
                                <a:noFill/>
                              </a:ln>
                              <a:solidFill>
                                <a:srgbClr val="0000CC"/>
                              </a:solidFill>
                              <a:effectLst/>
                              <a:uLnTx/>
                              <a:uFillTx/>
                              <a:latin typeface="Cambria Math" panose="02040503050406030204" pitchFamily="18" charset="0"/>
                              <a:cs typeface="+mn-cs"/>
                            </a:rPr>
                            <m:t>=</m:t>
                          </m:r>
                          <m:r>
                            <a:rPr kumimoji="0" lang="en-US" altLang="zh-CN" sz="1800" b="0" i="1" u="none" strike="noStrike" kern="1200" cap="none" spc="0" normalizeH="0" baseline="0" noProof="0" smtClean="0">
                              <a:ln>
                                <a:noFill/>
                              </a:ln>
                              <a:solidFill>
                                <a:srgbClr val="0000CC"/>
                              </a:solidFill>
                              <a:effectLst/>
                              <a:uLnTx/>
                              <a:uFillTx/>
                              <a:latin typeface="Cambria Math" panose="02040503050406030204" pitchFamily="18" charset="0"/>
                              <a:cs typeface="+mn-cs"/>
                            </a:rPr>
                            <m:t>𝑡</m:t>
                          </m:r>
                        </m:e>
                        <m:sub>
                          <m:r>
                            <a:rPr kumimoji="0" lang="en-US" altLang="zh-CN" sz="1800" b="0" i="1" u="none" strike="noStrike" kern="1200" cap="none" spc="0" normalizeH="0" baseline="0" noProof="0" smtClean="0">
                              <a:ln>
                                <a:noFill/>
                              </a:ln>
                              <a:solidFill>
                                <a:srgbClr val="0000CC"/>
                              </a:solidFill>
                              <a:effectLst/>
                              <a:uLnTx/>
                              <a:uFillTx/>
                              <a:latin typeface="Cambria Math" panose="02040503050406030204" pitchFamily="18" charset="0"/>
                              <a:cs typeface="+mn-cs"/>
                            </a:rPr>
                            <m:t>⊥</m:t>
                          </m:r>
                        </m:sub>
                        <m:sup>
                          <m:r>
                            <a:rPr kumimoji="0" lang="en-US" altLang="zh-CN" sz="1800" b="0" i="1" u="none" strike="noStrike" kern="1200" cap="none" spc="0" normalizeH="0" baseline="0" noProof="0" smtClean="0">
                              <a:ln>
                                <a:noFill/>
                              </a:ln>
                              <a:solidFill>
                                <a:srgbClr val="0000CC"/>
                              </a:solidFill>
                              <a:effectLst/>
                              <a:uLnTx/>
                              <a:uFillTx/>
                              <a:latin typeface="Cambria Math" panose="02040503050406030204" pitchFamily="18" charset="0"/>
                              <a:cs typeface="+mn-cs"/>
                            </a:rPr>
                            <m:t> </m:t>
                          </m:r>
                        </m:sup>
                      </m:sSubSup>
                      <m:r>
                        <a:rPr kumimoji="0" lang="en-US" altLang="zh-CN" sz="1800" b="0" i="1" u="none" strike="noStrike" kern="1200" cap="none" spc="0" normalizeH="0" baseline="0" noProof="0" smtClean="0">
                          <a:ln>
                            <a:noFill/>
                          </a:ln>
                          <a:solidFill>
                            <a:srgbClr val="0000CC"/>
                          </a:solidFill>
                          <a:effectLst/>
                          <a:uLnTx/>
                          <a:uFillTx/>
                          <a:latin typeface="Cambria Math" panose="02040503050406030204" pitchFamily="18" charset="0"/>
                          <a:cs typeface="+mn-cs"/>
                        </a:rPr>
                        <m:t>=0, </m:t>
                      </m:r>
                    </m:oMath>
                  </m:oMathPara>
                </a14:m>
                <a:endParaRPr kumimoji="0" lang="en-US" altLang="zh-CN" sz="1800" b="0" i="1" u="none" strike="noStrike" kern="1200" cap="none" spc="0" normalizeH="0" baseline="0" noProof="0" dirty="0" smtClean="0">
                  <a:ln>
                    <a:noFill/>
                  </a:ln>
                  <a:solidFill>
                    <a:srgbClr val="0000CC"/>
                  </a:solidFill>
                  <a:effectLst/>
                  <a:uLnTx/>
                  <a:uFillTx/>
                  <a:latin typeface="Cambria Math" panose="02040503050406030204" pitchFamily="18" charset="0"/>
                  <a:ea typeface="宋体" pitchFamily="2" charset="-122"/>
                  <a:cs typeface="+mn-cs"/>
                </a:endParaRPr>
              </a:p>
              <a:p>
                <a:pPr marL="0" marR="0" lvl="0" indent="0" algn="l" defTabSz="914400" rtl="0" eaLnBrk="1" fontAlgn="base" latinLnBrk="0" hangingPunct="1">
                  <a:lnSpc>
                    <a:spcPct val="100000"/>
                  </a:lnSpc>
                  <a:spcBef>
                    <a:spcPct val="50000"/>
                  </a:spcBef>
                  <a:spcAft>
                    <a:spcPct val="0"/>
                  </a:spcAft>
                  <a:buClrTx/>
                  <a:buSzTx/>
                  <a:buFontTx/>
                  <a:buNone/>
                  <a:tabLst/>
                  <a:defRPr/>
                </a:pPr>
                <a14:m>
                  <m:oMath xmlns:m="http://schemas.openxmlformats.org/officeDocument/2006/math">
                    <m:r>
                      <a:rPr kumimoji="0" lang="en-US" altLang="zh-CN" sz="1800" b="0" i="1" u="none" strike="noStrike" kern="1200" cap="none" spc="0" normalizeH="0" baseline="0" noProof="0" smtClean="0">
                        <a:ln>
                          <a:noFill/>
                        </a:ln>
                        <a:solidFill>
                          <a:srgbClr val="0000CC"/>
                        </a:solidFill>
                        <a:effectLst/>
                        <a:uLnTx/>
                        <a:uFillTx/>
                        <a:latin typeface="Cambria Math" panose="02040503050406030204" pitchFamily="18" charset="0"/>
                        <a:cs typeface="+mn-cs"/>
                      </a:rPr>
                      <m:t>𝑈</m:t>
                    </m:r>
                    <m:r>
                      <a:rPr kumimoji="0" lang="en-US" altLang="zh-CN" sz="1800" b="0" i="1" u="none" strike="noStrike" kern="1200" cap="none" spc="0" normalizeH="0" baseline="0" noProof="0" smtClean="0">
                        <a:ln>
                          <a:noFill/>
                        </a:ln>
                        <a:solidFill>
                          <a:srgbClr val="0000CC"/>
                        </a:solidFill>
                        <a:effectLst/>
                        <a:uLnTx/>
                        <a:uFillTx/>
                        <a:latin typeface="Cambria Math" panose="02040503050406030204" pitchFamily="18" charset="0"/>
                        <a:cs typeface="+mn-cs"/>
                      </a:rPr>
                      <m:t>=</m:t>
                    </m:r>
                    <m:f>
                      <m:fPr>
                        <m:ctrlPr>
                          <a:rPr kumimoji="0" lang="en-US" altLang="zh-CN" sz="1800" b="0" i="1" u="none" strike="noStrike" kern="1200" cap="none" spc="0" normalizeH="0" baseline="0" noProof="0" smtClean="0">
                            <a:ln>
                              <a:noFill/>
                            </a:ln>
                            <a:solidFill>
                              <a:srgbClr val="0000CC"/>
                            </a:solidFill>
                            <a:effectLst/>
                            <a:uLnTx/>
                            <a:uFillTx/>
                            <a:latin typeface="Cambria Math" panose="02040503050406030204" pitchFamily="18" charset="0"/>
                            <a:cs typeface="+mn-cs"/>
                          </a:rPr>
                        </m:ctrlPr>
                      </m:fPr>
                      <m:num>
                        <m:r>
                          <a:rPr kumimoji="0" lang="en-US" altLang="zh-CN" sz="1800" b="0" i="1" u="none" strike="noStrike" kern="1200" cap="none" spc="0" normalizeH="0" baseline="0" noProof="0" smtClean="0">
                            <a:ln>
                              <a:noFill/>
                            </a:ln>
                            <a:solidFill>
                              <a:srgbClr val="0000CC"/>
                            </a:solidFill>
                            <a:effectLst/>
                            <a:uLnTx/>
                            <a:uFillTx/>
                            <a:latin typeface="Cambria Math" panose="02040503050406030204" pitchFamily="18" charset="0"/>
                            <a:cs typeface="+mn-cs"/>
                          </a:rPr>
                          <m:t>5</m:t>
                        </m:r>
                      </m:num>
                      <m:den>
                        <m:r>
                          <a:rPr kumimoji="0" lang="en-US" altLang="zh-CN" sz="1800" b="0" i="1" u="none" strike="noStrike" kern="1200" cap="none" spc="0" normalizeH="0" baseline="0" noProof="0" smtClean="0">
                            <a:ln>
                              <a:noFill/>
                            </a:ln>
                            <a:solidFill>
                              <a:srgbClr val="0000CC"/>
                            </a:solidFill>
                            <a:effectLst/>
                            <a:uLnTx/>
                            <a:uFillTx/>
                            <a:latin typeface="Cambria Math" panose="02040503050406030204" pitchFamily="18" charset="0"/>
                            <a:cs typeface="+mn-cs"/>
                          </a:rPr>
                          <m:t>2</m:t>
                        </m:r>
                      </m:den>
                    </m:f>
                    <m:r>
                      <a:rPr kumimoji="0" lang="en-US" altLang="zh-CN" sz="1800" b="0" i="1" u="none" strike="noStrike" kern="1200" cap="none" spc="0" normalizeH="0" baseline="0" noProof="0" smtClean="0">
                        <a:ln>
                          <a:noFill/>
                        </a:ln>
                        <a:solidFill>
                          <a:srgbClr val="0000CC"/>
                        </a:solidFill>
                        <a:effectLst/>
                        <a:uLnTx/>
                        <a:uFillTx/>
                        <a:latin typeface="Cambria Math" panose="02040503050406030204" pitchFamily="18" charset="0"/>
                        <a:cs typeface="+mn-cs"/>
                      </a:rPr>
                      <m:t>,  </m:t>
                    </m:r>
                    <m:sSub>
                      <m:sSubPr>
                        <m:ctrlPr>
                          <a:rPr kumimoji="0" lang="en-US" altLang="zh-CN" sz="1800" b="0" i="1" u="none" strike="noStrike" kern="1200" cap="none" spc="0" normalizeH="0" baseline="0" noProof="0" smtClean="0">
                            <a:ln>
                              <a:noFill/>
                            </a:ln>
                            <a:solidFill>
                              <a:srgbClr val="0000CC"/>
                            </a:solidFill>
                            <a:effectLst/>
                            <a:uLnTx/>
                            <a:uFillTx/>
                            <a:latin typeface="Cambria Math" panose="02040503050406030204" pitchFamily="18" charset="0"/>
                            <a:cs typeface="+mn-cs"/>
                          </a:rPr>
                        </m:ctrlPr>
                      </m:sSubPr>
                      <m:e>
                        <m:r>
                          <a:rPr kumimoji="0" lang="en-US" altLang="zh-CN" sz="1800" b="0" i="1" u="none" strike="noStrike" kern="1200" cap="none" spc="0" normalizeH="0" baseline="0" noProof="0" smtClean="0">
                            <a:ln>
                              <a:noFill/>
                            </a:ln>
                            <a:solidFill>
                              <a:srgbClr val="0000CC"/>
                            </a:solidFill>
                            <a:effectLst/>
                            <a:uLnTx/>
                            <a:uFillTx/>
                            <a:latin typeface="Cambria Math" panose="02040503050406030204" pitchFamily="18" charset="0"/>
                            <a:cs typeface="+mn-cs"/>
                          </a:rPr>
                          <m:t>𝐽</m:t>
                        </m:r>
                      </m:e>
                      <m:sub>
                        <m:r>
                          <a:rPr kumimoji="0" lang="en-US" altLang="zh-CN" sz="1800" b="0" i="1" u="none" strike="noStrike" kern="1200" cap="none" spc="0" normalizeH="0" baseline="0" noProof="0" smtClean="0">
                            <a:ln>
                              <a:noFill/>
                            </a:ln>
                            <a:solidFill>
                              <a:srgbClr val="0000CC"/>
                            </a:solidFill>
                            <a:effectLst/>
                            <a:uLnTx/>
                            <a:uFillTx/>
                            <a:latin typeface="Cambria Math" panose="02040503050406030204" pitchFamily="18" charset="0"/>
                            <a:cs typeface="+mn-cs"/>
                          </a:rPr>
                          <m:t>⊥</m:t>
                        </m:r>
                      </m:sub>
                    </m:sSub>
                    <m:r>
                      <a:rPr kumimoji="0" lang="en-US" altLang="zh-CN" sz="1800" b="0" i="1" u="none" strike="noStrike" kern="1200" cap="none" spc="0" normalizeH="0" baseline="0" noProof="0" smtClean="0">
                        <a:ln>
                          <a:noFill/>
                        </a:ln>
                        <a:solidFill>
                          <a:srgbClr val="0000CC"/>
                        </a:solidFill>
                        <a:effectLst/>
                        <a:uLnTx/>
                        <a:uFillTx/>
                        <a:latin typeface="Cambria Math" panose="02040503050406030204" pitchFamily="18" charset="0"/>
                        <a:cs typeface="+mn-cs"/>
                      </a:rPr>
                      <m:t>=1,  </m:t>
                    </m:r>
                    <m:sSub>
                      <m:sSubPr>
                        <m:ctrlPr>
                          <a:rPr kumimoji="0" lang="en-US" altLang="zh-CN" sz="1800" b="0" i="1" u="none" strike="noStrike" kern="1200" cap="none" spc="0" normalizeH="0" baseline="0" noProof="0" smtClean="0">
                            <a:ln>
                              <a:noFill/>
                            </a:ln>
                            <a:solidFill>
                              <a:srgbClr val="0000CC"/>
                            </a:solidFill>
                            <a:effectLst/>
                            <a:uLnTx/>
                            <a:uFillTx/>
                            <a:latin typeface="Cambria Math" panose="02040503050406030204" pitchFamily="18" charset="0"/>
                            <a:cs typeface="+mn-cs"/>
                          </a:rPr>
                        </m:ctrlPr>
                      </m:sSubPr>
                      <m:e>
                        <m:r>
                          <a:rPr kumimoji="0" lang="en-US" altLang="zh-CN" sz="1800" b="0" i="1" u="none" strike="noStrike" kern="1200" cap="none" spc="0" normalizeH="0" baseline="0" noProof="0" smtClean="0">
                            <a:ln>
                              <a:noFill/>
                            </a:ln>
                            <a:solidFill>
                              <a:srgbClr val="0000CC"/>
                            </a:solidFill>
                            <a:effectLst/>
                            <a:uLnTx/>
                            <a:uFillTx/>
                            <a:latin typeface="Cambria Math" panose="02040503050406030204" pitchFamily="18" charset="0"/>
                            <a:cs typeface="+mn-cs"/>
                          </a:rPr>
                          <m:t>𝐽</m:t>
                        </m:r>
                      </m:e>
                      <m:sub>
                        <m:r>
                          <a:rPr kumimoji="0" lang="en-US" altLang="zh-CN" sz="1800" b="0" i="1" u="none" strike="noStrike" kern="1200" cap="none" spc="0" normalizeH="0" baseline="0" noProof="0" smtClean="0">
                            <a:ln>
                              <a:noFill/>
                            </a:ln>
                            <a:solidFill>
                              <a:srgbClr val="0000CC"/>
                            </a:solidFill>
                            <a:effectLst/>
                            <a:uLnTx/>
                            <a:uFillTx/>
                            <a:latin typeface="Cambria Math" panose="02040503050406030204" pitchFamily="18" charset="0"/>
                            <a:cs typeface="+mn-cs"/>
                          </a:rPr>
                          <m:t>𝑧</m:t>
                        </m:r>
                      </m:sub>
                    </m:sSub>
                    <m:r>
                      <a:rPr kumimoji="0" lang="en-US" altLang="zh-CN" sz="1800" b="0" i="1" u="none" strike="noStrike" kern="1200" cap="none" spc="0" normalizeH="0" baseline="0" noProof="0" smtClean="0">
                        <a:ln>
                          <a:noFill/>
                        </a:ln>
                        <a:solidFill>
                          <a:srgbClr val="0000CC"/>
                        </a:solidFill>
                        <a:effectLst/>
                        <a:uLnTx/>
                        <a:uFillTx/>
                        <a:latin typeface="Cambria Math" panose="02040503050406030204" pitchFamily="18" charset="0"/>
                        <a:cs typeface="+mn-cs"/>
                      </a:rPr>
                      <m:t>=8</m:t>
                    </m:r>
                  </m:oMath>
                </a14:m>
                <a:r>
                  <a:rPr kumimoji="0" lang="en-US" altLang="zh-CN" sz="1800" b="0" i="0" u="none" strike="noStrike" kern="1200" cap="none" spc="0" normalizeH="0" baseline="0" noProof="0" dirty="0" smtClean="0">
                    <a:ln>
                      <a:noFill/>
                    </a:ln>
                    <a:solidFill>
                      <a:srgbClr val="0000CC"/>
                    </a:solidFill>
                    <a:effectLst/>
                    <a:uLnTx/>
                    <a:uFillTx/>
                    <a:latin typeface="Tahoma" panose="020B0604030504040204" pitchFamily="34" charset="0"/>
                    <a:ea typeface="宋体" pitchFamily="2" charset="-122"/>
                    <a:cs typeface="+mn-cs"/>
                  </a:rPr>
                  <a:t> </a:t>
                </a:r>
                <a:endParaRPr kumimoji="0" lang="en-US" altLang="zh-CN" sz="1800" b="0" i="0" u="none" strike="noStrike" kern="1200" cap="none" spc="0" normalizeH="0" baseline="0" noProof="0" dirty="0">
                  <a:ln>
                    <a:noFill/>
                  </a:ln>
                  <a:solidFill>
                    <a:srgbClr val="000000"/>
                  </a:solidFill>
                  <a:effectLst/>
                  <a:uLnTx/>
                  <a:uFillTx/>
                  <a:latin typeface="Tahoma" panose="020B0604030504040204" pitchFamily="34" charset="0"/>
                  <a:ea typeface="宋体" pitchFamily="2" charset="-122"/>
                  <a:cs typeface="+mn-cs"/>
                </a:endParaRPr>
              </a:p>
            </p:txBody>
          </p:sp>
        </mc:Choice>
        <mc:Fallback xmlns="">
          <p:sp>
            <p:nvSpPr>
              <p:cNvPr id="47" name="Text Box 10"/>
              <p:cNvSpPr txBox="1">
                <a:spLocks noRot="1" noChangeAspect="1" noMove="1" noResize="1" noEditPoints="1" noAdjustHandles="1" noChangeArrowheads="1" noChangeShapeType="1" noTextEdit="1"/>
              </p:cNvSpPr>
              <p:nvPr/>
            </p:nvSpPr>
            <p:spPr bwMode="auto">
              <a:xfrm>
                <a:off x="5800960" y="1393535"/>
                <a:ext cx="2482931" cy="962764"/>
              </a:xfrm>
              <a:prstGeom prst="rect">
                <a:avLst/>
              </a:prstGeom>
              <a:blipFill>
                <a:blip r:embed="rId19"/>
                <a:stretch>
                  <a:fillRect b="-633"/>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zh-CN" altLang="en-US">
                    <a:noFill/>
                  </a:rPr>
                  <a:t> </a:t>
                </a:r>
              </a:p>
            </p:txBody>
          </p:sp>
        </mc:Fallback>
      </mc:AlternateContent>
      <p:pic>
        <p:nvPicPr>
          <p:cNvPr id="4" name="图片 3"/>
          <p:cNvPicPr>
            <a:picLocks noChangeAspect="1"/>
          </p:cNvPicPr>
          <p:nvPr/>
        </p:nvPicPr>
        <p:blipFill>
          <a:blip r:embed="rId20"/>
          <a:stretch>
            <a:fillRect/>
          </a:stretch>
        </p:blipFill>
        <p:spPr>
          <a:xfrm>
            <a:off x="4804922" y="3745943"/>
            <a:ext cx="4188952" cy="2886869"/>
          </a:xfrm>
          <a:prstGeom prst="rect">
            <a:avLst/>
          </a:prstGeom>
        </p:spPr>
      </p:pic>
      <p:sp>
        <p:nvSpPr>
          <p:cNvPr id="44" name="Text Box 5"/>
          <p:cNvSpPr txBox="1">
            <a:spLocks noChangeArrowheads="1"/>
          </p:cNvSpPr>
          <p:nvPr/>
        </p:nvSpPr>
        <p:spPr bwMode="auto">
          <a:xfrm>
            <a:off x="524038" y="889794"/>
            <a:ext cx="299798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zh-CN" sz="1600" b="0" i="0" u="none" strike="noStrike" kern="1200" cap="none" spc="0" normalizeH="0" baseline="0" noProof="0" dirty="0" smtClean="0">
                <a:ln>
                  <a:noFill/>
                </a:ln>
                <a:solidFill>
                  <a:srgbClr val="000000"/>
                </a:solidFill>
                <a:effectLst/>
                <a:uLnTx/>
                <a:uFillTx/>
                <a:latin typeface="Tahoma" pitchFamily="34" charset="0"/>
                <a:ea typeface="Tahoma" panose="020B0604030504040204" pitchFamily="34" charset="0"/>
                <a:cs typeface="Tahoma" panose="020B0604030504040204" pitchFamily="34" charset="0"/>
              </a:rPr>
              <a:t>T. Ma, D. Wang, </a:t>
            </a:r>
            <a:r>
              <a:rPr kumimoji="0" lang="en-US" altLang="zh-CN" sz="1600" b="1" i="0" u="none" strike="noStrike" kern="1200" cap="none" spc="0" normalizeH="0" baseline="0" noProof="0" dirty="0" smtClean="0">
                <a:ln>
                  <a:noFill/>
                </a:ln>
                <a:solidFill>
                  <a:srgbClr val="000000"/>
                </a:solidFill>
                <a:effectLst/>
                <a:uLnTx/>
                <a:uFillTx/>
                <a:latin typeface="Tahoma" pitchFamily="34" charset="0"/>
                <a:ea typeface="Tahoma" panose="020B0604030504040204" pitchFamily="34" charset="0"/>
                <a:cs typeface="Tahoma" panose="020B0604030504040204" pitchFamily="34" charset="0"/>
              </a:rPr>
              <a:t>CW</a:t>
            </a:r>
            <a:r>
              <a:rPr kumimoji="0" lang="en-US" altLang="zh-CN" sz="1600" b="0" i="0" u="none" strike="noStrike" kern="1200" cap="none" spc="0" normalizeH="0" baseline="0" noProof="0" dirty="0" smtClean="0">
                <a:ln>
                  <a:noFill/>
                </a:ln>
                <a:solidFill>
                  <a:srgbClr val="000000"/>
                </a:solidFill>
                <a:effectLst/>
                <a:uLnTx/>
                <a:uFillTx/>
                <a:latin typeface="Tahoma" pitchFamily="34" charset="0"/>
                <a:ea typeface="Tahoma" panose="020B0604030504040204" pitchFamily="34" charset="0"/>
                <a:cs typeface="Tahoma" panose="020B0604030504040204" pitchFamily="34" charset="0"/>
              </a:rPr>
              <a:t>, to appear in PRB, </a:t>
            </a:r>
            <a:r>
              <a:rPr kumimoji="0" lang="en-US" altLang="zh-CN" sz="1600" b="0" i="0" u="none" strike="noStrike" kern="1200" cap="none" spc="0" normalizeH="0" baseline="0" noProof="0" dirty="0" err="1" smtClean="0">
                <a:ln>
                  <a:noFill/>
                </a:ln>
                <a:solidFill>
                  <a:srgbClr val="000000"/>
                </a:solidFill>
                <a:effectLst/>
                <a:uLnTx/>
                <a:uFillTx/>
                <a:latin typeface="Tahoma" pitchFamily="34" charset="0"/>
                <a:ea typeface="Tahoma" panose="020B0604030504040204" pitchFamily="34" charset="0"/>
                <a:cs typeface="Tahoma" panose="020B0604030504040204" pitchFamily="34" charset="0"/>
              </a:rPr>
              <a:t>arxiv</a:t>
            </a:r>
            <a:r>
              <a:rPr kumimoji="0" lang="en-US" altLang="zh-CN" sz="1600" b="0" i="0" u="none" strike="noStrike" kern="1200" cap="none" spc="0" normalizeH="0" baseline="0" noProof="0" dirty="0" smtClean="0">
                <a:ln>
                  <a:noFill/>
                </a:ln>
                <a:solidFill>
                  <a:srgbClr val="000000"/>
                </a:solidFill>
                <a:effectLst/>
                <a:uLnTx/>
                <a:uFillTx/>
                <a:latin typeface="Tahoma" pitchFamily="34" charset="0"/>
                <a:ea typeface="Tahoma" panose="020B0604030504040204" pitchFamily="34" charset="0"/>
                <a:cs typeface="Tahoma" panose="020B0604030504040204" pitchFamily="34" charset="0"/>
              </a:rPr>
              <a:t> 1806.03652.</a:t>
            </a:r>
            <a:r>
              <a:rPr kumimoji="0" lang="en-US" altLang="zh-CN" sz="1600" b="0" i="0" u="none" strike="noStrike" kern="1200" cap="none" spc="0" normalizeH="0" noProof="0" dirty="0" smtClean="0">
                <a:ln>
                  <a:noFill/>
                </a:ln>
                <a:solidFill>
                  <a:srgbClr val="000000"/>
                </a:solidFill>
                <a:effectLst/>
                <a:uLnTx/>
                <a:uFillTx/>
                <a:latin typeface="Tahoma" pitchFamily="34" charset="0"/>
                <a:ea typeface="Tahoma" panose="020B0604030504040204" pitchFamily="34" charset="0"/>
                <a:cs typeface="Tahoma" panose="020B0604030504040204" pitchFamily="34" charset="0"/>
              </a:rPr>
              <a:t> </a:t>
            </a:r>
            <a:r>
              <a:rPr kumimoji="0" lang="en-US" altLang="zh-CN" sz="1600" b="0" i="0" u="none" strike="noStrike" kern="1200" cap="none" spc="0" normalizeH="0" baseline="0" noProof="0" dirty="0" smtClean="0">
                <a:ln>
                  <a:noFill/>
                </a:ln>
                <a:solidFill>
                  <a:srgbClr val="000000"/>
                </a:solidFill>
                <a:effectLst/>
                <a:uLnTx/>
                <a:uFillTx/>
                <a:latin typeface="Tahoma" pitchFamily="34" charset="0"/>
                <a:ea typeface="Tahoma" panose="020B0604030504040204" pitchFamily="34" charset="0"/>
                <a:cs typeface="Tahoma" panose="020B0604030504040204" pitchFamily="34" charset="0"/>
              </a:rPr>
              <a:t> </a:t>
            </a:r>
          </a:p>
        </p:txBody>
      </p:sp>
      <p:sp>
        <p:nvSpPr>
          <p:cNvPr id="48" name="Text Box 5"/>
          <p:cNvSpPr txBox="1">
            <a:spLocks noChangeArrowheads="1"/>
          </p:cNvSpPr>
          <p:nvPr/>
        </p:nvSpPr>
        <p:spPr bwMode="auto">
          <a:xfrm>
            <a:off x="604303" y="4648187"/>
            <a:ext cx="3989930"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base" latinLnBrk="0" hangingPunct="1">
              <a:lnSpc>
                <a:spcPct val="100000"/>
              </a:lnSpc>
              <a:spcBef>
                <a:spcPct val="50000"/>
              </a:spcBef>
              <a:spcAft>
                <a:spcPct val="0"/>
              </a:spcAft>
              <a:buClrTx/>
              <a:buSzTx/>
              <a:buFontTx/>
              <a:buChar char="•"/>
              <a:tabLst/>
              <a:defRPr/>
            </a:pPr>
            <a:r>
              <a:rPr kumimoji="0" lang="en-US" altLang="zh-CN" sz="2200" b="0" i="0" u="none" strike="noStrike" kern="1200" cap="none" spc="0" normalizeH="0" baseline="0" noProof="0" dirty="0" smtClean="0">
                <a:ln>
                  <a:noFill/>
                </a:ln>
                <a:solidFill>
                  <a:srgbClr val="0000CC"/>
                </a:solidFill>
                <a:effectLst/>
                <a:uLnTx/>
                <a:uFillTx/>
                <a:latin typeface="Tahoma" panose="020B0604030504040204" pitchFamily="34" charset="0"/>
                <a:ea typeface="宋体" pitchFamily="2" charset="-122"/>
                <a:cs typeface="+mn-cs"/>
              </a:rPr>
              <a:t>  AFM destabilized and SC developing with doping</a:t>
            </a:r>
          </a:p>
        </p:txBody>
      </p:sp>
      <p:sp>
        <p:nvSpPr>
          <p:cNvPr id="50" name="Text Box 5"/>
          <p:cNvSpPr txBox="1">
            <a:spLocks noChangeArrowheads="1"/>
          </p:cNvSpPr>
          <p:nvPr/>
        </p:nvSpPr>
        <p:spPr bwMode="auto">
          <a:xfrm>
            <a:off x="591709" y="5541275"/>
            <a:ext cx="2813665"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base" latinLnBrk="0" hangingPunct="1">
              <a:lnSpc>
                <a:spcPct val="100000"/>
              </a:lnSpc>
              <a:spcBef>
                <a:spcPct val="50000"/>
              </a:spcBef>
              <a:spcAft>
                <a:spcPct val="0"/>
              </a:spcAft>
              <a:buClrTx/>
              <a:buSzTx/>
              <a:buFontTx/>
              <a:buChar char="•"/>
              <a:tabLst/>
              <a:defRPr/>
            </a:pPr>
            <a:r>
              <a:rPr kumimoji="0" lang="en-US" altLang="zh-CN" sz="2200" b="0" i="0" u="none" strike="noStrike" kern="1200" cap="none" spc="0" normalizeH="0" baseline="0" noProof="0" dirty="0" smtClean="0">
                <a:ln>
                  <a:noFill/>
                </a:ln>
                <a:solidFill>
                  <a:srgbClr val="0000CC"/>
                </a:solidFill>
                <a:effectLst/>
                <a:uLnTx/>
                <a:uFillTx/>
                <a:latin typeface="Tahoma" panose="020B0604030504040204" pitchFamily="34" charset="0"/>
                <a:ea typeface="宋体" pitchFamily="2" charset="-122"/>
                <a:cs typeface="+mn-cs"/>
              </a:rPr>
              <a:t>  Extended s-wave.   </a:t>
            </a:r>
          </a:p>
        </p:txBody>
      </p:sp>
      <p:sp>
        <p:nvSpPr>
          <p:cNvPr id="51" name="Text Box 5"/>
          <p:cNvSpPr txBox="1">
            <a:spLocks noChangeArrowheads="1"/>
          </p:cNvSpPr>
          <p:nvPr/>
        </p:nvSpPr>
        <p:spPr bwMode="auto">
          <a:xfrm>
            <a:off x="2725531" y="6108918"/>
            <a:ext cx="2433324"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zh-CN" sz="2200" b="0" i="0" u="none" strike="noStrike" kern="1200" cap="none" spc="0" normalizeH="0" baseline="0" noProof="0" dirty="0">
                <a:ln>
                  <a:noFill/>
                </a:ln>
                <a:solidFill>
                  <a:srgbClr val="0000CC"/>
                </a:solidFill>
                <a:effectLst/>
                <a:uLnTx/>
                <a:uFillTx/>
                <a:latin typeface="Tahoma" panose="020B0604030504040204" pitchFamily="34" charset="0"/>
                <a:ea typeface="宋体" pitchFamily="2" charset="-122"/>
                <a:cs typeface="+mn-cs"/>
              </a:rPr>
              <a:t>s</a:t>
            </a:r>
            <a:r>
              <a:rPr kumimoji="0" lang="en-US" altLang="zh-CN" sz="2200" b="0" i="0" u="none" strike="noStrike" kern="1200" cap="none" spc="0" normalizeH="0" baseline="0" noProof="0" dirty="0" smtClean="0">
                <a:ln>
                  <a:noFill/>
                </a:ln>
                <a:solidFill>
                  <a:srgbClr val="0000CC"/>
                </a:solidFill>
                <a:effectLst/>
                <a:uLnTx/>
                <a:uFillTx/>
                <a:latin typeface="Tahoma" panose="020B0604030504040204" pitchFamily="34" charset="0"/>
                <a:ea typeface="宋体" pitchFamily="2" charset="-122"/>
                <a:cs typeface="+mn-cs"/>
              </a:rPr>
              <a:t>ingle particle g</a:t>
            </a:r>
            <a:r>
              <a:rPr kumimoji="0" lang="en-US" altLang="zh-CN" sz="2200" b="0" i="0" u="none" strike="noStrike" kern="1200" cap="none" spc="0" normalizeH="0" baseline="0" noProof="0" dirty="0" err="1" smtClean="0">
                <a:ln>
                  <a:noFill/>
                </a:ln>
                <a:solidFill>
                  <a:srgbClr val="0000CC"/>
                </a:solidFill>
                <a:effectLst/>
                <a:uLnTx/>
                <a:uFillTx/>
                <a:latin typeface="Tahoma" panose="020B0604030504040204" pitchFamily="34" charset="0"/>
                <a:ea typeface="宋体" pitchFamily="2" charset="-122"/>
                <a:cs typeface="+mn-cs"/>
              </a:rPr>
              <a:t>ap</a:t>
            </a:r>
            <a:endParaRPr kumimoji="0" lang="en-US" altLang="zh-CN" sz="2200" b="0" i="0" u="none" strike="noStrike" kern="1200" cap="none" spc="0" normalizeH="0" baseline="0" noProof="0" dirty="0" smtClean="0">
              <a:ln>
                <a:noFill/>
              </a:ln>
              <a:solidFill>
                <a:srgbClr val="0000CC"/>
              </a:solidFill>
              <a:effectLst/>
              <a:uLnTx/>
              <a:uFillTx/>
              <a:latin typeface="Tahoma" panose="020B0604030504040204" pitchFamily="34" charset="0"/>
              <a:ea typeface="宋体" pitchFamily="2" charset="-122"/>
              <a:cs typeface="+mn-cs"/>
            </a:endParaRPr>
          </a:p>
        </p:txBody>
      </p:sp>
      <p:sp>
        <p:nvSpPr>
          <p:cNvPr id="53" name="圆角矩形标注 52"/>
          <p:cNvSpPr/>
          <p:nvPr/>
        </p:nvSpPr>
        <p:spPr>
          <a:xfrm>
            <a:off x="2725531" y="5962885"/>
            <a:ext cx="2433324" cy="692135"/>
          </a:xfrm>
          <a:prstGeom prst="wedgeRoundRectCallout">
            <a:avLst>
              <a:gd name="adj1" fmla="val 66753"/>
              <a:gd name="adj2" fmla="val -176893"/>
              <a:gd name="adj3" fmla="val 16667"/>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宋体"/>
              <a:cs typeface="+mn-cs"/>
            </a:endParaRPr>
          </a:p>
        </p:txBody>
      </p:sp>
    </p:spTree>
    <p:extLst>
      <p:ext uri="{BB962C8B-B14F-4D97-AF65-F5344CB8AC3E}">
        <p14:creationId xmlns:p14="http://schemas.microsoft.com/office/powerpoint/2010/main" val="155582581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Oval 5"/>
          <p:cNvSpPr/>
          <p:nvPr/>
        </p:nvSpPr>
        <p:spPr>
          <a:xfrm>
            <a:off x="398344" y="4773160"/>
            <a:ext cx="2737028" cy="1552390"/>
          </a:xfrm>
          <a:prstGeom prst="ellipse">
            <a:avLst/>
          </a:prstGeom>
          <a:solidFill>
            <a:srgbClr val="FBFE7E"/>
          </a:solidFill>
          <a:ln w="38100">
            <a:noFill/>
          </a:ln>
          <a:effectLst>
            <a:glow rad="101600">
              <a:srgbClr val="FFC000">
                <a:alpha val="60000"/>
              </a:srgb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l" defTabSz="914400" rtl="0" eaLnBrk="1" fontAlgn="auto" latinLnBrk="0" hangingPunct="1">
              <a:lnSpc>
                <a:spcPct val="100000"/>
              </a:lnSpc>
              <a:spcBef>
                <a:spcPct val="50000"/>
              </a:spcBef>
              <a:spcAft>
                <a:spcPts val="0"/>
              </a:spcAft>
              <a:buClrTx/>
              <a:buSzTx/>
              <a:buFontTx/>
              <a:buNone/>
              <a:tabLst/>
              <a:defRPr/>
            </a:pPr>
            <a:endParaRPr kumimoji="0" lang="en-US" sz="1800" b="1" i="0" u="none" strike="noStrike" kern="1200" cap="none" spc="0" normalizeH="0" baseline="0" noProof="0" dirty="0">
              <a:ln>
                <a:noFill/>
              </a:ln>
              <a:solidFill>
                <a:srgbClr val="0000CC"/>
              </a:solidFill>
              <a:effectLst/>
              <a:uLnTx/>
              <a:uFillTx/>
              <a:latin typeface="Arial"/>
              <a:ea typeface="宋体"/>
              <a:cs typeface="+mn-cs"/>
            </a:endParaRPr>
          </a:p>
        </p:txBody>
      </p:sp>
      <p:sp>
        <p:nvSpPr>
          <p:cNvPr id="24" name="Oval 5"/>
          <p:cNvSpPr/>
          <p:nvPr/>
        </p:nvSpPr>
        <p:spPr>
          <a:xfrm>
            <a:off x="5795779" y="4653193"/>
            <a:ext cx="3002240" cy="1829494"/>
          </a:xfrm>
          <a:prstGeom prst="ellipse">
            <a:avLst/>
          </a:prstGeom>
          <a:solidFill>
            <a:srgbClr val="FBFE7E"/>
          </a:solidFill>
          <a:ln w="38100">
            <a:noFill/>
          </a:ln>
          <a:effectLst>
            <a:glow rad="101600">
              <a:srgbClr val="FFC000">
                <a:alpha val="60000"/>
              </a:srgb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l" defTabSz="914400" rtl="0" eaLnBrk="1" fontAlgn="auto" latinLnBrk="0" hangingPunct="1">
              <a:lnSpc>
                <a:spcPct val="100000"/>
              </a:lnSpc>
              <a:spcBef>
                <a:spcPct val="50000"/>
              </a:spcBef>
              <a:spcAft>
                <a:spcPts val="0"/>
              </a:spcAft>
              <a:buClrTx/>
              <a:buSzTx/>
              <a:buFontTx/>
              <a:buNone/>
              <a:tabLst/>
              <a:defRPr/>
            </a:pPr>
            <a:endParaRPr kumimoji="0" lang="en-US" sz="1800" b="1" i="0" u="none" strike="noStrike" kern="1200" cap="none" spc="0" normalizeH="0" baseline="0" noProof="0" dirty="0">
              <a:ln>
                <a:noFill/>
              </a:ln>
              <a:solidFill>
                <a:srgbClr val="0000CC"/>
              </a:solidFill>
              <a:effectLst/>
              <a:uLnTx/>
              <a:uFillTx/>
              <a:latin typeface="Arial"/>
              <a:ea typeface="宋体"/>
              <a:cs typeface="+mn-cs"/>
            </a:endParaRPr>
          </a:p>
        </p:txBody>
      </p:sp>
      <p:sp>
        <p:nvSpPr>
          <p:cNvPr id="9" name="Oval 5"/>
          <p:cNvSpPr/>
          <p:nvPr/>
        </p:nvSpPr>
        <p:spPr>
          <a:xfrm>
            <a:off x="2985116" y="504405"/>
            <a:ext cx="2737028" cy="1552390"/>
          </a:xfrm>
          <a:prstGeom prst="ellipse">
            <a:avLst/>
          </a:prstGeom>
          <a:solidFill>
            <a:srgbClr val="FBFE7E"/>
          </a:solidFill>
          <a:ln w="38100">
            <a:noFill/>
          </a:ln>
          <a:effectLst>
            <a:glow rad="101600">
              <a:srgbClr val="FFC000">
                <a:alpha val="60000"/>
              </a:srgb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l" defTabSz="914400" rtl="0" eaLnBrk="1" fontAlgn="auto" latinLnBrk="0" hangingPunct="1">
              <a:lnSpc>
                <a:spcPct val="100000"/>
              </a:lnSpc>
              <a:spcBef>
                <a:spcPct val="50000"/>
              </a:spcBef>
              <a:spcAft>
                <a:spcPts val="0"/>
              </a:spcAft>
              <a:buClrTx/>
              <a:buSzTx/>
              <a:buFontTx/>
              <a:buNone/>
              <a:tabLst/>
              <a:defRPr/>
            </a:pPr>
            <a:endParaRPr kumimoji="0" lang="en-US" sz="1800" b="1" i="0" u="none" strike="noStrike" kern="1200" cap="none" spc="0" normalizeH="0" baseline="0" noProof="0" dirty="0">
              <a:ln>
                <a:noFill/>
              </a:ln>
              <a:solidFill>
                <a:srgbClr val="0000CC"/>
              </a:solidFill>
              <a:effectLst/>
              <a:uLnTx/>
              <a:uFillTx/>
              <a:latin typeface="Arial"/>
              <a:ea typeface="宋体"/>
              <a:cs typeface="+mn-cs"/>
            </a:endParaRPr>
          </a:p>
        </p:txBody>
      </p:sp>
      <p:sp>
        <p:nvSpPr>
          <p:cNvPr id="14" name="Text Box 26"/>
          <p:cNvSpPr txBox="1">
            <a:spLocks noChangeArrowheads="1"/>
          </p:cNvSpPr>
          <p:nvPr/>
        </p:nvSpPr>
        <p:spPr bwMode="auto">
          <a:xfrm>
            <a:off x="5985592" y="5247545"/>
            <a:ext cx="2622614"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altLang="zh-CN" sz="2200" b="0" dirty="0" smtClean="0">
                <a:solidFill>
                  <a:srgbClr val="0000CC"/>
                </a:solidFill>
                <a:latin typeface="Tahoma" pitchFamily="34" charset="0"/>
                <a:ea typeface="宋体" pitchFamily="2" charset="-122"/>
              </a:rPr>
              <a:t>Multi-band </a:t>
            </a:r>
          </a:p>
          <a:p>
            <a:pPr marL="0" marR="0" lvl="0" indent="0" algn="ctr" defTabSz="914400" rtl="0" eaLnBrk="1" fontAlgn="base" latinLnBrk="0" hangingPunct="1">
              <a:lnSpc>
                <a:spcPct val="100000"/>
              </a:lnSpc>
              <a:spcBef>
                <a:spcPct val="0"/>
              </a:spcBef>
              <a:spcAft>
                <a:spcPct val="0"/>
              </a:spcAft>
              <a:buClrTx/>
              <a:buSzTx/>
              <a:buFontTx/>
              <a:buNone/>
              <a:tabLst/>
              <a:defRPr/>
            </a:pPr>
            <a:r>
              <a:rPr lang="en-US" altLang="zh-CN" sz="2200" b="0" dirty="0" smtClean="0">
                <a:solidFill>
                  <a:srgbClr val="0000CC"/>
                </a:solidFill>
                <a:latin typeface="Tahoma" pitchFamily="34" charset="0"/>
                <a:ea typeface="宋体" pitchFamily="2" charset="-122"/>
              </a:rPr>
              <a:t>Curie-Weiss Metal</a:t>
            </a:r>
          </a:p>
        </p:txBody>
      </p:sp>
      <p:sp>
        <p:nvSpPr>
          <p:cNvPr id="17" name="Oval 5"/>
          <p:cNvSpPr/>
          <p:nvPr/>
        </p:nvSpPr>
        <p:spPr>
          <a:xfrm>
            <a:off x="2998764" y="2889548"/>
            <a:ext cx="2924865" cy="1552390"/>
          </a:xfrm>
          <a:prstGeom prst="ellipse">
            <a:avLst/>
          </a:prstGeom>
          <a:solidFill>
            <a:srgbClr val="FBFE7E"/>
          </a:solidFill>
          <a:ln w="38100">
            <a:noFill/>
          </a:ln>
          <a:effectLst>
            <a:glow rad="101600">
              <a:srgbClr val="FFC000">
                <a:alpha val="60000"/>
              </a:srgb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l" defTabSz="914400" rtl="0" eaLnBrk="1" fontAlgn="auto" latinLnBrk="0" hangingPunct="1">
              <a:lnSpc>
                <a:spcPct val="100000"/>
              </a:lnSpc>
              <a:spcBef>
                <a:spcPct val="50000"/>
              </a:spcBef>
              <a:spcAft>
                <a:spcPts val="0"/>
              </a:spcAft>
              <a:buClrTx/>
              <a:buSzTx/>
              <a:buFontTx/>
              <a:buNone/>
              <a:tabLst/>
              <a:defRPr/>
            </a:pPr>
            <a:endParaRPr kumimoji="0" lang="en-US" sz="1800" b="1" i="0" u="none" strike="noStrike" kern="1200" cap="none" spc="0" normalizeH="0" baseline="0" noProof="0" dirty="0">
              <a:ln>
                <a:noFill/>
              </a:ln>
              <a:solidFill>
                <a:srgbClr val="0000CC"/>
              </a:solidFill>
              <a:effectLst/>
              <a:uLnTx/>
              <a:uFillTx/>
              <a:latin typeface="Arial"/>
              <a:ea typeface="宋体"/>
              <a:cs typeface="+mn-cs"/>
            </a:endParaRPr>
          </a:p>
        </p:txBody>
      </p:sp>
      <p:sp>
        <p:nvSpPr>
          <p:cNvPr id="19" name="Text Box 26"/>
          <p:cNvSpPr txBox="1">
            <a:spLocks noChangeArrowheads="1"/>
          </p:cNvSpPr>
          <p:nvPr/>
        </p:nvSpPr>
        <p:spPr bwMode="auto">
          <a:xfrm>
            <a:off x="3227825" y="3544215"/>
            <a:ext cx="250287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altLang="zh-CN" sz="2200" b="0" noProof="0" dirty="0" smtClean="0">
                <a:solidFill>
                  <a:srgbClr val="0000CC"/>
                </a:solidFill>
                <a:latin typeface="Tahoma" pitchFamily="34" charset="0"/>
                <a:ea typeface="宋体" pitchFamily="2" charset="-122"/>
              </a:rPr>
              <a:t>Hubbard models</a:t>
            </a:r>
          </a:p>
        </p:txBody>
      </p:sp>
      <p:sp>
        <p:nvSpPr>
          <p:cNvPr id="13" name="Line 16"/>
          <p:cNvSpPr>
            <a:spLocks noChangeShapeType="1"/>
          </p:cNvSpPr>
          <p:nvPr/>
        </p:nvSpPr>
        <p:spPr bwMode="auto">
          <a:xfrm flipV="1">
            <a:off x="4434949" y="2160990"/>
            <a:ext cx="0" cy="611188"/>
          </a:xfrm>
          <a:prstGeom prst="line">
            <a:avLst/>
          </a:prstGeom>
          <a:noFill/>
          <a:ln w="38100">
            <a:solidFill>
              <a:srgbClr val="FF0000"/>
            </a:solidFill>
            <a:round/>
            <a:headEnd type="stealth" w="lg" len="lg"/>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2200" b="0" i="0" u="none" strike="noStrike" kern="1200" cap="none" spc="0" normalizeH="0" baseline="0" noProof="0" smtClean="0">
              <a:ln>
                <a:noFill/>
              </a:ln>
              <a:solidFill>
                <a:srgbClr val="0000CC"/>
              </a:solidFill>
              <a:effectLst/>
              <a:uLnTx/>
              <a:uFillTx/>
              <a:latin typeface="Tahoma" panose="020B0604030504040204" pitchFamily="34" charset="0"/>
              <a:ea typeface="宋体"/>
              <a:cs typeface="+mn-cs"/>
            </a:endParaRPr>
          </a:p>
        </p:txBody>
      </p:sp>
      <p:sp>
        <p:nvSpPr>
          <p:cNvPr id="15" name="Line 16"/>
          <p:cNvSpPr>
            <a:spLocks noChangeShapeType="1"/>
          </p:cNvSpPr>
          <p:nvPr/>
        </p:nvSpPr>
        <p:spPr bwMode="auto">
          <a:xfrm flipV="1">
            <a:off x="2494297" y="4312954"/>
            <a:ext cx="520316" cy="375338"/>
          </a:xfrm>
          <a:prstGeom prst="line">
            <a:avLst/>
          </a:prstGeom>
          <a:noFill/>
          <a:ln w="38100">
            <a:solidFill>
              <a:srgbClr val="FF0000"/>
            </a:solidFill>
            <a:round/>
            <a:headEnd type="stealth" w="lg" len="lg"/>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2200" b="0" i="0" u="none" strike="noStrike" kern="1200" cap="none" spc="0" normalizeH="0" baseline="0" noProof="0" smtClean="0">
              <a:ln>
                <a:noFill/>
              </a:ln>
              <a:solidFill>
                <a:srgbClr val="0000CC"/>
              </a:solidFill>
              <a:effectLst/>
              <a:uLnTx/>
              <a:uFillTx/>
              <a:latin typeface="Tahoma" panose="020B0604030504040204" pitchFamily="34" charset="0"/>
              <a:ea typeface="宋体"/>
              <a:cs typeface="+mn-cs"/>
            </a:endParaRPr>
          </a:p>
        </p:txBody>
      </p:sp>
      <p:sp>
        <p:nvSpPr>
          <p:cNvPr id="18" name="Line 16"/>
          <p:cNvSpPr>
            <a:spLocks noChangeShapeType="1"/>
          </p:cNvSpPr>
          <p:nvPr/>
        </p:nvSpPr>
        <p:spPr bwMode="auto">
          <a:xfrm>
            <a:off x="5905592" y="4188445"/>
            <a:ext cx="522504" cy="370863"/>
          </a:xfrm>
          <a:prstGeom prst="line">
            <a:avLst/>
          </a:prstGeom>
          <a:noFill/>
          <a:ln w="38100">
            <a:solidFill>
              <a:srgbClr val="FF0000"/>
            </a:solidFill>
            <a:round/>
            <a:headEnd type="stealth" w="lg" len="lg"/>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2200" b="0" i="0" u="none" strike="noStrike" kern="1200" cap="none" spc="0" normalizeH="0" baseline="0" noProof="0" smtClean="0">
              <a:ln>
                <a:noFill/>
              </a:ln>
              <a:solidFill>
                <a:srgbClr val="0000CC"/>
              </a:solidFill>
              <a:effectLst/>
              <a:uLnTx/>
              <a:uFillTx/>
              <a:latin typeface="Tahoma" panose="020B0604030504040204" pitchFamily="34" charset="0"/>
              <a:ea typeface="宋体"/>
              <a:cs typeface="+mn-cs"/>
            </a:endParaRPr>
          </a:p>
        </p:txBody>
      </p:sp>
      <p:pic>
        <p:nvPicPr>
          <p:cNvPr id="23" name="图片 22"/>
          <p:cNvPicPr>
            <a:picLocks noChangeAspect="1"/>
          </p:cNvPicPr>
          <p:nvPr/>
        </p:nvPicPr>
        <p:blipFill rotWithShape="1">
          <a:blip r:embed="rId3"/>
          <a:srcRect l="-3555" t="3648" r="-1"/>
          <a:stretch/>
        </p:blipFill>
        <p:spPr>
          <a:xfrm>
            <a:off x="398344" y="2455106"/>
            <a:ext cx="2242290" cy="1857848"/>
          </a:xfrm>
          <a:prstGeom prst="rect">
            <a:avLst/>
          </a:prstGeom>
        </p:spPr>
      </p:pic>
      <mc:AlternateContent xmlns:mc="http://schemas.openxmlformats.org/markup-compatibility/2006" xmlns:a14="http://schemas.microsoft.com/office/drawing/2010/main">
        <mc:Choice Requires="a14">
          <p:sp>
            <p:nvSpPr>
              <p:cNvPr id="27" name="Text Box 26"/>
              <p:cNvSpPr txBox="1">
                <a:spLocks noChangeArrowheads="1"/>
              </p:cNvSpPr>
              <p:nvPr/>
            </p:nvSpPr>
            <p:spPr bwMode="auto">
              <a:xfrm>
                <a:off x="3261824" y="784804"/>
                <a:ext cx="2193491" cy="110799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None/>
                </a:pPr>
                <a14:m>
                  <m:oMathPara xmlns:m="http://schemas.openxmlformats.org/officeDocument/2006/math">
                    <m:oMathParaPr>
                      <m:jc m:val="centerGroup"/>
                    </m:oMathParaPr>
                    <m:oMath xmlns:m="http://schemas.openxmlformats.org/officeDocument/2006/math">
                      <m:r>
                        <a:rPr lang="en-US" altLang="zh-CN" sz="2400" b="0" i="1" smtClean="0">
                          <a:solidFill>
                            <a:srgbClr val="0000CC"/>
                          </a:solidFill>
                          <a:latin typeface="Cambria Math" panose="02040503050406030204" pitchFamily="18" charset="0"/>
                          <a:ea typeface="宋体" pitchFamily="2" charset="-122"/>
                        </a:rPr>
                        <m:t>𝑁</m:t>
                      </m:r>
                      <m:r>
                        <a:rPr lang="en-US" altLang="zh-CN" sz="2400" b="0" i="1" smtClean="0">
                          <a:solidFill>
                            <a:srgbClr val="0000CC"/>
                          </a:solidFill>
                          <a:latin typeface="Cambria Math" panose="02040503050406030204" pitchFamily="18" charset="0"/>
                          <a:ea typeface="宋体" pitchFamily="2" charset="-122"/>
                        </a:rPr>
                        <m:t>&gt;2</m:t>
                      </m:r>
                      <m:r>
                        <a:rPr lang="en-US" altLang="zh-CN" sz="2400" b="0" i="0" smtClean="0">
                          <a:solidFill>
                            <a:srgbClr val="0000CC"/>
                          </a:solidFill>
                          <a:latin typeface="Cambria Math" panose="02040503050406030204" pitchFamily="18" charset="0"/>
                          <a:ea typeface="宋体" pitchFamily="2" charset="-122"/>
                        </a:rPr>
                        <m:t> </m:t>
                      </m:r>
                    </m:oMath>
                  </m:oMathPara>
                </a14:m>
                <a:endParaRPr lang="en-US" altLang="zh-CN" sz="2400" b="0" dirty="0" smtClean="0">
                  <a:solidFill>
                    <a:srgbClr val="0000CC"/>
                  </a:solidFill>
                  <a:latin typeface="Tahoma" pitchFamily="34" charset="0"/>
                  <a:ea typeface="宋体" pitchFamily="2" charset="-122"/>
                </a:endParaRPr>
              </a:p>
              <a:p>
                <a:pPr algn="ctr" eaLnBrk="1" hangingPunct="1">
                  <a:spcBef>
                    <a:spcPct val="0"/>
                  </a:spcBef>
                  <a:buNone/>
                </a:pPr>
                <a:r>
                  <a:rPr lang="en-US" altLang="zh-CN" sz="2100" b="0" dirty="0" smtClean="0">
                    <a:solidFill>
                      <a:srgbClr val="0000CC"/>
                    </a:solidFill>
                    <a:latin typeface="Tahoma" pitchFamily="34" charset="0"/>
                    <a:ea typeface="宋体" pitchFamily="2" charset="-122"/>
                  </a:rPr>
                  <a:t>Slater (Neel) </a:t>
                </a:r>
              </a:p>
              <a:p>
                <a:pPr lvl="0" algn="ctr" eaLnBrk="1" hangingPunct="1">
                  <a:spcBef>
                    <a:spcPct val="0"/>
                  </a:spcBef>
                  <a:buNone/>
                </a:pPr>
                <a:r>
                  <a:rPr lang="en-US" altLang="zh-CN" sz="2100" b="0" dirty="0" smtClean="0">
                    <a:solidFill>
                      <a:srgbClr val="0000CC"/>
                    </a:solidFill>
                    <a:latin typeface="Tahoma" pitchFamily="34" charset="0"/>
                    <a:ea typeface="宋体" pitchFamily="2" charset="-122"/>
                  </a:rPr>
                  <a:t> </a:t>
                </a:r>
                <a:r>
                  <a:rPr lang="en-US" altLang="zh-CN" sz="2100" b="0" dirty="0" err="1" smtClean="0">
                    <a:solidFill>
                      <a:srgbClr val="0000CC"/>
                    </a:solidFill>
                    <a:latin typeface="Tahoma" pitchFamily="34" charset="0"/>
                    <a:ea typeface="宋体" pitchFamily="2" charset="-122"/>
                  </a:rPr>
                  <a:t>v.s</a:t>
                </a:r>
                <a:r>
                  <a:rPr lang="en-US" altLang="zh-CN" sz="2100" b="0" dirty="0" smtClean="0">
                    <a:solidFill>
                      <a:srgbClr val="0000CC"/>
                    </a:solidFill>
                    <a:latin typeface="Tahoma" pitchFamily="34" charset="0"/>
                    <a:ea typeface="宋体" pitchFamily="2" charset="-122"/>
                  </a:rPr>
                  <a:t>. Mott (VBS)</a:t>
                </a:r>
                <a:endParaRPr lang="en-US" altLang="zh-CN" sz="2100" b="0" dirty="0">
                  <a:solidFill>
                    <a:srgbClr val="0000CC"/>
                  </a:solidFill>
                  <a:latin typeface="Tahoma" pitchFamily="34" charset="0"/>
                  <a:ea typeface="宋体" pitchFamily="2" charset="-122"/>
                </a:endParaRPr>
              </a:p>
            </p:txBody>
          </p:sp>
        </mc:Choice>
        <mc:Fallback xmlns="">
          <p:sp>
            <p:nvSpPr>
              <p:cNvPr id="27" name="Text Box 26"/>
              <p:cNvSpPr txBox="1">
                <a:spLocks noRot="1" noChangeAspect="1" noMove="1" noResize="1" noEditPoints="1" noAdjustHandles="1" noChangeArrowheads="1" noChangeShapeType="1" noTextEdit="1"/>
              </p:cNvSpPr>
              <p:nvPr/>
            </p:nvSpPr>
            <p:spPr bwMode="auto">
              <a:xfrm>
                <a:off x="3261824" y="784804"/>
                <a:ext cx="2193491" cy="1107996"/>
              </a:xfrm>
              <a:prstGeom prst="rect">
                <a:avLst/>
              </a:prstGeom>
              <a:blipFill>
                <a:blip r:embed="rId4"/>
                <a:stretch>
                  <a:fillRect b="-9945"/>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8" name="Text Box 26"/>
              <p:cNvSpPr txBox="1">
                <a:spLocks noChangeArrowheads="1"/>
              </p:cNvSpPr>
              <p:nvPr/>
            </p:nvSpPr>
            <p:spPr bwMode="auto">
              <a:xfrm>
                <a:off x="624280" y="4955158"/>
                <a:ext cx="2285156" cy="135421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lvl="0" algn="ctr" eaLnBrk="1" hangingPunct="1">
                  <a:spcBef>
                    <a:spcPct val="0"/>
                  </a:spcBef>
                  <a:buNone/>
                </a:pPr>
                <a:r>
                  <a:rPr lang="en-US" altLang="zh-CN" sz="2000" b="0" dirty="0" smtClean="0">
                    <a:solidFill>
                      <a:srgbClr val="0000CC"/>
                    </a:solidFill>
                    <a:latin typeface="Tahoma" pitchFamily="34" charset="0"/>
                    <a:ea typeface="宋体" pitchFamily="2" charset="-122"/>
                  </a:rPr>
                  <a:t>N</a:t>
                </a:r>
                <a:r>
                  <a:rPr lang="en-US" altLang="zh-CN" sz="2000" b="0" dirty="0" smtClean="0">
                    <a:solidFill>
                      <a:srgbClr val="0000CC"/>
                    </a:solidFill>
                    <a:latin typeface="Tahoma" pitchFamily="34" charset="0"/>
                    <a:ea typeface="宋体" pitchFamily="2" charset="-122"/>
                    <a:sym typeface="Wingdings" panose="05000000000000000000" pitchFamily="2" charset="2"/>
                  </a:rPr>
                  <a:t> </a:t>
                </a:r>
                <a14:m>
                  <m:oMath xmlns:m="http://schemas.openxmlformats.org/officeDocument/2006/math">
                    <m:r>
                      <a:rPr lang="en-US" altLang="zh-CN" sz="2000" b="0" i="1" smtClean="0">
                        <a:solidFill>
                          <a:srgbClr val="0000CC"/>
                        </a:solidFill>
                        <a:latin typeface="Cambria Math" panose="02040503050406030204" pitchFamily="18" charset="0"/>
                        <a:ea typeface="宋体" pitchFamily="2" charset="-122"/>
                        <a:sym typeface="Wingdings" panose="05000000000000000000" pitchFamily="2" charset="2"/>
                      </a:rPr>
                      <m:t>∞</m:t>
                    </m:r>
                  </m:oMath>
                </a14:m>
                <a:endParaRPr lang="en-US" altLang="zh-CN" sz="2000" b="0" dirty="0" smtClean="0">
                  <a:solidFill>
                    <a:srgbClr val="0000CC"/>
                  </a:solidFill>
                  <a:latin typeface="Tahoma" pitchFamily="34" charset="0"/>
                  <a:ea typeface="宋体" pitchFamily="2" charset="-122"/>
                </a:endParaRPr>
              </a:p>
              <a:p>
                <a:pPr lvl="0" algn="ctr" eaLnBrk="1" hangingPunct="1">
                  <a:spcBef>
                    <a:spcPct val="0"/>
                  </a:spcBef>
                  <a:buNone/>
                </a:pPr>
                <a:r>
                  <a:rPr lang="en-US" altLang="zh-CN" sz="2000" b="0" dirty="0">
                    <a:solidFill>
                      <a:srgbClr val="0000CC"/>
                    </a:solidFill>
                    <a:latin typeface="Tahoma" pitchFamily="34" charset="0"/>
                    <a:ea typeface="宋体" pitchFamily="2" charset="-122"/>
                  </a:rPr>
                  <a:t>c</a:t>
                </a:r>
                <a:r>
                  <a:rPr lang="en-US" altLang="zh-CN" sz="2000" b="0" dirty="0" smtClean="0">
                    <a:solidFill>
                      <a:srgbClr val="0000CC"/>
                    </a:solidFill>
                    <a:latin typeface="Tahoma" pitchFamily="34" charset="0"/>
                    <a:ea typeface="宋体" pitchFamily="2" charset="-122"/>
                  </a:rPr>
                  <a:t>onvergence </a:t>
                </a:r>
                <a:r>
                  <a:rPr lang="en-US" altLang="zh-CN" sz="2000" b="0" dirty="0">
                    <a:solidFill>
                      <a:srgbClr val="0000CC"/>
                    </a:solidFill>
                    <a:latin typeface="Tahoma" pitchFamily="34" charset="0"/>
                    <a:ea typeface="宋体" pitchFamily="2" charset="-122"/>
                  </a:rPr>
                  <a:t>of itinerancy and </a:t>
                </a:r>
                <a:r>
                  <a:rPr lang="en-US" altLang="zh-CN" sz="2000" b="0" dirty="0" err="1" smtClean="0">
                    <a:solidFill>
                      <a:srgbClr val="0000CC"/>
                    </a:solidFill>
                    <a:latin typeface="Tahoma" pitchFamily="34" charset="0"/>
                    <a:ea typeface="宋体" pitchFamily="2" charset="-122"/>
                  </a:rPr>
                  <a:t>Mottness</a:t>
                </a:r>
                <a:r>
                  <a:rPr lang="en-US" altLang="zh-CN" sz="2000" b="0" dirty="0" smtClean="0">
                    <a:solidFill>
                      <a:srgbClr val="0000CC"/>
                    </a:solidFill>
                    <a:latin typeface="Tahoma" pitchFamily="34" charset="0"/>
                    <a:ea typeface="宋体" pitchFamily="2" charset="-122"/>
                  </a:rPr>
                  <a:t>? </a:t>
                </a:r>
                <a:r>
                  <a:rPr kumimoji="0" lang="en-US" altLang="zh-CN" sz="2200" b="0" i="0" u="none" strike="noStrike" kern="1200" cap="none" spc="0" normalizeH="0" baseline="0" noProof="0" dirty="0" smtClean="0">
                    <a:ln>
                      <a:noFill/>
                    </a:ln>
                    <a:solidFill>
                      <a:srgbClr val="FF0000"/>
                    </a:solidFill>
                    <a:effectLst/>
                    <a:uLnTx/>
                    <a:uFillTx/>
                    <a:latin typeface="Tahoma" pitchFamily="34" charset="0"/>
                    <a:ea typeface="宋体" pitchFamily="2" charset="-122"/>
                    <a:cs typeface="+mn-cs"/>
                  </a:rPr>
                  <a:t> </a:t>
                </a:r>
                <a:endParaRPr kumimoji="0" lang="en-US" altLang="zh-CN" sz="1000" b="0" i="0" u="none" strike="noStrike" kern="1200" cap="none" spc="0" normalizeH="0" baseline="0" noProof="0" dirty="0" smtClean="0">
                  <a:ln>
                    <a:noFill/>
                  </a:ln>
                  <a:solidFill>
                    <a:srgbClr val="FF0000"/>
                  </a:solidFill>
                  <a:effectLst/>
                  <a:uLnTx/>
                  <a:uFillTx/>
                  <a:latin typeface="Tahoma" pitchFamily="34" charset="0"/>
                  <a:ea typeface="宋体" pitchFamily="2" charset="-122"/>
                  <a:cs typeface="+mn-cs"/>
                </a:endParaRPr>
              </a:p>
            </p:txBody>
          </p:sp>
        </mc:Choice>
        <mc:Fallback xmlns="">
          <p:sp>
            <p:nvSpPr>
              <p:cNvPr id="28" name="Text Box 26"/>
              <p:cNvSpPr txBox="1">
                <a:spLocks noRot="1" noChangeAspect="1" noMove="1" noResize="1" noEditPoints="1" noAdjustHandles="1" noChangeArrowheads="1" noChangeShapeType="1" noTextEdit="1"/>
              </p:cNvSpPr>
              <p:nvPr/>
            </p:nvSpPr>
            <p:spPr bwMode="auto">
              <a:xfrm>
                <a:off x="624280" y="4955158"/>
                <a:ext cx="2285156" cy="1354217"/>
              </a:xfrm>
              <a:prstGeom prst="rect">
                <a:avLst/>
              </a:prstGeom>
              <a:blipFill>
                <a:blip r:embed="rId5"/>
                <a:stretch>
                  <a:fillRect t="-2703" b="-720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a:noFill/>
                  </a:rPr>
                  <a:t> </a:t>
                </a:r>
              </a:p>
            </p:txBody>
          </p:sp>
        </mc:Fallback>
      </mc:AlternateContent>
    </p:spTree>
    <p:extLst>
      <p:ext uri="{BB962C8B-B14F-4D97-AF65-F5344CB8AC3E}">
        <p14:creationId xmlns:p14="http://schemas.microsoft.com/office/powerpoint/2010/main" val="2503612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25"/>
                                        </p:tgtEl>
                                      </p:cBhvr>
                                    </p:animEffect>
                                    <p:animScale>
                                      <p:cBhvr>
                                        <p:cTn id="7" dur="250" autoRev="1" fill="hold"/>
                                        <p:tgtEl>
                                          <p:spTgt spid="2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AutoShape 2"/>
          <p:cNvSpPr>
            <a:spLocks noChangeArrowheads="1"/>
          </p:cNvSpPr>
          <p:nvPr/>
        </p:nvSpPr>
        <p:spPr bwMode="auto">
          <a:xfrm>
            <a:off x="1000335" y="5100018"/>
            <a:ext cx="6106395" cy="1286167"/>
          </a:xfrm>
          <a:prstGeom prst="roundRect">
            <a:avLst>
              <a:gd name="adj" fmla="val 16667"/>
            </a:avLst>
          </a:prstGeom>
          <a:solidFill>
            <a:srgbClr val="00FF00">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zh-CN" sz="2200" b="1" i="0" u="none" strike="noStrike" kern="1200" cap="none" spc="0" normalizeH="0" baseline="0" noProof="0">
              <a:ln>
                <a:noFill/>
              </a:ln>
              <a:solidFill>
                <a:srgbClr val="0000CC"/>
              </a:solidFill>
              <a:effectLst/>
              <a:uLnTx/>
              <a:uFillTx/>
              <a:latin typeface="Tahoma" pitchFamily="34" charset="0"/>
              <a:ea typeface="宋体" pitchFamily="2" charset="-122"/>
              <a:cs typeface="+mn-cs"/>
            </a:endParaRPr>
          </a:p>
        </p:txBody>
      </p:sp>
      <p:sp>
        <p:nvSpPr>
          <p:cNvPr id="20" name="AutoShape 2"/>
          <p:cNvSpPr>
            <a:spLocks noChangeArrowheads="1"/>
          </p:cNvSpPr>
          <p:nvPr/>
        </p:nvSpPr>
        <p:spPr bwMode="auto">
          <a:xfrm>
            <a:off x="1000335" y="3053383"/>
            <a:ext cx="5789817" cy="1178954"/>
          </a:xfrm>
          <a:prstGeom prst="roundRect">
            <a:avLst>
              <a:gd name="adj" fmla="val 16667"/>
            </a:avLst>
          </a:prstGeom>
          <a:solidFill>
            <a:srgbClr val="00FF00">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zh-CN" sz="2200" b="1" i="0" u="none" strike="noStrike" kern="1200" cap="none" spc="0" normalizeH="0" baseline="0" noProof="0">
              <a:ln>
                <a:noFill/>
              </a:ln>
              <a:solidFill>
                <a:srgbClr val="0000CC"/>
              </a:solidFill>
              <a:effectLst/>
              <a:uLnTx/>
              <a:uFillTx/>
              <a:latin typeface="Tahoma" pitchFamily="34" charset="0"/>
              <a:ea typeface="宋体" pitchFamily="2" charset="-122"/>
              <a:cs typeface="+mn-cs"/>
            </a:endParaRPr>
          </a:p>
        </p:txBody>
      </p:sp>
      <p:sp>
        <p:nvSpPr>
          <p:cNvPr id="48131" name="Rectangle 5"/>
          <p:cNvSpPr txBox="1">
            <a:spLocks noChangeArrowheads="1"/>
          </p:cNvSpPr>
          <p:nvPr/>
        </p:nvSpPr>
        <p:spPr bwMode="auto">
          <a:xfrm>
            <a:off x="193830" y="361348"/>
            <a:ext cx="8758144"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2800" b="0" i="0" u="sng" strike="noStrike" kern="1200" cap="none" spc="0" normalizeH="0" baseline="0" noProof="0" dirty="0" smtClean="0">
                <a:ln>
                  <a:noFill/>
                </a:ln>
                <a:solidFill>
                  <a:srgbClr val="000000"/>
                </a:solidFill>
                <a:effectLst/>
                <a:uLnTx/>
                <a:uFillTx/>
                <a:latin typeface="Tahoma" pitchFamily="34" charset="0"/>
                <a:ea typeface="宋体" pitchFamily="2" charset="-122"/>
                <a:cs typeface="Tahoma" pitchFamily="34" charset="0"/>
              </a:rPr>
              <a:t>How do interaction effects scale with N (fixed U, n/N)?</a:t>
            </a:r>
            <a:endParaRPr kumimoji="0" lang="en-US" altLang="zh-CN" sz="2800" b="0" i="0" u="sng" strike="noStrike" kern="1200" cap="none" spc="0" normalizeH="0" baseline="0" noProof="0" dirty="0">
              <a:ln>
                <a:noFill/>
              </a:ln>
              <a:solidFill>
                <a:srgbClr val="000000"/>
              </a:solidFill>
              <a:effectLst/>
              <a:uLnTx/>
              <a:uFillTx/>
              <a:latin typeface="Tahoma" pitchFamily="34" charset="0"/>
              <a:ea typeface="宋体" pitchFamily="2" charset="-122"/>
              <a:cs typeface="Tahoma" pitchFamily="34" charset="0"/>
            </a:endParaRPr>
          </a:p>
        </p:txBody>
      </p:sp>
      <p:sp>
        <p:nvSpPr>
          <p:cNvPr id="130" name="Rectangle 123"/>
          <p:cNvSpPr>
            <a:spLocks noChangeArrowheads="1"/>
          </p:cNvSpPr>
          <p:nvPr/>
        </p:nvSpPr>
        <p:spPr bwMode="auto">
          <a:xfrm>
            <a:off x="631433" y="1163105"/>
            <a:ext cx="8126711"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Char char="•"/>
              <a:tabLst/>
              <a:defRPr/>
            </a:pPr>
            <a:r>
              <a:rPr kumimoji="0" lang="en-US" altLang="zh-CN" sz="2200" b="0" i="0" u="none" strike="noStrike" kern="1200" cap="none" spc="0" normalizeH="0" baseline="0" noProof="0" dirty="0" smtClean="0">
                <a:ln>
                  <a:noFill/>
                </a:ln>
                <a:solidFill>
                  <a:srgbClr val="0000CC"/>
                </a:solidFill>
                <a:effectLst/>
                <a:uLnTx/>
                <a:uFillTx/>
                <a:latin typeface="Tahoma" pitchFamily="34" charset="0"/>
                <a:ea typeface="宋体" pitchFamily="2" charset="-122"/>
                <a:cs typeface="+mn-cs"/>
              </a:rPr>
              <a:t>  </a:t>
            </a:r>
            <a:r>
              <a:rPr lang="en-US" altLang="zh-CN" sz="2200" b="0" dirty="0">
                <a:solidFill>
                  <a:srgbClr val="0000CC"/>
                </a:solidFill>
                <a:latin typeface="Tahoma" pitchFamily="34" charset="0"/>
                <a:ea typeface="宋体" pitchFamily="2" charset="-122"/>
              </a:rPr>
              <a:t>H</a:t>
            </a:r>
            <a:r>
              <a:rPr lang="en-US" altLang="zh-CN" sz="2200" b="0" noProof="0" dirty="0" err="1" smtClean="0">
                <a:solidFill>
                  <a:srgbClr val="0000CC"/>
                </a:solidFill>
                <a:latin typeface="Tahoma" pitchFamily="34" charset="0"/>
                <a:ea typeface="宋体" pitchFamily="2" charset="-122"/>
              </a:rPr>
              <a:t>alf</a:t>
            </a:r>
            <a:r>
              <a:rPr lang="en-US" altLang="zh-CN" sz="2200" b="0" noProof="0" dirty="0" smtClean="0">
                <a:solidFill>
                  <a:srgbClr val="0000CC"/>
                </a:solidFill>
                <a:latin typeface="Tahoma" pitchFamily="34" charset="0"/>
                <a:ea typeface="宋体" pitchFamily="2" charset="-122"/>
              </a:rPr>
              <a:t>-</a:t>
            </a:r>
            <a:r>
              <a:rPr kumimoji="0" lang="en-US" altLang="zh-CN" sz="2200" b="0" i="0" u="none" strike="noStrike" kern="1200" cap="none" spc="0" normalizeH="0" baseline="0" noProof="0" dirty="0" smtClean="0">
                <a:ln>
                  <a:noFill/>
                </a:ln>
                <a:solidFill>
                  <a:srgbClr val="0000CC"/>
                </a:solidFill>
                <a:effectLst/>
                <a:uLnTx/>
                <a:uFillTx/>
                <a:latin typeface="Tahoma" pitchFamily="34" charset="0"/>
                <a:ea typeface="宋体" pitchFamily="2" charset="-122"/>
                <a:cs typeface="+mn-cs"/>
              </a:rPr>
              <a:t>filling  (</a:t>
            </a:r>
            <a:r>
              <a:rPr lang="en-US" altLang="zh-CN" sz="2200" b="0" dirty="0" smtClean="0">
                <a:solidFill>
                  <a:srgbClr val="0000CC"/>
                </a:solidFill>
                <a:latin typeface="Tahoma" pitchFamily="34" charset="0"/>
                <a:ea typeface="宋体" pitchFamily="2" charset="-122"/>
              </a:rPr>
              <a:t>particle density per component)</a:t>
            </a:r>
            <a:endParaRPr kumimoji="0" lang="en-US" altLang="zh-CN" sz="2200" b="0" i="0" u="none" strike="noStrike" kern="1200" cap="none" spc="0" normalizeH="0" baseline="0" noProof="0" dirty="0" smtClean="0">
              <a:ln>
                <a:noFill/>
              </a:ln>
              <a:solidFill>
                <a:srgbClr val="0000CC"/>
              </a:solidFill>
              <a:effectLst/>
              <a:uLnTx/>
              <a:uFillTx/>
              <a:latin typeface="Tahoma" pitchFamily="34" charset="0"/>
              <a:ea typeface="宋体" pitchFamily="2" charset="-122"/>
              <a:cs typeface="+mn-cs"/>
            </a:endParaRPr>
          </a:p>
        </p:txBody>
      </p:sp>
      <p:sp>
        <p:nvSpPr>
          <p:cNvPr id="132" name="Rectangle 123"/>
          <p:cNvSpPr>
            <a:spLocks noChangeArrowheads="1"/>
          </p:cNvSpPr>
          <p:nvPr/>
        </p:nvSpPr>
        <p:spPr bwMode="auto">
          <a:xfrm>
            <a:off x="631433" y="2460443"/>
            <a:ext cx="752385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Char char="•"/>
              <a:tabLst/>
              <a:defRPr/>
            </a:pPr>
            <a:r>
              <a:rPr kumimoji="0" lang="en-US" altLang="zh-CN" sz="2200" b="0" i="0" u="none" strike="noStrike" kern="1200" cap="none" spc="0" normalizeH="0" baseline="0" noProof="0" dirty="0" smtClean="0">
                <a:ln>
                  <a:noFill/>
                </a:ln>
                <a:solidFill>
                  <a:srgbClr val="0000CC"/>
                </a:solidFill>
                <a:effectLst/>
                <a:uLnTx/>
                <a:uFillTx/>
                <a:latin typeface="Tahoma" pitchFamily="34" charset="0"/>
                <a:ea typeface="宋体" pitchFamily="2" charset="-122"/>
                <a:cs typeface="+mn-cs"/>
              </a:rPr>
              <a:t>  </a:t>
            </a:r>
            <a:r>
              <a:rPr kumimoji="0" lang="en-US" altLang="zh-CN" sz="2200" b="0" i="0" u="none" strike="noStrike" kern="1200" cap="none" spc="0" normalizeH="0" baseline="0" noProof="0" dirty="0">
                <a:ln>
                  <a:noFill/>
                </a:ln>
                <a:solidFill>
                  <a:srgbClr val="0000CC"/>
                </a:solidFill>
                <a:effectLst/>
                <a:uLnTx/>
                <a:uFillTx/>
                <a:latin typeface="Tahoma" pitchFamily="34" charset="0"/>
                <a:ea typeface="宋体" pitchFamily="2" charset="-122"/>
                <a:cs typeface="+mn-cs"/>
              </a:rPr>
              <a:t>L</a:t>
            </a:r>
            <a:r>
              <a:rPr kumimoji="0" lang="en-US" altLang="zh-CN" sz="2200" b="0" i="0" u="none" strike="noStrike" kern="1200" cap="none" spc="0" normalizeH="0" baseline="0" noProof="0" dirty="0" smtClean="0">
                <a:ln>
                  <a:noFill/>
                </a:ln>
                <a:solidFill>
                  <a:srgbClr val="0000CC"/>
                </a:solidFill>
                <a:effectLst/>
                <a:uLnTx/>
                <a:uFillTx/>
                <a:latin typeface="Tahoma" pitchFamily="34" charset="0"/>
                <a:ea typeface="宋体" pitchFamily="2" charset="-122"/>
                <a:cs typeface="+mn-cs"/>
              </a:rPr>
              <a:t>arge U limit: </a:t>
            </a:r>
            <a:r>
              <a:rPr kumimoji="0" lang="en-US" altLang="zh-CN" sz="2200" b="0" i="0" u="none" strike="noStrike" kern="1200" cap="none" spc="0" normalizeH="0" baseline="0" noProof="0" dirty="0" err="1" smtClean="0">
                <a:ln>
                  <a:noFill/>
                </a:ln>
                <a:solidFill>
                  <a:srgbClr val="0000CC"/>
                </a:solidFill>
                <a:effectLst/>
                <a:uLnTx/>
                <a:uFillTx/>
                <a:latin typeface="Tahoma" pitchFamily="34" charset="0"/>
                <a:ea typeface="宋体" pitchFamily="2" charset="-122"/>
                <a:cs typeface="+mn-cs"/>
              </a:rPr>
              <a:t>Mottness</a:t>
            </a:r>
            <a:endParaRPr kumimoji="0" lang="en-US" altLang="zh-CN" sz="2200" b="0" i="0" u="none" strike="noStrike" kern="1200" cap="none" spc="0" normalizeH="0" baseline="0" noProof="0" dirty="0" smtClean="0">
              <a:ln>
                <a:noFill/>
              </a:ln>
              <a:solidFill>
                <a:srgbClr val="0000CC"/>
              </a:solidFill>
              <a:effectLst/>
              <a:uLnTx/>
              <a:uFillTx/>
              <a:latin typeface="Tahoma" pitchFamily="34" charset="0"/>
              <a:ea typeface="宋体" pitchFamily="2" charset="-122"/>
              <a:cs typeface="+mn-cs"/>
            </a:endParaRPr>
          </a:p>
        </p:txBody>
      </p:sp>
      <mc:AlternateContent xmlns:mc="http://schemas.openxmlformats.org/markup-compatibility/2006" xmlns:a14="http://schemas.microsoft.com/office/drawing/2010/main">
        <mc:Choice Requires="a14">
          <p:sp>
            <p:nvSpPr>
              <p:cNvPr id="14" name="Rectangle 123"/>
              <p:cNvSpPr>
                <a:spLocks noChangeArrowheads="1"/>
              </p:cNvSpPr>
              <p:nvPr/>
            </p:nvSpPr>
            <p:spPr bwMode="auto">
              <a:xfrm>
                <a:off x="1076915" y="3182473"/>
                <a:ext cx="6029815" cy="52777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CN" sz="2000" b="0" i="0" u="none" strike="noStrike" kern="1200" cap="none" spc="0" normalizeH="0" baseline="0" noProof="0" dirty="0" smtClean="0">
                    <a:ln>
                      <a:noFill/>
                    </a:ln>
                    <a:solidFill>
                      <a:srgbClr val="000000"/>
                    </a:solidFill>
                    <a:effectLst/>
                    <a:uLnTx/>
                    <a:uFillTx/>
                    <a:latin typeface="Tahoma" pitchFamily="34" charset="0"/>
                    <a:ea typeface="宋体" pitchFamily="2" charset="-122"/>
                    <a:cs typeface="+mn-cs"/>
                  </a:rPr>
                  <a:t># of virtual hopping processes scales with </a:t>
                </a:r>
                <a14:m>
                  <m:oMath xmlns:m="http://schemas.openxmlformats.org/officeDocument/2006/math">
                    <m:sSup>
                      <m:sSupPr>
                        <m:ctrlPr>
                          <a:rPr kumimoji="0" lang="en-US" altLang="zh-CN" sz="2000" b="0" i="1" u="none" strike="noStrike" kern="1200" cap="none" spc="0" normalizeH="0" baseline="0" noProof="0" smtClean="0">
                            <a:ln>
                              <a:noFill/>
                            </a:ln>
                            <a:solidFill>
                              <a:srgbClr val="000000"/>
                            </a:solidFill>
                            <a:effectLst/>
                            <a:uLnTx/>
                            <a:uFillTx/>
                            <a:latin typeface="Cambria Math" panose="02040503050406030204" pitchFamily="18" charset="0"/>
                            <a:ea typeface="宋体" pitchFamily="2" charset="-122"/>
                            <a:cs typeface="+mn-cs"/>
                          </a:rPr>
                        </m:ctrlPr>
                      </m:sSupPr>
                      <m:e>
                        <m:r>
                          <a:rPr kumimoji="0" lang="en-US" altLang="zh-CN" sz="2000" b="0" i="1" u="none" strike="noStrike" kern="1200" cap="none" spc="0" normalizeH="0" baseline="0" noProof="0" smtClean="0">
                            <a:ln>
                              <a:noFill/>
                            </a:ln>
                            <a:solidFill>
                              <a:srgbClr val="000000"/>
                            </a:solidFill>
                            <a:effectLst/>
                            <a:uLnTx/>
                            <a:uFillTx/>
                            <a:latin typeface="Cambria Math" panose="02040503050406030204" pitchFamily="18" charset="0"/>
                            <a:ea typeface="宋体" pitchFamily="2" charset="-122"/>
                            <a:cs typeface="+mn-cs"/>
                          </a:rPr>
                          <m:t>(</m:t>
                        </m:r>
                        <m:f>
                          <m:fPr>
                            <m:ctrlPr>
                              <a:rPr kumimoji="0" lang="en-US" altLang="zh-CN" sz="2000" b="0" i="1" u="none" strike="noStrike" kern="1200" cap="none" spc="0" normalizeH="0" baseline="0" noProof="0" smtClean="0">
                                <a:ln>
                                  <a:noFill/>
                                </a:ln>
                                <a:solidFill>
                                  <a:srgbClr val="000000"/>
                                </a:solidFill>
                                <a:effectLst/>
                                <a:uLnTx/>
                                <a:uFillTx/>
                                <a:latin typeface="Cambria Math" panose="02040503050406030204" pitchFamily="18" charset="0"/>
                                <a:ea typeface="宋体" pitchFamily="2" charset="-122"/>
                                <a:cs typeface="+mn-cs"/>
                              </a:rPr>
                            </m:ctrlPr>
                          </m:fPr>
                          <m:num>
                            <m:r>
                              <a:rPr kumimoji="0" lang="en-US" altLang="zh-CN" sz="2000" b="0" i="1" u="none" strike="noStrike" kern="1200" cap="none" spc="0" normalizeH="0" baseline="0" noProof="0" smtClean="0">
                                <a:ln>
                                  <a:noFill/>
                                </a:ln>
                                <a:solidFill>
                                  <a:srgbClr val="000000"/>
                                </a:solidFill>
                                <a:effectLst/>
                                <a:uLnTx/>
                                <a:uFillTx/>
                                <a:latin typeface="Cambria Math" panose="02040503050406030204" pitchFamily="18" charset="0"/>
                                <a:ea typeface="宋体" pitchFamily="2" charset="-122"/>
                                <a:cs typeface="+mn-cs"/>
                              </a:rPr>
                              <m:t>𝑁</m:t>
                            </m:r>
                          </m:num>
                          <m:den>
                            <m:r>
                              <a:rPr kumimoji="0" lang="en-US" altLang="zh-CN" sz="2000" b="0" i="1" u="none" strike="noStrike" kern="1200" cap="none" spc="0" normalizeH="0" baseline="0" noProof="0" smtClean="0">
                                <a:ln>
                                  <a:noFill/>
                                </a:ln>
                                <a:solidFill>
                                  <a:srgbClr val="000000"/>
                                </a:solidFill>
                                <a:effectLst/>
                                <a:uLnTx/>
                                <a:uFillTx/>
                                <a:latin typeface="Cambria Math" panose="02040503050406030204" pitchFamily="18" charset="0"/>
                                <a:ea typeface="宋体" pitchFamily="2" charset="-122"/>
                                <a:cs typeface="+mn-cs"/>
                              </a:rPr>
                              <m:t>2</m:t>
                            </m:r>
                          </m:den>
                        </m:f>
                        <m:r>
                          <a:rPr kumimoji="0" lang="en-US" altLang="zh-CN" sz="2000" b="0" i="1" u="none" strike="noStrike" kern="1200" cap="none" spc="0" normalizeH="0" baseline="0" noProof="0" smtClean="0">
                            <a:ln>
                              <a:noFill/>
                            </a:ln>
                            <a:solidFill>
                              <a:srgbClr val="000000"/>
                            </a:solidFill>
                            <a:effectLst/>
                            <a:uLnTx/>
                            <a:uFillTx/>
                            <a:latin typeface="Cambria Math" panose="02040503050406030204" pitchFamily="18" charset="0"/>
                            <a:ea typeface="宋体" pitchFamily="2" charset="-122"/>
                            <a:cs typeface="+mn-cs"/>
                          </a:rPr>
                          <m:t>)</m:t>
                        </m:r>
                      </m:e>
                      <m:sup>
                        <m:r>
                          <a:rPr kumimoji="0" lang="en-US" altLang="zh-CN" sz="2000" b="0" i="1" u="none" strike="noStrike" kern="1200" cap="none" spc="0" normalizeH="0" baseline="0" noProof="0" smtClean="0">
                            <a:ln>
                              <a:noFill/>
                            </a:ln>
                            <a:solidFill>
                              <a:srgbClr val="000000"/>
                            </a:solidFill>
                            <a:effectLst/>
                            <a:uLnTx/>
                            <a:uFillTx/>
                            <a:latin typeface="Cambria Math" panose="02040503050406030204" pitchFamily="18" charset="0"/>
                            <a:ea typeface="宋体" pitchFamily="2" charset="-122"/>
                            <a:cs typeface="+mn-cs"/>
                          </a:rPr>
                          <m:t>2</m:t>
                        </m:r>
                      </m:sup>
                    </m:sSup>
                  </m:oMath>
                </a14:m>
                <a:endParaRPr kumimoji="0" lang="en-US" altLang="zh-CN" sz="2000" b="0" i="0" u="none" strike="noStrike" kern="1200" cap="none" spc="0" normalizeH="0" baseline="0" noProof="0" dirty="0" smtClean="0">
                  <a:ln>
                    <a:noFill/>
                  </a:ln>
                  <a:solidFill>
                    <a:srgbClr val="000000"/>
                  </a:solidFill>
                  <a:effectLst/>
                  <a:uLnTx/>
                  <a:uFillTx/>
                  <a:latin typeface="Tahoma" pitchFamily="34" charset="0"/>
                  <a:ea typeface="宋体" pitchFamily="2" charset="-122"/>
                  <a:cs typeface="+mn-cs"/>
                </a:endParaRPr>
              </a:p>
            </p:txBody>
          </p:sp>
        </mc:Choice>
        <mc:Fallback xmlns="">
          <p:sp>
            <p:nvSpPr>
              <p:cNvPr id="14" name="Rectangle 123"/>
              <p:cNvSpPr>
                <a:spLocks noRot="1" noChangeAspect="1" noMove="1" noResize="1" noEditPoints="1" noAdjustHandles="1" noChangeArrowheads="1" noChangeShapeType="1" noTextEdit="1"/>
              </p:cNvSpPr>
              <p:nvPr/>
            </p:nvSpPr>
            <p:spPr bwMode="auto">
              <a:xfrm>
                <a:off x="1076915" y="3182473"/>
                <a:ext cx="6029815" cy="527773"/>
              </a:xfrm>
              <a:prstGeom prst="rect">
                <a:avLst/>
              </a:prstGeom>
              <a:blipFill>
                <a:blip r:embed="rId3"/>
                <a:stretch>
                  <a:fillRect l="-1112" b="-574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 name="矩形 2"/>
              <p:cNvSpPr/>
              <p:nvPr/>
            </p:nvSpPr>
            <p:spPr>
              <a:xfrm>
                <a:off x="1038740" y="3657978"/>
                <a:ext cx="5299661" cy="539122"/>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CN" sz="2000" b="0" i="0" u="none" strike="noStrike" kern="1200" cap="none" spc="0" normalizeH="0" baseline="0" noProof="0" dirty="0" smtClean="0">
                    <a:ln>
                      <a:noFill/>
                    </a:ln>
                    <a:solidFill>
                      <a:srgbClr val="000000"/>
                    </a:solidFill>
                    <a:effectLst/>
                    <a:uLnTx/>
                    <a:uFillTx/>
                    <a:latin typeface="Tahoma" pitchFamily="34" charset="0"/>
                    <a:ea typeface="宋体" pitchFamily="2" charset="-122"/>
                    <a:cs typeface="+mn-cs"/>
                    <a:sym typeface="Wingdings" panose="05000000000000000000" pitchFamily="2" charset="2"/>
                  </a:rPr>
                  <a:t> </a:t>
                </a:r>
                <a:r>
                  <a:rPr kumimoji="0" lang="en-US" altLang="zh-CN" sz="2000" b="0" i="0" u="none" strike="noStrike" kern="1200" cap="none" spc="0" normalizeH="0" baseline="0" noProof="0" dirty="0">
                    <a:ln>
                      <a:noFill/>
                    </a:ln>
                    <a:solidFill>
                      <a:srgbClr val="000000"/>
                    </a:solidFill>
                    <a:effectLst/>
                    <a:uLnTx/>
                    <a:uFillTx/>
                    <a:latin typeface="Tahoma" pitchFamily="34" charset="0"/>
                    <a:ea typeface="宋体" pitchFamily="2" charset="-122"/>
                    <a:cs typeface="+mn-cs"/>
                    <a:sym typeface="Wingdings" panose="05000000000000000000" pitchFamily="2" charset="2"/>
                  </a:rPr>
                  <a:t>softening of </a:t>
                </a:r>
                <a:r>
                  <a:rPr kumimoji="0" lang="en-US" altLang="zh-CN" sz="2000" b="0" i="0" u="none" strike="noStrike" kern="1200" cap="none" spc="0" normalizeH="0" baseline="0" noProof="0" dirty="0" smtClean="0">
                    <a:ln>
                      <a:noFill/>
                    </a:ln>
                    <a:solidFill>
                      <a:srgbClr val="000000"/>
                    </a:solidFill>
                    <a:effectLst/>
                    <a:uLnTx/>
                    <a:uFillTx/>
                    <a:latin typeface="Tahoma" pitchFamily="34" charset="0"/>
                    <a:ea typeface="宋体" pitchFamily="2" charset="-122"/>
                    <a:cs typeface="+mn-cs"/>
                    <a:sym typeface="Wingdings" panose="05000000000000000000" pitchFamily="2" charset="2"/>
                  </a:rPr>
                  <a:t>the </a:t>
                </a:r>
                <a:r>
                  <a:rPr kumimoji="0" lang="en-US" altLang="zh-CN" sz="2000" b="0" i="0" u="none" strike="noStrike" kern="1200" cap="none" spc="0" normalizeH="0" baseline="0" noProof="0" dirty="0" err="1" smtClean="0">
                    <a:ln>
                      <a:noFill/>
                    </a:ln>
                    <a:solidFill>
                      <a:srgbClr val="000000"/>
                    </a:solidFill>
                    <a:effectLst/>
                    <a:uLnTx/>
                    <a:uFillTx/>
                    <a:latin typeface="Tahoma" pitchFamily="34" charset="0"/>
                    <a:ea typeface="宋体" pitchFamily="2" charset="-122"/>
                    <a:cs typeface="+mn-cs"/>
                    <a:sym typeface="Wingdings" panose="05000000000000000000" pitchFamily="2" charset="2"/>
                  </a:rPr>
                  <a:t>Mottness</a:t>
                </a:r>
                <a:r>
                  <a:rPr kumimoji="0" lang="en-US" altLang="zh-CN" sz="2000" b="0" i="0" u="none" strike="noStrike" kern="1200" cap="none" spc="0" normalizeH="0" baseline="0" noProof="0" dirty="0" smtClean="0">
                    <a:ln>
                      <a:noFill/>
                    </a:ln>
                    <a:solidFill>
                      <a:srgbClr val="000000"/>
                    </a:solidFill>
                    <a:effectLst/>
                    <a:uLnTx/>
                    <a:uFillTx/>
                    <a:latin typeface="Tahoma" pitchFamily="34" charset="0"/>
                    <a:ea typeface="宋体" pitchFamily="2" charset="-122"/>
                    <a:cs typeface="+mn-cs"/>
                    <a:sym typeface="Wingdings" panose="05000000000000000000" pitchFamily="2" charset="2"/>
                  </a:rPr>
                  <a:t> </a:t>
                </a:r>
                <a:r>
                  <a:rPr kumimoji="0" lang="en-US" altLang="zh-CN" sz="2000" b="0" i="0" u="none" strike="noStrike" kern="1200" cap="none" spc="0" normalizeH="0" baseline="0" noProof="0" dirty="0">
                    <a:ln>
                      <a:noFill/>
                    </a:ln>
                    <a:solidFill>
                      <a:srgbClr val="000000"/>
                    </a:solidFill>
                    <a:effectLst/>
                    <a:uLnTx/>
                    <a:uFillTx/>
                    <a:latin typeface="Tahoma" pitchFamily="34" charset="0"/>
                    <a:ea typeface="宋体" pitchFamily="2" charset="-122"/>
                    <a:cs typeface="+mn-cs"/>
                    <a:sym typeface="Wingdings" panose="05000000000000000000" pitchFamily="2" charset="2"/>
                  </a:rPr>
                  <a:t> </a:t>
                </a:r>
                <a14:m>
                  <m:oMath xmlns:m="http://schemas.openxmlformats.org/officeDocument/2006/math">
                    <m:f>
                      <m:fPr>
                        <m:ctrlPr>
                          <a:rPr kumimoji="0" lang="en-US" altLang="zh-CN" sz="2000" b="0" i="1" u="none" strike="noStrike" kern="1200" cap="none" spc="0" normalizeH="0" baseline="0" noProof="0">
                            <a:ln>
                              <a:noFill/>
                            </a:ln>
                            <a:solidFill>
                              <a:srgbClr val="000000"/>
                            </a:solidFill>
                            <a:effectLst/>
                            <a:uLnTx/>
                            <a:uFillTx/>
                            <a:latin typeface="Cambria Math" panose="02040503050406030204" pitchFamily="18" charset="0"/>
                            <a:ea typeface="宋体" pitchFamily="2" charset="-122"/>
                            <a:cs typeface="+mn-cs"/>
                          </a:rPr>
                        </m:ctrlPr>
                      </m:fPr>
                      <m:num>
                        <m:sSubSup>
                          <m:sSubSupPr>
                            <m:ctrlPr>
                              <a:rPr kumimoji="0" lang="en-US" altLang="zh-CN" sz="2000" b="0" i="1" u="none" strike="noStrike" kern="1200" cap="none" spc="0" normalizeH="0" baseline="0" noProof="0">
                                <a:ln>
                                  <a:noFill/>
                                </a:ln>
                                <a:solidFill>
                                  <a:srgbClr val="000000"/>
                                </a:solidFill>
                                <a:effectLst/>
                                <a:uLnTx/>
                                <a:uFillTx/>
                                <a:latin typeface="Cambria Math" panose="02040503050406030204" pitchFamily="18" charset="0"/>
                                <a:ea typeface="宋体" pitchFamily="2" charset="-122"/>
                                <a:cs typeface="+mn-cs"/>
                              </a:rPr>
                            </m:ctrlPr>
                          </m:sSubSupPr>
                          <m:e>
                            <m:r>
                              <m:rPr>
                                <m:sty m:val="p"/>
                              </m:rPr>
                              <a:rPr kumimoji="0" lang="en-US" altLang="zh-CN" sz="2000" b="0" i="0" u="none" strike="noStrike" kern="1200" cap="none" spc="0" normalizeH="0" baseline="0" noProof="0">
                                <a:ln>
                                  <a:noFill/>
                                </a:ln>
                                <a:solidFill>
                                  <a:srgbClr val="000000"/>
                                </a:solidFill>
                                <a:effectLst/>
                                <a:uLnTx/>
                                <a:uFillTx/>
                                <a:latin typeface="Cambria Math" panose="02040503050406030204" pitchFamily="18" charset="0"/>
                                <a:ea typeface="宋体" pitchFamily="2" charset="-122"/>
                                <a:cs typeface="+mn-cs"/>
                              </a:rPr>
                              <m:t>Δ</m:t>
                            </m:r>
                            <m:r>
                              <a:rPr kumimoji="0" lang="en-US" altLang="zh-CN" sz="2000" b="0" i="1" u="none" strike="noStrike" kern="1200" cap="none" spc="0" normalizeH="0" baseline="0" noProof="0">
                                <a:ln>
                                  <a:noFill/>
                                </a:ln>
                                <a:solidFill>
                                  <a:srgbClr val="000000"/>
                                </a:solidFill>
                                <a:effectLst/>
                                <a:uLnTx/>
                                <a:uFillTx/>
                                <a:latin typeface="Cambria Math" panose="02040503050406030204" pitchFamily="18" charset="0"/>
                                <a:ea typeface="宋体" pitchFamily="2" charset="-122"/>
                                <a:cs typeface="+mn-cs"/>
                              </a:rPr>
                              <m:t>𝐸</m:t>
                            </m:r>
                          </m:e>
                          <m:sub>
                            <m:r>
                              <a:rPr kumimoji="0" lang="en-US" altLang="zh-CN" sz="2000" b="0" i="1" u="none" strike="noStrike" kern="1200" cap="none" spc="0" normalizeH="0" baseline="0" noProof="0">
                                <a:ln>
                                  <a:noFill/>
                                </a:ln>
                                <a:solidFill>
                                  <a:srgbClr val="000000"/>
                                </a:solidFill>
                                <a:effectLst/>
                                <a:uLnTx/>
                                <a:uFillTx/>
                                <a:latin typeface="Cambria Math" panose="02040503050406030204" pitchFamily="18" charset="0"/>
                                <a:ea typeface="宋体" pitchFamily="2" charset="-122"/>
                                <a:cs typeface="+mn-cs"/>
                              </a:rPr>
                              <m:t>𝑘</m:t>
                            </m:r>
                          </m:sub>
                          <m:sup>
                            <m:r>
                              <a:rPr kumimoji="0" lang="en-US" altLang="zh-CN" sz="2000" b="0" i="1" u="none" strike="noStrike" kern="1200" cap="none" spc="0" normalizeH="0" baseline="0" noProof="0">
                                <a:ln>
                                  <a:noFill/>
                                </a:ln>
                                <a:solidFill>
                                  <a:srgbClr val="000000"/>
                                </a:solidFill>
                                <a:effectLst/>
                                <a:uLnTx/>
                                <a:uFillTx/>
                                <a:latin typeface="Cambria Math" panose="02040503050406030204" pitchFamily="18" charset="0"/>
                                <a:ea typeface="宋体" pitchFamily="2" charset="-122"/>
                                <a:cs typeface="+mn-cs"/>
                              </a:rPr>
                              <m:t> </m:t>
                            </m:r>
                          </m:sup>
                        </m:sSubSup>
                      </m:num>
                      <m:den>
                        <m:r>
                          <a:rPr kumimoji="0" lang="en-US" altLang="zh-CN" sz="2000" b="0" i="1" u="none" strike="noStrike" kern="1200" cap="none" spc="0" normalizeH="0" baseline="0" noProof="0">
                            <a:ln>
                              <a:noFill/>
                            </a:ln>
                            <a:solidFill>
                              <a:srgbClr val="000000"/>
                            </a:solidFill>
                            <a:effectLst/>
                            <a:uLnTx/>
                            <a:uFillTx/>
                            <a:latin typeface="Cambria Math" panose="02040503050406030204" pitchFamily="18" charset="0"/>
                            <a:ea typeface="宋体" pitchFamily="2" charset="-122"/>
                            <a:cs typeface="+mn-cs"/>
                          </a:rPr>
                          <m:t>𝑁</m:t>
                        </m:r>
                      </m:den>
                    </m:f>
                    <m:r>
                      <a:rPr kumimoji="0" lang="en-US" altLang="zh-CN" sz="2000" b="0" i="1" u="none" strike="noStrike" kern="1200" cap="none" spc="0" normalizeH="0" baseline="0" noProof="0">
                        <a:ln>
                          <a:noFill/>
                        </a:ln>
                        <a:solidFill>
                          <a:srgbClr val="000000"/>
                        </a:solidFill>
                        <a:effectLst/>
                        <a:uLnTx/>
                        <a:uFillTx/>
                        <a:latin typeface="Cambria Math" panose="02040503050406030204" pitchFamily="18" charset="0"/>
                        <a:ea typeface="宋体" pitchFamily="2" charset="-122"/>
                        <a:cs typeface="+mn-cs"/>
                      </a:rPr>
                      <m:t>≈−</m:t>
                    </m:r>
                    <m:r>
                      <a:rPr kumimoji="0" lang="en-US" altLang="zh-CN" sz="2000" b="0" i="1" u="none" strike="noStrike" kern="1200" cap="none" spc="0" normalizeH="0" baseline="0" noProof="0">
                        <a:ln>
                          <a:noFill/>
                        </a:ln>
                        <a:solidFill>
                          <a:srgbClr val="000000"/>
                        </a:solidFill>
                        <a:effectLst/>
                        <a:uLnTx/>
                        <a:uFillTx/>
                        <a:latin typeface="Cambria Math" panose="02040503050406030204" pitchFamily="18" charset="0"/>
                        <a:ea typeface="宋体" pitchFamily="2" charset="-122"/>
                        <a:cs typeface="+mn-cs"/>
                      </a:rPr>
                      <m:t>𝑁</m:t>
                    </m:r>
                    <m:sSup>
                      <m:sSupPr>
                        <m:ctrlPr>
                          <a:rPr kumimoji="0" lang="en-US" altLang="zh-CN" sz="2000" b="0" i="1" u="none" strike="noStrike" kern="1200" cap="none" spc="0" normalizeH="0" baseline="0" noProof="0">
                            <a:ln>
                              <a:noFill/>
                            </a:ln>
                            <a:solidFill>
                              <a:srgbClr val="000000"/>
                            </a:solidFill>
                            <a:effectLst/>
                            <a:uLnTx/>
                            <a:uFillTx/>
                            <a:latin typeface="Cambria Math" panose="02040503050406030204" pitchFamily="18" charset="0"/>
                            <a:ea typeface="宋体" pitchFamily="2" charset="-122"/>
                            <a:cs typeface="+mn-cs"/>
                          </a:rPr>
                        </m:ctrlPr>
                      </m:sSupPr>
                      <m:e>
                        <m:r>
                          <a:rPr kumimoji="0" lang="en-US" altLang="zh-CN" sz="2000" b="0" i="1" u="none" strike="noStrike" kern="1200" cap="none" spc="0" normalizeH="0" baseline="0" noProof="0">
                            <a:ln>
                              <a:noFill/>
                            </a:ln>
                            <a:solidFill>
                              <a:srgbClr val="000000"/>
                            </a:solidFill>
                            <a:effectLst/>
                            <a:uLnTx/>
                            <a:uFillTx/>
                            <a:latin typeface="Cambria Math" panose="02040503050406030204" pitchFamily="18" charset="0"/>
                            <a:ea typeface="宋体" pitchFamily="2" charset="-122"/>
                            <a:cs typeface="+mn-cs"/>
                          </a:rPr>
                          <m:t>𝑡</m:t>
                        </m:r>
                      </m:e>
                      <m:sup>
                        <m:r>
                          <a:rPr kumimoji="0" lang="en-US" altLang="zh-CN" sz="2000" b="0" i="1" u="none" strike="noStrike" kern="1200" cap="none" spc="0" normalizeH="0" baseline="0" noProof="0">
                            <a:ln>
                              <a:noFill/>
                            </a:ln>
                            <a:solidFill>
                              <a:srgbClr val="000000"/>
                            </a:solidFill>
                            <a:effectLst/>
                            <a:uLnTx/>
                            <a:uFillTx/>
                            <a:latin typeface="Cambria Math" panose="02040503050406030204" pitchFamily="18" charset="0"/>
                            <a:ea typeface="宋体" pitchFamily="2" charset="-122"/>
                            <a:cs typeface="+mn-cs"/>
                          </a:rPr>
                          <m:t>2</m:t>
                        </m:r>
                      </m:sup>
                    </m:sSup>
                    <m:r>
                      <a:rPr kumimoji="0" lang="en-US" altLang="zh-CN" sz="2000" b="0" i="1" u="none" strike="noStrike" kern="1200" cap="none" spc="0" normalizeH="0" baseline="0" noProof="0">
                        <a:ln>
                          <a:noFill/>
                        </a:ln>
                        <a:solidFill>
                          <a:srgbClr val="000000"/>
                        </a:solidFill>
                        <a:effectLst/>
                        <a:uLnTx/>
                        <a:uFillTx/>
                        <a:latin typeface="Cambria Math" panose="02040503050406030204" pitchFamily="18" charset="0"/>
                        <a:ea typeface="宋体" pitchFamily="2" charset="-122"/>
                        <a:cs typeface="+mn-cs"/>
                      </a:rPr>
                      <m:t>/</m:t>
                    </m:r>
                    <m:r>
                      <a:rPr kumimoji="0" lang="en-US" altLang="zh-CN" sz="2000" b="0" i="1" u="none" strike="noStrike" kern="1200" cap="none" spc="0" normalizeH="0" baseline="0" noProof="0">
                        <a:ln>
                          <a:noFill/>
                        </a:ln>
                        <a:solidFill>
                          <a:srgbClr val="000000"/>
                        </a:solidFill>
                        <a:effectLst/>
                        <a:uLnTx/>
                        <a:uFillTx/>
                        <a:latin typeface="Cambria Math" panose="02040503050406030204" pitchFamily="18" charset="0"/>
                        <a:ea typeface="宋体" pitchFamily="2" charset="-122"/>
                        <a:cs typeface="+mn-cs"/>
                      </a:rPr>
                      <m:t>𝑈</m:t>
                    </m:r>
                  </m:oMath>
                </a14:m>
                <a:endParaRPr kumimoji="0" lang="en-US" altLang="zh-CN" sz="2000" b="0" i="0" u="none" strike="noStrike" kern="1200" cap="none" spc="0" normalizeH="0" baseline="0" noProof="0" dirty="0">
                  <a:ln>
                    <a:noFill/>
                  </a:ln>
                  <a:solidFill>
                    <a:srgbClr val="000000"/>
                  </a:solidFill>
                  <a:effectLst/>
                  <a:uLnTx/>
                  <a:uFillTx/>
                  <a:latin typeface="Tahoma" pitchFamily="34" charset="0"/>
                  <a:ea typeface="宋体" pitchFamily="2" charset="-122"/>
                  <a:cs typeface="+mn-cs"/>
                </a:endParaRPr>
              </a:p>
            </p:txBody>
          </p:sp>
        </mc:Choice>
        <mc:Fallback xmlns="">
          <p:sp>
            <p:nvSpPr>
              <p:cNvPr id="3" name="矩形 2"/>
              <p:cNvSpPr>
                <a:spLocks noRot="1" noChangeAspect="1" noMove="1" noResize="1" noEditPoints="1" noAdjustHandles="1" noChangeArrowheads="1" noChangeShapeType="1" noTextEdit="1"/>
              </p:cNvSpPr>
              <p:nvPr/>
            </p:nvSpPr>
            <p:spPr>
              <a:xfrm>
                <a:off x="1038740" y="3657978"/>
                <a:ext cx="5299661" cy="539122"/>
              </a:xfrm>
              <a:prstGeom prst="rect">
                <a:avLst/>
              </a:prstGeom>
              <a:blipFill>
                <a:blip r:embed="rId4"/>
                <a:stretch>
                  <a:fillRect b="-6742"/>
                </a:stretch>
              </a:blipFill>
            </p:spPr>
            <p:txBody>
              <a:bodyPr/>
              <a:lstStyle/>
              <a:p>
                <a:r>
                  <a:rPr lang="zh-CN" altLang="en-US">
                    <a:noFill/>
                  </a:rPr>
                  <a:t> </a:t>
                </a:r>
              </a:p>
            </p:txBody>
          </p:sp>
        </mc:Fallback>
      </mc:AlternateContent>
      <p:sp>
        <p:nvSpPr>
          <p:cNvPr id="15" name="Rectangle 123"/>
          <p:cNvSpPr>
            <a:spLocks noChangeArrowheads="1"/>
          </p:cNvSpPr>
          <p:nvPr/>
        </p:nvSpPr>
        <p:spPr bwMode="auto">
          <a:xfrm>
            <a:off x="539475" y="4581150"/>
            <a:ext cx="752385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Char char="•"/>
              <a:tabLst/>
              <a:defRPr/>
            </a:pPr>
            <a:r>
              <a:rPr kumimoji="0" lang="en-US" altLang="zh-CN" sz="2200" b="0" i="0" u="none" strike="noStrike" kern="1200" cap="none" spc="0" normalizeH="0" baseline="0" noProof="0" dirty="0" smtClean="0">
                <a:ln>
                  <a:noFill/>
                </a:ln>
                <a:solidFill>
                  <a:srgbClr val="0000CC"/>
                </a:solidFill>
                <a:effectLst/>
                <a:uLnTx/>
                <a:uFillTx/>
                <a:latin typeface="Tahoma" pitchFamily="34" charset="0"/>
                <a:ea typeface="宋体" pitchFamily="2" charset="-122"/>
                <a:cs typeface="+mn-cs"/>
              </a:rPr>
              <a:t>  Small U limit: itinerancy</a:t>
            </a:r>
          </a:p>
        </p:txBody>
      </p:sp>
      <mc:AlternateContent xmlns:mc="http://schemas.openxmlformats.org/markup-compatibility/2006" xmlns:a14="http://schemas.microsoft.com/office/drawing/2010/main">
        <mc:Choice Requires="a14">
          <p:sp>
            <p:nvSpPr>
              <p:cNvPr id="17" name="Rectangle 123"/>
              <p:cNvSpPr>
                <a:spLocks noChangeArrowheads="1"/>
              </p:cNvSpPr>
              <p:nvPr/>
            </p:nvSpPr>
            <p:spPr bwMode="auto">
              <a:xfrm>
                <a:off x="1115550" y="5294785"/>
                <a:ext cx="5683940" cy="40011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CN" sz="2000" b="0" i="0" u="none" strike="noStrike" kern="1200" cap="none" spc="0" normalizeH="0" baseline="0" noProof="0" dirty="0">
                    <a:ln>
                      <a:noFill/>
                    </a:ln>
                    <a:solidFill>
                      <a:srgbClr val="000000"/>
                    </a:solidFill>
                    <a:effectLst/>
                    <a:uLnTx/>
                    <a:uFillTx/>
                    <a:latin typeface="Tahoma" pitchFamily="34" charset="0"/>
                    <a:ea typeface="宋体" pitchFamily="2" charset="-122"/>
                    <a:cs typeface="+mn-cs"/>
                  </a:rPr>
                  <a:t>i</a:t>
                </a:r>
                <a:r>
                  <a:rPr kumimoji="0" lang="en-US" altLang="zh-CN" sz="2000" b="0" i="0" u="none" strike="noStrike" kern="1200" cap="none" spc="0" normalizeH="0" baseline="0" noProof="0" dirty="0" smtClean="0">
                    <a:ln>
                      <a:noFill/>
                    </a:ln>
                    <a:solidFill>
                      <a:srgbClr val="000000"/>
                    </a:solidFill>
                    <a:effectLst/>
                    <a:uLnTx/>
                    <a:uFillTx/>
                    <a:latin typeface="Tahoma" pitchFamily="34" charset="0"/>
                    <a:ea typeface="宋体" pitchFamily="2" charset="-122"/>
                    <a:cs typeface="+mn-cs"/>
                  </a:rPr>
                  <a:t>nter-component collision # scales with </a:t>
                </a:r>
                <a14:m>
                  <m:oMath xmlns:m="http://schemas.openxmlformats.org/officeDocument/2006/math">
                    <m:sSup>
                      <m:sSupPr>
                        <m:ctrlPr>
                          <a:rPr kumimoji="0" lang="en-US" altLang="zh-CN" sz="2000" b="0" i="1" u="none" strike="noStrike" kern="1200" cap="none" spc="0" normalizeH="0" baseline="0" noProof="0" smtClean="0">
                            <a:ln>
                              <a:noFill/>
                            </a:ln>
                            <a:solidFill>
                              <a:srgbClr val="000000"/>
                            </a:solidFill>
                            <a:effectLst/>
                            <a:uLnTx/>
                            <a:uFillTx/>
                            <a:latin typeface="Cambria Math" panose="02040503050406030204" pitchFamily="18" charset="0"/>
                            <a:ea typeface="宋体" pitchFamily="2" charset="-122"/>
                            <a:cs typeface="+mn-cs"/>
                          </a:rPr>
                        </m:ctrlPr>
                      </m:sSupPr>
                      <m:e>
                        <m:r>
                          <a:rPr kumimoji="0" lang="en-US" altLang="zh-CN" sz="2000" b="0" i="1" u="none" strike="noStrike" kern="1200" cap="none" spc="0" normalizeH="0" baseline="0" noProof="0" smtClean="0">
                            <a:ln>
                              <a:noFill/>
                            </a:ln>
                            <a:solidFill>
                              <a:srgbClr val="000000"/>
                            </a:solidFill>
                            <a:effectLst/>
                            <a:uLnTx/>
                            <a:uFillTx/>
                            <a:latin typeface="Cambria Math" panose="02040503050406030204" pitchFamily="18" charset="0"/>
                            <a:ea typeface="宋体" pitchFamily="2" charset="-122"/>
                            <a:cs typeface="+mn-cs"/>
                          </a:rPr>
                          <m:t>𝑁</m:t>
                        </m:r>
                      </m:e>
                      <m:sup>
                        <m:r>
                          <a:rPr kumimoji="0" lang="en-US" altLang="zh-CN" sz="2000" b="0" i="1" u="none" strike="noStrike" kern="1200" cap="none" spc="0" normalizeH="0" baseline="0" noProof="0" smtClean="0">
                            <a:ln>
                              <a:noFill/>
                            </a:ln>
                            <a:solidFill>
                              <a:srgbClr val="000000"/>
                            </a:solidFill>
                            <a:effectLst/>
                            <a:uLnTx/>
                            <a:uFillTx/>
                            <a:latin typeface="Cambria Math" panose="02040503050406030204" pitchFamily="18" charset="0"/>
                            <a:ea typeface="宋体" pitchFamily="2" charset="-122"/>
                            <a:cs typeface="+mn-cs"/>
                          </a:rPr>
                          <m:t>2</m:t>
                        </m:r>
                      </m:sup>
                    </m:sSup>
                  </m:oMath>
                </a14:m>
                <a:endParaRPr kumimoji="0" lang="en-US" altLang="zh-CN" sz="2000" b="0" i="0" u="none" strike="noStrike" kern="1200" cap="none" spc="0" normalizeH="0" baseline="0" noProof="0" dirty="0" smtClean="0">
                  <a:ln>
                    <a:noFill/>
                  </a:ln>
                  <a:solidFill>
                    <a:srgbClr val="000000"/>
                  </a:solidFill>
                  <a:effectLst/>
                  <a:uLnTx/>
                  <a:uFillTx/>
                  <a:latin typeface="Tahoma" pitchFamily="34" charset="0"/>
                  <a:ea typeface="宋体" pitchFamily="2" charset="-122"/>
                  <a:cs typeface="+mn-cs"/>
                </a:endParaRPr>
              </a:p>
            </p:txBody>
          </p:sp>
        </mc:Choice>
        <mc:Fallback xmlns="">
          <p:sp>
            <p:nvSpPr>
              <p:cNvPr id="17" name="Rectangle 123"/>
              <p:cNvSpPr>
                <a:spLocks noRot="1" noChangeAspect="1" noMove="1" noResize="1" noEditPoints="1" noAdjustHandles="1" noChangeArrowheads="1" noChangeShapeType="1" noTextEdit="1"/>
              </p:cNvSpPr>
              <p:nvPr/>
            </p:nvSpPr>
            <p:spPr bwMode="auto">
              <a:xfrm>
                <a:off x="1115550" y="5294785"/>
                <a:ext cx="5683940" cy="400110"/>
              </a:xfrm>
              <a:prstGeom prst="rect">
                <a:avLst/>
              </a:prstGeom>
              <a:blipFill>
                <a:blip r:embed="rId5"/>
                <a:stretch>
                  <a:fillRect l="-1180" t="-9231" b="-27692"/>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 name="矩形 4"/>
              <p:cNvSpPr/>
              <p:nvPr/>
            </p:nvSpPr>
            <p:spPr>
              <a:xfrm>
                <a:off x="1115550" y="5746975"/>
                <a:ext cx="6318640" cy="600805"/>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CN" sz="2200" b="0" i="0" u="none" strike="noStrike" kern="1200" cap="none" spc="0" normalizeH="0" baseline="0" noProof="0" dirty="0" smtClean="0">
                    <a:ln>
                      <a:noFill/>
                    </a:ln>
                    <a:solidFill>
                      <a:srgbClr val="000000"/>
                    </a:solidFill>
                    <a:effectLst/>
                    <a:uLnTx/>
                    <a:uFillTx/>
                    <a:latin typeface="Tahoma" pitchFamily="34" charset="0"/>
                    <a:ea typeface="宋体" pitchFamily="2" charset="-122"/>
                    <a:cs typeface="+mn-cs"/>
                    <a:sym typeface="Wingdings" panose="05000000000000000000" pitchFamily="2" charset="2"/>
                  </a:rPr>
                  <a:t>enhancement </a:t>
                </a:r>
                <a:r>
                  <a:rPr kumimoji="0" lang="en-US" altLang="zh-CN" sz="2200" b="0" i="0" u="none" strike="noStrike" kern="1200" cap="none" spc="0" normalizeH="0" baseline="0" noProof="0" dirty="0">
                    <a:ln>
                      <a:noFill/>
                    </a:ln>
                    <a:solidFill>
                      <a:srgbClr val="000000"/>
                    </a:solidFill>
                    <a:effectLst/>
                    <a:uLnTx/>
                    <a:uFillTx/>
                    <a:latin typeface="Tahoma" pitchFamily="34" charset="0"/>
                    <a:ea typeface="宋体" pitchFamily="2" charset="-122"/>
                    <a:cs typeface="+mn-cs"/>
                    <a:sym typeface="Wingdings" panose="05000000000000000000" pitchFamily="2" charset="2"/>
                  </a:rPr>
                  <a:t>of </a:t>
                </a:r>
                <a:r>
                  <a:rPr kumimoji="0" lang="en-US" altLang="zh-CN" sz="2200" b="0" i="0" u="none" strike="noStrike" kern="1200" cap="none" spc="0" normalizeH="0" baseline="0" noProof="0" dirty="0" smtClean="0">
                    <a:ln>
                      <a:noFill/>
                    </a:ln>
                    <a:solidFill>
                      <a:srgbClr val="000000"/>
                    </a:solidFill>
                    <a:effectLst/>
                    <a:uLnTx/>
                    <a:uFillTx/>
                    <a:latin typeface="Tahoma" pitchFamily="34" charset="0"/>
                    <a:ea typeface="宋体" pitchFamily="2" charset="-122"/>
                    <a:cs typeface="+mn-cs"/>
                    <a:sym typeface="Wingdings" panose="05000000000000000000" pitchFamily="2" charset="2"/>
                  </a:rPr>
                  <a:t>collisions </a:t>
                </a:r>
                <a:r>
                  <a:rPr kumimoji="0" lang="en-US" altLang="zh-CN" sz="2200" b="0" i="0" u="none" strike="noStrike" kern="1200" cap="none" spc="0" normalizeH="0" baseline="0" noProof="0" dirty="0">
                    <a:ln>
                      <a:noFill/>
                    </a:ln>
                    <a:solidFill>
                      <a:srgbClr val="000000"/>
                    </a:solidFill>
                    <a:effectLst/>
                    <a:uLnTx/>
                    <a:uFillTx/>
                    <a:latin typeface="Tahoma" pitchFamily="34" charset="0"/>
                    <a:ea typeface="宋体" pitchFamily="2" charset="-122"/>
                    <a:cs typeface="+mn-cs"/>
                    <a:sym typeface="Wingdings" panose="05000000000000000000" pitchFamily="2" charset="2"/>
                  </a:rPr>
                  <a:t> </a:t>
                </a:r>
                <a14:m>
                  <m:oMath xmlns:m="http://schemas.openxmlformats.org/officeDocument/2006/math">
                    <m:f>
                      <m:fPr>
                        <m:ctrlPr>
                          <a:rPr kumimoji="0" lang="en-US" altLang="zh-CN" sz="2200" b="0" i="1" u="none" strike="noStrike" kern="1200" cap="none" spc="0" normalizeH="0" baseline="0" noProof="0">
                            <a:ln>
                              <a:noFill/>
                            </a:ln>
                            <a:solidFill>
                              <a:srgbClr val="000000"/>
                            </a:solidFill>
                            <a:effectLst/>
                            <a:uLnTx/>
                            <a:uFillTx/>
                            <a:latin typeface="Cambria Math" panose="02040503050406030204" pitchFamily="18" charset="0"/>
                            <a:ea typeface="宋体" pitchFamily="2" charset="-122"/>
                            <a:cs typeface="+mn-cs"/>
                          </a:rPr>
                        </m:ctrlPr>
                      </m:fPr>
                      <m:num>
                        <m:sSubSup>
                          <m:sSubSupPr>
                            <m:ctrlPr>
                              <a:rPr kumimoji="0" lang="en-US" altLang="zh-CN" sz="2200" b="0" i="1" u="none" strike="noStrike" kern="1200" cap="none" spc="0" normalizeH="0" baseline="0" noProof="0">
                                <a:ln>
                                  <a:noFill/>
                                </a:ln>
                                <a:solidFill>
                                  <a:srgbClr val="000000"/>
                                </a:solidFill>
                                <a:effectLst/>
                                <a:uLnTx/>
                                <a:uFillTx/>
                                <a:latin typeface="Cambria Math" panose="02040503050406030204" pitchFamily="18" charset="0"/>
                                <a:ea typeface="宋体" pitchFamily="2" charset="-122"/>
                                <a:cs typeface="+mn-cs"/>
                              </a:rPr>
                            </m:ctrlPr>
                          </m:sSubSupPr>
                          <m:e>
                            <m:r>
                              <m:rPr>
                                <m:sty m:val="p"/>
                              </m:rPr>
                              <a:rPr kumimoji="0" lang="en-US" altLang="zh-CN" sz="2200" b="0" i="0" u="none" strike="noStrike" kern="1200" cap="none" spc="0" normalizeH="0" baseline="0" noProof="0">
                                <a:ln>
                                  <a:noFill/>
                                </a:ln>
                                <a:solidFill>
                                  <a:srgbClr val="000000"/>
                                </a:solidFill>
                                <a:effectLst/>
                                <a:uLnTx/>
                                <a:uFillTx/>
                                <a:latin typeface="Cambria Math" panose="02040503050406030204" pitchFamily="18" charset="0"/>
                                <a:ea typeface="宋体" pitchFamily="2" charset="-122"/>
                                <a:cs typeface="+mn-cs"/>
                              </a:rPr>
                              <m:t>Δ</m:t>
                            </m:r>
                            <m:r>
                              <a:rPr kumimoji="0" lang="en-US" altLang="zh-CN" sz="2200" b="0" i="1" u="none" strike="noStrike" kern="1200" cap="none" spc="0" normalizeH="0" baseline="0" noProof="0">
                                <a:ln>
                                  <a:noFill/>
                                </a:ln>
                                <a:solidFill>
                                  <a:srgbClr val="000000"/>
                                </a:solidFill>
                                <a:effectLst/>
                                <a:uLnTx/>
                                <a:uFillTx/>
                                <a:latin typeface="Cambria Math" panose="02040503050406030204" pitchFamily="18" charset="0"/>
                                <a:ea typeface="宋体" pitchFamily="2" charset="-122"/>
                                <a:cs typeface="+mn-cs"/>
                              </a:rPr>
                              <m:t>𝐸</m:t>
                            </m:r>
                          </m:e>
                          <m:sub>
                            <m:r>
                              <m:rPr>
                                <m:sty m:val="p"/>
                              </m:rPr>
                              <a:rPr lang="en-US" altLang="zh-CN" b="0" i="1">
                                <a:solidFill>
                                  <a:srgbClr val="000000"/>
                                </a:solidFill>
                                <a:latin typeface="Cambria Math" panose="02040503050406030204" pitchFamily="18" charset="0"/>
                                <a:ea typeface="宋体" pitchFamily="2" charset="-122"/>
                              </a:rPr>
                              <m:t>U</m:t>
                            </m:r>
                          </m:sub>
                          <m:sup>
                            <m:r>
                              <a:rPr kumimoji="0" lang="en-US" altLang="zh-CN" sz="2200" b="0" i="1" u="none" strike="noStrike" kern="1200" cap="none" spc="0" normalizeH="0" baseline="0" noProof="0" smtClean="0">
                                <a:ln>
                                  <a:noFill/>
                                </a:ln>
                                <a:solidFill>
                                  <a:srgbClr val="000000"/>
                                </a:solidFill>
                                <a:effectLst/>
                                <a:uLnTx/>
                                <a:uFillTx/>
                                <a:latin typeface="Cambria Math" panose="02040503050406030204" pitchFamily="18" charset="0"/>
                                <a:ea typeface="宋体" pitchFamily="2" charset="-122"/>
                                <a:cs typeface="+mn-cs"/>
                              </a:rPr>
                              <m:t> </m:t>
                            </m:r>
                          </m:sup>
                        </m:sSubSup>
                      </m:num>
                      <m:den>
                        <m:r>
                          <a:rPr kumimoji="0" lang="en-US" altLang="zh-CN" sz="2200" b="0" i="1" u="none" strike="noStrike" kern="1200" cap="none" spc="0" normalizeH="0" baseline="0" noProof="0">
                            <a:ln>
                              <a:noFill/>
                            </a:ln>
                            <a:solidFill>
                              <a:srgbClr val="000000"/>
                            </a:solidFill>
                            <a:effectLst/>
                            <a:uLnTx/>
                            <a:uFillTx/>
                            <a:latin typeface="Cambria Math" panose="02040503050406030204" pitchFamily="18" charset="0"/>
                            <a:ea typeface="宋体" pitchFamily="2" charset="-122"/>
                            <a:cs typeface="+mn-cs"/>
                          </a:rPr>
                          <m:t>𝑁</m:t>
                        </m:r>
                      </m:den>
                    </m:f>
                    <m:r>
                      <a:rPr kumimoji="0" lang="en-US" altLang="zh-CN" sz="2200" b="0" i="1" u="none" strike="noStrike" kern="1200" cap="none" spc="0" normalizeH="0" baseline="0" noProof="0">
                        <a:ln>
                          <a:noFill/>
                        </a:ln>
                        <a:solidFill>
                          <a:srgbClr val="000000"/>
                        </a:solidFill>
                        <a:effectLst/>
                        <a:uLnTx/>
                        <a:uFillTx/>
                        <a:latin typeface="Cambria Math" panose="02040503050406030204" pitchFamily="18" charset="0"/>
                        <a:ea typeface="宋体" pitchFamily="2" charset="-122"/>
                        <a:cs typeface="+mn-cs"/>
                      </a:rPr>
                      <m:t>≈</m:t>
                    </m:r>
                    <m:d>
                      <m:dPr>
                        <m:ctrlPr>
                          <a:rPr kumimoji="0" lang="en-US" altLang="zh-CN" sz="2200" b="0" i="1" u="none" strike="noStrike" kern="1200" cap="none" spc="0" normalizeH="0" baseline="0" noProof="0">
                            <a:ln>
                              <a:noFill/>
                            </a:ln>
                            <a:solidFill>
                              <a:srgbClr val="000000"/>
                            </a:solidFill>
                            <a:effectLst/>
                            <a:uLnTx/>
                            <a:uFillTx/>
                            <a:latin typeface="Cambria Math" panose="02040503050406030204" pitchFamily="18" charset="0"/>
                            <a:ea typeface="宋体" pitchFamily="2" charset="-122"/>
                            <a:cs typeface="+mn-cs"/>
                          </a:rPr>
                        </m:ctrlPr>
                      </m:dPr>
                      <m:e>
                        <m:r>
                          <a:rPr kumimoji="0" lang="en-US" altLang="zh-CN" sz="2200" b="0" i="1" u="none" strike="noStrike" kern="1200" cap="none" spc="0" normalizeH="0" baseline="0" noProof="0">
                            <a:ln>
                              <a:noFill/>
                            </a:ln>
                            <a:solidFill>
                              <a:srgbClr val="000000"/>
                            </a:solidFill>
                            <a:effectLst/>
                            <a:uLnTx/>
                            <a:uFillTx/>
                            <a:latin typeface="Cambria Math" panose="02040503050406030204" pitchFamily="18" charset="0"/>
                            <a:ea typeface="宋体" pitchFamily="2" charset="-122"/>
                            <a:cs typeface="+mn-cs"/>
                          </a:rPr>
                          <m:t>𝑁</m:t>
                        </m:r>
                        <m:r>
                          <a:rPr kumimoji="0" lang="en-US" altLang="zh-CN" sz="2200" b="0" i="1" u="none" strike="noStrike" kern="1200" cap="none" spc="0" normalizeH="0" baseline="0" noProof="0">
                            <a:ln>
                              <a:noFill/>
                            </a:ln>
                            <a:solidFill>
                              <a:srgbClr val="000000"/>
                            </a:solidFill>
                            <a:effectLst/>
                            <a:uLnTx/>
                            <a:uFillTx/>
                            <a:latin typeface="Cambria Math" panose="02040503050406030204" pitchFamily="18" charset="0"/>
                            <a:ea typeface="宋体" pitchFamily="2" charset="-122"/>
                            <a:cs typeface="+mn-cs"/>
                          </a:rPr>
                          <m:t>−1</m:t>
                        </m:r>
                      </m:e>
                    </m:d>
                    <m:r>
                      <a:rPr kumimoji="0" lang="en-US" altLang="zh-CN" sz="2200" b="0" i="1" u="none" strike="noStrike" kern="1200" cap="none" spc="0" normalizeH="0" baseline="0" noProof="0">
                        <a:ln>
                          <a:noFill/>
                        </a:ln>
                        <a:solidFill>
                          <a:srgbClr val="000000"/>
                        </a:solidFill>
                        <a:effectLst/>
                        <a:uLnTx/>
                        <a:uFillTx/>
                        <a:latin typeface="Cambria Math" panose="02040503050406030204" pitchFamily="18" charset="0"/>
                        <a:ea typeface="宋体" pitchFamily="2" charset="-122"/>
                        <a:cs typeface="+mn-cs"/>
                      </a:rPr>
                      <m:t>𝑈</m:t>
                    </m:r>
                  </m:oMath>
                </a14:m>
                <a:endParaRPr kumimoji="0" lang="en-US" altLang="zh-CN" sz="2200" b="0" i="0" u="none" strike="noStrike" kern="1200" cap="none" spc="0" normalizeH="0" baseline="0" noProof="0" dirty="0">
                  <a:ln>
                    <a:noFill/>
                  </a:ln>
                  <a:solidFill>
                    <a:srgbClr val="000000"/>
                  </a:solidFill>
                  <a:effectLst/>
                  <a:uLnTx/>
                  <a:uFillTx/>
                  <a:latin typeface="Tahoma" pitchFamily="34" charset="0"/>
                  <a:ea typeface="宋体" pitchFamily="2" charset="-122"/>
                  <a:cs typeface="+mn-cs"/>
                </a:endParaRPr>
              </a:p>
            </p:txBody>
          </p:sp>
        </mc:Choice>
        <mc:Fallback xmlns="">
          <p:sp>
            <p:nvSpPr>
              <p:cNvPr id="5" name="矩形 4"/>
              <p:cNvSpPr>
                <a:spLocks noRot="1" noChangeAspect="1" noMove="1" noResize="1" noEditPoints="1" noAdjustHandles="1" noChangeArrowheads="1" noChangeShapeType="1" noTextEdit="1"/>
              </p:cNvSpPr>
              <p:nvPr/>
            </p:nvSpPr>
            <p:spPr>
              <a:xfrm>
                <a:off x="1115550" y="5746975"/>
                <a:ext cx="6318640" cy="600805"/>
              </a:xfrm>
              <a:prstGeom prst="rect">
                <a:avLst/>
              </a:prstGeom>
              <a:blipFill>
                <a:blip r:embed="rId6"/>
                <a:stretch>
                  <a:fillRect l="-1254" b="-4082"/>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 name="矩形 1"/>
              <p:cNvSpPr/>
              <p:nvPr/>
            </p:nvSpPr>
            <p:spPr>
              <a:xfrm>
                <a:off x="1863376" y="1699923"/>
                <a:ext cx="2411494" cy="579774"/>
              </a:xfrm>
              <a:prstGeom prst="rect">
                <a:avLst/>
              </a:prstGeom>
            </p:spPr>
            <p:txBody>
              <a:bodyPr wrap="none">
                <a:spAutoFit/>
              </a:bodyPr>
              <a:lstStyle/>
              <a:p>
                <a:pPr lvl="0" algn="l">
                  <a:defRPr/>
                </a:pPr>
                <a:r>
                  <a:rPr lang="en-US" altLang="zh-CN" dirty="0" smtClean="0">
                    <a:solidFill>
                      <a:schemeClr val="tx1"/>
                    </a:solidFill>
                    <a:ea typeface="宋体" pitchFamily="2" charset="-122"/>
                  </a:rPr>
                  <a:t> </a:t>
                </a:r>
                <a14:m>
                  <m:oMath xmlns:m="http://schemas.openxmlformats.org/officeDocument/2006/math">
                    <m:sSubSup>
                      <m:sSubSupPr>
                        <m:ctrlPr>
                          <a:rPr lang="en-US" altLang="zh-CN" i="1">
                            <a:solidFill>
                              <a:schemeClr val="tx1"/>
                            </a:solidFill>
                            <a:latin typeface="Cambria Math" panose="02040503050406030204" pitchFamily="18" charset="0"/>
                            <a:ea typeface="宋体" pitchFamily="2" charset="-122"/>
                          </a:rPr>
                        </m:ctrlPr>
                      </m:sSubSupPr>
                      <m:e>
                        <m:f>
                          <m:fPr>
                            <m:ctrlPr>
                              <a:rPr lang="en-US" altLang="zh-CN" i="1" smtClean="0">
                                <a:solidFill>
                                  <a:schemeClr val="tx1"/>
                                </a:solidFill>
                                <a:latin typeface="Cambria Math" panose="02040503050406030204" pitchFamily="18" charset="0"/>
                                <a:ea typeface="宋体" pitchFamily="2" charset="-122"/>
                              </a:rPr>
                            </m:ctrlPr>
                          </m:fPr>
                          <m:num>
                            <m:r>
                              <a:rPr lang="en-US" altLang="zh-CN" b="1" i="1" smtClean="0">
                                <a:solidFill>
                                  <a:schemeClr val="tx1"/>
                                </a:solidFill>
                                <a:latin typeface="Cambria Math" panose="02040503050406030204" pitchFamily="18" charset="0"/>
                                <a:ea typeface="宋体" pitchFamily="2" charset="-122"/>
                              </a:rPr>
                              <m:t>𝒏</m:t>
                            </m:r>
                          </m:num>
                          <m:den>
                            <m:r>
                              <a:rPr lang="en-US" altLang="zh-CN" b="1" i="1" smtClean="0">
                                <a:solidFill>
                                  <a:schemeClr val="tx1"/>
                                </a:solidFill>
                                <a:latin typeface="Cambria Math" panose="02040503050406030204" pitchFamily="18" charset="0"/>
                                <a:ea typeface="宋体" pitchFamily="2" charset="-122"/>
                              </a:rPr>
                              <m:t>𝑵</m:t>
                            </m:r>
                          </m:den>
                        </m:f>
                        <m:r>
                          <a:rPr lang="en-US" altLang="zh-CN" b="1" i="1" smtClean="0">
                            <a:solidFill>
                              <a:schemeClr val="tx1"/>
                            </a:solidFill>
                            <a:latin typeface="Cambria Math" panose="02040503050406030204" pitchFamily="18" charset="0"/>
                            <a:ea typeface="宋体" pitchFamily="2" charset="-122"/>
                          </a:rPr>
                          <m:t>=</m:t>
                        </m:r>
                        <m:f>
                          <m:fPr>
                            <m:ctrlPr>
                              <a:rPr lang="en-US" altLang="zh-CN" i="1" smtClean="0">
                                <a:solidFill>
                                  <a:schemeClr val="tx1"/>
                                </a:solidFill>
                                <a:latin typeface="Cambria Math" panose="02040503050406030204" pitchFamily="18" charset="0"/>
                                <a:ea typeface="宋体" pitchFamily="2" charset="-122"/>
                              </a:rPr>
                            </m:ctrlPr>
                          </m:fPr>
                          <m:num>
                            <m:r>
                              <a:rPr lang="en-US" altLang="zh-CN" b="1" i="1" smtClean="0">
                                <a:solidFill>
                                  <a:schemeClr val="tx1"/>
                                </a:solidFill>
                                <a:latin typeface="Cambria Math" panose="02040503050406030204" pitchFamily="18" charset="0"/>
                                <a:ea typeface="宋体" pitchFamily="2" charset="-122"/>
                              </a:rPr>
                              <m:t>𝟏</m:t>
                            </m:r>
                          </m:num>
                          <m:den>
                            <m:r>
                              <a:rPr lang="en-US" altLang="zh-CN" b="1" i="1" smtClean="0">
                                <a:solidFill>
                                  <a:schemeClr val="tx1"/>
                                </a:solidFill>
                                <a:latin typeface="Cambria Math" panose="02040503050406030204" pitchFamily="18" charset="0"/>
                                <a:ea typeface="宋体" pitchFamily="2" charset="-122"/>
                              </a:rPr>
                              <m:t>𝟐</m:t>
                            </m:r>
                          </m:den>
                        </m:f>
                        <m:r>
                          <a:rPr lang="en-US" altLang="zh-CN" b="1" i="1" smtClean="0">
                            <a:solidFill>
                              <a:schemeClr val="tx1"/>
                            </a:solidFill>
                            <a:latin typeface="Cambria Math" panose="02040503050406030204" pitchFamily="18" charset="0"/>
                            <a:ea typeface="宋体" pitchFamily="2" charset="-122"/>
                          </a:rPr>
                          <m:t>,  </m:t>
                        </m:r>
                        <m:r>
                          <a:rPr lang="en-US" altLang="zh-CN" b="1" i="1">
                            <a:solidFill>
                              <a:schemeClr val="tx1"/>
                            </a:solidFill>
                            <a:latin typeface="Cambria Math" panose="02040503050406030204" pitchFamily="18" charset="0"/>
                            <a:ea typeface="宋体" pitchFamily="2" charset="-122"/>
                          </a:rPr>
                          <m:t>𝒌</m:t>
                        </m:r>
                      </m:e>
                      <m:sub>
                        <m:r>
                          <a:rPr lang="en-US" altLang="zh-CN" b="1" i="1">
                            <a:solidFill>
                              <a:schemeClr val="tx1"/>
                            </a:solidFill>
                            <a:latin typeface="Cambria Math" panose="02040503050406030204" pitchFamily="18" charset="0"/>
                            <a:ea typeface="宋体" pitchFamily="2" charset="-122"/>
                          </a:rPr>
                          <m:t>𝒇</m:t>
                        </m:r>
                      </m:sub>
                      <m:sup>
                        <m:r>
                          <a:rPr lang="en-US" altLang="zh-CN" b="1" i="1">
                            <a:solidFill>
                              <a:schemeClr val="tx1"/>
                            </a:solidFill>
                            <a:latin typeface="Cambria Math" panose="02040503050406030204" pitchFamily="18" charset="0"/>
                            <a:ea typeface="宋体" pitchFamily="2" charset="-122"/>
                          </a:rPr>
                          <m:t> </m:t>
                        </m:r>
                      </m:sup>
                    </m:sSubSup>
                    <m:r>
                      <a:rPr lang="en-US" altLang="zh-CN" b="1" i="1">
                        <a:solidFill>
                          <a:schemeClr val="tx1"/>
                        </a:solidFill>
                        <a:latin typeface="Cambria Math" panose="02040503050406030204" pitchFamily="18" charset="0"/>
                        <a:ea typeface="宋体" pitchFamily="2" charset="-122"/>
                      </a:rPr>
                      <m:t>=</m:t>
                    </m:r>
                    <m:r>
                      <a:rPr lang="en-US" altLang="zh-CN" b="1" i="1">
                        <a:solidFill>
                          <a:schemeClr val="tx1"/>
                        </a:solidFill>
                        <a:latin typeface="Cambria Math" panose="02040503050406030204" pitchFamily="18" charset="0"/>
                        <a:ea typeface="宋体" pitchFamily="2" charset="-122"/>
                      </a:rPr>
                      <m:t>𝝅</m:t>
                    </m:r>
                    <m:r>
                      <a:rPr lang="en-US" altLang="zh-CN" b="1" i="1">
                        <a:solidFill>
                          <a:schemeClr val="tx1"/>
                        </a:solidFill>
                        <a:latin typeface="Cambria Math" panose="02040503050406030204" pitchFamily="18" charset="0"/>
                        <a:ea typeface="宋体" pitchFamily="2" charset="-122"/>
                      </a:rPr>
                      <m:t>/</m:t>
                    </m:r>
                    <m:r>
                      <a:rPr lang="en-US" altLang="zh-CN" b="1" i="1">
                        <a:solidFill>
                          <a:schemeClr val="tx1"/>
                        </a:solidFill>
                        <a:latin typeface="Cambria Math" panose="02040503050406030204" pitchFamily="18" charset="0"/>
                        <a:ea typeface="宋体" pitchFamily="2" charset="-122"/>
                      </a:rPr>
                      <m:t>𝟐</m:t>
                    </m:r>
                  </m:oMath>
                </a14:m>
                <a:r>
                  <a:rPr lang="en-US" altLang="zh-CN" dirty="0">
                    <a:solidFill>
                      <a:schemeClr val="tx1"/>
                    </a:solidFill>
                    <a:ea typeface="宋体" pitchFamily="2" charset="-122"/>
                  </a:rPr>
                  <a:t> </a:t>
                </a:r>
              </a:p>
            </p:txBody>
          </p:sp>
        </mc:Choice>
        <mc:Fallback xmlns="">
          <p:sp>
            <p:nvSpPr>
              <p:cNvPr id="2" name="矩形 1"/>
              <p:cNvSpPr>
                <a:spLocks noRot="1" noChangeAspect="1" noMove="1" noResize="1" noEditPoints="1" noAdjustHandles="1" noChangeArrowheads="1" noChangeShapeType="1" noTextEdit="1"/>
              </p:cNvSpPr>
              <p:nvPr/>
            </p:nvSpPr>
            <p:spPr>
              <a:xfrm>
                <a:off x="1863376" y="1699923"/>
                <a:ext cx="2411494" cy="579774"/>
              </a:xfrm>
              <a:prstGeom prst="rect">
                <a:avLst/>
              </a:prstGeom>
              <a:blipFill>
                <a:blip r:embed="rId7"/>
                <a:stretch>
                  <a:fillRect/>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6332615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Picture 2" descr="西湖大学云谷校区二期交付在即“学术环”抢眼（组图）_杭州网"/>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1930" y="1065811"/>
            <a:ext cx="3298479" cy="2230971"/>
          </a:xfrm>
          <a:prstGeom prst="rect">
            <a:avLst/>
          </a:prstGeom>
          <a:noFill/>
          <a:extLst>
            <a:ext uri="{909E8E84-426E-40DD-AFC4-6F175D3DCCD1}">
              <a14:hiddenFill xmlns:a14="http://schemas.microsoft.com/office/drawing/2010/main">
                <a:solidFill>
                  <a:srgbClr val="FFFFFF"/>
                </a:solidFill>
              </a14:hiddenFill>
            </a:ext>
          </a:extLst>
        </p:spPr>
      </p:pic>
      <p:pic>
        <p:nvPicPr>
          <p:cNvPr id="72708" name="Picture 4" descr="西湖大学主校区启用，他能够为浙江带来什么？ - 今日热点"/>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0906" y="4197100"/>
            <a:ext cx="3111830" cy="2205581"/>
          </a:xfrm>
          <a:prstGeom prst="rect">
            <a:avLst/>
          </a:prstGeom>
          <a:noFill/>
          <a:extLst>
            <a:ext uri="{909E8E84-426E-40DD-AFC4-6F175D3DCCD1}">
              <a14:hiddenFill xmlns:a14="http://schemas.microsoft.com/office/drawing/2010/main">
                <a:solidFill>
                  <a:srgbClr val="FFFFFF"/>
                </a:solidFill>
              </a14:hiddenFill>
            </a:ext>
          </a:extLst>
        </p:spPr>
      </p:pic>
      <p:pic>
        <p:nvPicPr>
          <p:cNvPr id="4" name="图片 3"/>
          <p:cNvPicPr>
            <a:picLocks noChangeAspect="1"/>
          </p:cNvPicPr>
          <p:nvPr/>
        </p:nvPicPr>
        <p:blipFill rotWithShape="1">
          <a:blip r:embed="rId5"/>
          <a:srcRect r="8499"/>
          <a:stretch/>
        </p:blipFill>
        <p:spPr>
          <a:xfrm>
            <a:off x="5109670" y="967355"/>
            <a:ext cx="3302830" cy="2252531"/>
          </a:xfrm>
          <a:prstGeom prst="rect">
            <a:avLst/>
          </a:prstGeom>
        </p:spPr>
      </p:pic>
      <p:pic>
        <p:nvPicPr>
          <p:cNvPr id="72710" name="Picture 6" descr="https://upyun.hw2019.tp13.com/uploads/20210909/4a2a5e54a7a9adc0037b368c83235115.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r="44295"/>
          <a:stretch/>
        </p:blipFill>
        <p:spPr bwMode="auto">
          <a:xfrm>
            <a:off x="5026915" y="4197100"/>
            <a:ext cx="3231966" cy="2211152"/>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123"/>
          <p:cNvSpPr>
            <a:spLocks noChangeArrowheads="1"/>
          </p:cNvSpPr>
          <p:nvPr/>
        </p:nvSpPr>
        <p:spPr bwMode="auto">
          <a:xfrm>
            <a:off x="794936" y="3397990"/>
            <a:ext cx="3906109" cy="430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None/>
            </a:pPr>
            <a:r>
              <a:rPr lang="en-US" altLang="zh-CN" sz="2200" b="0" dirty="0" smtClean="0">
                <a:solidFill>
                  <a:srgbClr val="0000CC"/>
                </a:solidFill>
                <a:latin typeface="Tahoma" pitchFamily="34" charset="0"/>
                <a:ea typeface="宋体" pitchFamily="2" charset="-122"/>
              </a:rPr>
              <a:t>Bird view on the new campus </a:t>
            </a:r>
            <a:endParaRPr lang="en-US" altLang="zh-CN" sz="2200" b="0" dirty="0">
              <a:solidFill>
                <a:srgbClr val="0000CC"/>
              </a:solidFill>
              <a:latin typeface="Tahoma" pitchFamily="34" charset="0"/>
              <a:ea typeface="宋体" pitchFamily="2" charset="-122"/>
            </a:endParaRPr>
          </a:p>
        </p:txBody>
      </p:sp>
      <p:sp>
        <p:nvSpPr>
          <p:cNvPr id="7" name="Rectangle 123"/>
          <p:cNvSpPr>
            <a:spLocks noChangeArrowheads="1"/>
          </p:cNvSpPr>
          <p:nvPr/>
        </p:nvSpPr>
        <p:spPr bwMode="auto">
          <a:xfrm>
            <a:off x="5109671" y="3312444"/>
            <a:ext cx="314921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None/>
            </a:pPr>
            <a:r>
              <a:rPr lang="en-US" altLang="zh-CN" sz="2200" b="0" dirty="0" smtClean="0">
                <a:solidFill>
                  <a:srgbClr val="0000CC"/>
                </a:solidFill>
                <a:latin typeface="Tahoma" pitchFamily="34" charset="0"/>
                <a:ea typeface="宋体" pitchFamily="2" charset="-122"/>
              </a:rPr>
              <a:t>Institute for theoretical sciences</a:t>
            </a:r>
            <a:endParaRPr lang="en-US" altLang="zh-CN" sz="2200" b="0" dirty="0">
              <a:solidFill>
                <a:srgbClr val="0000CC"/>
              </a:solidFill>
              <a:latin typeface="Tahoma" pitchFamily="34" charset="0"/>
              <a:ea typeface="宋体" pitchFamily="2" charset="-122"/>
            </a:endParaRPr>
          </a:p>
        </p:txBody>
      </p:sp>
      <p:sp>
        <p:nvSpPr>
          <p:cNvPr id="8" name="Rectangle 2"/>
          <p:cNvSpPr txBox="1">
            <a:spLocks noChangeArrowheads="1"/>
          </p:cNvSpPr>
          <p:nvPr/>
        </p:nvSpPr>
        <p:spPr>
          <a:xfrm>
            <a:off x="190874" y="375900"/>
            <a:ext cx="8681335" cy="51837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宋体" pitchFamily="2" charset="-122"/>
              </a:defRPr>
            </a:lvl2pPr>
            <a:lvl3pPr algn="ctr" rtl="0" eaLnBrk="0" fontAlgn="base" hangingPunct="0">
              <a:spcBef>
                <a:spcPct val="0"/>
              </a:spcBef>
              <a:spcAft>
                <a:spcPct val="0"/>
              </a:spcAft>
              <a:defRPr sz="4400">
                <a:solidFill>
                  <a:schemeClr val="tx2"/>
                </a:solidFill>
                <a:latin typeface="Arial" charset="0"/>
                <a:ea typeface="宋体" pitchFamily="2" charset="-122"/>
              </a:defRPr>
            </a:lvl3pPr>
            <a:lvl4pPr algn="ctr" rtl="0" eaLnBrk="0" fontAlgn="base" hangingPunct="0">
              <a:spcBef>
                <a:spcPct val="0"/>
              </a:spcBef>
              <a:spcAft>
                <a:spcPct val="0"/>
              </a:spcAft>
              <a:defRPr sz="4400">
                <a:solidFill>
                  <a:schemeClr val="tx2"/>
                </a:solidFill>
                <a:latin typeface="Arial" charset="0"/>
                <a:ea typeface="宋体" pitchFamily="2" charset="-122"/>
              </a:defRPr>
            </a:lvl4pPr>
            <a:lvl5pPr algn="ctr" rtl="0" eaLnBrk="0" fontAlgn="base" hangingPunct="0">
              <a:spcBef>
                <a:spcPct val="0"/>
              </a:spcBef>
              <a:spcAft>
                <a:spcPct val="0"/>
              </a:spcAft>
              <a:defRPr sz="4400">
                <a:solidFill>
                  <a:schemeClr val="tx2"/>
                </a:solidFill>
                <a:latin typeface="Arial" charset="0"/>
                <a:ea typeface="宋体" pitchFamily="2" charset="-122"/>
              </a:defRPr>
            </a:lvl5pPr>
            <a:lvl6pPr marL="457200" algn="ctr" rtl="0" fontAlgn="base">
              <a:spcBef>
                <a:spcPct val="0"/>
              </a:spcBef>
              <a:spcAft>
                <a:spcPct val="0"/>
              </a:spcAft>
              <a:defRPr sz="4400">
                <a:solidFill>
                  <a:schemeClr val="tx2"/>
                </a:solidFill>
                <a:latin typeface="Arial" charset="0"/>
                <a:ea typeface="宋体" pitchFamily="2" charset="-122"/>
              </a:defRPr>
            </a:lvl6pPr>
            <a:lvl7pPr marL="914400" algn="ctr" rtl="0" fontAlgn="base">
              <a:spcBef>
                <a:spcPct val="0"/>
              </a:spcBef>
              <a:spcAft>
                <a:spcPct val="0"/>
              </a:spcAft>
              <a:defRPr sz="4400">
                <a:solidFill>
                  <a:schemeClr val="tx2"/>
                </a:solidFill>
                <a:latin typeface="Arial" charset="0"/>
                <a:ea typeface="宋体" pitchFamily="2" charset="-122"/>
              </a:defRPr>
            </a:lvl7pPr>
            <a:lvl8pPr marL="1371600" algn="ctr" rtl="0" fontAlgn="base">
              <a:spcBef>
                <a:spcPct val="0"/>
              </a:spcBef>
              <a:spcAft>
                <a:spcPct val="0"/>
              </a:spcAft>
              <a:defRPr sz="4400">
                <a:solidFill>
                  <a:schemeClr val="tx2"/>
                </a:solidFill>
                <a:latin typeface="Arial" charset="0"/>
                <a:ea typeface="宋体" pitchFamily="2" charset="-122"/>
              </a:defRPr>
            </a:lvl8pPr>
            <a:lvl9pPr marL="1828800" algn="ctr" rtl="0" fontAlgn="base">
              <a:spcBef>
                <a:spcPct val="0"/>
              </a:spcBef>
              <a:spcAft>
                <a:spcPct val="0"/>
              </a:spcAft>
              <a:defRPr sz="4400">
                <a:solidFill>
                  <a:schemeClr val="tx2"/>
                </a:solidFill>
                <a:latin typeface="Arial" charset="0"/>
                <a:ea typeface="宋体" pitchFamily="2" charset="-122"/>
              </a:defRPr>
            </a:lvl9pPr>
          </a:lstStyle>
          <a:p>
            <a:r>
              <a:rPr lang="en-US" altLang="zh-CN" sz="2400" b="0" u="sng" kern="0" dirty="0" smtClean="0">
                <a:solidFill>
                  <a:schemeClr val="tx1"/>
                </a:solidFill>
                <a:latin typeface="Microsoft yaHei" panose="020B0503020204020204" pitchFamily="34" charset="-122"/>
                <a:ea typeface="Microsoft yaHei" panose="020B0503020204020204" pitchFamily="34" charset="-122"/>
              </a:rPr>
              <a:t>Westlake University (</a:t>
            </a:r>
            <a:r>
              <a:rPr lang="zh-CN" altLang="en-US" sz="2400" b="0" u="sng" kern="0" dirty="0" smtClean="0">
                <a:solidFill>
                  <a:schemeClr val="tx1"/>
                </a:solidFill>
                <a:latin typeface="Microsoft yaHei" panose="020B0503020204020204" pitchFamily="34" charset="-122"/>
                <a:ea typeface="Microsoft yaHei" panose="020B0503020204020204" pitchFamily="34" charset="-122"/>
              </a:rPr>
              <a:t>西湖大学</a:t>
            </a:r>
            <a:r>
              <a:rPr lang="en-US" altLang="zh-CN" sz="2400" b="0" u="sng" kern="0" dirty="0" smtClean="0">
                <a:solidFill>
                  <a:schemeClr val="tx1"/>
                </a:solidFill>
                <a:latin typeface="Microsoft yaHei" panose="020B0503020204020204" pitchFamily="34" charset="-122"/>
                <a:ea typeface="Microsoft yaHei" panose="020B0503020204020204" pitchFamily="34" charset="-122"/>
              </a:rPr>
              <a:t>)</a:t>
            </a:r>
            <a:endParaRPr lang="ru-RU" altLang="zh-CN" sz="2400" b="0" u="sng" kern="0" dirty="0" smtClean="0">
              <a:solidFill>
                <a:schemeClr val="tx1"/>
              </a:solidFill>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131760361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图片 32"/>
          <p:cNvPicPr>
            <a:picLocks noChangeAspect="1"/>
          </p:cNvPicPr>
          <p:nvPr/>
        </p:nvPicPr>
        <p:blipFill>
          <a:blip r:embed="rId3"/>
          <a:stretch>
            <a:fillRect/>
          </a:stretch>
        </p:blipFill>
        <p:spPr>
          <a:xfrm>
            <a:off x="1998866" y="2084825"/>
            <a:ext cx="3798888" cy="3382889"/>
          </a:xfrm>
          <a:prstGeom prst="rect">
            <a:avLst/>
          </a:prstGeom>
        </p:spPr>
      </p:pic>
      <p:sp>
        <p:nvSpPr>
          <p:cNvPr id="78857" name="Rectangle 2"/>
          <p:cNvSpPr>
            <a:spLocks noGrp="1" noChangeArrowheads="1"/>
          </p:cNvSpPr>
          <p:nvPr>
            <p:ph type="title"/>
          </p:nvPr>
        </p:nvSpPr>
        <p:spPr>
          <a:xfrm>
            <a:off x="939442" y="158568"/>
            <a:ext cx="7184525" cy="853457"/>
          </a:xfrm>
        </p:spPr>
        <p:txBody>
          <a:bodyPr/>
          <a:lstStyle/>
          <a:p>
            <a:r>
              <a:rPr lang="en-US" altLang="zh-CN" sz="2800" u="sng" dirty="0" smtClean="0">
                <a:solidFill>
                  <a:schemeClr val="tx1"/>
                </a:solidFill>
                <a:latin typeface="Tahoma" panose="020B0604030504040204" pitchFamily="34" charset="0"/>
                <a:ea typeface="Tahoma" panose="020B0604030504040204" pitchFamily="34" charset="0"/>
                <a:cs typeface="Tahoma" panose="020B0604030504040204" pitchFamily="34" charset="0"/>
              </a:rPr>
              <a:t>Convergence of itinerancy and locality</a:t>
            </a:r>
            <a:endParaRPr lang="ru-RU" altLang="zh-CN" sz="2800" u="sng" dirty="0" smtClean="0">
              <a:solidFill>
                <a:schemeClr val="tx1"/>
              </a:solidFill>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xmlns:a14="http://schemas.microsoft.com/office/drawing/2010/main">
        <mc:Choice Requires="a14">
          <p:sp>
            <p:nvSpPr>
              <p:cNvPr id="63" name="Text Box 26"/>
              <p:cNvSpPr txBox="1">
                <a:spLocks noChangeArrowheads="1"/>
              </p:cNvSpPr>
              <p:nvPr/>
            </p:nvSpPr>
            <p:spPr bwMode="auto">
              <a:xfrm>
                <a:off x="1023267" y="975467"/>
                <a:ext cx="6461135" cy="84824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CN" sz="2400" b="0" i="0" u="none" strike="noStrike" kern="1200" cap="none" spc="0" normalizeH="0" baseline="0" noProof="0" dirty="0" smtClean="0">
                    <a:ln>
                      <a:noFill/>
                    </a:ln>
                    <a:solidFill>
                      <a:srgbClr val="FF0000"/>
                    </a:solidFill>
                    <a:effectLst/>
                    <a:uLnTx/>
                    <a:uFillTx/>
                    <a:latin typeface="Arial" charset="0"/>
                    <a:ea typeface="宋体" pitchFamily="2" charset="-122"/>
                    <a:cs typeface="+mn-cs"/>
                  </a:rPr>
                  <a:t>Relative band width</a:t>
                </a:r>
                <a:r>
                  <a:rPr kumimoji="0" lang="en-US" altLang="zh-CN" sz="2400" b="0" i="0" u="none" strike="noStrike" kern="1200" cap="none" spc="0" normalizeH="0" baseline="0" noProof="0" dirty="0" smtClean="0">
                    <a:ln>
                      <a:noFill/>
                    </a:ln>
                    <a:solidFill>
                      <a:srgbClr val="000000"/>
                    </a:solidFill>
                    <a:effectLst/>
                    <a:uLnTx/>
                    <a:uFillTx/>
                    <a:latin typeface="Arial" charset="0"/>
                    <a:ea typeface="宋体" pitchFamily="2" charset="-122"/>
                    <a:cs typeface="+mn-cs"/>
                  </a:rPr>
                  <a:t>: </a:t>
                </a:r>
              </a:p>
              <a:p>
                <a:pPr marL="0" marR="0" lvl="0" indent="0" algn="l" defTabSz="914400" rtl="0" eaLnBrk="1" fontAlgn="base" latinLnBrk="0" hangingPunct="1">
                  <a:lnSpc>
                    <a:spcPct val="100000"/>
                  </a:lnSpc>
                  <a:spcBef>
                    <a:spcPct val="0"/>
                  </a:spcBef>
                  <a:spcAft>
                    <a:spcPct val="0"/>
                  </a:spcAft>
                  <a:buClrTx/>
                  <a:buSzTx/>
                  <a:buFontTx/>
                  <a:buNone/>
                  <a:tabLst/>
                  <a:defRPr/>
                </a:pPr>
                <a14:m>
                  <m:oMath xmlns:m="http://schemas.openxmlformats.org/officeDocument/2006/math">
                    <m:sSubSup>
                      <m:sSubSupPr>
                        <m:ctrlPr>
                          <a:rPr kumimoji="0" lang="en-US" altLang="zh-CN" sz="2400" b="0" i="1" u="none" strike="noStrike" kern="1200" cap="none" spc="0" normalizeH="0" baseline="0" noProof="0" smtClean="0">
                            <a:ln>
                              <a:noFill/>
                            </a:ln>
                            <a:solidFill>
                              <a:srgbClr val="000000"/>
                            </a:solidFill>
                            <a:effectLst/>
                            <a:uLnTx/>
                            <a:uFillTx/>
                            <a:latin typeface="Cambria Math" panose="02040503050406030204" pitchFamily="18" charset="0"/>
                            <a:cs typeface="+mn-cs"/>
                          </a:rPr>
                        </m:ctrlPr>
                      </m:sSubSupPr>
                      <m:e>
                        <m:r>
                          <a:rPr kumimoji="0" lang="en-US" altLang="zh-CN" sz="2400" b="0" i="1" u="none" strike="noStrike" kern="1200" cap="none" spc="0" normalizeH="0" baseline="0" noProof="0" smtClean="0">
                            <a:ln>
                              <a:noFill/>
                            </a:ln>
                            <a:solidFill>
                              <a:srgbClr val="000000"/>
                            </a:solidFill>
                            <a:effectLst/>
                            <a:uLnTx/>
                            <a:uFillTx/>
                            <a:latin typeface="Cambria Math" panose="02040503050406030204" pitchFamily="18" charset="0"/>
                            <a:cs typeface="+mn-cs"/>
                          </a:rPr>
                          <m:t>𝑊</m:t>
                        </m:r>
                      </m:e>
                      <m:sub>
                        <m:r>
                          <a:rPr kumimoji="0" lang="en-US" altLang="zh-CN" sz="2400" b="0" i="1" u="none" strike="noStrike" kern="1200" cap="none" spc="0" normalizeH="0" baseline="0" noProof="0" smtClean="0">
                            <a:ln>
                              <a:noFill/>
                            </a:ln>
                            <a:solidFill>
                              <a:srgbClr val="000000"/>
                            </a:solidFill>
                            <a:effectLst/>
                            <a:uLnTx/>
                            <a:uFillTx/>
                            <a:latin typeface="Cambria Math" panose="02040503050406030204" pitchFamily="18" charset="0"/>
                            <a:cs typeface="+mn-cs"/>
                          </a:rPr>
                          <m:t>𝑅</m:t>
                        </m:r>
                      </m:sub>
                      <m:sup>
                        <m:r>
                          <a:rPr kumimoji="0" lang="en-US" altLang="zh-CN" sz="2400" b="0" i="1" u="none" strike="noStrike" kern="1200" cap="none" spc="0" normalizeH="0" baseline="0" noProof="0" smtClean="0">
                            <a:ln>
                              <a:noFill/>
                            </a:ln>
                            <a:solidFill>
                              <a:srgbClr val="000000"/>
                            </a:solidFill>
                            <a:effectLst/>
                            <a:uLnTx/>
                            <a:uFillTx/>
                            <a:latin typeface="Cambria Math" panose="02040503050406030204" pitchFamily="18" charset="0"/>
                            <a:cs typeface="+mn-cs"/>
                          </a:rPr>
                          <m:t> </m:t>
                        </m:r>
                      </m:sup>
                    </m:sSubSup>
                    <m:r>
                      <a:rPr kumimoji="0" lang="en-US" altLang="zh-CN" sz="2400" b="0" i="0" u="none" strike="noStrike" kern="1200" cap="none" spc="0" normalizeH="0" baseline="0" noProof="0" smtClean="0">
                        <a:ln>
                          <a:noFill/>
                        </a:ln>
                        <a:solidFill>
                          <a:srgbClr val="000000"/>
                        </a:solidFill>
                        <a:effectLst/>
                        <a:uLnTx/>
                        <a:uFillTx/>
                        <a:latin typeface="Cambria Math" panose="02040503050406030204" pitchFamily="18" charset="0"/>
                        <a:cs typeface="+mn-cs"/>
                      </a:rPr>
                      <m:t>=</m:t>
                    </m:r>
                    <m:d>
                      <m:dPr>
                        <m:begChr m:val="〈"/>
                        <m:endChr m:val="〉"/>
                        <m:ctrlPr>
                          <a:rPr kumimoji="0" lang="en-US" altLang="zh-CN" sz="2400" b="0" i="1" u="none" strike="noStrike" kern="1200" cap="none" spc="0" normalizeH="0" baseline="0" noProof="0" smtClean="0">
                            <a:ln>
                              <a:noFill/>
                            </a:ln>
                            <a:solidFill>
                              <a:srgbClr val="000000"/>
                            </a:solidFill>
                            <a:effectLst/>
                            <a:uLnTx/>
                            <a:uFillTx/>
                            <a:latin typeface="Cambria Math" panose="02040503050406030204" pitchFamily="18" charset="0"/>
                            <a:cs typeface="+mn-cs"/>
                          </a:rPr>
                        </m:ctrlPr>
                      </m:dPr>
                      <m:e>
                        <m:sSub>
                          <m:sSubPr>
                            <m:ctrlPr>
                              <a:rPr kumimoji="0" lang="en-US" altLang="zh-CN" sz="2400" b="0" i="1" u="none" strike="noStrike" kern="1200" cap="none" spc="0" normalizeH="0" baseline="0" noProof="0" smtClean="0">
                                <a:ln>
                                  <a:noFill/>
                                </a:ln>
                                <a:solidFill>
                                  <a:srgbClr val="000000"/>
                                </a:solidFill>
                                <a:effectLst/>
                                <a:uLnTx/>
                                <a:uFillTx/>
                                <a:latin typeface="Cambria Math" panose="02040503050406030204" pitchFamily="18" charset="0"/>
                                <a:cs typeface="+mn-cs"/>
                              </a:rPr>
                            </m:ctrlPr>
                          </m:sSubPr>
                          <m:e>
                            <m:r>
                              <a:rPr kumimoji="0" lang="en-US" altLang="zh-CN" sz="2400" b="0" i="1" u="none" strike="noStrike" kern="1200" cap="none" spc="0" normalizeH="0" baseline="0" noProof="0" smtClean="0">
                                <a:ln>
                                  <a:noFill/>
                                </a:ln>
                                <a:solidFill>
                                  <a:srgbClr val="000000"/>
                                </a:solidFill>
                                <a:effectLst/>
                                <a:uLnTx/>
                                <a:uFillTx/>
                                <a:latin typeface="Cambria Math" panose="02040503050406030204" pitchFamily="18" charset="0"/>
                                <a:cs typeface="+mn-cs"/>
                              </a:rPr>
                              <m:t>𝐸</m:t>
                            </m:r>
                          </m:e>
                          <m:sub>
                            <m:r>
                              <a:rPr kumimoji="0" lang="en-US" altLang="zh-CN" sz="2400" b="0" i="1" u="none" strike="noStrike" kern="1200" cap="none" spc="0" normalizeH="0" baseline="0" noProof="0" smtClean="0">
                                <a:ln>
                                  <a:noFill/>
                                </a:ln>
                                <a:solidFill>
                                  <a:srgbClr val="000000"/>
                                </a:solidFill>
                                <a:effectLst/>
                                <a:uLnTx/>
                                <a:uFillTx/>
                                <a:latin typeface="Cambria Math" panose="02040503050406030204" pitchFamily="18" charset="0"/>
                                <a:cs typeface="+mn-cs"/>
                              </a:rPr>
                              <m:t>𝐾</m:t>
                            </m:r>
                          </m:sub>
                        </m:sSub>
                      </m:e>
                    </m:d>
                    <m:r>
                      <a:rPr kumimoji="0" lang="en-US" altLang="zh-CN" sz="2400" b="0" i="1" u="none" strike="noStrike" kern="1200" cap="none" spc="0" normalizeH="0" baseline="0" noProof="0" smtClean="0">
                        <a:ln>
                          <a:noFill/>
                        </a:ln>
                        <a:solidFill>
                          <a:srgbClr val="000000"/>
                        </a:solidFill>
                        <a:effectLst/>
                        <a:uLnTx/>
                        <a:uFillTx/>
                        <a:latin typeface="Cambria Math" panose="02040503050406030204" pitchFamily="18" charset="0"/>
                        <a:cs typeface="+mn-cs"/>
                      </a:rPr>
                      <m:t>/〈</m:t>
                    </m:r>
                    <m:sSubSup>
                      <m:sSubSupPr>
                        <m:ctrlPr>
                          <a:rPr kumimoji="0" lang="en-US" altLang="zh-CN" sz="2400" b="0" i="1" u="none" strike="noStrike" kern="1200" cap="none" spc="0" normalizeH="0" baseline="0" noProof="0" smtClean="0">
                            <a:ln>
                              <a:noFill/>
                            </a:ln>
                            <a:solidFill>
                              <a:srgbClr val="000000"/>
                            </a:solidFill>
                            <a:effectLst/>
                            <a:uLnTx/>
                            <a:uFillTx/>
                            <a:latin typeface="Cambria Math" panose="02040503050406030204" pitchFamily="18" charset="0"/>
                            <a:cs typeface="+mn-cs"/>
                          </a:rPr>
                        </m:ctrlPr>
                      </m:sSubSupPr>
                      <m:e>
                        <m:r>
                          <a:rPr kumimoji="0" lang="en-US" altLang="zh-CN" sz="2400" b="0" i="1" u="none" strike="noStrike" kern="1200" cap="none" spc="0" normalizeH="0" baseline="0" noProof="0" smtClean="0">
                            <a:ln>
                              <a:noFill/>
                            </a:ln>
                            <a:solidFill>
                              <a:srgbClr val="000000"/>
                            </a:solidFill>
                            <a:effectLst/>
                            <a:uLnTx/>
                            <a:uFillTx/>
                            <a:latin typeface="Cambria Math" panose="02040503050406030204" pitchFamily="18" charset="0"/>
                            <a:cs typeface="+mn-cs"/>
                          </a:rPr>
                          <m:t>𝐸</m:t>
                        </m:r>
                      </m:e>
                      <m:sub>
                        <m:r>
                          <a:rPr kumimoji="0" lang="en-US" altLang="zh-CN" sz="2400" b="0" i="1" u="none" strike="noStrike" kern="1200" cap="none" spc="0" normalizeH="0" baseline="0" noProof="0" smtClean="0">
                            <a:ln>
                              <a:noFill/>
                            </a:ln>
                            <a:solidFill>
                              <a:srgbClr val="000000"/>
                            </a:solidFill>
                            <a:effectLst/>
                            <a:uLnTx/>
                            <a:uFillTx/>
                            <a:latin typeface="Cambria Math" panose="02040503050406030204" pitchFamily="18" charset="0"/>
                            <a:cs typeface="+mn-cs"/>
                          </a:rPr>
                          <m:t>𝑘</m:t>
                        </m:r>
                      </m:sub>
                      <m:sup>
                        <m:r>
                          <a:rPr kumimoji="0" lang="en-US" altLang="zh-CN" sz="2400" b="0" i="1" u="none" strike="noStrike" kern="1200" cap="none" spc="0" normalizeH="0" baseline="0" noProof="0" smtClean="0">
                            <a:ln>
                              <a:noFill/>
                            </a:ln>
                            <a:solidFill>
                              <a:srgbClr val="000000"/>
                            </a:solidFill>
                            <a:effectLst/>
                            <a:uLnTx/>
                            <a:uFillTx/>
                            <a:latin typeface="Cambria Math" panose="02040503050406030204" pitchFamily="18" charset="0"/>
                            <a:cs typeface="+mn-cs"/>
                          </a:rPr>
                          <m:t>𝑈</m:t>
                        </m:r>
                        <m:r>
                          <a:rPr kumimoji="0" lang="en-US" altLang="zh-CN" sz="2400" b="0" i="1" u="none" strike="noStrike" kern="1200" cap="none" spc="0" normalizeH="0" baseline="0" noProof="0" smtClean="0">
                            <a:ln>
                              <a:noFill/>
                            </a:ln>
                            <a:solidFill>
                              <a:srgbClr val="000000"/>
                            </a:solidFill>
                            <a:effectLst/>
                            <a:uLnTx/>
                            <a:uFillTx/>
                            <a:latin typeface="Cambria Math" panose="02040503050406030204" pitchFamily="18" charset="0"/>
                            <a:cs typeface="+mn-cs"/>
                          </a:rPr>
                          <m:t>=0</m:t>
                        </m:r>
                      </m:sup>
                    </m:sSubSup>
                    <m:r>
                      <a:rPr kumimoji="0" lang="en-US" altLang="zh-CN" sz="2400" b="0" i="1" u="none" strike="noStrike" kern="1200" cap="none" spc="0" normalizeH="0" baseline="0" noProof="0" smtClean="0">
                        <a:ln>
                          <a:noFill/>
                        </a:ln>
                        <a:solidFill>
                          <a:srgbClr val="000000"/>
                        </a:solidFill>
                        <a:effectLst/>
                        <a:uLnTx/>
                        <a:uFillTx/>
                        <a:latin typeface="Cambria Math" panose="02040503050406030204" pitchFamily="18" charset="0"/>
                        <a:cs typeface="+mn-cs"/>
                      </a:rPr>
                      <m:t>〉</m:t>
                    </m:r>
                  </m:oMath>
                </a14:m>
                <a:r>
                  <a:rPr kumimoji="0" lang="en-US" altLang="zh-CN" sz="2400" b="0" i="0" u="none" strike="noStrike" kern="1200" cap="none" spc="0" normalizeH="0" baseline="0" noProof="0" dirty="0" smtClean="0">
                    <a:ln>
                      <a:noFill/>
                    </a:ln>
                    <a:solidFill>
                      <a:srgbClr val="000000"/>
                    </a:solidFill>
                    <a:effectLst/>
                    <a:uLnTx/>
                    <a:uFillTx/>
                    <a:latin typeface="Tahoma" pitchFamily="34" charset="0"/>
                    <a:ea typeface="宋体" pitchFamily="2" charset="-122"/>
                    <a:cs typeface="+mn-cs"/>
                  </a:rPr>
                  <a:t>=</a:t>
                </a:r>
                <a:r>
                  <a:rPr kumimoji="0" lang="en-US" altLang="zh-CN" sz="2400" i="0" u="none" strike="noStrike" kern="1200" cap="none" spc="0" normalizeH="0" baseline="0" noProof="0" dirty="0" smtClean="0">
                    <a:ln>
                      <a:noFill/>
                    </a:ln>
                    <a:solidFill>
                      <a:srgbClr val="0000CC"/>
                    </a:solidFill>
                    <a:effectLst/>
                    <a:uLnTx/>
                    <a:uFillTx/>
                    <a:latin typeface="Tahoma" pitchFamily="34" charset="0"/>
                    <a:ea typeface="宋体" pitchFamily="2" charset="-122"/>
                    <a:cs typeface="+mn-cs"/>
                  </a:rPr>
                  <a:t>1 (free), 0</a:t>
                </a:r>
                <a:r>
                  <a:rPr kumimoji="0" lang="en-US" altLang="zh-CN" sz="2400" i="0" u="none" strike="noStrike" kern="1200" cap="none" spc="0" normalizeH="0" noProof="0" dirty="0" smtClean="0">
                    <a:ln>
                      <a:noFill/>
                    </a:ln>
                    <a:solidFill>
                      <a:srgbClr val="0000CC"/>
                    </a:solidFill>
                    <a:effectLst/>
                    <a:uLnTx/>
                    <a:uFillTx/>
                    <a:latin typeface="Tahoma" pitchFamily="34" charset="0"/>
                    <a:ea typeface="宋体" pitchFamily="2" charset="-122"/>
                    <a:cs typeface="+mn-cs"/>
                  </a:rPr>
                  <a:t> (infinite U)</a:t>
                </a:r>
                <a:endParaRPr kumimoji="0" lang="en-US" altLang="zh-CN" sz="2400" i="0" u="none" strike="noStrike" kern="1200" cap="none" spc="0" normalizeH="0" baseline="0" noProof="0" dirty="0" smtClean="0">
                  <a:ln>
                    <a:noFill/>
                  </a:ln>
                  <a:solidFill>
                    <a:srgbClr val="0000CC"/>
                  </a:solidFill>
                  <a:effectLst/>
                  <a:uLnTx/>
                  <a:uFillTx/>
                  <a:latin typeface="Tahoma" pitchFamily="34" charset="0"/>
                  <a:ea typeface="宋体" pitchFamily="2" charset="-122"/>
                  <a:cs typeface="+mn-cs"/>
                </a:endParaRPr>
              </a:p>
            </p:txBody>
          </p:sp>
        </mc:Choice>
        <mc:Fallback xmlns="">
          <p:sp>
            <p:nvSpPr>
              <p:cNvPr id="63" name="Text Box 26"/>
              <p:cNvSpPr txBox="1">
                <a:spLocks noRot="1" noChangeAspect="1" noMove="1" noResize="1" noEditPoints="1" noAdjustHandles="1" noChangeArrowheads="1" noChangeShapeType="1" noTextEdit="1"/>
              </p:cNvSpPr>
              <p:nvPr/>
            </p:nvSpPr>
            <p:spPr bwMode="auto">
              <a:xfrm>
                <a:off x="1023267" y="975467"/>
                <a:ext cx="6461135" cy="848246"/>
              </a:xfrm>
              <a:prstGeom prst="rect">
                <a:avLst/>
              </a:prstGeom>
              <a:blipFill>
                <a:blip r:embed="rId4"/>
                <a:stretch>
                  <a:fillRect l="-1509" t="-5036" b="-14388"/>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a:noFill/>
                  </a:rPr>
                  <a:t> </a:t>
                </a:r>
              </a:p>
            </p:txBody>
          </p:sp>
        </mc:Fallback>
      </mc:AlternateContent>
      <p:grpSp>
        <p:nvGrpSpPr>
          <p:cNvPr id="3" name="组合 2"/>
          <p:cNvGrpSpPr/>
          <p:nvPr/>
        </p:nvGrpSpPr>
        <p:grpSpPr>
          <a:xfrm>
            <a:off x="6253441" y="4081334"/>
            <a:ext cx="2339672" cy="1110976"/>
            <a:chOff x="6292099" y="4526548"/>
            <a:chExt cx="2339672" cy="1110976"/>
          </a:xfrm>
        </p:grpSpPr>
        <p:sp>
          <p:nvSpPr>
            <p:cNvPr id="67" name="Text Box 26"/>
            <p:cNvSpPr txBox="1">
              <a:spLocks noChangeArrowheads="1"/>
            </p:cNvSpPr>
            <p:nvPr/>
          </p:nvSpPr>
          <p:spPr bwMode="auto">
            <a:xfrm>
              <a:off x="6414349" y="4526548"/>
              <a:ext cx="2217422"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CN" sz="2200" b="0" i="0" u="none" strike="noStrike" kern="1200" cap="none" spc="0" normalizeH="0" baseline="0" noProof="0" dirty="0">
                  <a:ln>
                    <a:noFill/>
                  </a:ln>
                  <a:solidFill>
                    <a:srgbClr val="0000CC"/>
                  </a:solidFill>
                  <a:effectLst/>
                  <a:uLnTx/>
                  <a:uFillTx/>
                  <a:latin typeface="Tahoma" pitchFamily="34" charset="0"/>
                  <a:ea typeface="宋体" pitchFamily="2" charset="-122"/>
                  <a:cs typeface="+mn-cs"/>
                </a:rPr>
                <a:t>s</a:t>
              </a:r>
              <a:r>
                <a:rPr kumimoji="0" lang="en-US" altLang="zh-CN" sz="2200" b="0" i="0" u="none" strike="noStrike" kern="1200" cap="none" spc="0" normalizeH="0" baseline="0" noProof="0" dirty="0" smtClean="0">
                  <a:ln>
                    <a:noFill/>
                  </a:ln>
                  <a:solidFill>
                    <a:srgbClr val="0000CC"/>
                  </a:solidFill>
                  <a:effectLst/>
                  <a:uLnTx/>
                  <a:uFillTx/>
                  <a:latin typeface="Tahoma" pitchFamily="34" charset="0"/>
                  <a:ea typeface="宋体" pitchFamily="2" charset="-122"/>
                  <a:cs typeface="+mn-cs"/>
                </a:rPr>
                <a:t>trong coupling: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CN" sz="2200" b="0" i="0" u="none" strike="noStrike" kern="1200" cap="none" spc="0" normalizeH="0" baseline="0" noProof="0" dirty="0" smtClean="0">
                  <a:ln>
                    <a:noFill/>
                  </a:ln>
                  <a:solidFill>
                    <a:srgbClr val="0000CC"/>
                  </a:solidFill>
                  <a:effectLst/>
                  <a:uLnTx/>
                  <a:uFillTx/>
                  <a:latin typeface="Tahoma" pitchFamily="34" charset="0"/>
                  <a:ea typeface="宋体" pitchFamily="2" charset="-122"/>
                  <a:cs typeface="+mn-cs"/>
                </a:rPr>
                <a:t>softening of </a:t>
              </a:r>
              <a:r>
                <a:rPr kumimoji="0" lang="en-US" altLang="zh-CN" sz="2200" b="0" i="0" u="none" strike="noStrike" kern="1200" cap="none" spc="0" normalizeH="0" baseline="0" noProof="0" dirty="0" err="1" smtClean="0">
                  <a:ln>
                    <a:noFill/>
                  </a:ln>
                  <a:solidFill>
                    <a:srgbClr val="0000CC"/>
                  </a:solidFill>
                  <a:effectLst/>
                  <a:uLnTx/>
                  <a:uFillTx/>
                  <a:latin typeface="Tahoma" pitchFamily="34" charset="0"/>
                  <a:ea typeface="宋体" pitchFamily="2" charset="-122"/>
                  <a:cs typeface="+mn-cs"/>
                </a:rPr>
                <a:t>Mottness</a:t>
              </a:r>
              <a:r>
                <a:rPr kumimoji="0" lang="en-US" altLang="zh-CN" sz="2200" b="0" i="0" u="none" strike="noStrike" kern="1200" cap="none" spc="0" normalizeH="0" baseline="0" noProof="0" dirty="0" smtClean="0">
                  <a:ln>
                    <a:noFill/>
                  </a:ln>
                  <a:solidFill>
                    <a:srgbClr val="0000CC"/>
                  </a:solidFill>
                  <a:effectLst/>
                  <a:uLnTx/>
                  <a:uFillTx/>
                  <a:latin typeface="Tahoma" pitchFamily="34" charset="0"/>
                  <a:ea typeface="宋体" pitchFamily="2" charset="-122"/>
                  <a:cs typeface="+mn-cs"/>
                </a:rPr>
                <a:t> </a:t>
              </a:r>
            </a:p>
          </p:txBody>
        </p:sp>
        <p:sp>
          <p:nvSpPr>
            <p:cNvPr id="32" name="圆角矩形标注 31"/>
            <p:cNvSpPr/>
            <p:nvPr/>
          </p:nvSpPr>
          <p:spPr>
            <a:xfrm>
              <a:off x="6292099" y="4547822"/>
              <a:ext cx="2303529" cy="1089702"/>
            </a:xfrm>
            <a:prstGeom prst="wedgeRoundRectCallout">
              <a:avLst>
                <a:gd name="adj1" fmla="val -122771"/>
                <a:gd name="adj2" fmla="val -53983"/>
                <a:gd name="adj3" fmla="val 16667"/>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宋体"/>
                <a:cs typeface="+mn-cs"/>
              </a:endParaRPr>
            </a:p>
          </p:txBody>
        </p:sp>
      </p:grpSp>
      <p:sp>
        <p:nvSpPr>
          <p:cNvPr id="71" name="矩形 70"/>
          <p:cNvSpPr/>
          <p:nvPr/>
        </p:nvSpPr>
        <p:spPr>
          <a:xfrm>
            <a:off x="3148904" y="2503100"/>
            <a:ext cx="523220" cy="2320210"/>
          </a:xfrm>
          <a:prstGeom prst="rect">
            <a:avLst/>
          </a:prstGeom>
          <a:noFill/>
        </p:spPr>
        <p:txBody>
          <a:bodyPr vert="vert" wrap="square">
            <a:spAutoFit/>
          </a:bodyPr>
          <a:lstStyle/>
          <a:p>
            <a:pPr marL="0" marR="0" lvl="0" indent="0" algn="ctr" defTabSz="914400" rtl="0" eaLnBrk="1" fontAlgn="base" latinLnBrk="0" hangingPunct="1">
              <a:lnSpc>
                <a:spcPct val="100000"/>
              </a:lnSpc>
              <a:spcBef>
                <a:spcPct val="0"/>
              </a:spcBef>
              <a:spcAft>
                <a:spcPct val="0"/>
              </a:spcAft>
              <a:buClrTx/>
              <a:buSzPct val="70000"/>
              <a:buFontTx/>
              <a:buNone/>
              <a:tabLst/>
              <a:defRPr/>
            </a:pPr>
            <a:r>
              <a:rPr kumimoji="0" lang="en-US" altLang="zh-CN" sz="2200" b="1" i="0" u="none" strike="noStrike" kern="1200" cap="none" spc="0" normalizeH="0" baseline="0" noProof="0" dirty="0" smtClean="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U/t=0.5</a:t>
            </a:r>
            <a:r>
              <a:rPr kumimoji="0" lang="en-US" altLang="zh-CN" sz="2200" b="1" i="0" u="none" strike="noStrike" kern="1200" cap="none" spc="0" normalizeH="0" baseline="0" noProof="0" dirty="0" smtClean="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 19</a:t>
            </a:r>
            <a:endParaRPr kumimoji="0" lang="en-US" altLang="zh-CN" sz="2200"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2" name="组合 1"/>
          <p:cNvGrpSpPr/>
          <p:nvPr/>
        </p:nvGrpSpPr>
        <p:grpSpPr>
          <a:xfrm>
            <a:off x="6071532" y="2523977"/>
            <a:ext cx="2715952" cy="1261884"/>
            <a:chOff x="6182790" y="2552536"/>
            <a:chExt cx="2715952" cy="1261884"/>
          </a:xfrm>
        </p:grpSpPr>
        <p:sp>
          <p:nvSpPr>
            <p:cNvPr id="70" name="圆角矩形标注 69"/>
            <p:cNvSpPr/>
            <p:nvPr/>
          </p:nvSpPr>
          <p:spPr>
            <a:xfrm>
              <a:off x="6182790" y="2552536"/>
              <a:ext cx="2590551" cy="1191066"/>
            </a:xfrm>
            <a:prstGeom prst="wedgeRoundRectCallout">
              <a:avLst>
                <a:gd name="adj1" fmla="val -98003"/>
                <a:gd name="adj2" fmla="val -63402"/>
                <a:gd name="adj3" fmla="val 16667"/>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宋体"/>
                <a:cs typeface="+mn-cs"/>
              </a:endParaRPr>
            </a:p>
          </p:txBody>
        </p:sp>
        <mc:AlternateContent xmlns:mc="http://schemas.openxmlformats.org/markup-compatibility/2006" xmlns:a14="http://schemas.microsoft.com/office/drawing/2010/main">
          <mc:Choice Requires="a14">
            <p:sp>
              <p:nvSpPr>
                <p:cNvPr id="72" name="Text Box 26"/>
                <p:cNvSpPr txBox="1">
                  <a:spLocks noChangeArrowheads="1"/>
                </p:cNvSpPr>
                <p:nvPr/>
              </p:nvSpPr>
              <p:spPr bwMode="auto">
                <a:xfrm>
                  <a:off x="6375933" y="2552536"/>
                  <a:ext cx="2522809" cy="1261884"/>
                </a:xfrm>
                <a:prstGeom prst="rect">
                  <a:avLst/>
                </a:prstGeom>
                <a:noFill/>
                <a:ln w="9525">
                  <a:noFill/>
                  <a:miter lim="800000"/>
                  <a:headEnd/>
                  <a:tailEnd/>
                </a:ln>
                <a:extLst>
                  <a:ext uri="{909E8E84-426E-40DD-AFC4-6F175D3DCCD1}">
                    <a14:hiddenFill>
                      <a:solidFill>
                        <a:srgbClr val="FFFFFF"/>
                      </a:solidFill>
                    </a14:hiddenFill>
                  </a:ext>
                </a:extLst>
              </p:spPr>
              <p:txBody>
                <a:bodyPr wrap="square">
                  <a:spAutoFit/>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CN" sz="2200" b="0" i="0" u="none" strike="noStrike" kern="1200" cap="none" spc="0" normalizeH="0" baseline="0" noProof="0" dirty="0">
                      <a:ln>
                        <a:noFill/>
                      </a:ln>
                      <a:solidFill>
                        <a:srgbClr val="0000CC"/>
                      </a:solidFill>
                      <a:effectLst/>
                      <a:uLnTx/>
                      <a:uFillTx/>
                      <a:latin typeface="Tahoma" pitchFamily="34" charset="0"/>
                      <a:ea typeface="宋体" pitchFamily="2" charset="-122"/>
                      <a:cs typeface="+mn-cs"/>
                    </a:rPr>
                    <a:t>w</a:t>
                  </a:r>
                  <a:r>
                    <a:rPr kumimoji="0" lang="en-US" altLang="zh-CN" sz="2200" b="0" i="0" u="none" strike="noStrike" kern="1200" cap="none" spc="0" normalizeH="0" baseline="0" noProof="0" dirty="0" smtClean="0">
                      <a:ln>
                        <a:noFill/>
                      </a:ln>
                      <a:solidFill>
                        <a:srgbClr val="0000CC"/>
                      </a:solidFill>
                      <a:effectLst/>
                      <a:uLnTx/>
                      <a:uFillTx/>
                      <a:latin typeface="Tahoma" pitchFamily="34" charset="0"/>
                      <a:ea typeface="宋体" pitchFamily="2" charset="-122"/>
                      <a:cs typeface="+mn-cs"/>
                    </a:rPr>
                    <a:t>eak coupling: enhancement of collision as </a:t>
                  </a:r>
                  <a14:m>
                    <m:oMath xmlns:m="http://schemas.openxmlformats.org/officeDocument/2006/math">
                      <m:sSup>
                        <m:sSupPr>
                          <m:ctrlPr>
                            <a:rPr kumimoji="0" lang="en-US" altLang="zh-CN" sz="2200" b="0" i="1" u="none" strike="noStrike" kern="1200" cap="none" spc="0" normalizeH="0" baseline="0" noProof="0" smtClean="0">
                              <a:ln>
                                <a:noFill/>
                              </a:ln>
                              <a:solidFill>
                                <a:srgbClr val="0000CC"/>
                              </a:solidFill>
                              <a:effectLst/>
                              <a:uLnTx/>
                              <a:uFillTx/>
                              <a:latin typeface="Cambria Math" panose="02040503050406030204" pitchFamily="18" charset="0"/>
                              <a:cs typeface="+mn-cs"/>
                            </a:rPr>
                          </m:ctrlPr>
                        </m:sSupPr>
                        <m:e>
                          <m:r>
                            <a:rPr kumimoji="0" lang="en-US" altLang="zh-CN" sz="2200" b="0" i="1" u="none" strike="noStrike" kern="1200" cap="none" spc="0" normalizeH="0" baseline="0" noProof="0" smtClean="0">
                              <a:ln>
                                <a:noFill/>
                              </a:ln>
                              <a:solidFill>
                                <a:srgbClr val="0000CC"/>
                              </a:solidFill>
                              <a:effectLst/>
                              <a:uLnTx/>
                              <a:uFillTx/>
                              <a:latin typeface="Cambria Math" panose="02040503050406030204" pitchFamily="18" charset="0"/>
                              <a:cs typeface="+mn-cs"/>
                            </a:rPr>
                            <m:t>𝑁</m:t>
                          </m:r>
                          <m:r>
                            <a:rPr kumimoji="0" lang="en-US" altLang="zh-CN" sz="2200" b="0" i="1" u="none" strike="noStrike" kern="1200" cap="none" spc="0" normalizeH="0" baseline="0" noProof="0" smtClean="0">
                              <a:ln>
                                <a:noFill/>
                              </a:ln>
                              <a:solidFill>
                                <a:srgbClr val="0000CC"/>
                              </a:solidFill>
                              <a:effectLst/>
                              <a:uLnTx/>
                              <a:uFillTx/>
                              <a:latin typeface="Cambria Math" panose="02040503050406030204" pitchFamily="18" charset="0"/>
                              <a:cs typeface="+mn-cs"/>
                            </a:rPr>
                            <m:t>→∞</m:t>
                          </m:r>
                        </m:e>
                        <m:sup>
                          <m:r>
                            <a:rPr kumimoji="0" lang="en-US" altLang="zh-CN" sz="2200" b="0" i="1" u="none" strike="noStrike" kern="1200" cap="none" spc="0" normalizeH="0" baseline="0" noProof="0" smtClean="0">
                              <a:ln>
                                <a:noFill/>
                              </a:ln>
                              <a:solidFill>
                                <a:srgbClr val="0000CC"/>
                              </a:solidFill>
                              <a:effectLst/>
                              <a:uLnTx/>
                              <a:uFillTx/>
                              <a:latin typeface="Cambria Math" panose="02040503050406030204" pitchFamily="18" charset="0"/>
                              <a:cs typeface="+mn-cs"/>
                            </a:rPr>
                            <m:t> </m:t>
                          </m:r>
                        </m:sup>
                      </m:sSup>
                    </m:oMath>
                  </a14:m>
                  <a:endParaRPr kumimoji="0" lang="en-US" altLang="zh-CN" sz="2200" b="0" i="0" u="none" strike="noStrike" kern="1200" cap="none" spc="0" normalizeH="0" baseline="0" noProof="0" dirty="0" smtClean="0">
                    <a:ln>
                      <a:noFill/>
                    </a:ln>
                    <a:solidFill>
                      <a:srgbClr val="0000CC"/>
                    </a:solidFill>
                    <a:effectLst/>
                    <a:uLnTx/>
                    <a:uFillTx/>
                    <a:latin typeface="Tahoma" pitchFamily="34" charset="0"/>
                    <a:ea typeface="宋体"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zh-CN" sz="1000" b="0" i="0" u="none" strike="noStrike" kern="1200" cap="none" spc="0" normalizeH="0" baseline="0" noProof="0" dirty="0" smtClean="0">
                    <a:ln>
                      <a:noFill/>
                    </a:ln>
                    <a:solidFill>
                      <a:srgbClr val="000000"/>
                    </a:solidFill>
                    <a:effectLst/>
                    <a:uLnTx/>
                    <a:uFillTx/>
                    <a:latin typeface="Tahoma" pitchFamily="34" charset="0"/>
                    <a:ea typeface="宋体" pitchFamily="2" charset="-122"/>
                    <a:cs typeface="+mn-cs"/>
                  </a:endParaRPr>
                </a:p>
              </p:txBody>
            </p:sp>
          </mc:Choice>
          <mc:Fallback xmlns="">
            <p:sp>
              <p:nvSpPr>
                <p:cNvPr id="72" name="Text Box 26"/>
                <p:cNvSpPr txBox="1">
                  <a:spLocks noRot="1" noChangeAspect="1" noMove="1" noResize="1" noEditPoints="1" noAdjustHandles="1" noChangeArrowheads="1" noChangeShapeType="1" noTextEdit="1"/>
                </p:cNvSpPr>
                <p:nvPr/>
              </p:nvSpPr>
              <p:spPr bwMode="auto">
                <a:xfrm>
                  <a:off x="6375933" y="2552536"/>
                  <a:ext cx="2522809" cy="1261884"/>
                </a:xfrm>
                <a:prstGeom prst="rect">
                  <a:avLst/>
                </a:prstGeom>
                <a:blipFill rotWithShape="0">
                  <a:blip r:embed="rId6"/>
                  <a:stretch>
                    <a:fillRect l="-3140" t="-2899"/>
                  </a:stretch>
                </a:blipFill>
                <a:ln w="9525">
                  <a:noFill/>
                  <a:miter lim="800000"/>
                  <a:headEnd/>
                  <a:tailEnd/>
                </a:ln>
                <a:extLst>
                  <a:ext uri="{909E8E84-426E-40DD-AFC4-6F175D3DCCD1}">
                    <a14:hiddenFill xmlns:a14="http://schemas.microsoft.com/office/drawing/2010/main">
                      <a:solidFill>
                        <a:srgbClr val="FFFFFF"/>
                      </a:solidFill>
                    </a14:hiddenFill>
                  </a:ext>
                </a:extLst>
              </p:spPr>
              <p:txBody>
                <a:bodyPr/>
                <a:lstStyle/>
                <a:p>
                  <a:r>
                    <a:rPr lang="zh-CN" altLang="en-US">
                      <a:noFill/>
                    </a:rPr>
                    <a:t> </a:t>
                  </a:r>
                </a:p>
              </p:txBody>
            </p:sp>
          </mc:Fallback>
        </mc:AlternateContent>
      </p:grpSp>
      <p:sp>
        <p:nvSpPr>
          <p:cNvPr id="73" name="Text Box 26"/>
          <p:cNvSpPr txBox="1">
            <a:spLocks noChangeArrowheads="1"/>
          </p:cNvSpPr>
          <p:nvPr/>
        </p:nvSpPr>
        <p:spPr bwMode="auto">
          <a:xfrm>
            <a:off x="2015812" y="5037314"/>
            <a:ext cx="55385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CN" sz="2000" b="0" i="0" u="none" strike="noStrike" kern="1200" cap="none" spc="0" normalizeH="0" baseline="0" noProof="0" dirty="0" smtClean="0">
                <a:ln>
                  <a:noFill/>
                </a:ln>
                <a:solidFill>
                  <a:srgbClr val="000000"/>
                </a:solidFill>
                <a:effectLst/>
                <a:uLnTx/>
                <a:uFillTx/>
                <a:latin typeface="Tahoma" pitchFamily="34" charset="0"/>
                <a:ea typeface="宋体" pitchFamily="2" charset="-122"/>
                <a:cs typeface="+mn-cs"/>
              </a:rPr>
              <a:t>N=</a:t>
            </a:r>
          </a:p>
        </p:txBody>
      </p:sp>
      <p:sp>
        <p:nvSpPr>
          <p:cNvPr id="17" name="Text Box 26"/>
          <p:cNvSpPr txBox="1">
            <a:spLocks noChangeArrowheads="1"/>
          </p:cNvSpPr>
          <p:nvPr/>
        </p:nvSpPr>
        <p:spPr bwMode="auto">
          <a:xfrm>
            <a:off x="537690" y="2746895"/>
            <a:ext cx="167325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CN" sz="2400" b="0" i="0" u="none" strike="noStrike" kern="1200" cap="none" spc="0" normalizeH="0" baseline="0" noProof="0" dirty="0" smtClean="0">
                <a:ln>
                  <a:noFill/>
                </a:ln>
                <a:solidFill>
                  <a:srgbClr val="000000"/>
                </a:solidFill>
                <a:effectLst/>
                <a:uLnTx/>
                <a:uFillTx/>
                <a:latin typeface="Tahoma" pitchFamily="34" charset="0"/>
                <a:ea typeface="宋体" pitchFamily="2" charset="-122"/>
                <a:cs typeface="+mn-cs"/>
              </a:rPr>
              <a:t>1D</a:t>
            </a:r>
            <a:r>
              <a:rPr kumimoji="0" lang="en-US" altLang="zh-CN" sz="2400" b="0" i="0" u="none" strike="noStrike" kern="1200" cap="none" spc="0" normalizeH="0" noProof="0" dirty="0" smtClean="0">
                <a:ln>
                  <a:noFill/>
                </a:ln>
                <a:solidFill>
                  <a:srgbClr val="000000"/>
                </a:solidFill>
                <a:effectLst/>
                <a:uLnTx/>
                <a:uFillTx/>
                <a:latin typeface="Tahoma" pitchFamily="34" charset="0"/>
                <a:ea typeface="宋体" pitchFamily="2" charset="-122"/>
                <a:cs typeface="+mn-cs"/>
              </a:rPr>
              <a:t> SU(N)</a:t>
            </a:r>
            <a:endParaRPr kumimoji="0" lang="en-US" altLang="zh-CN" sz="2400" b="0" i="0" u="none" strike="noStrike" kern="1200" cap="none" spc="0" normalizeH="0" baseline="0" noProof="0" dirty="0" smtClean="0">
              <a:ln>
                <a:noFill/>
              </a:ln>
              <a:solidFill>
                <a:srgbClr val="000000"/>
              </a:solidFill>
              <a:effectLst/>
              <a:uLnTx/>
              <a:uFillTx/>
              <a:latin typeface="Tahoma" pitchFamily="34" charset="0"/>
              <a:ea typeface="宋体" pitchFamily="2" charset="-122"/>
              <a:cs typeface="+mn-cs"/>
            </a:endParaRPr>
          </a:p>
        </p:txBody>
      </p:sp>
      <p:sp>
        <p:nvSpPr>
          <p:cNvPr id="22" name="AutoShape 2"/>
          <p:cNvSpPr>
            <a:spLocks noChangeArrowheads="1"/>
          </p:cNvSpPr>
          <p:nvPr/>
        </p:nvSpPr>
        <p:spPr bwMode="auto">
          <a:xfrm>
            <a:off x="749043" y="5502870"/>
            <a:ext cx="7336011" cy="1203093"/>
          </a:xfrm>
          <a:prstGeom prst="roundRect">
            <a:avLst>
              <a:gd name="adj" fmla="val 16667"/>
            </a:avLst>
          </a:prstGeom>
          <a:solidFill>
            <a:srgbClr val="00FF00">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Arial" charset="0"/>
                <a:ea typeface="宋体" pitchFamily="2" charset="-122"/>
              </a:defRPr>
            </a:lvl1pPr>
            <a:lvl2pPr marL="742950" indent="-285750" eaLnBrk="0" hangingPunct="0">
              <a:spcBef>
                <a:spcPct val="20000"/>
              </a:spcBef>
              <a:buChar char="–"/>
              <a:defRPr sz="2800">
                <a:solidFill>
                  <a:schemeClr val="tx1"/>
                </a:solidFill>
                <a:latin typeface="Arial" charset="0"/>
                <a:ea typeface="宋体" pitchFamily="2" charset="-122"/>
              </a:defRPr>
            </a:lvl2pPr>
            <a:lvl3pPr marL="1143000" indent="-228600" eaLnBrk="0" hangingPunct="0">
              <a:spcBef>
                <a:spcPct val="20000"/>
              </a:spcBef>
              <a:buChar char="•"/>
              <a:defRPr sz="2400">
                <a:solidFill>
                  <a:schemeClr val="tx1"/>
                </a:solidFill>
                <a:latin typeface="Arial" charset="0"/>
                <a:ea typeface="宋体" pitchFamily="2" charset="-122"/>
              </a:defRPr>
            </a:lvl3pPr>
            <a:lvl4pPr marL="1600200" indent="-228600" eaLnBrk="0" hangingPunct="0">
              <a:spcBef>
                <a:spcPct val="20000"/>
              </a:spcBef>
              <a:buChar char="–"/>
              <a:defRPr sz="2000">
                <a:solidFill>
                  <a:schemeClr val="tx1"/>
                </a:solidFill>
                <a:latin typeface="Arial" charset="0"/>
                <a:ea typeface="宋体" pitchFamily="2" charset="-122"/>
              </a:defRPr>
            </a:lvl4pPr>
            <a:lvl5pPr marL="2057400" indent="-228600" eaLnBrk="0" hangingPunct="0">
              <a:spcBef>
                <a:spcPct val="20000"/>
              </a:spcBef>
              <a:buChar char="»"/>
              <a:defRPr sz="2000">
                <a:solidFill>
                  <a:schemeClr val="tx1"/>
                </a:solidFill>
                <a:latin typeface="Arial"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charset="0"/>
                <a:ea typeface="宋体"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zh-CN" sz="1800" b="0" i="0" u="none" strike="noStrike" kern="1200" cap="none" spc="0" normalizeH="0" baseline="0" noProof="0">
              <a:ln>
                <a:noFill/>
              </a:ln>
              <a:solidFill>
                <a:srgbClr val="000000"/>
              </a:solidFill>
              <a:effectLst/>
              <a:uLnTx/>
              <a:uFillTx/>
              <a:latin typeface="Arial" charset="0"/>
              <a:ea typeface="宋体" pitchFamily="2" charset="-122"/>
              <a:cs typeface="+mn-cs"/>
            </a:endParaRPr>
          </a:p>
        </p:txBody>
      </p:sp>
      <mc:AlternateContent xmlns:mc="http://schemas.openxmlformats.org/markup-compatibility/2006" xmlns:a14="http://schemas.microsoft.com/office/drawing/2010/main">
        <mc:Choice Requires="a14">
          <p:sp>
            <p:nvSpPr>
              <p:cNvPr id="23" name="Shape 109"/>
              <p:cNvSpPr txBox="1"/>
              <p:nvPr/>
            </p:nvSpPr>
            <p:spPr>
              <a:xfrm>
                <a:off x="927677" y="5542958"/>
                <a:ext cx="7471432" cy="1079296"/>
              </a:xfrm>
              <a:prstGeom prst="rect">
                <a:avLst/>
              </a:prstGeom>
            </p:spPr>
            <p:txBody>
              <a:bodyPr lIns="91425" tIns="91425" rIns="91425" bIns="91425" anchor="t" anchorCtr="0">
                <a:noAutofit/>
              </a:bodyPr>
              <a:lstStyle/>
              <a:p>
                <a:pPr marL="342900" lvl="0" indent="-342900" algn="l" fontAlgn="auto">
                  <a:spcBef>
                    <a:spcPts val="0"/>
                  </a:spcBef>
                  <a:spcAft>
                    <a:spcPts val="0"/>
                  </a:spcAft>
                  <a:buFont typeface="Arial" panose="020B0604020202020204" pitchFamily="34" charset="0"/>
                  <a:buChar char="•"/>
                  <a:defRPr/>
                </a:pPr>
                <a:r>
                  <a:rPr kumimoji="0" lang="en" sz="2400" b="0" i="0" u="none" strike="noStrike" kern="1200" cap="none" spc="0" normalizeH="0" baseline="0" noProof="0" dirty="0" smtClean="0">
                    <a:ln>
                      <a:noFill/>
                    </a:ln>
                    <a:solidFill>
                      <a:srgbClr val="0000CC"/>
                    </a:solidFill>
                    <a:effectLst/>
                    <a:uLnTx/>
                    <a:uFillTx/>
                    <a:ea typeface="Tahoma" panose="020B0604030504040204" pitchFamily="34" charset="0"/>
                    <a:cs typeface="Tahoma" panose="020B0604030504040204" pitchFamily="34" charset="0"/>
                  </a:rPr>
                  <a:t>A universal limit at </a:t>
                </a:r>
                <a14:m>
                  <m:oMath xmlns:m="http://schemas.openxmlformats.org/officeDocument/2006/math">
                    <m:sSup>
                      <m:sSupPr>
                        <m:ctrlPr>
                          <a:rPr kumimoji="0" lang="en" altLang="zh-CN" sz="2400" b="0" i="1" u="none" strike="noStrike" kern="1200" cap="none" spc="0" normalizeH="0" baseline="0" noProof="0" smtClean="0">
                            <a:ln>
                              <a:noFill/>
                            </a:ln>
                            <a:solidFill>
                              <a:srgbClr val="0000CC"/>
                            </a:solidFill>
                            <a:effectLst/>
                            <a:uLnTx/>
                            <a:uFillTx/>
                            <a:latin typeface="Cambria Math" panose="02040503050406030204" pitchFamily="18" charset="0"/>
                            <a:ea typeface="Tahoma" panose="020B0604030504040204" pitchFamily="34" charset="0"/>
                            <a:cs typeface="Tahoma" panose="020B0604030504040204" pitchFamily="34" charset="0"/>
                          </a:rPr>
                        </m:ctrlPr>
                      </m:sSupPr>
                      <m:e>
                        <m:r>
                          <a:rPr kumimoji="0" lang="en-US" altLang="zh-CN" sz="2400" b="0" i="1" u="none" strike="noStrike" kern="1200" cap="none" spc="0" normalizeH="0" baseline="0" noProof="0" smtClean="0">
                            <a:ln>
                              <a:noFill/>
                            </a:ln>
                            <a:solidFill>
                              <a:srgbClr val="0000CC"/>
                            </a:solidFill>
                            <a:effectLst/>
                            <a:uLnTx/>
                            <a:uFillTx/>
                            <a:latin typeface="Cambria Math" panose="02040503050406030204" pitchFamily="18" charset="0"/>
                            <a:ea typeface="Tahoma" panose="020B0604030504040204" pitchFamily="34" charset="0"/>
                            <a:cs typeface="Tahoma" panose="020B0604030504040204" pitchFamily="34" charset="0"/>
                          </a:rPr>
                          <m:t>𝑁</m:t>
                        </m:r>
                        <m:r>
                          <a:rPr kumimoji="0" lang="en-US" altLang="zh-CN" sz="2400" b="0" i="1" u="none" strike="noStrike" kern="1200" cap="none" spc="0" normalizeH="0" baseline="0" noProof="0" smtClean="0">
                            <a:ln>
                              <a:noFill/>
                            </a:ln>
                            <a:solidFill>
                              <a:srgbClr val="0000CC"/>
                            </a:solidFill>
                            <a:effectLst/>
                            <a:uLnTx/>
                            <a:uFillTx/>
                            <a:latin typeface="Cambria Math" panose="02040503050406030204" pitchFamily="18" charset="0"/>
                            <a:ea typeface="Tahoma" panose="020B0604030504040204" pitchFamily="34" charset="0"/>
                            <a:cs typeface="Tahoma" panose="020B0604030504040204" pitchFamily="34" charset="0"/>
                          </a:rPr>
                          <m:t>→∞</m:t>
                        </m:r>
                      </m:e>
                      <m:sup>
                        <m:r>
                          <a:rPr kumimoji="0" lang="en-US" altLang="zh-CN" sz="2400" b="0" i="1" u="none" strike="noStrike" kern="1200" cap="none" spc="0" normalizeH="0" baseline="0" noProof="0" smtClean="0">
                            <a:ln>
                              <a:noFill/>
                            </a:ln>
                            <a:solidFill>
                              <a:srgbClr val="0000CC"/>
                            </a:solidFill>
                            <a:effectLst/>
                            <a:uLnTx/>
                            <a:uFillTx/>
                            <a:latin typeface="Cambria Math" panose="02040503050406030204" pitchFamily="18" charset="0"/>
                            <a:ea typeface="Tahoma" panose="020B0604030504040204" pitchFamily="34" charset="0"/>
                            <a:cs typeface="Tahoma" panose="020B0604030504040204" pitchFamily="34" charset="0"/>
                          </a:rPr>
                          <m:t> </m:t>
                        </m:r>
                      </m:sup>
                    </m:sSup>
                  </m:oMath>
                </a14:m>
                <a:r>
                  <a:rPr kumimoji="0" lang="en" sz="2400" b="0" i="0" u="none" strike="noStrike" kern="1200" cap="none" spc="0" normalizeH="0" baseline="0" noProof="0" dirty="0" smtClean="0">
                    <a:ln>
                      <a:noFill/>
                    </a:ln>
                    <a:solidFill>
                      <a:srgbClr val="0000CC"/>
                    </a:solidFill>
                    <a:effectLst/>
                    <a:uLnTx/>
                    <a:uFillTx/>
                    <a:ea typeface="Tahoma" panose="020B0604030504040204" pitchFamily="34" charset="0"/>
                    <a:cs typeface="Tahoma" panose="020B0604030504040204" pitchFamily="34" charset="0"/>
                  </a:rPr>
                  <a:t>? </a:t>
                </a:r>
                <a:r>
                  <a:rPr kumimoji="0" lang="en" sz="2400" b="0" i="0" u="none" strike="noStrike" kern="1200" cap="none" spc="0" normalizeH="0" noProof="0" dirty="0" smtClean="0">
                    <a:ln>
                      <a:noFill/>
                    </a:ln>
                    <a:solidFill>
                      <a:srgbClr val="0000CC"/>
                    </a:solidFill>
                    <a:effectLst/>
                    <a:uLnTx/>
                    <a:uFillTx/>
                    <a:ea typeface="Tahoma" panose="020B0604030504040204" pitchFamily="34" charset="0"/>
                    <a:cs typeface="Tahoma" panose="020B0604030504040204" pitchFamily="34" charset="0"/>
                  </a:rPr>
                  <a:t> </a:t>
                </a:r>
                <a14:m>
                  <m:oMath xmlns:m="http://schemas.openxmlformats.org/officeDocument/2006/math">
                    <m:limLow>
                      <m:limLowPr>
                        <m:ctrlPr>
                          <a:rPr lang="en-US" altLang="zh-CN" sz="2400" b="0" i="1" smtClean="0">
                            <a:latin typeface="Cambria Math" panose="02040503050406030204" pitchFamily="18" charset="0"/>
                            <a:ea typeface="Tahoma" panose="020B0604030504040204" pitchFamily="34" charset="0"/>
                            <a:cs typeface="Tahoma" panose="020B0604030504040204" pitchFamily="34" charset="0"/>
                          </a:rPr>
                        </m:ctrlPr>
                      </m:limLowPr>
                      <m:e>
                        <m:r>
                          <m:rPr>
                            <m:sty m:val="p"/>
                          </m:rPr>
                          <a:rPr lang="en-US" altLang="zh-CN" sz="2400" b="0" i="0" smtClean="0">
                            <a:latin typeface="Cambria Math" panose="02040503050406030204" pitchFamily="18" charset="0"/>
                            <a:ea typeface="Tahoma" panose="020B0604030504040204" pitchFamily="34" charset="0"/>
                            <a:cs typeface="Tahoma" panose="020B0604030504040204" pitchFamily="34" charset="0"/>
                          </a:rPr>
                          <m:t>lim</m:t>
                        </m:r>
                      </m:e>
                      <m:lim>
                        <m:r>
                          <a:rPr lang="en-US" altLang="zh-CN" sz="2400" b="0" i="1" smtClean="0">
                            <a:latin typeface="Cambria Math" panose="02040503050406030204" pitchFamily="18" charset="0"/>
                            <a:ea typeface="Tahoma" panose="020B0604030504040204" pitchFamily="34" charset="0"/>
                            <a:cs typeface="Tahoma" panose="020B0604030504040204" pitchFamily="34" charset="0"/>
                          </a:rPr>
                          <m:t>𝑢</m:t>
                        </m:r>
                        <m:r>
                          <a:rPr lang="en-US" altLang="zh-CN" sz="2400" b="0" i="1" smtClean="0">
                            <a:latin typeface="Cambria Math" panose="02040503050406030204" pitchFamily="18" charset="0"/>
                            <a:ea typeface="Tahoma" panose="020B0604030504040204" pitchFamily="34" charset="0"/>
                            <a:cs typeface="Tahoma" panose="020B0604030504040204" pitchFamily="34" charset="0"/>
                          </a:rPr>
                          <m:t>→0</m:t>
                        </m:r>
                      </m:lim>
                    </m:limLow>
                    <m:func>
                      <m:funcPr>
                        <m:ctrlPr>
                          <a:rPr lang="en-US" altLang="zh-CN" sz="2400" b="0" i="1" smtClean="0">
                            <a:latin typeface="Cambria Math" panose="02040503050406030204" pitchFamily="18" charset="0"/>
                            <a:ea typeface="Tahoma" panose="020B0604030504040204" pitchFamily="34" charset="0"/>
                            <a:cs typeface="Tahoma" panose="020B0604030504040204" pitchFamily="34" charset="0"/>
                          </a:rPr>
                        </m:ctrlPr>
                      </m:funcPr>
                      <m:fName>
                        <m:limLow>
                          <m:limLowPr>
                            <m:ctrlPr>
                              <a:rPr lang="en-US" altLang="zh-CN" sz="2400" b="0" i="1" smtClean="0">
                                <a:latin typeface="Cambria Math" panose="02040503050406030204" pitchFamily="18" charset="0"/>
                                <a:ea typeface="Tahoma" panose="020B0604030504040204" pitchFamily="34" charset="0"/>
                                <a:cs typeface="Tahoma" panose="020B0604030504040204" pitchFamily="34" charset="0"/>
                              </a:rPr>
                            </m:ctrlPr>
                          </m:limLowPr>
                          <m:e>
                            <m:r>
                              <m:rPr>
                                <m:sty m:val="p"/>
                              </m:rPr>
                              <a:rPr lang="en-US" altLang="zh-CN" sz="2400" b="0" i="0" smtClean="0">
                                <a:latin typeface="Cambria Math" panose="02040503050406030204" pitchFamily="18" charset="0"/>
                                <a:ea typeface="Tahoma" panose="020B0604030504040204" pitchFamily="34" charset="0"/>
                                <a:cs typeface="Tahoma" panose="020B0604030504040204" pitchFamily="34" charset="0"/>
                              </a:rPr>
                              <m:t>lim</m:t>
                            </m:r>
                          </m:e>
                          <m:lim>
                            <m:r>
                              <a:rPr lang="en-US" altLang="zh-CN" sz="2400" b="0" i="1" smtClean="0">
                                <a:latin typeface="Cambria Math" panose="02040503050406030204" pitchFamily="18" charset="0"/>
                                <a:ea typeface="Tahoma" panose="020B0604030504040204" pitchFamily="34" charset="0"/>
                                <a:cs typeface="Tahoma" panose="020B0604030504040204" pitchFamily="34" charset="0"/>
                              </a:rPr>
                              <m:t>𝑁</m:t>
                            </m:r>
                            <m:r>
                              <a:rPr lang="en-US" altLang="zh-CN" sz="2400" b="0" i="1" smtClean="0">
                                <a:latin typeface="Cambria Math" panose="02040503050406030204" pitchFamily="18" charset="0"/>
                                <a:ea typeface="Tahoma" panose="020B0604030504040204" pitchFamily="34" charset="0"/>
                                <a:cs typeface="Tahoma" panose="020B0604030504040204" pitchFamily="34" charset="0"/>
                              </a:rPr>
                              <m:t>→∞</m:t>
                            </m:r>
                          </m:lim>
                        </m:limLow>
                      </m:fName>
                      <m:e>
                        <m:sSub>
                          <m:sSubPr>
                            <m:ctrlPr>
                              <a:rPr lang="en-US" altLang="zh-CN" sz="2400" b="0" i="1" smtClean="0">
                                <a:latin typeface="Cambria Math" panose="02040503050406030204" pitchFamily="18" charset="0"/>
                                <a:ea typeface="Tahoma" panose="020B0604030504040204" pitchFamily="34" charset="0"/>
                                <a:cs typeface="Tahoma" panose="020B0604030504040204" pitchFamily="34" charset="0"/>
                              </a:rPr>
                            </m:ctrlPr>
                          </m:sSubPr>
                          <m:e>
                            <m:r>
                              <a:rPr lang="en-US" altLang="zh-CN" sz="2400" b="0" i="1" smtClean="0">
                                <a:latin typeface="Cambria Math" panose="02040503050406030204" pitchFamily="18" charset="0"/>
                                <a:ea typeface="Tahoma" panose="020B0604030504040204" pitchFamily="34" charset="0"/>
                                <a:cs typeface="Tahoma" panose="020B0604030504040204" pitchFamily="34" charset="0"/>
                              </a:rPr>
                              <m:t>𝑊</m:t>
                            </m:r>
                          </m:e>
                          <m:sub>
                            <m:r>
                              <a:rPr lang="en-US" altLang="zh-CN" sz="2400" b="0" i="1" smtClean="0">
                                <a:latin typeface="Cambria Math" panose="02040503050406030204" pitchFamily="18" charset="0"/>
                                <a:ea typeface="Tahoma" panose="020B0604030504040204" pitchFamily="34" charset="0"/>
                                <a:cs typeface="Tahoma" panose="020B0604030504040204" pitchFamily="34" charset="0"/>
                              </a:rPr>
                              <m:t>𝑅</m:t>
                            </m:r>
                          </m:sub>
                        </m:sSub>
                        <m:r>
                          <a:rPr lang="en-US" altLang="zh-CN" sz="2400" b="0" i="1" smtClean="0">
                            <a:latin typeface="Cambria Math" panose="02040503050406030204" pitchFamily="18" charset="0"/>
                            <a:ea typeface="Tahoma" panose="020B0604030504040204" pitchFamily="34" charset="0"/>
                            <a:cs typeface="Tahoma" panose="020B0604030504040204" pitchFamily="34" charset="0"/>
                          </a:rPr>
                          <m:t>(</m:t>
                        </m:r>
                        <m:r>
                          <a:rPr lang="en-US" altLang="zh-CN" sz="2400" b="0" i="1" smtClean="0">
                            <a:latin typeface="Cambria Math" panose="02040503050406030204" pitchFamily="18" charset="0"/>
                            <a:ea typeface="Tahoma" panose="020B0604030504040204" pitchFamily="34" charset="0"/>
                            <a:cs typeface="Tahoma" panose="020B0604030504040204" pitchFamily="34" charset="0"/>
                          </a:rPr>
                          <m:t>𝑁</m:t>
                        </m:r>
                        <m:r>
                          <a:rPr lang="en-US" altLang="zh-CN" sz="2400" b="0" i="1" smtClean="0">
                            <a:latin typeface="Cambria Math" panose="02040503050406030204" pitchFamily="18" charset="0"/>
                            <a:ea typeface="Tahoma" panose="020B0604030504040204" pitchFamily="34" charset="0"/>
                            <a:cs typeface="Tahoma" panose="020B0604030504040204" pitchFamily="34" charset="0"/>
                          </a:rPr>
                          <m:t>,</m:t>
                        </m:r>
                        <m:r>
                          <a:rPr lang="en-US" altLang="zh-CN" sz="2400" b="0" i="1" smtClean="0">
                            <a:latin typeface="Cambria Math" panose="02040503050406030204" pitchFamily="18" charset="0"/>
                            <a:ea typeface="Tahoma" panose="020B0604030504040204" pitchFamily="34" charset="0"/>
                            <a:cs typeface="Tahoma" panose="020B0604030504040204" pitchFamily="34" charset="0"/>
                          </a:rPr>
                          <m:t>𝑢</m:t>
                        </m:r>
                        <m:r>
                          <a:rPr lang="en-US" altLang="zh-CN" sz="2400" b="0" i="1" smtClean="0">
                            <a:latin typeface="Cambria Math" panose="02040503050406030204" pitchFamily="18" charset="0"/>
                            <a:ea typeface="Tahoma" panose="020B0604030504040204" pitchFamily="34" charset="0"/>
                            <a:cs typeface="Tahoma" panose="020B0604030504040204" pitchFamily="34" charset="0"/>
                          </a:rPr>
                          <m:t>)≠</m:t>
                        </m:r>
                        <m:func>
                          <m:funcPr>
                            <m:ctrlPr>
                              <a:rPr lang="en-US" altLang="zh-CN" sz="2400" b="0" i="1">
                                <a:latin typeface="Cambria Math" panose="02040503050406030204" pitchFamily="18" charset="0"/>
                                <a:ea typeface="Tahoma" panose="020B0604030504040204" pitchFamily="34" charset="0"/>
                                <a:cs typeface="Tahoma" panose="020B0604030504040204" pitchFamily="34" charset="0"/>
                              </a:rPr>
                            </m:ctrlPr>
                          </m:funcPr>
                          <m:fName>
                            <m:sSub>
                              <m:sSubPr>
                                <m:ctrlPr>
                                  <a:rPr lang="en-US" altLang="zh-CN" sz="2400" b="0" i="1" smtClean="0">
                                    <a:latin typeface="Cambria Math" panose="02040503050406030204" pitchFamily="18" charset="0"/>
                                    <a:ea typeface="Tahoma" panose="020B0604030504040204" pitchFamily="34" charset="0"/>
                                    <a:cs typeface="Tahoma" panose="020B0604030504040204" pitchFamily="34" charset="0"/>
                                  </a:rPr>
                                </m:ctrlPr>
                              </m:sSubPr>
                              <m:e>
                                <m:r>
                                  <a:rPr lang="en-US" altLang="zh-CN" sz="2400" b="0" i="1" smtClean="0">
                                    <a:latin typeface="Cambria Math" panose="02040503050406030204" pitchFamily="18" charset="0"/>
                                    <a:ea typeface="Tahoma" panose="020B0604030504040204" pitchFamily="34" charset="0"/>
                                    <a:cs typeface="Tahoma" panose="020B0604030504040204" pitchFamily="34" charset="0"/>
                                  </a:rPr>
                                  <m:t>𝑊</m:t>
                                </m:r>
                              </m:e>
                              <m:sub>
                                <m:r>
                                  <a:rPr lang="en-US" altLang="zh-CN" sz="2400" b="0" i="1" smtClean="0">
                                    <a:latin typeface="Cambria Math" panose="02040503050406030204" pitchFamily="18" charset="0"/>
                                    <a:ea typeface="Tahoma" panose="020B0604030504040204" pitchFamily="34" charset="0"/>
                                    <a:cs typeface="Tahoma" panose="020B0604030504040204" pitchFamily="34" charset="0"/>
                                  </a:rPr>
                                  <m:t>𝑅</m:t>
                                </m:r>
                              </m:sub>
                            </m:sSub>
                            <m:r>
                              <a:rPr lang="en-US" altLang="zh-CN" sz="2400" b="0" i="1" smtClean="0">
                                <a:latin typeface="Cambria Math" panose="02040503050406030204" pitchFamily="18" charset="0"/>
                                <a:ea typeface="Tahoma" panose="020B0604030504040204" pitchFamily="34" charset="0"/>
                                <a:cs typeface="Tahoma" panose="020B0604030504040204" pitchFamily="34" charset="0"/>
                              </a:rPr>
                              <m:t> (</m:t>
                            </m:r>
                            <m:r>
                              <a:rPr lang="en-US" altLang="zh-CN" sz="2400" b="0" i="1" smtClean="0">
                                <a:latin typeface="Cambria Math" panose="02040503050406030204" pitchFamily="18" charset="0"/>
                                <a:ea typeface="Tahoma" panose="020B0604030504040204" pitchFamily="34" charset="0"/>
                                <a:cs typeface="Tahoma" panose="020B0604030504040204" pitchFamily="34" charset="0"/>
                              </a:rPr>
                              <m:t>𝑁</m:t>
                            </m:r>
                            <m:r>
                              <a:rPr lang="en-US" altLang="zh-CN" sz="2400" b="0" i="1" smtClean="0">
                                <a:latin typeface="Cambria Math" panose="02040503050406030204" pitchFamily="18" charset="0"/>
                                <a:ea typeface="Tahoma" panose="020B0604030504040204" pitchFamily="34" charset="0"/>
                                <a:cs typeface="Tahoma" panose="020B0604030504040204" pitchFamily="34" charset="0"/>
                              </a:rPr>
                              <m:t>, </m:t>
                            </m:r>
                            <m:r>
                              <a:rPr lang="en-US" altLang="zh-CN" sz="2400" b="0" i="1" smtClean="0">
                                <a:latin typeface="Cambria Math" panose="02040503050406030204" pitchFamily="18" charset="0"/>
                                <a:ea typeface="Tahoma" panose="020B0604030504040204" pitchFamily="34" charset="0"/>
                                <a:cs typeface="Tahoma" panose="020B0604030504040204" pitchFamily="34" charset="0"/>
                              </a:rPr>
                              <m:t>𝑢</m:t>
                            </m:r>
                            <m:r>
                              <a:rPr lang="en-US" altLang="zh-CN" sz="2400" b="0" i="1" smtClean="0">
                                <a:latin typeface="Cambria Math" panose="02040503050406030204" pitchFamily="18" charset="0"/>
                                <a:ea typeface="Tahoma" panose="020B0604030504040204" pitchFamily="34" charset="0"/>
                                <a:cs typeface="Tahoma" panose="020B0604030504040204" pitchFamily="34" charset="0"/>
                              </a:rPr>
                              <m:t>=0)</m:t>
                            </m:r>
                          </m:fName>
                          <m:e>
                            <m:r>
                              <a:rPr lang="en-US" altLang="zh-CN" sz="2400" b="0" i="1" smtClean="0">
                                <a:latin typeface="Cambria Math" panose="02040503050406030204" pitchFamily="18" charset="0"/>
                                <a:ea typeface="Tahoma" panose="020B0604030504040204" pitchFamily="34" charset="0"/>
                                <a:cs typeface="Tahoma" panose="020B0604030504040204" pitchFamily="34" charset="0"/>
                              </a:rPr>
                              <m:t> </m:t>
                            </m:r>
                          </m:e>
                        </m:func>
                      </m:e>
                    </m:func>
                    <m:r>
                      <a:rPr lang="en-US" altLang="zh-CN" sz="2400" b="0" i="1" smtClean="0">
                        <a:latin typeface="Cambria Math" panose="02040503050406030204" pitchFamily="18" charset="0"/>
                        <a:ea typeface="Tahoma" panose="020B0604030504040204" pitchFamily="34" charset="0"/>
                        <a:cs typeface="Tahoma" panose="020B0604030504040204" pitchFamily="34" charset="0"/>
                      </a:rPr>
                      <m:t>⁡</m:t>
                    </m:r>
                  </m:oMath>
                </a14:m>
                <a:endParaRPr kumimoji="0" lang="en" sz="2400" b="0" i="0" u="none" strike="noStrike" kern="1200" cap="none" spc="0" normalizeH="0" baseline="0" noProof="0" dirty="0">
                  <a:ln>
                    <a:noFill/>
                  </a:ln>
                  <a:solidFill>
                    <a:srgbClr val="0000CC"/>
                  </a:solidFill>
                  <a:effectLst/>
                  <a:uLnTx/>
                  <a:uFillTx/>
                  <a:ea typeface="Tahoma" panose="020B0604030504040204" pitchFamily="34" charset="0"/>
                  <a:cs typeface="Tahoma" panose="020B0604030504040204" pitchFamily="34" charset="0"/>
                </a:endParaRPr>
              </a:p>
            </p:txBody>
          </p:sp>
        </mc:Choice>
        <mc:Fallback xmlns="">
          <p:sp>
            <p:nvSpPr>
              <p:cNvPr id="23" name="Shape 109"/>
              <p:cNvSpPr txBox="1">
                <a:spLocks noRot="1" noChangeAspect="1" noMove="1" noResize="1" noEditPoints="1" noAdjustHandles="1" noChangeArrowheads="1" noChangeShapeType="1" noTextEdit="1"/>
              </p:cNvSpPr>
              <p:nvPr/>
            </p:nvSpPr>
            <p:spPr>
              <a:xfrm>
                <a:off x="927677" y="5542958"/>
                <a:ext cx="7471432" cy="1079296"/>
              </a:xfrm>
              <a:prstGeom prst="rect">
                <a:avLst/>
              </a:prstGeom>
              <a:blipFill>
                <a:blip r:embed="rId7"/>
                <a:stretch>
                  <a:fillRect l="-1060" t="-565"/>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31708919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Rectangle 5"/>
          <p:cNvSpPr txBox="1">
            <a:spLocks noChangeArrowheads="1"/>
          </p:cNvSpPr>
          <p:nvPr/>
        </p:nvSpPr>
        <p:spPr bwMode="auto">
          <a:xfrm>
            <a:off x="340547" y="362090"/>
            <a:ext cx="8532813"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zh-CN" sz="2800" b="0" u="sng" dirty="0" smtClean="0">
                <a:latin typeface="Tahoma" pitchFamily="34" charset="0"/>
                <a:ea typeface="宋体" pitchFamily="2" charset="-122"/>
                <a:cs typeface="Tahoma" pitchFamily="34" charset="0"/>
              </a:rPr>
              <a:t>Fermi distribution in the strong coupling regime</a:t>
            </a:r>
            <a:endParaRPr lang="en-US" altLang="zh-CN" sz="2800" b="0" u="sng" dirty="0">
              <a:latin typeface="Tahoma" pitchFamily="34" charset="0"/>
              <a:ea typeface="宋体" pitchFamily="2" charset="-122"/>
              <a:cs typeface="Tahoma" pitchFamily="34" charset="0"/>
            </a:endParaRPr>
          </a:p>
        </p:txBody>
      </p:sp>
      <mc:AlternateContent xmlns:mc="http://schemas.openxmlformats.org/markup-compatibility/2006" xmlns:a14="http://schemas.microsoft.com/office/drawing/2010/main">
        <mc:Choice Requires="a14">
          <p:sp>
            <p:nvSpPr>
              <p:cNvPr id="6" name="Rectangle 123"/>
              <p:cNvSpPr>
                <a:spLocks noChangeArrowheads="1"/>
              </p:cNvSpPr>
              <p:nvPr/>
            </p:nvSpPr>
            <p:spPr bwMode="auto">
              <a:xfrm>
                <a:off x="639610" y="1269888"/>
                <a:ext cx="7465650" cy="46859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pPr>
                <a:r>
                  <a:rPr lang="en-US" altLang="zh-CN" sz="2200" b="0" dirty="0" smtClean="0">
                    <a:solidFill>
                      <a:srgbClr val="0000CC"/>
                    </a:solidFill>
                    <a:latin typeface="Tahoma" pitchFamily="34" charset="0"/>
                    <a:ea typeface="宋体" pitchFamily="2" charset="-122"/>
                  </a:rPr>
                  <a:t> Sharpening </a:t>
                </a:r>
                <a14:m>
                  <m:oMath xmlns:m="http://schemas.openxmlformats.org/officeDocument/2006/math">
                    <m:sSubSup>
                      <m:sSubSupPr>
                        <m:ctrlPr>
                          <a:rPr lang="en-US" altLang="zh-CN" sz="2200" b="0" i="1" smtClean="0">
                            <a:solidFill>
                              <a:srgbClr val="0000CC"/>
                            </a:solidFill>
                            <a:latin typeface="Cambria Math" panose="02040503050406030204" pitchFamily="18" charset="0"/>
                            <a:ea typeface="宋体" pitchFamily="2" charset="-122"/>
                          </a:rPr>
                        </m:ctrlPr>
                      </m:sSubSupPr>
                      <m:e>
                        <m:r>
                          <a:rPr lang="en-US" altLang="zh-CN" sz="2200" b="0" i="1" smtClean="0">
                            <a:solidFill>
                              <a:srgbClr val="0000CC"/>
                            </a:solidFill>
                            <a:latin typeface="Cambria Math" panose="02040503050406030204" pitchFamily="18" charset="0"/>
                            <a:ea typeface="宋体" pitchFamily="2" charset="-122"/>
                          </a:rPr>
                          <m:t>𝑛</m:t>
                        </m:r>
                      </m:e>
                      <m:sub>
                        <m:r>
                          <a:rPr lang="en-US" altLang="zh-CN" sz="2200" b="0" i="1" smtClean="0">
                            <a:solidFill>
                              <a:srgbClr val="0000CC"/>
                            </a:solidFill>
                            <a:latin typeface="Cambria Math" panose="02040503050406030204" pitchFamily="18" charset="0"/>
                            <a:ea typeface="宋体" pitchFamily="2" charset="-122"/>
                          </a:rPr>
                          <m:t>𝑓</m:t>
                        </m:r>
                      </m:sub>
                      <m:sup>
                        <m:r>
                          <a:rPr lang="en-US" altLang="zh-CN" sz="2200" b="0" i="1" smtClean="0">
                            <a:solidFill>
                              <a:srgbClr val="0000CC"/>
                            </a:solidFill>
                            <a:latin typeface="Cambria Math" panose="02040503050406030204" pitchFamily="18" charset="0"/>
                            <a:ea typeface="宋体" pitchFamily="2" charset="-122"/>
                          </a:rPr>
                          <m:t> </m:t>
                        </m:r>
                      </m:sup>
                    </m:sSubSup>
                    <m:r>
                      <a:rPr lang="en-US" altLang="zh-CN" sz="2200" b="0" i="1" smtClean="0">
                        <a:solidFill>
                          <a:srgbClr val="0000CC"/>
                        </a:solidFill>
                        <a:latin typeface="Cambria Math" panose="02040503050406030204" pitchFamily="18" charset="0"/>
                        <a:ea typeface="宋体" pitchFamily="2" charset="-122"/>
                      </a:rPr>
                      <m:t>(</m:t>
                    </m:r>
                    <m:r>
                      <a:rPr lang="en-US" altLang="zh-CN" sz="2200" b="0" i="1" smtClean="0">
                        <a:solidFill>
                          <a:srgbClr val="0000CC"/>
                        </a:solidFill>
                        <a:latin typeface="Cambria Math" panose="02040503050406030204" pitchFamily="18" charset="0"/>
                        <a:ea typeface="宋体" pitchFamily="2" charset="-122"/>
                      </a:rPr>
                      <m:t>𝑘</m:t>
                    </m:r>
                    <m:r>
                      <a:rPr lang="en-US" altLang="zh-CN" sz="2200" b="0" i="1" smtClean="0">
                        <a:solidFill>
                          <a:srgbClr val="0000CC"/>
                        </a:solidFill>
                        <a:latin typeface="Cambria Math" panose="02040503050406030204" pitchFamily="18" charset="0"/>
                        <a:ea typeface="宋体" pitchFamily="2" charset="-122"/>
                      </a:rPr>
                      <m:t>)</m:t>
                    </m:r>
                  </m:oMath>
                </a14:m>
                <a:r>
                  <a:rPr lang="en-US" altLang="zh-CN" sz="2200" b="0" dirty="0" smtClean="0">
                    <a:solidFill>
                      <a:srgbClr val="0000CC"/>
                    </a:solidFill>
                    <a:latin typeface="Tahoma" pitchFamily="34" charset="0"/>
                    <a:ea typeface="宋体" pitchFamily="2" charset="-122"/>
                  </a:rPr>
                  <a:t> as N (even) increases    </a:t>
                </a:r>
                <a:endParaRPr lang="en-US" altLang="zh-CN" sz="2200" b="0" dirty="0">
                  <a:solidFill>
                    <a:srgbClr val="0000CC"/>
                  </a:solidFill>
                  <a:latin typeface="Tahoma" pitchFamily="34" charset="0"/>
                  <a:ea typeface="宋体" pitchFamily="2" charset="-122"/>
                </a:endParaRPr>
              </a:p>
            </p:txBody>
          </p:sp>
        </mc:Choice>
        <mc:Fallback xmlns="">
          <p:sp>
            <p:nvSpPr>
              <p:cNvPr id="6" name="Rectangle 123"/>
              <p:cNvSpPr>
                <a:spLocks noRot="1" noChangeAspect="1" noMove="1" noResize="1" noEditPoints="1" noAdjustHandles="1" noChangeArrowheads="1" noChangeShapeType="1" noTextEdit="1"/>
              </p:cNvSpPr>
              <p:nvPr/>
            </p:nvSpPr>
            <p:spPr bwMode="auto">
              <a:xfrm>
                <a:off x="639610" y="1269888"/>
                <a:ext cx="7465650" cy="468590"/>
              </a:xfrm>
              <a:prstGeom prst="rect">
                <a:avLst/>
              </a:prstGeom>
              <a:blipFill rotWithShape="0">
                <a:blip r:embed="rId3"/>
                <a:stretch>
                  <a:fillRect l="-1143" t="-11688" b="-16883"/>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a:noFill/>
                  </a:rPr>
                  <a:t> </a:t>
                </a:r>
              </a:p>
            </p:txBody>
          </p:sp>
        </mc:Fallback>
      </mc:AlternateContent>
      <p:pic>
        <p:nvPicPr>
          <p:cNvPr id="2" name="图片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92360" y="3083355"/>
            <a:ext cx="5621148" cy="2765605"/>
          </a:xfrm>
          <a:prstGeom prst="rect">
            <a:avLst/>
          </a:prstGeom>
        </p:spPr>
      </p:pic>
      <mc:AlternateContent xmlns:mc="http://schemas.openxmlformats.org/markup-compatibility/2006" xmlns:a14="http://schemas.microsoft.com/office/drawing/2010/main">
        <mc:Choice Requires="a14">
          <p:sp>
            <p:nvSpPr>
              <p:cNvPr id="8" name="Text Box 26"/>
              <p:cNvSpPr txBox="1">
                <a:spLocks noChangeArrowheads="1"/>
              </p:cNvSpPr>
              <p:nvPr/>
            </p:nvSpPr>
            <p:spPr bwMode="auto">
              <a:xfrm>
                <a:off x="3381445" y="6117350"/>
                <a:ext cx="1997060" cy="40011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None/>
                </a:pPr>
                <a14:m>
                  <m:oMathPara xmlns:m="http://schemas.openxmlformats.org/officeDocument/2006/math">
                    <m:oMathParaPr>
                      <m:jc m:val="centerGroup"/>
                    </m:oMathParaPr>
                    <m:oMath xmlns:m="http://schemas.openxmlformats.org/officeDocument/2006/math">
                      <m:sSup>
                        <m:sSupPr>
                          <m:ctrlPr>
                            <a:rPr lang="en-US" altLang="zh-CN" sz="2000" b="0" i="1" smtClean="0">
                              <a:solidFill>
                                <a:schemeClr val="tx1"/>
                              </a:solidFill>
                              <a:latin typeface="Cambria Math" panose="02040503050406030204" pitchFamily="18" charset="0"/>
                              <a:ea typeface="宋体" pitchFamily="2" charset="-122"/>
                            </a:rPr>
                          </m:ctrlPr>
                        </m:sSupPr>
                        <m:e>
                          <m:r>
                            <a:rPr lang="en-US" altLang="zh-CN" sz="2000" b="0" i="1" smtClean="0">
                              <a:solidFill>
                                <a:schemeClr val="tx1"/>
                              </a:solidFill>
                              <a:latin typeface="Cambria Math" panose="02040503050406030204" pitchFamily="18" charset="0"/>
                              <a:ea typeface="宋体" pitchFamily="2" charset="-122"/>
                            </a:rPr>
                            <m:t>𝑈</m:t>
                          </m:r>
                          <m:r>
                            <a:rPr lang="en-US" altLang="zh-CN" sz="2000" b="0" i="1" smtClean="0">
                              <a:solidFill>
                                <a:schemeClr val="tx1"/>
                              </a:solidFill>
                              <a:latin typeface="Cambria Math" panose="02040503050406030204" pitchFamily="18" charset="0"/>
                              <a:ea typeface="宋体" pitchFamily="2" charset="-122"/>
                            </a:rPr>
                            <m:t>=15,  </m:t>
                          </m:r>
                          <m:r>
                            <a:rPr lang="en-US" altLang="zh-CN" sz="2000" b="0" i="1" smtClean="0">
                              <a:solidFill>
                                <a:schemeClr val="tx1"/>
                              </a:solidFill>
                              <a:latin typeface="Cambria Math" panose="02040503050406030204" pitchFamily="18" charset="0"/>
                              <a:ea typeface="宋体" pitchFamily="2" charset="-122"/>
                            </a:rPr>
                            <m:t>𝛽</m:t>
                          </m:r>
                          <m:r>
                            <a:rPr lang="en-US" altLang="zh-CN" sz="2000" b="0" i="1" smtClean="0">
                              <a:solidFill>
                                <a:schemeClr val="tx1"/>
                              </a:solidFill>
                              <a:latin typeface="Cambria Math" panose="02040503050406030204" pitchFamily="18" charset="0"/>
                              <a:ea typeface="宋体" pitchFamily="2" charset="-122"/>
                            </a:rPr>
                            <m:t>=30</m:t>
                          </m:r>
                        </m:e>
                        <m:sup>
                          <m:r>
                            <a:rPr lang="en-US" altLang="zh-CN" sz="2000" b="0" i="1" smtClean="0">
                              <a:solidFill>
                                <a:schemeClr val="tx1"/>
                              </a:solidFill>
                              <a:latin typeface="Cambria Math" panose="02040503050406030204" pitchFamily="18" charset="0"/>
                              <a:ea typeface="宋体" pitchFamily="2" charset="-122"/>
                            </a:rPr>
                            <m:t> </m:t>
                          </m:r>
                        </m:sup>
                      </m:sSup>
                    </m:oMath>
                  </m:oMathPara>
                </a14:m>
                <a:endParaRPr lang="en-US" altLang="zh-CN" sz="2000" b="0" i="1" dirty="0" smtClean="0">
                  <a:solidFill>
                    <a:schemeClr val="tx1"/>
                  </a:solidFill>
                  <a:latin typeface="Cambria Math" panose="02040503050406030204" pitchFamily="18" charset="0"/>
                  <a:ea typeface="宋体" pitchFamily="2" charset="-122"/>
                </a:endParaRPr>
              </a:p>
            </p:txBody>
          </p:sp>
        </mc:Choice>
        <mc:Fallback xmlns="">
          <p:sp>
            <p:nvSpPr>
              <p:cNvPr id="8" name="Text Box 26"/>
              <p:cNvSpPr txBox="1">
                <a:spLocks noRot="1" noChangeAspect="1" noMove="1" noResize="1" noEditPoints="1" noAdjustHandles="1" noChangeArrowheads="1" noChangeShapeType="1" noTextEdit="1"/>
              </p:cNvSpPr>
              <p:nvPr/>
            </p:nvSpPr>
            <p:spPr bwMode="auto">
              <a:xfrm>
                <a:off x="3381445" y="6117350"/>
                <a:ext cx="1997060" cy="400110"/>
              </a:xfrm>
              <a:prstGeom prst="rect">
                <a:avLst/>
              </a:prstGeom>
              <a:blipFill rotWithShape="0">
                <a:blip r:embed="rId5"/>
                <a:stretch>
                  <a:fillRect r="-15596" b="-18462"/>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0" name="Rectangle 123"/>
              <p:cNvSpPr>
                <a:spLocks noChangeArrowheads="1"/>
              </p:cNvSpPr>
              <p:nvPr/>
            </p:nvSpPr>
            <p:spPr bwMode="auto">
              <a:xfrm>
                <a:off x="647150" y="1961177"/>
                <a:ext cx="6037125" cy="46859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pPr>
                <a:r>
                  <a:rPr lang="en-US" altLang="zh-CN" sz="2200" b="0" dirty="0" smtClean="0">
                    <a:solidFill>
                      <a:srgbClr val="0000CC"/>
                    </a:solidFill>
                    <a:latin typeface="Tahoma" pitchFamily="34" charset="0"/>
                    <a:ea typeface="宋体" pitchFamily="2" charset="-122"/>
                  </a:rPr>
                  <a:t> </a:t>
                </a:r>
                <a14:m>
                  <m:oMath xmlns:m="http://schemas.openxmlformats.org/officeDocument/2006/math">
                    <m:sSubSup>
                      <m:sSubSupPr>
                        <m:ctrlPr>
                          <a:rPr lang="en-US" altLang="zh-CN" sz="2200" b="0" i="1" smtClean="0">
                            <a:solidFill>
                              <a:srgbClr val="0000CC"/>
                            </a:solidFill>
                            <a:latin typeface="Cambria Math" panose="02040503050406030204" pitchFamily="18" charset="0"/>
                            <a:ea typeface="宋体" pitchFamily="2" charset="-122"/>
                          </a:rPr>
                        </m:ctrlPr>
                      </m:sSubSupPr>
                      <m:e>
                        <m:r>
                          <a:rPr lang="en-US" altLang="zh-CN" sz="2200" b="0" i="1" smtClean="0">
                            <a:solidFill>
                              <a:srgbClr val="0000CC"/>
                            </a:solidFill>
                            <a:latin typeface="Cambria Math" panose="02040503050406030204" pitchFamily="18" charset="0"/>
                            <a:ea typeface="宋体" pitchFamily="2" charset="-122"/>
                          </a:rPr>
                          <m:t>𝑛</m:t>
                        </m:r>
                      </m:e>
                      <m:sub>
                        <m:r>
                          <a:rPr lang="en-US" altLang="zh-CN" sz="2200" b="0" i="1" smtClean="0">
                            <a:solidFill>
                              <a:srgbClr val="0000CC"/>
                            </a:solidFill>
                            <a:latin typeface="Cambria Math" panose="02040503050406030204" pitchFamily="18" charset="0"/>
                            <a:ea typeface="宋体" pitchFamily="2" charset="-122"/>
                          </a:rPr>
                          <m:t>𝑓</m:t>
                        </m:r>
                      </m:sub>
                      <m:sup>
                        <m:r>
                          <a:rPr lang="en-US" altLang="zh-CN" sz="2200" b="0" i="1" smtClean="0">
                            <a:solidFill>
                              <a:srgbClr val="0000CC"/>
                            </a:solidFill>
                            <a:latin typeface="Cambria Math" panose="02040503050406030204" pitchFamily="18" charset="0"/>
                            <a:ea typeface="宋体" pitchFamily="2" charset="-122"/>
                          </a:rPr>
                          <m:t> </m:t>
                        </m:r>
                      </m:sup>
                    </m:sSubSup>
                    <m:r>
                      <a:rPr lang="en-US" altLang="zh-CN" sz="2200" b="0" i="1" smtClean="0">
                        <a:solidFill>
                          <a:srgbClr val="0000CC"/>
                        </a:solidFill>
                        <a:latin typeface="Cambria Math" panose="02040503050406030204" pitchFamily="18" charset="0"/>
                        <a:ea typeface="宋体" pitchFamily="2" charset="-122"/>
                      </a:rPr>
                      <m:t>≠</m:t>
                    </m:r>
                    <m:r>
                      <a:rPr lang="en-US" altLang="zh-CN" sz="2200" b="0" i="0" smtClean="0">
                        <a:solidFill>
                          <a:srgbClr val="0000CC"/>
                        </a:solidFill>
                        <a:latin typeface="Cambria Math" panose="02040503050406030204" pitchFamily="18" charset="0"/>
                        <a:ea typeface="宋体" pitchFamily="2" charset="-122"/>
                      </a:rPr>
                      <m:t>  </m:t>
                    </m:r>
                  </m:oMath>
                </a14:m>
                <a:r>
                  <a:rPr lang="en-US" altLang="zh-CN" sz="2200" b="0" dirty="0" smtClean="0">
                    <a:solidFill>
                      <a:srgbClr val="0000CC"/>
                    </a:solidFill>
                    <a:latin typeface="Tahoma" pitchFamily="34" charset="0"/>
                    <a:ea typeface="宋体" pitchFamily="2" charset="-122"/>
                    <a:sym typeface="Wingdings" panose="05000000000000000000" pitchFamily="2" charset="2"/>
                  </a:rPr>
                  <a:t>the ideal Fermi distribution as </a:t>
                </a:r>
                <a14:m>
                  <m:oMath xmlns:m="http://schemas.openxmlformats.org/officeDocument/2006/math">
                    <m:sSup>
                      <m:sSupPr>
                        <m:ctrlPr>
                          <a:rPr lang="en-US" altLang="zh-CN" sz="2200" b="0" i="1" smtClean="0">
                            <a:solidFill>
                              <a:srgbClr val="0000CC"/>
                            </a:solidFill>
                            <a:latin typeface="Cambria Math" panose="02040503050406030204" pitchFamily="18" charset="0"/>
                            <a:ea typeface="宋体" pitchFamily="2" charset="-122"/>
                            <a:sym typeface="Wingdings" panose="05000000000000000000" pitchFamily="2" charset="2"/>
                          </a:rPr>
                        </m:ctrlPr>
                      </m:sSupPr>
                      <m:e>
                        <m:r>
                          <a:rPr lang="en-US" altLang="zh-CN" sz="2200" b="0" i="1" smtClean="0">
                            <a:solidFill>
                              <a:srgbClr val="0000CC"/>
                            </a:solidFill>
                            <a:latin typeface="Cambria Math" panose="02040503050406030204" pitchFamily="18" charset="0"/>
                            <a:ea typeface="宋体" pitchFamily="2" charset="-122"/>
                            <a:sym typeface="Wingdings" panose="05000000000000000000" pitchFamily="2" charset="2"/>
                          </a:rPr>
                          <m:t>𝑁</m:t>
                        </m:r>
                      </m:e>
                      <m:sup>
                        <m:r>
                          <a:rPr lang="en-US" altLang="zh-CN" sz="2200" b="0" i="1" smtClean="0">
                            <a:solidFill>
                              <a:srgbClr val="0000CC"/>
                            </a:solidFill>
                            <a:latin typeface="Cambria Math" panose="02040503050406030204" pitchFamily="18" charset="0"/>
                            <a:ea typeface="宋体" pitchFamily="2" charset="-122"/>
                            <a:sym typeface="Wingdings" panose="05000000000000000000" pitchFamily="2" charset="2"/>
                          </a:rPr>
                          <m:t> </m:t>
                        </m:r>
                      </m:sup>
                    </m:sSup>
                    <m:r>
                      <a:rPr lang="en-US" altLang="zh-CN" sz="2200" b="0" i="1" smtClean="0">
                        <a:solidFill>
                          <a:srgbClr val="0000CC"/>
                        </a:solidFill>
                        <a:latin typeface="Cambria Math" panose="02040503050406030204" pitchFamily="18" charset="0"/>
                        <a:ea typeface="宋体" pitchFamily="2" charset="-122"/>
                        <a:sym typeface="Wingdings" panose="05000000000000000000" pitchFamily="2" charset="2"/>
                      </a:rPr>
                      <m:t>→∞</m:t>
                    </m:r>
                  </m:oMath>
                </a14:m>
                <a:r>
                  <a:rPr lang="en-US" altLang="zh-CN" sz="2200" b="0" dirty="0" smtClean="0">
                    <a:solidFill>
                      <a:srgbClr val="0000CC"/>
                    </a:solidFill>
                    <a:latin typeface="Tahoma" pitchFamily="34" charset="0"/>
                    <a:ea typeface="宋体" pitchFamily="2" charset="-122"/>
                    <a:sym typeface="Wingdings" panose="05000000000000000000" pitchFamily="2" charset="2"/>
                  </a:rPr>
                  <a:t>  </a:t>
                </a:r>
                <a:endParaRPr lang="en-US" altLang="zh-CN" sz="2200" b="0" dirty="0">
                  <a:solidFill>
                    <a:srgbClr val="0000CC"/>
                  </a:solidFill>
                  <a:latin typeface="Tahoma" pitchFamily="34" charset="0"/>
                  <a:ea typeface="宋体" pitchFamily="2" charset="-122"/>
                </a:endParaRPr>
              </a:p>
            </p:txBody>
          </p:sp>
        </mc:Choice>
        <mc:Fallback xmlns="">
          <p:sp>
            <p:nvSpPr>
              <p:cNvPr id="10" name="Rectangle 123"/>
              <p:cNvSpPr>
                <a:spLocks noRot="1" noChangeAspect="1" noMove="1" noResize="1" noEditPoints="1" noAdjustHandles="1" noChangeArrowheads="1" noChangeShapeType="1" noTextEdit="1"/>
              </p:cNvSpPr>
              <p:nvPr/>
            </p:nvSpPr>
            <p:spPr bwMode="auto">
              <a:xfrm>
                <a:off x="647150" y="1961177"/>
                <a:ext cx="6037125" cy="468590"/>
              </a:xfrm>
              <a:prstGeom prst="rect">
                <a:avLst/>
              </a:prstGeom>
              <a:blipFill rotWithShape="0">
                <a:blip r:embed="rId6"/>
                <a:stretch>
                  <a:fillRect l="-1312" t="-11688" b="-16883"/>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a:noFill/>
                  </a:rPr>
                  <a:t> </a:t>
                </a:r>
              </a:p>
            </p:txBody>
          </p:sp>
        </mc:Fallback>
      </mc:AlternateContent>
    </p:spTree>
    <p:extLst>
      <p:ext uri="{BB962C8B-B14F-4D97-AF65-F5344CB8AC3E}">
        <p14:creationId xmlns:p14="http://schemas.microsoft.com/office/powerpoint/2010/main" val="34166513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5"/>
          <p:cNvSpPr txBox="1">
            <a:spLocks noChangeArrowheads="1"/>
          </p:cNvSpPr>
          <p:nvPr/>
        </p:nvSpPr>
        <p:spPr bwMode="auto">
          <a:xfrm>
            <a:off x="347450" y="241385"/>
            <a:ext cx="8532812"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zh-CN" sz="2600" b="0" u="sng" dirty="0" smtClean="0">
                <a:latin typeface="Tahoma" pitchFamily="34" charset="0"/>
                <a:ea typeface="宋体" pitchFamily="2" charset="-122"/>
                <a:cs typeface="Tahoma" pitchFamily="34" charset="0"/>
              </a:rPr>
              <a:t>The AF structure factor</a:t>
            </a:r>
            <a:endParaRPr lang="en-US" altLang="zh-CN" sz="2600" b="0" u="sng" dirty="0">
              <a:latin typeface="Tahoma" pitchFamily="34" charset="0"/>
              <a:ea typeface="宋体" pitchFamily="2" charset="-122"/>
              <a:cs typeface="Tahoma" pitchFamily="34" charset="0"/>
            </a:endParaRPr>
          </a:p>
        </p:txBody>
      </p:sp>
      <p:sp>
        <p:nvSpPr>
          <p:cNvPr id="21" name="Slide Number Placeholder 5"/>
          <p:cNvSpPr>
            <a:spLocks noGrp="1"/>
          </p:cNvSpPr>
          <p:nvPr>
            <p:ph type="sldNum" sz="quarter" idx="12"/>
          </p:nvPr>
        </p:nvSpPr>
        <p:spPr>
          <a:xfrm>
            <a:off x="6781800" y="6305550"/>
            <a:ext cx="2133600" cy="476250"/>
          </a:xfrm>
        </p:spPr>
        <p:txBody>
          <a:bodyPr/>
          <a:lstStyle/>
          <a:p>
            <a:pPr>
              <a:defRPr/>
            </a:pPr>
            <a:fld id="{C2C6AC50-BD08-4F44-BCEB-63AE8C064CBB}" type="slidenum">
              <a:rPr lang="en-US" altLang="zh-CN" smtClean="0"/>
              <a:pPr>
                <a:defRPr/>
              </a:pPr>
              <a:t>22</a:t>
            </a:fld>
            <a:endParaRPr lang="en-US" altLang="zh-CN" dirty="0" smtClean="0"/>
          </a:p>
        </p:txBody>
      </p:sp>
      <mc:AlternateContent xmlns:mc="http://schemas.openxmlformats.org/markup-compatibility/2006" xmlns:a14="http://schemas.microsoft.com/office/drawing/2010/main">
        <mc:Choice Requires="a14">
          <p:sp>
            <p:nvSpPr>
              <p:cNvPr id="14" name="Rectangle 123"/>
              <p:cNvSpPr>
                <a:spLocks noChangeArrowheads="1"/>
              </p:cNvSpPr>
              <p:nvPr/>
            </p:nvSpPr>
            <p:spPr bwMode="auto">
              <a:xfrm>
                <a:off x="639610" y="1124700"/>
                <a:ext cx="7465650" cy="76944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pPr>
                <a:r>
                  <a:rPr lang="en-US" altLang="zh-CN" sz="2200" b="0" dirty="0" smtClean="0">
                    <a:solidFill>
                      <a:srgbClr val="0000CC"/>
                    </a:solidFill>
                    <a:latin typeface="Tahoma" pitchFamily="34" charset="0"/>
                    <a:ea typeface="宋体" pitchFamily="2" charset="-122"/>
                  </a:rPr>
                  <a:t> Opposite dependences of </a:t>
                </a:r>
                <a14:m>
                  <m:oMath xmlns:m="http://schemas.openxmlformats.org/officeDocument/2006/math">
                    <m:sSup>
                      <m:sSupPr>
                        <m:ctrlPr>
                          <a:rPr lang="en-US" altLang="zh-CN" sz="2200" b="0" i="1" smtClean="0">
                            <a:solidFill>
                              <a:srgbClr val="0000CC"/>
                            </a:solidFill>
                            <a:latin typeface="Cambria Math" panose="02040503050406030204" pitchFamily="18" charset="0"/>
                            <a:ea typeface="宋体" pitchFamily="2" charset="-122"/>
                          </a:rPr>
                        </m:ctrlPr>
                      </m:sSupPr>
                      <m:e>
                        <m:r>
                          <a:rPr lang="en-US" altLang="zh-CN" sz="2200" b="0" i="1" smtClean="0">
                            <a:solidFill>
                              <a:srgbClr val="0000CC"/>
                            </a:solidFill>
                            <a:latin typeface="Cambria Math" panose="02040503050406030204" pitchFamily="18" charset="0"/>
                            <a:ea typeface="宋体" pitchFamily="2" charset="-122"/>
                          </a:rPr>
                          <m:t>𝑆</m:t>
                        </m:r>
                        <m:r>
                          <a:rPr lang="en-US" altLang="zh-CN" sz="2200" b="0" i="1" smtClean="0">
                            <a:solidFill>
                              <a:srgbClr val="0000CC"/>
                            </a:solidFill>
                            <a:latin typeface="Cambria Math" panose="02040503050406030204" pitchFamily="18" charset="0"/>
                            <a:ea typeface="宋体" pitchFamily="2" charset="-122"/>
                          </a:rPr>
                          <m:t>(</m:t>
                        </m:r>
                        <m:r>
                          <a:rPr lang="en-US" altLang="zh-CN" sz="2200" b="0" i="1" smtClean="0">
                            <a:solidFill>
                              <a:srgbClr val="0000CC"/>
                            </a:solidFill>
                            <a:latin typeface="Cambria Math" panose="02040503050406030204" pitchFamily="18" charset="0"/>
                            <a:ea typeface="宋体" pitchFamily="2" charset="-122"/>
                          </a:rPr>
                          <m:t>𝜋</m:t>
                        </m:r>
                        <m:r>
                          <a:rPr lang="en-US" altLang="zh-CN" sz="2200" b="0" i="1" smtClean="0">
                            <a:solidFill>
                              <a:srgbClr val="0000CC"/>
                            </a:solidFill>
                            <a:latin typeface="Cambria Math" panose="02040503050406030204" pitchFamily="18" charset="0"/>
                            <a:ea typeface="宋体" pitchFamily="2" charset="-122"/>
                          </a:rPr>
                          <m:t>)</m:t>
                        </m:r>
                      </m:e>
                      <m:sup>
                        <m:r>
                          <a:rPr lang="en-US" altLang="zh-CN" sz="2200" b="0" i="1" smtClean="0">
                            <a:solidFill>
                              <a:srgbClr val="0000CC"/>
                            </a:solidFill>
                            <a:latin typeface="Cambria Math" panose="02040503050406030204" pitchFamily="18" charset="0"/>
                            <a:ea typeface="宋体" pitchFamily="2" charset="-122"/>
                          </a:rPr>
                          <m:t> </m:t>
                        </m:r>
                      </m:sup>
                    </m:sSup>
                  </m:oMath>
                </a14:m>
                <a:r>
                  <a:rPr lang="en-US" altLang="zh-CN" sz="2200" b="0" dirty="0" smtClean="0">
                    <a:solidFill>
                      <a:srgbClr val="0000CC"/>
                    </a:solidFill>
                    <a:latin typeface="Tahoma" pitchFamily="34" charset="0"/>
                    <a:ea typeface="宋体" pitchFamily="2" charset="-122"/>
                  </a:rPr>
                  <a:t>on N from the strong (local moment) and weak (itinerancy) interaction regimes. </a:t>
                </a:r>
                <a:endParaRPr lang="en-US" altLang="zh-CN" sz="2200" b="0" dirty="0">
                  <a:solidFill>
                    <a:srgbClr val="0000CC"/>
                  </a:solidFill>
                  <a:latin typeface="Tahoma" pitchFamily="34" charset="0"/>
                  <a:ea typeface="宋体" pitchFamily="2" charset="-122"/>
                </a:endParaRPr>
              </a:p>
            </p:txBody>
          </p:sp>
        </mc:Choice>
        <mc:Fallback xmlns="">
          <p:sp>
            <p:nvSpPr>
              <p:cNvPr id="14" name="Rectangle 123"/>
              <p:cNvSpPr>
                <a:spLocks noRot="1" noChangeAspect="1" noMove="1" noResize="1" noEditPoints="1" noAdjustHandles="1" noChangeArrowheads="1" noChangeShapeType="1" noTextEdit="1"/>
              </p:cNvSpPr>
              <p:nvPr/>
            </p:nvSpPr>
            <p:spPr bwMode="auto">
              <a:xfrm>
                <a:off x="639610" y="1124700"/>
                <a:ext cx="7465650" cy="769441"/>
              </a:xfrm>
              <a:prstGeom prst="rect">
                <a:avLst/>
              </a:prstGeom>
              <a:blipFill rotWithShape="0">
                <a:blip r:embed="rId2"/>
                <a:stretch>
                  <a:fillRect l="-1143" t="-6299" r="-571" b="-15748"/>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a:noFill/>
                  </a:rPr>
                  <a:t> </a:t>
                </a:r>
              </a:p>
            </p:txBody>
          </p:sp>
        </mc:Fallback>
      </mc:AlternateContent>
      <p:grpSp>
        <p:nvGrpSpPr>
          <p:cNvPr id="8" name="组合 7"/>
          <p:cNvGrpSpPr/>
          <p:nvPr/>
        </p:nvGrpSpPr>
        <p:grpSpPr>
          <a:xfrm>
            <a:off x="1184820" y="2660900"/>
            <a:ext cx="6229150" cy="3072400"/>
            <a:chOff x="1077145" y="3150030"/>
            <a:chExt cx="6375230" cy="3162114"/>
          </a:xfrm>
        </p:grpSpPr>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7145" y="3150030"/>
              <a:ext cx="6375230" cy="3162114"/>
            </a:xfrm>
            <a:prstGeom prst="rect">
              <a:avLst/>
            </a:prstGeom>
          </p:spPr>
        </p:pic>
        <mc:AlternateContent xmlns:mc="http://schemas.openxmlformats.org/markup-compatibility/2006" xmlns:a14="http://schemas.microsoft.com/office/drawing/2010/main">
          <mc:Choice Requires="a14">
            <p:sp>
              <p:nvSpPr>
                <p:cNvPr id="17" name="Text Box 26"/>
                <p:cNvSpPr txBox="1">
                  <a:spLocks noChangeArrowheads="1"/>
                </p:cNvSpPr>
                <p:nvPr/>
              </p:nvSpPr>
              <p:spPr bwMode="auto">
                <a:xfrm>
                  <a:off x="2306105" y="3813050"/>
                  <a:ext cx="1228960" cy="66364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None/>
                  </a:pPr>
                  <a14:m>
                    <m:oMathPara xmlns:m="http://schemas.openxmlformats.org/officeDocument/2006/math">
                      <m:oMathParaPr>
                        <m:jc m:val="centerGroup"/>
                      </m:oMathParaPr>
                      <m:oMath xmlns:m="http://schemas.openxmlformats.org/officeDocument/2006/math">
                        <m:sSup>
                          <m:sSupPr>
                            <m:ctrlPr>
                              <a:rPr lang="en-US" altLang="zh-CN" sz="2000" b="0" i="1" smtClean="0">
                                <a:solidFill>
                                  <a:schemeClr val="tx1"/>
                                </a:solidFill>
                                <a:latin typeface="Cambria Math" panose="02040503050406030204" pitchFamily="18" charset="0"/>
                                <a:ea typeface="宋体" pitchFamily="2" charset="-122"/>
                              </a:rPr>
                            </m:ctrlPr>
                          </m:sSupPr>
                          <m:e>
                            <m:eqArr>
                              <m:eqArrPr>
                                <m:ctrlPr>
                                  <a:rPr lang="en-US" altLang="zh-CN" sz="2000" b="0" i="1" smtClean="0">
                                    <a:solidFill>
                                      <a:schemeClr val="tx1"/>
                                    </a:solidFill>
                                    <a:latin typeface="Cambria Math" panose="02040503050406030204" pitchFamily="18" charset="0"/>
                                    <a:ea typeface="宋体" pitchFamily="2" charset="-122"/>
                                  </a:rPr>
                                </m:ctrlPr>
                              </m:eqArrPr>
                              <m:e>
                                <m:r>
                                  <a:rPr lang="en-US" altLang="zh-CN" sz="2000" b="0" i="1" smtClean="0">
                                    <a:solidFill>
                                      <a:schemeClr val="tx1"/>
                                    </a:solidFill>
                                    <a:latin typeface="Cambria Math" panose="02040503050406030204" pitchFamily="18" charset="0"/>
                                    <a:ea typeface="宋体" pitchFamily="2" charset="-122"/>
                                  </a:rPr>
                                  <m:t>𝑈</m:t>
                                </m:r>
                                <m:r>
                                  <a:rPr lang="en-US" altLang="zh-CN" sz="2000" b="0" i="1" smtClean="0">
                                    <a:solidFill>
                                      <a:schemeClr val="tx1"/>
                                    </a:solidFill>
                                    <a:latin typeface="Cambria Math" panose="02040503050406030204" pitchFamily="18" charset="0"/>
                                    <a:ea typeface="宋体" pitchFamily="2" charset="-122"/>
                                  </a:rPr>
                                  <m:t>=15,</m:t>
                                </m:r>
                              </m:e>
                              <m:e>
                                <m:r>
                                  <a:rPr lang="en-US" altLang="zh-CN" sz="2000" b="0" i="1" smtClean="0">
                                    <a:solidFill>
                                      <a:schemeClr val="tx1"/>
                                    </a:solidFill>
                                    <a:latin typeface="Cambria Math" panose="02040503050406030204" pitchFamily="18" charset="0"/>
                                    <a:ea typeface="宋体" pitchFamily="2" charset="-122"/>
                                  </a:rPr>
                                  <m:t>𝛽</m:t>
                                </m:r>
                                <m:r>
                                  <a:rPr lang="en-US" altLang="zh-CN" sz="2000" b="0" i="1" smtClean="0">
                                    <a:solidFill>
                                      <a:schemeClr val="tx1"/>
                                    </a:solidFill>
                                    <a:latin typeface="Cambria Math" panose="02040503050406030204" pitchFamily="18" charset="0"/>
                                    <a:ea typeface="宋体" pitchFamily="2" charset="-122"/>
                                  </a:rPr>
                                  <m:t>=30</m:t>
                                </m:r>
                              </m:e>
                            </m:eqArr>
                          </m:e>
                          <m:sup>
                            <m:r>
                              <a:rPr lang="en-US" altLang="zh-CN" sz="2000" b="0" i="1" smtClean="0">
                                <a:solidFill>
                                  <a:schemeClr val="tx1"/>
                                </a:solidFill>
                                <a:latin typeface="Cambria Math" panose="02040503050406030204" pitchFamily="18" charset="0"/>
                                <a:ea typeface="宋体" pitchFamily="2" charset="-122"/>
                              </a:rPr>
                              <m:t> </m:t>
                            </m:r>
                          </m:sup>
                        </m:sSup>
                      </m:oMath>
                    </m:oMathPara>
                  </a14:m>
                  <a:endParaRPr lang="en-US" altLang="zh-CN" sz="2000" b="0" i="1" dirty="0" smtClean="0">
                    <a:solidFill>
                      <a:schemeClr val="tx1"/>
                    </a:solidFill>
                    <a:latin typeface="Cambria Math" panose="02040503050406030204" pitchFamily="18" charset="0"/>
                    <a:ea typeface="宋体" pitchFamily="2" charset="-122"/>
                  </a:endParaRPr>
                </a:p>
              </p:txBody>
            </p:sp>
          </mc:Choice>
          <mc:Fallback xmlns="">
            <p:sp>
              <p:nvSpPr>
                <p:cNvPr id="17" name="Text Box 26"/>
                <p:cNvSpPr txBox="1">
                  <a:spLocks noRot="1" noChangeAspect="1" noMove="1" noResize="1" noEditPoints="1" noAdjustHandles="1" noChangeArrowheads="1" noChangeShapeType="1" noTextEdit="1"/>
                </p:cNvSpPr>
                <p:nvPr/>
              </p:nvSpPr>
              <p:spPr bwMode="auto">
                <a:xfrm>
                  <a:off x="2306105" y="3813050"/>
                  <a:ext cx="1228960" cy="663643"/>
                </a:xfrm>
                <a:prstGeom prst="rect">
                  <a:avLst/>
                </a:prstGeom>
                <a:blipFill rotWithShape="0">
                  <a:blip r:embed="rId4"/>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a:noFill/>
                    </a:rPr>
                    <a:t> </a:t>
                  </a:r>
                </a:p>
              </p:txBody>
            </p:sp>
          </mc:Fallback>
        </mc:AlternateContent>
      </p:grpSp>
    </p:spTree>
    <p:extLst>
      <p:ext uri="{BB962C8B-B14F-4D97-AF65-F5344CB8AC3E}">
        <p14:creationId xmlns:p14="http://schemas.microsoft.com/office/powerpoint/2010/main" val="115339151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Oval 5"/>
          <p:cNvSpPr/>
          <p:nvPr/>
        </p:nvSpPr>
        <p:spPr>
          <a:xfrm>
            <a:off x="398344" y="4773160"/>
            <a:ext cx="2737028" cy="1552390"/>
          </a:xfrm>
          <a:prstGeom prst="ellipse">
            <a:avLst/>
          </a:prstGeom>
          <a:solidFill>
            <a:srgbClr val="FBFE7E"/>
          </a:solidFill>
          <a:ln w="38100">
            <a:noFill/>
          </a:ln>
          <a:effectLst>
            <a:glow rad="101600">
              <a:srgbClr val="FFC000">
                <a:alpha val="60000"/>
              </a:srgb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l" defTabSz="914400" rtl="0" eaLnBrk="1" fontAlgn="auto" latinLnBrk="0" hangingPunct="1">
              <a:lnSpc>
                <a:spcPct val="100000"/>
              </a:lnSpc>
              <a:spcBef>
                <a:spcPct val="50000"/>
              </a:spcBef>
              <a:spcAft>
                <a:spcPts val="0"/>
              </a:spcAft>
              <a:buClrTx/>
              <a:buSzTx/>
              <a:buFontTx/>
              <a:buNone/>
              <a:tabLst/>
              <a:defRPr/>
            </a:pPr>
            <a:endParaRPr kumimoji="0" lang="en-US" sz="1800" b="1" i="0" u="none" strike="noStrike" kern="1200" cap="none" spc="0" normalizeH="0" baseline="0" noProof="0" dirty="0">
              <a:ln>
                <a:noFill/>
              </a:ln>
              <a:solidFill>
                <a:srgbClr val="0000CC"/>
              </a:solidFill>
              <a:effectLst/>
              <a:uLnTx/>
              <a:uFillTx/>
              <a:latin typeface="Arial"/>
              <a:ea typeface="宋体"/>
              <a:cs typeface="+mn-cs"/>
            </a:endParaRPr>
          </a:p>
        </p:txBody>
      </p:sp>
      <p:sp>
        <p:nvSpPr>
          <p:cNvPr id="24" name="Oval 5"/>
          <p:cNvSpPr/>
          <p:nvPr/>
        </p:nvSpPr>
        <p:spPr>
          <a:xfrm>
            <a:off x="5795779" y="4653193"/>
            <a:ext cx="3002240" cy="1829494"/>
          </a:xfrm>
          <a:prstGeom prst="ellipse">
            <a:avLst/>
          </a:prstGeom>
          <a:solidFill>
            <a:srgbClr val="FBFE7E"/>
          </a:solidFill>
          <a:ln w="38100">
            <a:noFill/>
          </a:ln>
          <a:effectLst>
            <a:glow rad="101600">
              <a:srgbClr val="FFC000">
                <a:alpha val="60000"/>
              </a:srgb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l" defTabSz="914400" rtl="0" eaLnBrk="1" fontAlgn="auto" latinLnBrk="0" hangingPunct="1">
              <a:lnSpc>
                <a:spcPct val="100000"/>
              </a:lnSpc>
              <a:spcBef>
                <a:spcPct val="50000"/>
              </a:spcBef>
              <a:spcAft>
                <a:spcPts val="0"/>
              </a:spcAft>
              <a:buClrTx/>
              <a:buSzTx/>
              <a:buFontTx/>
              <a:buNone/>
              <a:tabLst/>
              <a:defRPr/>
            </a:pPr>
            <a:endParaRPr kumimoji="0" lang="en-US" sz="1800" b="1" i="0" u="none" strike="noStrike" kern="1200" cap="none" spc="0" normalizeH="0" baseline="0" noProof="0" dirty="0">
              <a:ln>
                <a:noFill/>
              </a:ln>
              <a:solidFill>
                <a:srgbClr val="0000CC"/>
              </a:solidFill>
              <a:effectLst/>
              <a:uLnTx/>
              <a:uFillTx/>
              <a:latin typeface="Arial"/>
              <a:ea typeface="宋体"/>
              <a:cs typeface="+mn-cs"/>
            </a:endParaRPr>
          </a:p>
        </p:txBody>
      </p:sp>
      <p:sp>
        <p:nvSpPr>
          <p:cNvPr id="9" name="Oval 5"/>
          <p:cNvSpPr/>
          <p:nvPr/>
        </p:nvSpPr>
        <p:spPr>
          <a:xfrm>
            <a:off x="2985116" y="504405"/>
            <a:ext cx="2737028" cy="1552390"/>
          </a:xfrm>
          <a:prstGeom prst="ellipse">
            <a:avLst/>
          </a:prstGeom>
          <a:solidFill>
            <a:srgbClr val="FBFE7E"/>
          </a:solidFill>
          <a:ln w="38100">
            <a:noFill/>
          </a:ln>
          <a:effectLst>
            <a:glow rad="101600">
              <a:srgbClr val="FFC000">
                <a:alpha val="60000"/>
              </a:srgb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l" defTabSz="914400" rtl="0" eaLnBrk="1" fontAlgn="auto" latinLnBrk="0" hangingPunct="1">
              <a:lnSpc>
                <a:spcPct val="100000"/>
              </a:lnSpc>
              <a:spcBef>
                <a:spcPct val="50000"/>
              </a:spcBef>
              <a:spcAft>
                <a:spcPts val="0"/>
              </a:spcAft>
              <a:buClrTx/>
              <a:buSzTx/>
              <a:buFontTx/>
              <a:buNone/>
              <a:tabLst/>
              <a:defRPr/>
            </a:pPr>
            <a:endParaRPr kumimoji="0" lang="en-US" sz="1800" b="1" i="0" u="none" strike="noStrike" kern="1200" cap="none" spc="0" normalizeH="0" baseline="0" noProof="0" dirty="0">
              <a:ln>
                <a:noFill/>
              </a:ln>
              <a:solidFill>
                <a:srgbClr val="0000CC"/>
              </a:solidFill>
              <a:effectLst/>
              <a:uLnTx/>
              <a:uFillTx/>
              <a:latin typeface="Arial"/>
              <a:ea typeface="宋体"/>
              <a:cs typeface="+mn-cs"/>
            </a:endParaRPr>
          </a:p>
        </p:txBody>
      </p:sp>
      <p:sp>
        <p:nvSpPr>
          <p:cNvPr id="14" name="Text Box 26"/>
          <p:cNvSpPr txBox="1">
            <a:spLocks noChangeArrowheads="1"/>
          </p:cNvSpPr>
          <p:nvPr/>
        </p:nvSpPr>
        <p:spPr bwMode="auto">
          <a:xfrm>
            <a:off x="5985592" y="5247545"/>
            <a:ext cx="2622614"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2200" b="0" i="0" u="none" strike="noStrike" kern="1200" cap="none" spc="0" normalizeH="0" baseline="0" noProof="0" dirty="0" smtClean="0">
                <a:ln>
                  <a:noFill/>
                </a:ln>
                <a:solidFill>
                  <a:srgbClr val="0000CC"/>
                </a:solidFill>
                <a:effectLst/>
                <a:uLnTx/>
                <a:uFillTx/>
                <a:latin typeface="Tahoma" pitchFamily="34" charset="0"/>
                <a:ea typeface="宋体" pitchFamily="2" charset="-122"/>
                <a:cs typeface="+mn-cs"/>
              </a:rPr>
              <a:t>Multi-band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2200" b="0" i="0" u="none" strike="noStrike" kern="1200" cap="none" spc="0" normalizeH="0" baseline="0" noProof="0" dirty="0" smtClean="0">
                <a:ln>
                  <a:noFill/>
                </a:ln>
                <a:solidFill>
                  <a:srgbClr val="0000CC"/>
                </a:solidFill>
                <a:effectLst/>
                <a:uLnTx/>
                <a:uFillTx/>
                <a:latin typeface="Tahoma" pitchFamily="34" charset="0"/>
                <a:ea typeface="宋体" pitchFamily="2" charset="-122"/>
                <a:cs typeface="+mn-cs"/>
              </a:rPr>
              <a:t>Curie-Weiss Metal</a:t>
            </a:r>
          </a:p>
        </p:txBody>
      </p:sp>
      <p:sp>
        <p:nvSpPr>
          <p:cNvPr id="17" name="Oval 5"/>
          <p:cNvSpPr/>
          <p:nvPr/>
        </p:nvSpPr>
        <p:spPr>
          <a:xfrm>
            <a:off x="2998764" y="2889548"/>
            <a:ext cx="2924865" cy="1552390"/>
          </a:xfrm>
          <a:prstGeom prst="ellipse">
            <a:avLst/>
          </a:prstGeom>
          <a:solidFill>
            <a:srgbClr val="FBFE7E"/>
          </a:solidFill>
          <a:ln w="38100">
            <a:noFill/>
          </a:ln>
          <a:effectLst>
            <a:glow rad="101600">
              <a:srgbClr val="FFC000">
                <a:alpha val="60000"/>
              </a:srgb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l" defTabSz="914400" rtl="0" eaLnBrk="1" fontAlgn="auto" latinLnBrk="0" hangingPunct="1">
              <a:lnSpc>
                <a:spcPct val="100000"/>
              </a:lnSpc>
              <a:spcBef>
                <a:spcPct val="50000"/>
              </a:spcBef>
              <a:spcAft>
                <a:spcPts val="0"/>
              </a:spcAft>
              <a:buClrTx/>
              <a:buSzTx/>
              <a:buFontTx/>
              <a:buNone/>
              <a:tabLst/>
              <a:defRPr/>
            </a:pPr>
            <a:endParaRPr kumimoji="0" lang="en-US" sz="1800" b="1" i="0" u="none" strike="noStrike" kern="1200" cap="none" spc="0" normalizeH="0" baseline="0" noProof="0" dirty="0">
              <a:ln>
                <a:noFill/>
              </a:ln>
              <a:solidFill>
                <a:srgbClr val="0000CC"/>
              </a:solidFill>
              <a:effectLst/>
              <a:uLnTx/>
              <a:uFillTx/>
              <a:latin typeface="Arial"/>
              <a:ea typeface="宋体"/>
              <a:cs typeface="+mn-cs"/>
            </a:endParaRPr>
          </a:p>
        </p:txBody>
      </p:sp>
      <p:sp>
        <p:nvSpPr>
          <p:cNvPr id="19" name="Text Box 26"/>
          <p:cNvSpPr txBox="1">
            <a:spLocks noChangeArrowheads="1"/>
          </p:cNvSpPr>
          <p:nvPr/>
        </p:nvSpPr>
        <p:spPr bwMode="auto">
          <a:xfrm>
            <a:off x="3227825" y="3544215"/>
            <a:ext cx="250287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2200" b="0" i="0" u="none" strike="noStrike" kern="1200" cap="none" spc="0" normalizeH="0" baseline="0" noProof="0" dirty="0" smtClean="0">
                <a:ln>
                  <a:noFill/>
                </a:ln>
                <a:solidFill>
                  <a:srgbClr val="0000CC"/>
                </a:solidFill>
                <a:effectLst/>
                <a:uLnTx/>
                <a:uFillTx/>
                <a:latin typeface="Tahoma" pitchFamily="34" charset="0"/>
                <a:ea typeface="宋体" pitchFamily="2" charset="-122"/>
                <a:cs typeface="+mn-cs"/>
              </a:rPr>
              <a:t>Hubbard models</a:t>
            </a:r>
          </a:p>
        </p:txBody>
      </p:sp>
      <p:sp>
        <p:nvSpPr>
          <p:cNvPr id="13" name="Line 16"/>
          <p:cNvSpPr>
            <a:spLocks noChangeShapeType="1"/>
          </p:cNvSpPr>
          <p:nvPr/>
        </p:nvSpPr>
        <p:spPr bwMode="auto">
          <a:xfrm flipV="1">
            <a:off x="4434949" y="2160990"/>
            <a:ext cx="0" cy="611188"/>
          </a:xfrm>
          <a:prstGeom prst="line">
            <a:avLst/>
          </a:prstGeom>
          <a:noFill/>
          <a:ln w="38100">
            <a:solidFill>
              <a:srgbClr val="FF0000"/>
            </a:solidFill>
            <a:round/>
            <a:headEnd type="stealth" w="lg" len="lg"/>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2200" b="0" i="0" u="none" strike="noStrike" kern="1200" cap="none" spc="0" normalizeH="0" baseline="0" noProof="0" smtClean="0">
              <a:ln>
                <a:noFill/>
              </a:ln>
              <a:solidFill>
                <a:srgbClr val="0000CC"/>
              </a:solidFill>
              <a:effectLst/>
              <a:uLnTx/>
              <a:uFillTx/>
              <a:latin typeface="Tahoma" panose="020B0604030504040204" pitchFamily="34" charset="0"/>
              <a:ea typeface="宋体"/>
              <a:cs typeface="+mn-cs"/>
            </a:endParaRPr>
          </a:p>
        </p:txBody>
      </p:sp>
      <p:sp>
        <p:nvSpPr>
          <p:cNvPr id="15" name="Line 16"/>
          <p:cNvSpPr>
            <a:spLocks noChangeShapeType="1"/>
          </p:cNvSpPr>
          <p:nvPr/>
        </p:nvSpPr>
        <p:spPr bwMode="auto">
          <a:xfrm flipV="1">
            <a:off x="2494297" y="4312954"/>
            <a:ext cx="520316" cy="375338"/>
          </a:xfrm>
          <a:prstGeom prst="line">
            <a:avLst/>
          </a:prstGeom>
          <a:noFill/>
          <a:ln w="38100">
            <a:solidFill>
              <a:srgbClr val="FF0000"/>
            </a:solidFill>
            <a:round/>
            <a:headEnd type="stealth" w="lg" len="lg"/>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2200" b="0" i="0" u="none" strike="noStrike" kern="1200" cap="none" spc="0" normalizeH="0" baseline="0" noProof="0" smtClean="0">
              <a:ln>
                <a:noFill/>
              </a:ln>
              <a:solidFill>
                <a:srgbClr val="0000CC"/>
              </a:solidFill>
              <a:effectLst/>
              <a:uLnTx/>
              <a:uFillTx/>
              <a:latin typeface="Tahoma" panose="020B0604030504040204" pitchFamily="34" charset="0"/>
              <a:ea typeface="宋体"/>
              <a:cs typeface="+mn-cs"/>
            </a:endParaRPr>
          </a:p>
        </p:txBody>
      </p:sp>
      <p:sp>
        <p:nvSpPr>
          <p:cNvPr id="18" name="Line 16"/>
          <p:cNvSpPr>
            <a:spLocks noChangeShapeType="1"/>
          </p:cNvSpPr>
          <p:nvPr/>
        </p:nvSpPr>
        <p:spPr bwMode="auto">
          <a:xfrm>
            <a:off x="5905592" y="4188445"/>
            <a:ext cx="522504" cy="370863"/>
          </a:xfrm>
          <a:prstGeom prst="line">
            <a:avLst/>
          </a:prstGeom>
          <a:noFill/>
          <a:ln w="38100">
            <a:solidFill>
              <a:srgbClr val="FF0000"/>
            </a:solidFill>
            <a:round/>
            <a:headEnd type="stealth" w="lg" len="lg"/>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2200" b="0" i="0" u="none" strike="noStrike" kern="1200" cap="none" spc="0" normalizeH="0" baseline="0" noProof="0" smtClean="0">
              <a:ln>
                <a:noFill/>
              </a:ln>
              <a:solidFill>
                <a:srgbClr val="0000CC"/>
              </a:solidFill>
              <a:effectLst/>
              <a:uLnTx/>
              <a:uFillTx/>
              <a:latin typeface="Tahoma" panose="020B0604030504040204" pitchFamily="34" charset="0"/>
              <a:ea typeface="宋体"/>
              <a:cs typeface="+mn-cs"/>
            </a:endParaRPr>
          </a:p>
        </p:txBody>
      </p:sp>
      <p:pic>
        <p:nvPicPr>
          <p:cNvPr id="26" name="Picture 2859" descr="Key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43058" y="2227501"/>
            <a:ext cx="1940221" cy="1940221"/>
          </a:xfrm>
          <a:prstGeom prst="rect">
            <a:avLst/>
          </a:prstGeom>
          <a:noFill/>
          <a:extLst>
            <a:ext uri="{909E8E84-426E-40DD-AFC4-6F175D3DCCD1}">
              <a14:hiddenFill xmlns:a14="http://schemas.microsoft.com/office/drawing/2010/main">
                <a:solidFill>
                  <a:srgbClr val="FFFFFF"/>
                </a:solidFill>
              </a14:hiddenFill>
            </a:ext>
          </a:extLst>
        </p:spPr>
      </p:pic>
      <p:grpSp>
        <p:nvGrpSpPr>
          <p:cNvPr id="27" name="组合 26"/>
          <p:cNvGrpSpPr/>
          <p:nvPr/>
        </p:nvGrpSpPr>
        <p:grpSpPr>
          <a:xfrm>
            <a:off x="393214" y="1902907"/>
            <a:ext cx="2230782" cy="2132996"/>
            <a:chOff x="1059425" y="3544732"/>
            <a:chExt cx="3067254" cy="2856068"/>
          </a:xfrm>
        </p:grpSpPr>
        <p:grpSp>
          <p:nvGrpSpPr>
            <p:cNvPr id="28" name="Group 42"/>
            <p:cNvGrpSpPr/>
            <p:nvPr/>
          </p:nvGrpSpPr>
          <p:grpSpPr>
            <a:xfrm>
              <a:off x="1698072" y="3948618"/>
              <a:ext cx="2428607" cy="2452182"/>
              <a:chOff x="6410593" y="1706552"/>
              <a:chExt cx="2428607" cy="2452182"/>
            </a:xfrm>
          </p:grpSpPr>
          <p:cxnSp>
            <p:nvCxnSpPr>
              <p:cNvPr id="62" name="Straight Connector 83"/>
              <p:cNvCxnSpPr/>
              <p:nvPr/>
            </p:nvCxnSpPr>
            <p:spPr>
              <a:xfrm>
                <a:off x="6410593" y="3648117"/>
                <a:ext cx="2428607" cy="0"/>
              </a:xfrm>
              <a:prstGeom prst="line">
                <a:avLst/>
              </a:prstGeom>
              <a:ln/>
            </p:spPr>
            <p:style>
              <a:lnRef idx="2">
                <a:schemeClr val="accent2"/>
              </a:lnRef>
              <a:fillRef idx="0">
                <a:schemeClr val="accent2"/>
              </a:fillRef>
              <a:effectRef idx="1">
                <a:schemeClr val="accent2"/>
              </a:effectRef>
              <a:fontRef idx="minor">
                <a:schemeClr val="tx1"/>
              </a:fontRef>
            </p:style>
          </p:cxnSp>
          <p:cxnSp>
            <p:nvCxnSpPr>
              <p:cNvPr id="63" name="Straight Connector 84"/>
              <p:cNvCxnSpPr/>
              <p:nvPr/>
            </p:nvCxnSpPr>
            <p:spPr>
              <a:xfrm flipV="1">
                <a:off x="6410593" y="2219554"/>
                <a:ext cx="2428607" cy="2309"/>
              </a:xfrm>
              <a:prstGeom prst="line">
                <a:avLst/>
              </a:prstGeom>
              <a:ln/>
            </p:spPr>
            <p:style>
              <a:lnRef idx="2">
                <a:schemeClr val="accent2"/>
              </a:lnRef>
              <a:fillRef idx="0">
                <a:schemeClr val="accent2"/>
              </a:fillRef>
              <a:effectRef idx="1">
                <a:schemeClr val="accent2"/>
              </a:effectRef>
              <a:fontRef idx="minor">
                <a:schemeClr val="tx1"/>
              </a:fontRef>
            </p:style>
          </p:cxnSp>
          <p:cxnSp>
            <p:nvCxnSpPr>
              <p:cNvPr id="64" name="Straight Connector 85"/>
              <p:cNvCxnSpPr/>
              <p:nvPr/>
            </p:nvCxnSpPr>
            <p:spPr>
              <a:xfrm flipV="1">
                <a:off x="6916910" y="1706552"/>
                <a:ext cx="4677" cy="2452182"/>
              </a:xfrm>
              <a:prstGeom prst="line">
                <a:avLst/>
              </a:prstGeom>
              <a:ln/>
            </p:spPr>
            <p:style>
              <a:lnRef idx="2">
                <a:schemeClr val="accent1"/>
              </a:lnRef>
              <a:fillRef idx="0">
                <a:schemeClr val="accent1"/>
              </a:fillRef>
              <a:effectRef idx="1">
                <a:schemeClr val="accent1"/>
              </a:effectRef>
              <a:fontRef idx="minor">
                <a:schemeClr val="tx1"/>
              </a:fontRef>
            </p:style>
          </p:cxnSp>
          <p:cxnSp>
            <p:nvCxnSpPr>
              <p:cNvPr id="65" name="Straight Connector 86"/>
              <p:cNvCxnSpPr/>
              <p:nvPr/>
            </p:nvCxnSpPr>
            <p:spPr>
              <a:xfrm flipV="1">
                <a:off x="8287533" y="1706552"/>
                <a:ext cx="2311" cy="2452182"/>
              </a:xfrm>
              <a:prstGeom prst="line">
                <a:avLst/>
              </a:prstGeom>
              <a:ln/>
            </p:spPr>
            <p:style>
              <a:lnRef idx="2">
                <a:schemeClr val="accent1"/>
              </a:lnRef>
              <a:fillRef idx="0">
                <a:schemeClr val="accent1"/>
              </a:fillRef>
              <a:effectRef idx="1">
                <a:schemeClr val="accent1"/>
              </a:effectRef>
              <a:fontRef idx="minor">
                <a:schemeClr val="tx1"/>
              </a:fontRef>
            </p:style>
          </p:cxnSp>
        </p:grpSp>
        <p:grpSp>
          <p:nvGrpSpPr>
            <p:cNvPr id="29" name="Group 43"/>
            <p:cNvGrpSpPr/>
            <p:nvPr/>
          </p:nvGrpSpPr>
          <p:grpSpPr>
            <a:xfrm>
              <a:off x="1059425" y="4255400"/>
              <a:ext cx="1569954" cy="405788"/>
              <a:chOff x="5771946" y="2013334"/>
              <a:chExt cx="1569954" cy="405788"/>
            </a:xfrm>
          </p:grpSpPr>
          <p:sp>
            <p:nvSpPr>
              <p:cNvPr id="60" name="Oval 23"/>
              <p:cNvSpPr/>
              <p:nvPr/>
            </p:nvSpPr>
            <p:spPr>
              <a:xfrm rot="10800000">
                <a:off x="6501275" y="2139799"/>
                <a:ext cx="840625" cy="159510"/>
              </a:xfrm>
              <a:custGeom>
                <a:avLst/>
                <a:gdLst>
                  <a:gd name="connsiteX0" fmla="*/ 0 w 914400"/>
                  <a:gd name="connsiteY0" fmla="*/ 57210 h 114419"/>
                  <a:gd name="connsiteX1" fmla="*/ 457200 w 914400"/>
                  <a:gd name="connsiteY1" fmla="*/ 0 h 114419"/>
                  <a:gd name="connsiteX2" fmla="*/ 914400 w 914400"/>
                  <a:gd name="connsiteY2" fmla="*/ 57210 h 114419"/>
                  <a:gd name="connsiteX3" fmla="*/ 457200 w 914400"/>
                  <a:gd name="connsiteY3" fmla="*/ 114420 h 114419"/>
                  <a:gd name="connsiteX4" fmla="*/ 0 w 914400"/>
                  <a:gd name="connsiteY4" fmla="*/ 57210 h 114419"/>
                  <a:gd name="connsiteX0" fmla="*/ 9508 w 923908"/>
                  <a:gd name="connsiteY0" fmla="*/ 57210 h 124600"/>
                  <a:gd name="connsiteX1" fmla="*/ 466708 w 923908"/>
                  <a:gd name="connsiteY1" fmla="*/ 0 h 124600"/>
                  <a:gd name="connsiteX2" fmla="*/ 923908 w 923908"/>
                  <a:gd name="connsiteY2" fmla="*/ 57210 h 124600"/>
                  <a:gd name="connsiteX3" fmla="*/ 466708 w 923908"/>
                  <a:gd name="connsiteY3" fmla="*/ 114420 h 124600"/>
                  <a:gd name="connsiteX4" fmla="*/ 180958 w 923908"/>
                  <a:gd name="connsiteY4" fmla="*/ 119182 h 124600"/>
                  <a:gd name="connsiteX5" fmla="*/ 9508 w 923908"/>
                  <a:gd name="connsiteY5" fmla="*/ 57210 h 124600"/>
                  <a:gd name="connsiteX0" fmla="*/ 9508 w 927241"/>
                  <a:gd name="connsiteY0" fmla="*/ 57210 h 153918"/>
                  <a:gd name="connsiteX1" fmla="*/ 466708 w 927241"/>
                  <a:gd name="connsiteY1" fmla="*/ 0 h 153918"/>
                  <a:gd name="connsiteX2" fmla="*/ 923908 w 927241"/>
                  <a:gd name="connsiteY2" fmla="*/ 57210 h 153918"/>
                  <a:gd name="connsiteX3" fmla="*/ 685783 w 927241"/>
                  <a:gd name="connsiteY3" fmla="*/ 152518 h 153918"/>
                  <a:gd name="connsiteX4" fmla="*/ 466708 w 927241"/>
                  <a:gd name="connsiteY4" fmla="*/ 114420 h 153918"/>
                  <a:gd name="connsiteX5" fmla="*/ 180958 w 927241"/>
                  <a:gd name="connsiteY5" fmla="*/ 119182 h 153918"/>
                  <a:gd name="connsiteX6" fmla="*/ 9508 w 927241"/>
                  <a:gd name="connsiteY6" fmla="*/ 57210 h 153918"/>
                  <a:gd name="connsiteX0" fmla="*/ 8573 w 926306"/>
                  <a:gd name="connsiteY0" fmla="*/ 57210 h 163144"/>
                  <a:gd name="connsiteX1" fmla="*/ 465773 w 926306"/>
                  <a:gd name="connsiteY1" fmla="*/ 0 h 163144"/>
                  <a:gd name="connsiteX2" fmla="*/ 922973 w 926306"/>
                  <a:gd name="connsiteY2" fmla="*/ 57210 h 163144"/>
                  <a:gd name="connsiteX3" fmla="*/ 684848 w 926306"/>
                  <a:gd name="connsiteY3" fmla="*/ 152518 h 163144"/>
                  <a:gd name="connsiteX4" fmla="*/ 465773 w 926306"/>
                  <a:gd name="connsiteY4" fmla="*/ 114420 h 163144"/>
                  <a:gd name="connsiteX5" fmla="*/ 189548 w 926306"/>
                  <a:gd name="connsiteY5" fmla="*/ 162045 h 163144"/>
                  <a:gd name="connsiteX6" fmla="*/ 8573 w 926306"/>
                  <a:gd name="connsiteY6" fmla="*/ 57210 h 163144"/>
                  <a:gd name="connsiteX0" fmla="*/ 0 w 917733"/>
                  <a:gd name="connsiteY0" fmla="*/ 134261 h 240195"/>
                  <a:gd name="connsiteX1" fmla="*/ 180975 w 917733"/>
                  <a:gd name="connsiteY1" fmla="*/ 969 h 240195"/>
                  <a:gd name="connsiteX2" fmla="*/ 457200 w 917733"/>
                  <a:gd name="connsiteY2" fmla="*/ 77051 h 240195"/>
                  <a:gd name="connsiteX3" fmla="*/ 914400 w 917733"/>
                  <a:gd name="connsiteY3" fmla="*/ 134261 h 240195"/>
                  <a:gd name="connsiteX4" fmla="*/ 676275 w 917733"/>
                  <a:gd name="connsiteY4" fmla="*/ 229569 h 240195"/>
                  <a:gd name="connsiteX5" fmla="*/ 457200 w 917733"/>
                  <a:gd name="connsiteY5" fmla="*/ 191471 h 240195"/>
                  <a:gd name="connsiteX6" fmla="*/ 180975 w 917733"/>
                  <a:gd name="connsiteY6" fmla="*/ 239096 h 240195"/>
                  <a:gd name="connsiteX7" fmla="*/ 0 w 917733"/>
                  <a:gd name="connsiteY7" fmla="*/ 134261 h 240195"/>
                  <a:gd name="connsiteX0" fmla="*/ 0 w 914425"/>
                  <a:gd name="connsiteY0" fmla="*/ 134040 h 239974"/>
                  <a:gd name="connsiteX1" fmla="*/ 180975 w 914425"/>
                  <a:gd name="connsiteY1" fmla="*/ 748 h 239974"/>
                  <a:gd name="connsiteX2" fmla="*/ 457200 w 914425"/>
                  <a:gd name="connsiteY2" fmla="*/ 76830 h 239974"/>
                  <a:gd name="connsiteX3" fmla="*/ 700087 w 914425"/>
                  <a:gd name="connsiteY3" fmla="*/ 5511 h 239974"/>
                  <a:gd name="connsiteX4" fmla="*/ 914400 w 914425"/>
                  <a:gd name="connsiteY4" fmla="*/ 134040 h 239974"/>
                  <a:gd name="connsiteX5" fmla="*/ 676275 w 914425"/>
                  <a:gd name="connsiteY5" fmla="*/ 229348 h 239974"/>
                  <a:gd name="connsiteX6" fmla="*/ 457200 w 914425"/>
                  <a:gd name="connsiteY6" fmla="*/ 191250 h 239974"/>
                  <a:gd name="connsiteX7" fmla="*/ 180975 w 914425"/>
                  <a:gd name="connsiteY7" fmla="*/ 238875 h 239974"/>
                  <a:gd name="connsiteX8" fmla="*/ 0 w 914425"/>
                  <a:gd name="connsiteY8" fmla="*/ 134040 h 239974"/>
                  <a:gd name="connsiteX0" fmla="*/ 0 w 914425"/>
                  <a:gd name="connsiteY0" fmla="*/ 134040 h 239525"/>
                  <a:gd name="connsiteX1" fmla="*/ 180975 w 914425"/>
                  <a:gd name="connsiteY1" fmla="*/ 748 h 239525"/>
                  <a:gd name="connsiteX2" fmla="*/ 457200 w 914425"/>
                  <a:gd name="connsiteY2" fmla="*/ 76830 h 239525"/>
                  <a:gd name="connsiteX3" fmla="*/ 700087 w 914425"/>
                  <a:gd name="connsiteY3" fmla="*/ 5511 h 239525"/>
                  <a:gd name="connsiteX4" fmla="*/ 914400 w 914425"/>
                  <a:gd name="connsiteY4" fmla="*/ 134040 h 239525"/>
                  <a:gd name="connsiteX5" fmla="*/ 676275 w 914425"/>
                  <a:gd name="connsiteY5" fmla="*/ 229348 h 239525"/>
                  <a:gd name="connsiteX6" fmla="*/ 466725 w 914425"/>
                  <a:gd name="connsiteY6" fmla="*/ 148388 h 239525"/>
                  <a:gd name="connsiteX7" fmla="*/ 180975 w 914425"/>
                  <a:gd name="connsiteY7" fmla="*/ 238875 h 239525"/>
                  <a:gd name="connsiteX8" fmla="*/ 0 w 914425"/>
                  <a:gd name="connsiteY8" fmla="*/ 134040 h 239525"/>
                  <a:gd name="connsiteX0" fmla="*/ 0 w 914425"/>
                  <a:gd name="connsiteY0" fmla="*/ 133767 h 239252"/>
                  <a:gd name="connsiteX1" fmla="*/ 180975 w 914425"/>
                  <a:gd name="connsiteY1" fmla="*/ 475 h 239252"/>
                  <a:gd name="connsiteX2" fmla="*/ 457200 w 914425"/>
                  <a:gd name="connsiteY2" fmla="*/ 128945 h 239252"/>
                  <a:gd name="connsiteX3" fmla="*/ 700087 w 914425"/>
                  <a:gd name="connsiteY3" fmla="*/ 5238 h 239252"/>
                  <a:gd name="connsiteX4" fmla="*/ 914400 w 914425"/>
                  <a:gd name="connsiteY4" fmla="*/ 133767 h 239252"/>
                  <a:gd name="connsiteX5" fmla="*/ 676275 w 914425"/>
                  <a:gd name="connsiteY5" fmla="*/ 229075 h 239252"/>
                  <a:gd name="connsiteX6" fmla="*/ 466725 w 914425"/>
                  <a:gd name="connsiteY6" fmla="*/ 148115 h 239252"/>
                  <a:gd name="connsiteX7" fmla="*/ 180975 w 914425"/>
                  <a:gd name="connsiteY7" fmla="*/ 238602 h 239252"/>
                  <a:gd name="connsiteX8" fmla="*/ 0 w 914425"/>
                  <a:gd name="connsiteY8" fmla="*/ 133767 h 239252"/>
                  <a:gd name="connsiteX0" fmla="*/ 0 w 914425"/>
                  <a:gd name="connsiteY0" fmla="*/ 133767 h 239152"/>
                  <a:gd name="connsiteX1" fmla="*/ 180975 w 914425"/>
                  <a:gd name="connsiteY1" fmla="*/ 475 h 239152"/>
                  <a:gd name="connsiteX2" fmla="*/ 457200 w 914425"/>
                  <a:gd name="connsiteY2" fmla="*/ 128945 h 239152"/>
                  <a:gd name="connsiteX3" fmla="*/ 700087 w 914425"/>
                  <a:gd name="connsiteY3" fmla="*/ 5238 h 239152"/>
                  <a:gd name="connsiteX4" fmla="*/ 914400 w 914425"/>
                  <a:gd name="connsiteY4" fmla="*/ 133767 h 239152"/>
                  <a:gd name="connsiteX5" fmla="*/ 676275 w 914425"/>
                  <a:gd name="connsiteY5" fmla="*/ 229075 h 239152"/>
                  <a:gd name="connsiteX6" fmla="*/ 457200 w 914425"/>
                  <a:gd name="connsiteY6" fmla="*/ 129065 h 239152"/>
                  <a:gd name="connsiteX7" fmla="*/ 180975 w 914425"/>
                  <a:gd name="connsiteY7" fmla="*/ 238602 h 239152"/>
                  <a:gd name="connsiteX8" fmla="*/ 0 w 914425"/>
                  <a:gd name="connsiteY8" fmla="*/ 133767 h 239152"/>
                  <a:gd name="connsiteX0" fmla="*/ 1562 w 915987"/>
                  <a:gd name="connsiteY0" fmla="*/ 129035 h 234420"/>
                  <a:gd name="connsiteX1" fmla="*/ 115862 w 915987"/>
                  <a:gd name="connsiteY1" fmla="*/ 29081 h 234420"/>
                  <a:gd name="connsiteX2" fmla="*/ 458762 w 915987"/>
                  <a:gd name="connsiteY2" fmla="*/ 124213 h 234420"/>
                  <a:gd name="connsiteX3" fmla="*/ 701649 w 915987"/>
                  <a:gd name="connsiteY3" fmla="*/ 506 h 234420"/>
                  <a:gd name="connsiteX4" fmla="*/ 915962 w 915987"/>
                  <a:gd name="connsiteY4" fmla="*/ 129035 h 234420"/>
                  <a:gd name="connsiteX5" fmla="*/ 677837 w 915987"/>
                  <a:gd name="connsiteY5" fmla="*/ 224343 h 234420"/>
                  <a:gd name="connsiteX6" fmla="*/ 458762 w 915987"/>
                  <a:gd name="connsiteY6" fmla="*/ 124333 h 234420"/>
                  <a:gd name="connsiteX7" fmla="*/ 182537 w 915987"/>
                  <a:gd name="connsiteY7" fmla="*/ 233870 h 234420"/>
                  <a:gd name="connsiteX8" fmla="*/ 1562 w 915987"/>
                  <a:gd name="connsiteY8" fmla="*/ 129035 h 234420"/>
                  <a:gd name="connsiteX0" fmla="*/ 824 w 915249"/>
                  <a:gd name="connsiteY0" fmla="*/ 129035 h 224939"/>
                  <a:gd name="connsiteX1" fmla="*/ 115124 w 915249"/>
                  <a:gd name="connsiteY1" fmla="*/ 29081 h 224939"/>
                  <a:gd name="connsiteX2" fmla="*/ 458024 w 915249"/>
                  <a:gd name="connsiteY2" fmla="*/ 124213 h 224939"/>
                  <a:gd name="connsiteX3" fmla="*/ 700911 w 915249"/>
                  <a:gd name="connsiteY3" fmla="*/ 506 h 224939"/>
                  <a:gd name="connsiteX4" fmla="*/ 915224 w 915249"/>
                  <a:gd name="connsiteY4" fmla="*/ 129035 h 224939"/>
                  <a:gd name="connsiteX5" fmla="*/ 677099 w 915249"/>
                  <a:gd name="connsiteY5" fmla="*/ 224343 h 224939"/>
                  <a:gd name="connsiteX6" fmla="*/ 458024 w 915249"/>
                  <a:gd name="connsiteY6" fmla="*/ 124333 h 224939"/>
                  <a:gd name="connsiteX7" fmla="*/ 86549 w 915249"/>
                  <a:gd name="connsiteY7" fmla="*/ 214820 h 224939"/>
                  <a:gd name="connsiteX8" fmla="*/ 824 w 915249"/>
                  <a:gd name="connsiteY8" fmla="*/ 129035 h 224939"/>
                  <a:gd name="connsiteX0" fmla="*/ 46 w 914471"/>
                  <a:gd name="connsiteY0" fmla="*/ 129035 h 224935"/>
                  <a:gd name="connsiteX1" fmla="*/ 114346 w 914471"/>
                  <a:gd name="connsiteY1" fmla="*/ 29081 h 224935"/>
                  <a:gd name="connsiteX2" fmla="*/ 457246 w 914471"/>
                  <a:gd name="connsiteY2" fmla="*/ 124213 h 224935"/>
                  <a:gd name="connsiteX3" fmla="*/ 700133 w 914471"/>
                  <a:gd name="connsiteY3" fmla="*/ 506 h 224935"/>
                  <a:gd name="connsiteX4" fmla="*/ 914446 w 914471"/>
                  <a:gd name="connsiteY4" fmla="*/ 129035 h 224935"/>
                  <a:gd name="connsiteX5" fmla="*/ 676321 w 914471"/>
                  <a:gd name="connsiteY5" fmla="*/ 224343 h 224935"/>
                  <a:gd name="connsiteX6" fmla="*/ 457246 w 914471"/>
                  <a:gd name="connsiteY6" fmla="*/ 124333 h 224935"/>
                  <a:gd name="connsiteX7" fmla="*/ 123871 w 914471"/>
                  <a:gd name="connsiteY7" fmla="*/ 219583 h 224935"/>
                  <a:gd name="connsiteX8" fmla="*/ 46 w 914471"/>
                  <a:gd name="connsiteY8" fmla="*/ 129035 h 224935"/>
                  <a:gd name="connsiteX0" fmla="*/ 46 w 914557"/>
                  <a:gd name="connsiteY0" fmla="*/ 129035 h 220205"/>
                  <a:gd name="connsiteX1" fmla="*/ 114346 w 914557"/>
                  <a:gd name="connsiteY1" fmla="*/ 29081 h 220205"/>
                  <a:gd name="connsiteX2" fmla="*/ 457246 w 914557"/>
                  <a:gd name="connsiteY2" fmla="*/ 124213 h 220205"/>
                  <a:gd name="connsiteX3" fmla="*/ 700133 w 914557"/>
                  <a:gd name="connsiteY3" fmla="*/ 506 h 220205"/>
                  <a:gd name="connsiteX4" fmla="*/ 914446 w 914557"/>
                  <a:gd name="connsiteY4" fmla="*/ 129035 h 220205"/>
                  <a:gd name="connsiteX5" fmla="*/ 804908 w 914557"/>
                  <a:gd name="connsiteY5" fmla="*/ 210056 h 220205"/>
                  <a:gd name="connsiteX6" fmla="*/ 457246 w 914557"/>
                  <a:gd name="connsiteY6" fmla="*/ 124333 h 220205"/>
                  <a:gd name="connsiteX7" fmla="*/ 123871 w 914557"/>
                  <a:gd name="connsiteY7" fmla="*/ 219583 h 220205"/>
                  <a:gd name="connsiteX8" fmla="*/ 46 w 914557"/>
                  <a:gd name="connsiteY8" fmla="*/ 129035 h 220205"/>
                  <a:gd name="connsiteX0" fmla="*/ 46 w 914493"/>
                  <a:gd name="connsiteY0" fmla="*/ 129035 h 220196"/>
                  <a:gd name="connsiteX1" fmla="*/ 114346 w 914493"/>
                  <a:gd name="connsiteY1" fmla="*/ 29081 h 220196"/>
                  <a:gd name="connsiteX2" fmla="*/ 457246 w 914493"/>
                  <a:gd name="connsiteY2" fmla="*/ 124213 h 220196"/>
                  <a:gd name="connsiteX3" fmla="*/ 700133 w 914493"/>
                  <a:gd name="connsiteY3" fmla="*/ 506 h 220196"/>
                  <a:gd name="connsiteX4" fmla="*/ 914446 w 914493"/>
                  <a:gd name="connsiteY4" fmla="*/ 129035 h 220196"/>
                  <a:gd name="connsiteX5" fmla="*/ 752520 w 914493"/>
                  <a:gd name="connsiteY5" fmla="*/ 219581 h 220196"/>
                  <a:gd name="connsiteX6" fmla="*/ 457246 w 914493"/>
                  <a:gd name="connsiteY6" fmla="*/ 124333 h 220196"/>
                  <a:gd name="connsiteX7" fmla="*/ 123871 w 914493"/>
                  <a:gd name="connsiteY7" fmla="*/ 219583 h 220196"/>
                  <a:gd name="connsiteX8" fmla="*/ 46 w 914493"/>
                  <a:gd name="connsiteY8" fmla="*/ 129035 h 220196"/>
                  <a:gd name="connsiteX0" fmla="*/ 46 w 914493"/>
                  <a:gd name="connsiteY0" fmla="*/ 105310 h 196471"/>
                  <a:gd name="connsiteX1" fmla="*/ 114346 w 914493"/>
                  <a:gd name="connsiteY1" fmla="*/ 5356 h 196471"/>
                  <a:gd name="connsiteX2" fmla="*/ 457246 w 914493"/>
                  <a:gd name="connsiteY2" fmla="*/ 100488 h 196471"/>
                  <a:gd name="connsiteX3" fmla="*/ 795383 w 914493"/>
                  <a:gd name="connsiteY3" fmla="*/ 593 h 196471"/>
                  <a:gd name="connsiteX4" fmla="*/ 914446 w 914493"/>
                  <a:gd name="connsiteY4" fmla="*/ 105310 h 196471"/>
                  <a:gd name="connsiteX5" fmla="*/ 752520 w 914493"/>
                  <a:gd name="connsiteY5" fmla="*/ 195856 h 196471"/>
                  <a:gd name="connsiteX6" fmla="*/ 457246 w 914493"/>
                  <a:gd name="connsiteY6" fmla="*/ 100608 h 196471"/>
                  <a:gd name="connsiteX7" fmla="*/ 123871 w 914493"/>
                  <a:gd name="connsiteY7" fmla="*/ 195858 h 196471"/>
                  <a:gd name="connsiteX8" fmla="*/ 46 w 914493"/>
                  <a:gd name="connsiteY8" fmla="*/ 105310 h 196471"/>
                  <a:gd name="connsiteX0" fmla="*/ 46 w 914573"/>
                  <a:gd name="connsiteY0" fmla="*/ 105310 h 201211"/>
                  <a:gd name="connsiteX1" fmla="*/ 114346 w 914573"/>
                  <a:gd name="connsiteY1" fmla="*/ 5356 h 201211"/>
                  <a:gd name="connsiteX2" fmla="*/ 457246 w 914573"/>
                  <a:gd name="connsiteY2" fmla="*/ 100488 h 201211"/>
                  <a:gd name="connsiteX3" fmla="*/ 795383 w 914573"/>
                  <a:gd name="connsiteY3" fmla="*/ 593 h 201211"/>
                  <a:gd name="connsiteX4" fmla="*/ 914446 w 914573"/>
                  <a:gd name="connsiteY4" fmla="*/ 105310 h 201211"/>
                  <a:gd name="connsiteX5" fmla="*/ 809670 w 914573"/>
                  <a:gd name="connsiteY5" fmla="*/ 200619 h 201211"/>
                  <a:gd name="connsiteX6" fmla="*/ 457246 w 914573"/>
                  <a:gd name="connsiteY6" fmla="*/ 100608 h 201211"/>
                  <a:gd name="connsiteX7" fmla="*/ 123871 w 914573"/>
                  <a:gd name="connsiteY7" fmla="*/ 195858 h 201211"/>
                  <a:gd name="connsiteX8" fmla="*/ 46 w 914573"/>
                  <a:gd name="connsiteY8" fmla="*/ 105310 h 201211"/>
                  <a:gd name="connsiteX0" fmla="*/ 46 w 914564"/>
                  <a:gd name="connsiteY0" fmla="*/ 105310 h 196473"/>
                  <a:gd name="connsiteX1" fmla="*/ 114346 w 914564"/>
                  <a:gd name="connsiteY1" fmla="*/ 5356 h 196473"/>
                  <a:gd name="connsiteX2" fmla="*/ 457246 w 914564"/>
                  <a:gd name="connsiteY2" fmla="*/ 100488 h 196473"/>
                  <a:gd name="connsiteX3" fmla="*/ 795383 w 914564"/>
                  <a:gd name="connsiteY3" fmla="*/ 593 h 196473"/>
                  <a:gd name="connsiteX4" fmla="*/ 914446 w 914564"/>
                  <a:gd name="connsiteY4" fmla="*/ 105310 h 196473"/>
                  <a:gd name="connsiteX5" fmla="*/ 807288 w 914564"/>
                  <a:gd name="connsiteY5" fmla="*/ 193476 h 196473"/>
                  <a:gd name="connsiteX6" fmla="*/ 457246 w 914564"/>
                  <a:gd name="connsiteY6" fmla="*/ 100608 h 196473"/>
                  <a:gd name="connsiteX7" fmla="*/ 123871 w 914564"/>
                  <a:gd name="connsiteY7" fmla="*/ 195858 h 196473"/>
                  <a:gd name="connsiteX8" fmla="*/ 46 w 914564"/>
                  <a:gd name="connsiteY8" fmla="*/ 105310 h 196473"/>
                  <a:gd name="connsiteX0" fmla="*/ 46 w 914564"/>
                  <a:gd name="connsiteY0" fmla="*/ 100570 h 191733"/>
                  <a:gd name="connsiteX1" fmla="*/ 114346 w 914564"/>
                  <a:gd name="connsiteY1" fmla="*/ 616 h 191733"/>
                  <a:gd name="connsiteX2" fmla="*/ 457246 w 914564"/>
                  <a:gd name="connsiteY2" fmla="*/ 95748 h 191733"/>
                  <a:gd name="connsiteX3" fmla="*/ 812052 w 914564"/>
                  <a:gd name="connsiteY3" fmla="*/ 615 h 191733"/>
                  <a:gd name="connsiteX4" fmla="*/ 914446 w 914564"/>
                  <a:gd name="connsiteY4" fmla="*/ 100570 h 191733"/>
                  <a:gd name="connsiteX5" fmla="*/ 807288 w 914564"/>
                  <a:gd name="connsiteY5" fmla="*/ 188736 h 191733"/>
                  <a:gd name="connsiteX6" fmla="*/ 457246 w 914564"/>
                  <a:gd name="connsiteY6" fmla="*/ 95868 h 191733"/>
                  <a:gd name="connsiteX7" fmla="*/ 123871 w 914564"/>
                  <a:gd name="connsiteY7" fmla="*/ 191118 h 191733"/>
                  <a:gd name="connsiteX8" fmla="*/ 46 w 914564"/>
                  <a:gd name="connsiteY8" fmla="*/ 100570 h 191733"/>
                  <a:gd name="connsiteX0" fmla="*/ 46 w 914564"/>
                  <a:gd name="connsiteY0" fmla="*/ 100570 h 191747"/>
                  <a:gd name="connsiteX1" fmla="*/ 114346 w 914564"/>
                  <a:gd name="connsiteY1" fmla="*/ 616 h 191747"/>
                  <a:gd name="connsiteX2" fmla="*/ 457246 w 914564"/>
                  <a:gd name="connsiteY2" fmla="*/ 95748 h 191747"/>
                  <a:gd name="connsiteX3" fmla="*/ 812052 w 914564"/>
                  <a:gd name="connsiteY3" fmla="*/ 615 h 191747"/>
                  <a:gd name="connsiteX4" fmla="*/ 914446 w 914564"/>
                  <a:gd name="connsiteY4" fmla="*/ 100570 h 191747"/>
                  <a:gd name="connsiteX5" fmla="*/ 807288 w 914564"/>
                  <a:gd name="connsiteY5" fmla="*/ 188736 h 191747"/>
                  <a:gd name="connsiteX6" fmla="*/ 474447 w 914564"/>
                  <a:gd name="connsiteY6" fmla="*/ 98249 h 191747"/>
                  <a:gd name="connsiteX7" fmla="*/ 123871 w 914564"/>
                  <a:gd name="connsiteY7" fmla="*/ 191118 h 191747"/>
                  <a:gd name="connsiteX8" fmla="*/ 46 w 914564"/>
                  <a:gd name="connsiteY8" fmla="*/ 100570 h 191747"/>
                  <a:gd name="connsiteX0" fmla="*/ 46 w 914564"/>
                  <a:gd name="connsiteY0" fmla="*/ 100582 h 191759"/>
                  <a:gd name="connsiteX1" fmla="*/ 114346 w 914564"/>
                  <a:gd name="connsiteY1" fmla="*/ 628 h 191759"/>
                  <a:gd name="connsiteX2" fmla="*/ 477314 w 914564"/>
                  <a:gd name="connsiteY2" fmla="*/ 93379 h 191759"/>
                  <a:gd name="connsiteX3" fmla="*/ 812052 w 914564"/>
                  <a:gd name="connsiteY3" fmla="*/ 627 h 191759"/>
                  <a:gd name="connsiteX4" fmla="*/ 914446 w 914564"/>
                  <a:gd name="connsiteY4" fmla="*/ 100582 h 191759"/>
                  <a:gd name="connsiteX5" fmla="*/ 807288 w 914564"/>
                  <a:gd name="connsiteY5" fmla="*/ 188748 h 191759"/>
                  <a:gd name="connsiteX6" fmla="*/ 474447 w 914564"/>
                  <a:gd name="connsiteY6" fmla="*/ 98261 h 191759"/>
                  <a:gd name="connsiteX7" fmla="*/ 123871 w 914564"/>
                  <a:gd name="connsiteY7" fmla="*/ 191130 h 191759"/>
                  <a:gd name="connsiteX8" fmla="*/ 46 w 914564"/>
                  <a:gd name="connsiteY8" fmla="*/ 100582 h 191759"/>
                  <a:gd name="connsiteX0" fmla="*/ 46 w 914564"/>
                  <a:gd name="connsiteY0" fmla="*/ 100582 h 191773"/>
                  <a:gd name="connsiteX1" fmla="*/ 114346 w 914564"/>
                  <a:gd name="connsiteY1" fmla="*/ 628 h 191773"/>
                  <a:gd name="connsiteX2" fmla="*/ 477314 w 914564"/>
                  <a:gd name="connsiteY2" fmla="*/ 93379 h 191773"/>
                  <a:gd name="connsiteX3" fmla="*/ 812052 w 914564"/>
                  <a:gd name="connsiteY3" fmla="*/ 627 h 191773"/>
                  <a:gd name="connsiteX4" fmla="*/ 914446 w 914564"/>
                  <a:gd name="connsiteY4" fmla="*/ 100582 h 191773"/>
                  <a:gd name="connsiteX5" fmla="*/ 807288 w 914564"/>
                  <a:gd name="connsiteY5" fmla="*/ 188748 h 191773"/>
                  <a:gd name="connsiteX6" fmla="*/ 471580 w 914564"/>
                  <a:gd name="connsiteY6" fmla="*/ 100643 h 191773"/>
                  <a:gd name="connsiteX7" fmla="*/ 123871 w 914564"/>
                  <a:gd name="connsiteY7" fmla="*/ 191130 h 191773"/>
                  <a:gd name="connsiteX8" fmla="*/ 46 w 914564"/>
                  <a:gd name="connsiteY8" fmla="*/ 100582 h 191773"/>
                  <a:gd name="connsiteX0" fmla="*/ 46 w 914564"/>
                  <a:gd name="connsiteY0" fmla="*/ 100582 h 191745"/>
                  <a:gd name="connsiteX1" fmla="*/ 114346 w 914564"/>
                  <a:gd name="connsiteY1" fmla="*/ 628 h 191745"/>
                  <a:gd name="connsiteX2" fmla="*/ 477314 w 914564"/>
                  <a:gd name="connsiteY2" fmla="*/ 93379 h 191745"/>
                  <a:gd name="connsiteX3" fmla="*/ 812052 w 914564"/>
                  <a:gd name="connsiteY3" fmla="*/ 627 h 191745"/>
                  <a:gd name="connsiteX4" fmla="*/ 914446 w 914564"/>
                  <a:gd name="connsiteY4" fmla="*/ 100582 h 191745"/>
                  <a:gd name="connsiteX5" fmla="*/ 807288 w 914564"/>
                  <a:gd name="connsiteY5" fmla="*/ 188748 h 191745"/>
                  <a:gd name="connsiteX6" fmla="*/ 471580 w 914564"/>
                  <a:gd name="connsiteY6" fmla="*/ 95880 h 191745"/>
                  <a:gd name="connsiteX7" fmla="*/ 123871 w 914564"/>
                  <a:gd name="connsiteY7" fmla="*/ 191130 h 191745"/>
                  <a:gd name="connsiteX8" fmla="*/ 46 w 914564"/>
                  <a:gd name="connsiteY8" fmla="*/ 100582 h 191745"/>
                  <a:gd name="connsiteX0" fmla="*/ 46 w 914564"/>
                  <a:gd name="connsiteY0" fmla="*/ 100570 h 191733"/>
                  <a:gd name="connsiteX1" fmla="*/ 114346 w 914564"/>
                  <a:gd name="connsiteY1" fmla="*/ 616 h 191733"/>
                  <a:gd name="connsiteX2" fmla="*/ 467280 w 914564"/>
                  <a:gd name="connsiteY2" fmla="*/ 95748 h 191733"/>
                  <a:gd name="connsiteX3" fmla="*/ 812052 w 914564"/>
                  <a:gd name="connsiteY3" fmla="*/ 615 h 191733"/>
                  <a:gd name="connsiteX4" fmla="*/ 914446 w 914564"/>
                  <a:gd name="connsiteY4" fmla="*/ 100570 h 191733"/>
                  <a:gd name="connsiteX5" fmla="*/ 807288 w 914564"/>
                  <a:gd name="connsiteY5" fmla="*/ 188736 h 191733"/>
                  <a:gd name="connsiteX6" fmla="*/ 471580 w 914564"/>
                  <a:gd name="connsiteY6" fmla="*/ 95868 h 191733"/>
                  <a:gd name="connsiteX7" fmla="*/ 123871 w 914564"/>
                  <a:gd name="connsiteY7" fmla="*/ 191118 h 191733"/>
                  <a:gd name="connsiteX8" fmla="*/ 46 w 914564"/>
                  <a:gd name="connsiteY8" fmla="*/ 100570 h 191733"/>
                  <a:gd name="connsiteX0" fmla="*/ 1 w 914519"/>
                  <a:gd name="connsiteY0" fmla="*/ 100570 h 191733"/>
                  <a:gd name="connsiteX1" fmla="*/ 124335 w 914519"/>
                  <a:gd name="connsiteY1" fmla="*/ 616 h 191733"/>
                  <a:gd name="connsiteX2" fmla="*/ 467235 w 914519"/>
                  <a:gd name="connsiteY2" fmla="*/ 95748 h 191733"/>
                  <a:gd name="connsiteX3" fmla="*/ 812007 w 914519"/>
                  <a:gd name="connsiteY3" fmla="*/ 615 h 191733"/>
                  <a:gd name="connsiteX4" fmla="*/ 914401 w 914519"/>
                  <a:gd name="connsiteY4" fmla="*/ 100570 h 191733"/>
                  <a:gd name="connsiteX5" fmla="*/ 807243 w 914519"/>
                  <a:gd name="connsiteY5" fmla="*/ 188736 h 191733"/>
                  <a:gd name="connsiteX6" fmla="*/ 471535 w 914519"/>
                  <a:gd name="connsiteY6" fmla="*/ 95868 h 191733"/>
                  <a:gd name="connsiteX7" fmla="*/ 123826 w 914519"/>
                  <a:gd name="connsiteY7" fmla="*/ 191118 h 191733"/>
                  <a:gd name="connsiteX8" fmla="*/ 1 w 914519"/>
                  <a:gd name="connsiteY8" fmla="*/ 100570 h 191733"/>
                  <a:gd name="connsiteX0" fmla="*/ 1 w 914519"/>
                  <a:gd name="connsiteY0" fmla="*/ 100570 h 191733"/>
                  <a:gd name="connsiteX1" fmla="*/ 124335 w 914519"/>
                  <a:gd name="connsiteY1" fmla="*/ 616 h 191733"/>
                  <a:gd name="connsiteX2" fmla="*/ 467235 w 914519"/>
                  <a:gd name="connsiteY2" fmla="*/ 95748 h 191733"/>
                  <a:gd name="connsiteX3" fmla="*/ 804839 w 914519"/>
                  <a:gd name="connsiteY3" fmla="*/ 615 h 191733"/>
                  <a:gd name="connsiteX4" fmla="*/ 914401 w 914519"/>
                  <a:gd name="connsiteY4" fmla="*/ 100570 h 191733"/>
                  <a:gd name="connsiteX5" fmla="*/ 807243 w 914519"/>
                  <a:gd name="connsiteY5" fmla="*/ 188736 h 191733"/>
                  <a:gd name="connsiteX6" fmla="*/ 471535 w 914519"/>
                  <a:gd name="connsiteY6" fmla="*/ 95868 h 191733"/>
                  <a:gd name="connsiteX7" fmla="*/ 123826 w 914519"/>
                  <a:gd name="connsiteY7" fmla="*/ 191118 h 191733"/>
                  <a:gd name="connsiteX8" fmla="*/ 1 w 914519"/>
                  <a:gd name="connsiteY8" fmla="*/ 100570 h 191733"/>
                  <a:gd name="connsiteX0" fmla="*/ 18 w 914536"/>
                  <a:gd name="connsiteY0" fmla="*/ 100570 h 189363"/>
                  <a:gd name="connsiteX1" fmla="*/ 124352 w 914536"/>
                  <a:gd name="connsiteY1" fmla="*/ 616 h 189363"/>
                  <a:gd name="connsiteX2" fmla="*/ 467252 w 914536"/>
                  <a:gd name="connsiteY2" fmla="*/ 95748 h 189363"/>
                  <a:gd name="connsiteX3" fmla="*/ 804856 w 914536"/>
                  <a:gd name="connsiteY3" fmla="*/ 615 h 189363"/>
                  <a:gd name="connsiteX4" fmla="*/ 914418 w 914536"/>
                  <a:gd name="connsiteY4" fmla="*/ 100570 h 189363"/>
                  <a:gd name="connsiteX5" fmla="*/ 807260 w 914536"/>
                  <a:gd name="connsiteY5" fmla="*/ 188736 h 189363"/>
                  <a:gd name="connsiteX6" fmla="*/ 471552 w 914536"/>
                  <a:gd name="connsiteY6" fmla="*/ 95868 h 189363"/>
                  <a:gd name="connsiteX7" fmla="*/ 118109 w 914536"/>
                  <a:gd name="connsiteY7" fmla="*/ 188737 h 189363"/>
                  <a:gd name="connsiteX8" fmla="*/ 18 w 914536"/>
                  <a:gd name="connsiteY8" fmla="*/ 100570 h 189363"/>
                  <a:gd name="connsiteX0" fmla="*/ 2 w 914520"/>
                  <a:gd name="connsiteY0" fmla="*/ 100570 h 189363"/>
                  <a:gd name="connsiteX1" fmla="*/ 124336 w 914520"/>
                  <a:gd name="connsiteY1" fmla="*/ 616 h 189363"/>
                  <a:gd name="connsiteX2" fmla="*/ 467236 w 914520"/>
                  <a:gd name="connsiteY2" fmla="*/ 95748 h 189363"/>
                  <a:gd name="connsiteX3" fmla="*/ 804840 w 914520"/>
                  <a:gd name="connsiteY3" fmla="*/ 615 h 189363"/>
                  <a:gd name="connsiteX4" fmla="*/ 914402 w 914520"/>
                  <a:gd name="connsiteY4" fmla="*/ 100570 h 189363"/>
                  <a:gd name="connsiteX5" fmla="*/ 807244 w 914520"/>
                  <a:gd name="connsiteY5" fmla="*/ 188736 h 189363"/>
                  <a:gd name="connsiteX6" fmla="*/ 471536 w 914520"/>
                  <a:gd name="connsiteY6" fmla="*/ 95868 h 189363"/>
                  <a:gd name="connsiteX7" fmla="*/ 122394 w 914520"/>
                  <a:gd name="connsiteY7" fmla="*/ 188737 h 189363"/>
                  <a:gd name="connsiteX8" fmla="*/ 2 w 914520"/>
                  <a:gd name="connsiteY8" fmla="*/ 100570 h 189363"/>
                  <a:gd name="connsiteX0" fmla="*/ 393 w 914911"/>
                  <a:gd name="connsiteY0" fmla="*/ 103512 h 192305"/>
                  <a:gd name="connsiteX1" fmla="*/ 98746 w 914911"/>
                  <a:gd name="connsiteY1" fmla="*/ 600 h 192305"/>
                  <a:gd name="connsiteX2" fmla="*/ 467627 w 914911"/>
                  <a:gd name="connsiteY2" fmla="*/ 98690 h 192305"/>
                  <a:gd name="connsiteX3" fmla="*/ 805231 w 914911"/>
                  <a:gd name="connsiteY3" fmla="*/ 3557 h 192305"/>
                  <a:gd name="connsiteX4" fmla="*/ 914793 w 914911"/>
                  <a:gd name="connsiteY4" fmla="*/ 103512 h 192305"/>
                  <a:gd name="connsiteX5" fmla="*/ 807635 w 914911"/>
                  <a:gd name="connsiteY5" fmla="*/ 191678 h 192305"/>
                  <a:gd name="connsiteX6" fmla="*/ 471927 w 914911"/>
                  <a:gd name="connsiteY6" fmla="*/ 98810 h 192305"/>
                  <a:gd name="connsiteX7" fmla="*/ 122785 w 914911"/>
                  <a:gd name="connsiteY7" fmla="*/ 191679 h 192305"/>
                  <a:gd name="connsiteX8" fmla="*/ 393 w 914911"/>
                  <a:gd name="connsiteY8" fmla="*/ 103512 h 192305"/>
                  <a:gd name="connsiteX0" fmla="*/ 3 w 914521"/>
                  <a:gd name="connsiteY0" fmla="*/ 103512 h 195249"/>
                  <a:gd name="connsiteX1" fmla="*/ 98356 w 914521"/>
                  <a:gd name="connsiteY1" fmla="*/ 600 h 195249"/>
                  <a:gd name="connsiteX2" fmla="*/ 467237 w 914521"/>
                  <a:gd name="connsiteY2" fmla="*/ 98690 h 195249"/>
                  <a:gd name="connsiteX3" fmla="*/ 804841 w 914521"/>
                  <a:gd name="connsiteY3" fmla="*/ 3557 h 195249"/>
                  <a:gd name="connsiteX4" fmla="*/ 914403 w 914521"/>
                  <a:gd name="connsiteY4" fmla="*/ 103512 h 195249"/>
                  <a:gd name="connsiteX5" fmla="*/ 807245 w 914521"/>
                  <a:gd name="connsiteY5" fmla="*/ 191678 h 195249"/>
                  <a:gd name="connsiteX6" fmla="*/ 471537 w 914521"/>
                  <a:gd name="connsiteY6" fmla="*/ 98810 h 195249"/>
                  <a:gd name="connsiteX7" fmla="*/ 96414 w 914521"/>
                  <a:gd name="connsiteY7" fmla="*/ 194637 h 195249"/>
                  <a:gd name="connsiteX8" fmla="*/ 3 w 914521"/>
                  <a:gd name="connsiteY8" fmla="*/ 103512 h 195249"/>
                  <a:gd name="connsiteX0" fmla="*/ 3 w 914948"/>
                  <a:gd name="connsiteY0" fmla="*/ 103512 h 195249"/>
                  <a:gd name="connsiteX1" fmla="*/ 98356 w 914948"/>
                  <a:gd name="connsiteY1" fmla="*/ 600 h 195249"/>
                  <a:gd name="connsiteX2" fmla="*/ 467237 w 914948"/>
                  <a:gd name="connsiteY2" fmla="*/ 98690 h 195249"/>
                  <a:gd name="connsiteX3" fmla="*/ 804841 w 914948"/>
                  <a:gd name="connsiteY3" fmla="*/ 3557 h 195249"/>
                  <a:gd name="connsiteX4" fmla="*/ 914403 w 914948"/>
                  <a:gd name="connsiteY4" fmla="*/ 103512 h 195249"/>
                  <a:gd name="connsiteX5" fmla="*/ 838422 w 914948"/>
                  <a:gd name="connsiteY5" fmla="*/ 191678 h 195249"/>
                  <a:gd name="connsiteX6" fmla="*/ 471537 w 914948"/>
                  <a:gd name="connsiteY6" fmla="*/ 98810 h 195249"/>
                  <a:gd name="connsiteX7" fmla="*/ 96414 w 914948"/>
                  <a:gd name="connsiteY7" fmla="*/ 194637 h 195249"/>
                  <a:gd name="connsiteX8" fmla="*/ 3 w 914948"/>
                  <a:gd name="connsiteY8" fmla="*/ 103512 h 195249"/>
                  <a:gd name="connsiteX0" fmla="*/ 3 w 914948"/>
                  <a:gd name="connsiteY0" fmla="*/ 106457 h 198194"/>
                  <a:gd name="connsiteX1" fmla="*/ 98356 w 914948"/>
                  <a:gd name="connsiteY1" fmla="*/ 3545 h 198194"/>
                  <a:gd name="connsiteX2" fmla="*/ 467237 w 914948"/>
                  <a:gd name="connsiteY2" fmla="*/ 101635 h 198194"/>
                  <a:gd name="connsiteX3" fmla="*/ 833420 w 914948"/>
                  <a:gd name="connsiteY3" fmla="*/ 585 h 198194"/>
                  <a:gd name="connsiteX4" fmla="*/ 914403 w 914948"/>
                  <a:gd name="connsiteY4" fmla="*/ 106457 h 198194"/>
                  <a:gd name="connsiteX5" fmla="*/ 838422 w 914948"/>
                  <a:gd name="connsiteY5" fmla="*/ 194623 h 198194"/>
                  <a:gd name="connsiteX6" fmla="*/ 471537 w 914948"/>
                  <a:gd name="connsiteY6" fmla="*/ 101755 h 198194"/>
                  <a:gd name="connsiteX7" fmla="*/ 96414 w 914948"/>
                  <a:gd name="connsiteY7" fmla="*/ 197582 h 198194"/>
                  <a:gd name="connsiteX8" fmla="*/ 3 w 914948"/>
                  <a:gd name="connsiteY8" fmla="*/ 106457 h 198194"/>
                  <a:gd name="connsiteX0" fmla="*/ 3 w 914633"/>
                  <a:gd name="connsiteY0" fmla="*/ 106457 h 198196"/>
                  <a:gd name="connsiteX1" fmla="*/ 98356 w 914633"/>
                  <a:gd name="connsiteY1" fmla="*/ 3545 h 198196"/>
                  <a:gd name="connsiteX2" fmla="*/ 467237 w 914633"/>
                  <a:gd name="connsiteY2" fmla="*/ 101635 h 198196"/>
                  <a:gd name="connsiteX3" fmla="*/ 833420 w 914633"/>
                  <a:gd name="connsiteY3" fmla="*/ 585 h 198196"/>
                  <a:gd name="connsiteX4" fmla="*/ 914403 w 914633"/>
                  <a:gd name="connsiteY4" fmla="*/ 106457 h 198196"/>
                  <a:gd name="connsiteX5" fmla="*/ 825431 w 914633"/>
                  <a:gd name="connsiteY5" fmla="*/ 191664 h 198196"/>
                  <a:gd name="connsiteX6" fmla="*/ 471537 w 914633"/>
                  <a:gd name="connsiteY6" fmla="*/ 101755 h 198196"/>
                  <a:gd name="connsiteX7" fmla="*/ 96414 w 914633"/>
                  <a:gd name="connsiteY7" fmla="*/ 197582 h 198196"/>
                  <a:gd name="connsiteX8" fmla="*/ 3 w 914633"/>
                  <a:gd name="connsiteY8" fmla="*/ 106457 h 198196"/>
                  <a:gd name="connsiteX0" fmla="*/ 3 w 914633"/>
                  <a:gd name="connsiteY0" fmla="*/ 106457 h 198197"/>
                  <a:gd name="connsiteX1" fmla="*/ 98356 w 914633"/>
                  <a:gd name="connsiteY1" fmla="*/ 3545 h 198197"/>
                  <a:gd name="connsiteX2" fmla="*/ 467237 w 914633"/>
                  <a:gd name="connsiteY2" fmla="*/ 101635 h 198197"/>
                  <a:gd name="connsiteX3" fmla="*/ 820430 w 914633"/>
                  <a:gd name="connsiteY3" fmla="*/ 585 h 198197"/>
                  <a:gd name="connsiteX4" fmla="*/ 914403 w 914633"/>
                  <a:gd name="connsiteY4" fmla="*/ 106457 h 198197"/>
                  <a:gd name="connsiteX5" fmla="*/ 825431 w 914633"/>
                  <a:gd name="connsiteY5" fmla="*/ 191664 h 198197"/>
                  <a:gd name="connsiteX6" fmla="*/ 471537 w 914633"/>
                  <a:gd name="connsiteY6" fmla="*/ 101755 h 198197"/>
                  <a:gd name="connsiteX7" fmla="*/ 96414 w 914633"/>
                  <a:gd name="connsiteY7" fmla="*/ 197582 h 198197"/>
                  <a:gd name="connsiteX8" fmla="*/ 3 w 914633"/>
                  <a:gd name="connsiteY8" fmla="*/ 106457 h 198197"/>
                  <a:gd name="connsiteX0" fmla="*/ 3 w 914568"/>
                  <a:gd name="connsiteY0" fmla="*/ 106457 h 198197"/>
                  <a:gd name="connsiteX1" fmla="*/ 98356 w 914568"/>
                  <a:gd name="connsiteY1" fmla="*/ 3545 h 198197"/>
                  <a:gd name="connsiteX2" fmla="*/ 467237 w 914568"/>
                  <a:gd name="connsiteY2" fmla="*/ 101635 h 198197"/>
                  <a:gd name="connsiteX3" fmla="*/ 820430 w 914568"/>
                  <a:gd name="connsiteY3" fmla="*/ 585 h 198197"/>
                  <a:gd name="connsiteX4" fmla="*/ 914403 w 914568"/>
                  <a:gd name="connsiteY4" fmla="*/ 106457 h 198197"/>
                  <a:gd name="connsiteX5" fmla="*/ 817636 w 914568"/>
                  <a:gd name="connsiteY5" fmla="*/ 191664 h 198197"/>
                  <a:gd name="connsiteX6" fmla="*/ 471537 w 914568"/>
                  <a:gd name="connsiteY6" fmla="*/ 101755 h 198197"/>
                  <a:gd name="connsiteX7" fmla="*/ 96414 w 914568"/>
                  <a:gd name="connsiteY7" fmla="*/ 197582 h 198197"/>
                  <a:gd name="connsiteX8" fmla="*/ 3 w 914568"/>
                  <a:gd name="connsiteY8" fmla="*/ 106457 h 198197"/>
                  <a:gd name="connsiteX0" fmla="*/ 3 w 911987"/>
                  <a:gd name="connsiteY0" fmla="*/ 106457 h 198197"/>
                  <a:gd name="connsiteX1" fmla="*/ 98356 w 911987"/>
                  <a:gd name="connsiteY1" fmla="*/ 3545 h 198197"/>
                  <a:gd name="connsiteX2" fmla="*/ 467237 w 911987"/>
                  <a:gd name="connsiteY2" fmla="*/ 101635 h 198197"/>
                  <a:gd name="connsiteX3" fmla="*/ 820430 w 911987"/>
                  <a:gd name="connsiteY3" fmla="*/ 585 h 198197"/>
                  <a:gd name="connsiteX4" fmla="*/ 911805 w 911987"/>
                  <a:gd name="connsiteY4" fmla="*/ 97580 h 198197"/>
                  <a:gd name="connsiteX5" fmla="*/ 817636 w 911987"/>
                  <a:gd name="connsiteY5" fmla="*/ 191664 h 198197"/>
                  <a:gd name="connsiteX6" fmla="*/ 471537 w 911987"/>
                  <a:gd name="connsiteY6" fmla="*/ 101755 h 198197"/>
                  <a:gd name="connsiteX7" fmla="*/ 96414 w 911987"/>
                  <a:gd name="connsiteY7" fmla="*/ 197582 h 198197"/>
                  <a:gd name="connsiteX8" fmla="*/ 3 w 911987"/>
                  <a:gd name="connsiteY8" fmla="*/ 106457 h 198197"/>
                  <a:gd name="connsiteX0" fmla="*/ 3 w 911987"/>
                  <a:gd name="connsiteY0" fmla="*/ 97581 h 198197"/>
                  <a:gd name="connsiteX1" fmla="*/ 98356 w 911987"/>
                  <a:gd name="connsiteY1" fmla="*/ 3545 h 198197"/>
                  <a:gd name="connsiteX2" fmla="*/ 467237 w 911987"/>
                  <a:gd name="connsiteY2" fmla="*/ 101635 h 198197"/>
                  <a:gd name="connsiteX3" fmla="*/ 820430 w 911987"/>
                  <a:gd name="connsiteY3" fmla="*/ 585 h 198197"/>
                  <a:gd name="connsiteX4" fmla="*/ 911805 w 911987"/>
                  <a:gd name="connsiteY4" fmla="*/ 97580 h 198197"/>
                  <a:gd name="connsiteX5" fmla="*/ 817636 w 911987"/>
                  <a:gd name="connsiteY5" fmla="*/ 191664 h 198197"/>
                  <a:gd name="connsiteX6" fmla="*/ 471537 w 911987"/>
                  <a:gd name="connsiteY6" fmla="*/ 101755 h 198197"/>
                  <a:gd name="connsiteX7" fmla="*/ 96414 w 911987"/>
                  <a:gd name="connsiteY7" fmla="*/ 197582 h 198197"/>
                  <a:gd name="connsiteX8" fmla="*/ 3 w 911987"/>
                  <a:gd name="connsiteY8" fmla="*/ 97581 h 198197"/>
                  <a:gd name="connsiteX0" fmla="*/ 3 w 914586"/>
                  <a:gd name="connsiteY0" fmla="*/ 100654 h 198197"/>
                  <a:gd name="connsiteX1" fmla="*/ 100955 w 914586"/>
                  <a:gd name="connsiteY1" fmla="*/ 3545 h 198197"/>
                  <a:gd name="connsiteX2" fmla="*/ 469836 w 914586"/>
                  <a:gd name="connsiteY2" fmla="*/ 101635 h 198197"/>
                  <a:gd name="connsiteX3" fmla="*/ 823029 w 914586"/>
                  <a:gd name="connsiteY3" fmla="*/ 585 h 198197"/>
                  <a:gd name="connsiteX4" fmla="*/ 914404 w 914586"/>
                  <a:gd name="connsiteY4" fmla="*/ 97580 h 198197"/>
                  <a:gd name="connsiteX5" fmla="*/ 820235 w 914586"/>
                  <a:gd name="connsiteY5" fmla="*/ 191664 h 198197"/>
                  <a:gd name="connsiteX6" fmla="*/ 474136 w 914586"/>
                  <a:gd name="connsiteY6" fmla="*/ 101755 h 198197"/>
                  <a:gd name="connsiteX7" fmla="*/ 99013 w 914586"/>
                  <a:gd name="connsiteY7" fmla="*/ 197582 h 198197"/>
                  <a:gd name="connsiteX8" fmla="*/ 3 w 914586"/>
                  <a:gd name="connsiteY8" fmla="*/ 100654 h 198197"/>
                  <a:gd name="connsiteX0" fmla="*/ 3 w 917167"/>
                  <a:gd name="connsiteY0" fmla="*/ 100654 h 198197"/>
                  <a:gd name="connsiteX1" fmla="*/ 100955 w 917167"/>
                  <a:gd name="connsiteY1" fmla="*/ 3545 h 198197"/>
                  <a:gd name="connsiteX2" fmla="*/ 469836 w 917167"/>
                  <a:gd name="connsiteY2" fmla="*/ 101635 h 198197"/>
                  <a:gd name="connsiteX3" fmla="*/ 823029 w 917167"/>
                  <a:gd name="connsiteY3" fmla="*/ 585 h 198197"/>
                  <a:gd name="connsiteX4" fmla="*/ 917002 w 917167"/>
                  <a:gd name="connsiteY4" fmla="*/ 101677 h 198197"/>
                  <a:gd name="connsiteX5" fmla="*/ 820235 w 917167"/>
                  <a:gd name="connsiteY5" fmla="*/ 191664 h 198197"/>
                  <a:gd name="connsiteX6" fmla="*/ 474136 w 917167"/>
                  <a:gd name="connsiteY6" fmla="*/ 101755 h 198197"/>
                  <a:gd name="connsiteX7" fmla="*/ 99013 w 917167"/>
                  <a:gd name="connsiteY7" fmla="*/ 197582 h 198197"/>
                  <a:gd name="connsiteX8" fmla="*/ 3 w 917167"/>
                  <a:gd name="connsiteY8" fmla="*/ 100654 h 198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7167" h="198197">
                    <a:moveTo>
                      <a:pt x="3" y="100654"/>
                    </a:moveTo>
                    <a:cubicBezTo>
                      <a:pt x="327" y="68315"/>
                      <a:pt x="24755" y="13080"/>
                      <a:pt x="100955" y="3545"/>
                    </a:cubicBezTo>
                    <a:cubicBezTo>
                      <a:pt x="177155" y="-5990"/>
                      <a:pt x="349490" y="102128"/>
                      <a:pt x="469836" y="101635"/>
                    </a:cubicBezTo>
                    <a:cubicBezTo>
                      <a:pt x="590182" y="101142"/>
                      <a:pt x="746829" y="-8950"/>
                      <a:pt x="823029" y="585"/>
                    </a:cubicBezTo>
                    <a:cubicBezTo>
                      <a:pt x="899229" y="10120"/>
                      <a:pt x="914621" y="79452"/>
                      <a:pt x="917002" y="101677"/>
                    </a:cubicBezTo>
                    <a:cubicBezTo>
                      <a:pt x="919383" y="123902"/>
                      <a:pt x="896435" y="182129"/>
                      <a:pt x="820235" y="191664"/>
                    </a:cubicBezTo>
                    <a:cubicBezTo>
                      <a:pt x="744035" y="201199"/>
                      <a:pt x="594340" y="100769"/>
                      <a:pt x="474136" y="101755"/>
                    </a:cubicBezTo>
                    <a:cubicBezTo>
                      <a:pt x="353932" y="102741"/>
                      <a:pt x="175213" y="207117"/>
                      <a:pt x="99013" y="197582"/>
                    </a:cubicBezTo>
                    <a:cubicBezTo>
                      <a:pt x="22813" y="188047"/>
                      <a:pt x="-321" y="132993"/>
                      <a:pt x="3" y="100654"/>
                    </a:cubicBezTo>
                    <a:close/>
                  </a:path>
                </a:pathLst>
              </a:custGeom>
              <a:solidFill>
                <a:srgbClr val="FBFE7E"/>
              </a:solidFill>
              <a:ln>
                <a:solidFill>
                  <a:srgbClr val="E164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宋体"/>
                  <a:cs typeface="+mn-cs"/>
                </a:endParaRPr>
              </a:p>
            </p:txBody>
          </p:sp>
          <mc:AlternateContent xmlns:mc="http://schemas.openxmlformats.org/markup-compatibility/2006" xmlns:a14="http://schemas.microsoft.com/office/drawing/2010/main">
            <mc:Choice Requires="a14">
              <p:sp>
                <p:nvSpPr>
                  <p:cNvPr id="61" name="Rectangle 82"/>
                  <p:cNvSpPr/>
                  <p:nvPr/>
                </p:nvSpPr>
                <p:spPr>
                  <a:xfrm>
                    <a:off x="5771946" y="2013334"/>
                    <a:ext cx="651406" cy="405788"/>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altLang="zh-CN" sz="1600" b="0" i="1" u="none" strike="noStrike" kern="1200" cap="none" spc="0" normalizeH="0" baseline="0" noProof="0" smtClean="0">
                                  <a:ln>
                                    <a:noFill/>
                                  </a:ln>
                                  <a:solidFill>
                                    <a:srgbClr val="E16400"/>
                                  </a:solidFill>
                                  <a:effectLst/>
                                  <a:uLnTx/>
                                  <a:uFillTx/>
                                  <a:latin typeface="Cambria Math" panose="02040503050406030204" pitchFamily="18" charset="0"/>
                                  <a:cs typeface="+mn-cs"/>
                                </a:rPr>
                              </m:ctrlPr>
                            </m:sSubPr>
                            <m:e>
                              <m:r>
                                <a:rPr kumimoji="0" lang="en-US" altLang="zh-CN" sz="1600" b="0" i="1" u="none" strike="noStrike" kern="1200" cap="none" spc="0" normalizeH="0" baseline="0" noProof="0" smtClean="0">
                                  <a:ln>
                                    <a:noFill/>
                                  </a:ln>
                                  <a:solidFill>
                                    <a:srgbClr val="E16400"/>
                                  </a:solidFill>
                                  <a:effectLst/>
                                  <a:uLnTx/>
                                  <a:uFillTx/>
                                  <a:latin typeface="Cambria Math" panose="02040503050406030204" pitchFamily="18" charset="0"/>
                                  <a:cs typeface="+mn-cs"/>
                                </a:rPr>
                                <m:t>𝑑</m:t>
                              </m:r>
                            </m:e>
                            <m:sub>
                              <m:r>
                                <a:rPr kumimoji="0" lang="en-US" altLang="zh-CN" sz="1600" b="1" i="1" u="none" strike="noStrike" kern="1200" cap="none" spc="0" normalizeH="0" baseline="0" noProof="0" smtClean="0">
                                  <a:ln>
                                    <a:noFill/>
                                  </a:ln>
                                  <a:solidFill>
                                    <a:srgbClr val="E16400"/>
                                  </a:solidFill>
                                  <a:effectLst/>
                                  <a:uLnTx/>
                                  <a:uFillTx/>
                                  <a:latin typeface="Cambria Math"/>
                                  <a:cs typeface="+mn-cs"/>
                                </a:rPr>
                                <m:t>𝒙</m:t>
                              </m:r>
                              <m:r>
                                <a:rPr kumimoji="0" lang="en-US" altLang="zh-CN" sz="1600" b="1" i="1" u="none" strike="noStrike" kern="1200" cap="none" spc="0" normalizeH="0" baseline="0" noProof="0" smtClean="0">
                                  <a:ln>
                                    <a:noFill/>
                                  </a:ln>
                                  <a:solidFill>
                                    <a:srgbClr val="E16400"/>
                                  </a:solidFill>
                                  <a:effectLst/>
                                  <a:uLnTx/>
                                  <a:uFillTx/>
                                  <a:latin typeface="Cambria Math" panose="02040503050406030204" pitchFamily="18" charset="0"/>
                                  <a:cs typeface="+mn-cs"/>
                                </a:rPr>
                                <m:t>𝒛</m:t>
                              </m:r>
                            </m:sub>
                          </m:sSub>
                        </m:oMath>
                      </m:oMathPara>
                    </a14:m>
                    <a:endParaRPr kumimoji="0" lang="en-US" sz="1800" b="0" i="0" u="none" strike="noStrike" kern="1200" cap="none" spc="0" normalizeH="0" baseline="0" noProof="0" dirty="0">
                      <a:ln>
                        <a:noFill/>
                      </a:ln>
                      <a:solidFill>
                        <a:srgbClr val="E16400"/>
                      </a:solidFill>
                      <a:effectLst/>
                      <a:uLnTx/>
                      <a:uFillTx/>
                      <a:latin typeface="Calibri"/>
                      <a:ea typeface="宋体"/>
                      <a:cs typeface="+mn-cs"/>
                    </a:endParaRPr>
                  </a:p>
                </p:txBody>
              </p:sp>
            </mc:Choice>
            <mc:Fallback xmlns="">
              <p:sp>
                <p:nvSpPr>
                  <p:cNvPr id="64" name="Rectangle 82"/>
                  <p:cNvSpPr>
                    <a:spLocks noRot="1" noChangeAspect="1" noMove="1" noResize="1" noEditPoints="1" noAdjustHandles="1" noChangeArrowheads="1" noChangeShapeType="1" noTextEdit="1"/>
                  </p:cNvSpPr>
                  <p:nvPr/>
                </p:nvSpPr>
                <p:spPr>
                  <a:xfrm>
                    <a:off x="5771946" y="2013334"/>
                    <a:ext cx="651406" cy="405788"/>
                  </a:xfrm>
                  <a:prstGeom prst="rect">
                    <a:avLst/>
                  </a:prstGeom>
                  <a:blipFill rotWithShape="0">
                    <a:blip r:embed="rId4"/>
                    <a:stretch>
                      <a:fillRect b="-15556"/>
                    </a:stretch>
                  </a:blipFill>
                </p:spPr>
                <p:txBody>
                  <a:bodyPr/>
                  <a:lstStyle/>
                  <a:p>
                    <a:r>
                      <a:rPr lang="zh-CN" altLang="en-US">
                        <a:noFill/>
                      </a:rPr>
                      <a:t> </a:t>
                    </a:r>
                  </a:p>
                </p:txBody>
              </p:sp>
            </mc:Fallback>
          </mc:AlternateContent>
        </p:grpSp>
        <p:grpSp>
          <p:nvGrpSpPr>
            <p:cNvPr id="30" name="Group 49"/>
            <p:cNvGrpSpPr/>
            <p:nvPr/>
          </p:nvGrpSpPr>
          <p:grpSpPr>
            <a:xfrm>
              <a:off x="1678530" y="3544732"/>
              <a:ext cx="655409" cy="1337200"/>
              <a:chOff x="6391051" y="1302666"/>
              <a:chExt cx="655409" cy="1337200"/>
            </a:xfrm>
          </p:grpSpPr>
          <p:sp>
            <p:nvSpPr>
              <p:cNvPr id="58" name="Oval 23"/>
              <p:cNvSpPr/>
              <p:nvPr/>
            </p:nvSpPr>
            <p:spPr>
              <a:xfrm rot="5400000">
                <a:off x="6501275" y="2139799"/>
                <a:ext cx="840625" cy="159510"/>
              </a:xfrm>
              <a:custGeom>
                <a:avLst/>
                <a:gdLst>
                  <a:gd name="connsiteX0" fmla="*/ 0 w 914400"/>
                  <a:gd name="connsiteY0" fmla="*/ 57210 h 114419"/>
                  <a:gd name="connsiteX1" fmla="*/ 457200 w 914400"/>
                  <a:gd name="connsiteY1" fmla="*/ 0 h 114419"/>
                  <a:gd name="connsiteX2" fmla="*/ 914400 w 914400"/>
                  <a:gd name="connsiteY2" fmla="*/ 57210 h 114419"/>
                  <a:gd name="connsiteX3" fmla="*/ 457200 w 914400"/>
                  <a:gd name="connsiteY3" fmla="*/ 114420 h 114419"/>
                  <a:gd name="connsiteX4" fmla="*/ 0 w 914400"/>
                  <a:gd name="connsiteY4" fmla="*/ 57210 h 114419"/>
                  <a:gd name="connsiteX0" fmla="*/ 9508 w 923908"/>
                  <a:gd name="connsiteY0" fmla="*/ 57210 h 124600"/>
                  <a:gd name="connsiteX1" fmla="*/ 466708 w 923908"/>
                  <a:gd name="connsiteY1" fmla="*/ 0 h 124600"/>
                  <a:gd name="connsiteX2" fmla="*/ 923908 w 923908"/>
                  <a:gd name="connsiteY2" fmla="*/ 57210 h 124600"/>
                  <a:gd name="connsiteX3" fmla="*/ 466708 w 923908"/>
                  <a:gd name="connsiteY3" fmla="*/ 114420 h 124600"/>
                  <a:gd name="connsiteX4" fmla="*/ 180958 w 923908"/>
                  <a:gd name="connsiteY4" fmla="*/ 119182 h 124600"/>
                  <a:gd name="connsiteX5" fmla="*/ 9508 w 923908"/>
                  <a:gd name="connsiteY5" fmla="*/ 57210 h 124600"/>
                  <a:gd name="connsiteX0" fmla="*/ 9508 w 927241"/>
                  <a:gd name="connsiteY0" fmla="*/ 57210 h 153918"/>
                  <a:gd name="connsiteX1" fmla="*/ 466708 w 927241"/>
                  <a:gd name="connsiteY1" fmla="*/ 0 h 153918"/>
                  <a:gd name="connsiteX2" fmla="*/ 923908 w 927241"/>
                  <a:gd name="connsiteY2" fmla="*/ 57210 h 153918"/>
                  <a:gd name="connsiteX3" fmla="*/ 685783 w 927241"/>
                  <a:gd name="connsiteY3" fmla="*/ 152518 h 153918"/>
                  <a:gd name="connsiteX4" fmla="*/ 466708 w 927241"/>
                  <a:gd name="connsiteY4" fmla="*/ 114420 h 153918"/>
                  <a:gd name="connsiteX5" fmla="*/ 180958 w 927241"/>
                  <a:gd name="connsiteY5" fmla="*/ 119182 h 153918"/>
                  <a:gd name="connsiteX6" fmla="*/ 9508 w 927241"/>
                  <a:gd name="connsiteY6" fmla="*/ 57210 h 153918"/>
                  <a:gd name="connsiteX0" fmla="*/ 8573 w 926306"/>
                  <a:gd name="connsiteY0" fmla="*/ 57210 h 163144"/>
                  <a:gd name="connsiteX1" fmla="*/ 465773 w 926306"/>
                  <a:gd name="connsiteY1" fmla="*/ 0 h 163144"/>
                  <a:gd name="connsiteX2" fmla="*/ 922973 w 926306"/>
                  <a:gd name="connsiteY2" fmla="*/ 57210 h 163144"/>
                  <a:gd name="connsiteX3" fmla="*/ 684848 w 926306"/>
                  <a:gd name="connsiteY3" fmla="*/ 152518 h 163144"/>
                  <a:gd name="connsiteX4" fmla="*/ 465773 w 926306"/>
                  <a:gd name="connsiteY4" fmla="*/ 114420 h 163144"/>
                  <a:gd name="connsiteX5" fmla="*/ 189548 w 926306"/>
                  <a:gd name="connsiteY5" fmla="*/ 162045 h 163144"/>
                  <a:gd name="connsiteX6" fmla="*/ 8573 w 926306"/>
                  <a:gd name="connsiteY6" fmla="*/ 57210 h 163144"/>
                  <a:gd name="connsiteX0" fmla="*/ 0 w 917733"/>
                  <a:gd name="connsiteY0" fmla="*/ 134261 h 240195"/>
                  <a:gd name="connsiteX1" fmla="*/ 180975 w 917733"/>
                  <a:gd name="connsiteY1" fmla="*/ 969 h 240195"/>
                  <a:gd name="connsiteX2" fmla="*/ 457200 w 917733"/>
                  <a:gd name="connsiteY2" fmla="*/ 77051 h 240195"/>
                  <a:gd name="connsiteX3" fmla="*/ 914400 w 917733"/>
                  <a:gd name="connsiteY3" fmla="*/ 134261 h 240195"/>
                  <a:gd name="connsiteX4" fmla="*/ 676275 w 917733"/>
                  <a:gd name="connsiteY4" fmla="*/ 229569 h 240195"/>
                  <a:gd name="connsiteX5" fmla="*/ 457200 w 917733"/>
                  <a:gd name="connsiteY5" fmla="*/ 191471 h 240195"/>
                  <a:gd name="connsiteX6" fmla="*/ 180975 w 917733"/>
                  <a:gd name="connsiteY6" fmla="*/ 239096 h 240195"/>
                  <a:gd name="connsiteX7" fmla="*/ 0 w 917733"/>
                  <a:gd name="connsiteY7" fmla="*/ 134261 h 240195"/>
                  <a:gd name="connsiteX0" fmla="*/ 0 w 914425"/>
                  <a:gd name="connsiteY0" fmla="*/ 134040 h 239974"/>
                  <a:gd name="connsiteX1" fmla="*/ 180975 w 914425"/>
                  <a:gd name="connsiteY1" fmla="*/ 748 h 239974"/>
                  <a:gd name="connsiteX2" fmla="*/ 457200 w 914425"/>
                  <a:gd name="connsiteY2" fmla="*/ 76830 h 239974"/>
                  <a:gd name="connsiteX3" fmla="*/ 700087 w 914425"/>
                  <a:gd name="connsiteY3" fmla="*/ 5511 h 239974"/>
                  <a:gd name="connsiteX4" fmla="*/ 914400 w 914425"/>
                  <a:gd name="connsiteY4" fmla="*/ 134040 h 239974"/>
                  <a:gd name="connsiteX5" fmla="*/ 676275 w 914425"/>
                  <a:gd name="connsiteY5" fmla="*/ 229348 h 239974"/>
                  <a:gd name="connsiteX6" fmla="*/ 457200 w 914425"/>
                  <a:gd name="connsiteY6" fmla="*/ 191250 h 239974"/>
                  <a:gd name="connsiteX7" fmla="*/ 180975 w 914425"/>
                  <a:gd name="connsiteY7" fmla="*/ 238875 h 239974"/>
                  <a:gd name="connsiteX8" fmla="*/ 0 w 914425"/>
                  <a:gd name="connsiteY8" fmla="*/ 134040 h 239974"/>
                  <a:gd name="connsiteX0" fmla="*/ 0 w 914425"/>
                  <a:gd name="connsiteY0" fmla="*/ 134040 h 239525"/>
                  <a:gd name="connsiteX1" fmla="*/ 180975 w 914425"/>
                  <a:gd name="connsiteY1" fmla="*/ 748 h 239525"/>
                  <a:gd name="connsiteX2" fmla="*/ 457200 w 914425"/>
                  <a:gd name="connsiteY2" fmla="*/ 76830 h 239525"/>
                  <a:gd name="connsiteX3" fmla="*/ 700087 w 914425"/>
                  <a:gd name="connsiteY3" fmla="*/ 5511 h 239525"/>
                  <a:gd name="connsiteX4" fmla="*/ 914400 w 914425"/>
                  <a:gd name="connsiteY4" fmla="*/ 134040 h 239525"/>
                  <a:gd name="connsiteX5" fmla="*/ 676275 w 914425"/>
                  <a:gd name="connsiteY5" fmla="*/ 229348 h 239525"/>
                  <a:gd name="connsiteX6" fmla="*/ 466725 w 914425"/>
                  <a:gd name="connsiteY6" fmla="*/ 148388 h 239525"/>
                  <a:gd name="connsiteX7" fmla="*/ 180975 w 914425"/>
                  <a:gd name="connsiteY7" fmla="*/ 238875 h 239525"/>
                  <a:gd name="connsiteX8" fmla="*/ 0 w 914425"/>
                  <a:gd name="connsiteY8" fmla="*/ 134040 h 239525"/>
                  <a:gd name="connsiteX0" fmla="*/ 0 w 914425"/>
                  <a:gd name="connsiteY0" fmla="*/ 133767 h 239252"/>
                  <a:gd name="connsiteX1" fmla="*/ 180975 w 914425"/>
                  <a:gd name="connsiteY1" fmla="*/ 475 h 239252"/>
                  <a:gd name="connsiteX2" fmla="*/ 457200 w 914425"/>
                  <a:gd name="connsiteY2" fmla="*/ 128945 h 239252"/>
                  <a:gd name="connsiteX3" fmla="*/ 700087 w 914425"/>
                  <a:gd name="connsiteY3" fmla="*/ 5238 h 239252"/>
                  <a:gd name="connsiteX4" fmla="*/ 914400 w 914425"/>
                  <a:gd name="connsiteY4" fmla="*/ 133767 h 239252"/>
                  <a:gd name="connsiteX5" fmla="*/ 676275 w 914425"/>
                  <a:gd name="connsiteY5" fmla="*/ 229075 h 239252"/>
                  <a:gd name="connsiteX6" fmla="*/ 466725 w 914425"/>
                  <a:gd name="connsiteY6" fmla="*/ 148115 h 239252"/>
                  <a:gd name="connsiteX7" fmla="*/ 180975 w 914425"/>
                  <a:gd name="connsiteY7" fmla="*/ 238602 h 239252"/>
                  <a:gd name="connsiteX8" fmla="*/ 0 w 914425"/>
                  <a:gd name="connsiteY8" fmla="*/ 133767 h 239252"/>
                  <a:gd name="connsiteX0" fmla="*/ 0 w 914425"/>
                  <a:gd name="connsiteY0" fmla="*/ 133767 h 239152"/>
                  <a:gd name="connsiteX1" fmla="*/ 180975 w 914425"/>
                  <a:gd name="connsiteY1" fmla="*/ 475 h 239152"/>
                  <a:gd name="connsiteX2" fmla="*/ 457200 w 914425"/>
                  <a:gd name="connsiteY2" fmla="*/ 128945 h 239152"/>
                  <a:gd name="connsiteX3" fmla="*/ 700087 w 914425"/>
                  <a:gd name="connsiteY3" fmla="*/ 5238 h 239152"/>
                  <a:gd name="connsiteX4" fmla="*/ 914400 w 914425"/>
                  <a:gd name="connsiteY4" fmla="*/ 133767 h 239152"/>
                  <a:gd name="connsiteX5" fmla="*/ 676275 w 914425"/>
                  <a:gd name="connsiteY5" fmla="*/ 229075 h 239152"/>
                  <a:gd name="connsiteX6" fmla="*/ 457200 w 914425"/>
                  <a:gd name="connsiteY6" fmla="*/ 129065 h 239152"/>
                  <a:gd name="connsiteX7" fmla="*/ 180975 w 914425"/>
                  <a:gd name="connsiteY7" fmla="*/ 238602 h 239152"/>
                  <a:gd name="connsiteX8" fmla="*/ 0 w 914425"/>
                  <a:gd name="connsiteY8" fmla="*/ 133767 h 239152"/>
                  <a:gd name="connsiteX0" fmla="*/ 1562 w 915987"/>
                  <a:gd name="connsiteY0" fmla="*/ 129035 h 234420"/>
                  <a:gd name="connsiteX1" fmla="*/ 115862 w 915987"/>
                  <a:gd name="connsiteY1" fmla="*/ 29081 h 234420"/>
                  <a:gd name="connsiteX2" fmla="*/ 458762 w 915987"/>
                  <a:gd name="connsiteY2" fmla="*/ 124213 h 234420"/>
                  <a:gd name="connsiteX3" fmla="*/ 701649 w 915987"/>
                  <a:gd name="connsiteY3" fmla="*/ 506 h 234420"/>
                  <a:gd name="connsiteX4" fmla="*/ 915962 w 915987"/>
                  <a:gd name="connsiteY4" fmla="*/ 129035 h 234420"/>
                  <a:gd name="connsiteX5" fmla="*/ 677837 w 915987"/>
                  <a:gd name="connsiteY5" fmla="*/ 224343 h 234420"/>
                  <a:gd name="connsiteX6" fmla="*/ 458762 w 915987"/>
                  <a:gd name="connsiteY6" fmla="*/ 124333 h 234420"/>
                  <a:gd name="connsiteX7" fmla="*/ 182537 w 915987"/>
                  <a:gd name="connsiteY7" fmla="*/ 233870 h 234420"/>
                  <a:gd name="connsiteX8" fmla="*/ 1562 w 915987"/>
                  <a:gd name="connsiteY8" fmla="*/ 129035 h 234420"/>
                  <a:gd name="connsiteX0" fmla="*/ 824 w 915249"/>
                  <a:gd name="connsiteY0" fmla="*/ 129035 h 224939"/>
                  <a:gd name="connsiteX1" fmla="*/ 115124 w 915249"/>
                  <a:gd name="connsiteY1" fmla="*/ 29081 h 224939"/>
                  <a:gd name="connsiteX2" fmla="*/ 458024 w 915249"/>
                  <a:gd name="connsiteY2" fmla="*/ 124213 h 224939"/>
                  <a:gd name="connsiteX3" fmla="*/ 700911 w 915249"/>
                  <a:gd name="connsiteY3" fmla="*/ 506 h 224939"/>
                  <a:gd name="connsiteX4" fmla="*/ 915224 w 915249"/>
                  <a:gd name="connsiteY4" fmla="*/ 129035 h 224939"/>
                  <a:gd name="connsiteX5" fmla="*/ 677099 w 915249"/>
                  <a:gd name="connsiteY5" fmla="*/ 224343 h 224939"/>
                  <a:gd name="connsiteX6" fmla="*/ 458024 w 915249"/>
                  <a:gd name="connsiteY6" fmla="*/ 124333 h 224939"/>
                  <a:gd name="connsiteX7" fmla="*/ 86549 w 915249"/>
                  <a:gd name="connsiteY7" fmla="*/ 214820 h 224939"/>
                  <a:gd name="connsiteX8" fmla="*/ 824 w 915249"/>
                  <a:gd name="connsiteY8" fmla="*/ 129035 h 224939"/>
                  <a:gd name="connsiteX0" fmla="*/ 46 w 914471"/>
                  <a:gd name="connsiteY0" fmla="*/ 129035 h 224935"/>
                  <a:gd name="connsiteX1" fmla="*/ 114346 w 914471"/>
                  <a:gd name="connsiteY1" fmla="*/ 29081 h 224935"/>
                  <a:gd name="connsiteX2" fmla="*/ 457246 w 914471"/>
                  <a:gd name="connsiteY2" fmla="*/ 124213 h 224935"/>
                  <a:gd name="connsiteX3" fmla="*/ 700133 w 914471"/>
                  <a:gd name="connsiteY3" fmla="*/ 506 h 224935"/>
                  <a:gd name="connsiteX4" fmla="*/ 914446 w 914471"/>
                  <a:gd name="connsiteY4" fmla="*/ 129035 h 224935"/>
                  <a:gd name="connsiteX5" fmla="*/ 676321 w 914471"/>
                  <a:gd name="connsiteY5" fmla="*/ 224343 h 224935"/>
                  <a:gd name="connsiteX6" fmla="*/ 457246 w 914471"/>
                  <a:gd name="connsiteY6" fmla="*/ 124333 h 224935"/>
                  <a:gd name="connsiteX7" fmla="*/ 123871 w 914471"/>
                  <a:gd name="connsiteY7" fmla="*/ 219583 h 224935"/>
                  <a:gd name="connsiteX8" fmla="*/ 46 w 914471"/>
                  <a:gd name="connsiteY8" fmla="*/ 129035 h 224935"/>
                  <a:gd name="connsiteX0" fmla="*/ 46 w 914557"/>
                  <a:gd name="connsiteY0" fmla="*/ 129035 h 220205"/>
                  <a:gd name="connsiteX1" fmla="*/ 114346 w 914557"/>
                  <a:gd name="connsiteY1" fmla="*/ 29081 h 220205"/>
                  <a:gd name="connsiteX2" fmla="*/ 457246 w 914557"/>
                  <a:gd name="connsiteY2" fmla="*/ 124213 h 220205"/>
                  <a:gd name="connsiteX3" fmla="*/ 700133 w 914557"/>
                  <a:gd name="connsiteY3" fmla="*/ 506 h 220205"/>
                  <a:gd name="connsiteX4" fmla="*/ 914446 w 914557"/>
                  <a:gd name="connsiteY4" fmla="*/ 129035 h 220205"/>
                  <a:gd name="connsiteX5" fmla="*/ 804908 w 914557"/>
                  <a:gd name="connsiteY5" fmla="*/ 210056 h 220205"/>
                  <a:gd name="connsiteX6" fmla="*/ 457246 w 914557"/>
                  <a:gd name="connsiteY6" fmla="*/ 124333 h 220205"/>
                  <a:gd name="connsiteX7" fmla="*/ 123871 w 914557"/>
                  <a:gd name="connsiteY7" fmla="*/ 219583 h 220205"/>
                  <a:gd name="connsiteX8" fmla="*/ 46 w 914557"/>
                  <a:gd name="connsiteY8" fmla="*/ 129035 h 220205"/>
                  <a:gd name="connsiteX0" fmla="*/ 46 w 914493"/>
                  <a:gd name="connsiteY0" fmla="*/ 129035 h 220196"/>
                  <a:gd name="connsiteX1" fmla="*/ 114346 w 914493"/>
                  <a:gd name="connsiteY1" fmla="*/ 29081 h 220196"/>
                  <a:gd name="connsiteX2" fmla="*/ 457246 w 914493"/>
                  <a:gd name="connsiteY2" fmla="*/ 124213 h 220196"/>
                  <a:gd name="connsiteX3" fmla="*/ 700133 w 914493"/>
                  <a:gd name="connsiteY3" fmla="*/ 506 h 220196"/>
                  <a:gd name="connsiteX4" fmla="*/ 914446 w 914493"/>
                  <a:gd name="connsiteY4" fmla="*/ 129035 h 220196"/>
                  <a:gd name="connsiteX5" fmla="*/ 752520 w 914493"/>
                  <a:gd name="connsiteY5" fmla="*/ 219581 h 220196"/>
                  <a:gd name="connsiteX6" fmla="*/ 457246 w 914493"/>
                  <a:gd name="connsiteY6" fmla="*/ 124333 h 220196"/>
                  <a:gd name="connsiteX7" fmla="*/ 123871 w 914493"/>
                  <a:gd name="connsiteY7" fmla="*/ 219583 h 220196"/>
                  <a:gd name="connsiteX8" fmla="*/ 46 w 914493"/>
                  <a:gd name="connsiteY8" fmla="*/ 129035 h 220196"/>
                  <a:gd name="connsiteX0" fmla="*/ 46 w 914493"/>
                  <a:gd name="connsiteY0" fmla="*/ 105310 h 196471"/>
                  <a:gd name="connsiteX1" fmla="*/ 114346 w 914493"/>
                  <a:gd name="connsiteY1" fmla="*/ 5356 h 196471"/>
                  <a:gd name="connsiteX2" fmla="*/ 457246 w 914493"/>
                  <a:gd name="connsiteY2" fmla="*/ 100488 h 196471"/>
                  <a:gd name="connsiteX3" fmla="*/ 795383 w 914493"/>
                  <a:gd name="connsiteY3" fmla="*/ 593 h 196471"/>
                  <a:gd name="connsiteX4" fmla="*/ 914446 w 914493"/>
                  <a:gd name="connsiteY4" fmla="*/ 105310 h 196471"/>
                  <a:gd name="connsiteX5" fmla="*/ 752520 w 914493"/>
                  <a:gd name="connsiteY5" fmla="*/ 195856 h 196471"/>
                  <a:gd name="connsiteX6" fmla="*/ 457246 w 914493"/>
                  <a:gd name="connsiteY6" fmla="*/ 100608 h 196471"/>
                  <a:gd name="connsiteX7" fmla="*/ 123871 w 914493"/>
                  <a:gd name="connsiteY7" fmla="*/ 195858 h 196471"/>
                  <a:gd name="connsiteX8" fmla="*/ 46 w 914493"/>
                  <a:gd name="connsiteY8" fmla="*/ 105310 h 196471"/>
                  <a:gd name="connsiteX0" fmla="*/ 46 w 914573"/>
                  <a:gd name="connsiteY0" fmla="*/ 105310 h 201211"/>
                  <a:gd name="connsiteX1" fmla="*/ 114346 w 914573"/>
                  <a:gd name="connsiteY1" fmla="*/ 5356 h 201211"/>
                  <a:gd name="connsiteX2" fmla="*/ 457246 w 914573"/>
                  <a:gd name="connsiteY2" fmla="*/ 100488 h 201211"/>
                  <a:gd name="connsiteX3" fmla="*/ 795383 w 914573"/>
                  <a:gd name="connsiteY3" fmla="*/ 593 h 201211"/>
                  <a:gd name="connsiteX4" fmla="*/ 914446 w 914573"/>
                  <a:gd name="connsiteY4" fmla="*/ 105310 h 201211"/>
                  <a:gd name="connsiteX5" fmla="*/ 809670 w 914573"/>
                  <a:gd name="connsiteY5" fmla="*/ 200619 h 201211"/>
                  <a:gd name="connsiteX6" fmla="*/ 457246 w 914573"/>
                  <a:gd name="connsiteY6" fmla="*/ 100608 h 201211"/>
                  <a:gd name="connsiteX7" fmla="*/ 123871 w 914573"/>
                  <a:gd name="connsiteY7" fmla="*/ 195858 h 201211"/>
                  <a:gd name="connsiteX8" fmla="*/ 46 w 914573"/>
                  <a:gd name="connsiteY8" fmla="*/ 105310 h 201211"/>
                  <a:gd name="connsiteX0" fmla="*/ 46 w 914564"/>
                  <a:gd name="connsiteY0" fmla="*/ 105310 h 196473"/>
                  <a:gd name="connsiteX1" fmla="*/ 114346 w 914564"/>
                  <a:gd name="connsiteY1" fmla="*/ 5356 h 196473"/>
                  <a:gd name="connsiteX2" fmla="*/ 457246 w 914564"/>
                  <a:gd name="connsiteY2" fmla="*/ 100488 h 196473"/>
                  <a:gd name="connsiteX3" fmla="*/ 795383 w 914564"/>
                  <a:gd name="connsiteY3" fmla="*/ 593 h 196473"/>
                  <a:gd name="connsiteX4" fmla="*/ 914446 w 914564"/>
                  <a:gd name="connsiteY4" fmla="*/ 105310 h 196473"/>
                  <a:gd name="connsiteX5" fmla="*/ 807288 w 914564"/>
                  <a:gd name="connsiteY5" fmla="*/ 193476 h 196473"/>
                  <a:gd name="connsiteX6" fmla="*/ 457246 w 914564"/>
                  <a:gd name="connsiteY6" fmla="*/ 100608 h 196473"/>
                  <a:gd name="connsiteX7" fmla="*/ 123871 w 914564"/>
                  <a:gd name="connsiteY7" fmla="*/ 195858 h 196473"/>
                  <a:gd name="connsiteX8" fmla="*/ 46 w 914564"/>
                  <a:gd name="connsiteY8" fmla="*/ 105310 h 196473"/>
                  <a:gd name="connsiteX0" fmla="*/ 46 w 914564"/>
                  <a:gd name="connsiteY0" fmla="*/ 100570 h 191733"/>
                  <a:gd name="connsiteX1" fmla="*/ 114346 w 914564"/>
                  <a:gd name="connsiteY1" fmla="*/ 616 h 191733"/>
                  <a:gd name="connsiteX2" fmla="*/ 457246 w 914564"/>
                  <a:gd name="connsiteY2" fmla="*/ 95748 h 191733"/>
                  <a:gd name="connsiteX3" fmla="*/ 812052 w 914564"/>
                  <a:gd name="connsiteY3" fmla="*/ 615 h 191733"/>
                  <a:gd name="connsiteX4" fmla="*/ 914446 w 914564"/>
                  <a:gd name="connsiteY4" fmla="*/ 100570 h 191733"/>
                  <a:gd name="connsiteX5" fmla="*/ 807288 w 914564"/>
                  <a:gd name="connsiteY5" fmla="*/ 188736 h 191733"/>
                  <a:gd name="connsiteX6" fmla="*/ 457246 w 914564"/>
                  <a:gd name="connsiteY6" fmla="*/ 95868 h 191733"/>
                  <a:gd name="connsiteX7" fmla="*/ 123871 w 914564"/>
                  <a:gd name="connsiteY7" fmla="*/ 191118 h 191733"/>
                  <a:gd name="connsiteX8" fmla="*/ 46 w 914564"/>
                  <a:gd name="connsiteY8" fmla="*/ 100570 h 191733"/>
                  <a:gd name="connsiteX0" fmla="*/ 46 w 914564"/>
                  <a:gd name="connsiteY0" fmla="*/ 100570 h 191747"/>
                  <a:gd name="connsiteX1" fmla="*/ 114346 w 914564"/>
                  <a:gd name="connsiteY1" fmla="*/ 616 h 191747"/>
                  <a:gd name="connsiteX2" fmla="*/ 457246 w 914564"/>
                  <a:gd name="connsiteY2" fmla="*/ 95748 h 191747"/>
                  <a:gd name="connsiteX3" fmla="*/ 812052 w 914564"/>
                  <a:gd name="connsiteY3" fmla="*/ 615 h 191747"/>
                  <a:gd name="connsiteX4" fmla="*/ 914446 w 914564"/>
                  <a:gd name="connsiteY4" fmla="*/ 100570 h 191747"/>
                  <a:gd name="connsiteX5" fmla="*/ 807288 w 914564"/>
                  <a:gd name="connsiteY5" fmla="*/ 188736 h 191747"/>
                  <a:gd name="connsiteX6" fmla="*/ 474447 w 914564"/>
                  <a:gd name="connsiteY6" fmla="*/ 98249 h 191747"/>
                  <a:gd name="connsiteX7" fmla="*/ 123871 w 914564"/>
                  <a:gd name="connsiteY7" fmla="*/ 191118 h 191747"/>
                  <a:gd name="connsiteX8" fmla="*/ 46 w 914564"/>
                  <a:gd name="connsiteY8" fmla="*/ 100570 h 191747"/>
                  <a:gd name="connsiteX0" fmla="*/ 46 w 914564"/>
                  <a:gd name="connsiteY0" fmla="*/ 100582 h 191759"/>
                  <a:gd name="connsiteX1" fmla="*/ 114346 w 914564"/>
                  <a:gd name="connsiteY1" fmla="*/ 628 h 191759"/>
                  <a:gd name="connsiteX2" fmla="*/ 477314 w 914564"/>
                  <a:gd name="connsiteY2" fmla="*/ 93379 h 191759"/>
                  <a:gd name="connsiteX3" fmla="*/ 812052 w 914564"/>
                  <a:gd name="connsiteY3" fmla="*/ 627 h 191759"/>
                  <a:gd name="connsiteX4" fmla="*/ 914446 w 914564"/>
                  <a:gd name="connsiteY4" fmla="*/ 100582 h 191759"/>
                  <a:gd name="connsiteX5" fmla="*/ 807288 w 914564"/>
                  <a:gd name="connsiteY5" fmla="*/ 188748 h 191759"/>
                  <a:gd name="connsiteX6" fmla="*/ 474447 w 914564"/>
                  <a:gd name="connsiteY6" fmla="*/ 98261 h 191759"/>
                  <a:gd name="connsiteX7" fmla="*/ 123871 w 914564"/>
                  <a:gd name="connsiteY7" fmla="*/ 191130 h 191759"/>
                  <a:gd name="connsiteX8" fmla="*/ 46 w 914564"/>
                  <a:gd name="connsiteY8" fmla="*/ 100582 h 191759"/>
                  <a:gd name="connsiteX0" fmla="*/ 46 w 914564"/>
                  <a:gd name="connsiteY0" fmla="*/ 100582 h 191773"/>
                  <a:gd name="connsiteX1" fmla="*/ 114346 w 914564"/>
                  <a:gd name="connsiteY1" fmla="*/ 628 h 191773"/>
                  <a:gd name="connsiteX2" fmla="*/ 477314 w 914564"/>
                  <a:gd name="connsiteY2" fmla="*/ 93379 h 191773"/>
                  <a:gd name="connsiteX3" fmla="*/ 812052 w 914564"/>
                  <a:gd name="connsiteY3" fmla="*/ 627 h 191773"/>
                  <a:gd name="connsiteX4" fmla="*/ 914446 w 914564"/>
                  <a:gd name="connsiteY4" fmla="*/ 100582 h 191773"/>
                  <a:gd name="connsiteX5" fmla="*/ 807288 w 914564"/>
                  <a:gd name="connsiteY5" fmla="*/ 188748 h 191773"/>
                  <a:gd name="connsiteX6" fmla="*/ 471580 w 914564"/>
                  <a:gd name="connsiteY6" fmla="*/ 100643 h 191773"/>
                  <a:gd name="connsiteX7" fmla="*/ 123871 w 914564"/>
                  <a:gd name="connsiteY7" fmla="*/ 191130 h 191773"/>
                  <a:gd name="connsiteX8" fmla="*/ 46 w 914564"/>
                  <a:gd name="connsiteY8" fmla="*/ 100582 h 191773"/>
                  <a:gd name="connsiteX0" fmla="*/ 46 w 914564"/>
                  <a:gd name="connsiteY0" fmla="*/ 100582 h 191745"/>
                  <a:gd name="connsiteX1" fmla="*/ 114346 w 914564"/>
                  <a:gd name="connsiteY1" fmla="*/ 628 h 191745"/>
                  <a:gd name="connsiteX2" fmla="*/ 477314 w 914564"/>
                  <a:gd name="connsiteY2" fmla="*/ 93379 h 191745"/>
                  <a:gd name="connsiteX3" fmla="*/ 812052 w 914564"/>
                  <a:gd name="connsiteY3" fmla="*/ 627 h 191745"/>
                  <a:gd name="connsiteX4" fmla="*/ 914446 w 914564"/>
                  <a:gd name="connsiteY4" fmla="*/ 100582 h 191745"/>
                  <a:gd name="connsiteX5" fmla="*/ 807288 w 914564"/>
                  <a:gd name="connsiteY5" fmla="*/ 188748 h 191745"/>
                  <a:gd name="connsiteX6" fmla="*/ 471580 w 914564"/>
                  <a:gd name="connsiteY6" fmla="*/ 95880 h 191745"/>
                  <a:gd name="connsiteX7" fmla="*/ 123871 w 914564"/>
                  <a:gd name="connsiteY7" fmla="*/ 191130 h 191745"/>
                  <a:gd name="connsiteX8" fmla="*/ 46 w 914564"/>
                  <a:gd name="connsiteY8" fmla="*/ 100582 h 191745"/>
                  <a:gd name="connsiteX0" fmla="*/ 46 w 914564"/>
                  <a:gd name="connsiteY0" fmla="*/ 100570 h 191733"/>
                  <a:gd name="connsiteX1" fmla="*/ 114346 w 914564"/>
                  <a:gd name="connsiteY1" fmla="*/ 616 h 191733"/>
                  <a:gd name="connsiteX2" fmla="*/ 467280 w 914564"/>
                  <a:gd name="connsiteY2" fmla="*/ 95748 h 191733"/>
                  <a:gd name="connsiteX3" fmla="*/ 812052 w 914564"/>
                  <a:gd name="connsiteY3" fmla="*/ 615 h 191733"/>
                  <a:gd name="connsiteX4" fmla="*/ 914446 w 914564"/>
                  <a:gd name="connsiteY4" fmla="*/ 100570 h 191733"/>
                  <a:gd name="connsiteX5" fmla="*/ 807288 w 914564"/>
                  <a:gd name="connsiteY5" fmla="*/ 188736 h 191733"/>
                  <a:gd name="connsiteX6" fmla="*/ 471580 w 914564"/>
                  <a:gd name="connsiteY6" fmla="*/ 95868 h 191733"/>
                  <a:gd name="connsiteX7" fmla="*/ 123871 w 914564"/>
                  <a:gd name="connsiteY7" fmla="*/ 191118 h 191733"/>
                  <a:gd name="connsiteX8" fmla="*/ 46 w 914564"/>
                  <a:gd name="connsiteY8" fmla="*/ 100570 h 191733"/>
                  <a:gd name="connsiteX0" fmla="*/ 1 w 914519"/>
                  <a:gd name="connsiteY0" fmla="*/ 100570 h 191733"/>
                  <a:gd name="connsiteX1" fmla="*/ 124335 w 914519"/>
                  <a:gd name="connsiteY1" fmla="*/ 616 h 191733"/>
                  <a:gd name="connsiteX2" fmla="*/ 467235 w 914519"/>
                  <a:gd name="connsiteY2" fmla="*/ 95748 h 191733"/>
                  <a:gd name="connsiteX3" fmla="*/ 812007 w 914519"/>
                  <a:gd name="connsiteY3" fmla="*/ 615 h 191733"/>
                  <a:gd name="connsiteX4" fmla="*/ 914401 w 914519"/>
                  <a:gd name="connsiteY4" fmla="*/ 100570 h 191733"/>
                  <a:gd name="connsiteX5" fmla="*/ 807243 w 914519"/>
                  <a:gd name="connsiteY5" fmla="*/ 188736 h 191733"/>
                  <a:gd name="connsiteX6" fmla="*/ 471535 w 914519"/>
                  <a:gd name="connsiteY6" fmla="*/ 95868 h 191733"/>
                  <a:gd name="connsiteX7" fmla="*/ 123826 w 914519"/>
                  <a:gd name="connsiteY7" fmla="*/ 191118 h 191733"/>
                  <a:gd name="connsiteX8" fmla="*/ 1 w 914519"/>
                  <a:gd name="connsiteY8" fmla="*/ 100570 h 191733"/>
                  <a:gd name="connsiteX0" fmla="*/ 1 w 914519"/>
                  <a:gd name="connsiteY0" fmla="*/ 100570 h 191733"/>
                  <a:gd name="connsiteX1" fmla="*/ 124335 w 914519"/>
                  <a:gd name="connsiteY1" fmla="*/ 616 h 191733"/>
                  <a:gd name="connsiteX2" fmla="*/ 467235 w 914519"/>
                  <a:gd name="connsiteY2" fmla="*/ 95748 h 191733"/>
                  <a:gd name="connsiteX3" fmla="*/ 804839 w 914519"/>
                  <a:gd name="connsiteY3" fmla="*/ 615 h 191733"/>
                  <a:gd name="connsiteX4" fmla="*/ 914401 w 914519"/>
                  <a:gd name="connsiteY4" fmla="*/ 100570 h 191733"/>
                  <a:gd name="connsiteX5" fmla="*/ 807243 w 914519"/>
                  <a:gd name="connsiteY5" fmla="*/ 188736 h 191733"/>
                  <a:gd name="connsiteX6" fmla="*/ 471535 w 914519"/>
                  <a:gd name="connsiteY6" fmla="*/ 95868 h 191733"/>
                  <a:gd name="connsiteX7" fmla="*/ 123826 w 914519"/>
                  <a:gd name="connsiteY7" fmla="*/ 191118 h 191733"/>
                  <a:gd name="connsiteX8" fmla="*/ 1 w 914519"/>
                  <a:gd name="connsiteY8" fmla="*/ 100570 h 191733"/>
                  <a:gd name="connsiteX0" fmla="*/ 18 w 914536"/>
                  <a:gd name="connsiteY0" fmla="*/ 100570 h 189363"/>
                  <a:gd name="connsiteX1" fmla="*/ 124352 w 914536"/>
                  <a:gd name="connsiteY1" fmla="*/ 616 h 189363"/>
                  <a:gd name="connsiteX2" fmla="*/ 467252 w 914536"/>
                  <a:gd name="connsiteY2" fmla="*/ 95748 h 189363"/>
                  <a:gd name="connsiteX3" fmla="*/ 804856 w 914536"/>
                  <a:gd name="connsiteY3" fmla="*/ 615 h 189363"/>
                  <a:gd name="connsiteX4" fmla="*/ 914418 w 914536"/>
                  <a:gd name="connsiteY4" fmla="*/ 100570 h 189363"/>
                  <a:gd name="connsiteX5" fmla="*/ 807260 w 914536"/>
                  <a:gd name="connsiteY5" fmla="*/ 188736 h 189363"/>
                  <a:gd name="connsiteX6" fmla="*/ 471552 w 914536"/>
                  <a:gd name="connsiteY6" fmla="*/ 95868 h 189363"/>
                  <a:gd name="connsiteX7" fmla="*/ 118109 w 914536"/>
                  <a:gd name="connsiteY7" fmla="*/ 188737 h 189363"/>
                  <a:gd name="connsiteX8" fmla="*/ 18 w 914536"/>
                  <a:gd name="connsiteY8" fmla="*/ 100570 h 189363"/>
                  <a:gd name="connsiteX0" fmla="*/ 2 w 914520"/>
                  <a:gd name="connsiteY0" fmla="*/ 100570 h 189363"/>
                  <a:gd name="connsiteX1" fmla="*/ 124336 w 914520"/>
                  <a:gd name="connsiteY1" fmla="*/ 616 h 189363"/>
                  <a:gd name="connsiteX2" fmla="*/ 467236 w 914520"/>
                  <a:gd name="connsiteY2" fmla="*/ 95748 h 189363"/>
                  <a:gd name="connsiteX3" fmla="*/ 804840 w 914520"/>
                  <a:gd name="connsiteY3" fmla="*/ 615 h 189363"/>
                  <a:gd name="connsiteX4" fmla="*/ 914402 w 914520"/>
                  <a:gd name="connsiteY4" fmla="*/ 100570 h 189363"/>
                  <a:gd name="connsiteX5" fmla="*/ 807244 w 914520"/>
                  <a:gd name="connsiteY5" fmla="*/ 188736 h 189363"/>
                  <a:gd name="connsiteX6" fmla="*/ 471536 w 914520"/>
                  <a:gd name="connsiteY6" fmla="*/ 95868 h 189363"/>
                  <a:gd name="connsiteX7" fmla="*/ 122394 w 914520"/>
                  <a:gd name="connsiteY7" fmla="*/ 188737 h 189363"/>
                  <a:gd name="connsiteX8" fmla="*/ 2 w 914520"/>
                  <a:gd name="connsiteY8" fmla="*/ 100570 h 189363"/>
                  <a:gd name="connsiteX0" fmla="*/ 393 w 914911"/>
                  <a:gd name="connsiteY0" fmla="*/ 103512 h 192305"/>
                  <a:gd name="connsiteX1" fmla="*/ 98746 w 914911"/>
                  <a:gd name="connsiteY1" fmla="*/ 600 h 192305"/>
                  <a:gd name="connsiteX2" fmla="*/ 467627 w 914911"/>
                  <a:gd name="connsiteY2" fmla="*/ 98690 h 192305"/>
                  <a:gd name="connsiteX3" fmla="*/ 805231 w 914911"/>
                  <a:gd name="connsiteY3" fmla="*/ 3557 h 192305"/>
                  <a:gd name="connsiteX4" fmla="*/ 914793 w 914911"/>
                  <a:gd name="connsiteY4" fmla="*/ 103512 h 192305"/>
                  <a:gd name="connsiteX5" fmla="*/ 807635 w 914911"/>
                  <a:gd name="connsiteY5" fmla="*/ 191678 h 192305"/>
                  <a:gd name="connsiteX6" fmla="*/ 471927 w 914911"/>
                  <a:gd name="connsiteY6" fmla="*/ 98810 h 192305"/>
                  <a:gd name="connsiteX7" fmla="*/ 122785 w 914911"/>
                  <a:gd name="connsiteY7" fmla="*/ 191679 h 192305"/>
                  <a:gd name="connsiteX8" fmla="*/ 393 w 914911"/>
                  <a:gd name="connsiteY8" fmla="*/ 103512 h 192305"/>
                  <a:gd name="connsiteX0" fmla="*/ 3 w 914521"/>
                  <a:gd name="connsiteY0" fmla="*/ 103512 h 195249"/>
                  <a:gd name="connsiteX1" fmla="*/ 98356 w 914521"/>
                  <a:gd name="connsiteY1" fmla="*/ 600 h 195249"/>
                  <a:gd name="connsiteX2" fmla="*/ 467237 w 914521"/>
                  <a:gd name="connsiteY2" fmla="*/ 98690 h 195249"/>
                  <a:gd name="connsiteX3" fmla="*/ 804841 w 914521"/>
                  <a:gd name="connsiteY3" fmla="*/ 3557 h 195249"/>
                  <a:gd name="connsiteX4" fmla="*/ 914403 w 914521"/>
                  <a:gd name="connsiteY4" fmla="*/ 103512 h 195249"/>
                  <a:gd name="connsiteX5" fmla="*/ 807245 w 914521"/>
                  <a:gd name="connsiteY5" fmla="*/ 191678 h 195249"/>
                  <a:gd name="connsiteX6" fmla="*/ 471537 w 914521"/>
                  <a:gd name="connsiteY6" fmla="*/ 98810 h 195249"/>
                  <a:gd name="connsiteX7" fmla="*/ 96414 w 914521"/>
                  <a:gd name="connsiteY7" fmla="*/ 194637 h 195249"/>
                  <a:gd name="connsiteX8" fmla="*/ 3 w 914521"/>
                  <a:gd name="connsiteY8" fmla="*/ 103512 h 195249"/>
                  <a:gd name="connsiteX0" fmla="*/ 3 w 914948"/>
                  <a:gd name="connsiteY0" fmla="*/ 103512 h 195249"/>
                  <a:gd name="connsiteX1" fmla="*/ 98356 w 914948"/>
                  <a:gd name="connsiteY1" fmla="*/ 600 h 195249"/>
                  <a:gd name="connsiteX2" fmla="*/ 467237 w 914948"/>
                  <a:gd name="connsiteY2" fmla="*/ 98690 h 195249"/>
                  <a:gd name="connsiteX3" fmla="*/ 804841 w 914948"/>
                  <a:gd name="connsiteY3" fmla="*/ 3557 h 195249"/>
                  <a:gd name="connsiteX4" fmla="*/ 914403 w 914948"/>
                  <a:gd name="connsiteY4" fmla="*/ 103512 h 195249"/>
                  <a:gd name="connsiteX5" fmla="*/ 838422 w 914948"/>
                  <a:gd name="connsiteY5" fmla="*/ 191678 h 195249"/>
                  <a:gd name="connsiteX6" fmla="*/ 471537 w 914948"/>
                  <a:gd name="connsiteY6" fmla="*/ 98810 h 195249"/>
                  <a:gd name="connsiteX7" fmla="*/ 96414 w 914948"/>
                  <a:gd name="connsiteY7" fmla="*/ 194637 h 195249"/>
                  <a:gd name="connsiteX8" fmla="*/ 3 w 914948"/>
                  <a:gd name="connsiteY8" fmla="*/ 103512 h 195249"/>
                  <a:gd name="connsiteX0" fmla="*/ 3 w 914948"/>
                  <a:gd name="connsiteY0" fmla="*/ 106457 h 198194"/>
                  <a:gd name="connsiteX1" fmla="*/ 98356 w 914948"/>
                  <a:gd name="connsiteY1" fmla="*/ 3545 h 198194"/>
                  <a:gd name="connsiteX2" fmla="*/ 467237 w 914948"/>
                  <a:gd name="connsiteY2" fmla="*/ 101635 h 198194"/>
                  <a:gd name="connsiteX3" fmla="*/ 833420 w 914948"/>
                  <a:gd name="connsiteY3" fmla="*/ 585 h 198194"/>
                  <a:gd name="connsiteX4" fmla="*/ 914403 w 914948"/>
                  <a:gd name="connsiteY4" fmla="*/ 106457 h 198194"/>
                  <a:gd name="connsiteX5" fmla="*/ 838422 w 914948"/>
                  <a:gd name="connsiteY5" fmla="*/ 194623 h 198194"/>
                  <a:gd name="connsiteX6" fmla="*/ 471537 w 914948"/>
                  <a:gd name="connsiteY6" fmla="*/ 101755 h 198194"/>
                  <a:gd name="connsiteX7" fmla="*/ 96414 w 914948"/>
                  <a:gd name="connsiteY7" fmla="*/ 197582 h 198194"/>
                  <a:gd name="connsiteX8" fmla="*/ 3 w 914948"/>
                  <a:gd name="connsiteY8" fmla="*/ 106457 h 198194"/>
                  <a:gd name="connsiteX0" fmla="*/ 3 w 914633"/>
                  <a:gd name="connsiteY0" fmla="*/ 106457 h 198196"/>
                  <a:gd name="connsiteX1" fmla="*/ 98356 w 914633"/>
                  <a:gd name="connsiteY1" fmla="*/ 3545 h 198196"/>
                  <a:gd name="connsiteX2" fmla="*/ 467237 w 914633"/>
                  <a:gd name="connsiteY2" fmla="*/ 101635 h 198196"/>
                  <a:gd name="connsiteX3" fmla="*/ 833420 w 914633"/>
                  <a:gd name="connsiteY3" fmla="*/ 585 h 198196"/>
                  <a:gd name="connsiteX4" fmla="*/ 914403 w 914633"/>
                  <a:gd name="connsiteY4" fmla="*/ 106457 h 198196"/>
                  <a:gd name="connsiteX5" fmla="*/ 825431 w 914633"/>
                  <a:gd name="connsiteY5" fmla="*/ 191664 h 198196"/>
                  <a:gd name="connsiteX6" fmla="*/ 471537 w 914633"/>
                  <a:gd name="connsiteY6" fmla="*/ 101755 h 198196"/>
                  <a:gd name="connsiteX7" fmla="*/ 96414 w 914633"/>
                  <a:gd name="connsiteY7" fmla="*/ 197582 h 198196"/>
                  <a:gd name="connsiteX8" fmla="*/ 3 w 914633"/>
                  <a:gd name="connsiteY8" fmla="*/ 106457 h 198196"/>
                  <a:gd name="connsiteX0" fmla="*/ 3 w 914633"/>
                  <a:gd name="connsiteY0" fmla="*/ 106457 h 198197"/>
                  <a:gd name="connsiteX1" fmla="*/ 98356 w 914633"/>
                  <a:gd name="connsiteY1" fmla="*/ 3545 h 198197"/>
                  <a:gd name="connsiteX2" fmla="*/ 467237 w 914633"/>
                  <a:gd name="connsiteY2" fmla="*/ 101635 h 198197"/>
                  <a:gd name="connsiteX3" fmla="*/ 820430 w 914633"/>
                  <a:gd name="connsiteY3" fmla="*/ 585 h 198197"/>
                  <a:gd name="connsiteX4" fmla="*/ 914403 w 914633"/>
                  <a:gd name="connsiteY4" fmla="*/ 106457 h 198197"/>
                  <a:gd name="connsiteX5" fmla="*/ 825431 w 914633"/>
                  <a:gd name="connsiteY5" fmla="*/ 191664 h 198197"/>
                  <a:gd name="connsiteX6" fmla="*/ 471537 w 914633"/>
                  <a:gd name="connsiteY6" fmla="*/ 101755 h 198197"/>
                  <a:gd name="connsiteX7" fmla="*/ 96414 w 914633"/>
                  <a:gd name="connsiteY7" fmla="*/ 197582 h 198197"/>
                  <a:gd name="connsiteX8" fmla="*/ 3 w 914633"/>
                  <a:gd name="connsiteY8" fmla="*/ 106457 h 198197"/>
                  <a:gd name="connsiteX0" fmla="*/ 3 w 914568"/>
                  <a:gd name="connsiteY0" fmla="*/ 106457 h 198197"/>
                  <a:gd name="connsiteX1" fmla="*/ 98356 w 914568"/>
                  <a:gd name="connsiteY1" fmla="*/ 3545 h 198197"/>
                  <a:gd name="connsiteX2" fmla="*/ 467237 w 914568"/>
                  <a:gd name="connsiteY2" fmla="*/ 101635 h 198197"/>
                  <a:gd name="connsiteX3" fmla="*/ 820430 w 914568"/>
                  <a:gd name="connsiteY3" fmla="*/ 585 h 198197"/>
                  <a:gd name="connsiteX4" fmla="*/ 914403 w 914568"/>
                  <a:gd name="connsiteY4" fmla="*/ 106457 h 198197"/>
                  <a:gd name="connsiteX5" fmla="*/ 817636 w 914568"/>
                  <a:gd name="connsiteY5" fmla="*/ 191664 h 198197"/>
                  <a:gd name="connsiteX6" fmla="*/ 471537 w 914568"/>
                  <a:gd name="connsiteY6" fmla="*/ 101755 h 198197"/>
                  <a:gd name="connsiteX7" fmla="*/ 96414 w 914568"/>
                  <a:gd name="connsiteY7" fmla="*/ 197582 h 198197"/>
                  <a:gd name="connsiteX8" fmla="*/ 3 w 914568"/>
                  <a:gd name="connsiteY8" fmla="*/ 106457 h 198197"/>
                  <a:gd name="connsiteX0" fmla="*/ 3 w 911987"/>
                  <a:gd name="connsiteY0" fmla="*/ 106457 h 198197"/>
                  <a:gd name="connsiteX1" fmla="*/ 98356 w 911987"/>
                  <a:gd name="connsiteY1" fmla="*/ 3545 h 198197"/>
                  <a:gd name="connsiteX2" fmla="*/ 467237 w 911987"/>
                  <a:gd name="connsiteY2" fmla="*/ 101635 h 198197"/>
                  <a:gd name="connsiteX3" fmla="*/ 820430 w 911987"/>
                  <a:gd name="connsiteY3" fmla="*/ 585 h 198197"/>
                  <a:gd name="connsiteX4" fmla="*/ 911805 w 911987"/>
                  <a:gd name="connsiteY4" fmla="*/ 97580 h 198197"/>
                  <a:gd name="connsiteX5" fmla="*/ 817636 w 911987"/>
                  <a:gd name="connsiteY5" fmla="*/ 191664 h 198197"/>
                  <a:gd name="connsiteX6" fmla="*/ 471537 w 911987"/>
                  <a:gd name="connsiteY6" fmla="*/ 101755 h 198197"/>
                  <a:gd name="connsiteX7" fmla="*/ 96414 w 911987"/>
                  <a:gd name="connsiteY7" fmla="*/ 197582 h 198197"/>
                  <a:gd name="connsiteX8" fmla="*/ 3 w 911987"/>
                  <a:gd name="connsiteY8" fmla="*/ 106457 h 198197"/>
                  <a:gd name="connsiteX0" fmla="*/ 3 w 911987"/>
                  <a:gd name="connsiteY0" fmla="*/ 97581 h 198197"/>
                  <a:gd name="connsiteX1" fmla="*/ 98356 w 911987"/>
                  <a:gd name="connsiteY1" fmla="*/ 3545 h 198197"/>
                  <a:gd name="connsiteX2" fmla="*/ 467237 w 911987"/>
                  <a:gd name="connsiteY2" fmla="*/ 101635 h 198197"/>
                  <a:gd name="connsiteX3" fmla="*/ 820430 w 911987"/>
                  <a:gd name="connsiteY3" fmla="*/ 585 h 198197"/>
                  <a:gd name="connsiteX4" fmla="*/ 911805 w 911987"/>
                  <a:gd name="connsiteY4" fmla="*/ 97580 h 198197"/>
                  <a:gd name="connsiteX5" fmla="*/ 817636 w 911987"/>
                  <a:gd name="connsiteY5" fmla="*/ 191664 h 198197"/>
                  <a:gd name="connsiteX6" fmla="*/ 471537 w 911987"/>
                  <a:gd name="connsiteY6" fmla="*/ 101755 h 198197"/>
                  <a:gd name="connsiteX7" fmla="*/ 96414 w 911987"/>
                  <a:gd name="connsiteY7" fmla="*/ 197582 h 198197"/>
                  <a:gd name="connsiteX8" fmla="*/ 3 w 911987"/>
                  <a:gd name="connsiteY8" fmla="*/ 97581 h 198197"/>
                  <a:gd name="connsiteX0" fmla="*/ 3 w 914586"/>
                  <a:gd name="connsiteY0" fmla="*/ 100654 h 198197"/>
                  <a:gd name="connsiteX1" fmla="*/ 100955 w 914586"/>
                  <a:gd name="connsiteY1" fmla="*/ 3545 h 198197"/>
                  <a:gd name="connsiteX2" fmla="*/ 469836 w 914586"/>
                  <a:gd name="connsiteY2" fmla="*/ 101635 h 198197"/>
                  <a:gd name="connsiteX3" fmla="*/ 823029 w 914586"/>
                  <a:gd name="connsiteY3" fmla="*/ 585 h 198197"/>
                  <a:gd name="connsiteX4" fmla="*/ 914404 w 914586"/>
                  <a:gd name="connsiteY4" fmla="*/ 97580 h 198197"/>
                  <a:gd name="connsiteX5" fmla="*/ 820235 w 914586"/>
                  <a:gd name="connsiteY5" fmla="*/ 191664 h 198197"/>
                  <a:gd name="connsiteX6" fmla="*/ 474136 w 914586"/>
                  <a:gd name="connsiteY6" fmla="*/ 101755 h 198197"/>
                  <a:gd name="connsiteX7" fmla="*/ 99013 w 914586"/>
                  <a:gd name="connsiteY7" fmla="*/ 197582 h 198197"/>
                  <a:gd name="connsiteX8" fmla="*/ 3 w 914586"/>
                  <a:gd name="connsiteY8" fmla="*/ 100654 h 198197"/>
                  <a:gd name="connsiteX0" fmla="*/ 3 w 917167"/>
                  <a:gd name="connsiteY0" fmla="*/ 100654 h 198197"/>
                  <a:gd name="connsiteX1" fmla="*/ 100955 w 917167"/>
                  <a:gd name="connsiteY1" fmla="*/ 3545 h 198197"/>
                  <a:gd name="connsiteX2" fmla="*/ 469836 w 917167"/>
                  <a:gd name="connsiteY2" fmla="*/ 101635 h 198197"/>
                  <a:gd name="connsiteX3" fmla="*/ 823029 w 917167"/>
                  <a:gd name="connsiteY3" fmla="*/ 585 h 198197"/>
                  <a:gd name="connsiteX4" fmla="*/ 917002 w 917167"/>
                  <a:gd name="connsiteY4" fmla="*/ 101677 h 198197"/>
                  <a:gd name="connsiteX5" fmla="*/ 820235 w 917167"/>
                  <a:gd name="connsiteY5" fmla="*/ 191664 h 198197"/>
                  <a:gd name="connsiteX6" fmla="*/ 474136 w 917167"/>
                  <a:gd name="connsiteY6" fmla="*/ 101755 h 198197"/>
                  <a:gd name="connsiteX7" fmla="*/ 99013 w 917167"/>
                  <a:gd name="connsiteY7" fmla="*/ 197582 h 198197"/>
                  <a:gd name="connsiteX8" fmla="*/ 3 w 917167"/>
                  <a:gd name="connsiteY8" fmla="*/ 100654 h 198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7167" h="198197">
                    <a:moveTo>
                      <a:pt x="3" y="100654"/>
                    </a:moveTo>
                    <a:cubicBezTo>
                      <a:pt x="327" y="68315"/>
                      <a:pt x="24755" y="13080"/>
                      <a:pt x="100955" y="3545"/>
                    </a:cubicBezTo>
                    <a:cubicBezTo>
                      <a:pt x="177155" y="-5990"/>
                      <a:pt x="349490" y="102128"/>
                      <a:pt x="469836" y="101635"/>
                    </a:cubicBezTo>
                    <a:cubicBezTo>
                      <a:pt x="590182" y="101142"/>
                      <a:pt x="746829" y="-8950"/>
                      <a:pt x="823029" y="585"/>
                    </a:cubicBezTo>
                    <a:cubicBezTo>
                      <a:pt x="899229" y="10120"/>
                      <a:pt x="914621" y="79452"/>
                      <a:pt x="917002" y="101677"/>
                    </a:cubicBezTo>
                    <a:cubicBezTo>
                      <a:pt x="919383" y="123902"/>
                      <a:pt x="896435" y="182129"/>
                      <a:pt x="820235" y="191664"/>
                    </a:cubicBezTo>
                    <a:cubicBezTo>
                      <a:pt x="744035" y="201199"/>
                      <a:pt x="594340" y="100769"/>
                      <a:pt x="474136" y="101755"/>
                    </a:cubicBezTo>
                    <a:cubicBezTo>
                      <a:pt x="353932" y="102741"/>
                      <a:pt x="175213" y="207117"/>
                      <a:pt x="99013" y="197582"/>
                    </a:cubicBezTo>
                    <a:cubicBezTo>
                      <a:pt x="22813" y="188047"/>
                      <a:pt x="-321" y="132993"/>
                      <a:pt x="3" y="100654"/>
                    </a:cubicBezTo>
                    <a:close/>
                  </a:path>
                </a:pathLst>
              </a:custGeom>
              <a:solidFill>
                <a:srgbClr val="CDE5FF"/>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宋体"/>
                  <a:cs typeface="+mn-cs"/>
                </a:endParaRPr>
              </a:p>
            </p:txBody>
          </p:sp>
          <mc:AlternateContent xmlns:mc="http://schemas.openxmlformats.org/markup-compatibility/2006" xmlns:a14="http://schemas.microsoft.com/office/drawing/2010/main">
            <mc:Choice Requires="a14">
              <p:sp>
                <p:nvSpPr>
                  <p:cNvPr id="59" name="Rectangle 80"/>
                  <p:cNvSpPr/>
                  <p:nvPr/>
                </p:nvSpPr>
                <p:spPr>
                  <a:xfrm>
                    <a:off x="6391051" y="1302666"/>
                    <a:ext cx="655409" cy="43284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altLang="zh-CN" sz="1600" b="0" i="1" u="none" strike="noStrike" kern="1200" cap="none" spc="0" normalizeH="0" baseline="0" noProof="0" smtClean="0">
                                  <a:ln>
                                    <a:noFill/>
                                  </a:ln>
                                  <a:solidFill>
                                    <a:srgbClr val="025A90"/>
                                  </a:solidFill>
                                  <a:effectLst/>
                                  <a:uLnTx/>
                                  <a:uFillTx/>
                                  <a:latin typeface="Cambria Math" panose="02040503050406030204" pitchFamily="18" charset="0"/>
                                  <a:cs typeface="+mn-cs"/>
                                </a:rPr>
                              </m:ctrlPr>
                            </m:sSubPr>
                            <m:e>
                              <m:r>
                                <a:rPr kumimoji="0" lang="en-US" altLang="zh-CN" sz="1600" b="0" i="1" u="none" strike="noStrike" kern="1200" cap="none" spc="0" normalizeH="0" baseline="0" noProof="0" smtClean="0">
                                  <a:ln>
                                    <a:noFill/>
                                  </a:ln>
                                  <a:solidFill>
                                    <a:srgbClr val="025A90"/>
                                  </a:solidFill>
                                  <a:effectLst/>
                                  <a:uLnTx/>
                                  <a:uFillTx/>
                                  <a:latin typeface="Cambria Math" panose="02040503050406030204" pitchFamily="18" charset="0"/>
                                  <a:cs typeface="+mn-cs"/>
                                </a:rPr>
                                <m:t>𝑑</m:t>
                              </m:r>
                            </m:e>
                            <m:sub>
                              <m:r>
                                <a:rPr kumimoji="0" lang="en-US" altLang="zh-CN" sz="1600" b="1" i="1" u="none" strike="noStrike" kern="1200" cap="none" spc="0" normalizeH="0" baseline="0" noProof="0" smtClean="0">
                                  <a:ln>
                                    <a:noFill/>
                                  </a:ln>
                                  <a:solidFill>
                                    <a:srgbClr val="0070C0"/>
                                  </a:solidFill>
                                  <a:effectLst/>
                                  <a:uLnTx/>
                                  <a:uFillTx/>
                                  <a:latin typeface="Cambria Math"/>
                                  <a:cs typeface="+mn-cs"/>
                                </a:rPr>
                                <m:t>𝒚</m:t>
                              </m:r>
                              <m:r>
                                <a:rPr kumimoji="0" lang="en-US" altLang="zh-CN" sz="1600" b="1" i="1" u="none" strike="noStrike" kern="1200" cap="none" spc="0" normalizeH="0" baseline="0" noProof="0" smtClean="0">
                                  <a:ln>
                                    <a:noFill/>
                                  </a:ln>
                                  <a:solidFill>
                                    <a:srgbClr val="0070C0"/>
                                  </a:solidFill>
                                  <a:effectLst/>
                                  <a:uLnTx/>
                                  <a:uFillTx/>
                                  <a:latin typeface="Cambria Math" panose="02040503050406030204" pitchFamily="18" charset="0"/>
                                  <a:cs typeface="+mn-cs"/>
                                </a:rPr>
                                <m:t>𝒛</m:t>
                              </m:r>
                            </m:sub>
                          </m:sSub>
                        </m:oMath>
                      </m:oMathPara>
                    </a14:m>
                    <a:endParaRPr kumimoji="0" lang="en-US" sz="1600" b="0" i="0" u="none" strike="noStrike" kern="1200" cap="none" spc="0" normalizeH="0" baseline="0" noProof="0" dirty="0">
                      <a:ln>
                        <a:noFill/>
                      </a:ln>
                      <a:solidFill>
                        <a:srgbClr val="025A90"/>
                      </a:solidFill>
                      <a:effectLst/>
                      <a:uLnTx/>
                      <a:uFillTx/>
                      <a:latin typeface="Calibri"/>
                      <a:ea typeface="宋体"/>
                      <a:cs typeface="+mn-cs"/>
                    </a:endParaRPr>
                  </a:p>
                </p:txBody>
              </p:sp>
            </mc:Choice>
            <mc:Fallback xmlns="">
              <p:sp>
                <p:nvSpPr>
                  <p:cNvPr id="62" name="Rectangle 80"/>
                  <p:cNvSpPr>
                    <a:spLocks noRot="1" noChangeAspect="1" noMove="1" noResize="1" noEditPoints="1" noAdjustHandles="1" noChangeArrowheads="1" noChangeShapeType="1" noTextEdit="1"/>
                  </p:cNvSpPr>
                  <p:nvPr/>
                </p:nvSpPr>
                <p:spPr>
                  <a:xfrm>
                    <a:off x="6391051" y="1302666"/>
                    <a:ext cx="655409" cy="432841"/>
                  </a:xfrm>
                  <a:prstGeom prst="rect">
                    <a:avLst/>
                  </a:prstGeom>
                  <a:blipFill rotWithShape="0">
                    <a:blip r:embed="rId5"/>
                    <a:stretch>
                      <a:fillRect b="-27083"/>
                    </a:stretch>
                  </a:blipFill>
                </p:spPr>
                <p:txBody>
                  <a:bodyPr/>
                  <a:lstStyle/>
                  <a:p>
                    <a:r>
                      <a:rPr lang="zh-CN" altLang="en-US">
                        <a:noFill/>
                      </a:rPr>
                      <a:t> </a:t>
                    </a:r>
                  </a:p>
                </p:txBody>
              </p:sp>
            </mc:Fallback>
          </mc:AlternateContent>
        </p:grpSp>
        <p:grpSp>
          <p:nvGrpSpPr>
            <p:cNvPr id="31" name="Group 50"/>
            <p:cNvGrpSpPr/>
            <p:nvPr/>
          </p:nvGrpSpPr>
          <p:grpSpPr>
            <a:xfrm rot="5400000">
              <a:off x="1784077" y="5469870"/>
              <a:ext cx="840625" cy="840625"/>
              <a:chOff x="6653529" y="3505201"/>
              <a:chExt cx="840625" cy="840625"/>
            </a:xfrm>
          </p:grpSpPr>
          <p:sp>
            <p:nvSpPr>
              <p:cNvPr id="56" name="Oval 23"/>
              <p:cNvSpPr/>
              <p:nvPr/>
            </p:nvSpPr>
            <p:spPr>
              <a:xfrm>
                <a:off x="6653529" y="3845759"/>
                <a:ext cx="840625" cy="159510"/>
              </a:xfrm>
              <a:custGeom>
                <a:avLst/>
                <a:gdLst>
                  <a:gd name="connsiteX0" fmla="*/ 0 w 914400"/>
                  <a:gd name="connsiteY0" fmla="*/ 57210 h 114419"/>
                  <a:gd name="connsiteX1" fmla="*/ 457200 w 914400"/>
                  <a:gd name="connsiteY1" fmla="*/ 0 h 114419"/>
                  <a:gd name="connsiteX2" fmla="*/ 914400 w 914400"/>
                  <a:gd name="connsiteY2" fmla="*/ 57210 h 114419"/>
                  <a:gd name="connsiteX3" fmla="*/ 457200 w 914400"/>
                  <a:gd name="connsiteY3" fmla="*/ 114420 h 114419"/>
                  <a:gd name="connsiteX4" fmla="*/ 0 w 914400"/>
                  <a:gd name="connsiteY4" fmla="*/ 57210 h 114419"/>
                  <a:gd name="connsiteX0" fmla="*/ 9508 w 923908"/>
                  <a:gd name="connsiteY0" fmla="*/ 57210 h 124600"/>
                  <a:gd name="connsiteX1" fmla="*/ 466708 w 923908"/>
                  <a:gd name="connsiteY1" fmla="*/ 0 h 124600"/>
                  <a:gd name="connsiteX2" fmla="*/ 923908 w 923908"/>
                  <a:gd name="connsiteY2" fmla="*/ 57210 h 124600"/>
                  <a:gd name="connsiteX3" fmla="*/ 466708 w 923908"/>
                  <a:gd name="connsiteY3" fmla="*/ 114420 h 124600"/>
                  <a:gd name="connsiteX4" fmla="*/ 180958 w 923908"/>
                  <a:gd name="connsiteY4" fmla="*/ 119182 h 124600"/>
                  <a:gd name="connsiteX5" fmla="*/ 9508 w 923908"/>
                  <a:gd name="connsiteY5" fmla="*/ 57210 h 124600"/>
                  <a:gd name="connsiteX0" fmla="*/ 9508 w 927241"/>
                  <a:gd name="connsiteY0" fmla="*/ 57210 h 153918"/>
                  <a:gd name="connsiteX1" fmla="*/ 466708 w 927241"/>
                  <a:gd name="connsiteY1" fmla="*/ 0 h 153918"/>
                  <a:gd name="connsiteX2" fmla="*/ 923908 w 927241"/>
                  <a:gd name="connsiteY2" fmla="*/ 57210 h 153918"/>
                  <a:gd name="connsiteX3" fmla="*/ 685783 w 927241"/>
                  <a:gd name="connsiteY3" fmla="*/ 152518 h 153918"/>
                  <a:gd name="connsiteX4" fmla="*/ 466708 w 927241"/>
                  <a:gd name="connsiteY4" fmla="*/ 114420 h 153918"/>
                  <a:gd name="connsiteX5" fmla="*/ 180958 w 927241"/>
                  <a:gd name="connsiteY5" fmla="*/ 119182 h 153918"/>
                  <a:gd name="connsiteX6" fmla="*/ 9508 w 927241"/>
                  <a:gd name="connsiteY6" fmla="*/ 57210 h 153918"/>
                  <a:gd name="connsiteX0" fmla="*/ 8573 w 926306"/>
                  <a:gd name="connsiteY0" fmla="*/ 57210 h 163144"/>
                  <a:gd name="connsiteX1" fmla="*/ 465773 w 926306"/>
                  <a:gd name="connsiteY1" fmla="*/ 0 h 163144"/>
                  <a:gd name="connsiteX2" fmla="*/ 922973 w 926306"/>
                  <a:gd name="connsiteY2" fmla="*/ 57210 h 163144"/>
                  <a:gd name="connsiteX3" fmla="*/ 684848 w 926306"/>
                  <a:gd name="connsiteY3" fmla="*/ 152518 h 163144"/>
                  <a:gd name="connsiteX4" fmla="*/ 465773 w 926306"/>
                  <a:gd name="connsiteY4" fmla="*/ 114420 h 163144"/>
                  <a:gd name="connsiteX5" fmla="*/ 189548 w 926306"/>
                  <a:gd name="connsiteY5" fmla="*/ 162045 h 163144"/>
                  <a:gd name="connsiteX6" fmla="*/ 8573 w 926306"/>
                  <a:gd name="connsiteY6" fmla="*/ 57210 h 163144"/>
                  <a:gd name="connsiteX0" fmla="*/ 0 w 917733"/>
                  <a:gd name="connsiteY0" fmla="*/ 134261 h 240195"/>
                  <a:gd name="connsiteX1" fmla="*/ 180975 w 917733"/>
                  <a:gd name="connsiteY1" fmla="*/ 969 h 240195"/>
                  <a:gd name="connsiteX2" fmla="*/ 457200 w 917733"/>
                  <a:gd name="connsiteY2" fmla="*/ 77051 h 240195"/>
                  <a:gd name="connsiteX3" fmla="*/ 914400 w 917733"/>
                  <a:gd name="connsiteY3" fmla="*/ 134261 h 240195"/>
                  <a:gd name="connsiteX4" fmla="*/ 676275 w 917733"/>
                  <a:gd name="connsiteY4" fmla="*/ 229569 h 240195"/>
                  <a:gd name="connsiteX5" fmla="*/ 457200 w 917733"/>
                  <a:gd name="connsiteY5" fmla="*/ 191471 h 240195"/>
                  <a:gd name="connsiteX6" fmla="*/ 180975 w 917733"/>
                  <a:gd name="connsiteY6" fmla="*/ 239096 h 240195"/>
                  <a:gd name="connsiteX7" fmla="*/ 0 w 917733"/>
                  <a:gd name="connsiteY7" fmla="*/ 134261 h 240195"/>
                  <a:gd name="connsiteX0" fmla="*/ 0 w 914425"/>
                  <a:gd name="connsiteY0" fmla="*/ 134040 h 239974"/>
                  <a:gd name="connsiteX1" fmla="*/ 180975 w 914425"/>
                  <a:gd name="connsiteY1" fmla="*/ 748 h 239974"/>
                  <a:gd name="connsiteX2" fmla="*/ 457200 w 914425"/>
                  <a:gd name="connsiteY2" fmla="*/ 76830 h 239974"/>
                  <a:gd name="connsiteX3" fmla="*/ 700087 w 914425"/>
                  <a:gd name="connsiteY3" fmla="*/ 5511 h 239974"/>
                  <a:gd name="connsiteX4" fmla="*/ 914400 w 914425"/>
                  <a:gd name="connsiteY4" fmla="*/ 134040 h 239974"/>
                  <a:gd name="connsiteX5" fmla="*/ 676275 w 914425"/>
                  <a:gd name="connsiteY5" fmla="*/ 229348 h 239974"/>
                  <a:gd name="connsiteX6" fmla="*/ 457200 w 914425"/>
                  <a:gd name="connsiteY6" fmla="*/ 191250 h 239974"/>
                  <a:gd name="connsiteX7" fmla="*/ 180975 w 914425"/>
                  <a:gd name="connsiteY7" fmla="*/ 238875 h 239974"/>
                  <a:gd name="connsiteX8" fmla="*/ 0 w 914425"/>
                  <a:gd name="connsiteY8" fmla="*/ 134040 h 239974"/>
                  <a:gd name="connsiteX0" fmla="*/ 0 w 914425"/>
                  <a:gd name="connsiteY0" fmla="*/ 134040 h 239525"/>
                  <a:gd name="connsiteX1" fmla="*/ 180975 w 914425"/>
                  <a:gd name="connsiteY1" fmla="*/ 748 h 239525"/>
                  <a:gd name="connsiteX2" fmla="*/ 457200 w 914425"/>
                  <a:gd name="connsiteY2" fmla="*/ 76830 h 239525"/>
                  <a:gd name="connsiteX3" fmla="*/ 700087 w 914425"/>
                  <a:gd name="connsiteY3" fmla="*/ 5511 h 239525"/>
                  <a:gd name="connsiteX4" fmla="*/ 914400 w 914425"/>
                  <a:gd name="connsiteY4" fmla="*/ 134040 h 239525"/>
                  <a:gd name="connsiteX5" fmla="*/ 676275 w 914425"/>
                  <a:gd name="connsiteY5" fmla="*/ 229348 h 239525"/>
                  <a:gd name="connsiteX6" fmla="*/ 466725 w 914425"/>
                  <a:gd name="connsiteY6" fmla="*/ 148388 h 239525"/>
                  <a:gd name="connsiteX7" fmla="*/ 180975 w 914425"/>
                  <a:gd name="connsiteY7" fmla="*/ 238875 h 239525"/>
                  <a:gd name="connsiteX8" fmla="*/ 0 w 914425"/>
                  <a:gd name="connsiteY8" fmla="*/ 134040 h 239525"/>
                  <a:gd name="connsiteX0" fmla="*/ 0 w 914425"/>
                  <a:gd name="connsiteY0" fmla="*/ 133767 h 239252"/>
                  <a:gd name="connsiteX1" fmla="*/ 180975 w 914425"/>
                  <a:gd name="connsiteY1" fmla="*/ 475 h 239252"/>
                  <a:gd name="connsiteX2" fmla="*/ 457200 w 914425"/>
                  <a:gd name="connsiteY2" fmla="*/ 128945 h 239252"/>
                  <a:gd name="connsiteX3" fmla="*/ 700087 w 914425"/>
                  <a:gd name="connsiteY3" fmla="*/ 5238 h 239252"/>
                  <a:gd name="connsiteX4" fmla="*/ 914400 w 914425"/>
                  <a:gd name="connsiteY4" fmla="*/ 133767 h 239252"/>
                  <a:gd name="connsiteX5" fmla="*/ 676275 w 914425"/>
                  <a:gd name="connsiteY5" fmla="*/ 229075 h 239252"/>
                  <a:gd name="connsiteX6" fmla="*/ 466725 w 914425"/>
                  <a:gd name="connsiteY6" fmla="*/ 148115 h 239252"/>
                  <a:gd name="connsiteX7" fmla="*/ 180975 w 914425"/>
                  <a:gd name="connsiteY7" fmla="*/ 238602 h 239252"/>
                  <a:gd name="connsiteX8" fmla="*/ 0 w 914425"/>
                  <a:gd name="connsiteY8" fmla="*/ 133767 h 239252"/>
                  <a:gd name="connsiteX0" fmla="*/ 0 w 914425"/>
                  <a:gd name="connsiteY0" fmla="*/ 133767 h 239152"/>
                  <a:gd name="connsiteX1" fmla="*/ 180975 w 914425"/>
                  <a:gd name="connsiteY1" fmla="*/ 475 h 239152"/>
                  <a:gd name="connsiteX2" fmla="*/ 457200 w 914425"/>
                  <a:gd name="connsiteY2" fmla="*/ 128945 h 239152"/>
                  <a:gd name="connsiteX3" fmla="*/ 700087 w 914425"/>
                  <a:gd name="connsiteY3" fmla="*/ 5238 h 239152"/>
                  <a:gd name="connsiteX4" fmla="*/ 914400 w 914425"/>
                  <a:gd name="connsiteY4" fmla="*/ 133767 h 239152"/>
                  <a:gd name="connsiteX5" fmla="*/ 676275 w 914425"/>
                  <a:gd name="connsiteY5" fmla="*/ 229075 h 239152"/>
                  <a:gd name="connsiteX6" fmla="*/ 457200 w 914425"/>
                  <a:gd name="connsiteY6" fmla="*/ 129065 h 239152"/>
                  <a:gd name="connsiteX7" fmla="*/ 180975 w 914425"/>
                  <a:gd name="connsiteY7" fmla="*/ 238602 h 239152"/>
                  <a:gd name="connsiteX8" fmla="*/ 0 w 914425"/>
                  <a:gd name="connsiteY8" fmla="*/ 133767 h 239152"/>
                  <a:gd name="connsiteX0" fmla="*/ 1562 w 915987"/>
                  <a:gd name="connsiteY0" fmla="*/ 129035 h 234420"/>
                  <a:gd name="connsiteX1" fmla="*/ 115862 w 915987"/>
                  <a:gd name="connsiteY1" fmla="*/ 29081 h 234420"/>
                  <a:gd name="connsiteX2" fmla="*/ 458762 w 915987"/>
                  <a:gd name="connsiteY2" fmla="*/ 124213 h 234420"/>
                  <a:gd name="connsiteX3" fmla="*/ 701649 w 915987"/>
                  <a:gd name="connsiteY3" fmla="*/ 506 h 234420"/>
                  <a:gd name="connsiteX4" fmla="*/ 915962 w 915987"/>
                  <a:gd name="connsiteY4" fmla="*/ 129035 h 234420"/>
                  <a:gd name="connsiteX5" fmla="*/ 677837 w 915987"/>
                  <a:gd name="connsiteY5" fmla="*/ 224343 h 234420"/>
                  <a:gd name="connsiteX6" fmla="*/ 458762 w 915987"/>
                  <a:gd name="connsiteY6" fmla="*/ 124333 h 234420"/>
                  <a:gd name="connsiteX7" fmla="*/ 182537 w 915987"/>
                  <a:gd name="connsiteY7" fmla="*/ 233870 h 234420"/>
                  <a:gd name="connsiteX8" fmla="*/ 1562 w 915987"/>
                  <a:gd name="connsiteY8" fmla="*/ 129035 h 234420"/>
                  <a:gd name="connsiteX0" fmla="*/ 824 w 915249"/>
                  <a:gd name="connsiteY0" fmla="*/ 129035 h 224939"/>
                  <a:gd name="connsiteX1" fmla="*/ 115124 w 915249"/>
                  <a:gd name="connsiteY1" fmla="*/ 29081 h 224939"/>
                  <a:gd name="connsiteX2" fmla="*/ 458024 w 915249"/>
                  <a:gd name="connsiteY2" fmla="*/ 124213 h 224939"/>
                  <a:gd name="connsiteX3" fmla="*/ 700911 w 915249"/>
                  <a:gd name="connsiteY3" fmla="*/ 506 h 224939"/>
                  <a:gd name="connsiteX4" fmla="*/ 915224 w 915249"/>
                  <a:gd name="connsiteY4" fmla="*/ 129035 h 224939"/>
                  <a:gd name="connsiteX5" fmla="*/ 677099 w 915249"/>
                  <a:gd name="connsiteY5" fmla="*/ 224343 h 224939"/>
                  <a:gd name="connsiteX6" fmla="*/ 458024 w 915249"/>
                  <a:gd name="connsiteY6" fmla="*/ 124333 h 224939"/>
                  <a:gd name="connsiteX7" fmla="*/ 86549 w 915249"/>
                  <a:gd name="connsiteY7" fmla="*/ 214820 h 224939"/>
                  <a:gd name="connsiteX8" fmla="*/ 824 w 915249"/>
                  <a:gd name="connsiteY8" fmla="*/ 129035 h 224939"/>
                  <a:gd name="connsiteX0" fmla="*/ 46 w 914471"/>
                  <a:gd name="connsiteY0" fmla="*/ 129035 h 224935"/>
                  <a:gd name="connsiteX1" fmla="*/ 114346 w 914471"/>
                  <a:gd name="connsiteY1" fmla="*/ 29081 h 224935"/>
                  <a:gd name="connsiteX2" fmla="*/ 457246 w 914471"/>
                  <a:gd name="connsiteY2" fmla="*/ 124213 h 224935"/>
                  <a:gd name="connsiteX3" fmla="*/ 700133 w 914471"/>
                  <a:gd name="connsiteY3" fmla="*/ 506 h 224935"/>
                  <a:gd name="connsiteX4" fmla="*/ 914446 w 914471"/>
                  <a:gd name="connsiteY4" fmla="*/ 129035 h 224935"/>
                  <a:gd name="connsiteX5" fmla="*/ 676321 w 914471"/>
                  <a:gd name="connsiteY5" fmla="*/ 224343 h 224935"/>
                  <a:gd name="connsiteX6" fmla="*/ 457246 w 914471"/>
                  <a:gd name="connsiteY6" fmla="*/ 124333 h 224935"/>
                  <a:gd name="connsiteX7" fmla="*/ 123871 w 914471"/>
                  <a:gd name="connsiteY7" fmla="*/ 219583 h 224935"/>
                  <a:gd name="connsiteX8" fmla="*/ 46 w 914471"/>
                  <a:gd name="connsiteY8" fmla="*/ 129035 h 224935"/>
                  <a:gd name="connsiteX0" fmla="*/ 46 w 914557"/>
                  <a:gd name="connsiteY0" fmla="*/ 129035 h 220205"/>
                  <a:gd name="connsiteX1" fmla="*/ 114346 w 914557"/>
                  <a:gd name="connsiteY1" fmla="*/ 29081 h 220205"/>
                  <a:gd name="connsiteX2" fmla="*/ 457246 w 914557"/>
                  <a:gd name="connsiteY2" fmla="*/ 124213 h 220205"/>
                  <a:gd name="connsiteX3" fmla="*/ 700133 w 914557"/>
                  <a:gd name="connsiteY3" fmla="*/ 506 h 220205"/>
                  <a:gd name="connsiteX4" fmla="*/ 914446 w 914557"/>
                  <a:gd name="connsiteY4" fmla="*/ 129035 h 220205"/>
                  <a:gd name="connsiteX5" fmla="*/ 804908 w 914557"/>
                  <a:gd name="connsiteY5" fmla="*/ 210056 h 220205"/>
                  <a:gd name="connsiteX6" fmla="*/ 457246 w 914557"/>
                  <a:gd name="connsiteY6" fmla="*/ 124333 h 220205"/>
                  <a:gd name="connsiteX7" fmla="*/ 123871 w 914557"/>
                  <a:gd name="connsiteY7" fmla="*/ 219583 h 220205"/>
                  <a:gd name="connsiteX8" fmla="*/ 46 w 914557"/>
                  <a:gd name="connsiteY8" fmla="*/ 129035 h 220205"/>
                  <a:gd name="connsiteX0" fmla="*/ 46 w 914493"/>
                  <a:gd name="connsiteY0" fmla="*/ 129035 h 220196"/>
                  <a:gd name="connsiteX1" fmla="*/ 114346 w 914493"/>
                  <a:gd name="connsiteY1" fmla="*/ 29081 h 220196"/>
                  <a:gd name="connsiteX2" fmla="*/ 457246 w 914493"/>
                  <a:gd name="connsiteY2" fmla="*/ 124213 h 220196"/>
                  <a:gd name="connsiteX3" fmla="*/ 700133 w 914493"/>
                  <a:gd name="connsiteY3" fmla="*/ 506 h 220196"/>
                  <a:gd name="connsiteX4" fmla="*/ 914446 w 914493"/>
                  <a:gd name="connsiteY4" fmla="*/ 129035 h 220196"/>
                  <a:gd name="connsiteX5" fmla="*/ 752520 w 914493"/>
                  <a:gd name="connsiteY5" fmla="*/ 219581 h 220196"/>
                  <a:gd name="connsiteX6" fmla="*/ 457246 w 914493"/>
                  <a:gd name="connsiteY6" fmla="*/ 124333 h 220196"/>
                  <a:gd name="connsiteX7" fmla="*/ 123871 w 914493"/>
                  <a:gd name="connsiteY7" fmla="*/ 219583 h 220196"/>
                  <a:gd name="connsiteX8" fmla="*/ 46 w 914493"/>
                  <a:gd name="connsiteY8" fmla="*/ 129035 h 220196"/>
                  <a:gd name="connsiteX0" fmla="*/ 46 w 914493"/>
                  <a:gd name="connsiteY0" fmla="*/ 105310 h 196471"/>
                  <a:gd name="connsiteX1" fmla="*/ 114346 w 914493"/>
                  <a:gd name="connsiteY1" fmla="*/ 5356 h 196471"/>
                  <a:gd name="connsiteX2" fmla="*/ 457246 w 914493"/>
                  <a:gd name="connsiteY2" fmla="*/ 100488 h 196471"/>
                  <a:gd name="connsiteX3" fmla="*/ 795383 w 914493"/>
                  <a:gd name="connsiteY3" fmla="*/ 593 h 196471"/>
                  <a:gd name="connsiteX4" fmla="*/ 914446 w 914493"/>
                  <a:gd name="connsiteY4" fmla="*/ 105310 h 196471"/>
                  <a:gd name="connsiteX5" fmla="*/ 752520 w 914493"/>
                  <a:gd name="connsiteY5" fmla="*/ 195856 h 196471"/>
                  <a:gd name="connsiteX6" fmla="*/ 457246 w 914493"/>
                  <a:gd name="connsiteY6" fmla="*/ 100608 h 196471"/>
                  <a:gd name="connsiteX7" fmla="*/ 123871 w 914493"/>
                  <a:gd name="connsiteY7" fmla="*/ 195858 h 196471"/>
                  <a:gd name="connsiteX8" fmla="*/ 46 w 914493"/>
                  <a:gd name="connsiteY8" fmla="*/ 105310 h 196471"/>
                  <a:gd name="connsiteX0" fmla="*/ 46 w 914573"/>
                  <a:gd name="connsiteY0" fmla="*/ 105310 h 201211"/>
                  <a:gd name="connsiteX1" fmla="*/ 114346 w 914573"/>
                  <a:gd name="connsiteY1" fmla="*/ 5356 h 201211"/>
                  <a:gd name="connsiteX2" fmla="*/ 457246 w 914573"/>
                  <a:gd name="connsiteY2" fmla="*/ 100488 h 201211"/>
                  <a:gd name="connsiteX3" fmla="*/ 795383 w 914573"/>
                  <a:gd name="connsiteY3" fmla="*/ 593 h 201211"/>
                  <a:gd name="connsiteX4" fmla="*/ 914446 w 914573"/>
                  <a:gd name="connsiteY4" fmla="*/ 105310 h 201211"/>
                  <a:gd name="connsiteX5" fmla="*/ 809670 w 914573"/>
                  <a:gd name="connsiteY5" fmla="*/ 200619 h 201211"/>
                  <a:gd name="connsiteX6" fmla="*/ 457246 w 914573"/>
                  <a:gd name="connsiteY6" fmla="*/ 100608 h 201211"/>
                  <a:gd name="connsiteX7" fmla="*/ 123871 w 914573"/>
                  <a:gd name="connsiteY7" fmla="*/ 195858 h 201211"/>
                  <a:gd name="connsiteX8" fmla="*/ 46 w 914573"/>
                  <a:gd name="connsiteY8" fmla="*/ 105310 h 201211"/>
                  <a:gd name="connsiteX0" fmla="*/ 46 w 914564"/>
                  <a:gd name="connsiteY0" fmla="*/ 105310 h 196473"/>
                  <a:gd name="connsiteX1" fmla="*/ 114346 w 914564"/>
                  <a:gd name="connsiteY1" fmla="*/ 5356 h 196473"/>
                  <a:gd name="connsiteX2" fmla="*/ 457246 w 914564"/>
                  <a:gd name="connsiteY2" fmla="*/ 100488 h 196473"/>
                  <a:gd name="connsiteX3" fmla="*/ 795383 w 914564"/>
                  <a:gd name="connsiteY3" fmla="*/ 593 h 196473"/>
                  <a:gd name="connsiteX4" fmla="*/ 914446 w 914564"/>
                  <a:gd name="connsiteY4" fmla="*/ 105310 h 196473"/>
                  <a:gd name="connsiteX5" fmla="*/ 807288 w 914564"/>
                  <a:gd name="connsiteY5" fmla="*/ 193476 h 196473"/>
                  <a:gd name="connsiteX6" fmla="*/ 457246 w 914564"/>
                  <a:gd name="connsiteY6" fmla="*/ 100608 h 196473"/>
                  <a:gd name="connsiteX7" fmla="*/ 123871 w 914564"/>
                  <a:gd name="connsiteY7" fmla="*/ 195858 h 196473"/>
                  <a:gd name="connsiteX8" fmla="*/ 46 w 914564"/>
                  <a:gd name="connsiteY8" fmla="*/ 105310 h 196473"/>
                  <a:gd name="connsiteX0" fmla="*/ 46 w 914564"/>
                  <a:gd name="connsiteY0" fmla="*/ 100570 h 191733"/>
                  <a:gd name="connsiteX1" fmla="*/ 114346 w 914564"/>
                  <a:gd name="connsiteY1" fmla="*/ 616 h 191733"/>
                  <a:gd name="connsiteX2" fmla="*/ 457246 w 914564"/>
                  <a:gd name="connsiteY2" fmla="*/ 95748 h 191733"/>
                  <a:gd name="connsiteX3" fmla="*/ 812052 w 914564"/>
                  <a:gd name="connsiteY3" fmla="*/ 615 h 191733"/>
                  <a:gd name="connsiteX4" fmla="*/ 914446 w 914564"/>
                  <a:gd name="connsiteY4" fmla="*/ 100570 h 191733"/>
                  <a:gd name="connsiteX5" fmla="*/ 807288 w 914564"/>
                  <a:gd name="connsiteY5" fmla="*/ 188736 h 191733"/>
                  <a:gd name="connsiteX6" fmla="*/ 457246 w 914564"/>
                  <a:gd name="connsiteY6" fmla="*/ 95868 h 191733"/>
                  <a:gd name="connsiteX7" fmla="*/ 123871 w 914564"/>
                  <a:gd name="connsiteY7" fmla="*/ 191118 h 191733"/>
                  <a:gd name="connsiteX8" fmla="*/ 46 w 914564"/>
                  <a:gd name="connsiteY8" fmla="*/ 100570 h 191733"/>
                  <a:gd name="connsiteX0" fmla="*/ 46 w 914564"/>
                  <a:gd name="connsiteY0" fmla="*/ 100570 h 191747"/>
                  <a:gd name="connsiteX1" fmla="*/ 114346 w 914564"/>
                  <a:gd name="connsiteY1" fmla="*/ 616 h 191747"/>
                  <a:gd name="connsiteX2" fmla="*/ 457246 w 914564"/>
                  <a:gd name="connsiteY2" fmla="*/ 95748 h 191747"/>
                  <a:gd name="connsiteX3" fmla="*/ 812052 w 914564"/>
                  <a:gd name="connsiteY3" fmla="*/ 615 h 191747"/>
                  <a:gd name="connsiteX4" fmla="*/ 914446 w 914564"/>
                  <a:gd name="connsiteY4" fmla="*/ 100570 h 191747"/>
                  <a:gd name="connsiteX5" fmla="*/ 807288 w 914564"/>
                  <a:gd name="connsiteY5" fmla="*/ 188736 h 191747"/>
                  <a:gd name="connsiteX6" fmla="*/ 474447 w 914564"/>
                  <a:gd name="connsiteY6" fmla="*/ 98249 h 191747"/>
                  <a:gd name="connsiteX7" fmla="*/ 123871 w 914564"/>
                  <a:gd name="connsiteY7" fmla="*/ 191118 h 191747"/>
                  <a:gd name="connsiteX8" fmla="*/ 46 w 914564"/>
                  <a:gd name="connsiteY8" fmla="*/ 100570 h 191747"/>
                  <a:gd name="connsiteX0" fmla="*/ 46 w 914564"/>
                  <a:gd name="connsiteY0" fmla="*/ 100582 h 191759"/>
                  <a:gd name="connsiteX1" fmla="*/ 114346 w 914564"/>
                  <a:gd name="connsiteY1" fmla="*/ 628 h 191759"/>
                  <a:gd name="connsiteX2" fmla="*/ 477314 w 914564"/>
                  <a:gd name="connsiteY2" fmla="*/ 93379 h 191759"/>
                  <a:gd name="connsiteX3" fmla="*/ 812052 w 914564"/>
                  <a:gd name="connsiteY3" fmla="*/ 627 h 191759"/>
                  <a:gd name="connsiteX4" fmla="*/ 914446 w 914564"/>
                  <a:gd name="connsiteY4" fmla="*/ 100582 h 191759"/>
                  <a:gd name="connsiteX5" fmla="*/ 807288 w 914564"/>
                  <a:gd name="connsiteY5" fmla="*/ 188748 h 191759"/>
                  <a:gd name="connsiteX6" fmla="*/ 474447 w 914564"/>
                  <a:gd name="connsiteY6" fmla="*/ 98261 h 191759"/>
                  <a:gd name="connsiteX7" fmla="*/ 123871 w 914564"/>
                  <a:gd name="connsiteY7" fmla="*/ 191130 h 191759"/>
                  <a:gd name="connsiteX8" fmla="*/ 46 w 914564"/>
                  <a:gd name="connsiteY8" fmla="*/ 100582 h 191759"/>
                  <a:gd name="connsiteX0" fmla="*/ 46 w 914564"/>
                  <a:gd name="connsiteY0" fmla="*/ 100582 h 191773"/>
                  <a:gd name="connsiteX1" fmla="*/ 114346 w 914564"/>
                  <a:gd name="connsiteY1" fmla="*/ 628 h 191773"/>
                  <a:gd name="connsiteX2" fmla="*/ 477314 w 914564"/>
                  <a:gd name="connsiteY2" fmla="*/ 93379 h 191773"/>
                  <a:gd name="connsiteX3" fmla="*/ 812052 w 914564"/>
                  <a:gd name="connsiteY3" fmla="*/ 627 h 191773"/>
                  <a:gd name="connsiteX4" fmla="*/ 914446 w 914564"/>
                  <a:gd name="connsiteY4" fmla="*/ 100582 h 191773"/>
                  <a:gd name="connsiteX5" fmla="*/ 807288 w 914564"/>
                  <a:gd name="connsiteY5" fmla="*/ 188748 h 191773"/>
                  <a:gd name="connsiteX6" fmla="*/ 471580 w 914564"/>
                  <a:gd name="connsiteY6" fmla="*/ 100643 h 191773"/>
                  <a:gd name="connsiteX7" fmla="*/ 123871 w 914564"/>
                  <a:gd name="connsiteY7" fmla="*/ 191130 h 191773"/>
                  <a:gd name="connsiteX8" fmla="*/ 46 w 914564"/>
                  <a:gd name="connsiteY8" fmla="*/ 100582 h 191773"/>
                  <a:gd name="connsiteX0" fmla="*/ 46 w 914564"/>
                  <a:gd name="connsiteY0" fmla="*/ 100582 h 191745"/>
                  <a:gd name="connsiteX1" fmla="*/ 114346 w 914564"/>
                  <a:gd name="connsiteY1" fmla="*/ 628 h 191745"/>
                  <a:gd name="connsiteX2" fmla="*/ 477314 w 914564"/>
                  <a:gd name="connsiteY2" fmla="*/ 93379 h 191745"/>
                  <a:gd name="connsiteX3" fmla="*/ 812052 w 914564"/>
                  <a:gd name="connsiteY3" fmla="*/ 627 h 191745"/>
                  <a:gd name="connsiteX4" fmla="*/ 914446 w 914564"/>
                  <a:gd name="connsiteY4" fmla="*/ 100582 h 191745"/>
                  <a:gd name="connsiteX5" fmla="*/ 807288 w 914564"/>
                  <a:gd name="connsiteY5" fmla="*/ 188748 h 191745"/>
                  <a:gd name="connsiteX6" fmla="*/ 471580 w 914564"/>
                  <a:gd name="connsiteY6" fmla="*/ 95880 h 191745"/>
                  <a:gd name="connsiteX7" fmla="*/ 123871 w 914564"/>
                  <a:gd name="connsiteY7" fmla="*/ 191130 h 191745"/>
                  <a:gd name="connsiteX8" fmla="*/ 46 w 914564"/>
                  <a:gd name="connsiteY8" fmla="*/ 100582 h 191745"/>
                  <a:gd name="connsiteX0" fmla="*/ 46 w 914564"/>
                  <a:gd name="connsiteY0" fmla="*/ 100570 h 191733"/>
                  <a:gd name="connsiteX1" fmla="*/ 114346 w 914564"/>
                  <a:gd name="connsiteY1" fmla="*/ 616 h 191733"/>
                  <a:gd name="connsiteX2" fmla="*/ 467280 w 914564"/>
                  <a:gd name="connsiteY2" fmla="*/ 95748 h 191733"/>
                  <a:gd name="connsiteX3" fmla="*/ 812052 w 914564"/>
                  <a:gd name="connsiteY3" fmla="*/ 615 h 191733"/>
                  <a:gd name="connsiteX4" fmla="*/ 914446 w 914564"/>
                  <a:gd name="connsiteY4" fmla="*/ 100570 h 191733"/>
                  <a:gd name="connsiteX5" fmla="*/ 807288 w 914564"/>
                  <a:gd name="connsiteY5" fmla="*/ 188736 h 191733"/>
                  <a:gd name="connsiteX6" fmla="*/ 471580 w 914564"/>
                  <a:gd name="connsiteY6" fmla="*/ 95868 h 191733"/>
                  <a:gd name="connsiteX7" fmla="*/ 123871 w 914564"/>
                  <a:gd name="connsiteY7" fmla="*/ 191118 h 191733"/>
                  <a:gd name="connsiteX8" fmla="*/ 46 w 914564"/>
                  <a:gd name="connsiteY8" fmla="*/ 100570 h 191733"/>
                  <a:gd name="connsiteX0" fmla="*/ 1 w 914519"/>
                  <a:gd name="connsiteY0" fmla="*/ 100570 h 191733"/>
                  <a:gd name="connsiteX1" fmla="*/ 124335 w 914519"/>
                  <a:gd name="connsiteY1" fmla="*/ 616 h 191733"/>
                  <a:gd name="connsiteX2" fmla="*/ 467235 w 914519"/>
                  <a:gd name="connsiteY2" fmla="*/ 95748 h 191733"/>
                  <a:gd name="connsiteX3" fmla="*/ 812007 w 914519"/>
                  <a:gd name="connsiteY3" fmla="*/ 615 h 191733"/>
                  <a:gd name="connsiteX4" fmla="*/ 914401 w 914519"/>
                  <a:gd name="connsiteY4" fmla="*/ 100570 h 191733"/>
                  <a:gd name="connsiteX5" fmla="*/ 807243 w 914519"/>
                  <a:gd name="connsiteY5" fmla="*/ 188736 h 191733"/>
                  <a:gd name="connsiteX6" fmla="*/ 471535 w 914519"/>
                  <a:gd name="connsiteY6" fmla="*/ 95868 h 191733"/>
                  <a:gd name="connsiteX7" fmla="*/ 123826 w 914519"/>
                  <a:gd name="connsiteY7" fmla="*/ 191118 h 191733"/>
                  <a:gd name="connsiteX8" fmla="*/ 1 w 914519"/>
                  <a:gd name="connsiteY8" fmla="*/ 100570 h 191733"/>
                  <a:gd name="connsiteX0" fmla="*/ 1 w 914519"/>
                  <a:gd name="connsiteY0" fmla="*/ 100570 h 191733"/>
                  <a:gd name="connsiteX1" fmla="*/ 124335 w 914519"/>
                  <a:gd name="connsiteY1" fmla="*/ 616 h 191733"/>
                  <a:gd name="connsiteX2" fmla="*/ 467235 w 914519"/>
                  <a:gd name="connsiteY2" fmla="*/ 95748 h 191733"/>
                  <a:gd name="connsiteX3" fmla="*/ 804839 w 914519"/>
                  <a:gd name="connsiteY3" fmla="*/ 615 h 191733"/>
                  <a:gd name="connsiteX4" fmla="*/ 914401 w 914519"/>
                  <a:gd name="connsiteY4" fmla="*/ 100570 h 191733"/>
                  <a:gd name="connsiteX5" fmla="*/ 807243 w 914519"/>
                  <a:gd name="connsiteY5" fmla="*/ 188736 h 191733"/>
                  <a:gd name="connsiteX6" fmla="*/ 471535 w 914519"/>
                  <a:gd name="connsiteY6" fmla="*/ 95868 h 191733"/>
                  <a:gd name="connsiteX7" fmla="*/ 123826 w 914519"/>
                  <a:gd name="connsiteY7" fmla="*/ 191118 h 191733"/>
                  <a:gd name="connsiteX8" fmla="*/ 1 w 914519"/>
                  <a:gd name="connsiteY8" fmla="*/ 100570 h 191733"/>
                  <a:gd name="connsiteX0" fmla="*/ 18 w 914536"/>
                  <a:gd name="connsiteY0" fmla="*/ 100570 h 189363"/>
                  <a:gd name="connsiteX1" fmla="*/ 124352 w 914536"/>
                  <a:gd name="connsiteY1" fmla="*/ 616 h 189363"/>
                  <a:gd name="connsiteX2" fmla="*/ 467252 w 914536"/>
                  <a:gd name="connsiteY2" fmla="*/ 95748 h 189363"/>
                  <a:gd name="connsiteX3" fmla="*/ 804856 w 914536"/>
                  <a:gd name="connsiteY3" fmla="*/ 615 h 189363"/>
                  <a:gd name="connsiteX4" fmla="*/ 914418 w 914536"/>
                  <a:gd name="connsiteY4" fmla="*/ 100570 h 189363"/>
                  <a:gd name="connsiteX5" fmla="*/ 807260 w 914536"/>
                  <a:gd name="connsiteY5" fmla="*/ 188736 h 189363"/>
                  <a:gd name="connsiteX6" fmla="*/ 471552 w 914536"/>
                  <a:gd name="connsiteY6" fmla="*/ 95868 h 189363"/>
                  <a:gd name="connsiteX7" fmla="*/ 118109 w 914536"/>
                  <a:gd name="connsiteY7" fmla="*/ 188737 h 189363"/>
                  <a:gd name="connsiteX8" fmla="*/ 18 w 914536"/>
                  <a:gd name="connsiteY8" fmla="*/ 100570 h 189363"/>
                  <a:gd name="connsiteX0" fmla="*/ 2 w 914520"/>
                  <a:gd name="connsiteY0" fmla="*/ 100570 h 189363"/>
                  <a:gd name="connsiteX1" fmla="*/ 124336 w 914520"/>
                  <a:gd name="connsiteY1" fmla="*/ 616 h 189363"/>
                  <a:gd name="connsiteX2" fmla="*/ 467236 w 914520"/>
                  <a:gd name="connsiteY2" fmla="*/ 95748 h 189363"/>
                  <a:gd name="connsiteX3" fmla="*/ 804840 w 914520"/>
                  <a:gd name="connsiteY3" fmla="*/ 615 h 189363"/>
                  <a:gd name="connsiteX4" fmla="*/ 914402 w 914520"/>
                  <a:gd name="connsiteY4" fmla="*/ 100570 h 189363"/>
                  <a:gd name="connsiteX5" fmla="*/ 807244 w 914520"/>
                  <a:gd name="connsiteY5" fmla="*/ 188736 h 189363"/>
                  <a:gd name="connsiteX6" fmla="*/ 471536 w 914520"/>
                  <a:gd name="connsiteY6" fmla="*/ 95868 h 189363"/>
                  <a:gd name="connsiteX7" fmla="*/ 122394 w 914520"/>
                  <a:gd name="connsiteY7" fmla="*/ 188737 h 189363"/>
                  <a:gd name="connsiteX8" fmla="*/ 2 w 914520"/>
                  <a:gd name="connsiteY8" fmla="*/ 100570 h 189363"/>
                  <a:gd name="connsiteX0" fmla="*/ 393 w 914911"/>
                  <a:gd name="connsiteY0" fmla="*/ 103512 h 192305"/>
                  <a:gd name="connsiteX1" fmla="*/ 98746 w 914911"/>
                  <a:gd name="connsiteY1" fmla="*/ 600 h 192305"/>
                  <a:gd name="connsiteX2" fmla="*/ 467627 w 914911"/>
                  <a:gd name="connsiteY2" fmla="*/ 98690 h 192305"/>
                  <a:gd name="connsiteX3" fmla="*/ 805231 w 914911"/>
                  <a:gd name="connsiteY3" fmla="*/ 3557 h 192305"/>
                  <a:gd name="connsiteX4" fmla="*/ 914793 w 914911"/>
                  <a:gd name="connsiteY4" fmla="*/ 103512 h 192305"/>
                  <a:gd name="connsiteX5" fmla="*/ 807635 w 914911"/>
                  <a:gd name="connsiteY5" fmla="*/ 191678 h 192305"/>
                  <a:gd name="connsiteX6" fmla="*/ 471927 w 914911"/>
                  <a:gd name="connsiteY6" fmla="*/ 98810 h 192305"/>
                  <a:gd name="connsiteX7" fmla="*/ 122785 w 914911"/>
                  <a:gd name="connsiteY7" fmla="*/ 191679 h 192305"/>
                  <a:gd name="connsiteX8" fmla="*/ 393 w 914911"/>
                  <a:gd name="connsiteY8" fmla="*/ 103512 h 192305"/>
                  <a:gd name="connsiteX0" fmla="*/ 3 w 914521"/>
                  <a:gd name="connsiteY0" fmla="*/ 103512 h 195249"/>
                  <a:gd name="connsiteX1" fmla="*/ 98356 w 914521"/>
                  <a:gd name="connsiteY1" fmla="*/ 600 h 195249"/>
                  <a:gd name="connsiteX2" fmla="*/ 467237 w 914521"/>
                  <a:gd name="connsiteY2" fmla="*/ 98690 h 195249"/>
                  <a:gd name="connsiteX3" fmla="*/ 804841 w 914521"/>
                  <a:gd name="connsiteY3" fmla="*/ 3557 h 195249"/>
                  <a:gd name="connsiteX4" fmla="*/ 914403 w 914521"/>
                  <a:gd name="connsiteY4" fmla="*/ 103512 h 195249"/>
                  <a:gd name="connsiteX5" fmla="*/ 807245 w 914521"/>
                  <a:gd name="connsiteY5" fmla="*/ 191678 h 195249"/>
                  <a:gd name="connsiteX6" fmla="*/ 471537 w 914521"/>
                  <a:gd name="connsiteY6" fmla="*/ 98810 h 195249"/>
                  <a:gd name="connsiteX7" fmla="*/ 96414 w 914521"/>
                  <a:gd name="connsiteY7" fmla="*/ 194637 h 195249"/>
                  <a:gd name="connsiteX8" fmla="*/ 3 w 914521"/>
                  <a:gd name="connsiteY8" fmla="*/ 103512 h 195249"/>
                  <a:gd name="connsiteX0" fmla="*/ 3 w 914948"/>
                  <a:gd name="connsiteY0" fmla="*/ 103512 h 195249"/>
                  <a:gd name="connsiteX1" fmla="*/ 98356 w 914948"/>
                  <a:gd name="connsiteY1" fmla="*/ 600 h 195249"/>
                  <a:gd name="connsiteX2" fmla="*/ 467237 w 914948"/>
                  <a:gd name="connsiteY2" fmla="*/ 98690 h 195249"/>
                  <a:gd name="connsiteX3" fmla="*/ 804841 w 914948"/>
                  <a:gd name="connsiteY3" fmla="*/ 3557 h 195249"/>
                  <a:gd name="connsiteX4" fmla="*/ 914403 w 914948"/>
                  <a:gd name="connsiteY4" fmla="*/ 103512 h 195249"/>
                  <a:gd name="connsiteX5" fmla="*/ 838422 w 914948"/>
                  <a:gd name="connsiteY5" fmla="*/ 191678 h 195249"/>
                  <a:gd name="connsiteX6" fmla="*/ 471537 w 914948"/>
                  <a:gd name="connsiteY6" fmla="*/ 98810 h 195249"/>
                  <a:gd name="connsiteX7" fmla="*/ 96414 w 914948"/>
                  <a:gd name="connsiteY7" fmla="*/ 194637 h 195249"/>
                  <a:gd name="connsiteX8" fmla="*/ 3 w 914948"/>
                  <a:gd name="connsiteY8" fmla="*/ 103512 h 195249"/>
                  <a:gd name="connsiteX0" fmla="*/ 3 w 914948"/>
                  <a:gd name="connsiteY0" fmla="*/ 106457 h 198194"/>
                  <a:gd name="connsiteX1" fmla="*/ 98356 w 914948"/>
                  <a:gd name="connsiteY1" fmla="*/ 3545 h 198194"/>
                  <a:gd name="connsiteX2" fmla="*/ 467237 w 914948"/>
                  <a:gd name="connsiteY2" fmla="*/ 101635 h 198194"/>
                  <a:gd name="connsiteX3" fmla="*/ 833420 w 914948"/>
                  <a:gd name="connsiteY3" fmla="*/ 585 h 198194"/>
                  <a:gd name="connsiteX4" fmla="*/ 914403 w 914948"/>
                  <a:gd name="connsiteY4" fmla="*/ 106457 h 198194"/>
                  <a:gd name="connsiteX5" fmla="*/ 838422 w 914948"/>
                  <a:gd name="connsiteY5" fmla="*/ 194623 h 198194"/>
                  <a:gd name="connsiteX6" fmla="*/ 471537 w 914948"/>
                  <a:gd name="connsiteY6" fmla="*/ 101755 h 198194"/>
                  <a:gd name="connsiteX7" fmla="*/ 96414 w 914948"/>
                  <a:gd name="connsiteY7" fmla="*/ 197582 h 198194"/>
                  <a:gd name="connsiteX8" fmla="*/ 3 w 914948"/>
                  <a:gd name="connsiteY8" fmla="*/ 106457 h 198194"/>
                  <a:gd name="connsiteX0" fmla="*/ 3 w 914633"/>
                  <a:gd name="connsiteY0" fmla="*/ 106457 h 198196"/>
                  <a:gd name="connsiteX1" fmla="*/ 98356 w 914633"/>
                  <a:gd name="connsiteY1" fmla="*/ 3545 h 198196"/>
                  <a:gd name="connsiteX2" fmla="*/ 467237 w 914633"/>
                  <a:gd name="connsiteY2" fmla="*/ 101635 h 198196"/>
                  <a:gd name="connsiteX3" fmla="*/ 833420 w 914633"/>
                  <a:gd name="connsiteY3" fmla="*/ 585 h 198196"/>
                  <a:gd name="connsiteX4" fmla="*/ 914403 w 914633"/>
                  <a:gd name="connsiteY4" fmla="*/ 106457 h 198196"/>
                  <a:gd name="connsiteX5" fmla="*/ 825431 w 914633"/>
                  <a:gd name="connsiteY5" fmla="*/ 191664 h 198196"/>
                  <a:gd name="connsiteX6" fmla="*/ 471537 w 914633"/>
                  <a:gd name="connsiteY6" fmla="*/ 101755 h 198196"/>
                  <a:gd name="connsiteX7" fmla="*/ 96414 w 914633"/>
                  <a:gd name="connsiteY7" fmla="*/ 197582 h 198196"/>
                  <a:gd name="connsiteX8" fmla="*/ 3 w 914633"/>
                  <a:gd name="connsiteY8" fmla="*/ 106457 h 198196"/>
                  <a:gd name="connsiteX0" fmla="*/ 3 w 914633"/>
                  <a:gd name="connsiteY0" fmla="*/ 106457 h 198197"/>
                  <a:gd name="connsiteX1" fmla="*/ 98356 w 914633"/>
                  <a:gd name="connsiteY1" fmla="*/ 3545 h 198197"/>
                  <a:gd name="connsiteX2" fmla="*/ 467237 w 914633"/>
                  <a:gd name="connsiteY2" fmla="*/ 101635 h 198197"/>
                  <a:gd name="connsiteX3" fmla="*/ 820430 w 914633"/>
                  <a:gd name="connsiteY3" fmla="*/ 585 h 198197"/>
                  <a:gd name="connsiteX4" fmla="*/ 914403 w 914633"/>
                  <a:gd name="connsiteY4" fmla="*/ 106457 h 198197"/>
                  <a:gd name="connsiteX5" fmla="*/ 825431 w 914633"/>
                  <a:gd name="connsiteY5" fmla="*/ 191664 h 198197"/>
                  <a:gd name="connsiteX6" fmla="*/ 471537 w 914633"/>
                  <a:gd name="connsiteY6" fmla="*/ 101755 h 198197"/>
                  <a:gd name="connsiteX7" fmla="*/ 96414 w 914633"/>
                  <a:gd name="connsiteY7" fmla="*/ 197582 h 198197"/>
                  <a:gd name="connsiteX8" fmla="*/ 3 w 914633"/>
                  <a:gd name="connsiteY8" fmla="*/ 106457 h 198197"/>
                  <a:gd name="connsiteX0" fmla="*/ 3 w 914568"/>
                  <a:gd name="connsiteY0" fmla="*/ 106457 h 198197"/>
                  <a:gd name="connsiteX1" fmla="*/ 98356 w 914568"/>
                  <a:gd name="connsiteY1" fmla="*/ 3545 h 198197"/>
                  <a:gd name="connsiteX2" fmla="*/ 467237 w 914568"/>
                  <a:gd name="connsiteY2" fmla="*/ 101635 h 198197"/>
                  <a:gd name="connsiteX3" fmla="*/ 820430 w 914568"/>
                  <a:gd name="connsiteY3" fmla="*/ 585 h 198197"/>
                  <a:gd name="connsiteX4" fmla="*/ 914403 w 914568"/>
                  <a:gd name="connsiteY4" fmla="*/ 106457 h 198197"/>
                  <a:gd name="connsiteX5" fmla="*/ 817636 w 914568"/>
                  <a:gd name="connsiteY5" fmla="*/ 191664 h 198197"/>
                  <a:gd name="connsiteX6" fmla="*/ 471537 w 914568"/>
                  <a:gd name="connsiteY6" fmla="*/ 101755 h 198197"/>
                  <a:gd name="connsiteX7" fmla="*/ 96414 w 914568"/>
                  <a:gd name="connsiteY7" fmla="*/ 197582 h 198197"/>
                  <a:gd name="connsiteX8" fmla="*/ 3 w 914568"/>
                  <a:gd name="connsiteY8" fmla="*/ 106457 h 198197"/>
                  <a:gd name="connsiteX0" fmla="*/ 3 w 911987"/>
                  <a:gd name="connsiteY0" fmla="*/ 106457 h 198197"/>
                  <a:gd name="connsiteX1" fmla="*/ 98356 w 911987"/>
                  <a:gd name="connsiteY1" fmla="*/ 3545 h 198197"/>
                  <a:gd name="connsiteX2" fmla="*/ 467237 w 911987"/>
                  <a:gd name="connsiteY2" fmla="*/ 101635 h 198197"/>
                  <a:gd name="connsiteX3" fmla="*/ 820430 w 911987"/>
                  <a:gd name="connsiteY3" fmla="*/ 585 h 198197"/>
                  <a:gd name="connsiteX4" fmla="*/ 911805 w 911987"/>
                  <a:gd name="connsiteY4" fmla="*/ 97580 h 198197"/>
                  <a:gd name="connsiteX5" fmla="*/ 817636 w 911987"/>
                  <a:gd name="connsiteY5" fmla="*/ 191664 h 198197"/>
                  <a:gd name="connsiteX6" fmla="*/ 471537 w 911987"/>
                  <a:gd name="connsiteY6" fmla="*/ 101755 h 198197"/>
                  <a:gd name="connsiteX7" fmla="*/ 96414 w 911987"/>
                  <a:gd name="connsiteY7" fmla="*/ 197582 h 198197"/>
                  <a:gd name="connsiteX8" fmla="*/ 3 w 911987"/>
                  <a:gd name="connsiteY8" fmla="*/ 106457 h 198197"/>
                  <a:gd name="connsiteX0" fmla="*/ 3 w 911987"/>
                  <a:gd name="connsiteY0" fmla="*/ 97581 h 198197"/>
                  <a:gd name="connsiteX1" fmla="*/ 98356 w 911987"/>
                  <a:gd name="connsiteY1" fmla="*/ 3545 h 198197"/>
                  <a:gd name="connsiteX2" fmla="*/ 467237 w 911987"/>
                  <a:gd name="connsiteY2" fmla="*/ 101635 h 198197"/>
                  <a:gd name="connsiteX3" fmla="*/ 820430 w 911987"/>
                  <a:gd name="connsiteY3" fmla="*/ 585 h 198197"/>
                  <a:gd name="connsiteX4" fmla="*/ 911805 w 911987"/>
                  <a:gd name="connsiteY4" fmla="*/ 97580 h 198197"/>
                  <a:gd name="connsiteX5" fmla="*/ 817636 w 911987"/>
                  <a:gd name="connsiteY5" fmla="*/ 191664 h 198197"/>
                  <a:gd name="connsiteX6" fmla="*/ 471537 w 911987"/>
                  <a:gd name="connsiteY6" fmla="*/ 101755 h 198197"/>
                  <a:gd name="connsiteX7" fmla="*/ 96414 w 911987"/>
                  <a:gd name="connsiteY7" fmla="*/ 197582 h 198197"/>
                  <a:gd name="connsiteX8" fmla="*/ 3 w 911987"/>
                  <a:gd name="connsiteY8" fmla="*/ 97581 h 198197"/>
                  <a:gd name="connsiteX0" fmla="*/ 3 w 914586"/>
                  <a:gd name="connsiteY0" fmla="*/ 100654 h 198197"/>
                  <a:gd name="connsiteX1" fmla="*/ 100955 w 914586"/>
                  <a:gd name="connsiteY1" fmla="*/ 3545 h 198197"/>
                  <a:gd name="connsiteX2" fmla="*/ 469836 w 914586"/>
                  <a:gd name="connsiteY2" fmla="*/ 101635 h 198197"/>
                  <a:gd name="connsiteX3" fmla="*/ 823029 w 914586"/>
                  <a:gd name="connsiteY3" fmla="*/ 585 h 198197"/>
                  <a:gd name="connsiteX4" fmla="*/ 914404 w 914586"/>
                  <a:gd name="connsiteY4" fmla="*/ 97580 h 198197"/>
                  <a:gd name="connsiteX5" fmla="*/ 820235 w 914586"/>
                  <a:gd name="connsiteY5" fmla="*/ 191664 h 198197"/>
                  <a:gd name="connsiteX6" fmla="*/ 474136 w 914586"/>
                  <a:gd name="connsiteY6" fmla="*/ 101755 h 198197"/>
                  <a:gd name="connsiteX7" fmla="*/ 99013 w 914586"/>
                  <a:gd name="connsiteY7" fmla="*/ 197582 h 198197"/>
                  <a:gd name="connsiteX8" fmla="*/ 3 w 914586"/>
                  <a:gd name="connsiteY8" fmla="*/ 100654 h 198197"/>
                  <a:gd name="connsiteX0" fmla="*/ 3 w 917167"/>
                  <a:gd name="connsiteY0" fmla="*/ 100654 h 198197"/>
                  <a:gd name="connsiteX1" fmla="*/ 100955 w 917167"/>
                  <a:gd name="connsiteY1" fmla="*/ 3545 h 198197"/>
                  <a:gd name="connsiteX2" fmla="*/ 469836 w 917167"/>
                  <a:gd name="connsiteY2" fmla="*/ 101635 h 198197"/>
                  <a:gd name="connsiteX3" fmla="*/ 823029 w 917167"/>
                  <a:gd name="connsiteY3" fmla="*/ 585 h 198197"/>
                  <a:gd name="connsiteX4" fmla="*/ 917002 w 917167"/>
                  <a:gd name="connsiteY4" fmla="*/ 101677 h 198197"/>
                  <a:gd name="connsiteX5" fmla="*/ 820235 w 917167"/>
                  <a:gd name="connsiteY5" fmla="*/ 191664 h 198197"/>
                  <a:gd name="connsiteX6" fmla="*/ 474136 w 917167"/>
                  <a:gd name="connsiteY6" fmla="*/ 101755 h 198197"/>
                  <a:gd name="connsiteX7" fmla="*/ 99013 w 917167"/>
                  <a:gd name="connsiteY7" fmla="*/ 197582 h 198197"/>
                  <a:gd name="connsiteX8" fmla="*/ 3 w 917167"/>
                  <a:gd name="connsiteY8" fmla="*/ 100654 h 198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7167" h="198197">
                    <a:moveTo>
                      <a:pt x="3" y="100654"/>
                    </a:moveTo>
                    <a:cubicBezTo>
                      <a:pt x="327" y="68315"/>
                      <a:pt x="24755" y="13080"/>
                      <a:pt x="100955" y="3545"/>
                    </a:cubicBezTo>
                    <a:cubicBezTo>
                      <a:pt x="177155" y="-5990"/>
                      <a:pt x="349490" y="102128"/>
                      <a:pt x="469836" y="101635"/>
                    </a:cubicBezTo>
                    <a:cubicBezTo>
                      <a:pt x="590182" y="101142"/>
                      <a:pt x="746829" y="-8950"/>
                      <a:pt x="823029" y="585"/>
                    </a:cubicBezTo>
                    <a:cubicBezTo>
                      <a:pt x="899229" y="10120"/>
                      <a:pt x="914621" y="79452"/>
                      <a:pt x="917002" y="101677"/>
                    </a:cubicBezTo>
                    <a:cubicBezTo>
                      <a:pt x="919383" y="123902"/>
                      <a:pt x="896435" y="182129"/>
                      <a:pt x="820235" y="191664"/>
                    </a:cubicBezTo>
                    <a:cubicBezTo>
                      <a:pt x="744035" y="201199"/>
                      <a:pt x="594340" y="100769"/>
                      <a:pt x="474136" y="101755"/>
                    </a:cubicBezTo>
                    <a:cubicBezTo>
                      <a:pt x="353932" y="102741"/>
                      <a:pt x="175213" y="207117"/>
                      <a:pt x="99013" y="197582"/>
                    </a:cubicBezTo>
                    <a:cubicBezTo>
                      <a:pt x="22813" y="188047"/>
                      <a:pt x="-321" y="132993"/>
                      <a:pt x="3" y="100654"/>
                    </a:cubicBezTo>
                    <a:close/>
                  </a:path>
                </a:pathLst>
              </a:custGeom>
              <a:solidFill>
                <a:srgbClr val="CDE5FF"/>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宋体"/>
                  <a:cs typeface="+mn-cs"/>
                </a:endParaRPr>
              </a:p>
            </p:txBody>
          </p:sp>
          <p:sp>
            <p:nvSpPr>
              <p:cNvPr id="57" name="Oval 23"/>
              <p:cNvSpPr/>
              <p:nvPr/>
            </p:nvSpPr>
            <p:spPr>
              <a:xfrm rot="5400000">
                <a:off x="6653529" y="3845759"/>
                <a:ext cx="840625" cy="159510"/>
              </a:xfrm>
              <a:custGeom>
                <a:avLst/>
                <a:gdLst>
                  <a:gd name="connsiteX0" fmla="*/ 0 w 914400"/>
                  <a:gd name="connsiteY0" fmla="*/ 57210 h 114419"/>
                  <a:gd name="connsiteX1" fmla="*/ 457200 w 914400"/>
                  <a:gd name="connsiteY1" fmla="*/ 0 h 114419"/>
                  <a:gd name="connsiteX2" fmla="*/ 914400 w 914400"/>
                  <a:gd name="connsiteY2" fmla="*/ 57210 h 114419"/>
                  <a:gd name="connsiteX3" fmla="*/ 457200 w 914400"/>
                  <a:gd name="connsiteY3" fmla="*/ 114420 h 114419"/>
                  <a:gd name="connsiteX4" fmla="*/ 0 w 914400"/>
                  <a:gd name="connsiteY4" fmla="*/ 57210 h 114419"/>
                  <a:gd name="connsiteX0" fmla="*/ 9508 w 923908"/>
                  <a:gd name="connsiteY0" fmla="*/ 57210 h 124600"/>
                  <a:gd name="connsiteX1" fmla="*/ 466708 w 923908"/>
                  <a:gd name="connsiteY1" fmla="*/ 0 h 124600"/>
                  <a:gd name="connsiteX2" fmla="*/ 923908 w 923908"/>
                  <a:gd name="connsiteY2" fmla="*/ 57210 h 124600"/>
                  <a:gd name="connsiteX3" fmla="*/ 466708 w 923908"/>
                  <a:gd name="connsiteY3" fmla="*/ 114420 h 124600"/>
                  <a:gd name="connsiteX4" fmla="*/ 180958 w 923908"/>
                  <a:gd name="connsiteY4" fmla="*/ 119182 h 124600"/>
                  <a:gd name="connsiteX5" fmla="*/ 9508 w 923908"/>
                  <a:gd name="connsiteY5" fmla="*/ 57210 h 124600"/>
                  <a:gd name="connsiteX0" fmla="*/ 9508 w 927241"/>
                  <a:gd name="connsiteY0" fmla="*/ 57210 h 153918"/>
                  <a:gd name="connsiteX1" fmla="*/ 466708 w 927241"/>
                  <a:gd name="connsiteY1" fmla="*/ 0 h 153918"/>
                  <a:gd name="connsiteX2" fmla="*/ 923908 w 927241"/>
                  <a:gd name="connsiteY2" fmla="*/ 57210 h 153918"/>
                  <a:gd name="connsiteX3" fmla="*/ 685783 w 927241"/>
                  <a:gd name="connsiteY3" fmla="*/ 152518 h 153918"/>
                  <a:gd name="connsiteX4" fmla="*/ 466708 w 927241"/>
                  <a:gd name="connsiteY4" fmla="*/ 114420 h 153918"/>
                  <a:gd name="connsiteX5" fmla="*/ 180958 w 927241"/>
                  <a:gd name="connsiteY5" fmla="*/ 119182 h 153918"/>
                  <a:gd name="connsiteX6" fmla="*/ 9508 w 927241"/>
                  <a:gd name="connsiteY6" fmla="*/ 57210 h 153918"/>
                  <a:gd name="connsiteX0" fmla="*/ 8573 w 926306"/>
                  <a:gd name="connsiteY0" fmla="*/ 57210 h 163144"/>
                  <a:gd name="connsiteX1" fmla="*/ 465773 w 926306"/>
                  <a:gd name="connsiteY1" fmla="*/ 0 h 163144"/>
                  <a:gd name="connsiteX2" fmla="*/ 922973 w 926306"/>
                  <a:gd name="connsiteY2" fmla="*/ 57210 h 163144"/>
                  <a:gd name="connsiteX3" fmla="*/ 684848 w 926306"/>
                  <a:gd name="connsiteY3" fmla="*/ 152518 h 163144"/>
                  <a:gd name="connsiteX4" fmla="*/ 465773 w 926306"/>
                  <a:gd name="connsiteY4" fmla="*/ 114420 h 163144"/>
                  <a:gd name="connsiteX5" fmla="*/ 189548 w 926306"/>
                  <a:gd name="connsiteY5" fmla="*/ 162045 h 163144"/>
                  <a:gd name="connsiteX6" fmla="*/ 8573 w 926306"/>
                  <a:gd name="connsiteY6" fmla="*/ 57210 h 163144"/>
                  <a:gd name="connsiteX0" fmla="*/ 0 w 917733"/>
                  <a:gd name="connsiteY0" fmla="*/ 134261 h 240195"/>
                  <a:gd name="connsiteX1" fmla="*/ 180975 w 917733"/>
                  <a:gd name="connsiteY1" fmla="*/ 969 h 240195"/>
                  <a:gd name="connsiteX2" fmla="*/ 457200 w 917733"/>
                  <a:gd name="connsiteY2" fmla="*/ 77051 h 240195"/>
                  <a:gd name="connsiteX3" fmla="*/ 914400 w 917733"/>
                  <a:gd name="connsiteY3" fmla="*/ 134261 h 240195"/>
                  <a:gd name="connsiteX4" fmla="*/ 676275 w 917733"/>
                  <a:gd name="connsiteY4" fmla="*/ 229569 h 240195"/>
                  <a:gd name="connsiteX5" fmla="*/ 457200 w 917733"/>
                  <a:gd name="connsiteY5" fmla="*/ 191471 h 240195"/>
                  <a:gd name="connsiteX6" fmla="*/ 180975 w 917733"/>
                  <a:gd name="connsiteY6" fmla="*/ 239096 h 240195"/>
                  <a:gd name="connsiteX7" fmla="*/ 0 w 917733"/>
                  <a:gd name="connsiteY7" fmla="*/ 134261 h 240195"/>
                  <a:gd name="connsiteX0" fmla="*/ 0 w 914425"/>
                  <a:gd name="connsiteY0" fmla="*/ 134040 h 239974"/>
                  <a:gd name="connsiteX1" fmla="*/ 180975 w 914425"/>
                  <a:gd name="connsiteY1" fmla="*/ 748 h 239974"/>
                  <a:gd name="connsiteX2" fmla="*/ 457200 w 914425"/>
                  <a:gd name="connsiteY2" fmla="*/ 76830 h 239974"/>
                  <a:gd name="connsiteX3" fmla="*/ 700087 w 914425"/>
                  <a:gd name="connsiteY3" fmla="*/ 5511 h 239974"/>
                  <a:gd name="connsiteX4" fmla="*/ 914400 w 914425"/>
                  <a:gd name="connsiteY4" fmla="*/ 134040 h 239974"/>
                  <a:gd name="connsiteX5" fmla="*/ 676275 w 914425"/>
                  <a:gd name="connsiteY5" fmla="*/ 229348 h 239974"/>
                  <a:gd name="connsiteX6" fmla="*/ 457200 w 914425"/>
                  <a:gd name="connsiteY6" fmla="*/ 191250 h 239974"/>
                  <a:gd name="connsiteX7" fmla="*/ 180975 w 914425"/>
                  <a:gd name="connsiteY7" fmla="*/ 238875 h 239974"/>
                  <a:gd name="connsiteX8" fmla="*/ 0 w 914425"/>
                  <a:gd name="connsiteY8" fmla="*/ 134040 h 239974"/>
                  <a:gd name="connsiteX0" fmla="*/ 0 w 914425"/>
                  <a:gd name="connsiteY0" fmla="*/ 134040 h 239525"/>
                  <a:gd name="connsiteX1" fmla="*/ 180975 w 914425"/>
                  <a:gd name="connsiteY1" fmla="*/ 748 h 239525"/>
                  <a:gd name="connsiteX2" fmla="*/ 457200 w 914425"/>
                  <a:gd name="connsiteY2" fmla="*/ 76830 h 239525"/>
                  <a:gd name="connsiteX3" fmla="*/ 700087 w 914425"/>
                  <a:gd name="connsiteY3" fmla="*/ 5511 h 239525"/>
                  <a:gd name="connsiteX4" fmla="*/ 914400 w 914425"/>
                  <a:gd name="connsiteY4" fmla="*/ 134040 h 239525"/>
                  <a:gd name="connsiteX5" fmla="*/ 676275 w 914425"/>
                  <a:gd name="connsiteY5" fmla="*/ 229348 h 239525"/>
                  <a:gd name="connsiteX6" fmla="*/ 466725 w 914425"/>
                  <a:gd name="connsiteY6" fmla="*/ 148388 h 239525"/>
                  <a:gd name="connsiteX7" fmla="*/ 180975 w 914425"/>
                  <a:gd name="connsiteY7" fmla="*/ 238875 h 239525"/>
                  <a:gd name="connsiteX8" fmla="*/ 0 w 914425"/>
                  <a:gd name="connsiteY8" fmla="*/ 134040 h 239525"/>
                  <a:gd name="connsiteX0" fmla="*/ 0 w 914425"/>
                  <a:gd name="connsiteY0" fmla="*/ 133767 h 239252"/>
                  <a:gd name="connsiteX1" fmla="*/ 180975 w 914425"/>
                  <a:gd name="connsiteY1" fmla="*/ 475 h 239252"/>
                  <a:gd name="connsiteX2" fmla="*/ 457200 w 914425"/>
                  <a:gd name="connsiteY2" fmla="*/ 128945 h 239252"/>
                  <a:gd name="connsiteX3" fmla="*/ 700087 w 914425"/>
                  <a:gd name="connsiteY3" fmla="*/ 5238 h 239252"/>
                  <a:gd name="connsiteX4" fmla="*/ 914400 w 914425"/>
                  <a:gd name="connsiteY4" fmla="*/ 133767 h 239252"/>
                  <a:gd name="connsiteX5" fmla="*/ 676275 w 914425"/>
                  <a:gd name="connsiteY5" fmla="*/ 229075 h 239252"/>
                  <a:gd name="connsiteX6" fmla="*/ 466725 w 914425"/>
                  <a:gd name="connsiteY6" fmla="*/ 148115 h 239252"/>
                  <a:gd name="connsiteX7" fmla="*/ 180975 w 914425"/>
                  <a:gd name="connsiteY7" fmla="*/ 238602 h 239252"/>
                  <a:gd name="connsiteX8" fmla="*/ 0 w 914425"/>
                  <a:gd name="connsiteY8" fmla="*/ 133767 h 239252"/>
                  <a:gd name="connsiteX0" fmla="*/ 0 w 914425"/>
                  <a:gd name="connsiteY0" fmla="*/ 133767 h 239152"/>
                  <a:gd name="connsiteX1" fmla="*/ 180975 w 914425"/>
                  <a:gd name="connsiteY1" fmla="*/ 475 h 239152"/>
                  <a:gd name="connsiteX2" fmla="*/ 457200 w 914425"/>
                  <a:gd name="connsiteY2" fmla="*/ 128945 h 239152"/>
                  <a:gd name="connsiteX3" fmla="*/ 700087 w 914425"/>
                  <a:gd name="connsiteY3" fmla="*/ 5238 h 239152"/>
                  <a:gd name="connsiteX4" fmla="*/ 914400 w 914425"/>
                  <a:gd name="connsiteY4" fmla="*/ 133767 h 239152"/>
                  <a:gd name="connsiteX5" fmla="*/ 676275 w 914425"/>
                  <a:gd name="connsiteY5" fmla="*/ 229075 h 239152"/>
                  <a:gd name="connsiteX6" fmla="*/ 457200 w 914425"/>
                  <a:gd name="connsiteY6" fmla="*/ 129065 h 239152"/>
                  <a:gd name="connsiteX7" fmla="*/ 180975 w 914425"/>
                  <a:gd name="connsiteY7" fmla="*/ 238602 h 239152"/>
                  <a:gd name="connsiteX8" fmla="*/ 0 w 914425"/>
                  <a:gd name="connsiteY8" fmla="*/ 133767 h 239152"/>
                  <a:gd name="connsiteX0" fmla="*/ 1562 w 915987"/>
                  <a:gd name="connsiteY0" fmla="*/ 129035 h 234420"/>
                  <a:gd name="connsiteX1" fmla="*/ 115862 w 915987"/>
                  <a:gd name="connsiteY1" fmla="*/ 29081 h 234420"/>
                  <a:gd name="connsiteX2" fmla="*/ 458762 w 915987"/>
                  <a:gd name="connsiteY2" fmla="*/ 124213 h 234420"/>
                  <a:gd name="connsiteX3" fmla="*/ 701649 w 915987"/>
                  <a:gd name="connsiteY3" fmla="*/ 506 h 234420"/>
                  <a:gd name="connsiteX4" fmla="*/ 915962 w 915987"/>
                  <a:gd name="connsiteY4" fmla="*/ 129035 h 234420"/>
                  <a:gd name="connsiteX5" fmla="*/ 677837 w 915987"/>
                  <a:gd name="connsiteY5" fmla="*/ 224343 h 234420"/>
                  <a:gd name="connsiteX6" fmla="*/ 458762 w 915987"/>
                  <a:gd name="connsiteY6" fmla="*/ 124333 h 234420"/>
                  <a:gd name="connsiteX7" fmla="*/ 182537 w 915987"/>
                  <a:gd name="connsiteY7" fmla="*/ 233870 h 234420"/>
                  <a:gd name="connsiteX8" fmla="*/ 1562 w 915987"/>
                  <a:gd name="connsiteY8" fmla="*/ 129035 h 234420"/>
                  <a:gd name="connsiteX0" fmla="*/ 824 w 915249"/>
                  <a:gd name="connsiteY0" fmla="*/ 129035 h 224939"/>
                  <a:gd name="connsiteX1" fmla="*/ 115124 w 915249"/>
                  <a:gd name="connsiteY1" fmla="*/ 29081 h 224939"/>
                  <a:gd name="connsiteX2" fmla="*/ 458024 w 915249"/>
                  <a:gd name="connsiteY2" fmla="*/ 124213 h 224939"/>
                  <a:gd name="connsiteX3" fmla="*/ 700911 w 915249"/>
                  <a:gd name="connsiteY3" fmla="*/ 506 h 224939"/>
                  <a:gd name="connsiteX4" fmla="*/ 915224 w 915249"/>
                  <a:gd name="connsiteY4" fmla="*/ 129035 h 224939"/>
                  <a:gd name="connsiteX5" fmla="*/ 677099 w 915249"/>
                  <a:gd name="connsiteY5" fmla="*/ 224343 h 224939"/>
                  <a:gd name="connsiteX6" fmla="*/ 458024 w 915249"/>
                  <a:gd name="connsiteY6" fmla="*/ 124333 h 224939"/>
                  <a:gd name="connsiteX7" fmla="*/ 86549 w 915249"/>
                  <a:gd name="connsiteY7" fmla="*/ 214820 h 224939"/>
                  <a:gd name="connsiteX8" fmla="*/ 824 w 915249"/>
                  <a:gd name="connsiteY8" fmla="*/ 129035 h 224939"/>
                  <a:gd name="connsiteX0" fmla="*/ 46 w 914471"/>
                  <a:gd name="connsiteY0" fmla="*/ 129035 h 224935"/>
                  <a:gd name="connsiteX1" fmla="*/ 114346 w 914471"/>
                  <a:gd name="connsiteY1" fmla="*/ 29081 h 224935"/>
                  <a:gd name="connsiteX2" fmla="*/ 457246 w 914471"/>
                  <a:gd name="connsiteY2" fmla="*/ 124213 h 224935"/>
                  <a:gd name="connsiteX3" fmla="*/ 700133 w 914471"/>
                  <a:gd name="connsiteY3" fmla="*/ 506 h 224935"/>
                  <a:gd name="connsiteX4" fmla="*/ 914446 w 914471"/>
                  <a:gd name="connsiteY4" fmla="*/ 129035 h 224935"/>
                  <a:gd name="connsiteX5" fmla="*/ 676321 w 914471"/>
                  <a:gd name="connsiteY5" fmla="*/ 224343 h 224935"/>
                  <a:gd name="connsiteX6" fmla="*/ 457246 w 914471"/>
                  <a:gd name="connsiteY6" fmla="*/ 124333 h 224935"/>
                  <a:gd name="connsiteX7" fmla="*/ 123871 w 914471"/>
                  <a:gd name="connsiteY7" fmla="*/ 219583 h 224935"/>
                  <a:gd name="connsiteX8" fmla="*/ 46 w 914471"/>
                  <a:gd name="connsiteY8" fmla="*/ 129035 h 224935"/>
                  <a:gd name="connsiteX0" fmla="*/ 46 w 914557"/>
                  <a:gd name="connsiteY0" fmla="*/ 129035 h 220205"/>
                  <a:gd name="connsiteX1" fmla="*/ 114346 w 914557"/>
                  <a:gd name="connsiteY1" fmla="*/ 29081 h 220205"/>
                  <a:gd name="connsiteX2" fmla="*/ 457246 w 914557"/>
                  <a:gd name="connsiteY2" fmla="*/ 124213 h 220205"/>
                  <a:gd name="connsiteX3" fmla="*/ 700133 w 914557"/>
                  <a:gd name="connsiteY3" fmla="*/ 506 h 220205"/>
                  <a:gd name="connsiteX4" fmla="*/ 914446 w 914557"/>
                  <a:gd name="connsiteY4" fmla="*/ 129035 h 220205"/>
                  <a:gd name="connsiteX5" fmla="*/ 804908 w 914557"/>
                  <a:gd name="connsiteY5" fmla="*/ 210056 h 220205"/>
                  <a:gd name="connsiteX6" fmla="*/ 457246 w 914557"/>
                  <a:gd name="connsiteY6" fmla="*/ 124333 h 220205"/>
                  <a:gd name="connsiteX7" fmla="*/ 123871 w 914557"/>
                  <a:gd name="connsiteY7" fmla="*/ 219583 h 220205"/>
                  <a:gd name="connsiteX8" fmla="*/ 46 w 914557"/>
                  <a:gd name="connsiteY8" fmla="*/ 129035 h 220205"/>
                  <a:gd name="connsiteX0" fmla="*/ 46 w 914493"/>
                  <a:gd name="connsiteY0" fmla="*/ 129035 h 220196"/>
                  <a:gd name="connsiteX1" fmla="*/ 114346 w 914493"/>
                  <a:gd name="connsiteY1" fmla="*/ 29081 h 220196"/>
                  <a:gd name="connsiteX2" fmla="*/ 457246 w 914493"/>
                  <a:gd name="connsiteY2" fmla="*/ 124213 h 220196"/>
                  <a:gd name="connsiteX3" fmla="*/ 700133 w 914493"/>
                  <a:gd name="connsiteY3" fmla="*/ 506 h 220196"/>
                  <a:gd name="connsiteX4" fmla="*/ 914446 w 914493"/>
                  <a:gd name="connsiteY4" fmla="*/ 129035 h 220196"/>
                  <a:gd name="connsiteX5" fmla="*/ 752520 w 914493"/>
                  <a:gd name="connsiteY5" fmla="*/ 219581 h 220196"/>
                  <a:gd name="connsiteX6" fmla="*/ 457246 w 914493"/>
                  <a:gd name="connsiteY6" fmla="*/ 124333 h 220196"/>
                  <a:gd name="connsiteX7" fmla="*/ 123871 w 914493"/>
                  <a:gd name="connsiteY7" fmla="*/ 219583 h 220196"/>
                  <a:gd name="connsiteX8" fmla="*/ 46 w 914493"/>
                  <a:gd name="connsiteY8" fmla="*/ 129035 h 220196"/>
                  <a:gd name="connsiteX0" fmla="*/ 46 w 914493"/>
                  <a:gd name="connsiteY0" fmla="*/ 105310 h 196471"/>
                  <a:gd name="connsiteX1" fmla="*/ 114346 w 914493"/>
                  <a:gd name="connsiteY1" fmla="*/ 5356 h 196471"/>
                  <a:gd name="connsiteX2" fmla="*/ 457246 w 914493"/>
                  <a:gd name="connsiteY2" fmla="*/ 100488 h 196471"/>
                  <a:gd name="connsiteX3" fmla="*/ 795383 w 914493"/>
                  <a:gd name="connsiteY3" fmla="*/ 593 h 196471"/>
                  <a:gd name="connsiteX4" fmla="*/ 914446 w 914493"/>
                  <a:gd name="connsiteY4" fmla="*/ 105310 h 196471"/>
                  <a:gd name="connsiteX5" fmla="*/ 752520 w 914493"/>
                  <a:gd name="connsiteY5" fmla="*/ 195856 h 196471"/>
                  <a:gd name="connsiteX6" fmla="*/ 457246 w 914493"/>
                  <a:gd name="connsiteY6" fmla="*/ 100608 h 196471"/>
                  <a:gd name="connsiteX7" fmla="*/ 123871 w 914493"/>
                  <a:gd name="connsiteY7" fmla="*/ 195858 h 196471"/>
                  <a:gd name="connsiteX8" fmla="*/ 46 w 914493"/>
                  <a:gd name="connsiteY8" fmla="*/ 105310 h 196471"/>
                  <a:gd name="connsiteX0" fmla="*/ 46 w 914573"/>
                  <a:gd name="connsiteY0" fmla="*/ 105310 h 201211"/>
                  <a:gd name="connsiteX1" fmla="*/ 114346 w 914573"/>
                  <a:gd name="connsiteY1" fmla="*/ 5356 h 201211"/>
                  <a:gd name="connsiteX2" fmla="*/ 457246 w 914573"/>
                  <a:gd name="connsiteY2" fmla="*/ 100488 h 201211"/>
                  <a:gd name="connsiteX3" fmla="*/ 795383 w 914573"/>
                  <a:gd name="connsiteY3" fmla="*/ 593 h 201211"/>
                  <a:gd name="connsiteX4" fmla="*/ 914446 w 914573"/>
                  <a:gd name="connsiteY4" fmla="*/ 105310 h 201211"/>
                  <a:gd name="connsiteX5" fmla="*/ 809670 w 914573"/>
                  <a:gd name="connsiteY5" fmla="*/ 200619 h 201211"/>
                  <a:gd name="connsiteX6" fmla="*/ 457246 w 914573"/>
                  <a:gd name="connsiteY6" fmla="*/ 100608 h 201211"/>
                  <a:gd name="connsiteX7" fmla="*/ 123871 w 914573"/>
                  <a:gd name="connsiteY7" fmla="*/ 195858 h 201211"/>
                  <a:gd name="connsiteX8" fmla="*/ 46 w 914573"/>
                  <a:gd name="connsiteY8" fmla="*/ 105310 h 201211"/>
                  <a:gd name="connsiteX0" fmla="*/ 46 w 914564"/>
                  <a:gd name="connsiteY0" fmla="*/ 105310 h 196473"/>
                  <a:gd name="connsiteX1" fmla="*/ 114346 w 914564"/>
                  <a:gd name="connsiteY1" fmla="*/ 5356 h 196473"/>
                  <a:gd name="connsiteX2" fmla="*/ 457246 w 914564"/>
                  <a:gd name="connsiteY2" fmla="*/ 100488 h 196473"/>
                  <a:gd name="connsiteX3" fmla="*/ 795383 w 914564"/>
                  <a:gd name="connsiteY3" fmla="*/ 593 h 196473"/>
                  <a:gd name="connsiteX4" fmla="*/ 914446 w 914564"/>
                  <a:gd name="connsiteY4" fmla="*/ 105310 h 196473"/>
                  <a:gd name="connsiteX5" fmla="*/ 807288 w 914564"/>
                  <a:gd name="connsiteY5" fmla="*/ 193476 h 196473"/>
                  <a:gd name="connsiteX6" fmla="*/ 457246 w 914564"/>
                  <a:gd name="connsiteY6" fmla="*/ 100608 h 196473"/>
                  <a:gd name="connsiteX7" fmla="*/ 123871 w 914564"/>
                  <a:gd name="connsiteY7" fmla="*/ 195858 h 196473"/>
                  <a:gd name="connsiteX8" fmla="*/ 46 w 914564"/>
                  <a:gd name="connsiteY8" fmla="*/ 105310 h 196473"/>
                  <a:gd name="connsiteX0" fmla="*/ 46 w 914564"/>
                  <a:gd name="connsiteY0" fmla="*/ 100570 h 191733"/>
                  <a:gd name="connsiteX1" fmla="*/ 114346 w 914564"/>
                  <a:gd name="connsiteY1" fmla="*/ 616 h 191733"/>
                  <a:gd name="connsiteX2" fmla="*/ 457246 w 914564"/>
                  <a:gd name="connsiteY2" fmla="*/ 95748 h 191733"/>
                  <a:gd name="connsiteX3" fmla="*/ 812052 w 914564"/>
                  <a:gd name="connsiteY3" fmla="*/ 615 h 191733"/>
                  <a:gd name="connsiteX4" fmla="*/ 914446 w 914564"/>
                  <a:gd name="connsiteY4" fmla="*/ 100570 h 191733"/>
                  <a:gd name="connsiteX5" fmla="*/ 807288 w 914564"/>
                  <a:gd name="connsiteY5" fmla="*/ 188736 h 191733"/>
                  <a:gd name="connsiteX6" fmla="*/ 457246 w 914564"/>
                  <a:gd name="connsiteY6" fmla="*/ 95868 h 191733"/>
                  <a:gd name="connsiteX7" fmla="*/ 123871 w 914564"/>
                  <a:gd name="connsiteY7" fmla="*/ 191118 h 191733"/>
                  <a:gd name="connsiteX8" fmla="*/ 46 w 914564"/>
                  <a:gd name="connsiteY8" fmla="*/ 100570 h 191733"/>
                  <a:gd name="connsiteX0" fmla="*/ 46 w 914564"/>
                  <a:gd name="connsiteY0" fmla="*/ 100570 h 191747"/>
                  <a:gd name="connsiteX1" fmla="*/ 114346 w 914564"/>
                  <a:gd name="connsiteY1" fmla="*/ 616 h 191747"/>
                  <a:gd name="connsiteX2" fmla="*/ 457246 w 914564"/>
                  <a:gd name="connsiteY2" fmla="*/ 95748 h 191747"/>
                  <a:gd name="connsiteX3" fmla="*/ 812052 w 914564"/>
                  <a:gd name="connsiteY3" fmla="*/ 615 h 191747"/>
                  <a:gd name="connsiteX4" fmla="*/ 914446 w 914564"/>
                  <a:gd name="connsiteY4" fmla="*/ 100570 h 191747"/>
                  <a:gd name="connsiteX5" fmla="*/ 807288 w 914564"/>
                  <a:gd name="connsiteY5" fmla="*/ 188736 h 191747"/>
                  <a:gd name="connsiteX6" fmla="*/ 474447 w 914564"/>
                  <a:gd name="connsiteY6" fmla="*/ 98249 h 191747"/>
                  <a:gd name="connsiteX7" fmla="*/ 123871 w 914564"/>
                  <a:gd name="connsiteY7" fmla="*/ 191118 h 191747"/>
                  <a:gd name="connsiteX8" fmla="*/ 46 w 914564"/>
                  <a:gd name="connsiteY8" fmla="*/ 100570 h 191747"/>
                  <a:gd name="connsiteX0" fmla="*/ 46 w 914564"/>
                  <a:gd name="connsiteY0" fmla="*/ 100582 h 191759"/>
                  <a:gd name="connsiteX1" fmla="*/ 114346 w 914564"/>
                  <a:gd name="connsiteY1" fmla="*/ 628 h 191759"/>
                  <a:gd name="connsiteX2" fmla="*/ 477314 w 914564"/>
                  <a:gd name="connsiteY2" fmla="*/ 93379 h 191759"/>
                  <a:gd name="connsiteX3" fmla="*/ 812052 w 914564"/>
                  <a:gd name="connsiteY3" fmla="*/ 627 h 191759"/>
                  <a:gd name="connsiteX4" fmla="*/ 914446 w 914564"/>
                  <a:gd name="connsiteY4" fmla="*/ 100582 h 191759"/>
                  <a:gd name="connsiteX5" fmla="*/ 807288 w 914564"/>
                  <a:gd name="connsiteY5" fmla="*/ 188748 h 191759"/>
                  <a:gd name="connsiteX6" fmla="*/ 474447 w 914564"/>
                  <a:gd name="connsiteY6" fmla="*/ 98261 h 191759"/>
                  <a:gd name="connsiteX7" fmla="*/ 123871 w 914564"/>
                  <a:gd name="connsiteY7" fmla="*/ 191130 h 191759"/>
                  <a:gd name="connsiteX8" fmla="*/ 46 w 914564"/>
                  <a:gd name="connsiteY8" fmla="*/ 100582 h 191759"/>
                  <a:gd name="connsiteX0" fmla="*/ 46 w 914564"/>
                  <a:gd name="connsiteY0" fmla="*/ 100582 h 191773"/>
                  <a:gd name="connsiteX1" fmla="*/ 114346 w 914564"/>
                  <a:gd name="connsiteY1" fmla="*/ 628 h 191773"/>
                  <a:gd name="connsiteX2" fmla="*/ 477314 w 914564"/>
                  <a:gd name="connsiteY2" fmla="*/ 93379 h 191773"/>
                  <a:gd name="connsiteX3" fmla="*/ 812052 w 914564"/>
                  <a:gd name="connsiteY3" fmla="*/ 627 h 191773"/>
                  <a:gd name="connsiteX4" fmla="*/ 914446 w 914564"/>
                  <a:gd name="connsiteY4" fmla="*/ 100582 h 191773"/>
                  <a:gd name="connsiteX5" fmla="*/ 807288 w 914564"/>
                  <a:gd name="connsiteY5" fmla="*/ 188748 h 191773"/>
                  <a:gd name="connsiteX6" fmla="*/ 471580 w 914564"/>
                  <a:gd name="connsiteY6" fmla="*/ 100643 h 191773"/>
                  <a:gd name="connsiteX7" fmla="*/ 123871 w 914564"/>
                  <a:gd name="connsiteY7" fmla="*/ 191130 h 191773"/>
                  <a:gd name="connsiteX8" fmla="*/ 46 w 914564"/>
                  <a:gd name="connsiteY8" fmla="*/ 100582 h 191773"/>
                  <a:gd name="connsiteX0" fmla="*/ 46 w 914564"/>
                  <a:gd name="connsiteY0" fmla="*/ 100582 h 191745"/>
                  <a:gd name="connsiteX1" fmla="*/ 114346 w 914564"/>
                  <a:gd name="connsiteY1" fmla="*/ 628 h 191745"/>
                  <a:gd name="connsiteX2" fmla="*/ 477314 w 914564"/>
                  <a:gd name="connsiteY2" fmla="*/ 93379 h 191745"/>
                  <a:gd name="connsiteX3" fmla="*/ 812052 w 914564"/>
                  <a:gd name="connsiteY3" fmla="*/ 627 h 191745"/>
                  <a:gd name="connsiteX4" fmla="*/ 914446 w 914564"/>
                  <a:gd name="connsiteY4" fmla="*/ 100582 h 191745"/>
                  <a:gd name="connsiteX5" fmla="*/ 807288 w 914564"/>
                  <a:gd name="connsiteY5" fmla="*/ 188748 h 191745"/>
                  <a:gd name="connsiteX6" fmla="*/ 471580 w 914564"/>
                  <a:gd name="connsiteY6" fmla="*/ 95880 h 191745"/>
                  <a:gd name="connsiteX7" fmla="*/ 123871 w 914564"/>
                  <a:gd name="connsiteY7" fmla="*/ 191130 h 191745"/>
                  <a:gd name="connsiteX8" fmla="*/ 46 w 914564"/>
                  <a:gd name="connsiteY8" fmla="*/ 100582 h 191745"/>
                  <a:gd name="connsiteX0" fmla="*/ 46 w 914564"/>
                  <a:gd name="connsiteY0" fmla="*/ 100570 h 191733"/>
                  <a:gd name="connsiteX1" fmla="*/ 114346 w 914564"/>
                  <a:gd name="connsiteY1" fmla="*/ 616 h 191733"/>
                  <a:gd name="connsiteX2" fmla="*/ 467280 w 914564"/>
                  <a:gd name="connsiteY2" fmla="*/ 95748 h 191733"/>
                  <a:gd name="connsiteX3" fmla="*/ 812052 w 914564"/>
                  <a:gd name="connsiteY3" fmla="*/ 615 h 191733"/>
                  <a:gd name="connsiteX4" fmla="*/ 914446 w 914564"/>
                  <a:gd name="connsiteY4" fmla="*/ 100570 h 191733"/>
                  <a:gd name="connsiteX5" fmla="*/ 807288 w 914564"/>
                  <a:gd name="connsiteY5" fmla="*/ 188736 h 191733"/>
                  <a:gd name="connsiteX6" fmla="*/ 471580 w 914564"/>
                  <a:gd name="connsiteY6" fmla="*/ 95868 h 191733"/>
                  <a:gd name="connsiteX7" fmla="*/ 123871 w 914564"/>
                  <a:gd name="connsiteY7" fmla="*/ 191118 h 191733"/>
                  <a:gd name="connsiteX8" fmla="*/ 46 w 914564"/>
                  <a:gd name="connsiteY8" fmla="*/ 100570 h 191733"/>
                  <a:gd name="connsiteX0" fmla="*/ 1 w 914519"/>
                  <a:gd name="connsiteY0" fmla="*/ 100570 h 191733"/>
                  <a:gd name="connsiteX1" fmla="*/ 124335 w 914519"/>
                  <a:gd name="connsiteY1" fmla="*/ 616 h 191733"/>
                  <a:gd name="connsiteX2" fmla="*/ 467235 w 914519"/>
                  <a:gd name="connsiteY2" fmla="*/ 95748 h 191733"/>
                  <a:gd name="connsiteX3" fmla="*/ 812007 w 914519"/>
                  <a:gd name="connsiteY3" fmla="*/ 615 h 191733"/>
                  <a:gd name="connsiteX4" fmla="*/ 914401 w 914519"/>
                  <a:gd name="connsiteY4" fmla="*/ 100570 h 191733"/>
                  <a:gd name="connsiteX5" fmla="*/ 807243 w 914519"/>
                  <a:gd name="connsiteY5" fmla="*/ 188736 h 191733"/>
                  <a:gd name="connsiteX6" fmla="*/ 471535 w 914519"/>
                  <a:gd name="connsiteY6" fmla="*/ 95868 h 191733"/>
                  <a:gd name="connsiteX7" fmla="*/ 123826 w 914519"/>
                  <a:gd name="connsiteY7" fmla="*/ 191118 h 191733"/>
                  <a:gd name="connsiteX8" fmla="*/ 1 w 914519"/>
                  <a:gd name="connsiteY8" fmla="*/ 100570 h 191733"/>
                  <a:gd name="connsiteX0" fmla="*/ 1 w 914519"/>
                  <a:gd name="connsiteY0" fmla="*/ 100570 h 191733"/>
                  <a:gd name="connsiteX1" fmla="*/ 124335 w 914519"/>
                  <a:gd name="connsiteY1" fmla="*/ 616 h 191733"/>
                  <a:gd name="connsiteX2" fmla="*/ 467235 w 914519"/>
                  <a:gd name="connsiteY2" fmla="*/ 95748 h 191733"/>
                  <a:gd name="connsiteX3" fmla="*/ 804839 w 914519"/>
                  <a:gd name="connsiteY3" fmla="*/ 615 h 191733"/>
                  <a:gd name="connsiteX4" fmla="*/ 914401 w 914519"/>
                  <a:gd name="connsiteY4" fmla="*/ 100570 h 191733"/>
                  <a:gd name="connsiteX5" fmla="*/ 807243 w 914519"/>
                  <a:gd name="connsiteY5" fmla="*/ 188736 h 191733"/>
                  <a:gd name="connsiteX6" fmla="*/ 471535 w 914519"/>
                  <a:gd name="connsiteY6" fmla="*/ 95868 h 191733"/>
                  <a:gd name="connsiteX7" fmla="*/ 123826 w 914519"/>
                  <a:gd name="connsiteY7" fmla="*/ 191118 h 191733"/>
                  <a:gd name="connsiteX8" fmla="*/ 1 w 914519"/>
                  <a:gd name="connsiteY8" fmla="*/ 100570 h 191733"/>
                  <a:gd name="connsiteX0" fmla="*/ 18 w 914536"/>
                  <a:gd name="connsiteY0" fmla="*/ 100570 h 189363"/>
                  <a:gd name="connsiteX1" fmla="*/ 124352 w 914536"/>
                  <a:gd name="connsiteY1" fmla="*/ 616 h 189363"/>
                  <a:gd name="connsiteX2" fmla="*/ 467252 w 914536"/>
                  <a:gd name="connsiteY2" fmla="*/ 95748 h 189363"/>
                  <a:gd name="connsiteX3" fmla="*/ 804856 w 914536"/>
                  <a:gd name="connsiteY3" fmla="*/ 615 h 189363"/>
                  <a:gd name="connsiteX4" fmla="*/ 914418 w 914536"/>
                  <a:gd name="connsiteY4" fmla="*/ 100570 h 189363"/>
                  <a:gd name="connsiteX5" fmla="*/ 807260 w 914536"/>
                  <a:gd name="connsiteY5" fmla="*/ 188736 h 189363"/>
                  <a:gd name="connsiteX6" fmla="*/ 471552 w 914536"/>
                  <a:gd name="connsiteY6" fmla="*/ 95868 h 189363"/>
                  <a:gd name="connsiteX7" fmla="*/ 118109 w 914536"/>
                  <a:gd name="connsiteY7" fmla="*/ 188737 h 189363"/>
                  <a:gd name="connsiteX8" fmla="*/ 18 w 914536"/>
                  <a:gd name="connsiteY8" fmla="*/ 100570 h 189363"/>
                  <a:gd name="connsiteX0" fmla="*/ 2 w 914520"/>
                  <a:gd name="connsiteY0" fmla="*/ 100570 h 189363"/>
                  <a:gd name="connsiteX1" fmla="*/ 124336 w 914520"/>
                  <a:gd name="connsiteY1" fmla="*/ 616 h 189363"/>
                  <a:gd name="connsiteX2" fmla="*/ 467236 w 914520"/>
                  <a:gd name="connsiteY2" fmla="*/ 95748 h 189363"/>
                  <a:gd name="connsiteX3" fmla="*/ 804840 w 914520"/>
                  <a:gd name="connsiteY3" fmla="*/ 615 h 189363"/>
                  <a:gd name="connsiteX4" fmla="*/ 914402 w 914520"/>
                  <a:gd name="connsiteY4" fmla="*/ 100570 h 189363"/>
                  <a:gd name="connsiteX5" fmla="*/ 807244 w 914520"/>
                  <a:gd name="connsiteY5" fmla="*/ 188736 h 189363"/>
                  <a:gd name="connsiteX6" fmla="*/ 471536 w 914520"/>
                  <a:gd name="connsiteY6" fmla="*/ 95868 h 189363"/>
                  <a:gd name="connsiteX7" fmla="*/ 122394 w 914520"/>
                  <a:gd name="connsiteY7" fmla="*/ 188737 h 189363"/>
                  <a:gd name="connsiteX8" fmla="*/ 2 w 914520"/>
                  <a:gd name="connsiteY8" fmla="*/ 100570 h 189363"/>
                  <a:gd name="connsiteX0" fmla="*/ 393 w 914911"/>
                  <a:gd name="connsiteY0" fmla="*/ 103512 h 192305"/>
                  <a:gd name="connsiteX1" fmla="*/ 98746 w 914911"/>
                  <a:gd name="connsiteY1" fmla="*/ 600 h 192305"/>
                  <a:gd name="connsiteX2" fmla="*/ 467627 w 914911"/>
                  <a:gd name="connsiteY2" fmla="*/ 98690 h 192305"/>
                  <a:gd name="connsiteX3" fmla="*/ 805231 w 914911"/>
                  <a:gd name="connsiteY3" fmla="*/ 3557 h 192305"/>
                  <a:gd name="connsiteX4" fmla="*/ 914793 w 914911"/>
                  <a:gd name="connsiteY4" fmla="*/ 103512 h 192305"/>
                  <a:gd name="connsiteX5" fmla="*/ 807635 w 914911"/>
                  <a:gd name="connsiteY5" fmla="*/ 191678 h 192305"/>
                  <a:gd name="connsiteX6" fmla="*/ 471927 w 914911"/>
                  <a:gd name="connsiteY6" fmla="*/ 98810 h 192305"/>
                  <a:gd name="connsiteX7" fmla="*/ 122785 w 914911"/>
                  <a:gd name="connsiteY7" fmla="*/ 191679 h 192305"/>
                  <a:gd name="connsiteX8" fmla="*/ 393 w 914911"/>
                  <a:gd name="connsiteY8" fmla="*/ 103512 h 192305"/>
                  <a:gd name="connsiteX0" fmla="*/ 3 w 914521"/>
                  <a:gd name="connsiteY0" fmla="*/ 103512 h 195249"/>
                  <a:gd name="connsiteX1" fmla="*/ 98356 w 914521"/>
                  <a:gd name="connsiteY1" fmla="*/ 600 h 195249"/>
                  <a:gd name="connsiteX2" fmla="*/ 467237 w 914521"/>
                  <a:gd name="connsiteY2" fmla="*/ 98690 h 195249"/>
                  <a:gd name="connsiteX3" fmla="*/ 804841 w 914521"/>
                  <a:gd name="connsiteY3" fmla="*/ 3557 h 195249"/>
                  <a:gd name="connsiteX4" fmla="*/ 914403 w 914521"/>
                  <a:gd name="connsiteY4" fmla="*/ 103512 h 195249"/>
                  <a:gd name="connsiteX5" fmla="*/ 807245 w 914521"/>
                  <a:gd name="connsiteY5" fmla="*/ 191678 h 195249"/>
                  <a:gd name="connsiteX6" fmla="*/ 471537 w 914521"/>
                  <a:gd name="connsiteY6" fmla="*/ 98810 h 195249"/>
                  <a:gd name="connsiteX7" fmla="*/ 96414 w 914521"/>
                  <a:gd name="connsiteY7" fmla="*/ 194637 h 195249"/>
                  <a:gd name="connsiteX8" fmla="*/ 3 w 914521"/>
                  <a:gd name="connsiteY8" fmla="*/ 103512 h 195249"/>
                  <a:gd name="connsiteX0" fmla="*/ 3 w 914948"/>
                  <a:gd name="connsiteY0" fmla="*/ 103512 h 195249"/>
                  <a:gd name="connsiteX1" fmla="*/ 98356 w 914948"/>
                  <a:gd name="connsiteY1" fmla="*/ 600 h 195249"/>
                  <a:gd name="connsiteX2" fmla="*/ 467237 w 914948"/>
                  <a:gd name="connsiteY2" fmla="*/ 98690 h 195249"/>
                  <a:gd name="connsiteX3" fmla="*/ 804841 w 914948"/>
                  <a:gd name="connsiteY3" fmla="*/ 3557 h 195249"/>
                  <a:gd name="connsiteX4" fmla="*/ 914403 w 914948"/>
                  <a:gd name="connsiteY4" fmla="*/ 103512 h 195249"/>
                  <a:gd name="connsiteX5" fmla="*/ 838422 w 914948"/>
                  <a:gd name="connsiteY5" fmla="*/ 191678 h 195249"/>
                  <a:gd name="connsiteX6" fmla="*/ 471537 w 914948"/>
                  <a:gd name="connsiteY6" fmla="*/ 98810 h 195249"/>
                  <a:gd name="connsiteX7" fmla="*/ 96414 w 914948"/>
                  <a:gd name="connsiteY7" fmla="*/ 194637 h 195249"/>
                  <a:gd name="connsiteX8" fmla="*/ 3 w 914948"/>
                  <a:gd name="connsiteY8" fmla="*/ 103512 h 195249"/>
                  <a:gd name="connsiteX0" fmla="*/ 3 w 914948"/>
                  <a:gd name="connsiteY0" fmla="*/ 106457 h 198194"/>
                  <a:gd name="connsiteX1" fmla="*/ 98356 w 914948"/>
                  <a:gd name="connsiteY1" fmla="*/ 3545 h 198194"/>
                  <a:gd name="connsiteX2" fmla="*/ 467237 w 914948"/>
                  <a:gd name="connsiteY2" fmla="*/ 101635 h 198194"/>
                  <a:gd name="connsiteX3" fmla="*/ 833420 w 914948"/>
                  <a:gd name="connsiteY3" fmla="*/ 585 h 198194"/>
                  <a:gd name="connsiteX4" fmla="*/ 914403 w 914948"/>
                  <a:gd name="connsiteY4" fmla="*/ 106457 h 198194"/>
                  <a:gd name="connsiteX5" fmla="*/ 838422 w 914948"/>
                  <a:gd name="connsiteY5" fmla="*/ 194623 h 198194"/>
                  <a:gd name="connsiteX6" fmla="*/ 471537 w 914948"/>
                  <a:gd name="connsiteY6" fmla="*/ 101755 h 198194"/>
                  <a:gd name="connsiteX7" fmla="*/ 96414 w 914948"/>
                  <a:gd name="connsiteY7" fmla="*/ 197582 h 198194"/>
                  <a:gd name="connsiteX8" fmla="*/ 3 w 914948"/>
                  <a:gd name="connsiteY8" fmla="*/ 106457 h 198194"/>
                  <a:gd name="connsiteX0" fmla="*/ 3 w 914633"/>
                  <a:gd name="connsiteY0" fmla="*/ 106457 h 198196"/>
                  <a:gd name="connsiteX1" fmla="*/ 98356 w 914633"/>
                  <a:gd name="connsiteY1" fmla="*/ 3545 h 198196"/>
                  <a:gd name="connsiteX2" fmla="*/ 467237 w 914633"/>
                  <a:gd name="connsiteY2" fmla="*/ 101635 h 198196"/>
                  <a:gd name="connsiteX3" fmla="*/ 833420 w 914633"/>
                  <a:gd name="connsiteY3" fmla="*/ 585 h 198196"/>
                  <a:gd name="connsiteX4" fmla="*/ 914403 w 914633"/>
                  <a:gd name="connsiteY4" fmla="*/ 106457 h 198196"/>
                  <a:gd name="connsiteX5" fmla="*/ 825431 w 914633"/>
                  <a:gd name="connsiteY5" fmla="*/ 191664 h 198196"/>
                  <a:gd name="connsiteX6" fmla="*/ 471537 w 914633"/>
                  <a:gd name="connsiteY6" fmla="*/ 101755 h 198196"/>
                  <a:gd name="connsiteX7" fmla="*/ 96414 w 914633"/>
                  <a:gd name="connsiteY7" fmla="*/ 197582 h 198196"/>
                  <a:gd name="connsiteX8" fmla="*/ 3 w 914633"/>
                  <a:gd name="connsiteY8" fmla="*/ 106457 h 198196"/>
                  <a:gd name="connsiteX0" fmla="*/ 3 w 914633"/>
                  <a:gd name="connsiteY0" fmla="*/ 106457 h 198197"/>
                  <a:gd name="connsiteX1" fmla="*/ 98356 w 914633"/>
                  <a:gd name="connsiteY1" fmla="*/ 3545 h 198197"/>
                  <a:gd name="connsiteX2" fmla="*/ 467237 w 914633"/>
                  <a:gd name="connsiteY2" fmla="*/ 101635 h 198197"/>
                  <a:gd name="connsiteX3" fmla="*/ 820430 w 914633"/>
                  <a:gd name="connsiteY3" fmla="*/ 585 h 198197"/>
                  <a:gd name="connsiteX4" fmla="*/ 914403 w 914633"/>
                  <a:gd name="connsiteY4" fmla="*/ 106457 h 198197"/>
                  <a:gd name="connsiteX5" fmla="*/ 825431 w 914633"/>
                  <a:gd name="connsiteY5" fmla="*/ 191664 h 198197"/>
                  <a:gd name="connsiteX6" fmla="*/ 471537 w 914633"/>
                  <a:gd name="connsiteY6" fmla="*/ 101755 h 198197"/>
                  <a:gd name="connsiteX7" fmla="*/ 96414 w 914633"/>
                  <a:gd name="connsiteY7" fmla="*/ 197582 h 198197"/>
                  <a:gd name="connsiteX8" fmla="*/ 3 w 914633"/>
                  <a:gd name="connsiteY8" fmla="*/ 106457 h 198197"/>
                  <a:gd name="connsiteX0" fmla="*/ 3 w 914568"/>
                  <a:gd name="connsiteY0" fmla="*/ 106457 h 198197"/>
                  <a:gd name="connsiteX1" fmla="*/ 98356 w 914568"/>
                  <a:gd name="connsiteY1" fmla="*/ 3545 h 198197"/>
                  <a:gd name="connsiteX2" fmla="*/ 467237 w 914568"/>
                  <a:gd name="connsiteY2" fmla="*/ 101635 h 198197"/>
                  <a:gd name="connsiteX3" fmla="*/ 820430 w 914568"/>
                  <a:gd name="connsiteY3" fmla="*/ 585 h 198197"/>
                  <a:gd name="connsiteX4" fmla="*/ 914403 w 914568"/>
                  <a:gd name="connsiteY4" fmla="*/ 106457 h 198197"/>
                  <a:gd name="connsiteX5" fmla="*/ 817636 w 914568"/>
                  <a:gd name="connsiteY5" fmla="*/ 191664 h 198197"/>
                  <a:gd name="connsiteX6" fmla="*/ 471537 w 914568"/>
                  <a:gd name="connsiteY6" fmla="*/ 101755 h 198197"/>
                  <a:gd name="connsiteX7" fmla="*/ 96414 w 914568"/>
                  <a:gd name="connsiteY7" fmla="*/ 197582 h 198197"/>
                  <a:gd name="connsiteX8" fmla="*/ 3 w 914568"/>
                  <a:gd name="connsiteY8" fmla="*/ 106457 h 198197"/>
                  <a:gd name="connsiteX0" fmla="*/ 3 w 911987"/>
                  <a:gd name="connsiteY0" fmla="*/ 106457 h 198197"/>
                  <a:gd name="connsiteX1" fmla="*/ 98356 w 911987"/>
                  <a:gd name="connsiteY1" fmla="*/ 3545 h 198197"/>
                  <a:gd name="connsiteX2" fmla="*/ 467237 w 911987"/>
                  <a:gd name="connsiteY2" fmla="*/ 101635 h 198197"/>
                  <a:gd name="connsiteX3" fmla="*/ 820430 w 911987"/>
                  <a:gd name="connsiteY3" fmla="*/ 585 h 198197"/>
                  <a:gd name="connsiteX4" fmla="*/ 911805 w 911987"/>
                  <a:gd name="connsiteY4" fmla="*/ 97580 h 198197"/>
                  <a:gd name="connsiteX5" fmla="*/ 817636 w 911987"/>
                  <a:gd name="connsiteY5" fmla="*/ 191664 h 198197"/>
                  <a:gd name="connsiteX6" fmla="*/ 471537 w 911987"/>
                  <a:gd name="connsiteY6" fmla="*/ 101755 h 198197"/>
                  <a:gd name="connsiteX7" fmla="*/ 96414 w 911987"/>
                  <a:gd name="connsiteY7" fmla="*/ 197582 h 198197"/>
                  <a:gd name="connsiteX8" fmla="*/ 3 w 911987"/>
                  <a:gd name="connsiteY8" fmla="*/ 106457 h 198197"/>
                  <a:gd name="connsiteX0" fmla="*/ 3 w 911987"/>
                  <a:gd name="connsiteY0" fmla="*/ 97581 h 198197"/>
                  <a:gd name="connsiteX1" fmla="*/ 98356 w 911987"/>
                  <a:gd name="connsiteY1" fmla="*/ 3545 h 198197"/>
                  <a:gd name="connsiteX2" fmla="*/ 467237 w 911987"/>
                  <a:gd name="connsiteY2" fmla="*/ 101635 h 198197"/>
                  <a:gd name="connsiteX3" fmla="*/ 820430 w 911987"/>
                  <a:gd name="connsiteY3" fmla="*/ 585 h 198197"/>
                  <a:gd name="connsiteX4" fmla="*/ 911805 w 911987"/>
                  <a:gd name="connsiteY4" fmla="*/ 97580 h 198197"/>
                  <a:gd name="connsiteX5" fmla="*/ 817636 w 911987"/>
                  <a:gd name="connsiteY5" fmla="*/ 191664 h 198197"/>
                  <a:gd name="connsiteX6" fmla="*/ 471537 w 911987"/>
                  <a:gd name="connsiteY6" fmla="*/ 101755 h 198197"/>
                  <a:gd name="connsiteX7" fmla="*/ 96414 w 911987"/>
                  <a:gd name="connsiteY7" fmla="*/ 197582 h 198197"/>
                  <a:gd name="connsiteX8" fmla="*/ 3 w 911987"/>
                  <a:gd name="connsiteY8" fmla="*/ 97581 h 198197"/>
                  <a:gd name="connsiteX0" fmla="*/ 3 w 914586"/>
                  <a:gd name="connsiteY0" fmla="*/ 100654 h 198197"/>
                  <a:gd name="connsiteX1" fmla="*/ 100955 w 914586"/>
                  <a:gd name="connsiteY1" fmla="*/ 3545 h 198197"/>
                  <a:gd name="connsiteX2" fmla="*/ 469836 w 914586"/>
                  <a:gd name="connsiteY2" fmla="*/ 101635 h 198197"/>
                  <a:gd name="connsiteX3" fmla="*/ 823029 w 914586"/>
                  <a:gd name="connsiteY3" fmla="*/ 585 h 198197"/>
                  <a:gd name="connsiteX4" fmla="*/ 914404 w 914586"/>
                  <a:gd name="connsiteY4" fmla="*/ 97580 h 198197"/>
                  <a:gd name="connsiteX5" fmla="*/ 820235 w 914586"/>
                  <a:gd name="connsiteY5" fmla="*/ 191664 h 198197"/>
                  <a:gd name="connsiteX6" fmla="*/ 474136 w 914586"/>
                  <a:gd name="connsiteY6" fmla="*/ 101755 h 198197"/>
                  <a:gd name="connsiteX7" fmla="*/ 99013 w 914586"/>
                  <a:gd name="connsiteY7" fmla="*/ 197582 h 198197"/>
                  <a:gd name="connsiteX8" fmla="*/ 3 w 914586"/>
                  <a:gd name="connsiteY8" fmla="*/ 100654 h 198197"/>
                  <a:gd name="connsiteX0" fmla="*/ 3 w 917167"/>
                  <a:gd name="connsiteY0" fmla="*/ 100654 h 198197"/>
                  <a:gd name="connsiteX1" fmla="*/ 100955 w 917167"/>
                  <a:gd name="connsiteY1" fmla="*/ 3545 h 198197"/>
                  <a:gd name="connsiteX2" fmla="*/ 469836 w 917167"/>
                  <a:gd name="connsiteY2" fmla="*/ 101635 h 198197"/>
                  <a:gd name="connsiteX3" fmla="*/ 823029 w 917167"/>
                  <a:gd name="connsiteY3" fmla="*/ 585 h 198197"/>
                  <a:gd name="connsiteX4" fmla="*/ 917002 w 917167"/>
                  <a:gd name="connsiteY4" fmla="*/ 101677 h 198197"/>
                  <a:gd name="connsiteX5" fmla="*/ 820235 w 917167"/>
                  <a:gd name="connsiteY5" fmla="*/ 191664 h 198197"/>
                  <a:gd name="connsiteX6" fmla="*/ 474136 w 917167"/>
                  <a:gd name="connsiteY6" fmla="*/ 101755 h 198197"/>
                  <a:gd name="connsiteX7" fmla="*/ 99013 w 917167"/>
                  <a:gd name="connsiteY7" fmla="*/ 197582 h 198197"/>
                  <a:gd name="connsiteX8" fmla="*/ 3 w 917167"/>
                  <a:gd name="connsiteY8" fmla="*/ 100654 h 198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7167" h="198197">
                    <a:moveTo>
                      <a:pt x="3" y="100654"/>
                    </a:moveTo>
                    <a:cubicBezTo>
                      <a:pt x="327" y="68315"/>
                      <a:pt x="24755" y="13080"/>
                      <a:pt x="100955" y="3545"/>
                    </a:cubicBezTo>
                    <a:cubicBezTo>
                      <a:pt x="177155" y="-5990"/>
                      <a:pt x="349490" y="102128"/>
                      <a:pt x="469836" y="101635"/>
                    </a:cubicBezTo>
                    <a:cubicBezTo>
                      <a:pt x="590182" y="101142"/>
                      <a:pt x="746829" y="-8950"/>
                      <a:pt x="823029" y="585"/>
                    </a:cubicBezTo>
                    <a:cubicBezTo>
                      <a:pt x="899229" y="10120"/>
                      <a:pt x="914621" y="79452"/>
                      <a:pt x="917002" y="101677"/>
                    </a:cubicBezTo>
                    <a:cubicBezTo>
                      <a:pt x="919383" y="123902"/>
                      <a:pt x="896435" y="182129"/>
                      <a:pt x="820235" y="191664"/>
                    </a:cubicBezTo>
                    <a:cubicBezTo>
                      <a:pt x="744035" y="201199"/>
                      <a:pt x="594340" y="100769"/>
                      <a:pt x="474136" y="101755"/>
                    </a:cubicBezTo>
                    <a:cubicBezTo>
                      <a:pt x="353932" y="102741"/>
                      <a:pt x="175213" y="207117"/>
                      <a:pt x="99013" y="197582"/>
                    </a:cubicBezTo>
                    <a:cubicBezTo>
                      <a:pt x="22813" y="188047"/>
                      <a:pt x="-321" y="132993"/>
                      <a:pt x="3" y="100654"/>
                    </a:cubicBezTo>
                    <a:close/>
                  </a:path>
                </a:pathLst>
              </a:custGeom>
              <a:solidFill>
                <a:srgbClr val="FBFE7E"/>
              </a:solidFill>
              <a:ln>
                <a:solidFill>
                  <a:srgbClr val="E164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宋体"/>
                  <a:cs typeface="+mn-cs"/>
                </a:endParaRPr>
              </a:p>
            </p:txBody>
          </p:sp>
        </p:grpSp>
        <p:grpSp>
          <p:nvGrpSpPr>
            <p:cNvPr id="32" name="Group 52"/>
            <p:cNvGrpSpPr/>
            <p:nvPr/>
          </p:nvGrpSpPr>
          <p:grpSpPr>
            <a:xfrm rot="5400000">
              <a:off x="3154700" y="5469870"/>
              <a:ext cx="840625" cy="840625"/>
              <a:chOff x="6653529" y="3505201"/>
              <a:chExt cx="840625" cy="840625"/>
            </a:xfrm>
          </p:grpSpPr>
          <p:sp>
            <p:nvSpPr>
              <p:cNvPr id="54" name="Oval 23"/>
              <p:cNvSpPr/>
              <p:nvPr/>
            </p:nvSpPr>
            <p:spPr>
              <a:xfrm>
                <a:off x="6653529" y="3845759"/>
                <a:ext cx="840625" cy="159510"/>
              </a:xfrm>
              <a:custGeom>
                <a:avLst/>
                <a:gdLst>
                  <a:gd name="connsiteX0" fmla="*/ 0 w 914400"/>
                  <a:gd name="connsiteY0" fmla="*/ 57210 h 114419"/>
                  <a:gd name="connsiteX1" fmla="*/ 457200 w 914400"/>
                  <a:gd name="connsiteY1" fmla="*/ 0 h 114419"/>
                  <a:gd name="connsiteX2" fmla="*/ 914400 w 914400"/>
                  <a:gd name="connsiteY2" fmla="*/ 57210 h 114419"/>
                  <a:gd name="connsiteX3" fmla="*/ 457200 w 914400"/>
                  <a:gd name="connsiteY3" fmla="*/ 114420 h 114419"/>
                  <a:gd name="connsiteX4" fmla="*/ 0 w 914400"/>
                  <a:gd name="connsiteY4" fmla="*/ 57210 h 114419"/>
                  <a:gd name="connsiteX0" fmla="*/ 9508 w 923908"/>
                  <a:gd name="connsiteY0" fmla="*/ 57210 h 124600"/>
                  <a:gd name="connsiteX1" fmla="*/ 466708 w 923908"/>
                  <a:gd name="connsiteY1" fmla="*/ 0 h 124600"/>
                  <a:gd name="connsiteX2" fmla="*/ 923908 w 923908"/>
                  <a:gd name="connsiteY2" fmla="*/ 57210 h 124600"/>
                  <a:gd name="connsiteX3" fmla="*/ 466708 w 923908"/>
                  <a:gd name="connsiteY3" fmla="*/ 114420 h 124600"/>
                  <a:gd name="connsiteX4" fmla="*/ 180958 w 923908"/>
                  <a:gd name="connsiteY4" fmla="*/ 119182 h 124600"/>
                  <a:gd name="connsiteX5" fmla="*/ 9508 w 923908"/>
                  <a:gd name="connsiteY5" fmla="*/ 57210 h 124600"/>
                  <a:gd name="connsiteX0" fmla="*/ 9508 w 927241"/>
                  <a:gd name="connsiteY0" fmla="*/ 57210 h 153918"/>
                  <a:gd name="connsiteX1" fmla="*/ 466708 w 927241"/>
                  <a:gd name="connsiteY1" fmla="*/ 0 h 153918"/>
                  <a:gd name="connsiteX2" fmla="*/ 923908 w 927241"/>
                  <a:gd name="connsiteY2" fmla="*/ 57210 h 153918"/>
                  <a:gd name="connsiteX3" fmla="*/ 685783 w 927241"/>
                  <a:gd name="connsiteY3" fmla="*/ 152518 h 153918"/>
                  <a:gd name="connsiteX4" fmla="*/ 466708 w 927241"/>
                  <a:gd name="connsiteY4" fmla="*/ 114420 h 153918"/>
                  <a:gd name="connsiteX5" fmla="*/ 180958 w 927241"/>
                  <a:gd name="connsiteY5" fmla="*/ 119182 h 153918"/>
                  <a:gd name="connsiteX6" fmla="*/ 9508 w 927241"/>
                  <a:gd name="connsiteY6" fmla="*/ 57210 h 153918"/>
                  <a:gd name="connsiteX0" fmla="*/ 8573 w 926306"/>
                  <a:gd name="connsiteY0" fmla="*/ 57210 h 163144"/>
                  <a:gd name="connsiteX1" fmla="*/ 465773 w 926306"/>
                  <a:gd name="connsiteY1" fmla="*/ 0 h 163144"/>
                  <a:gd name="connsiteX2" fmla="*/ 922973 w 926306"/>
                  <a:gd name="connsiteY2" fmla="*/ 57210 h 163144"/>
                  <a:gd name="connsiteX3" fmla="*/ 684848 w 926306"/>
                  <a:gd name="connsiteY3" fmla="*/ 152518 h 163144"/>
                  <a:gd name="connsiteX4" fmla="*/ 465773 w 926306"/>
                  <a:gd name="connsiteY4" fmla="*/ 114420 h 163144"/>
                  <a:gd name="connsiteX5" fmla="*/ 189548 w 926306"/>
                  <a:gd name="connsiteY5" fmla="*/ 162045 h 163144"/>
                  <a:gd name="connsiteX6" fmla="*/ 8573 w 926306"/>
                  <a:gd name="connsiteY6" fmla="*/ 57210 h 163144"/>
                  <a:gd name="connsiteX0" fmla="*/ 0 w 917733"/>
                  <a:gd name="connsiteY0" fmla="*/ 134261 h 240195"/>
                  <a:gd name="connsiteX1" fmla="*/ 180975 w 917733"/>
                  <a:gd name="connsiteY1" fmla="*/ 969 h 240195"/>
                  <a:gd name="connsiteX2" fmla="*/ 457200 w 917733"/>
                  <a:gd name="connsiteY2" fmla="*/ 77051 h 240195"/>
                  <a:gd name="connsiteX3" fmla="*/ 914400 w 917733"/>
                  <a:gd name="connsiteY3" fmla="*/ 134261 h 240195"/>
                  <a:gd name="connsiteX4" fmla="*/ 676275 w 917733"/>
                  <a:gd name="connsiteY4" fmla="*/ 229569 h 240195"/>
                  <a:gd name="connsiteX5" fmla="*/ 457200 w 917733"/>
                  <a:gd name="connsiteY5" fmla="*/ 191471 h 240195"/>
                  <a:gd name="connsiteX6" fmla="*/ 180975 w 917733"/>
                  <a:gd name="connsiteY6" fmla="*/ 239096 h 240195"/>
                  <a:gd name="connsiteX7" fmla="*/ 0 w 917733"/>
                  <a:gd name="connsiteY7" fmla="*/ 134261 h 240195"/>
                  <a:gd name="connsiteX0" fmla="*/ 0 w 914425"/>
                  <a:gd name="connsiteY0" fmla="*/ 134040 h 239974"/>
                  <a:gd name="connsiteX1" fmla="*/ 180975 w 914425"/>
                  <a:gd name="connsiteY1" fmla="*/ 748 h 239974"/>
                  <a:gd name="connsiteX2" fmla="*/ 457200 w 914425"/>
                  <a:gd name="connsiteY2" fmla="*/ 76830 h 239974"/>
                  <a:gd name="connsiteX3" fmla="*/ 700087 w 914425"/>
                  <a:gd name="connsiteY3" fmla="*/ 5511 h 239974"/>
                  <a:gd name="connsiteX4" fmla="*/ 914400 w 914425"/>
                  <a:gd name="connsiteY4" fmla="*/ 134040 h 239974"/>
                  <a:gd name="connsiteX5" fmla="*/ 676275 w 914425"/>
                  <a:gd name="connsiteY5" fmla="*/ 229348 h 239974"/>
                  <a:gd name="connsiteX6" fmla="*/ 457200 w 914425"/>
                  <a:gd name="connsiteY6" fmla="*/ 191250 h 239974"/>
                  <a:gd name="connsiteX7" fmla="*/ 180975 w 914425"/>
                  <a:gd name="connsiteY7" fmla="*/ 238875 h 239974"/>
                  <a:gd name="connsiteX8" fmla="*/ 0 w 914425"/>
                  <a:gd name="connsiteY8" fmla="*/ 134040 h 239974"/>
                  <a:gd name="connsiteX0" fmla="*/ 0 w 914425"/>
                  <a:gd name="connsiteY0" fmla="*/ 134040 h 239525"/>
                  <a:gd name="connsiteX1" fmla="*/ 180975 w 914425"/>
                  <a:gd name="connsiteY1" fmla="*/ 748 h 239525"/>
                  <a:gd name="connsiteX2" fmla="*/ 457200 w 914425"/>
                  <a:gd name="connsiteY2" fmla="*/ 76830 h 239525"/>
                  <a:gd name="connsiteX3" fmla="*/ 700087 w 914425"/>
                  <a:gd name="connsiteY3" fmla="*/ 5511 h 239525"/>
                  <a:gd name="connsiteX4" fmla="*/ 914400 w 914425"/>
                  <a:gd name="connsiteY4" fmla="*/ 134040 h 239525"/>
                  <a:gd name="connsiteX5" fmla="*/ 676275 w 914425"/>
                  <a:gd name="connsiteY5" fmla="*/ 229348 h 239525"/>
                  <a:gd name="connsiteX6" fmla="*/ 466725 w 914425"/>
                  <a:gd name="connsiteY6" fmla="*/ 148388 h 239525"/>
                  <a:gd name="connsiteX7" fmla="*/ 180975 w 914425"/>
                  <a:gd name="connsiteY7" fmla="*/ 238875 h 239525"/>
                  <a:gd name="connsiteX8" fmla="*/ 0 w 914425"/>
                  <a:gd name="connsiteY8" fmla="*/ 134040 h 239525"/>
                  <a:gd name="connsiteX0" fmla="*/ 0 w 914425"/>
                  <a:gd name="connsiteY0" fmla="*/ 133767 h 239252"/>
                  <a:gd name="connsiteX1" fmla="*/ 180975 w 914425"/>
                  <a:gd name="connsiteY1" fmla="*/ 475 h 239252"/>
                  <a:gd name="connsiteX2" fmla="*/ 457200 w 914425"/>
                  <a:gd name="connsiteY2" fmla="*/ 128945 h 239252"/>
                  <a:gd name="connsiteX3" fmla="*/ 700087 w 914425"/>
                  <a:gd name="connsiteY3" fmla="*/ 5238 h 239252"/>
                  <a:gd name="connsiteX4" fmla="*/ 914400 w 914425"/>
                  <a:gd name="connsiteY4" fmla="*/ 133767 h 239252"/>
                  <a:gd name="connsiteX5" fmla="*/ 676275 w 914425"/>
                  <a:gd name="connsiteY5" fmla="*/ 229075 h 239252"/>
                  <a:gd name="connsiteX6" fmla="*/ 466725 w 914425"/>
                  <a:gd name="connsiteY6" fmla="*/ 148115 h 239252"/>
                  <a:gd name="connsiteX7" fmla="*/ 180975 w 914425"/>
                  <a:gd name="connsiteY7" fmla="*/ 238602 h 239252"/>
                  <a:gd name="connsiteX8" fmla="*/ 0 w 914425"/>
                  <a:gd name="connsiteY8" fmla="*/ 133767 h 239252"/>
                  <a:gd name="connsiteX0" fmla="*/ 0 w 914425"/>
                  <a:gd name="connsiteY0" fmla="*/ 133767 h 239152"/>
                  <a:gd name="connsiteX1" fmla="*/ 180975 w 914425"/>
                  <a:gd name="connsiteY1" fmla="*/ 475 h 239152"/>
                  <a:gd name="connsiteX2" fmla="*/ 457200 w 914425"/>
                  <a:gd name="connsiteY2" fmla="*/ 128945 h 239152"/>
                  <a:gd name="connsiteX3" fmla="*/ 700087 w 914425"/>
                  <a:gd name="connsiteY3" fmla="*/ 5238 h 239152"/>
                  <a:gd name="connsiteX4" fmla="*/ 914400 w 914425"/>
                  <a:gd name="connsiteY4" fmla="*/ 133767 h 239152"/>
                  <a:gd name="connsiteX5" fmla="*/ 676275 w 914425"/>
                  <a:gd name="connsiteY5" fmla="*/ 229075 h 239152"/>
                  <a:gd name="connsiteX6" fmla="*/ 457200 w 914425"/>
                  <a:gd name="connsiteY6" fmla="*/ 129065 h 239152"/>
                  <a:gd name="connsiteX7" fmla="*/ 180975 w 914425"/>
                  <a:gd name="connsiteY7" fmla="*/ 238602 h 239152"/>
                  <a:gd name="connsiteX8" fmla="*/ 0 w 914425"/>
                  <a:gd name="connsiteY8" fmla="*/ 133767 h 239152"/>
                  <a:gd name="connsiteX0" fmla="*/ 1562 w 915987"/>
                  <a:gd name="connsiteY0" fmla="*/ 129035 h 234420"/>
                  <a:gd name="connsiteX1" fmla="*/ 115862 w 915987"/>
                  <a:gd name="connsiteY1" fmla="*/ 29081 h 234420"/>
                  <a:gd name="connsiteX2" fmla="*/ 458762 w 915987"/>
                  <a:gd name="connsiteY2" fmla="*/ 124213 h 234420"/>
                  <a:gd name="connsiteX3" fmla="*/ 701649 w 915987"/>
                  <a:gd name="connsiteY3" fmla="*/ 506 h 234420"/>
                  <a:gd name="connsiteX4" fmla="*/ 915962 w 915987"/>
                  <a:gd name="connsiteY4" fmla="*/ 129035 h 234420"/>
                  <a:gd name="connsiteX5" fmla="*/ 677837 w 915987"/>
                  <a:gd name="connsiteY5" fmla="*/ 224343 h 234420"/>
                  <a:gd name="connsiteX6" fmla="*/ 458762 w 915987"/>
                  <a:gd name="connsiteY6" fmla="*/ 124333 h 234420"/>
                  <a:gd name="connsiteX7" fmla="*/ 182537 w 915987"/>
                  <a:gd name="connsiteY7" fmla="*/ 233870 h 234420"/>
                  <a:gd name="connsiteX8" fmla="*/ 1562 w 915987"/>
                  <a:gd name="connsiteY8" fmla="*/ 129035 h 234420"/>
                  <a:gd name="connsiteX0" fmla="*/ 824 w 915249"/>
                  <a:gd name="connsiteY0" fmla="*/ 129035 h 224939"/>
                  <a:gd name="connsiteX1" fmla="*/ 115124 w 915249"/>
                  <a:gd name="connsiteY1" fmla="*/ 29081 h 224939"/>
                  <a:gd name="connsiteX2" fmla="*/ 458024 w 915249"/>
                  <a:gd name="connsiteY2" fmla="*/ 124213 h 224939"/>
                  <a:gd name="connsiteX3" fmla="*/ 700911 w 915249"/>
                  <a:gd name="connsiteY3" fmla="*/ 506 h 224939"/>
                  <a:gd name="connsiteX4" fmla="*/ 915224 w 915249"/>
                  <a:gd name="connsiteY4" fmla="*/ 129035 h 224939"/>
                  <a:gd name="connsiteX5" fmla="*/ 677099 w 915249"/>
                  <a:gd name="connsiteY5" fmla="*/ 224343 h 224939"/>
                  <a:gd name="connsiteX6" fmla="*/ 458024 w 915249"/>
                  <a:gd name="connsiteY6" fmla="*/ 124333 h 224939"/>
                  <a:gd name="connsiteX7" fmla="*/ 86549 w 915249"/>
                  <a:gd name="connsiteY7" fmla="*/ 214820 h 224939"/>
                  <a:gd name="connsiteX8" fmla="*/ 824 w 915249"/>
                  <a:gd name="connsiteY8" fmla="*/ 129035 h 224939"/>
                  <a:gd name="connsiteX0" fmla="*/ 46 w 914471"/>
                  <a:gd name="connsiteY0" fmla="*/ 129035 h 224935"/>
                  <a:gd name="connsiteX1" fmla="*/ 114346 w 914471"/>
                  <a:gd name="connsiteY1" fmla="*/ 29081 h 224935"/>
                  <a:gd name="connsiteX2" fmla="*/ 457246 w 914471"/>
                  <a:gd name="connsiteY2" fmla="*/ 124213 h 224935"/>
                  <a:gd name="connsiteX3" fmla="*/ 700133 w 914471"/>
                  <a:gd name="connsiteY3" fmla="*/ 506 h 224935"/>
                  <a:gd name="connsiteX4" fmla="*/ 914446 w 914471"/>
                  <a:gd name="connsiteY4" fmla="*/ 129035 h 224935"/>
                  <a:gd name="connsiteX5" fmla="*/ 676321 w 914471"/>
                  <a:gd name="connsiteY5" fmla="*/ 224343 h 224935"/>
                  <a:gd name="connsiteX6" fmla="*/ 457246 w 914471"/>
                  <a:gd name="connsiteY6" fmla="*/ 124333 h 224935"/>
                  <a:gd name="connsiteX7" fmla="*/ 123871 w 914471"/>
                  <a:gd name="connsiteY7" fmla="*/ 219583 h 224935"/>
                  <a:gd name="connsiteX8" fmla="*/ 46 w 914471"/>
                  <a:gd name="connsiteY8" fmla="*/ 129035 h 224935"/>
                  <a:gd name="connsiteX0" fmla="*/ 46 w 914557"/>
                  <a:gd name="connsiteY0" fmla="*/ 129035 h 220205"/>
                  <a:gd name="connsiteX1" fmla="*/ 114346 w 914557"/>
                  <a:gd name="connsiteY1" fmla="*/ 29081 h 220205"/>
                  <a:gd name="connsiteX2" fmla="*/ 457246 w 914557"/>
                  <a:gd name="connsiteY2" fmla="*/ 124213 h 220205"/>
                  <a:gd name="connsiteX3" fmla="*/ 700133 w 914557"/>
                  <a:gd name="connsiteY3" fmla="*/ 506 h 220205"/>
                  <a:gd name="connsiteX4" fmla="*/ 914446 w 914557"/>
                  <a:gd name="connsiteY4" fmla="*/ 129035 h 220205"/>
                  <a:gd name="connsiteX5" fmla="*/ 804908 w 914557"/>
                  <a:gd name="connsiteY5" fmla="*/ 210056 h 220205"/>
                  <a:gd name="connsiteX6" fmla="*/ 457246 w 914557"/>
                  <a:gd name="connsiteY6" fmla="*/ 124333 h 220205"/>
                  <a:gd name="connsiteX7" fmla="*/ 123871 w 914557"/>
                  <a:gd name="connsiteY7" fmla="*/ 219583 h 220205"/>
                  <a:gd name="connsiteX8" fmla="*/ 46 w 914557"/>
                  <a:gd name="connsiteY8" fmla="*/ 129035 h 220205"/>
                  <a:gd name="connsiteX0" fmla="*/ 46 w 914493"/>
                  <a:gd name="connsiteY0" fmla="*/ 129035 h 220196"/>
                  <a:gd name="connsiteX1" fmla="*/ 114346 w 914493"/>
                  <a:gd name="connsiteY1" fmla="*/ 29081 h 220196"/>
                  <a:gd name="connsiteX2" fmla="*/ 457246 w 914493"/>
                  <a:gd name="connsiteY2" fmla="*/ 124213 h 220196"/>
                  <a:gd name="connsiteX3" fmla="*/ 700133 w 914493"/>
                  <a:gd name="connsiteY3" fmla="*/ 506 h 220196"/>
                  <a:gd name="connsiteX4" fmla="*/ 914446 w 914493"/>
                  <a:gd name="connsiteY4" fmla="*/ 129035 h 220196"/>
                  <a:gd name="connsiteX5" fmla="*/ 752520 w 914493"/>
                  <a:gd name="connsiteY5" fmla="*/ 219581 h 220196"/>
                  <a:gd name="connsiteX6" fmla="*/ 457246 w 914493"/>
                  <a:gd name="connsiteY6" fmla="*/ 124333 h 220196"/>
                  <a:gd name="connsiteX7" fmla="*/ 123871 w 914493"/>
                  <a:gd name="connsiteY7" fmla="*/ 219583 h 220196"/>
                  <a:gd name="connsiteX8" fmla="*/ 46 w 914493"/>
                  <a:gd name="connsiteY8" fmla="*/ 129035 h 220196"/>
                  <a:gd name="connsiteX0" fmla="*/ 46 w 914493"/>
                  <a:gd name="connsiteY0" fmla="*/ 105310 h 196471"/>
                  <a:gd name="connsiteX1" fmla="*/ 114346 w 914493"/>
                  <a:gd name="connsiteY1" fmla="*/ 5356 h 196471"/>
                  <a:gd name="connsiteX2" fmla="*/ 457246 w 914493"/>
                  <a:gd name="connsiteY2" fmla="*/ 100488 h 196471"/>
                  <a:gd name="connsiteX3" fmla="*/ 795383 w 914493"/>
                  <a:gd name="connsiteY3" fmla="*/ 593 h 196471"/>
                  <a:gd name="connsiteX4" fmla="*/ 914446 w 914493"/>
                  <a:gd name="connsiteY4" fmla="*/ 105310 h 196471"/>
                  <a:gd name="connsiteX5" fmla="*/ 752520 w 914493"/>
                  <a:gd name="connsiteY5" fmla="*/ 195856 h 196471"/>
                  <a:gd name="connsiteX6" fmla="*/ 457246 w 914493"/>
                  <a:gd name="connsiteY6" fmla="*/ 100608 h 196471"/>
                  <a:gd name="connsiteX7" fmla="*/ 123871 w 914493"/>
                  <a:gd name="connsiteY7" fmla="*/ 195858 h 196471"/>
                  <a:gd name="connsiteX8" fmla="*/ 46 w 914493"/>
                  <a:gd name="connsiteY8" fmla="*/ 105310 h 196471"/>
                  <a:gd name="connsiteX0" fmla="*/ 46 w 914573"/>
                  <a:gd name="connsiteY0" fmla="*/ 105310 h 201211"/>
                  <a:gd name="connsiteX1" fmla="*/ 114346 w 914573"/>
                  <a:gd name="connsiteY1" fmla="*/ 5356 h 201211"/>
                  <a:gd name="connsiteX2" fmla="*/ 457246 w 914573"/>
                  <a:gd name="connsiteY2" fmla="*/ 100488 h 201211"/>
                  <a:gd name="connsiteX3" fmla="*/ 795383 w 914573"/>
                  <a:gd name="connsiteY3" fmla="*/ 593 h 201211"/>
                  <a:gd name="connsiteX4" fmla="*/ 914446 w 914573"/>
                  <a:gd name="connsiteY4" fmla="*/ 105310 h 201211"/>
                  <a:gd name="connsiteX5" fmla="*/ 809670 w 914573"/>
                  <a:gd name="connsiteY5" fmla="*/ 200619 h 201211"/>
                  <a:gd name="connsiteX6" fmla="*/ 457246 w 914573"/>
                  <a:gd name="connsiteY6" fmla="*/ 100608 h 201211"/>
                  <a:gd name="connsiteX7" fmla="*/ 123871 w 914573"/>
                  <a:gd name="connsiteY7" fmla="*/ 195858 h 201211"/>
                  <a:gd name="connsiteX8" fmla="*/ 46 w 914573"/>
                  <a:gd name="connsiteY8" fmla="*/ 105310 h 201211"/>
                  <a:gd name="connsiteX0" fmla="*/ 46 w 914564"/>
                  <a:gd name="connsiteY0" fmla="*/ 105310 h 196473"/>
                  <a:gd name="connsiteX1" fmla="*/ 114346 w 914564"/>
                  <a:gd name="connsiteY1" fmla="*/ 5356 h 196473"/>
                  <a:gd name="connsiteX2" fmla="*/ 457246 w 914564"/>
                  <a:gd name="connsiteY2" fmla="*/ 100488 h 196473"/>
                  <a:gd name="connsiteX3" fmla="*/ 795383 w 914564"/>
                  <a:gd name="connsiteY3" fmla="*/ 593 h 196473"/>
                  <a:gd name="connsiteX4" fmla="*/ 914446 w 914564"/>
                  <a:gd name="connsiteY4" fmla="*/ 105310 h 196473"/>
                  <a:gd name="connsiteX5" fmla="*/ 807288 w 914564"/>
                  <a:gd name="connsiteY5" fmla="*/ 193476 h 196473"/>
                  <a:gd name="connsiteX6" fmla="*/ 457246 w 914564"/>
                  <a:gd name="connsiteY6" fmla="*/ 100608 h 196473"/>
                  <a:gd name="connsiteX7" fmla="*/ 123871 w 914564"/>
                  <a:gd name="connsiteY7" fmla="*/ 195858 h 196473"/>
                  <a:gd name="connsiteX8" fmla="*/ 46 w 914564"/>
                  <a:gd name="connsiteY8" fmla="*/ 105310 h 196473"/>
                  <a:gd name="connsiteX0" fmla="*/ 46 w 914564"/>
                  <a:gd name="connsiteY0" fmla="*/ 100570 h 191733"/>
                  <a:gd name="connsiteX1" fmla="*/ 114346 w 914564"/>
                  <a:gd name="connsiteY1" fmla="*/ 616 h 191733"/>
                  <a:gd name="connsiteX2" fmla="*/ 457246 w 914564"/>
                  <a:gd name="connsiteY2" fmla="*/ 95748 h 191733"/>
                  <a:gd name="connsiteX3" fmla="*/ 812052 w 914564"/>
                  <a:gd name="connsiteY3" fmla="*/ 615 h 191733"/>
                  <a:gd name="connsiteX4" fmla="*/ 914446 w 914564"/>
                  <a:gd name="connsiteY4" fmla="*/ 100570 h 191733"/>
                  <a:gd name="connsiteX5" fmla="*/ 807288 w 914564"/>
                  <a:gd name="connsiteY5" fmla="*/ 188736 h 191733"/>
                  <a:gd name="connsiteX6" fmla="*/ 457246 w 914564"/>
                  <a:gd name="connsiteY6" fmla="*/ 95868 h 191733"/>
                  <a:gd name="connsiteX7" fmla="*/ 123871 w 914564"/>
                  <a:gd name="connsiteY7" fmla="*/ 191118 h 191733"/>
                  <a:gd name="connsiteX8" fmla="*/ 46 w 914564"/>
                  <a:gd name="connsiteY8" fmla="*/ 100570 h 191733"/>
                  <a:gd name="connsiteX0" fmla="*/ 46 w 914564"/>
                  <a:gd name="connsiteY0" fmla="*/ 100570 h 191747"/>
                  <a:gd name="connsiteX1" fmla="*/ 114346 w 914564"/>
                  <a:gd name="connsiteY1" fmla="*/ 616 h 191747"/>
                  <a:gd name="connsiteX2" fmla="*/ 457246 w 914564"/>
                  <a:gd name="connsiteY2" fmla="*/ 95748 h 191747"/>
                  <a:gd name="connsiteX3" fmla="*/ 812052 w 914564"/>
                  <a:gd name="connsiteY3" fmla="*/ 615 h 191747"/>
                  <a:gd name="connsiteX4" fmla="*/ 914446 w 914564"/>
                  <a:gd name="connsiteY4" fmla="*/ 100570 h 191747"/>
                  <a:gd name="connsiteX5" fmla="*/ 807288 w 914564"/>
                  <a:gd name="connsiteY5" fmla="*/ 188736 h 191747"/>
                  <a:gd name="connsiteX6" fmla="*/ 474447 w 914564"/>
                  <a:gd name="connsiteY6" fmla="*/ 98249 h 191747"/>
                  <a:gd name="connsiteX7" fmla="*/ 123871 w 914564"/>
                  <a:gd name="connsiteY7" fmla="*/ 191118 h 191747"/>
                  <a:gd name="connsiteX8" fmla="*/ 46 w 914564"/>
                  <a:gd name="connsiteY8" fmla="*/ 100570 h 191747"/>
                  <a:gd name="connsiteX0" fmla="*/ 46 w 914564"/>
                  <a:gd name="connsiteY0" fmla="*/ 100582 h 191759"/>
                  <a:gd name="connsiteX1" fmla="*/ 114346 w 914564"/>
                  <a:gd name="connsiteY1" fmla="*/ 628 h 191759"/>
                  <a:gd name="connsiteX2" fmla="*/ 477314 w 914564"/>
                  <a:gd name="connsiteY2" fmla="*/ 93379 h 191759"/>
                  <a:gd name="connsiteX3" fmla="*/ 812052 w 914564"/>
                  <a:gd name="connsiteY3" fmla="*/ 627 h 191759"/>
                  <a:gd name="connsiteX4" fmla="*/ 914446 w 914564"/>
                  <a:gd name="connsiteY4" fmla="*/ 100582 h 191759"/>
                  <a:gd name="connsiteX5" fmla="*/ 807288 w 914564"/>
                  <a:gd name="connsiteY5" fmla="*/ 188748 h 191759"/>
                  <a:gd name="connsiteX6" fmla="*/ 474447 w 914564"/>
                  <a:gd name="connsiteY6" fmla="*/ 98261 h 191759"/>
                  <a:gd name="connsiteX7" fmla="*/ 123871 w 914564"/>
                  <a:gd name="connsiteY7" fmla="*/ 191130 h 191759"/>
                  <a:gd name="connsiteX8" fmla="*/ 46 w 914564"/>
                  <a:gd name="connsiteY8" fmla="*/ 100582 h 191759"/>
                  <a:gd name="connsiteX0" fmla="*/ 46 w 914564"/>
                  <a:gd name="connsiteY0" fmla="*/ 100582 h 191773"/>
                  <a:gd name="connsiteX1" fmla="*/ 114346 w 914564"/>
                  <a:gd name="connsiteY1" fmla="*/ 628 h 191773"/>
                  <a:gd name="connsiteX2" fmla="*/ 477314 w 914564"/>
                  <a:gd name="connsiteY2" fmla="*/ 93379 h 191773"/>
                  <a:gd name="connsiteX3" fmla="*/ 812052 w 914564"/>
                  <a:gd name="connsiteY3" fmla="*/ 627 h 191773"/>
                  <a:gd name="connsiteX4" fmla="*/ 914446 w 914564"/>
                  <a:gd name="connsiteY4" fmla="*/ 100582 h 191773"/>
                  <a:gd name="connsiteX5" fmla="*/ 807288 w 914564"/>
                  <a:gd name="connsiteY5" fmla="*/ 188748 h 191773"/>
                  <a:gd name="connsiteX6" fmla="*/ 471580 w 914564"/>
                  <a:gd name="connsiteY6" fmla="*/ 100643 h 191773"/>
                  <a:gd name="connsiteX7" fmla="*/ 123871 w 914564"/>
                  <a:gd name="connsiteY7" fmla="*/ 191130 h 191773"/>
                  <a:gd name="connsiteX8" fmla="*/ 46 w 914564"/>
                  <a:gd name="connsiteY8" fmla="*/ 100582 h 191773"/>
                  <a:gd name="connsiteX0" fmla="*/ 46 w 914564"/>
                  <a:gd name="connsiteY0" fmla="*/ 100582 h 191745"/>
                  <a:gd name="connsiteX1" fmla="*/ 114346 w 914564"/>
                  <a:gd name="connsiteY1" fmla="*/ 628 h 191745"/>
                  <a:gd name="connsiteX2" fmla="*/ 477314 w 914564"/>
                  <a:gd name="connsiteY2" fmla="*/ 93379 h 191745"/>
                  <a:gd name="connsiteX3" fmla="*/ 812052 w 914564"/>
                  <a:gd name="connsiteY3" fmla="*/ 627 h 191745"/>
                  <a:gd name="connsiteX4" fmla="*/ 914446 w 914564"/>
                  <a:gd name="connsiteY4" fmla="*/ 100582 h 191745"/>
                  <a:gd name="connsiteX5" fmla="*/ 807288 w 914564"/>
                  <a:gd name="connsiteY5" fmla="*/ 188748 h 191745"/>
                  <a:gd name="connsiteX6" fmla="*/ 471580 w 914564"/>
                  <a:gd name="connsiteY6" fmla="*/ 95880 h 191745"/>
                  <a:gd name="connsiteX7" fmla="*/ 123871 w 914564"/>
                  <a:gd name="connsiteY7" fmla="*/ 191130 h 191745"/>
                  <a:gd name="connsiteX8" fmla="*/ 46 w 914564"/>
                  <a:gd name="connsiteY8" fmla="*/ 100582 h 191745"/>
                  <a:gd name="connsiteX0" fmla="*/ 46 w 914564"/>
                  <a:gd name="connsiteY0" fmla="*/ 100570 h 191733"/>
                  <a:gd name="connsiteX1" fmla="*/ 114346 w 914564"/>
                  <a:gd name="connsiteY1" fmla="*/ 616 h 191733"/>
                  <a:gd name="connsiteX2" fmla="*/ 467280 w 914564"/>
                  <a:gd name="connsiteY2" fmla="*/ 95748 h 191733"/>
                  <a:gd name="connsiteX3" fmla="*/ 812052 w 914564"/>
                  <a:gd name="connsiteY3" fmla="*/ 615 h 191733"/>
                  <a:gd name="connsiteX4" fmla="*/ 914446 w 914564"/>
                  <a:gd name="connsiteY4" fmla="*/ 100570 h 191733"/>
                  <a:gd name="connsiteX5" fmla="*/ 807288 w 914564"/>
                  <a:gd name="connsiteY5" fmla="*/ 188736 h 191733"/>
                  <a:gd name="connsiteX6" fmla="*/ 471580 w 914564"/>
                  <a:gd name="connsiteY6" fmla="*/ 95868 h 191733"/>
                  <a:gd name="connsiteX7" fmla="*/ 123871 w 914564"/>
                  <a:gd name="connsiteY7" fmla="*/ 191118 h 191733"/>
                  <a:gd name="connsiteX8" fmla="*/ 46 w 914564"/>
                  <a:gd name="connsiteY8" fmla="*/ 100570 h 191733"/>
                  <a:gd name="connsiteX0" fmla="*/ 1 w 914519"/>
                  <a:gd name="connsiteY0" fmla="*/ 100570 h 191733"/>
                  <a:gd name="connsiteX1" fmla="*/ 124335 w 914519"/>
                  <a:gd name="connsiteY1" fmla="*/ 616 h 191733"/>
                  <a:gd name="connsiteX2" fmla="*/ 467235 w 914519"/>
                  <a:gd name="connsiteY2" fmla="*/ 95748 h 191733"/>
                  <a:gd name="connsiteX3" fmla="*/ 812007 w 914519"/>
                  <a:gd name="connsiteY3" fmla="*/ 615 h 191733"/>
                  <a:gd name="connsiteX4" fmla="*/ 914401 w 914519"/>
                  <a:gd name="connsiteY4" fmla="*/ 100570 h 191733"/>
                  <a:gd name="connsiteX5" fmla="*/ 807243 w 914519"/>
                  <a:gd name="connsiteY5" fmla="*/ 188736 h 191733"/>
                  <a:gd name="connsiteX6" fmla="*/ 471535 w 914519"/>
                  <a:gd name="connsiteY6" fmla="*/ 95868 h 191733"/>
                  <a:gd name="connsiteX7" fmla="*/ 123826 w 914519"/>
                  <a:gd name="connsiteY7" fmla="*/ 191118 h 191733"/>
                  <a:gd name="connsiteX8" fmla="*/ 1 w 914519"/>
                  <a:gd name="connsiteY8" fmla="*/ 100570 h 191733"/>
                  <a:gd name="connsiteX0" fmla="*/ 1 w 914519"/>
                  <a:gd name="connsiteY0" fmla="*/ 100570 h 191733"/>
                  <a:gd name="connsiteX1" fmla="*/ 124335 w 914519"/>
                  <a:gd name="connsiteY1" fmla="*/ 616 h 191733"/>
                  <a:gd name="connsiteX2" fmla="*/ 467235 w 914519"/>
                  <a:gd name="connsiteY2" fmla="*/ 95748 h 191733"/>
                  <a:gd name="connsiteX3" fmla="*/ 804839 w 914519"/>
                  <a:gd name="connsiteY3" fmla="*/ 615 h 191733"/>
                  <a:gd name="connsiteX4" fmla="*/ 914401 w 914519"/>
                  <a:gd name="connsiteY4" fmla="*/ 100570 h 191733"/>
                  <a:gd name="connsiteX5" fmla="*/ 807243 w 914519"/>
                  <a:gd name="connsiteY5" fmla="*/ 188736 h 191733"/>
                  <a:gd name="connsiteX6" fmla="*/ 471535 w 914519"/>
                  <a:gd name="connsiteY6" fmla="*/ 95868 h 191733"/>
                  <a:gd name="connsiteX7" fmla="*/ 123826 w 914519"/>
                  <a:gd name="connsiteY7" fmla="*/ 191118 h 191733"/>
                  <a:gd name="connsiteX8" fmla="*/ 1 w 914519"/>
                  <a:gd name="connsiteY8" fmla="*/ 100570 h 191733"/>
                  <a:gd name="connsiteX0" fmla="*/ 18 w 914536"/>
                  <a:gd name="connsiteY0" fmla="*/ 100570 h 189363"/>
                  <a:gd name="connsiteX1" fmla="*/ 124352 w 914536"/>
                  <a:gd name="connsiteY1" fmla="*/ 616 h 189363"/>
                  <a:gd name="connsiteX2" fmla="*/ 467252 w 914536"/>
                  <a:gd name="connsiteY2" fmla="*/ 95748 h 189363"/>
                  <a:gd name="connsiteX3" fmla="*/ 804856 w 914536"/>
                  <a:gd name="connsiteY3" fmla="*/ 615 h 189363"/>
                  <a:gd name="connsiteX4" fmla="*/ 914418 w 914536"/>
                  <a:gd name="connsiteY4" fmla="*/ 100570 h 189363"/>
                  <a:gd name="connsiteX5" fmla="*/ 807260 w 914536"/>
                  <a:gd name="connsiteY5" fmla="*/ 188736 h 189363"/>
                  <a:gd name="connsiteX6" fmla="*/ 471552 w 914536"/>
                  <a:gd name="connsiteY6" fmla="*/ 95868 h 189363"/>
                  <a:gd name="connsiteX7" fmla="*/ 118109 w 914536"/>
                  <a:gd name="connsiteY7" fmla="*/ 188737 h 189363"/>
                  <a:gd name="connsiteX8" fmla="*/ 18 w 914536"/>
                  <a:gd name="connsiteY8" fmla="*/ 100570 h 189363"/>
                  <a:gd name="connsiteX0" fmla="*/ 2 w 914520"/>
                  <a:gd name="connsiteY0" fmla="*/ 100570 h 189363"/>
                  <a:gd name="connsiteX1" fmla="*/ 124336 w 914520"/>
                  <a:gd name="connsiteY1" fmla="*/ 616 h 189363"/>
                  <a:gd name="connsiteX2" fmla="*/ 467236 w 914520"/>
                  <a:gd name="connsiteY2" fmla="*/ 95748 h 189363"/>
                  <a:gd name="connsiteX3" fmla="*/ 804840 w 914520"/>
                  <a:gd name="connsiteY3" fmla="*/ 615 h 189363"/>
                  <a:gd name="connsiteX4" fmla="*/ 914402 w 914520"/>
                  <a:gd name="connsiteY4" fmla="*/ 100570 h 189363"/>
                  <a:gd name="connsiteX5" fmla="*/ 807244 w 914520"/>
                  <a:gd name="connsiteY5" fmla="*/ 188736 h 189363"/>
                  <a:gd name="connsiteX6" fmla="*/ 471536 w 914520"/>
                  <a:gd name="connsiteY6" fmla="*/ 95868 h 189363"/>
                  <a:gd name="connsiteX7" fmla="*/ 122394 w 914520"/>
                  <a:gd name="connsiteY7" fmla="*/ 188737 h 189363"/>
                  <a:gd name="connsiteX8" fmla="*/ 2 w 914520"/>
                  <a:gd name="connsiteY8" fmla="*/ 100570 h 189363"/>
                  <a:gd name="connsiteX0" fmla="*/ 393 w 914911"/>
                  <a:gd name="connsiteY0" fmla="*/ 103512 h 192305"/>
                  <a:gd name="connsiteX1" fmla="*/ 98746 w 914911"/>
                  <a:gd name="connsiteY1" fmla="*/ 600 h 192305"/>
                  <a:gd name="connsiteX2" fmla="*/ 467627 w 914911"/>
                  <a:gd name="connsiteY2" fmla="*/ 98690 h 192305"/>
                  <a:gd name="connsiteX3" fmla="*/ 805231 w 914911"/>
                  <a:gd name="connsiteY3" fmla="*/ 3557 h 192305"/>
                  <a:gd name="connsiteX4" fmla="*/ 914793 w 914911"/>
                  <a:gd name="connsiteY4" fmla="*/ 103512 h 192305"/>
                  <a:gd name="connsiteX5" fmla="*/ 807635 w 914911"/>
                  <a:gd name="connsiteY5" fmla="*/ 191678 h 192305"/>
                  <a:gd name="connsiteX6" fmla="*/ 471927 w 914911"/>
                  <a:gd name="connsiteY6" fmla="*/ 98810 h 192305"/>
                  <a:gd name="connsiteX7" fmla="*/ 122785 w 914911"/>
                  <a:gd name="connsiteY7" fmla="*/ 191679 h 192305"/>
                  <a:gd name="connsiteX8" fmla="*/ 393 w 914911"/>
                  <a:gd name="connsiteY8" fmla="*/ 103512 h 192305"/>
                  <a:gd name="connsiteX0" fmla="*/ 3 w 914521"/>
                  <a:gd name="connsiteY0" fmla="*/ 103512 h 195249"/>
                  <a:gd name="connsiteX1" fmla="*/ 98356 w 914521"/>
                  <a:gd name="connsiteY1" fmla="*/ 600 h 195249"/>
                  <a:gd name="connsiteX2" fmla="*/ 467237 w 914521"/>
                  <a:gd name="connsiteY2" fmla="*/ 98690 h 195249"/>
                  <a:gd name="connsiteX3" fmla="*/ 804841 w 914521"/>
                  <a:gd name="connsiteY3" fmla="*/ 3557 h 195249"/>
                  <a:gd name="connsiteX4" fmla="*/ 914403 w 914521"/>
                  <a:gd name="connsiteY4" fmla="*/ 103512 h 195249"/>
                  <a:gd name="connsiteX5" fmla="*/ 807245 w 914521"/>
                  <a:gd name="connsiteY5" fmla="*/ 191678 h 195249"/>
                  <a:gd name="connsiteX6" fmla="*/ 471537 w 914521"/>
                  <a:gd name="connsiteY6" fmla="*/ 98810 h 195249"/>
                  <a:gd name="connsiteX7" fmla="*/ 96414 w 914521"/>
                  <a:gd name="connsiteY7" fmla="*/ 194637 h 195249"/>
                  <a:gd name="connsiteX8" fmla="*/ 3 w 914521"/>
                  <a:gd name="connsiteY8" fmla="*/ 103512 h 195249"/>
                  <a:gd name="connsiteX0" fmla="*/ 3 w 914948"/>
                  <a:gd name="connsiteY0" fmla="*/ 103512 h 195249"/>
                  <a:gd name="connsiteX1" fmla="*/ 98356 w 914948"/>
                  <a:gd name="connsiteY1" fmla="*/ 600 h 195249"/>
                  <a:gd name="connsiteX2" fmla="*/ 467237 w 914948"/>
                  <a:gd name="connsiteY2" fmla="*/ 98690 h 195249"/>
                  <a:gd name="connsiteX3" fmla="*/ 804841 w 914948"/>
                  <a:gd name="connsiteY3" fmla="*/ 3557 h 195249"/>
                  <a:gd name="connsiteX4" fmla="*/ 914403 w 914948"/>
                  <a:gd name="connsiteY4" fmla="*/ 103512 h 195249"/>
                  <a:gd name="connsiteX5" fmla="*/ 838422 w 914948"/>
                  <a:gd name="connsiteY5" fmla="*/ 191678 h 195249"/>
                  <a:gd name="connsiteX6" fmla="*/ 471537 w 914948"/>
                  <a:gd name="connsiteY6" fmla="*/ 98810 h 195249"/>
                  <a:gd name="connsiteX7" fmla="*/ 96414 w 914948"/>
                  <a:gd name="connsiteY7" fmla="*/ 194637 h 195249"/>
                  <a:gd name="connsiteX8" fmla="*/ 3 w 914948"/>
                  <a:gd name="connsiteY8" fmla="*/ 103512 h 195249"/>
                  <a:gd name="connsiteX0" fmla="*/ 3 w 914948"/>
                  <a:gd name="connsiteY0" fmla="*/ 106457 h 198194"/>
                  <a:gd name="connsiteX1" fmla="*/ 98356 w 914948"/>
                  <a:gd name="connsiteY1" fmla="*/ 3545 h 198194"/>
                  <a:gd name="connsiteX2" fmla="*/ 467237 w 914948"/>
                  <a:gd name="connsiteY2" fmla="*/ 101635 h 198194"/>
                  <a:gd name="connsiteX3" fmla="*/ 833420 w 914948"/>
                  <a:gd name="connsiteY3" fmla="*/ 585 h 198194"/>
                  <a:gd name="connsiteX4" fmla="*/ 914403 w 914948"/>
                  <a:gd name="connsiteY4" fmla="*/ 106457 h 198194"/>
                  <a:gd name="connsiteX5" fmla="*/ 838422 w 914948"/>
                  <a:gd name="connsiteY5" fmla="*/ 194623 h 198194"/>
                  <a:gd name="connsiteX6" fmla="*/ 471537 w 914948"/>
                  <a:gd name="connsiteY6" fmla="*/ 101755 h 198194"/>
                  <a:gd name="connsiteX7" fmla="*/ 96414 w 914948"/>
                  <a:gd name="connsiteY7" fmla="*/ 197582 h 198194"/>
                  <a:gd name="connsiteX8" fmla="*/ 3 w 914948"/>
                  <a:gd name="connsiteY8" fmla="*/ 106457 h 198194"/>
                  <a:gd name="connsiteX0" fmla="*/ 3 w 914633"/>
                  <a:gd name="connsiteY0" fmla="*/ 106457 h 198196"/>
                  <a:gd name="connsiteX1" fmla="*/ 98356 w 914633"/>
                  <a:gd name="connsiteY1" fmla="*/ 3545 h 198196"/>
                  <a:gd name="connsiteX2" fmla="*/ 467237 w 914633"/>
                  <a:gd name="connsiteY2" fmla="*/ 101635 h 198196"/>
                  <a:gd name="connsiteX3" fmla="*/ 833420 w 914633"/>
                  <a:gd name="connsiteY3" fmla="*/ 585 h 198196"/>
                  <a:gd name="connsiteX4" fmla="*/ 914403 w 914633"/>
                  <a:gd name="connsiteY4" fmla="*/ 106457 h 198196"/>
                  <a:gd name="connsiteX5" fmla="*/ 825431 w 914633"/>
                  <a:gd name="connsiteY5" fmla="*/ 191664 h 198196"/>
                  <a:gd name="connsiteX6" fmla="*/ 471537 w 914633"/>
                  <a:gd name="connsiteY6" fmla="*/ 101755 h 198196"/>
                  <a:gd name="connsiteX7" fmla="*/ 96414 w 914633"/>
                  <a:gd name="connsiteY7" fmla="*/ 197582 h 198196"/>
                  <a:gd name="connsiteX8" fmla="*/ 3 w 914633"/>
                  <a:gd name="connsiteY8" fmla="*/ 106457 h 198196"/>
                  <a:gd name="connsiteX0" fmla="*/ 3 w 914633"/>
                  <a:gd name="connsiteY0" fmla="*/ 106457 h 198197"/>
                  <a:gd name="connsiteX1" fmla="*/ 98356 w 914633"/>
                  <a:gd name="connsiteY1" fmla="*/ 3545 h 198197"/>
                  <a:gd name="connsiteX2" fmla="*/ 467237 w 914633"/>
                  <a:gd name="connsiteY2" fmla="*/ 101635 h 198197"/>
                  <a:gd name="connsiteX3" fmla="*/ 820430 w 914633"/>
                  <a:gd name="connsiteY3" fmla="*/ 585 h 198197"/>
                  <a:gd name="connsiteX4" fmla="*/ 914403 w 914633"/>
                  <a:gd name="connsiteY4" fmla="*/ 106457 h 198197"/>
                  <a:gd name="connsiteX5" fmla="*/ 825431 w 914633"/>
                  <a:gd name="connsiteY5" fmla="*/ 191664 h 198197"/>
                  <a:gd name="connsiteX6" fmla="*/ 471537 w 914633"/>
                  <a:gd name="connsiteY6" fmla="*/ 101755 h 198197"/>
                  <a:gd name="connsiteX7" fmla="*/ 96414 w 914633"/>
                  <a:gd name="connsiteY7" fmla="*/ 197582 h 198197"/>
                  <a:gd name="connsiteX8" fmla="*/ 3 w 914633"/>
                  <a:gd name="connsiteY8" fmla="*/ 106457 h 198197"/>
                  <a:gd name="connsiteX0" fmla="*/ 3 w 914568"/>
                  <a:gd name="connsiteY0" fmla="*/ 106457 h 198197"/>
                  <a:gd name="connsiteX1" fmla="*/ 98356 w 914568"/>
                  <a:gd name="connsiteY1" fmla="*/ 3545 h 198197"/>
                  <a:gd name="connsiteX2" fmla="*/ 467237 w 914568"/>
                  <a:gd name="connsiteY2" fmla="*/ 101635 h 198197"/>
                  <a:gd name="connsiteX3" fmla="*/ 820430 w 914568"/>
                  <a:gd name="connsiteY3" fmla="*/ 585 h 198197"/>
                  <a:gd name="connsiteX4" fmla="*/ 914403 w 914568"/>
                  <a:gd name="connsiteY4" fmla="*/ 106457 h 198197"/>
                  <a:gd name="connsiteX5" fmla="*/ 817636 w 914568"/>
                  <a:gd name="connsiteY5" fmla="*/ 191664 h 198197"/>
                  <a:gd name="connsiteX6" fmla="*/ 471537 w 914568"/>
                  <a:gd name="connsiteY6" fmla="*/ 101755 h 198197"/>
                  <a:gd name="connsiteX7" fmla="*/ 96414 w 914568"/>
                  <a:gd name="connsiteY7" fmla="*/ 197582 h 198197"/>
                  <a:gd name="connsiteX8" fmla="*/ 3 w 914568"/>
                  <a:gd name="connsiteY8" fmla="*/ 106457 h 198197"/>
                  <a:gd name="connsiteX0" fmla="*/ 3 w 911987"/>
                  <a:gd name="connsiteY0" fmla="*/ 106457 h 198197"/>
                  <a:gd name="connsiteX1" fmla="*/ 98356 w 911987"/>
                  <a:gd name="connsiteY1" fmla="*/ 3545 h 198197"/>
                  <a:gd name="connsiteX2" fmla="*/ 467237 w 911987"/>
                  <a:gd name="connsiteY2" fmla="*/ 101635 h 198197"/>
                  <a:gd name="connsiteX3" fmla="*/ 820430 w 911987"/>
                  <a:gd name="connsiteY3" fmla="*/ 585 h 198197"/>
                  <a:gd name="connsiteX4" fmla="*/ 911805 w 911987"/>
                  <a:gd name="connsiteY4" fmla="*/ 97580 h 198197"/>
                  <a:gd name="connsiteX5" fmla="*/ 817636 w 911987"/>
                  <a:gd name="connsiteY5" fmla="*/ 191664 h 198197"/>
                  <a:gd name="connsiteX6" fmla="*/ 471537 w 911987"/>
                  <a:gd name="connsiteY6" fmla="*/ 101755 h 198197"/>
                  <a:gd name="connsiteX7" fmla="*/ 96414 w 911987"/>
                  <a:gd name="connsiteY7" fmla="*/ 197582 h 198197"/>
                  <a:gd name="connsiteX8" fmla="*/ 3 w 911987"/>
                  <a:gd name="connsiteY8" fmla="*/ 106457 h 198197"/>
                  <a:gd name="connsiteX0" fmla="*/ 3 w 911987"/>
                  <a:gd name="connsiteY0" fmla="*/ 97581 h 198197"/>
                  <a:gd name="connsiteX1" fmla="*/ 98356 w 911987"/>
                  <a:gd name="connsiteY1" fmla="*/ 3545 h 198197"/>
                  <a:gd name="connsiteX2" fmla="*/ 467237 w 911987"/>
                  <a:gd name="connsiteY2" fmla="*/ 101635 h 198197"/>
                  <a:gd name="connsiteX3" fmla="*/ 820430 w 911987"/>
                  <a:gd name="connsiteY3" fmla="*/ 585 h 198197"/>
                  <a:gd name="connsiteX4" fmla="*/ 911805 w 911987"/>
                  <a:gd name="connsiteY4" fmla="*/ 97580 h 198197"/>
                  <a:gd name="connsiteX5" fmla="*/ 817636 w 911987"/>
                  <a:gd name="connsiteY5" fmla="*/ 191664 h 198197"/>
                  <a:gd name="connsiteX6" fmla="*/ 471537 w 911987"/>
                  <a:gd name="connsiteY6" fmla="*/ 101755 h 198197"/>
                  <a:gd name="connsiteX7" fmla="*/ 96414 w 911987"/>
                  <a:gd name="connsiteY7" fmla="*/ 197582 h 198197"/>
                  <a:gd name="connsiteX8" fmla="*/ 3 w 911987"/>
                  <a:gd name="connsiteY8" fmla="*/ 97581 h 198197"/>
                  <a:gd name="connsiteX0" fmla="*/ 3 w 914586"/>
                  <a:gd name="connsiteY0" fmla="*/ 100654 h 198197"/>
                  <a:gd name="connsiteX1" fmla="*/ 100955 w 914586"/>
                  <a:gd name="connsiteY1" fmla="*/ 3545 h 198197"/>
                  <a:gd name="connsiteX2" fmla="*/ 469836 w 914586"/>
                  <a:gd name="connsiteY2" fmla="*/ 101635 h 198197"/>
                  <a:gd name="connsiteX3" fmla="*/ 823029 w 914586"/>
                  <a:gd name="connsiteY3" fmla="*/ 585 h 198197"/>
                  <a:gd name="connsiteX4" fmla="*/ 914404 w 914586"/>
                  <a:gd name="connsiteY4" fmla="*/ 97580 h 198197"/>
                  <a:gd name="connsiteX5" fmla="*/ 820235 w 914586"/>
                  <a:gd name="connsiteY5" fmla="*/ 191664 h 198197"/>
                  <a:gd name="connsiteX6" fmla="*/ 474136 w 914586"/>
                  <a:gd name="connsiteY6" fmla="*/ 101755 h 198197"/>
                  <a:gd name="connsiteX7" fmla="*/ 99013 w 914586"/>
                  <a:gd name="connsiteY7" fmla="*/ 197582 h 198197"/>
                  <a:gd name="connsiteX8" fmla="*/ 3 w 914586"/>
                  <a:gd name="connsiteY8" fmla="*/ 100654 h 198197"/>
                  <a:gd name="connsiteX0" fmla="*/ 3 w 917167"/>
                  <a:gd name="connsiteY0" fmla="*/ 100654 h 198197"/>
                  <a:gd name="connsiteX1" fmla="*/ 100955 w 917167"/>
                  <a:gd name="connsiteY1" fmla="*/ 3545 h 198197"/>
                  <a:gd name="connsiteX2" fmla="*/ 469836 w 917167"/>
                  <a:gd name="connsiteY2" fmla="*/ 101635 h 198197"/>
                  <a:gd name="connsiteX3" fmla="*/ 823029 w 917167"/>
                  <a:gd name="connsiteY3" fmla="*/ 585 h 198197"/>
                  <a:gd name="connsiteX4" fmla="*/ 917002 w 917167"/>
                  <a:gd name="connsiteY4" fmla="*/ 101677 h 198197"/>
                  <a:gd name="connsiteX5" fmla="*/ 820235 w 917167"/>
                  <a:gd name="connsiteY5" fmla="*/ 191664 h 198197"/>
                  <a:gd name="connsiteX6" fmla="*/ 474136 w 917167"/>
                  <a:gd name="connsiteY6" fmla="*/ 101755 h 198197"/>
                  <a:gd name="connsiteX7" fmla="*/ 99013 w 917167"/>
                  <a:gd name="connsiteY7" fmla="*/ 197582 h 198197"/>
                  <a:gd name="connsiteX8" fmla="*/ 3 w 917167"/>
                  <a:gd name="connsiteY8" fmla="*/ 100654 h 198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7167" h="198197">
                    <a:moveTo>
                      <a:pt x="3" y="100654"/>
                    </a:moveTo>
                    <a:cubicBezTo>
                      <a:pt x="327" y="68315"/>
                      <a:pt x="24755" y="13080"/>
                      <a:pt x="100955" y="3545"/>
                    </a:cubicBezTo>
                    <a:cubicBezTo>
                      <a:pt x="177155" y="-5990"/>
                      <a:pt x="349490" y="102128"/>
                      <a:pt x="469836" y="101635"/>
                    </a:cubicBezTo>
                    <a:cubicBezTo>
                      <a:pt x="590182" y="101142"/>
                      <a:pt x="746829" y="-8950"/>
                      <a:pt x="823029" y="585"/>
                    </a:cubicBezTo>
                    <a:cubicBezTo>
                      <a:pt x="899229" y="10120"/>
                      <a:pt x="914621" y="79452"/>
                      <a:pt x="917002" y="101677"/>
                    </a:cubicBezTo>
                    <a:cubicBezTo>
                      <a:pt x="919383" y="123902"/>
                      <a:pt x="896435" y="182129"/>
                      <a:pt x="820235" y="191664"/>
                    </a:cubicBezTo>
                    <a:cubicBezTo>
                      <a:pt x="744035" y="201199"/>
                      <a:pt x="594340" y="100769"/>
                      <a:pt x="474136" y="101755"/>
                    </a:cubicBezTo>
                    <a:cubicBezTo>
                      <a:pt x="353932" y="102741"/>
                      <a:pt x="175213" y="207117"/>
                      <a:pt x="99013" y="197582"/>
                    </a:cubicBezTo>
                    <a:cubicBezTo>
                      <a:pt x="22813" y="188047"/>
                      <a:pt x="-321" y="132993"/>
                      <a:pt x="3" y="100654"/>
                    </a:cubicBezTo>
                    <a:close/>
                  </a:path>
                </a:pathLst>
              </a:custGeom>
              <a:solidFill>
                <a:srgbClr val="CDE5FF"/>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宋体"/>
                  <a:cs typeface="+mn-cs"/>
                </a:endParaRPr>
              </a:p>
            </p:txBody>
          </p:sp>
          <p:sp>
            <p:nvSpPr>
              <p:cNvPr id="55" name="Oval 23"/>
              <p:cNvSpPr/>
              <p:nvPr/>
            </p:nvSpPr>
            <p:spPr>
              <a:xfrm rot="5400000">
                <a:off x="6653529" y="3845759"/>
                <a:ext cx="840625" cy="159510"/>
              </a:xfrm>
              <a:custGeom>
                <a:avLst/>
                <a:gdLst>
                  <a:gd name="connsiteX0" fmla="*/ 0 w 914400"/>
                  <a:gd name="connsiteY0" fmla="*/ 57210 h 114419"/>
                  <a:gd name="connsiteX1" fmla="*/ 457200 w 914400"/>
                  <a:gd name="connsiteY1" fmla="*/ 0 h 114419"/>
                  <a:gd name="connsiteX2" fmla="*/ 914400 w 914400"/>
                  <a:gd name="connsiteY2" fmla="*/ 57210 h 114419"/>
                  <a:gd name="connsiteX3" fmla="*/ 457200 w 914400"/>
                  <a:gd name="connsiteY3" fmla="*/ 114420 h 114419"/>
                  <a:gd name="connsiteX4" fmla="*/ 0 w 914400"/>
                  <a:gd name="connsiteY4" fmla="*/ 57210 h 114419"/>
                  <a:gd name="connsiteX0" fmla="*/ 9508 w 923908"/>
                  <a:gd name="connsiteY0" fmla="*/ 57210 h 124600"/>
                  <a:gd name="connsiteX1" fmla="*/ 466708 w 923908"/>
                  <a:gd name="connsiteY1" fmla="*/ 0 h 124600"/>
                  <a:gd name="connsiteX2" fmla="*/ 923908 w 923908"/>
                  <a:gd name="connsiteY2" fmla="*/ 57210 h 124600"/>
                  <a:gd name="connsiteX3" fmla="*/ 466708 w 923908"/>
                  <a:gd name="connsiteY3" fmla="*/ 114420 h 124600"/>
                  <a:gd name="connsiteX4" fmla="*/ 180958 w 923908"/>
                  <a:gd name="connsiteY4" fmla="*/ 119182 h 124600"/>
                  <a:gd name="connsiteX5" fmla="*/ 9508 w 923908"/>
                  <a:gd name="connsiteY5" fmla="*/ 57210 h 124600"/>
                  <a:gd name="connsiteX0" fmla="*/ 9508 w 927241"/>
                  <a:gd name="connsiteY0" fmla="*/ 57210 h 153918"/>
                  <a:gd name="connsiteX1" fmla="*/ 466708 w 927241"/>
                  <a:gd name="connsiteY1" fmla="*/ 0 h 153918"/>
                  <a:gd name="connsiteX2" fmla="*/ 923908 w 927241"/>
                  <a:gd name="connsiteY2" fmla="*/ 57210 h 153918"/>
                  <a:gd name="connsiteX3" fmla="*/ 685783 w 927241"/>
                  <a:gd name="connsiteY3" fmla="*/ 152518 h 153918"/>
                  <a:gd name="connsiteX4" fmla="*/ 466708 w 927241"/>
                  <a:gd name="connsiteY4" fmla="*/ 114420 h 153918"/>
                  <a:gd name="connsiteX5" fmla="*/ 180958 w 927241"/>
                  <a:gd name="connsiteY5" fmla="*/ 119182 h 153918"/>
                  <a:gd name="connsiteX6" fmla="*/ 9508 w 927241"/>
                  <a:gd name="connsiteY6" fmla="*/ 57210 h 153918"/>
                  <a:gd name="connsiteX0" fmla="*/ 8573 w 926306"/>
                  <a:gd name="connsiteY0" fmla="*/ 57210 h 163144"/>
                  <a:gd name="connsiteX1" fmla="*/ 465773 w 926306"/>
                  <a:gd name="connsiteY1" fmla="*/ 0 h 163144"/>
                  <a:gd name="connsiteX2" fmla="*/ 922973 w 926306"/>
                  <a:gd name="connsiteY2" fmla="*/ 57210 h 163144"/>
                  <a:gd name="connsiteX3" fmla="*/ 684848 w 926306"/>
                  <a:gd name="connsiteY3" fmla="*/ 152518 h 163144"/>
                  <a:gd name="connsiteX4" fmla="*/ 465773 w 926306"/>
                  <a:gd name="connsiteY4" fmla="*/ 114420 h 163144"/>
                  <a:gd name="connsiteX5" fmla="*/ 189548 w 926306"/>
                  <a:gd name="connsiteY5" fmla="*/ 162045 h 163144"/>
                  <a:gd name="connsiteX6" fmla="*/ 8573 w 926306"/>
                  <a:gd name="connsiteY6" fmla="*/ 57210 h 163144"/>
                  <a:gd name="connsiteX0" fmla="*/ 0 w 917733"/>
                  <a:gd name="connsiteY0" fmla="*/ 134261 h 240195"/>
                  <a:gd name="connsiteX1" fmla="*/ 180975 w 917733"/>
                  <a:gd name="connsiteY1" fmla="*/ 969 h 240195"/>
                  <a:gd name="connsiteX2" fmla="*/ 457200 w 917733"/>
                  <a:gd name="connsiteY2" fmla="*/ 77051 h 240195"/>
                  <a:gd name="connsiteX3" fmla="*/ 914400 w 917733"/>
                  <a:gd name="connsiteY3" fmla="*/ 134261 h 240195"/>
                  <a:gd name="connsiteX4" fmla="*/ 676275 w 917733"/>
                  <a:gd name="connsiteY4" fmla="*/ 229569 h 240195"/>
                  <a:gd name="connsiteX5" fmla="*/ 457200 w 917733"/>
                  <a:gd name="connsiteY5" fmla="*/ 191471 h 240195"/>
                  <a:gd name="connsiteX6" fmla="*/ 180975 w 917733"/>
                  <a:gd name="connsiteY6" fmla="*/ 239096 h 240195"/>
                  <a:gd name="connsiteX7" fmla="*/ 0 w 917733"/>
                  <a:gd name="connsiteY7" fmla="*/ 134261 h 240195"/>
                  <a:gd name="connsiteX0" fmla="*/ 0 w 914425"/>
                  <a:gd name="connsiteY0" fmla="*/ 134040 h 239974"/>
                  <a:gd name="connsiteX1" fmla="*/ 180975 w 914425"/>
                  <a:gd name="connsiteY1" fmla="*/ 748 h 239974"/>
                  <a:gd name="connsiteX2" fmla="*/ 457200 w 914425"/>
                  <a:gd name="connsiteY2" fmla="*/ 76830 h 239974"/>
                  <a:gd name="connsiteX3" fmla="*/ 700087 w 914425"/>
                  <a:gd name="connsiteY3" fmla="*/ 5511 h 239974"/>
                  <a:gd name="connsiteX4" fmla="*/ 914400 w 914425"/>
                  <a:gd name="connsiteY4" fmla="*/ 134040 h 239974"/>
                  <a:gd name="connsiteX5" fmla="*/ 676275 w 914425"/>
                  <a:gd name="connsiteY5" fmla="*/ 229348 h 239974"/>
                  <a:gd name="connsiteX6" fmla="*/ 457200 w 914425"/>
                  <a:gd name="connsiteY6" fmla="*/ 191250 h 239974"/>
                  <a:gd name="connsiteX7" fmla="*/ 180975 w 914425"/>
                  <a:gd name="connsiteY7" fmla="*/ 238875 h 239974"/>
                  <a:gd name="connsiteX8" fmla="*/ 0 w 914425"/>
                  <a:gd name="connsiteY8" fmla="*/ 134040 h 239974"/>
                  <a:gd name="connsiteX0" fmla="*/ 0 w 914425"/>
                  <a:gd name="connsiteY0" fmla="*/ 134040 h 239525"/>
                  <a:gd name="connsiteX1" fmla="*/ 180975 w 914425"/>
                  <a:gd name="connsiteY1" fmla="*/ 748 h 239525"/>
                  <a:gd name="connsiteX2" fmla="*/ 457200 w 914425"/>
                  <a:gd name="connsiteY2" fmla="*/ 76830 h 239525"/>
                  <a:gd name="connsiteX3" fmla="*/ 700087 w 914425"/>
                  <a:gd name="connsiteY3" fmla="*/ 5511 h 239525"/>
                  <a:gd name="connsiteX4" fmla="*/ 914400 w 914425"/>
                  <a:gd name="connsiteY4" fmla="*/ 134040 h 239525"/>
                  <a:gd name="connsiteX5" fmla="*/ 676275 w 914425"/>
                  <a:gd name="connsiteY5" fmla="*/ 229348 h 239525"/>
                  <a:gd name="connsiteX6" fmla="*/ 466725 w 914425"/>
                  <a:gd name="connsiteY6" fmla="*/ 148388 h 239525"/>
                  <a:gd name="connsiteX7" fmla="*/ 180975 w 914425"/>
                  <a:gd name="connsiteY7" fmla="*/ 238875 h 239525"/>
                  <a:gd name="connsiteX8" fmla="*/ 0 w 914425"/>
                  <a:gd name="connsiteY8" fmla="*/ 134040 h 239525"/>
                  <a:gd name="connsiteX0" fmla="*/ 0 w 914425"/>
                  <a:gd name="connsiteY0" fmla="*/ 133767 h 239252"/>
                  <a:gd name="connsiteX1" fmla="*/ 180975 w 914425"/>
                  <a:gd name="connsiteY1" fmla="*/ 475 h 239252"/>
                  <a:gd name="connsiteX2" fmla="*/ 457200 w 914425"/>
                  <a:gd name="connsiteY2" fmla="*/ 128945 h 239252"/>
                  <a:gd name="connsiteX3" fmla="*/ 700087 w 914425"/>
                  <a:gd name="connsiteY3" fmla="*/ 5238 h 239252"/>
                  <a:gd name="connsiteX4" fmla="*/ 914400 w 914425"/>
                  <a:gd name="connsiteY4" fmla="*/ 133767 h 239252"/>
                  <a:gd name="connsiteX5" fmla="*/ 676275 w 914425"/>
                  <a:gd name="connsiteY5" fmla="*/ 229075 h 239252"/>
                  <a:gd name="connsiteX6" fmla="*/ 466725 w 914425"/>
                  <a:gd name="connsiteY6" fmla="*/ 148115 h 239252"/>
                  <a:gd name="connsiteX7" fmla="*/ 180975 w 914425"/>
                  <a:gd name="connsiteY7" fmla="*/ 238602 h 239252"/>
                  <a:gd name="connsiteX8" fmla="*/ 0 w 914425"/>
                  <a:gd name="connsiteY8" fmla="*/ 133767 h 239252"/>
                  <a:gd name="connsiteX0" fmla="*/ 0 w 914425"/>
                  <a:gd name="connsiteY0" fmla="*/ 133767 h 239152"/>
                  <a:gd name="connsiteX1" fmla="*/ 180975 w 914425"/>
                  <a:gd name="connsiteY1" fmla="*/ 475 h 239152"/>
                  <a:gd name="connsiteX2" fmla="*/ 457200 w 914425"/>
                  <a:gd name="connsiteY2" fmla="*/ 128945 h 239152"/>
                  <a:gd name="connsiteX3" fmla="*/ 700087 w 914425"/>
                  <a:gd name="connsiteY3" fmla="*/ 5238 h 239152"/>
                  <a:gd name="connsiteX4" fmla="*/ 914400 w 914425"/>
                  <a:gd name="connsiteY4" fmla="*/ 133767 h 239152"/>
                  <a:gd name="connsiteX5" fmla="*/ 676275 w 914425"/>
                  <a:gd name="connsiteY5" fmla="*/ 229075 h 239152"/>
                  <a:gd name="connsiteX6" fmla="*/ 457200 w 914425"/>
                  <a:gd name="connsiteY6" fmla="*/ 129065 h 239152"/>
                  <a:gd name="connsiteX7" fmla="*/ 180975 w 914425"/>
                  <a:gd name="connsiteY7" fmla="*/ 238602 h 239152"/>
                  <a:gd name="connsiteX8" fmla="*/ 0 w 914425"/>
                  <a:gd name="connsiteY8" fmla="*/ 133767 h 239152"/>
                  <a:gd name="connsiteX0" fmla="*/ 1562 w 915987"/>
                  <a:gd name="connsiteY0" fmla="*/ 129035 h 234420"/>
                  <a:gd name="connsiteX1" fmla="*/ 115862 w 915987"/>
                  <a:gd name="connsiteY1" fmla="*/ 29081 h 234420"/>
                  <a:gd name="connsiteX2" fmla="*/ 458762 w 915987"/>
                  <a:gd name="connsiteY2" fmla="*/ 124213 h 234420"/>
                  <a:gd name="connsiteX3" fmla="*/ 701649 w 915987"/>
                  <a:gd name="connsiteY3" fmla="*/ 506 h 234420"/>
                  <a:gd name="connsiteX4" fmla="*/ 915962 w 915987"/>
                  <a:gd name="connsiteY4" fmla="*/ 129035 h 234420"/>
                  <a:gd name="connsiteX5" fmla="*/ 677837 w 915987"/>
                  <a:gd name="connsiteY5" fmla="*/ 224343 h 234420"/>
                  <a:gd name="connsiteX6" fmla="*/ 458762 w 915987"/>
                  <a:gd name="connsiteY6" fmla="*/ 124333 h 234420"/>
                  <a:gd name="connsiteX7" fmla="*/ 182537 w 915987"/>
                  <a:gd name="connsiteY7" fmla="*/ 233870 h 234420"/>
                  <a:gd name="connsiteX8" fmla="*/ 1562 w 915987"/>
                  <a:gd name="connsiteY8" fmla="*/ 129035 h 234420"/>
                  <a:gd name="connsiteX0" fmla="*/ 824 w 915249"/>
                  <a:gd name="connsiteY0" fmla="*/ 129035 h 224939"/>
                  <a:gd name="connsiteX1" fmla="*/ 115124 w 915249"/>
                  <a:gd name="connsiteY1" fmla="*/ 29081 h 224939"/>
                  <a:gd name="connsiteX2" fmla="*/ 458024 w 915249"/>
                  <a:gd name="connsiteY2" fmla="*/ 124213 h 224939"/>
                  <a:gd name="connsiteX3" fmla="*/ 700911 w 915249"/>
                  <a:gd name="connsiteY3" fmla="*/ 506 h 224939"/>
                  <a:gd name="connsiteX4" fmla="*/ 915224 w 915249"/>
                  <a:gd name="connsiteY4" fmla="*/ 129035 h 224939"/>
                  <a:gd name="connsiteX5" fmla="*/ 677099 w 915249"/>
                  <a:gd name="connsiteY5" fmla="*/ 224343 h 224939"/>
                  <a:gd name="connsiteX6" fmla="*/ 458024 w 915249"/>
                  <a:gd name="connsiteY6" fmla="*/ 124333 h 224939"/>
                  <a:gd name="connsiteX7" fmla="*/ 86549 w 915249"/>
                  <a:gd name="connsiteY7" fmla="*/ 214820 h 224939"/>
                  <a:gd name="connsiteX8" fmla="*/ 824 w 915249"/>
                  <a:gd name="connsiteY8" fmla="*/ 129035 h 224939"/>
                  <a:gd name="connsiteX0" fmla="*/ 46 w 914471"/>
                  <a:gd name="connsiteY0" fmla="*/ 129035 h 224935"/>
                  <a:gd name="connsiteX1" fmla="*/ 114346 w 914471"/>
                  <a:gd name="connsiteY1" fmla="*/ 29081 h 224935"/>
                  <a:gd name="connsiteX2" fmla="*/ 457246 w 914471"/>
                  <a:gd name="connsiteY2" fmla="*/ 124213 h 224935"/>
                  <a:gd name="connsiteX3" fmla="*/ 700133 w 914471"/>
                  <a:gd name="connsiteY3" fmla="*/ 506 h 224935"/>
                  <a:gd name="connsiteX4" fmla="*/ 914446 w 914471"/>
                  <a:gd name="connsiteY4" fmla="*/ 129035 h 224935"/>
                  <a:gd name="connsiteX5" fmla="*/ 676321 w 914471"/>
                  <a:gd name="connsiteY5" fmla="*/ 224343 h 224935"/>
                  <a:gd name="connsiteX6" fmla="*/ 457246 w 914471"/>
                  <a:gd name="connsiteY6" fmla="*/ 124333 h 224935"/>
                  <a:gd name="connsiteX7" fmla="*/ 123871 w 914471"/>
                  <a:gd name="connsiteY7" fmla="*/ 219583 h 224935"/>
                  <a:gd name="connsiteX8" fmla="*/ 46 w 914471"/>
                  <a:gd name="connsiteY8" fmla="*/ 129035 h 224935"/>
                  <a:gd name="connsiteX0" fmla="*/ 46 w 914557"/>
                  <a:gd name="connsiteY0" fmla="*/ 129035 h 220205"/>
                  <a:gd name="connsiteX1" fmla="*/ 114346 w 914557"/>
                  <a:gd name="connsiteY1" fmla="*/ 29081 h 220205"/>
                  <a:gd name="connsiteX2" fmla="*/ 457246 w 914557"/>
                  <a:gd name="connsiteY2" fmla="*/ 124213 h 220205"/>
                  <a:gd name="connsiteX3" fmla="*/ 700133 w 914557"/>
                  <a:gd name="connsiteY3" fmla="*/ 506 h 220205"/>
                  <a:gd name="connsiteX4" fmla="*/ 914446 w 914557"/>
                  <a:gd name="connsiteY4" fmla="*/ 129035 h 220205"/>
                  <a:gd name="connsiteX5" fmla="*/ 804908 w 914557"/>
                  <a:gd name="connsiteY5" fmla="*/ 210056 h 220205"/>
                  <a:gd name="connsiteX6" fmla="*/ 457246 w 914557"/>
                  <a:gd name="connsiteY6" fmla="*/ 124333 h 220205"/>
                  <a:gd name="connsiteX7" fmla="*/ 123871 w 914557"/>
                  <a:gd name="connsiteY7" fmla="*/ 219583 h 220205"/>
                  <a:gd name="connsiteX8" fmla="*/ 46 w 914557"/>
                  <a:gd name="connsiteY8" fmla="*/ 129035 h 220205"/>
                  <a:gd name="connsiteX0" fmla="*/ 46 w 914493"/>
                  <a:gd name="connsiteY0" fmla="*/ 129035 h 220196"/>
                  <a:gd name="connsiteX1" fmla="*/ 114346 w 914493"/>
                  <a:gd name="connsiteY1" fmla="*/ 29081 h 220196"/>
                  <a:gd name="connsiteX2" fmla="*/ 457246 w 914493"/>
                  <a:gd name="connsiteY2" fmla="*/ 124213 h 220196"/>
                  <a:gd name="connsiteX3" fmla="*/ 700133 w 914493"/>
                  <a:gd name="connsiteY3" fmla="*/ 506 h 220196"/>
                  <a:gd name="connsiteX4" fmla="*/ 914446 w 914493"/>
                  <a:gd name="connsiteY4" fmla="*/ 129035 h 220196"/>
                  <a:gd name="connsiteX5" fmla="*/ 752520 w 914493"/>
                  <a:gd name="connsiteY5" fmla="*/ 219581 h 220196"/>
                  <a:gd name="connsiteX6" fmla="*/ 457246 w 914493"/>
                  <a:gd name="connsiteY6" fmla="*/ 124333 h 220196"/>
                  <a:gd name="connsiteX7" fmla="*/ 123871 w 914493"/>
                  <a:gd name="connsiteY7" fmla="*/ 219583 h 220196"/>
                  <a:gd name="connsiteX8" fmla="*/ 46 w 914493"/>
                  <a:gd name="connsiteY8" fmla="*/ 129035 h 220196"/>
                  <a:gd name="connsiteX0" fmla="*/ 46 w 914493"/>
                  <a:gd name="connsiteY0" fmla="*/ 105310 h 196471"/>
                  <a:gd name="connsiteX1" fmla="*/ 114346 w 914493"/>
                  <a:gd name="connsiteY1" fmla="*/ 5356 h 196471"/>
                  <a:gd name="connsiteX2" fmla="*/ 457246 w 914493"/>
                  <a:gd name="connsiteY2" fmla="*/ 100488 h 196471"/>
                  <a:gd name="connsiteX3" fmla="*/ 795383 w 914493"/>
                  <a:gd name="connsiteY3" fmla="*/ 593 h 196471"/>
                  <a:gd name="connsiteX4" fmla="*/ 914446 w 914493"/>
                  <a:gd name="connsiteY4" fmla="*/ 105310 h 196471"/>
                  <a:gd name="connsiteX5" fmla="*/ 752520 w 914493"/>
                  <a:gd name="connsiteY5" fmla="*/ 195856 h 196471"/>
                  <a:gd name="connsiteX6" fmla="*/ 457246 w 914493"/>
                  <a:gd name="connsiteY6" fmla="*/ 100608 h 196471"/>
                  <a:gd name="connsiteX7" fmla="*/ 123871 w 914493"/>
                  <a:gd name="connsiteY7" fmla="*/ 195858 h 196471"/>
                  <a:gd name="connsiteX8" fmla="*/ 46 w 914493"/>
                  <a:gd name="connsiteY8" fmla="*/ 105310 h 196471"/>
                  <a:gd name="connsiteX0" fmla="*/ 46 w 914573"/>
                  <a:gd name="connsiteY0" fmla="*/ 105310 h 201211"/>
                  <a:gd name="connsiteX1" fmla="*/ 114346 w 914573"/>
                  <a:gd name="connsiteY1" fmla="*/ 5356 h 201211"/>
                  <a:gd name="connsiteX2" fmla="*/ 457246 w 914573"/>
                  <a:gd name="connsiteY2" fmla="*/ 100488 h 201211"/>
                  <a:gd name="connsiteX3" fmla="*/ 795383 w 914573"/>
                  <a:gd name="connsiteY3" fmla="*/ 593 h 201211"/>
                  <a:gd name="connsiteX4" fmla="*/ 914446 w 914573"/>
                  <a:gd name="connsiteY4" fmla="*/ 105310 h 201211"/>
                  <a:gd name="connsiteX5" fmla="*/ 809670 w 914573"/>
                  <a:gd name="connsiteY5" fmla="*/ 200619 h 201211"/>
                  <a:gd name="connsiteX6" fmla="*/ 457246 w 914573"/>
                  <a:gd name="connsiteY6" fmla="*/ 100608 h 201211"/>
                  <a:gd name="connsiteX7" fmla="*/ 123871 w 914573"/>
                  <a:gd name="connsiteY7" fmla="*/ 195858 h 201211"/>
                  <a:gd name="connsiteX8" fmla="*/ 46 w 914573"/>
                  <a:gd name="connsiteY8" fmla="*/ 105310 h 201211"/>
                  <a:gd name="connsiteX0" fmla="*/ 46 w 914564"/>
                  <a:gd name="connsiteY0" fmla="*/ 105310 h 196473"/>
                  <a:gd name="connsiteX1" fmla="*/ 114346 w 914564"/>
                  <a:gd name="connsiteY1" fmla="*/ 5356 h 196473"/>
                  <a:gd name="connsiteX2" fmla="*/ 457246 w 914564"/>
                  <a:gd name="connsiteY2" fmla="*/ 100488 h 196473"/>
                  <a:gd name="connsiteX3" fmla="*/ 795383 w 914564"/>
                  <a:gd name="connsiteY3" fmla="*/ 593 h 196473"/>
                  <a:gd name="connsiteX4" fmla="*/ 914446 w 914564"/>
                  <a:gd name="connsiteY4" fmla="*/ 105310 h 196473"/>
                  <a:gd name="connsiteX5" fmla="*/ 807288 w 914564"/>
                  <a:gd name="connsiteY5" fmla="*/ 193476 h 196473"/>
                  <a:gd name="connsiteX6" fmla="*/ 457246 w 914564"/>
                  <a:gd name="connsiteY6" fmla="*/ 100608 h 196473"/>
                  <a:gd name="connsiteX7" fmla="*/ 123871 w 914564"/>
                  <a:gd name="connsiteY7" fmla="*/ 195858 h 196473"/>
                  <a:gd name="connsiteX8" fmla="*/ 46 w 914564"/>
                  <a:gd name="connsiteY8" fmla="*/ 105310 h 196473"/>
                  <a:gd name="connsiteX0" fmla="*/ 46 w 914564"/>
                  <a:gd name="connsiteY0" fmla="*/ 100570 h 191733"/>
                  <a:gd name="connsiteX1" fmla="*/ 114346 w 914564"/>
                  <a:gd name="connsiteY1" fmla="*/ 616 h 191733"/>
                  <a:gd name="connsiteX2" fmla="*/ 457246 w 914564"/>
                  <a:gd name="connsiteY2" fmla="*/ 95748 h 191733"/>
                  <a:gd name="connsiteX3" fmla="*/ 812052 w 914564"/>
                  <a:gd name="connsiteY3" fmla="*/ 615 h 191733"/>
                  <a:gd name="connsiteX4" fmla="*/ 914446 w 914564"/>
                  <a:gd name="connsiteY4" fmla="*/ 100570 h 191733"/>
                  <a:gd name="connsiteX5" fmla="*/ 807288 w 914564"/>
                  <a:gd name="connsiteY5" fmla="*/ 188736 h 191733"/>
                  <a:gd name="connsiteX6" fmla="*/ 457246 w 914564"/>
                  <a:gd name="connsiteY6" fmla="*/ 95868 h 191733"/>
                  <a:gd name="connsiteX7" fmla="*/ 123871 w 914564"/>
                  <a:gd name="connsiteY7" fmla="*/ 191118 h 191733"/>
                  <a:gd name="connsiteX8" fmla="*/ 46 w 914564"/>
                  <a:gd name="connsiteY8" fmla="*/ 100570 h 191733"/>
                  <a:gd name="connsiteX0" fmla="*/ 46 w 914564"/>
                  <a:gd name="connsiteY0" fmla="*/ 100570 h 191747"/>
                  <a:gd name="connsiteX1" fmla="*/ 114346 w 914564"/>
                  <a:gd name="connsiteY1" fmla="*/ 616 h 191747"/>
                  <a:gd name="connsiteX2" fmla="*/ 457246 w 914564"/>
                  <a:gd name="connsiteY2" fmla="*/ 95748 h 191747"/>
                  <a:gd name="connsiteX3" fmla="*/ 812052 w 914564"/>
                  <a:gd name="connsiteY3" fmla="*/ 615 h 191747"/>
                  <a:gd name="connsiteX4" fmla="*/ 914446 w 914564"/>
                  <a:gd name="connsiteY4" fmla="*/ 100570 h 191747"/>
                  <a:gd name="connsiteX5" fmla="*/ 807288 w 914564"/>
                  <a:gd name="connsiteY5" fmla="*/ 188736 h 191747"/>
                  <a:gd name="connsiteX6" fmla="*/ 474447 w 914564"/>
                  <a:gd name="connsiteY6" fmla="*/ 98249 h 191747"/>
                  <a:gd name="connsiteX7" fmla="*/ 123871 w 914564"/>
                  <a:gd name="connsiteY7" fmla="*/ 191118 h 191747"/>
                  <a:gd name="connsiteX8" fmla="*/ 46 w 914564"/>
                  <a:gd name="connsiteY8" fmla="*/ 100570 h 191747"/>
                  <a:gd name="connsiteX0" fmla="*/ 46 w 914564"/>
                  <a:gd name="connsiteY0" fmla="*/ 100582 h 191759"/>
                  <a:gd name="connsiteX1" fmla="*/ 114346 w 914564"/>
                  <a:gd name="connsiteY1" fmla="*/ 628 h 191759"/>
                  <a:gd name="connsiteX2" fmla="*/ 477314 w 914564"/>
                  <a:gd name="connsiteY2" fmla="*/ 93379 h 191759"/>
                  <a:gd name="connsiteX3" fmla="*/ 812052 w 914564"/>
                  <a:gd name="connsiteY3" fmla="*/ 627 h 191759"/>
                  <a:gd name="connsiteX4" fmla="*/ 914446 w 914564"/>
                  <a:gd name="connsiteY4" fmla="*/ 100582 h 191759"/>
                  <a:gd name="connsiteX5" fmla="*/ 807288 w 914564"/>
                  <a:gd name="connsiteY5" fmla="*/ 188748 h 191759"/>
                  <a:gd name="connsiteX6" fmla="*/ 474447 w 914564"/>
                  <a:gd name="connsiteY6" fmla="*/ 98261 h 191759"/>
                  <a:gd name="connsiteX7" fmla="*/ 123871 w 914564"/>
                  <a:gd name="connsiteY7" fmla="*/ 191130 h 191759"/>
                  <a:gd name="connsiteX8" fmla="*/ 46 w 914564"/>
                  <a:gd name="connsiteY8" fmla="*/ 100582 h 191759"/>
                  <a:gd name="connsiteX0" fmla="*/ 46 w 914564"/>
                  <a:gd name="connsiteY0" fmla="*/ 100582 h 191773"/>
                  <a:gd name="connsiteX1" fmla="*/ 114346 w 914564"/>
                  <a:gd name="connsiteY1" fmla="*/ 628 h 191773"/>
                  <a:gd name="connsiteX2" fmla="*/ 477314 w 914564"/>
                  <a:gd name="connsiteY2" fmla="*/ 93379 h 191773"/>
                  <a:gd name="connsiteX3" fmla="*/ 812052 w 914564"/>
                  <a:gd name="connsiteY3" fmla="*/ 627 h 191773"/>
                  <a:gd name="connsiteX4" fmla="*/ 914446 w 914564"/>
                  <a:gd name="connsiteY4" fmla="*/ 100582 h 191773"/>
                  <a:gd name="connsiteX5" fmla="*/ 807288 w 914564"/>
                  <a:gd name="connsiteY5" fmla="*/ 188748 h 191773"/>
                  <a:gd name="connsiteX6" fmla="*/ 471580 w 914564"/>
                  <a:gd name="connsiteY6" fmla="*/ 100643 h 191773"/>
                  <a:gd name="connsiteX7" fmla="*/ 123871 w 914564"/>
                  <a:gd name="connsiteY7" fmla="*/ 191130 h 191773"/>
                  <a:gd name="connsiteX8" fmla="*/ 46 w 914564"/>
                  <a:gd name="connsiteY8" fmla="*/ 100582 h 191773"/>
                  <a:gd name="connsiteX0" fmla="*/ 46 w 914564"/>
                  <a:gd name="connsiteY0" fmla="*/ 100582 h 191745"/>
                  <a:gd name="connsiteX1" fmla="*/ 114346 w 914564"/>
                  <a:gd name="connsiteY1" fmla="*/ 628 h 191745"/>
                  <a:gd name="connsiteX2" fmla="*/ 477314 w 914564"/>
                  <a:gd name="connsiteY2" fmla="*/ 93379 h 191745"/>
                  <a:gd name="connsiteX3" fmla="*/ 812052 w 914564"/>
                  <a:gd name="connsiteY3" fmla="*/ 627 h 191745"/>
                  <a:gd name="connsiteX4" fmla="*/ 914446 w 914564"/>
                  <a:gd name="connsiteY4" fmla="*/ 100582 h 191745"/>
                  <a:gd name="connsiteX5" fmla="*/ 807288 w 914564"/>
                  <a:gd name="connsiteY5" fmla="*/ 188748 h 191745"/>
                  <a:gd name="connsiteX6" fmla="*/ 471580 w 914564"/>
                  <a:gd name="connsiteY6" fmla="*/ 95880 h 191745"/>
                  <a:gd name="connsiteX7" fmla="*/ 123871 w 914564"/>
                  <a:gd name="connsiteY7" fmla="*/ 191130 h 191745"/>
                  <a:gd name="connsiteX8" fmla="*/ 46 w 914564"/>
                  <a:gd name="connsiteY8" fmla="*/ 100582 h 191745"/>
                  <a:gd name="connsiteX0" fmla="*/ 46 w 914564"/>
                  <a:gd name="connsiteY0" fmla="*/ 100570 h 191733"/>
                  <a:gd name="connsiteX1" fmla="*/ 114346 w 914564"/>
                  <a:gd name="connsiteY1" fmla="*/ 616 h 191733"/>
                  <a:gd name="connsiteX2" fmla="*/ 467280 w 914564"/>
                  <a:gd name="connsiteY2" fmla="*/ 95748 h 191733"/>
                  <a:gd name="connsiteX3" fmla="*/ 812052 w 914564"/>
                  <a:gd name="connsiteY3" fmla="*/ 615 h 191733"/>
                  <a:gd name="connsiteX4" fmla="*/ 914446 w 914564"/>
                  <a:gd name="connsiteY4" fmla="*/ 100570 h 191733"/>
                  <a:gd name="connsiteX5" fmla="*/ 807288 w 914564"/>
                  <a:gd name="connsiteY5" fmla="*/ 188736 h 191733"/>
                  <a:gd name="connsiteX6" fmla="*/ 471580 w 914564"/>
                  <a:gd name="connsiteY6" fmla="*/ 95868 h 191733"/>
                  <a:gd name="connsiteX7" fmla="*/ 123871 w 914564"/>
                  <a:gd name="connsiteY7" fmla="*/ 191118 h 191733"/>
                  <a:gd name="connsiteX8" fmla="*/ 46 w 914564"/>
                  <a:gd name="connsiteY8" fmla="*/ 100570 h 191733"/>
                  <a:gd name="connsiteX0" fmla="*/ 1 w 914519"/>
                  <a:gd name="connsiteY0" fmla="*/ 100570 h 191733"/>
                  <a:gd name="connsiteX1" fmla="*/ 124335 w 914519"/>
                  <a:gd name="connsiteY1" fmla="*/ 616 h 191733"/>
                  <a:gd name="connsiteX2" fmla="*/ 467235 w 914519"/>
                  <a:gd name="connsiteY2" fmla="*/ 95748 h 191733"/>
                  <a:gd name="connsiteX3" fmla="*/ 812007 w 914519"/>
                  <a:gd name="connsiteY3" fmla="*/ 615 h 191733"/>
                  <a:gd name="connsiteX4" fmla="*/ 914401 w 914519"/>
                  <a:gd name="connsiteY4" fmla="*/ 100570 h 191733"/>
                  <a:gd name="connsiteX5" fmla="*/ 807243 w 914519"/>
                  <a:gd name="connsiteY5" fmla="*/ 188736 h 191733"/>
                  <a:gd name="connsiteX6" fmla="*/ 471535 w 914519"/>
                  <a:gd name="connsiteY6" fmla="*/ 95868 h 191733"/>
                  <a:gd name="connsiteX7" fmla="*/ 123826 w 914519"/>
                  <a:gd name="connsiteY7" fmla="*/ 191118 h 191733"/>
                  <a:gd name="connsiteX8" fmla="*/ 1 w 914519"/>
                  <a:gd name="connsiteY8" fmla="*/ 100570 h 191733"/>
                  <a:gd name="connsiteX0" fmla="*/ 1 w 914519"/>
                  <a:gd name="connsiteY0" fmla="*/ 100570 h 191733"/>
                  <a:gd name="connsiteX1" fmla="*/ 124335 w 914519"/>
                  <a:gd name="connsiteY1" fmla="*/ 616 h 191733"/>
                  <a:gd name="connsiteX2" fmla="*/ 467235 w 914519"/>
                  <a:gd name="connsiteY2" fmla="*/ 95748 h 191733"/>
                  <a:gd name="connsiteX3" fmla="*/ 804839 w 914519"/>
                  <a:gd name="connsiteY3" fmla="*/ 615 h 191733"/>
                  <a:gd name="connsiteX4" fmla="*/ 914401 w 914519"/>
                  <a:gd name="connsiteY4" fmla="*/ 100570 h 191733"/>
                  <a:gd name="connsiteX5" fmla="*/ 807243 w 914519"/>
                  <a:gd name="connsiteY5" fmla="*/ 188736 h 191733"/>
                  <a:gd name="connsiteX6" fmla="*/ 471535 w 914519"/>
                  <a:gd name="connsiteY6" fmla="*/ 95868 h 191733"/>
                  <a:gd name="connsiteX7" fmla="*/ 123826 w 914519"/>
                  <a:gd name="connsiteY7" fmla="*/ 191118 h 191733"/>
                  <a:gd name="connsiteX8" fmla="*/ 1 w 914519"/>
                  <a:gd name="connsiteY8" fmla="*/ 100570 h 191733"/>
                  <a:gd name="connsiteX0" fmla="*/ 18 w 914536"/>
                  <a:gd name="connsiteY0" fmla="*/ 100570 h 189363"/>
                  <a:gd name="connsiteX1" fmla="*/ 124352 w 914536"/>
                  <a:gd name="connsiteY1" fmla="*/ 616 h 189363"/>
                  <a:gd name="connsiteX2" fmla="*/ 467252 w 914536"/>
                  <a:gd name="connsiteY2" fmla="*/ 95748 h 189363"/>
                  <a:gd name="connsiteX3" fmla="*/ 804856 w 914536"/>
                  <a:gd name="connsiteY3" fmla="*/ 615 h 189363"/>
                  <a:gd name="connsiteX4" fmla="*/ 914418 w 914536"/>
                  <a:gd name="connsiteY4" fmla="*/ 100570 h 189363"/>
                  <a:gd name="connsiteX5" fmla="*/ 807260 w 914536"/>
                  <a:gd name="connsiteY5" fmla="*/ 188736 h 189363"/>
                  <a:gd name="connsiteX6" fmla="*/ 471552 w 914536"/>
                  <a:gd name="connsiteY6" fmla="*/ 95868 h 189363"/>
                  <a:gd name="connsiteX7" fmla="*/ 118109 w 914536"/>
                  <a:gd name="connsiteY7" fmla="*/ 188737 h 189363"/>
                  <a:gd name="connsiteX8" fmla="*/ 18 w 914536"/>
                  <a:gd name="connsiteY8" fmla="*/ 100570 h 189363"/>
                  <a:gd name="connsiteX0" fmla="*/ 2 w 914520"/>
                  <a:gd name="connsiteY0" fmla="*/ 100570 h 189363"/>
                  <a:gd name="connsiteX1" fmla="*/ 124336 w 914520"/>
                  <a:gd name="connsiteY1" fmla="*/ 616 h 189363"/>
                  <a:gd name="connsiteX2" fmla="*/ 467236 w 914520"/>
                  <a:gd name="connsiteY2" fmla="*/ 95748 h 189363"/>
                  <a:gd name="connsiteX3" fmla="*/ 804840 w 914520"/>
                  <a:gd name="connsiteY3" fmla="*/ 615 h 189363"/>
                  <a:gd name="connsiteX4" fmla="*/ 914402 w 914520"/>
                  <a:gd name="connsiteY4" fmla="*/ 100570 h 189363"/>
                  <a:gd name="connsiteX5" fmla="*/ 807244 w 914520"/>
                  <a:gd name="connsiteY5" fmla="*/ 188736 h 189363"/>
                  <a:gd name="connsiteX6" fmla="*/ 471536 w 914520"/>
                  <a:gd name="connsiteY6" fmla="*/ 95868 h 189363"/>
                  <a:gd name="connsiteX7" fmla="*/ 122394 w 914520"/>
                  <a:gd name="connsiteY7" fmla="*/ 188737 h 189363"/>
                  <a:gd name="connsiteX8" fmla="*/ 2 w 914520"/>
                  <a:gd name="connsiteY8" fmla="*/ 100570 h 189363"/>
                  <a:gd name="connsiteX0" fmla="*/ 393 w 914911"/>
                  <a:gd name="connsiteY0" fmla="*/ 103512 h 192305"/>
                  <a:gd name="connsiteX1" fmla="*/ 98746 w 914911"/>
                  <a:gd name="connsiteY1" fmla="*/ 600 h 192305"/>
                  <a:gd name="connsiteX2" fmla="*/ 467627 w 914911"/>
                  <a:gd name="connsiteY2" fmla="*/ 98690 h 192305"/>
                  <a:gd name="connsiteX3" fmla="*/ 805231 w 914911"/>
                  <a:gd name="connsiteY3" fmla="*/ 3557 h 192305"/>
                  <a:gd name="connsiteX4" fmla="*/ 914793 w 914911"/>
                  <a:gd name="connsiteY4" fmla="*/ 103512 h 192305"/>
                  <a:gd name="connsiteX5" fmla="*/ 807635 w 914911"/>
                  <a:gd name="connsiteY5" fmla="*/ 191678 h 192305"/>
                  <a:gd name="connsiteX6" fmla="*/ 471927 w 914911"/>
                  <a:gd name="connsiteY6" fmla="*/ 98810 h 192305"/>
                  <a:gd name="connsiteX7" fmla="*/ 122785 w 914911"/>
                  <a:gd name="connsiteY7" fmla="*/ 191679 h 192305"/>
                  <a:gd name="connsiteX8" fmla="*/ 393 w 914911"/>
                  <a:gd name="connsiteY8" fmla="*/ 103512 h 192305"/>
                  <a:gd name="connsiteX0" fmla="*/ 3 w 914521"/>
                  <a:gd name="connsiteY0" fmla="*/ 103512 h 195249"/>
                  <a:gd name="connsiteX1" fmla="*/ 98356 w 914521"/>
                  <a:gd name="connsiteY1" fmla="*/ 600 h 195249"/>
                  <a:gd name="connsiteX2" fmla="*/ 467237 w 914521"/>
                  <a:gd name="connsiteY2" fmla="*/ 98690 h 195249"/>
                  <a:gd name="connsiteX3" fmla="*/ 804841 w 914521"/>
                  <a:gd name="connsiteY3" fmla="*/ 3557 h 195249"/>
                  <a:gd name="connsiteX4" fmla="*/ 914403 w 914521"/>
                  <a:gd name="connsiteY4" fmla="*/ 103512 h 195249"/>
                  <a:gd name="connsiteX5" fmla="*/ 807245 w 914521"/>
                  <a:gd name="connsiteY5" fmla="*/ 191678 h 195249"/>
                  <a:gd name="connsiteX6" fmla="*/ 471537 w 914521"/>
                  <a:gd name="connsiteY6" fmla="*/ 98810 h 195249"/>
                  <a:gd name="connsiteX7" fmla="*/ 96414 w 914521"/>
                  <a:gd name="connsiteY7" fmla="*/ 194637 h 195249"/>
                  <a:gd name="connsiteX8" fmla="*/ 3 w 914521"/>
                  <a:gd name="connsiteY8" fmla="*/ 103512 h 195249"/>
                  <a:gd name="connsiteX0" fmla="*/ 3 w 914948"/>
                  <a:gd name="connsiteY0" fmla="*/ 103512 h 195249"/>
                  <a:gd name="connsiteX1" fmla="*/ 98356 w 914948"/>
                  <a:gd name="connsiteY1" fmla="*/ 600 h 195249"/>
                  <a:gd name="connsiteX2" fmla="*/ 467237 w 914948"/>
                  <a:gd name="connsiteY2" fmla="*/ 98690 h 195249"/>
                  <a:gd name="connsiteX3" fmla="*/ 804841 w 914948"/>
                  <a:gd name="connsiteY3" fmla="*/ 3557 h 195249"/>
                  <a:gd name="connsiteX4" fmla="*/ 914403 w 914948"/>
                  <a:gd name="connsiteY4" fmla="*/ 103512 h 195249"/>
                  <a:gd name="connsiteX5" fmla="*/ 838422 w 914948"/>
                  <a:gd name="connsiteY5" fmla="*/ 191678 h 195249"/>
                  <a:gd name="connsiteX6" fmla="*/ 471537 w 914948"/>
                  <a:gd name="connsiteY6" fmla="*/ 98810 h 195249"/>
                  <a:gd name="connsiteX7" fmla="*/ 96414 w 914948"/>
                  <a:gd name="connsiteY7" fmla="*/ 194637 h 195249"/>
                  <a:gd name="connsiteX8" fmla="*/ 3 w 914948"/>
                  <a:gd name="connsiteY8" fmla="*/ 103512 h 195249"/>
                  <a:gd name="connsiteX0" fmla="*/ 3 w 914948"/>
                  <a:gd name="connsiteY0" fmla="*/ 106457 h 198194"/>
                  <a:gd name="connsiteX1" fmla="*/ 98356 w 914948"/>
                  <a:gd name="connsiteY1" fmla="*/ 3545 h 198194"/>
                  <a:gd name="connsiteX2" fmla="*/ 467237 w 914948"/>
                  <a:gd name="connsiteY2" fmla="*/ 101635 h 198194"/>
                  <a:gd name="connsiteX3" fmla="*/ 833420 w 914948"/>
                  <a:gd name="connsiteY3" fmla="*/ 585 h 198194"/>
                  <a:gd name="connsiteX4" fmla="*/ 914403 w 914948"/>
                  <a:gd name="connsiteY4" fmla="*/ 106457 h 198194"/>
                  <a:gd name="connsiteX5" fmla="*/ 838422 w 914948"/>
                  <a:gd name="connsiteY5" fmla="*/ 194623 h 198194"/>
                  <a:gd name="connsiteX6" fmla="*/ 471537 w 914948"/>
                  <a:gd name="connsiteY6" fmla="*/ 101755 h 198194"/>
                  <a:gd name="connsiteX7" fmla="*/ 96414 w 914948"/>
                  <a:gd name="connsiteY7" fmla="*/ 197582 h 198194"/>
                  <a:gd name="connsiteX8" fmla="*/ 3 w 914948"/>
                  <a:gd name="connsiteY8" fmla="*/ 106457 h 198194"/>
                  <a:gd name="connsiteX0" fmla="*/ 3 w 914633"/>
                  <a:gd name="connsiteY0" fmla="*/ 106457 h 198196"/>
                  <a:gd name="connsiteX1" fmla="*/ 98356 w 914633"/>
                  <a:gd name="connsiteY1" fmla="*/ 3545 h 198196"/>
                  <a:gd name="connsiteX2" fmla="*/ 467237 w 914633"/>
                  <a:gd name="connsiteY2" fmla="*/ 101635 h 198196"/>
                  <a:gd name="connsiteX3" fmla="*/ 833420 w 914633"/>
                  <a:gd name="connsiteY3" fmla="*/ 585 h 198196"/>
                  <a:gd name="connsiteX4" fmla="*/ 914403 w 914633"/>
                  <a:gd name="connsiteY4" fmla="*/ 106457 h 198196"/>
                  <a:gd name="connsiteX5" fmla="*/ 825431 w 914633"/>
                  <a:gd name="connsiteY5" fmla="*/ 191664 h 198196"/>
                  <a:gd name="connsiteX6" fmla="*/ 471537 w 914633"/>
                  <a:gd name="connsiteY6" fmla="*/ 101755 h 198196"/>
                  <a:gd name="connsiteX7" fmla="*/ 96414 w 914633"/>
                  <a:gd name="connsiteY7" fmla="*/ 197582 h 198196"/>
                  <a:gd name="connsiteX8" fmla="*/ 3 w 914633"/>
                  <a:gd name="connsiteY8" fmla="*/ 106457 h 198196"/>
                  <a:gd name="connsiteX0" fmla="*/ 3 w 914633"/>
                  <a:gd name="connsiteY0" fmla="*/ 106457 h 198197"/>
                  <a:gd name="connsiteX1" fmla="*/ 98356 w 914633"/>
                  <a:gd name="connsiteY1" fmla="*/ 3545 h 198197"/>
                  <a:gd name="connsiteX2" fmla="*/ 467237 w 914633"/>
                  <a:gd name="connsiteY2" fmla="*/ 101635 h 198197"/>
                  <a:gd name="connsiteX3" fmla="*/ 820430 w 914633"/>
                  <a:gd name="connsiteY3" fmla="*/ 585 h 198197"/>
                  <a:gd name="connsiteX4" fmla="*/ 914403 w 914633"/>
                  <a:gd name="connsiteY4" fmla="*/ 106457 h 198197"/>
                  <a:gd name="connsiteX5" fmla="*/ 825431 w 914633"/>
                  <a:gd name="connsiteY5" fmla="*/ 191664 h 198197"/>
                  <a:gd name="connsiteX6" fmla="*/ 471537 w 914633"/>
                  <a:gd name="connsiteY6" fmla="*/ 101755 h 198197"/>
                  <a:gd name="connsiteX7" fmla="*/ 96414 w 914633"/>
                  <a:gd name="connsiteY7" fmla="*/ 197582 h 198197"/>
                  <a:gd name="connsiteX8" fmla="*/ 3 w 914633"/>
                  <a:gd name="connsiteY8" fmla="*/ 106457 h 198197"/>
                  <a:gd name="connsiteX0" fmla="*/ 3 w 914568"/>
                  <a:gd name="connsiteY0" fmla="*/ 106457 h 198197"/>
                  <a:gd name="connsiteX1" fmla="*/ 98356 w 914568"/>
                  <a:gd name="connsiteY1" fmla="*/ 3545 h 198197"/>
                  <a:gd name="connsiteX2" fmla="*/ 467237 w 914568"/>
                  <a:gd name="connsiteY2" fmla="*/ 101635 h 198197"/>
                  <a:gd name="connsiteX3" fmla="*/ 820430 w 914568"/>
                  <a:gd name="connsiteY3" fmla="*/ 585 h 198197"/>
                  <a:gd name="connsiteX4" fmla="*/ 914403 w 914568"/>
                  <a:gd name="connsiteY4" fmla="*/ 106457 h 198197"/>
                  <a:gd name="connsiteX5" fmla="*/ 817636 w 914568"/>
                  <a:gd name="connsiteY5" fmla="*/ 191664 h 198197"/>
                  <a:gd name="connsiteX6" fmla="*/ 471537 w 914568"/>
                  <a:gd name="connsiteY6" fmla="*/ 101755 h 198197"/>
                  <a:gd name="connsiteX7" fmla="*/ 96414 w 914568"/>
                  <a:gd name="connsiteY7" fmla="*/ 197582 h 198197"/>
                  <a:gd name="connsiteX8" fmla="*/ 3 w 914568"/>
                  <a:gd name="connsiteY8" fmla="*/ 106457 h 198197"/>
                  <a:gd name="connsiteX0" fmla="*/ 3 w 911987"/>
                  <a:gd name="connsiteY0" fmla="*/ 106457 h 198197"/>
                  <a:gd name="connsiteX1" fmla="*/ 98356 w 911987"/>
                  <a:gd name="connsiteY1" fmla="*/ 3545 h 198197"/>
                  <a:gd name="connsiteX2" fmla="*/ 467237 w 911987"/>
                  <a:gd name="connsiteY2" fmla="*/ 101635 h 198197"/>
                  <a:gd name="connsiteX3" fmla="*/ 820430 w 911987"/>
                  <a:gd name="connsiteY3" fmla="*/ 585 h 198197"/>
                  <a:gd name="connsiteX4" fmla="*/ 911805 w 911987"/>
                  <a:gd name="connsiteY4" fmla="*/ 97580 h 198197"/>
                  <a:gd name="connsiteX5" fmla="*/ 817636 w 911987"/>
                  <a:gd name="connsiteY5" fmla="*/ 191664 h 198197"/>
                  <a:gd name="connsiteX6" fmla="*/ 471537 w 911987"/>
                  <a:gd name="connsiteY6" fmla="*/ 101755 h 198197"/>
                  <a:gd name="connsiteX7" fmla="*/ 96414 w 911987"/>
                  <a:gd name="connsiteY7" fmla="*/ 197582 h 198197"/>
                  <a:gd name="connsiteX8" fmla="*/ 3 w 911987"/>
                  <a:gd name="connsiteY8" fmla="*/ 106457 h 198197"/>
                  <a:gd name="connsiteX0" fmla="*/ 3 w 911987"/>
                  <a:gd name="connsiteY0" fmla="*/ 97581 h 198197"/>
                  <a:gd name="connsiteX1" fmla="*/ 98356 w 911987"/>
                  <a:gd name="connsiteY1" fmla="*/ 3545 h 198197"/>
                  <a:gd name="connsiteX2" fmla="*/ 467237 w 911987"/>
                  <a:gd name="connsiteY2" fmla="*/ 101635 h 198197"/>
                  <a:gd name="connsiteX3" fmla="*/ 820430 w 911987"/>
                  <a:gd name="connsiteY3" fmla="*/ 585 h 198197"/>
                  <a:gd name="connsiteX4" fmla="*/ 911805 w 911987"/>
                  <a:gd name="connsiteY4" fmla="*/ 97580 h 198197"/>
                  <a:gd name="connsiteX5" fmla="*/ 817636 w 911987"/>
                  <a:gd name="connsiteY5" fmla="*/ 191664 h 198197"/>
                  <a:gd name="connsiteX6" fmla="*/ 471537 w 911987"/>
                  <a:gd name="connsiteY6" fmla="*/ 101755 h 198197"/>
                  <a:gd name="connsiteX7" fmla="*/ 96414 w 911987"/>
                  <a:gd name="connsiteY7" fmla="*/ 197582 h 198197"/>
                  <a:gd name="connsiteX8" fmla="*/ 3 w 911987"/>
                  <a:gd name="connsiteY8" fmla="*/ 97581 h 198197"/>
                  <a:gd name="connsiteX0" fmla="*/ 3 w 914586"/>
                  <a:gd name="connsiteY0" fmla="*/ 100654 h 198197"/>
                  <a:gd name="connsiteX1" fmla="*/ 100955 w 914586"/>
                  <a:gd name="connsiteY1" fmla="*/ 3545 h 198197"/>
                  <a:gd name="connsiteX2" fmla="*/ 469836 w 914586"/>
                  <a:gd name="connsiteY2" fmla="*/ 101635 h 198197"/>
                  <a:gd name="connsiteX3" fmla="*/ 823029 w 914586"/>
                  <a:gd name="connsiteY3" fmla="*/ 585 h 198197"/>
                  <a:gd name="connsiteX4" fmla="*/ 914404 w 914586"/>
                  <a:gd name="connsiteY4" fmla="*/ 97580 h 198197"/>
                  <a:gd name="connsiteX5" fmla="*/ 820235 w 914586"/>
                  <a:gd name="connsiteY5" fmla="*/ 191664 h 198197"/>
                  <a:gd name="connsiteX6" fmla="*/ 474136 w 914586"/>
                  <a:gd name="connsiteY6" fmla="*/ 101755 h 198197"/>
                  <a:gd name="connsiteX7" fmla="*/ 99013 w 914586"/>
                  <a:gd name="connsiteY7" fmla="*/ 197582 h 198197"/>
                  <a:gd name="connsiteX8" fmla="*/ 3 w 914586"/>
                  <a:gd name="connsiteY8" fmla="*/ 100654 h 198197"/>
                  <a:gd name="connsiteX0" fmla="*/ 3 w 917167"/>
                  <a:gd name="connsiteY0" fmla="*/ 100654 h 198197"/>
                  <a:gd name="connsiteX1" fmla="*/ 100955 w 917167"/>
                  <a:gd name="connsiteY1" fmla="*/ 3545 h 198197"/>
                  <a:gd name="connsiteX2" fmla="*/ 469836 w 917167"/>
                  <a:gd name="connsiteY2" fmla="*/ 101635 h 198197"/>
                  <a:gd name="connsiteX3" fmla="*/ 823029 w 917167"/>
                  <a:gd name="connsiteY3" fmla="*/ 585 h 198197"/>
                  <a:gd name="connsiteX4" fmla="*/ 917002 w 917167"/>
                  <a:gd name="connsiteY4" fmla="*/ 101677 h 198197"/>
                  <a:gd name="connsiteX5" fmla="*/ 820235 w 917167"/>
                  <a:gd name="connsiteY5" fmla="*/ 191664 h 198197"/>
                  <a:gd name="connsiteX6" fmla="*/ 474136 w 917167"/>
                  <a:gd name="connsiteY6" fmla="*/ 101755 h 198197"/>
                  <a:gd name="connsiteX7" fmla="*/ 99013 w 917167"/>
                  <a:gd name="connsiteY7" fmla="*/ 197582 h 198197"/>
                  <a:gd name="connsiteX8" fmla="*/ 3 w 917167"/>
                  <a:gd name="connsiteY8" fmla="*/ 100654 h 198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7167" h="198197">
                    <a:moveTo>
                      <a:pt x="3" y="100654"/>
                    </a:moveTo>
                    <a:cubicBezTo>
                      <a:pt x="327" y="68315"/>
                      <a:pt x="24755" y="13080"/>
                      <a:pt x="100955" y="3545"/>
                    </a:cubicBezTo>
                    <a:cubicBezTo>
                      <a:pt x="177155" y="-5990"/>
                      <a:pt x="349490" y="102128"/>
                      <a:pt x="469836" y="101635"/>
                    </a:cubicBezTo>
                    <a:cubicBezTo>
                      <a:pt x="590182" y="101142"/>
                      <a:pt x="746829" y="-8950"/>
                      <a:pt x="823029" y="585"/>
                    </a:cubicBezTo>
                    <a:cubicBezTo>
                      <a:pt x="899229" y="10120"/>
                      <a:pt x="914621" y="79452"/>
                      <a:pt x="917002" y="101677"/>
                    </a:cubicBezTo>
                    <a:cubicBezTo>
                      <a:pt x="919383" y="123902"/>
                      <a:pt x="896435" y="182129"/>
                      <a:pt x="820235" y="191664"/>
                    </a:cubicBezTo>
                    <a:cubicBezTo>
                      <a:pt x="744035" y="201199"/>
                      <a:pt x="594340" y="100769"/>
                      <a:pt x="474136" y="101755"/>
                    </a:cubicBezTo>
                    <a:cubicBezTo>
                      <a:pt x="353932" y="102741"/>
                      <a:pt x="175213" y="207117"/>
                      <a:pt x="99013" y="197582"/>
                    </a:cubicBezTo>
                    <a:cubicBezTo>
                      <a:pt x="22813" y="188047"/>
                      <a:pt x="-321" y="132993"/>
                      <a:pt x="3" y="100654"/>
                    </a:cubicBezTo>
                    <a:close/>
                  </a:path>
                </a:pathLst>
              </a:custGeom>
              <a:solidFill>
                <a:srgbClr val="FBFE7E"/>
              </a:solidFill>
              <a:ln>
                <a:solidFill>
                  <a:srgbClr val="E164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宋体"/>
                  <a:cs typeface="+mn-cs"/>
                </a:endParaRPr>
              </a:p>
            </p:txBody>
          </p:sp>
        </p:grpSp>
        <p:grpSp>
          <p:nvGrpSpPr>
            <p:cNvPr id="33" name="Group 53"/>
            <p:cNvGrpSpPr/>
            <p:nvPr/>
          </p:nvGrpSpPr>
          <p:grpSpPr>
            <a:xfrm rot="5400000">
              <a:off x="3157010" y="4041307"/>
              <a:ext cx="840625" cy="840625"/>
              <a:chOff x="6653529" y="3505201"/>
              <a:chExt cx="840625" cy="840625"/>
            </a:xfrm>
          </p:grpSpPr>
          <p:sp>
            <p:nvSpPr>
              <p:cNvPr id="52" name="Oval 23"/>
              <p:cNvSpPr/>
              <p:nvPr/>
            </p:nvSpPr>
            <p:spPr>
              <a:xfrm>
                <a:off x="6653529" y="3845759"/>
                <a:ext cx="840625" cy="159510"/>
              </a:xfrm>
              <a:custGeom>
                <a:avLst/>
                <a:gdLst>
                  <a:gd name="connsiteX0" fmla="*/ 0 w 914400"/>
                  <a:gd name="connsiteY0" fmla="*/ 57210 h 114419"/>
                  <a:gd name="connsiteX1" fmla="*/ 457200 w 914400"/>
                  <a:gd name="connsiteY1" fmla="*/ 0 h 114419"/>
                  <a:gd name="connsiteX2" fmla="*/ 914400 w 914400"/>
                  <a:gd name="connsiteY2" fmla="*/ 57210 h 114419"/>
                  <a:gd name="connsiteX3" fmla="*/ 457200 w 914400"/>
                  <a:gd name="connsiteY3" fmla="*/ 114420 h 114419"/>
                  <a:gd name="connsiteX4" fmla="*/ 0 w 914400"/>
                  <a:gd name="connsiteY4" fmla="*/ 57210 h 114419"/>
                  <a:gd name="connsiteX0" fmla="*/ 9508 w 923908"/>
                  <a:gd name="connsiteY0" fmla="*/ 57210 h 124600"/>
                  <a:gd name="connsiteX1" fmla="*/ 466708 w 923908"/>
                  <a:gd name="connsiteY1" fmla="*/ 0 h 124600"/>
                  <a:gd name="connsiteX2" fmla="*/ 923908 w 923908"/>
                  <a:gd name="connsiteY2" fmla="*/ 57210 h 124600"/>
                  <a:gd name="connsiteX3" fmla="*/ 466708 w 923908"/>
                  <a:gd name="connsiteY3" fmla="*/ 114420 h 124600"/>
                  <a:gd name="connsiteX4" fmla="*/ 180958 w 923908"/>
                  <a:gd name="connsiteY4" fmla="*/ 119182 h 124600"/>
                  <a:gd name="connsiteX5" fmla="*/ 9508 w 923908"/>
                  <a:gd name="connsiteY5" fmla="*/ 57210 h 124600"/>
                  <a:gd name="connsiteX0" fmla="*/ 9508 w 927241"/>
                  <a:gd name="connsiteY0" fmla="*/ 57210 h 153918"/>
                  <a:gd name="connsiteX1" fmla="*/ 466708 w 927241"/>
                  <a:gd name="connsiteY1" fmla="*/ 0 h 153918"/>
                  <a:gd name="connsiteX2" fmla="*/ 923908 w 927241"/>
                  <a:gd name="connsiteY2" fmla="*/ 57210 h 153918"/>
                  <a:gd name="connsiteX3" fmla="*/ 685783 w 927241"/>
                  <a:gd name="connsiteY3" fmla="*/ 152518 h 153918"/>
                  <a:gd name="connsiteX4" fmla="*/ 466708 w 927241"/>
                  <a:gd name="connsiteY4" fmla="*/ 114420 h 153918"/>
                  <a:gd name="connsiteX5" fmla="*/ 180958 w 927241"/>
                  <a:gd name="connsiteY5" fmla="*/ 119182 h 153918"/>
                  <a:gd name="connsiteX6" fmla="*/ 9508 w 927241"/>
                  <a:gd name="connsiteY6" fmla="*/ 57210 h 153918"/>
                  <a:gd name="connsiteX0" fmla="*/ 8573 w 926306"/>
                  <a:gd name="connsiteY0" fmla="*/ 57210 h 163144"/>
                  <a:gd name="connsiteX1" fmla="*/ 465773 w 926306"/>
                  <a:gd name="connsiteY1" fmla="*/ 0 h 163144"/>
                  <a:gd name="connsiteX2" fmla="*/ 922973 w 926306"/>
                  <a:gd name="connsiteY2" fmla="*/ 57210 h 163144"/>
                  <a:gd name="connsiteX3" fmla="*/ 684848 w 926306"/>
                  <a:gd name="connsiteY3" fmla="*/ 152518 h 163144"/>
                  <a:gd name="connsiteX4" fmla="*/ 465773 w 926306"/>
                  <a:gd name="connsiteY4" fmla="*/ 114420 h 163144"/>
                  <a:gd name="connsiteX5" fmla="*/ 189548 w 926306"/>
                  <a:gd name="connsiteY5" fmla="*/ 162045 h 163144"/>
                  <a:gd name="connsiteX6" fmla="*/ 8573 w 926306"/>
                  <a:gd name="connsiteY6" fmla="*/ 57210 h 163144"/>
                  <a:gd name="connsiteX0" fmla="*/ 0 w 917733"/>
                  <a:gd name="connsiteY0" fmla="*/ 134261 h 240195"/>
                  <a:gd name="connsiteX1" fmla="*/ 180975 w 917733"/>
                  <a:gd name="connsiteY1" fmla="*/ 969 h 240195"/>
                  <a:gd name="connsiteX2" fmla="*/ 457200 w 917733"/>
                  <a:gd name="connsiteY2" fmla="*/ 77051 h 240195"/>
                  <a:gd name="connsiteX3" fmla="*/ 914400 w 917733"/>
                  <a:gd name="connsiteY3" fmla="*/ 134261 h 240195"/>
                  <a:gd name="connsiteX4" fmla="*/ 676275 w 917733"/>
                  <a:gd name="connsiteY4" fmla="*/ 229569 h 240195"/>
                  <a:gd name="connsiteX5" fmla="*/ 457200 w 917733"/>
                  <a:gd name="connsiteY5" fmla="*/ 191471 h 240195"/>
                  <a:gd name="connsiteX6" fmla="*/ 180975 w 917733"/>
                  <a:gd name="connsiteY6" fmla="*/ 239096 h 240195"/>
                  <a:gd name="connsiteX7" fmla="*/ 0 w 917733"/>
                  <a:gd name="connsiteY7" fmla="*/ 134261 h 240195"/>
                  <a:gd name="connsiteX0" fmla="*/ 0 w 914425"/>
                  <a:gd name="connsiteY0" fmla="*/ 134040 h 239974"/>
                  <a:gd name="connsiteX1" fmla="*/ 180975 w 914425"/>
                  <a:gd name="connsiteY1" fmla="*/ 748 h 239974"/>
                  <a:gd name="connsiteX2" fmla="*/ 457200 w 914425"/>
                  <a:gd name="connsiteY2" fmla="*/ 76830 h 239974"/>
                  <a:gd name="connsiteX3" fmla="*/ 700087 w 914425"/>
                  <a:gd name="connsiteY3" fmla="*/ 5511 h 239974"/>
                  <a:gd name="connsiteX4" fmla="*/ 914400 w 914425"/>
                  <a:gd name="connsiteY4" fmla="*/ 134040 h 239974"/>
                  <a:gd name="connsiteX5" fmla="*/ 676275 w 914425"/>
                  <a:gd name="connsiteY5" fmla="*/ 229348 h 239974"/>
                  <a:gd name="connsiteX6" fmla="*/ 457200 w 914425"/>
                  <a:gd name="connsiteY6" fmla="*/ 191250 h 239974"/>
                  <a:gd name="connsiteX7" fmla="*/ 180975 w 914425"/>
                  <a:gd name="connsiteY7" fmla="*/ 238875 h 239974"/>
                  <a:gd name="connsiteX8" fmla="*/ 0 w 914425"/>
                  <a:gd name="connsiteY8" fmla="*/ 134040 h 239974"/>
                  <a:gd name="connsiteX0" fmla="*/ 0 w 914425"/>
                  <a:gd name="connsiteY0" fmla="*/ 134040 h 239525"/>
                  <a:gd name="connsiteX1" fmla="*/ 180975 w 914425"/>
                  <a:gd name="connsiteY1" fmla="*/ 748 h 239525"/>
                  <a:gd name="connsiteX2" fmla="*/ 457200 w 914425"/>
                  <a:gd name="connsiteY2" fmla="*/ 76830 h 239525"/>
                  <a:gd name="connsiteX3" fmla="*/ 700087 w 914425"/>
                  <a:gd name="connsiteY3" fmla="*/ 5511 h 239525"/>
                  <a:gd name="connsiteX4" fmla="*/ 914400 w 914425"/>
                  <a:gd name="connsiteY4" fmla="*/ 134040 h 239525"/>
                  <a:gd name="connsiteX5" fmla="*/ 676275 w 914425"/>
                  <a:gd name="connsiteY5" fmla="*/ 229348 h 239525"/>
                  <a:gd name="connsiteX6" fmla="*/ 466725 w 914425"/>
                  <a:gd name="connsiteY6" fmla="*/ 148388 h 239525"/>
                  <a:gd name="connsiteX7" fmla="*/ 180975 w 914425"/>
                  <a:gd name="connsiteY7" fmla="*/ 238875 h 239525"/>
                  <a:gd name="connsiteX8" fmla="*/ 0 w 914425"/>
                  <a:gd name="connsiteY8" fmla="*/ 134040 h 239525"/>
                  <a:gd name="connsiteX0" fmla="*/ 0 w 914425"/>
                  <a:gd name="connsiteY0" fmla="*/ 133767 h 239252"/>
                  <a:gd name="connsiteX1" fmla="*/ 180975 w 914425"/>
                  <a:gd name="connsiteY1" fmla="*/ 475 h 239252"/>
                  <a:gd name="connsiteX2" fmla="*/ 457200 w 914425"/>
                  <a:gd name="connsiteY2" fmla="*/ 128945 h 239252"/>
                  <a:gd name="connsiteX3" fmla="*/ 700087 w 914425"/>
                  <a:gd name="connsiteY3" fmla="*/ 5238 h 239252"/>
                  <a:gd name="connsiteX4" fmla="*/ 914400 w 914425"/>
                  <a:gd name="connsiteY4" fmla="*/ 133767 h 239252"/>
                  <a:gd name="connsiteX5" fmla="*/ 676275 w 914425"/>
                  <a:gd name="connsiteY5" fmla="*/ 229075 h 239252"/>
                  <a:gd name="connsiteX6" fmla="*/ 466725 w 914425"/>
                  <a:gd name="connsiteY6" fmla="*/ 148115 h 239252"/>
                  <a:gd name="connsiteX7" fmla="*/ 180975 w 914425"/>
                  <a:gd name="connsiteY7" fmla="*/ 238602 h 239252"/>
                  <a:gd name="connsiteX8" fmla="*/ 0 w 914425"/>
                  <a:gd name="connsiteY8" fmla="*/ 133767 h 239252"/>
                  <a:gd name="connsiteX0" fmla="*/ 0 w 914425"/>
                  <a:gd name="connsiteY0" fmla="*/ 133767 h 239152"/>
                  <a:gd name="connsiteX1" fmla="*/ 180975 w 914425"/>
                  <a:gd name="connsiteY1" fmla="*/ 475 h 239152"/>
                  <a:gd name="connsiteX2" fmla="*/ 457200 w 914425"/>
                  <a:gd name="connsiteY2" fmla="*/ 128945 h 239152"/>
                  <a:gd name="connsiteX3" fmla="*/ 700087 w 914425"/>
                  <a:gd name="connsiteY3" fmla="*/ 5238 h 239152"/>
                  <a:gd name="connsiteX4" fmla="*/ 914400 w 914425"/>
                  <a:gd name="connsiteY4" fmla="*/ 133767 h 239152"/>
                  <a:gd name="connsiteX5" fmla="*/ 676275 w 914425"/>
                  <a:gd name="connsiteY5" fmla="*/ 229075 h 239152"/>
                  <a:gd name="connsiteX6" fmla="*/ 457200 w 914425"/>
                  <a:gd name="connsiteY6" fmla="*/ 129065 h 239152"/>
                  <a:gd name="connsiteX7" fmla="*/ 180975 w 914425"/>
                  <a:gd name="connsiteY7" fmla="*/ 238602 h 239152"/>
                  <a:gd name="connsiteX8" fmla="*/ 0 w 914425"/>
                  <a:gd name="connsiteY8" fmla="*/ 133767 h 239152"/>
                  <a:gd name="connsiteX0" fmla="*/ 1562 w 915987"/>
                  <a:gd name="connsiteY0" fmla="*/ 129035 h 234420"/>
                  <a:gd name="connsiteX1" fmla="*/ 115862 w 915987"/>
                  <a:gd name="connsiteY1" fmla="*/ 29081 h 234420"/>
                  <a:gd name="connsiteX2" fmla="*/ 458762 w 915987"/>
                  <a:gd name="connsiteY2" fmla="*/ 124213 h 234420"/>
                  <a:gd name="connsiteX3" fmla="*/ 701649 w 915987"/>
                  <a:gd name="connsiteY3" fmla="*/ 506 h 234420"/>
                  <a:gd name="connsiteX4" fmla="*/ 915962 w 915987"/>
                  <a:gd name="connsiteY4" fmla="*/ 129035 h 234420"/>
                  <a:gd name="connsiteX5" fmla="*/ 677837 w 915987"/>
                  <a:gd name="connsiteY5" fmla="*/ 224343 h 234420"/>
                  <a:gd name="connsiteX6" fmla="*/ 458762 w 915987"/>
                  <a:gd name="connsiteY6" fmla="*/ 124333 h 234420"/>
                  <a:gd name="connsiteX7" fmla="*/ 182537 w 915987"/>
                  <a:gd name="connsiteY7" fmla="*/ 233870 h 234420"/>
                  <a:gd name="connsiteX8" fmla="*/ 1562 w 915987"/>
                  <a:gd name="connsiteY8" fmla="*/ 129035 h 234420"/>
                  <a:gd name="connsiteX0" fmla="*/ 824 w 915249"/>
                  <a:gd name="connsiteY0" fmla="*/ 129035 h 224939"/>
                  <a:gd name="connsiteX1" fmla="*/ 115124 w 915249"/>
                  <a:gd name="connsiteY1" fmla="*/ 29081 h 224939"/>
                  <a:gd name="connsiteX2" fmla="*/ 458024 w 915249"/>
                  <a:gd name="connsiteY2" fmla="*/ 124213 h 224939"/>
                  <a:gd name="connsiteX3" fmla="*/ 700911 w 915249"/>
                  <a:gd name="connsiteY3" fmla="*/ 506 h 224939"/>
                  <a:gd name="connsiteX4" fmla="*/ 915224 w 915249"/>
                  <a:gd name="connsiteY4" fmla="*/ 129035 h 224939"/>
                  <a:gd name="connsiteX5" fmla="*/ 677099 w 915249"/>
                  <a:gd name="connsiteY5" fmla="*/ 224343 h 224939"/>
                  <a:gd name="connsiteX6" fmla="*/ 458024 w 915249"/>
                  <a:gd name="connsiteY6" fmla="*/ 124333 h 224939"/>
                  <a:gd name="connsiteX7" fmla="*/ 86549 w 915249"/>
                  <a:gd name="connsiteY7" fmla="*/ 214820 h 224939"/>
                  <a:gd name="connsiteX8" fmla="*/ 824 w 915249"/>
                  <a:gd name="connsiteY8" fmla="*/ 129035 h 224939"/>
                  <a:gd name="connsiteX0" fmla="*/ 46 w 914471"/>
                  <a:gd name="connsiteY0" fmla="*/ 129035 h 224935"/>
                  <a:gd name="connsiteX1" fmla="*/ 114346 w 914471"/>
                  <a:gd name="connsiteY1" fmla="*/ 29081 h 224935"/>
                  <a:gd name="connsiteX2" fmla="*/ 457246 w 914471"/>
                  <a:gd name="connsiteY2" fmla="*/ 124213 h 224935"/>
                  <a:gd name="connsiteX3" fmla="*/ 700133 w 914471"/>
                  <a:gd name="connsiteY3" fmla="*/ 506 h 224935"/>
                  <a:gd name="connsiteX4" fmla="*/ 914446 w 914471"/>
                  <a:gd name="connsiteY4" fmla="*/ 129035 h 224935"/>
                  <a:gd name="connsiteX5" fmla="*/ 676321 w 914471"/>
                  <a:gd name="connsiteY5" fmla="*/ 224343 h 224935"/>
                  <a:gd name="connsiteX6" fmla="*/ 457246 w 914471"/>
                  <a:gd name="connsiteY6" fmla="*/ 124333 h 224935"/>
                  <a:gd name="connsiteX7" fmla="*/ 123871 w 914471"/>
                  <a:gd name="connsiteY7" fmla="*/ 219583 h 224935"/>
                  <a:gd name="connsiteX8" fmla="*/ 46 w 914471"/>
                  <a:gd name="connsiteY8" fmla="*/ 129035 h 224935"/>
                  <a:gd name="connsiteX0" fmla="*/ 46 w 914557"/>
                  <a:gd name="connsiteY0" fmla="*/ 129035 h 220205"/>
                  <a:gd name="connsiteX1" fmla="*/ 114346 w 914557"/>
                  <a:gd name="connsiteY1" fmla="*/ 29081 h 220205"/>
                  <a:gd name="connsiteX2" fmla="*/ 457246 w 914557"/>
                  <a:gd name="connsiteY2" fmla="*/ 124213 h 220205"/>
                  <a:gd name="connsiteX3" fmla="*/ 700133 w 914557"/>
                  <a:gd name="connsiteY3" fmla="*/ 506 h 220205"/>
                  <a:gd name="connsiteX4" fmla="*/ 914446 w 914557"/>
                  <a:gd name="connsiteY4" fmla="*/ 129035 h 220205"/>
                  <a:gd name="connsiteX5" fmla="*/ 804908 w 914557"/>
                  <a:gd name="connsiteY5" fmla="*/ 210056 h 220205"/>
                  <a:gd name="connsiteX6" fmla="*/ 457246 w 914557"/>
                  <a:gd name="connsiteY6" fmla="*/ 124333 h 220205"/>
                  <a:gd name="connsiteX7" fmla="*/ 123871 w 914557"/>
                  <a:gd name="connsiteY7" fmla="*/ 219583 h 220205"/>
                  <a:gd name="connsiteX8" fmla="*/ 46 w 914557"/>
                  <a:gd name="connsiteY8" fmla="*/ 129035 h 220205"/>
                  <a:gd name="connsiteX0" fmla="*/ 46 w 914493"/>
                  <a:gd name="connsiteY0" fmla="*/ 129035 h 220196"/>
                  <a:gd name="connsiteX1" fmla="*/ 114346 w 914493"/>
                  <a:gd name="connsiteY1" fmla="*/ 29081 h 220196"/>
                  <a:gd name="connsiteX2" fmla="*/ 457246 w 914493"/>
                  <a:gd name="connsiteY2" fmla="*/ 124213 h 220196"/>
                  <a:gd name="connsiteX3" fmla="*/ 700133 w 914493"/>
                  <a:gd name="connsiteY3" fmla="*/ 506 h 220196"/>
                  <a:gd name="connsiteX4" fmla="*/ 914446 w 914493"/>
                  <a:gd name="connsiteY4" fmla="*/ 129035 h 220196"/>
                  <a:gd name="connsiteX5" fmla="*/ 752520 w 914493"/>
                  <a:gd name="connsiteY5" fmla="*/ 219581 h 220196"/>
                  <a:gd name="connsiteX6" fmla="*/ 457246 w 914493"/>
                  <a:gd name="connsiteY6" fmla="*/ 124333 h 220196"/>
                  <a:gd name="connsiteX7" fmla="*/ 123871 w 914493"/>
                  <a:gd name="connsiteY7" fmla="*/ 219583 h 220196"/>
                  <a:gd name="connsiteX8" fmla="*/ 46 w 914493"/>
                  <a:gd name="connsiteY8" fmla="*/ 129035 h 220196"/>
                  <a:gd name="connsiteX0" fmla="*/ 46 w 914493"/>
                  <a:gd name="connsiteY0" fmla="*/ 105310 h 196471"/>
                  <a:gd name="connsiteX1" fmla="*/ 114346 w 914493"/>
                  <a:gd name="connsiteY1" fmla="*/ 5356 h 196471"/>
                  <a:gd name="connsiteX2" fmla="*/ 457246 w 914493"/>
                  <a:gd name="connsiteY2" fmla="*/ 100488 h 196471"/>
                  <a:gd name="connsiteX3" fmla="*/ 795383 w 914493"/>
                  <a:gd name="connsiteY3" fmla="*/ 593 h 196471"/>
                  <a:gd name="connsiteX4" fmla="*/ 914446 w 914493"/>
                  <a:gd name="connsiteY4" fmla="*/ 105310 h 196471"/>
                  <a:gd name="connsiteX5" fmla="*/ 752520 w 914493"/>
                  <a:gd name="connsiteY5" fmla="*/ 195856 h 196471"/>
                  <a:gd name="connsiteX6" fmla="*/ 457246 w 914493"/>
                  <a:gd name="connsiteY6" fmla="*/ 100608 h 196471"/>
                  <a:gd name="connsiteX7" fmla="*/ 123871 w 914493"/>
                  <a:gd name="connsiteY7" fmla="*/ 195858 h 196471"/>
                  <a:gd name="connsiteX8" fmla="*/ 46 w 914493"/>
                  <a:gd name="connsiteY8" fmla="*/ 105310 h 196471"/>
                  <a:gd name="connsiteX0" fmla="*/ 46 w 914573"/>
                  <a:gd name="connsiteY0" fmla="*/ 105310 h 201211"/>
                  <a:gd name="connsiteX1" fmla="*/ 114346 w 914573"/>
                  <a:gd name="connsiteY1" fmla="*/ 5356 h 201211"/>
                  <a:gd name="connsiteX2" fmla="*/ 457246 w 914573"/>
                  <a:gd name="connsiteY2" fmla="*/ 100488 h 201211"/>
                  <a:gd name="connsiteX3" fmla="*/ 795383 w 914573"/>
                  <a:gd name="connsiteY3" fmla="*/ 593 h 201211"/>
                  <a:gd name="connsiteX4" fmla="*/ 914446 w 914573"/>
                  <a:gd name="connsiteY4" fmla="*/ 105310 h 201211"/>
                  <a:gd name="connsiteX5" fmla="*/ 809670 w 914573"/>
                  <a:gd name="connsiteY5" fmla="*/ 200619 h 201211"/>
                  <a:gd name="connsiteX6" fmla="*/ 457246 w 914573"/>
                  <a:gd name="connsiteY6" fmla="*/ 100608 h 201211"/>
                  <a:gd name="connsiteX7" fmla="*/ 123871 w 914573"/>
                  <a:gd name="connsiteY7" fmla="*/ 195858 h 201211"/>
                  <a:gd name="connsiteX8" fmla="*/ 46 w 914573"/>
                  <a:gd name="connsiteY8" fmla="*/ 105310 h 201211"/>
                  <a:gd name="connsiteX0" fmla="*/ 46 w 914564"/>
                  <a:gd name="connsiteY0" fmla="*/ 105310 h 196473"/>
                  <a:gd name="connsiteX1" fmla="*/ 114346 w 914564"/>
                  <a:gd name="connsiteY1" fmla="*/ 5356 h 196473"/>
                  <a:gd name="connsiteX2" fmla="*/ 457246 w 914564"/>
                  <a:gd name="connsiteY2" fmla="*/ 100488 h 196473"/>
                  <a:gd name="connsiteX3" fmla="*/ 795383 w 914564"/>
                  <a:gd name="connsiteY3" fmla="*/ 593 h 196473"/>
                  <a:gd name="connsiteX4" fmla="*/ 914446 w 914564"/>
                  <a:gd name="connsiteY4" fmla="*/ 105310 h 196473"/>
                  <a:gd name="connsiteX5" fmla="*/ 807288 w 914564"/>
                  <a:gd name="connsiteY5" fmla="*/ 193476 h 196473"/>
                  <a:gd name="connsiteX6" fmla="*/ 457246 w 914564"/>
                  <a:gd name="connsiteY6" fmla="*/ 100608 h 196473"/>
                  <a:gd name="connsiteX7" fmla="*/ 123871 w 914564"/>
                  <a:gd name="connsiteY7" fmla="*/ 195858 h 196473"/>
                  <a:gd name="connsiteX8" fmla="*/ 46 w 914564"/>
                  <a:gd name="connsiteY8" fmla="*/ 105310 h 196473"/>
                  <a:gd name="connsiteX0" fmla="*/ 46 w 914564"/>
                  <a:gd name="connsiteY0" fmla="*/ 100570 h 191733"/>
                  <a:gd name="connsiteX1" fmla="*/ 114346 w 914564"/>
                  <a:gd name="connsiteY1" fmla="*/ 616 h 191733"/>
                  <a:gd name="connsiteX2" fmla="*/ 457246 w 914564"/>
                  <a:gd name="connsiteY2" fmla="*/ 95748 h 191733"/>
                  <a:gd name="connsiteX3" fmla="*/ 812052 w 914564"/>
                  <a:gd name="connsiteY3" fmla="*/ 615 h 191733"/>
                  <a:gd name="connsiteX4" fmla="*/ 914446 w 914564"/>
                  <a:gd name="connsiteY4" fmla="*/ 100570 h 191733"/>
                  <a:gd name="connsiteX5" fmla="*/ 807288 w 914564"/>
                  <a:gd name="connsiteY5" fmla="*/ 188736 h 191733"/>
                  <a:gd name="connsiteX6" fmla="*/ 457246 w 914564"/>
                  <a:gd name="connsiteY6" fmla="*/ 95868 h 191733"/>
                  <a:gd name="connsiteX7" fmla="*/ 123871 w 914564"/>
                  <a:gd name="connsiteY7" fmla="*/ 191118 h 191733"/>
                  <a:gd name="connsiteX8" fmla="*/ 46 w 914564"/>
                  <a:gd name="connsiteY8" fmla="*/ 100570 h 191733"/>
                  <a:gd name="connsiteX0" fmla="*/ 46 w 914564"/>
                  <a:gd name="connsiteY0" fmla="*/ 100570 h 191747"/>
                  <a:gd name="connsiteX1" fmla="*/ 114346 w 914564"/>
                  <a:gd name="connsiteY1" fmla="*/ 616 h 191747"/>
                  <a:gd name="connsiteX2" fmla="*/ 457246 w 914564"/>
                  <a:gd name="connsiteY2" fmla="*/ 95748 h 191747"/>
                  <a:gd name="connsiteX3" fmla="*/ 812052 w 914564"/>
                  <a:gd name="connsiteY3" fmla="*/ 615 h 191747"/>
                  <a:gd name="connsiteX4" fmla="*/ 914446 w 914564"/>
                  <a:gd name="connsiteY4" fmla="*/ 100570 h 191747"/>
                  <a:gd name="connsiteX5" fmla="*/ 807288 w 914564"/>
                  <a:gd name="connsiteY5" fmla="*/ 188736 h 191747"/>
                  <a:gd name="connsiteX6" fmla="*/ 474447 w 914564"/>
                  <a:gd name="connsiteY6" fmla="*/ 98249 h 191747"/>
                  <a:gd name="connsiteX7" fmla="*/ 123871 w 914564"/>
                  <a:gd name="connsiteY7" fmla="*/ 191118 h 191747"/>
                  <a:gd name="connsiteX8" fmla="*/ 46 w 914564"/>
                  <a:gd name="connsiteY8" fmla="*/ 100570 h 191747"/>
                  <a:gd name="connsiteX0" fmla="*/ 46 w 914564"/>
                  <a:gd name="connsiteY0" fmla="*/ 100582 h 191759"/>
                  <a:gd name="connsiteX1" fmla="*/ 114346 w 914564"/>
                  <a:gd name="connsiteY1" fmla="*/ 628 h 191759"/>
                  <a:gd name="connsiteX2" fmla="*/ 477314 w 914564"/>
                  <a:gd name="connsiteY2" fmla="*/ 93379 h 191759"/>
                  <a:gd name="connsiteX3" fmla="*/ 812052 w 914564"/>
                  <a:gd name="connsiteY3" fmla="*/ 627 h 191759"/>
                  <a:gd name="connsiteX4" fmla="*/ 914446 w 914564"/>
                  <a:gd name="connsiteY4" fmla="*/ 100582 h 191759"/>
                  <a:gd name="connsiteX5" fmla="*/ 807288 w 914564"/>
                  <a:gd name="connsiteY5" fmla="*/ 188748 h 191759"/>
                  <a:gd name="connsiteX6" fmla="*/ 474447 w 914564"/>
                  <a:gd name="connsiteY6" fmla="*/ 98261 h 191759"/>
                  <a:gd name="connsiteX7" fmla="*/ 123871 w 914564"/>
                  <a:gd name="connsiteY7" fmla="*/ 191130 h 191759"/>
                  <a:gd name="connsiteX8" fmla="*/ 46 w 914564"/>
                  <a:gd name="connsiteY8" fmla="*/ 100582 h 191759"/>
                  <a:gd name="connsiteX0" fmla="*/ 46 w 914564"/>
                  <a:gd name="connsiteY0" fmla="*/ 100582 h 191773"/>
                  <a:gd name="connsiteX1" fmla="*/ 114346 w 914564"/>
                  <a:gd name="connsiteY1" fmla="*/ 628 h 191773"/>
                  <a:gd name="connsiteX2" fmla="*/ 477314 w 914564"/>
                  <a:gd name="connsiteY2" fmla="*/ 93379 h 191773"/>
                  <a:gd name="connsiteX3" fmla="*/ 812052 w 914564"/>
                  <a:gd name="connsiteY3" fmla="*/ 627 h 191773"/>
                  <a:gd name="connsiteX4" fmla="*/ 914446 w 914564"/>
                  <a:gd name="connsiteY4" fmla="*/ 100582 h 191773"/>
                  <a:gd name="connsiteX5" fmla="*/ 807288 w 914564"/>
                  <a:gd name="connsiteY5" fmla="*/ 188748 h 191773"/>
                  <a:gd name="connsiteX6" fmla="*/ 471580 w 914564"/>
                  <a:gd name="connsiteY6" fmla="*/ 100643 h 191773"/>
                  <a:gd name="connsiteX7" fmla="*/ 123871 w 914564"/>
                  <a:gd name="connsiteY7" fmla="*/ 191130 h 191773"/>
                  <a:gd name="connsiteX8" fmla="*/ 46 w 914564"/>
                  <a:gd name="connsiteY8" fmla="*/ 100582 h 191773"/>
                  <a:gd name="connsiteX0" fmla="*/ 46 w 914564"/>
                  <a:gd name="connsiteY0" fmla="*/ 100582 h 191745"/>
                  <a:gd name="connsiteX1" fmla="*/ 114346 w 914564"/>
                  <a:gd name="connsiteY1" fmla="*/ 628 h 191745"/>
                  <a:gd name="connsiteX2" fmla="*/ 477314 w 914564"/>
                  <a:gd name="connsiteY2" fmla="*/ 93379 h 191745"/>
                  <a:gd name="connsiteX3" fmla="*/ 812052 w 914564"/>
                  <a:gd name="connsiteY3" fmla="*/ 627 h 191745"/>
                  <a:gd name="connsiteX4" fmla="*/ 914446 w 914564"/>
                  <a:gd name="connsiteY4" fmla="*/ 100582 h 191745"/>
                  <a:gd name="connsiteX5" fmla="*/ 807288 w 914564"/>
                  <a:gd name="connsiteY5" fmla="*/ 188748 h 191745"/>
                  <a:gd name="connsiteX6" fmla="*/ 471580 w 914564"/>
                  <a:gd name="connsiteY6" fmla="*/ 95880 h 191745"/>
                  <a:gd name="connsiteX7" fmla="*/ 123871 w 914564"/>
                  <a:gd name="connsiteY7" fmla="*/ 191130 h 191745"/>
                  <a:gd name="connsiteX8" fmla="*/ 46 w 914564"/>
                  <a:gd name="connsiteY8" fmla="*/ 100582 h 191745"/>
                  <a:gd name="connsiteX0" fmla="*/ 46 w 914564"/>
                  <a:gd name="connsiteY0" fmla="*/ 100570 h 191733"/>
                  <a:gd name="connsiteX1" fmla="*/ 114346 w 914564"/>
                  <a:gd name="connsiteY1" fmla="*/ 616 h 191733"/>
                  <a:gd name="connsiteX2" fmla="*/ 467280 w 914564"/>
                  <a:gd name="connsiteY2" fmla="*/ 95748 h 191733"/>
                  <a:gd name="connsiteX3" fmla="*/ 812052 w 914564"/>
                  <a:gd name="connsiteY3" fmla="*/ 615 h 191733"/>
                  <a:gd name="connsiteX4" fmla="*/ 914446 w 914564"/>
                  <a:gd name="connsiteY4" fmla="*/ 100570 h 191733"/>
                  <a:gd name="connsiteX5" fmla="*/ 807288 w 914564"/>
                  <a:gd name="connsiteY5" fmla="*/ 188736 h 191733"/>
                  <a:gd name="connsiteX6" fmla="*/ 471580 w 914564"/>
                  <a:gd name="connsiteY6" fmla="*/ 95868 h 191733"/>
                  <a:gd name="connsiteX7" fmla="*/ 123871 w 914564"/>
                  <a:gd name="connsiteY7" fmla="*/ 191118 h 191733"/>
                  <a:gd name="connsiteX8" fmla="*/ 46 w 914564"/>
                  <a:gd name="connsiteY8" fmla="*/ 100570 h 191733"/>
                  <a:gd name="connsiteX0" fmla="*/ 1 w 914519"/>
                  <a:gd name="connsiteY0" fmla="*/ 100570 h 191733"/>
                  <a:gd name="connsiteX1" fmla="*/ 124335 w 914519"/>
                  <a:gd name="connsiteY1" fmla="*/ 616 h 191733"/>
                  <a:gd name="connsiteX2" fmla="*/ 467235 w 914519"/>
                  <a:gd name="connsiteY2" fmla="*/ 95748 h 191733"/>
                  <a:gd name="connsiteX3" fmla="*/ 812007 w 914519"/>
                  <a:gd name="connsiteY3" fmla="*/ 615 h 191733"/>
                  <a:gd name="connsiteX4" fmla="*/ 914401 w 914519"/>
                  <a:gd name="connsiteY4" fmla="*/ 100570 h 191733"/>
                  <a:gd name="connsiteX5" fmla="*/ 807243 w 914519"/>
                  <a:gd name="connsiteY5" fmla="*/ 188736 h 191733"/>
                  <a:gd name="connsiteX6" fmla="*/ 471535 w 914519"/>
                  <a:gd name="connsiteY6" fmla="*/ 95868 h 191733"/>
                  <a:gd name="connsiteX7" fmla="*/ 123826 w 914519"/>
                  <a:gd name="connsiteY7" fmla="*/ 191118 h 191733"/>
                  <a:gd name="connsiteX8" fmla="*/ 1 w 914519"/>
                  <a:gd name="connsiteY8" fmla="*/ 100570 h 191733"/>
                  <a:gd name="connsiteX0" fmla="*/ 1 w 914519"/>
                  <a:gd name="connsiteY0" fmla="*/ 100570 h 191733"/>
                  <a:gd name="connsiteX1" fmla="*/ 124335 w 914519"/>
                  <a:gd name="connsiteY1" fmla="*/ 616 h 191733"/>
                  <a:gd name="connsiteX2" fmla="*/ 467235 w 914519"/>
                  <a:gd name="connsiteY2" fmla="*/ 95748 h 191733"/>
                  <a:gd name="connsiteX3" fmla="*/ 804839 w 914519"/>
                  <a:gd name="connsiteY3" fmla="*/ 615 h 191733"/>
                  <a:gd name="connsiteX4" fmla="*/ 914401 w 914519"/>
                  <a:gd name="connsiteY4" fmla="*/ 100570 h 191733"/>
                  <a:gd name="connsiteX5" fmla="*/ 807243 w 914519"/>
                  <a:gd name="connsiteY5" fmla="*/ 188736 h 191733"/>
                  <a:gd name="connsiteX6" fmla="*/ 471535 w 914519"/>
                  <a:gd name="connsiteY6" fmla="*/ 95868 h 191733"/>
                  <a:gd name="connsiteX7" fmla="*/ 123826 w 914519"/>
                  <a:gd name="connsiteY7" fmla="*/ 191118 h 191733"/>
                  <a:gd name="connsiteX8" fmla="*/ 1 w 914519"/>
                  <a:gd name="connsiteY8" fmla="*/ 100570 h 191733"/>
                  <a:gd name="connsiteX0" fmla="*/ 18 w 914536"/>
                  <a:gd name="connsiteY0" fmla="*/ 100570 h 189363"/>
                  <a:gd name="connsiteX1" fmla="*/ 124352 w 914536"/>
                  <a:gd name="connsiteY1" fmla="*/ 616 h 189363"/>
                  <a:gd name="connsiteX2" fmla="*/ 467252 w 914536"/>
                  <a:gd name="connsiteY2" fmla="*/ 95748 h 189363"/>
                  <a:gd name="connsiteX3" fmla="*/ 804856 w 914536"/>
                  <a:gd name="connsiteY3" fmla="*/ 615 h 189363"/>
                  <a:gd name="connsiteX4" fmla="*/ 914418 w 914536"/>
                  <a:gd name="connsiteY4" fmla="*/ 100570 h 189363"/>
                  <a:gd name="connsiteX5" fmla="*/ 807260 w 914536"/>
                  <a:gd name="connsiteY5" fmla="*/ 188736 h 189363"/>
                  <a:gd name="connsiteX6" fmla="*/ 471552 w 914536"/>
                  <a:gd name="connsiteY6" fmla="*/ 95868 h 189363"/>
                  <a:gd name="connsiteX7" fmla="*/ 118109 w 914536"/>
                  <a:gd name="connsiteY7" fmla="*/ 188737 h 189363"/>
                  <a:gd name="connsiteX8" fmla="*/ 18 w 914536"/>
                  <a:gd name="connsiteY8" fmla="*/ 100570 h 189363"/>
                  <a:gd name="connsiteX0" fmla="*/ 2 w 914520"/>
                  <a:gd name="connsiteY0" fmla="*/ 100570 h 189363"/>
                  <a:gd name="connsiteX1" fmla="*/ 124336 w 914520"/>
                  <a:gd name="connsiteY1" fmla="*/ 616 h 189363"/>
                  <a:gd name="connsiteX2" fmla="*/ 467236 w 914520"/>
                  <a:gd name="connsiteY2" fmla="*/ 95748 h 189363"/>
                  <a:gd name="connsiteX3" fmla="*/ 804840 w 914520"/>
                  <a:gd name="connsiteY3" fmla="*/ 615 h 189363"/>
                  <a:gd name="connsiteX4" fmla="*/ 914402 w 914520"/>
                  <a:gd name="connsiteY4" fmla="*/ 100570 h 189363"/>
                  <a:gd name="connsiteX5" fmla="*/ 807244 w 914520"/>
                  <a:gd name="connsiteY5" fmla="*/ 188736 h 189363"/>
                  <a:gd name="connsiteX6" fmla="*/ 471536 w 914520"/>
                  <a:gd name="connsiteY6" fmla="*/ 95868 h 189363"/>
                  <a:gd name="connsiteX7" fmla="*/ 122394 w 914520"/>
                  <a:gd name="connsiteY7" fmla="*/ 188737 h 189363"/>
                  <a:gd name="connsiteX8" fmla="*/ 2 w 914520"/>
                  <a:gd name="connsiteY8" fmla="*/ 100570 h 189363"/>
                  <a:gd name="connsiteX0" fmla="*/ 393 w 914911"/>
                  <a:gd name="connsiteY0" fmla="*/ 103512 h 192305"/>
                  <a:gd name="connsiteX1" fmla="*/ 98746 w 914911"/>
                  <a:gd name="connsiteY1" fmla="*/ 600 h 192305"/>
                  <a:gd name="connsiteX2" fmla="*/ 467627 w 914911"/>
                  <a:gd name="connsiteY2" fmla="*/ 98690 h 192305"/>
                  <a:gd name="connsiteX3" fmla="*/ 805231 w 914911"/>
                  <a:gd name="connsiteY3" fmla="*/ 3557 h 192305"/>
                  <a:gd name="connsiteX4" fmla="*/ 914793 w 914911"/>
                  <a:gd name="connsiteY4" fmla="*/ 103512 h 192305"/>
                  <a:gd name="connsiteX5" fmla="*/ 807635 w 914911"/>
                  <a:gd name="connsiteY5" fmla="*/ 191678 h 192305"/>
                  <a:gd name="connsiteX6" fmla="*/ 471927 w 914911"/>
                  <a:gd name="connsiteY6" fmla="*/ 98810 h 192305"/>
                  <a:gd name="connsiteX7" fmla="*/ 122785 w 914911"/>
                  <a:gd name="connsiteY7" fmla="*/ 191679 h 192305"/>
                  <a:gd name="connsiteX8" fmla="*/ 393 w 914911"/>
                  <a:gd name="connsiteY8" fmla="*/ 103512 h 192305"/>
                  <a:gd name="connsiteX0" fmla="*/ 3 w 914521"/>
                  <a:gd name="connsiteY0" fmla="*/ 103512 h 195249"/>
                  <a:gd name="connsiteX1" fmla="*/ 98356 w 914521"/>
                  <a:gd name="connsiteY1" fmla="*/ 600 h 195249"/>
                  <a:gd name="connsiteX2" fmla="*/ 467237 w 914521"/>
                  <a:gd name="connsiteY2" fmla="*/ 98690 h 195249"/>
                  <a:gd name="connsiteX3" fmla="*/ 804841 w 914521"/>
                  <a:gd name="connsiteY3" fmla="*/ 3557 h 195249"/>
                  <a:gd name="connsiteX4" fmla="*/ 914403 w 914521"/>
                  <a:gd name="connsiteY4" fmla="*/ 103512 h 195249"/>
                  <a:gd name="connsiteX5" fmla="*/ 807245 w 914521"/>
                  <a:gd name="connsiteY5" fmla="*/ 191678 h 195249"/>
                  <a:gd name="connsiteX6" fmla="*/ 471537 w 914521"/>
                  <a:gd name="connsiteY6" fmla="*/ 98810 h 195249"/>
                  <a:gd name="connsiteX7" fmla="*/ 96414 w 914521"/>
                  <a:gd name="connsiteY7" fmla="*/ 194637 h 195249"/>
                  <a:gd name="connsiteX8" fmla="*/ 3 w 914521"/>
                  <a:gd name="connsiteY8" fmla="*/ 103512 h 195249"/>
                  <a:gd name="connsiteX0" fmla="*/ 3 w 914948"/>
                  <a:gd name="connsiteY0" fmla="*/ 103512 h 195249"/>
                  <a:gd name="connsiteX1" fmla="*/ 98356 w 914948"/>
                  <a:gd name="connsiteY1" fmla="*/ 600 h 195249"/>
                  <a:gd name="connsiteX2" fmla="*/ 467237 w 914948"/>
                  <a:gd name="connsiteY2" fmla="*/ 98690 h 195249"/>
                  <a:gd name="connsiteX3" fmla="*/ 804841 w 914948"/>
                  <a:gd name="connsiteY3" fmla="*/ 3557 h 195249"/>
                  <a:gd name="connsiteX4" fmla="*/ 914403 w 914948"/>
                  <a:gd name="connsiteY4" fmla="*/ 103512 h 195249"/>
                  <a:gd name="connsiteX5" fmla="*/ 838422 w 914948"/>
                  <a:gd name="connsiteY5" fmla="*/ 191678 h 195249"/>
                  <a:gd name="connsiteX6" fmla="*/ 471537 w 914948"/>
                  <a:gd name="connsiteY6" fmla="*/ 98810 h 195249"/>
                  <a:gd name="connsiteX7" fmla="*/ 96414 w 914948"/>
                  <a:gd name="connsiteY7" fmla="*/ 194637 h 195249"/>
                  <a:gd name="connsiteX8" fmla="*/ 3 w 914948"/>
                  <a:gd name="connsiteY8" fmla="*/ 103512 h 195249"/>
                  <a:gd name="connsiteX0" fmla="*/ 3 w 914948"/>
                  <a:gd name="connsiteY0" fmla="*/ 106457 h 198194"/>
                  <a:gd name="connsiteX1" fmla="*/ 98356 w 914948"/>
                  <a:gd name="connsiteY1" fmla="*/ 3545 h 198194"/>
                  <a:gd name="connsiteX2" fmla="*/ 467237 w 914948"/>
                  <a:gd name="connsiteY2" fmla="*/ 101635 h 198194"/>
                  <a:gd name="connsiteX3" fmla="*/ 833420 w 914948"/>
                  <a:gd name="connsiteY3" fmla="*/ 585 h 198194"/>
                  <a:gd name="connsiteX4" fmla="*/ 914403 w 914948"/>
                  <a:gd name="connsiteY4" fmla="*/ 106457 h 198194"/>
                  <a:gd name="connsiteX5" fmla="*/ 838422 w 914948"/>
                  <a:gd name="connsiteY5" fmla="*/ 194623 h 198194"/>
                  <a:gd name="connsiteX6" fmla="*/ 471537 w 914948"/>
                  <a:gd name="connsiteY6" fmla="*/ 101755 h 198194"/>
                  <a:gd name="connsiteX7" fmla="*/ 96414 w 914948"/>
                  <a:gd name="connsiteY7" fmla="*/ 197582 h 198194"/>
                  <a:gd name="connsiteX8" fmla="*/ 3 w 914948"/>
                  <a:gd name="connsiteY8" fmla="*/ 106457 h 198194"/>
                  <a:gd name="connsiteX0" fmla="*/ 3 w 914633"/>
                  <a:gd name="connsiteY0" fmla="*/ 106457 h 198196"/>
                  <a:gd name="connsiteX1" fmla="*/ 98356 w 914633"/>
                  <a:gd name="connsiteY1" fmla="*/ 3545 h 198196"/>
                  <a:gd name="connsiteX2" fmla="*/ 467237 w 914633"/>
                  <a:gd name="connsiteY2" fmla="*/ 101635 h 198196"/>
                  <a:gd name="connsiteX3" fmla="*/ 833420 w 914633"/>
                  <a:gd name="connsiteY3" fmla="*/ 585 h 198196"/>
                  <a:gd name="connsiteX4" fmla="*/ 914403 w 914633"/>
                  <a:gd name="connsiteY4" fmla="*/ 106457 h 198196"/>
                  <a:gd name="connsiteX5" fmla="*/ 825431 w 914633"/>
                  <a:gd name="connsiteY5" fmla="*/ 191664 h 198196"/>
                  <a:gd name="connsiteX6" fmla="*/ 471537 w 914633"/>
                  <a:gd name="connsiteY6" fmla="*/ 101755 h 198196"/>
                  <a:gd name="connsiteX7" fmla="*/ 96414 w 914633"/>
                  <a:gd name="connsiteY7" fmla="*/ 197582 h 198196"/>
                  <a:gd name="connsiteX8" fmla="*/ 3 w 914633"/>
                  <a:gd name="connsiteY8" fmla="*/ 106457 h 198196"/>
                  <a:gd name="connsiteX0" fmla="*/ 3 w 914633"/>
                  <a:gd name="connsiteY0" fmla="*/ 106457 h 198197"/>
                  <a:gd name="connsiteX1" fmla="*/ 98356 w 914633"/>
                  <a:gd name="connsiteY1" fmla="*/ 3545 h 198197"/>
                  <a:gd name="connsiteX2" fmla="*/ 467237 w 914633"/>
                  <a:gd name="connsiteY2" fmla="*/ 101635 h 198197"/>
                  <a:gd name="connsiteX3" fmla="*/ 820430 w 914633"/>
                  <a:gd name="connsiteY3" fmla="*/ 585 h 198197"/>
                  <a:gd name="connsiteX4" fmla="*/ 914403 w 914633"/>
                  <a:gd name="connsiteY4" fmla="*/ 106457 h 198197"/>
                  <a:gd name="connsiteX5" fmla="*/ 825431 w 914633"/>
                  <a:gd name="connsiteY5" fmla="*/ 191664 h 198197"/>
                  <a:gd name="connsiteX6" fmla="*/ 471537 w 914633"/>
                  <a:gd name="connsiteY6" fmla="*/ 101755 h 198197"/>
                  <a:gd name="connsiteX7" fmla="*/ 96414 w 914633"/>
                  <a:gd name="connsiteY7" fmla="*/ 197582 h 198197"/>
                  <a:gd name="connsiteX8" fmla="*/ 3 w 914633"/>
                  <a:gd name="connsiteY8" fmla="*/ 106457 h 198197"/>
                  <a:gd name="connsiteX0" fmla="*/ 3 w 914568"/>
                  <a:gd name="connsiteY0" fmla="*/ 106457 h 198197"/>
                  <a:gd name="connsiteX1" fmla="*/ 98356 w 914568"/>
                  <a:gd name="connsiteY1" fmla="*/ 3545 h 198197"/>
                  <a:gd name="connsiteX2" fmla="*/ 467237 w 914568"/>
                  <a:gd name="connsiteY2" fmla="*/ 101635 h 198197"/>
                  <a:gd name="connsiteX3" fmla="*/ 820430 w 914568"/>
                  <a:gd name="connsiteY3" fmla="*/ 585 h 198197"/>
                  <a:gd name="connsiteX4" fmla="*/ 914403 w 914568"/>
                  <a:gd name="connsiteY4" fmla="*/ 106457 h 198197"/>
                  <a:gd name="connsiteX5" fmla="*/ 817636 w 914568"/>
                  <a:gd name="connsiteY5" fmla="*/ 191664 h 198197"/>
                  <a:gd name="connsiteX6" fmla="*/ 471537 w 914568"/>
                  <a:gd name="connsiteY6" fmla="*/ 101755 h 198197"/>
                  <a:gd name="connsiteX7" fmla="*/ 96414 w 914568"/>
                  <a:gd name="connsiteY7" fmla="*/ 197582 h 198197"/>
                  <a:gd name="connsiteX8" fmla="*/ 3 w 914568"/>
                  <a:gd name="connsiteY8" fmla="*/ 106457 h 198197"/>
                  <a:gd name="connsiteX0" fmla="*/ 3 w 911987"/>
                  <a:gd name="connsiteY0" fmla="*/ 106457 h 198197"/>
                  <a:gd name="connsiteX1" fmla="*/ 98356 w 911987"/>
                  <a:gd name="connsiteY1" fmla="*/ 3545 h 198197"/>
                  <a:gd name="connsiteX2" fmla="*/ 467237 w 911987"/>
                  <a:gd name="connsiteY2" fmla="*/ 101635 h 198197"/>
                  <a:gd name="connsiteX3" fmla="*/ 820430 w 911987"/>
                  <a:gd name="connsiteY3" fmla="*/ 585 h 198197"/>
                  <a:gd name="connsiteX4" fmla="*/ 911805 w 911987"/>
                  <a:gd name="connsiteY4" fmla="*/ 97580 h 198197"/>
                  <a:gd name="connsiteX5" fmla="*/ 817636 w 911987"/>
                  <a:gd name="connsiteY5" fmla="*/ 191664 h 198197"/>
                  <a:gd name="connsiteX6" fmla="*/ 471537 w 911987"/>
                  <a:gd name="connsiteY6" fmla="*/ 101755 h 198197"/>
                  <a:gd name="connsiteX7" fmla="*/ 96414 w 911987"/>
                  <a:gd name="connsiteY7" fmla="*/ 197582 h 198197"/>
                  <a:gd name="connsiteX8" fmla="*/ 3 w 911987"/>
                  <a:gd name="connsiteY8" fmla="*/ 106457 h 198197"/>
                  <a:gd name="connsiteX0" fmla="*/ 3 w 911987"/>
                  <a:gd name="connsiteY0" fmla="*/ 97581 h 198197"/>
                  <a:gd name="connsiteX1" fmla="*/ 98356 w 911987"/>
                  <a:gd name="connsiteY1" fmla="*/ 3545 h 198197"/>
                  <a:gd name="connsiteX2" fmla="*/ 467237 w 911987"/>
                  <a:gd name="connsiteY2" fmla="*/ 101635 h 198197"/>
                  <a:gd name="connsiteX3" fmla="*/ 820430 w 911987"/>
                  <a:gd name="connsiteY3" fmla="*/ 585 h 198197"/>
                  <a:gd name="connsiteX4" fmla="*/ 911805 w 911987"/>
                  <a:gd name="connsiteY4" fmla="*/ 97580 h 198197"/>
                  <a:gd name="connsiteX5" fmla="*/ 817636 w 911987"/>
                  <a:gd name="connsiteY5" fmla="*/ 191664 h 198197"/>
                  <a:gd name="connsiteX6" fmla="*/ 471537 w 911987"/>
                  <a:gd name="connsiteY6" fmla="*/ 101755 h 198197"/>
                  <a:gd name="connsiteX7" fmla="*/ 96414 w 911987"/>
                  <a:gd name="connsiteY7" fmla="*/ 197582 h 198197"/>
                  <a:gd name="connsiteX8" fmla="*/ 3 w 911987"/>
                  <a:gd name="connsiteY8" fmla="*/ 97581 h 198197"/>
                  <a:gd name="connsiteX0" fmla="*/ 3 w 914586"/>
                  <a:gd name="connsiteY0" fmla="*/ 100654 h 198197"/>
                  <a:gd name="connsiteX1" fmla="*/ 100955 w 914586"/>
                  <a:gd name="connsiteY1" fmla="*/ 3545 h 198197"/>
                  <a:gd name="connsiteX2" fmla="*/ 469836 w 914586"/>
                  <a:gd name="connsiteY2" fmla="*/ 101635 h 198197"/>
                  <a:gd name="connsiteX3" fmla="*/ 823029 w 914586"/>
                  <a:gd name="connsiteY3" fmla="*/ 585 h 198197"/>
                  <a:gd name="connsiteX4" fmla="*/ 914404 w 914586"/>
                  <a:gd name="connsiteY4" fmla="*/ 97580 h 198197"/>
                  <a:gd name="connsiteX5" fmla="*/ 820235 w 914586"/>
                  <a:gd name="connsiteY5" fmla="*/ 191664 h 198197"/>
                  <a:gd name="connsiteX6" fmla="*/ 474136 w 914586"/>
                  <a:gd name="connsiteY6" fmla="*/ 101755 h 198197"/>
                  <a:gd name="connsiteX7" fmla="*/ 99013 w 914586"/>
                  <a:gd name="connsiteY7" fmla="*/ 197582 h 198197"/>
                  <a:gd name="connsiteX8" fmla="*/ 3 w 914586"/>
                  <a:gd name="connsiteY8" fmla="*/ 100654 h 198197"/>
                  <a:gd name="connsiteX0" fmla="*/ 3 w 917167"/>
                  <a:gd name="connsiteY0" fmla="*/ 100654 h 198197"/>
                  <a:gd name="connsiteX1" fmla="*/ 100955 w 917167"/>
                  <a:gd name="connsiteY1" fmla="*/ 3545 h 198197"/>
                  <a:gd name="connsiteX2" fmla="*/ 469836 w 917167"/>
                  <a:gd name="connsiteY2" fmla="*/ 101635 h 198197"/>
                  <a:gd name="connsiteX3" fmla="*/ 823029 w 917167"/>
                  <a:gd name="connsiteY3" fmla="*/ 585 h 198197"/>
                  <a:gd name="connsiteX4" fmla="*/ 917002 w 917167"/>
                  <a:gd name="connsiteY4" fmla="*/ 101677 h 198197"/>
                  <a:gd name="connsiteX5" fmla="*/ 820235 w 917167"/>
                  <a:gd name="connsiteY5" fmla="*/ 191664 h 198197"/>
                  <a:gd name="connsiteX6" fmla="*/ 474136 w 917167"/>
                  <a:gd name="connsiteY6" fmla="*/ 101755 h 198197"/>
                  <a:gd name="connsiteX7" fmla="*/ 99013 w 917167"/>
                  <a:gd name="connsiteY7" fmla="*/ 197582 h 198197"/>
                  <a:gd name="connsiteX8" fmla="*/ 3 w 917167"/>
                  <a:gd name="connsiteY8" fmla="*/ 100654 h 198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7167" h="198197">
                    <a:moveTo>
                      <a:pt x="3" y="100654"/>
                    </a:moveTo>
                    <a:cubicBezTo>
                      <a:pt x="327" y="68315"/>
                      <a:pt x="24755" y="13080"/>
                      <a:pt x="100955" y="3545"/>
                    </a:cubicBezTo>
                    <a:cubicBezTo>
                      <a:pt x="177155" y="-5990"/>
                      <a:pt x="349490" y="102128"/>
                      <a:pt x="469836" y="101635"/>
                    </a:cubicBezTo>
                    <a:cubicBezTo>
                      <a:pt x="590182" y="101142"/>
                      <a:pt x="746829" y="-8950"/>
                      <a:pt x="823029" y="585"/>
                    </a:cubicBezTo>
                    <a:cubicBezTo>
                      <a:pt x="899229" y="10120"/>
                      <a:pt x="914621" y="79452"/>
                      <a:pt x="917002" y="101677"/>
                    </a:cubicBezTo>
                    <a:cubicBezTo>
                      <a:pt x="919383" y="123902"/>
                      <a:pt x="896435" y="182129"/>
                      <a:pt x="820235" y="191664"/>
                    </a:cubicBezTo>
                    <a:cubicBezTo>
                      <a:pt x="744035" y="201199"/>
                      <a:pt x="594340" y="100769"/>
                      <a:pt x="474136" y="101755"/>
                    </a:cubicBezTo>
                    <a:cubicBezTo>
                      <a:pt x="353932" y="102741"/>
                      <a:pt x="175213" y="207117"/>
                      <a:pt x="99013" y="197582"/>
                    </a:cubicBezTo>
                    <a:cubicBezTo>
                      <a:pt x="22813" y="188047"/>
                      <a:pt x="-321" y="132993"/>
                      <a:pt x="3" y="100654"/>
                    </a:cubicBezTo>
                    <a:close/>
                  </a:path>
                </a:pathLst>
              </a:custGeom>
              <a:solidFill>
                <a:srgbClr val="CDE5FF"/>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宋体"/>
                  <a:cs typeface="+mn-cs"/>
                </a:endParaRPr>
              </a:p>
            </p:txBody>
          </p:sp>
          <p:sp>
            <p:nvSpPr>
              <p:cNvPr id="53" name="Oval 23"/>
              <p:cNvSpPr/>
              <p:nvPr/>
            </p:nvSpPr>
            <p:spPr>
              <a:xfrm rot="5400000">
                <a:off x="6653529" y="3845759"/>
                <a:ext cx="840625" cy="159510"/>
              </a:xfrm>
              <a:custGeom>
                <a:avLst/>
                <a:gdLst>
                  <a:gd name="connsiteX0" fmla="*/ 0 w 914400"/>
                  <a:gd name="connsiteY0" fmla="*/ 57210 h 114419"/>
                  <a:gd name="connsiteX1" fmla="*/ 457200 w 914400"/>
                  <a:gd name="connsiteY1" fmla="*/ 0 h 114419"/>
                  <a:gd name="connsiteX2" fmla="*/ 914400 w 914400"/>
                  <a:gd name="connsiteY2" fmla="*/ 57210 h 114419"/>
                  <a:gd name="connsiteX3" fmla="*/ 457200 w 914400"/>
                  <a:gd name="connsiteY3" fmla="*/ 114420 h 114419"/>
                  <a:gd name="connsiteX4" fmla="*/ 0 w 914400"/>
                  <a:gd name="connsiteY4" fmla="*/ 57210 h 114419"/>
                  <a:gd name="connsiteX0" fmla="*/ 9508 w 923908"/>
                  <a:gd name="connsiteY0" fmla="*/ 57210 h 124600"/>
                  <a:gd name="connsiteX1" fmla="*/ 466708 w 923908"/>
                  <a:gd name="connsiteY1" fmla="*/ 0 h 124600"/>
                  <a:gd name="connsiteX2" fmla="*/ 923908 w 923908"/>
                  <a:gd name="connsiteY2" fmla="*/ 57210 h 124600"/>
                  <a:gd name="connsiteX3" fmla="*/ 466708 w 923908"/>
                  <a:gd name="connsiteY3" fmla="*/ 114420 h 124600"/>
                  <a:gd name="connsiteX4" fmla="*/ 180958 w 923908"/>
                  <a:gd name="connsiteY4" fmla="*/ 119182 h 124600"/>
                  <a:gd name="connsiteX5" fmla="*/ 9508 w 923908"/>
                  <a:gd name="connsiteY5" fmla="*/ 57210 h 124600"/>
                  <a:gd name="connsiteX0" fmla="*/ 9508 w 927241"/>
                  <a:gd name="connsiteY0" fmla="*/ 57210 h 153918"/>
                  <a:gd name="connsiteX1" fmla="*/ 466708 w 927241"/>
                  <a:gd name="connsiteY1" fmla="*/ 0 h 153918"/>
                  <a:gd name="connsiteX2" fmla="*/ 923908 w 927241"/>
                  <a:gd name="connsiteY2" fmla="*/ 57210 h 153918"/>
                  <a:gd name="connsiteX3" fmla="*/ 685783 w 927241"/>
                  <a:gd name="connsiteY3" fmla="*/ 152518 h 153918"/>
                  <a:gd name="connsiteX4" fmla="*/ 466708 w 927241"/>
                  <a:gd name="connsiteY4" fmla="*/ 114420 h 153918"/>
                  <a:gd name="connsiteX5" fmla="*/ 180958 w 927241"/>
                  <a:gd name="connsiteY5" fmla="*/ 119182 h 153918"/>
                  <a:gd name="connsiteX6" fmla="*/ 9508 w 927241"/>
                  <a:gd name="connsiteY6" fmla="*/ 57210 h 153918"/>
                  <a:gd name="connsiteX0" fmla="*/ 8573 w 926306"/>
                  <a:gd name="connsiteY0" fmla="*/ 57210 h 163144"/>
                  <a:gd name="connsiteX1" fmla="*/ 465773 w 926306"/>
                  <a:gd name="connsiteY1" fmla="*/ 0 h 163144"/>
                  <a:gd name="connsiteX2" fmla="*/ 922973 w 926306"/>
                  <a:gd name="connsiteY2" fmla="*/ 57210 h 163144"/>
                  <a:gd name="connsiteX3" fmla="*/ 684848 w 926306"/>
                  <a:gd name="connsiteY3" fmla="*/ 152518 h 163144"/>
                  <a:gd name="connsiteX4" fmla="*/ 465773 w 926306"/>
                  <a:gd name="connsiteY4" fmla="*/ 114420 h 163144"/>
                  <a:gd name="connsiteX5" fmla="*/ 189548 w 926306"/>
                  <a:gd name="connsiteY5" fmla="*/ 162045 h 163144"/>
                  <a:gd name="connsiteX6" fmla="*/ 8573 w 926306"/>
                  <a:gd name="connsiteY6" fmla="*/ 57210 h 163144"/>
                  <a:gd name="connsiteX0" fmla="*/ 0 w 917733"/>
                  <a:gd name="connsiteY0" fmla="*/ 134261 h 240195"/>
                  <a:gd name="connsiteX1" fmla="*/ 180975 w 917733"/>
                  <a:gd name="connsiteY1" fmla="*/ 969 h 240195"/>
                  <a:gd name="connsiteX2" fmla="*/ 457200 w 917733"/>
                  <a:gd name="connsiteY2" fmla="*/ 77051 h 240195"/>
                  <a:gd name="connsiteX3" fmla="*/ 914400 w 917733"/>
                  <a:gd name="connsiteY3" fmla="*/ 134261 h 240195"/>
                  <a:gd name="connsiteX4" fmla="*/ 676275 w 917733"/>
                  <a:gd name="connsiteY4" fmla="*/ 229569 h 240195"/>
                  <a:gd name="connsiteX5" fmla="*/ 457200 w 917733"/>
                  <a:gd name="connsiteY5" fmla="*/ 191471 h 240195"/>
                  <a:gd name="connsiteX6" fmla="*/ 180975 w 917733"/>
                  <a:gd name="connsiteY6" fmla="*/ 239096 h 240195"/>
                  <a:gd name="connsiteX7" fmla="*/ 0 w 917733"/>
                  <a:gd name="connsiteY7" fmla="*/ 134261 h 240195"/>
                  <a:gd name="connsiteX0" fmla="*/ 0 w 914425"/>
                  <a:gd name="connsiteY0" fmla="*/ 134040 h 239974"/>
                  <a:gd name="connsiteX1" fmla="*/ 180975 w 914425"/>
                  <a:gd name="connsiteY1" fmla="*/ 748 h 239974"/>
                  <a:gd name="connsiteX2" fmla="*/ 457200 w 914425"/>
                  <a:gd name="connsiteY2" fmla="*/ 76830 h 239974"/>
                  <a:gd name="connsiteX3" fmla="*/ 700087 w 914425"/>
                  <a:gd name="connsiteY3" fmla="*/ 5511 h 239974"/>
                  <a:gd name="connsiteX4" fmla="*/ 914400 w 914425"/>
                  <a:gd name="connsiteY4" fmla="*/ 134040 h 239974"/>
                  <a:gd name="connsiteX5" fmla="*/ 676275 w 914425"/>
                  <a:gd name="connsiteY5" fmla="*/ 229348 h 239974"/>
                  <a:gd name="connsiteX6" fmla="*/ 457200 w 914425"/>
                  <a:gd name="connsiteY6" fmla="*/ 191250 h 239974"/>
                  <a:gd name="connsiteX7" fmla="*/ 180975 w 914425"/>
                  <a:gd name="connsiteY7" fmla="*/ 238875 h 239974"/>
                  <a:gd name="connsiteX8" fmla="*/ 0 w 914425"/>
                  <a:gd name="connsiteY8" fmla="*/ 134040 h 239974"/>
                  <a:gd name="connsiteX0" fmla="*/ 0 w 914425"/>
                  <a:gd name="connsiteY0" fmla="*/ 134040 h 239525"/>
                  <a:gd name="connsiteX1" fmla="*/ 180975 w 914425"/>
                  <a:gd name="connsiteY1" fmla="*/ 748 h 239525"/>
                  <a:gd name="connsiteX2" fmla="*/ 457200 w 914425"/>
                  <a:gd name="connsiteY2" fmla="*/ 76830 h 239525"/>
                  <a:gd name="connsiteX3" fmla="*/ 700087 w 914425"/>
                  <a:gd name="connsiteY3" fmla="*/ 5511 h 239525"/>
                  <a:gd name="connsiteX4" fmla="*/ 914400 w 914425"/>
                  <a:gd name="connsiteY4" fmla="*/ 134040 h 239525"/>
                  <a:gd name="connsiteX5" fmla="*/ 676275 w 914425"/>
                  <a:gd name="connsiteY5" fmla="*/ 229348 h 239525"/>
                  <a:gd name="connsiteX6" fmla="*/ 466725 w 914425"/>
                  <a:gd name="connsiteY6" fmla="*/ 148388 h 239525"/>
                  <a:gd name="connsiteX7" fmla="*/ 180975 w 914425"/>
                  <a:gd name="connsiteY7" fmla="*/ 238875 h 239525"/>
                  <a:gd name="connsiteX8" fmla="*/ 0 w 914425"/>
                  <a:gd name="connsiteY8" fmla="*/ 134040 h 239525"/>
                  <a:gd name="connsiteX0" fmla="*/ 0 w 914425"/>
                  <a:gd name="connsiteY0" fmla="*/ 133767 h 239252"/>
                  <a:gd name="connsiteX1" fmla="*/ 180975 w 914425"/>
                  <a:gd name="connsiteY1" fmla="*/ 475 h 239252"/>
                  <a:gd name="connsiteX2" fmla="*/ 457200 w 914425"/>
                  <a:gd name="connsiteY2" fmla="*/ 128945 h 239252"/>
                  <a:gd name="connsiteX3" fmla="*/ 700087 w 914425"/>
                  <a:gd name="connsiteY3" fmla="*/ 5238 h 239252"/>
                  <a:gd name="connsiteX4" fmla="*/ 914400 w 914425"/>
                  <a:gd name="connsiteY4" fmla="*/ 133767 h 239252"/>
                  <a:gd name="connsiteX5" fmla="*/ 676275 w 914425"/>
                  <a:gd name="connsiteY5" fmla="*/ 229075 h 239252"/>
                  <a:gd name="connsiteX6" fmla="*/ 466725 w 914425"/>
                  <a:gd name="connsiteY6" fmla="*/ 148115 h 239252"/>
                  <a:gd name="connsiteX7" fmla="*/ 180975 w 914425"/>
                  <a:gd name="connsiteY7" fmla="*/ 238602 h 239252"/>
                  <a:gd name="connsiteX8" fmla="*/ 0 w 914425"/>
                  <a:gd name="connsiteY8" fmla="*/ 133767 h 239252"/>
                  <a:gd name="connsiteX0" fmla="*/ 0 w 914425"/>
                  <a:gd name="connsiteY0" fmla="*/ 133767 h 239152"/>
                  <a:gd name="connsiteX1" fmla="*/ 180975 w 914425"/>
                  <a:gd name="connsiteY1" fmla="*/ 475 h 239152"/>
                  <a:gd name="connsiteX2" fmla="*/ 457200 w 914425"/>
                  <a:gd name="connsiteY2" fmla="*/ 128945 h 239152"/>
                  <a:gd name="connsiteX3" fmla="*/ 700087 w 914425"/>
                  <a:gd name="connsiteY3" fmla="*/ 5238 h 239152"/>
                  <a:gd name="connsiteX4" fmla="*/ 914400 w 914425"/>
                  <a:gd name="connsiteY4" fmla="*/ 133767 h 239152"/>
                  <a:gd name="connsiteX5" fmla="*/ 676275 w 914425"/>
                  <a:gd name="connsiteY5" fmla="*/ 229075 h 239152"/>
                  <a:gd name="connsiteX6" fmla="*/ 457200 w 914425"/>
                  <a:gd name="connsiteY6" fmla="*/ 129065 h 239152"/>
                  <a:gd name="connsiteX7" fmla="*/ 180975 w 914425"/>
                  <a:gd name="connsiteY7" fmla="*/ 238602 h 239152"/>
                  <a:gd name="connsiteX8" fmla="*/ 0 w 914425"/>
                  <a:gd name="connsiteY8" fmla="*/ 133767 h 239152"/>
                  <a:gd name="connsiteX0" fmla="*/ 1562 w 915987"/>
                  <a:gd name="connsiteY0" fmla="*/ 129035 h 234420"/>
                  <a:gd name="connsiteX1" fmla="*/ 115862 w 915987"/>
                  <a:gd name="connsiteY1" fmla="*/ 29081 h 234420"/>
                  <a:gd name="connsiteX2" fmla="*/ 458762 w 915987"/>
                  <a:gd name="connsiteY2" fmla="*/ 124213 h 234420"/>
                  <a:gd name="connsiteX3" fmla="*/ 701649 w 915987"/>
                  <a:gd name="connsiteY3" fmla="*/ 506 h 234420"/>
                  <a:gd name="connsiteX4" fmla="*/ 915962 w 915987"/>
                  <a:gd name="connsiteY4" fmla="*/ 129035 h 234420"/>
                  <a:gd name="connsiteX5" fmla="*/ 677837 w 915987"/>
                  <a:gd name="connsiteY5" fmla="*/ 224343 h 234420"/>
                  <a:gd name="connsiteX6" fmla="*/ 458762 w 915987"/>
                  <a:gd name="connsiteY6" fmla="*/ 124333 h 234420"/>
                  <a:gd name="connsiteX7" fmla="*/ 182537 w 915987"/>
                  <a:gd name="connsiteY7" fmla="*/ 233870 h 234420"/>
                  <a:gd name="connsiteX8" fmla="*/ 1562 w 915987"/>
                  <a:gd name="connsiteY8" fmla="*/ 129035 h 234420"/>
                  <a:gd name="connsiteX0" fmla="*/ 824 w 915249"/>
                  <a:gd name="connsiteY0" fmla="*/ 129035 h 224939"/>
                  <a:gd name="connsiteX1" fmla="*/ 115124 w 915249"/>
                  <a:gd name="connsiteY1" fmla="*/ 29081 h 224939"/>
                  <a:gd name="connsiteX2" fmla="*/ 458024 w 915249"/>
                  <a:gd name="connsiteY2" fmla="*/ 124213 h 224939"/>
                  <a:gd name="connsiteX3" fmla="*/ 700911 w 915249"/>
                  <a:gd name="connsiteY3" fmla="*/ 506 h 224939"/>
                  <a:gd name="connsiteX4" fmla="*/ 915224 w 915249"/>
                  <a:gd name="connsiteY4" fmla="*/ 129035 h 224939"/>
                  <a:gd name="connsiteX5" fmla="*/ 677099 w 915249"/>
                  <a:gd name="connsiteY5" fmla="*/ 224343 h 224939"/>
                  <a:gd name="connsiteX6" fmla="*/ 458024 w 915249"/>
                  <a:gd name="connsiteY6" fmla="*/ 124333 h 224939"/>
                  <a:gd name="connsiteX7" fmla="*/ 86549 w 915249"/>
                  <a:gd name="connsiteY7" fmla="*/ 214820 h 224939"/>
                  <a:gd name="connsiteX8" fmla="*/ 824 w 915249"/>
                  <a:gd name="connsiteY8" fmla="*/ 129035 h 224939"/>
                  <a:gd name="connsiteX0" fmla="*/ 46 w 914471"/>
                  <a:gd name="connsiteY0" fmla="*/ 129035 h 224935"/>
                  <a:gd name="connsiteX1" fmla="*/ 114346 w 914471"/>
                  <a:gd name="connsiteY1" fmla="*/ 29081 h 224935"/>
                  <a:gd name="connsiteX2" fmla="*/ 457246 w 914471"/>
                  <a:gd name="connsiteY2" fmla="*/ 124213 h 224935"/>
                  <a:gd name="connsiteX3" fmla="*/ 700133 w 914471"/>
                  <a:gd name="connsiteY3" fmla="*/ 506 h 224935"/>
                  <a:gd name="connsiteX4" fmla="*/ 914446 w 914471"/>
                  <a:gd name="connsiteY4" fmla="*/ 129035 h 224935"/>
                  <a:gd name="connsiteX5" fmla="*/ 676321 w 914471"/>
                  <a:gd name="connsiteY5" fmla="*/ 224343 h 224935"/>
                  <a:gd name="connsiteX6" fmla="*/ 457246 w 914471"/>
                  <a:gd name="connsiteY6" fmla="*/ 124333 h 224935"/>
                  <a:gd name="connsiteX7" fmla="*/ 123871 w 914471"/>
                  <a:gd name="connsiteY7" fmla="*/ 219583 h 224935"/>
                  <a:gd name="connsiteX8" fmla="*/ 46 w 914471"/>
                  <a:gd name="connsiteY8" fmla="*/ 129035 h 224935"/>
                  <a:gd name="connsiteX0" fmla="*/ 46 w 914557"/>
                  <a:gd name="connsiteY0" fmla="*/ 129035 h 220205"/>
                  <a:gd name="connsiteX1" fmla="*/ 114346 w 914557"/>
                  <a:gd name="connsiteY1" fmla="*/ 29081 h 220205"/>
                  <a:gd name="connsiteX2" fmla="*/ 457246 w 914557"/>
                  <a:gd name="connsiteY2" fmla="*/ 124213 h 220205"/>
                  <a:gd name="connsiteX3" fmla="*/ 700133 w 914557"/>
                  <a:gd name="connsiteY3" fmla="*/ 506 h 220205"/>
                  <a:gd name="connsiteX4" fmla="*/ 914446 w 914557"/>
                  <a:gd name="connsiteY4" fmla="*/ 129035 h 220205"/>
                  <a:gd name="connsiteX5" fmla="*/ 804908 w 914557"/>
                  <a:gd name="connsiteY5" fmla="*/ 210056 h 220205"/>
                  <a:gd name="connsiteX6" fmla="*/ 457246 w 914557"/>
                  <a:gd name="connsiteY6" fmla="*/ 124333 h 220205"/>
                  <a:gd name="connsiteX7" fmla="*/ 123871 w 914557"/>
                  <a:gd name="connsiteY7" fmla="*/ 219583 h 220205"/>
                  <a:gd name="connsiteX8" fmla="*/ 46 w 914557"/>
                  <a:gd name="connsiteY8" fmla="*/ 129035 h 220205"/>
                  <a:gd name="connsiteX0" fmla="*/ 46 w 914493"/>
                  <a:gd name="connsiteY0" fmla="*/ 129035 h 220196"/>
                  <a:gd name="connsiteX1" fmla="*/ 114346 w 914493"/>
                  <a:gd name="connsiteY1" fmla="*/ 29081 h 220196"/>
                  <a:gd name="connsiteX2" fmla="*/ 457246 w 914493"/>
                  <a:gd name="connsiteY2" fmla="*/ 124213 h 220196"/>
                  <a:gd name="connsiteX3" fmla="*/ 700133 w 914493"/>
                  <a:gd name="connsiteY3" fmla="*/ 506 h 220196"/>
                  <a:gd name="connsiteX4" fmla="*/ 914446 w 914493"/>
                  <a:gd name="connsiteY4" fmla="*/ 129035 h 220196"/>
                  <a:gd name="connsiteX5" fmla="*/ 752520 w 914493"/>
                  <a:gd name="connsiteY5" fmla="*/ 219581 h 220196"/>
                  <a:gd name="connsiteX6" fmla="*/ 457246 w 914493"/>
                  <a:gd name="connsiteY6" fmla="*/ 124333 h 220196"/>
                  <a:gd name="connsiteX7" fmla="*/ 123871 w 914493"/>
                  <a:gd name="connsiteY7" fmla="*/ 219583 h 220196"/>
                  <a:gd name="connsiteX8" fmla="*/ 46 w 914493"/>
                  <a:gd name="connsiteY8" fmla="*/ 129035 h 220196"/>
                  <a:gd name="connsiteX0" fmla="*/ 46 w 914493"/>
                  <a:gd name="connsiteY0" fmla="*/ 105310 h 196471"/>
                  <a:gd name="connsiteX1" fmla="*/ 114346 w 914493"/>
                  <a:gd name="connsiteY1" fmla="*/ 5356 h 196471"/>
                  <a:gd name="connsiteX2" fmla="*/ 457246 w 914493"/>
                  <a:gd name="connsiteY2" fmla="*/ 100488 h 196471"/>
                  <a:gd name="connsiteX3" fmla="*/ 795383 w 914493"/>
                  <a:gd name="connsiteY3" fmla="*/ 593 h 196471"/>
                  <a:gd name="connsiteX4" fmla="*/ 914446 w 914493"/>
                  <a:gd name="connsiteY4" fmla="*/ 105310 h 196471"/>
                  <a:gd name="connsiteX5" fmla="*/ 752520 w 914493"/>
                  <a:gd name="connsiteY5" fmla="*/ 195856 h 196471"/>
                  <a:gd name="connsiteX6" fmla="*/ 457246 w 914493"/>
                  <a:gd name="connsiteY6" fmla="*/ 100608 h 196471"/>
                  <a:gd name="connsiteX7" fmla="*/ 123871 w 914493"/>
                  <a:gd name="connsiteY7" fmla="*/ 195858 h 196471"/>
                  <a:gd name="connsiteX8" fmla="*/ 46 w 914493"/>
                  <a:gd name="connsiteY8" fmla="*/ 105310 h 196471"/>
                  <a:gd name="connsiteX0" fmla="*/ 46 w 914573"/>
                  <a:gd name="connsiteY0" fmla="*/ 105310 h 201211"/>
                  <a:gd name="connsiteX1" fmla="*/ 114346 w 914573"/>
                  <a:gd name="connsiteY1" fmla="*/ 5356 h 201211"/>
                  <a:gd name="connsiteX2" fmla="*/ 457246 w 914573"/>
                  <a:gd name="connsiteY2" fmla="*/ 100488 h 201211"/>
                  <a:gd name="connsiteX3" fmla="*/ 795383 w 914573"/>
                  <a:gd name="connsiteY3" fmla="*/ 593 h 201211"/>
                  <a:gd name="connsiteX4" fmla="*/ 914446 w 914573"/>
                  <a:gd name="connsiteY4" fmla="*/ 105310 h 201211"/>
                  <a:gd name="connsiteX5" fmla="*/ 809670 w 914573"/>
                  <a:gd name="connsiteY5" fmla="*/ 200619 h 201211"/>
                  <a:gd name="connsiteX6" fmla="*/ 457246 w 914573"/>
                  <a:gd name="connsiteY6" fmla="*/ 100608 h 201211"/>
                  <a:gd name="connsiteX7" fmla="*/ 123871 w 914573"/>
                  <a:gd name="connsiteY7" fmla="*/ 195858 h 201211"/>
                  <a:gd name="connsiteX8" fmla="*/ 46 w 914573"/>
                  <a:gd name="connsiteY8" fmla="*/ 105310 h 201211"/>
                  <a:gd name="connsiteX0" fmla="*/ 46 w 914564"/>
                  <a:gd name="connsiteY0" fmla="*/ 105310 h 196473"/>
                  <a:gd name="connsiteX1" fmla="*/ 114346 w 914564"/>
                  <a:gd name="connsiteY1" fmla="*/ 5356 h 196473"/>
                  <a:gd name="connsiteX2" fmla="*/ 457246 w 914564"/>
                  <a:gd name="connsiteY2" fmla="*/ 100488 h 196473"/>
                  <a:gd name="connsiteX3" fmla="*/ 795383 w 914564"/>
                  <a:gd name="connsiteY3" fmla="*/ 593 h 196473"/>
                  <a:gd name="connsiteX4" fmla="*/ 914446 w 914564"/>
                  <a:gd name="connsiteY4" fmla="*/ 105310 h 196473"/>
                  <a:gd name="connsiteX5" fmla="*/ 807288 w 914564"/>
                  <a:gd name="connsiteY5" fmla="*/ 193476 h 196473"/>
                  <a:gd name="connsiteX6" fmla="*/ 457246 w 914564"/>
                  <a:gd name="connsiteY6" fmla="*/ 100608 h 196473"/>
                  <a:gd name="connsiteX7" fmla="*/ 123871 w 914564"/>
                  <a:gd name="connsiteY7" fmla="*/ 195858 h 196473"/>
                  <a:gd name="connsiteX8" fmla="*/ 46 w 914564"/>
                  <a:gd name="connsiteY8" fmla="*/ 105310 h 196473"/>
                  <a:gd name="connsiteX0" fmla="*/ 46 w 914564"/>
                  <a:gd name="connsiteY0" fmla="*/ 100570 h 191733"/>
                  <a:gd name="connsiteX1" fmla="*/ 114346 w 914564"/>
                  <a:gd name="connsiteY1" fmla="*/ 616 h 191733"/>
                  <a:gd name="connsiteX2" fmla="*/ 457246 w 914564"/>
                  <a:gd name="connsiteY2" fmla="*/ 95748 h 191733"/>
                  <a:gd name="connsiteX3" fmla="*/ 812052 w 914564"/>
                  <a:gd name="connsiteY3" fmla="*/ 615 h 191733"/>
                  <a:gd name="connsiteX4" fmla="*/ 914446 w 914564"/>
                  <a:gd name="connsiteY4" fmla="*/ 100570 h 191733"/>
                  <a:gd name="connsiteX5" fmla="*/ 807288 w 914564"/>
                  <a:gd name="connsiteY5" fmla="*/ 188736 h 191733"/>
                  <a:gd name="connsiteX6" fmla="*/ 457246 w 914564"/>
                  <a:gd name="connsiteY6" fmla="*/ 95868 h 191733"/>
                  <a:gd name="connsiteX7" fmla="*/ 123871 w 914564"/>
                  <a:gd name="connsiteY7" fmla="*/ 191118 h 191733"/>
                  <a:gd name="connsiteX8" fmla="*/ 46 w 914564"/>
                  <a:gd name="connsiteY8" fmla="*/ 100570 h 191733"/>
                  <a:gd name="connsiteX0" fmla="*/ 46 w 914564"/>
                  <a:gd name="connsiteY0" fmla="*/ 100570 h 191747"/>
                  <a:gd name="connsiteX1" fmla="*/ 114346 w 914564"/>
                  <a:gd name="connsiteY1" fmla="*/ 616 h 191747"/>
                  <a:gd name="connsiteX2" fmla="*/ 457246 w 914564"/>
                  <a:gd name="connsiteY2" fmla="*/ 95748 h 191747"/>
                  <a:gd name="connsiteX3" fmla="*/ 812052 w 914564"/>
                  <a:gd name="connsiteY3" fmla="*/ 615 h 191747"/>
                  <a:gd name="connsiteX4" fmla="*/ 914446 w 914564"/>
                  <a:gd name="connsiteY4" fmla="*/ 100570 h 191747"/>
                  <a:gd name="connsiteX5" fmla="*/ 807288 w 914564"/>
                  <a:gd name="connsiteY5" fmla="*/ 188736 h 191747"/>
                  <a:gd name="connsiteX6" fmla="*/ 474447 w 914564"/>
                  <a:gd name="connsiteY6" fmla="*/ 98249 h 191747"/>
                  <a:gd name="connsiteX7" fmla="*/ 123871 w 914564"/>
                  <a:gd name="connsiteY7" fmla="*/ 191118 h 191747"/>
                  <a:gd name="connsiteX8" fmla="*/ 46 w 914564"/>
                  <a:gd name="connsiteY8" fmla="*/ 100570 h 191747"/>
                  <a:gd name="connsiteX0" fmla="*/ 46 w 914564"/>
                  <a:gd name="connsiteY0" fmla="*/ 100582 h 191759"/>
                  <a:gd name="connsiteX1" fmla="*/ 114346 w 914564"/>
                  <a:gd name="connsiteY1" fmla="*/ 628 h 191759"/>
                  <a:gd name="connsiteX2" fmla="*/ 477314 w 914564"/>
                  <a:gd name="connsiteY2" fmla="*/ 93379 h 191759"/>
                  <a:gd name="connsiteX3" fmla="*/ 812052 w 914564"/>
                  <a:gd name="connsiteY3" fmla="*/ 627 h 191759"/>
                  <a:gd name="connsiteX4" fmla="*/ 914446 w 914564"/>
                  <a:gd name="connsiteY4" fmla="*/ 100582 h 191759"/>
                  <a:gd name="connsiteX5" fmla="*/ 807288 w 914564"/>
                  <a:gd name="connsiteY5" fmla="*/ 188748 h 191759"/>
                  <a:gd name="connsiteX6" fmla="*/ 474447 w 914564"/>
                  <a:gd name="connsiteY6" fmla="*/ 98261 h 191759"/>
                  <a:gd name="connsiteX7" fmla="*/ 123871 w 914564"/>
                  <a:gd name="connsiteY7" fmla="*/ 191130 h 191759"/>
                  <a:gd name="connsiteX8" fmla="*/ 46 w 914564"/>
                  <a:gd name="connsiteY8" fmla="*/ 100582 h 191759"/>
                  <a:gd name="connsiteX0" fmla="*/ 46 w 914564"/>
                  <a:gd name="connsiteY0" fmla="*/ 100582 h 191773"/>
                  <a:gd name="connsiteX1" fmla="*/ 114346 w 914564"/>
                  <a:gd name="connsiteY1" fmla="*/ 628 h 191773"/>
                  <a:gd name="connsiteX2" fmla="*/ 477314 w 914564"/>
                  <a:gd name="connsiteY2" fmla="*/ 93379 h 191773"/>
                  <a:gd name="connsiteX3" fmla="*/ 812052 w 914564"/>
                  <a:gd name="connsiteY3" fmla="*/ 627 h 191773"/>
                  <a:gd name="connsiteX4" fmla="*/ 914446 w 914564"/>
                  <a:gd name="connsiteY4" fmla="*/ 100582 h 191773"/>
                  <a:gd name="connsiteX5" fmla="*/ 807288 w 914564"/>
                  <a:gd name="connsiteY5" fmla="*/ 188748 h 191773"/>
                  <a:gd name="connsiteX6" fmla="*/ 471580 w 914564"/>
                  <a:gd name="connsiteY6" fmla="*/ 100643 h 191773"/>
                  <a:gd name="connsiteX7" fmla="*/ 123871 w 914564"/>
                  <a:gd name="connsiteY7" fmla="*/ 191130 h 191773"/>
                  <a:gd name="connsiteX8" fmla="*/ 46 w 914564"/>
                  <a:gd name="connsiteY8" fmla="*/ 100582 h 191773"/>
                  <a:gd name="connsiteX0" fmla="*/ 46 w 914564"/>
                  <a:gd name="connsiteY0" fmla="*/ 100582 h 191745"/>
                  <a:gd name="connsiteX1" fmla="*/ 114346 w 914564"/>
                  <a:gd name="connsiteY1" fmla="*/ 628 h 191745"/>
                  <a:gd name="connsiteX2" fmla="*/ 477314 w 914564"/>
                  <a:gd name="connsiteY2" fmla="*/ 93379 h 191745"/>
                  <a:gd name="connsiteX3" fmla="*/ 812052 w 914564"/>
                  <a:gd name="connsiteY3" fmla="*/ 627 h 191745"/>
                  <a:gd name="connsiteX4" fmla="*/ 914446 w 914564"/>
                  <a:gd name="connsiteY4" fmla="*/ 100582 h 191745"/>
                  <a:gd name="connsiteX5" fmla="*/ 807288 w 914564"/>
                  <a:gd name="connsiteY5" fmla="*/ 188748 h 191745"/>
                  <a:gd name="connsiteX6" fmla="*/ 471580 w 914564"/>
                  <a:gd name="connsiteY6" fmla="*/ 95880 h 191745"/>
                  <a:gd name="connsiteX7" fmla="*/ 123871 w 914564"/>
                  <a:gd name="connsiteY7" fmla="*/ 191130 h 191745"/>
                  <a:gd name="connsiteX8" fmla="*/ 46 w 914564"/>
                  <a:gd name="connsiteY8" fmla="*/ 100582 h 191745"/>
                  <a:gd name="connsiteX0" fmla="*/ 46 w 914564"/>
                  <a:gd name="connsiteY0" fmla="*/ 100570 h 191733"/>
                  <a:gd name="connsiteX1" fmla="*/ 114346 w 914564"/>
                  <a:gd name="connsiteY1" fmla="*/ 616 h 191733"/>
                  <a:gd name="connsiteX2" fmla="*/ 467280 w 914564"/>
                  <a:gd name="connsiteY2" fmla="*/ 95748 h 191733"/>
                  <a:gd name="connsiteX3" fmla="*/ 812052 w 914564"/>
                  <a:gd name="connsiteY3" fmla="*/ 615 h 191733"/>
                  <a:gd name="connsiteX4" fmla="*/ 914446 w 914564"/>
                  <a:gd name="connsiteY4" fmla="*/ 100570 h 191733"/>
                  <a:gd name="connsiteX5" fmla="*/ 807288 w 914564"/>
                  <a:gd name="connsiteY5" fmla="*/ 188736 h 191733"/>
                  <a:gd name="connsiteX6" fmla="*/ 471580 w 914564"/>
                  <a:gd name="connsiteY6" fmla="*/ 95868 h 191733"/>
                  <a:gd name="connsiteX7" fmla="*/ 123871 w 914564"/>
                  <a:gd name="connsiteY7" fmla="*/ 191118 h 191733"/>
                  <a:gd name="connsiteX8" fmla="*/ 46 w 914564"/>
                  <a:gd name="connsiteY8" fmla="*/ 100570 h 191733"/>
                  <a:gd name="connsiteX0" fmla="*/ 1 w 914519"/>
                  <a:gd name="connsiteY0" fmla="*/ 100570 h 191733"/>
                  <a:gd name="connsiteX1" fmla="*/ 124335 w 914519"/>
                  <a:gd name="connsiteY1" fmla="*/ 616 h 191733"/>
                  <a:gd name="connsiteX2" fmla="*/ 467235 w 914519"/>
                  <a:gd name="connsiteY2" fmla="*/ 95748 h 191733"/>
                  <a:gd name="connsiteX3" fmla="*/ 812007 w 914519"/>
                  <a:gd name="connsiteY3" fmla="*/ 615 h 191733"/>
                  <a:gd name="connsiteX4" fmla="*/ 914401 w 914519"/>
                  <a:gd name="connsiteY4" fmla="*/ 100570 h 191733"/>
                  <a:gd name="connsiteX5" fmla="*/ 807243 w 914519"/>
                  <a:gd name="connsiteY5" fmla="*/ 188736 h 191733"/>
                  <a:gd name="connsiteX6" fmla="*/ 471535 w 914519"/>
                  <a:gd name="connsiteY6" fmla="*/ 95868 h 191733"/>
                  <a:gd name="connsiteX7" fmla="*/ 123826 w 914519"/>
                  <a:gd name="connsiteY7" fmla="*/ 191118 h 191733"/>
                  <a:gd name="connsiteX8" fmla="*/ 1 w 914519"/>
                  <a:gd name="connsiteY8" fmla="*/ 100570 h 191733"/>
                  <a:gd name="connsiteX0" fmla="*/ 1 w 914519"/>
                  <a:gd name="connsiteY0" fmla="*/ 100570 h 191733"/>
                  <a:gd name="connsiteX1" fmla="*/ 124335 w 914519"/>
                  <a:gd name="connsiteY1" fmla="*/ 616 h 191733"/>
                  <a:gd name="connsiteX2" fmla="*/ 467235 w 914519"/>
                  <a:gd name="connsiteY2" fmla="*/ 95748 h 191733"/>
                  <a:gd name="connsiteX3" fmla="*/ 804839 w 914519"/>
                  <a:gd name="connsiteY3" fmla="*/ 615 h 191733"/>
                  <a:gd name="connsiteX4" fmla="*/ 914401 w 914519"/>
                  <a:gd name="connsiteY4" fmla="*/ 100570 h 191733"/>
                  <a:gd name="connsiteX5" fmla="*/ 807243 w 914519"/>
                  <a:gd name="connsiteY5" fmla="*/ 188736 h 191733"/>
                  <a:gd name="connsiteX6" fmla="*/ 471535 w 914519"/>
                  <a:gd name="connsiteY6" fmla="*/ 95868 h 191733"/>
                  <a:gd name="connsiteX7" fmla="*/ 123826 w 914519"/>
                  <a:gd name="connsiteY7" fmla="*/ 191118 h 191733"/>
                  <a:gd name="connsiteX8" fmla="*/ 1 w 914519"/>
                  <a:gd name="connsiteY8" fmla="*/ 100570 h 191733"/>
                  <a:gd name="connsiteX0" fmla="*/ 18 w 914536"/>
                  <a:gd name="connsiteY0" fmla="*/ 100570 h 189363"/>
                  <a:gd name="connsiteX1" fmla="*/ 124352 w 914536"/>
                  <a:gd name="connsiteY1" fmla="*/ 616 h 189363"/>
                  <a:gd name="connsiteX2" fmla="*/ 467252 w 914536"/>
                  <a:gd name="connsiteY2" fmla="*/ 95748 h 189363"/>
                  <a:gd name="connsiteX3" fmla="*/ 804856 w 914536"/>
                  <a:gd name="connsiteY3" fmla="*/ 615 h 189363"/>
                  <a:gd name="connsiteX4" fmla="*/ 914418 w 914536"/>
                  <a:gd name="connsiteY4" fmla="*/ 100570 h 189363"/>
                  <a:gd name="connsiteX5" fmla="*/ 807260 w 914536"/>
                  <a:gd name="connsiteY5" fmla="*/ 188736 h 189363"/>
                  <a:gd name="connsiteX6" fmla="*/ 471552 w 914536"/>
                  <a:gd name="connsiteY6" fmla="*/ 95868 h 189363"/>
                  <a:gd name="connsiteX7" fmla="*/ 118109 w 914536"/>
                  <a:gd name="connsiteY7" fmla="*/ 188737 h 189363"/>
                  <a:gd name="connsiteX8" fmla="*/ 18 w 914536"/>
                  <a:gd name="connsiteY8" fmla="*/ 100570 h 189363"/>
                  <a:gd name="connsiteX0" fmla="*/ 2 w 914520"/>
                  <a:gd name="connsiteY0" fmla="*/ 100570 h 189363"/>
                  <a:gd name="connsiteX1" fmla="*/ 124336 w 914520"/>
                  <a:gd name="connsiteY1" fmla="*/ 616 h 189363"/>
                  <a:gd name="connsiteX2" fmla="*/ 467236 w 914520"/>
                  <a:gd name="connsiteY2" fmla="*/ 95748 h 189363"/>
                  <a:gd name="connsiteX3" fmla="*/ 804840 w 914520"/>
                  <a:gd name="connsiteY3" fmla="*/ 615 h 189363"/>
                  <a:gd name="connsiteX4" fmla="*/ 914402 w 914520"/>
                  <a:gd name="connsiteY4" fmla="*/ 100570 h 189363"/>
                  <a:gd name="connsiteX5" fmla="*/ 807244 w 914520"/>
                  <a:gd name="connsiteY5" fmla="*/ 188736 h 189363"/>
                  <a:gd name="connsiteX6" fmla="*/ 471536 w 914520"/>
                  <a:gd name="connsiteY6" fmla="*/ 95868 h 189363"/>
                  <a:gd name="connsiteX7" fmla="*/ 122394 w 914520"/>
                  <a:gd name="connsiteY7" fmla="*/ 188737 h 189363"/>
                  <a:gd name="connsiteX8" fmla="*/ 2 w 914520"/>
                  <a:gd name="connsiteY8" fmla="*/ 100570 h 189363"/>
                  <a:gd name="connsiteX0" fmla="*/ 393 w 914911"/>
                  <a:gd name="connsiteY0" fmla="*/ 103512 h 192305"/>
                  <a:gd name="connsiteX1" fmla="*/ 98746 w 914911"/>
                  <a:gd name="connsiteY1" fmla="*/ 600 h 192305"/>
                  <a:gd name="connsiteX2" fmla="*/ 467627 w 914911"/>
                  <a:gd name="connsiteY2" fmla="*/ 98690 h 192305"/>
                  <a:gd name="connsiteX3" fmla="*/ 805231 w 914911"/>
                  <a:gd name="connsiteY3" fmla="*/ 3557 h 192305"/>
                  <a:gd name="connsiteX4" fmla="*/ 914793 w 914911"/>
                  <a:gd name="connsiteY4" fmla="*/ 103512 h 192305"/>
                  <a:gd name="connsiteX5" fmla="*/ 807635 w 914911"/>
                  <a:gd name="connsiteY5" fmla="*/ 191678 h 192305"/>
                  <a:gd name="connsiteX6" fmla="*/ 471927 w 914911"/>
                  <a:gd name="connsiteY6" fmla="*/ 98810 h 192305"/>
                  <a:gd name="connsiteX7" fmla="*/ 122785 w 914911"/>
                  <a:gd name="connsiteY7" fmla="*/ 191679 h 192305"/>
                  <a:gd name="connsiteX8" fmla="*/ 393 w 914911"/>
                  <a:gd name="connsiteY8" fmla="*/ 103512 h 192305"/>
                  <a:gd name="connsiteX0" fmla="*/ 3 w 914521"/>
                  <a:gd name="connsiteY0" fmla="*/ 103512 h 195249"/>
                  <a:gd name="connsiteX1" fmla="*/ 98356 w 914521"/>
                  <a:gd name="connsiteY1" fmla="*/ 600 h 195249"/>
                  <a:gd name="connsiteX2" fmla="*/ 467237 w 914521"/>
                  <a:gd name="connsiteY2" fmla="*/ 98690 h 195249"/>
                  <a:gd name="connsiteX3" fmla="*/ 804841 w 914521"/>
                  <a:gd name="connsiteY3" fmla="*/ 3557 h 195249"/>
                  <a:gd name="connsiteX4" fmla="*/ 914403 w 914521"/>
                  <a:gd name="connsiteY4" fmla="*/ 103512 h 195249"/>
                  <a:gd name="connsiteX5" fmla="*/ 807245 w 914521"/>
                  <a:gd name="connsiteY5" fmla="*/ 191678 h 195249"/>
                  <a:gd name="connsiteX6" fmla="*/ 471537 w 914521"/>
                  <a:gd name="connsiteY6" fmla="*/ 98810 h 195249"/>
                  <a:gd name="connsiteX7" fmla="*/ 96414 w 914521"/>
                  <a:gd name="connsiteY7" fmla="*/ 194637 h 195249"/>
                  <a:gd name="connsiteX8" fmla="*/ 3 w 914521"/>
                  <a:gd name="connsiteY8" fmla="*/ 103512 h 195249"/>
                  <a:gd name="connsiteX0" fmla="*/ 3 w 914948"/>
                  <a:gd name="connsiteY0" fmla="*/ 103512 h 195249"/>
                  <a:gd name="connsiteX1" fmla="*/ 98356 w 914948"/>
                  <a:gd name="connsiteY1" fmla="*/ 600 h 195249"/>
                  <a:gd name="connsiteX2" fmla="*/ 467237 w 914948"/>
                  <a:gd name="connsiteY2" fmla="*/ 98690 h 195249"/>
                  <a:gd name="connsiteX3" fmla="*/ 804841 w 914948"/>
                  <a:gd name="connsiteY3" fmla="*/ 3557 h 195249"/>
                  <a:gd name="connsiteX4" fmla="*/ 914403 w 914948"/>
                  <a:gd name="connsiteY4" fmla="*/ 103512 h 195249"/>
                  <a:gd name="connsiteX5" fmla="*/ 838422 w 914948"/>
                  <a:gd name="connsiteY5" fmla="*/ 191678 h 195249"/>
                  <a:gd name="connsiteX6" fmla="*/ 471537 w 914948"/>
                  <a:gd name="connsiteY6" fmla="*/ 98810 h 195249"/>
                  <a:gd name="connsiteX7" fmla="*/ 96414 w 914948"/>
                  <a:gd name="connsiteY7" fmla="*/ 194637 h 195249"/>
                  <a:gd name="connsiteX8" fmla="*/ 3 w 914948"/>
                  <a:gd name="connsiteY8" fmla="*/ 103512 h 195249"/>
                  <a:gd name="connsiteX0" fmla="*/ 3 w 914948"/>
                  <a:gd name="connsiteY0" fmla="*/ 106457 h 198194"/>
                  <a:gd name="connsiteX1" fmla="*/ 98356 w 914948"/>
                  <a:gd name="connsiteY1" fmla="*/ 3545 h 198194"/>
                  <a:gd name="connsiteX2" fmla="*/ 467237 w 914948"/>
                  <a:gd name="connsiteY2" fmla="*/ 101635 h 198194"/>
                  <a:gd name="connsiteX3" fmla="*/ 833420 w 914948"/>
                  <a:gd name="connsiteY3" fmla="*/ 585 h 198194"/>
                  <a:gd name="connsiteX4" fmla="*/ 914403 w 914948"/>
                  <a:gd name="connsiteY4" fmla="*/ 106457 h 198194"/>
                  <a:gd name="connsiteX5" fmla="*/ 838422 w 914948"/>
                  <a:gd name="connsiteY5" fmla="*/ 194623 h 198194"/>
                  <a:gd name="connsiteX6" fmla="*/ 471537 w 914948"/>
                  <a:gd name="connsiteY6" fmla="*/ 101755 h 198194"/>
                  <a:gd name="connsiteX7" fmla="*/ 96414 w 914948"/>
                  <a:gd name="connsiteY7" fmla="*/ 197582 h 198194"/>
                  <a:gd name="connsiteX8" fmla="*/ 3 w 914948"/>
                  <a:gd name="connsiteY8" fmla="*/ 106457 h 198194"/>
                  <a:gd name="connsiteX0" fmla="*/ 3 w 914633"/>
                  <a:gd name="connsiteY0" fmla="*/ 106457 h 198196"/>
                  <a:gd name="connsiteX1" fmla="*/ 98356 w 914633"/>
                  <a:gd name="connsiteY1" fmla="*/ 3545 h 198196"/>
                  <a:gd name="connsiteX2" fmla="*/ 467237 w 914633"/>
                  <a:gd name="connsiteY2" fmla="*/ 101635 h 198196"/>
                  <a:gd name="connsiteX3" fmla="*/ 833420 w 914633"/>
                  <a:gd name="connsiteY3" fmla="*/ 585 h 198196"/>
                  <a:gd name="connsiteX4" fmla="*/ 914403 w 914633"/>
                  <a:gd name="connsiteY4" fmla="*/ 106457 h 198196"/>
                  <a:gd name="connsiteX5" fmla="*/ 825431 w 914633"/>
                  <a:gd name="connsiteY5" fmla="*/ 191664 h 198196"/>
                  <a:gd name="connsiteX6" fmla="*/ 471537 w 914633"/>
                  <a:gd name="connsiteY6" fmla="*/ 101755 h 198196"/>
                  <a:gd name="connsiteX7" fmla="*/ 96414 w 914633"/>
                  <a:gd name="connsiteY7" fmla="*/ 197582 h 198196"/>
                  <a:gd name="connsiteX8" fmla="*/ 3 w 914633"/>
                  <a:gd name="connsiteY8" fmla="*/ 106457 h 198196"/>
                  <a:gd name="connsiteX0" fmla="*/ 3 w 914633"/>
                  <a:gd name="connsiteY0" fmla="*/ 106457 h 198197"/>
                  <a:gd name="connsiteX1" fmla="*/ 98356 w 914633"/>
                  <a:gd name="connsiteY1" fmla="*/ 3545 h 198197"/>
                  <a:gd name="connsiteX2" fmla="*/ 467237 w 914633"/>
                  <a:gd name="connsiteY2" fmla="*/ 101635 h 198197"/>
                  <a:gd name="connsiteX3" fmla="*/ 820430 w 914633"/>
                  <a:gd name="connsiteY3" fmla="*/ 585 h 198197"/>
                  <a:gd name="connsiteX4" fmla="*/ 914403 w 914633"/>
                  <a:gd name="connsiteY4" fmla="*/ 106457 h 198197"/>
                  <a:gd name="connsiteX5" fmla="*/ 825431 w 914633"/>
                  <a:gd name="connsiteY5" fmla="*/ 191664 h 198197"/>
                  <a:gd name="connsiteX6" fmla="*/ 471537 w 914633"/>
                  <a:gd name="connsiteY6" fmla="*/ 101755 h 198197"/>
                  <a:gd name="connsiteX7" fmla="*/ 96414 w 914633"/>
                  <a:gd name="connsiteY7" fmla="*/ 197582 h 198197"/>
                  <a:gd name="connsiteX8" fmla="*/ 3 w 914633"/>
                  <a:gd name="connsiteY8" fmla="*/ 106457 h 198197"/>
                  <a:gd name="connsiteX0" fmla="*/ 3 w 914568"/>
                  <a:gd name="connsiteY0" fmla="*/ 106457 h 198197"/>
                  <a:gd name="connsiteX1" fmla="*/ 98356 w 914568"/>
                  <a:gd name="connsiteY1" fmla="*/ 3545 h 198197"/>
                  <a:gd name="connsiteX2" fmla="*/ 467237 w 914568"/>
                  <a:gd name="connsiteY2" fmla="*/ 101635 h 198197"/>
                  <a:gd name="connsiteX3" fmla="*/ 820430 w 914568"/>
                  <a:gd name="connsiteY3" fmla="*/ 585 h 198197"/>
                  <a:gd name="connsiteX4" fmla="*/ 914403 w 914568"/>
                  <a:gd name="connsiteY4" fmla="*/ 106457 h 198197"/>
                  <a:gd name="connsiteX5" fmla="*/ 817636 w 914568"/>
                  <a:gd name="connsiteY5" fmla="*/ 191664 h 198197"/>
                  <a:gd name="connsiteX6" fmla="*/ 471537 w 914568"/>
                  <a:gd name="connsiteY6" fmla="*/ 101755 h 198197"/>
                  <a:gd name="connsiteX7" fmla="*/ 96414 w 914568"/>
                  <a:gd name="connsiteY7" fmla="*/ 197582 h 198197"/>
                  <a:gd name="connsiteX8" fmla="*/ 3 w 914568"/>
                  <a:gd name="connsiteY8" fmla="*/ 106457 h 198197"/>
                  <a:gd name="connsiteX0" fmla="*/ 3 w 911987"/>
                  <a:gd name="connsiteY0" fmla="*/ 106457 h 198197"/>
                  <a:gd name="connsiteX1" fmla="*/ 98356 w 911987"/>
                  <a:gd name="connsiteY1" fmla="*/ 3545 h 198197"/>
                  <a:gd name="connsiteX2" fmla="*/ 467237 w 911987"/>
                  <a:gd name="connsiteY2" fmla="*/ 101635 h 198197"/>
                  <a:gd name="connsiteX3" fmla="*/ 820430 w 911987"/>
                  <a:gd name="connsiteY3" fmla="*/ 585 h 198197"/>
                  <a:gd name="connsiteX4" fmla="*/ 911805 w 911987"/>
                  <a:gd name="connsiteY4" fmla="*/ 97580 h 198197"/>
                  <a:gd name="connsiteX5" fmla="*/ 817636 w 911987"/>
                  <a:gd name="connsiteY5" fmla="*/ 191664 h 198197"/>
                  <a:gd name="connsiteX6" fmla="*/ 471537 w 911987"/>
                  <a:gd name="connsiteY6" fmla="*/ 101755 h 198197"/>
                  <a:gd name="connsiteX7" fmla="*/ 96414 w 911987"/>
                  <a:gd name="connsiteY7" fmla="*/ 197582 h 198197"/>
                  <a:gd name="connsiteX8" fmla="*/ 3 w 911987"/>
                  <a:gd name="connsiteY8" fmla="*/ 106457 h 198197"/>
                  <a:gd name="connsiteX0" fmla="*/ 3 w 911987"/>
                  <a:gd name="connsiteY0" fmla="*/ 97581 h 198197"/>
                  <a:gd name="connsiteX1" fmla="*/ 98356 w 911987"/>
                  <a:gd name="connsiteY1" fmla="*/ 3545 h 198197"/>
                  <a:gd name="connsiteX2" fmla="*/ 467237 w 911987"/>
                  <a:gd name="connsiteY2" fmla="*/ 101635 h 198197"/>
                  <a:gd name="connsiteX3" fmla="*/ 820430 w 911987"/>
                  <a:gd name="connsiteY3" fmla="*/ 585 h 198197"/>
                  <a:gd name="connsiteX4" fmla="*/ 911805 w 911987"/>
                  <a:gd name="connsiteY4" fmla="*/ 97580 h 198197"/>
                  <a:gd name="connsiteX5" fmla="*/ 817636 w 911987"/>
                  <a:gd name="connsiteY5" fmla="*/ 191664 h 198197"/>
                  <a:gd name="connsiteX6" fmla="*/ 471537 w 911987"/>
                  <a:gd name="connsiteY6" fmla="*/ 101755 h 198197"/>
                  <a:gd name="connsiteX7" fmla="*/ 96414 w 911987"/>
                  <a:gd name="connsiteY7" fmla="*/ 197582 h 198197"/>
                  <a:gd name="connsiteX8" fmla="*/ 3 w 911987"/>
                  <a:gd name="connsiteY8" fmla="*/ 97581 h 198197"/>
                  <a:gd name="connsiteX0" fmla="*/ 3 w 914586"/>
                  <a:gd name="connsiteY0" fmla="*/ 100654 h 198197"/>
                  <a:gd name="connsiteX1" fmla="*/ 100955 w 914586"/>
                  <a:gd name="connsiteY1" fmla="*/ 3545 h 198197"/>
                  <a:gd name="connsiteX2" fmla="*/ 469836 w 914586"/>
                  <a:gd name="connsiteY2" fmla="*/ 101635 h 198197"/>
                  <a:gd name="connsiteX3" fmla="*/ 823029 w 914586"/>
                  <a:gd name="connsiteY3" fmla="*/ 585 h 198197"/>
                  <a:gd name="connsiteX4" fmla="*/ 914404 w 914586"/>
                  <a:gd name="connsiteY4" fmla="*/ 97580 h 198197"/>
                  <a:gd name="connsiteX5" fmla="*/ 820235 w 914586"/>
                  <a:gd name="connsiteY5" fmla="*/ 191664 h 198197"/>
                  <a:gd name="connsiteX6" fmla="*/ 474136 w 914586"/>
                  <a:gd name="connsiteY6" fmla="*/ 101755 h 198197"/>
                  <a:gd name="connsiteX7" fmla="*/ 99013 w 914586"/>
                  <a:gd name="connsiteY7" fmla="*/ 197582 h 198197"/>
                  <a:gd name="connsiteX8" fmla="*/ 3 w 914586"/>
                  <a:gd name="connsiteY8" fmla="*/ 100654 h 198197"/>
                  <a:gd name="connsiteX0" fmla="*/ 3 w 917167"/>
                  <a:gd name="connsiteY0" fmla="*/ 100654 h 198197"/>
                  <a:gd name="connsiteX1" fmla="*/ 100955 w 917167"/>
                  <a:gd name="connsiteY1" fmla="*/ 3545 h 198197"/>
                  <a:gd name="connsiteX2" fmla="*/ 469836 w 917167"/>
                  <a:gd name="connsiteY2" fmla="*/ 101635 h 198197"/>
                  <a:gd name="connsiteX3" fmla="*/ 823029 w 917167"/>
                  <a:gd name="connsiteY3" fmla="*/ 585 h 198197"/>
                  <a:gd name="connsiteX4" fmla="*/ 917002 w 917167"/>
                  <a:gd name="connsiteY4" fmla="*/ 101677 h 198197"/>
                  <a:gd name="connsiteX5" fmla="*/ 820235 w 917167"/>
                  <a:gd name="connsiteY5" fmla="*/ 191664 h 198197"/>
                  <a:gd name="connsiteX6" fmla="*/ 474136 w 917167"/>
                  <a:gd name="connsiteY6" fmla="*/ 101755 h 198197"/>
                  <a:gd name="connsiteX7" fmla="*/ 99013 w 917167"/>
                  <a:gd name="connsiteY7" fmla="*/ 197582 h 198197"/>
                  <a:gd name="connsiteX8" fmla="*/ 3 w 917167"/>
                  <a:gd name="connsiteY8" fmla="*/ 100654 h 198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7167" h="198197">
                    <a:moveTo>
                      <a:pt x="3" y="100654"/>
                    </a:moveTo>
                    <a:cubicBezTo>
                      <a:pt x="327" y="68315"/>
                      <a:pt x="24755" y="13080"/>
                      <a:pt x="100955" y="3545"/>
                    </a:cubicBezTo>
                    <a:cubicBezTo>
                      <a:pt x="177155" y="-5990"/>
                      <a:pt x="349490" y="102128"/>
                      <a:pt x="469836" y="101635"/>
                    </a:cubicBezTo>
                    <a:cubicBezTo>
                      <a:pt x="590182" y="101142"/>
                      <a:pt x="746829" y="-8950"/>
                      <a:pt x="823029" y="585"/>
                    </a:cubicBezTo>
                    <a:cubicBezTo>
                      <a:pt x="899229" y="10120"/>
                      <a:pt x="914621" y="79452"/>
                      <a:pt x="917002" y="101677"/>
                    </a:cubicBezTo>
                    <a:cubicBezTo>
                      <a:pt x="919383" y="123902"/>
                      <a:pt x="896435" y="182129"/>
                      <a:pt x="820235" y="191664"/>
                    </a:cubicBezTo>
                    <a:cubicBezTo>
                      <a:pt x="744035" y="201199"/>
                      <a:pt x="594340" y="100769"/>
                      <a:pt x="474136" y="101755"/>
                    </a:cubicBezTo>
                    <a:cubicBezTo>
                      <a:pt x="353932" y="102741"/>
                      <a:pt x="175213" y="207117"/>
                      <a:pt x="99013" y="197582"/>
                    </a:cubicBezTo>
                    <a:cubicBezTo>
                      <a:pt x="22813" y="188047"/>
                      <a:pt x="-321" y="132993"/>
                      <a:pt x="3" y="100654"/>
                    </a:cubicBezTo>
                    <a:close/>
                  </a:path>
                </a:pathLst>
              </a:custGeom>
              <a:solidFill>
                <a:srgbClr val="FBFE7E"/>
              </a:solidFill>
              <a:ln>
                <a:solidFill>
                  <a:srgbClr val="E164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宋体"/>
                  <a:cs typeface="+mn-cs"/>
                </a:endParaRPr>
              </a:p>
            </p:txBody>
          </p:sp>
        </p:grpSp>
        <p:grpSp>
          <p:nvGrpSpPr>
            <p:cNvPr id="34" name="Group 54"/>
            <p:cNvGrpSpPr/>
            <p:nvPr/>
          </p:nvGrpSpPr>
          <p:grpSpPr>
            <a:xfrm>
              <a:off x="2319017" y="3566535"/>
              <a:ext cx="1149989" cy="1649428"/>
              <a:chOff x="7031538" y="1324469"/>
              <a:chExt cx="1149989" cy="1649428"/>
            </a:xfrm>
          </p:grpSpPr>
          <p:sp>
            <p:nvSpPr>
              <p:cNvPr id="50" name="Arc 71"/>
              <p:cNvSpPr/>
              <p:nvPr/>
            </p:nvSpPr>
            <p:spPr>
              <a:xfrm rot="18900000">
                <a:off x="7031538" y="1823908"/>
                <a:ext cx="1149989" cy="1149989"/>
              </a:xfrm>
              <a:prstGeom prst="arc">
                <a:avLst/>
              </a:prstGeom>
              <a:ln>
                <a:solidFill>
                  <a:srgbClr val="E16400"/>
                </a:solidFill>
                <a:headEnd type="arrow" w="med" len="med"/>
                <a:tailEnd type="arrow" w="med" len="med"/>
              </a:ln>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宋体"/>
                  <a:cs typeface="+mn-cs"/>
                </a:endParaRPr>
              </a:p>
            </p:txBody>
          </p:sp>
          <mc:AlternateContent xmlns:mc="http://schemas.openxmlformats.org/markup-compatibility/2006" xmlns:a14="http://schemas.microsoft.com/office/drawing/2010/main">
            <mc:Choice Requires="a14">
              <p:sp>
                <p:nvSpPr>
                  <p:cNvPr id="51" name="Rectangle 72"/>
                  <p:cNvSpPr/>
                  <p:nvPr/>
                </p:nvSpPr>
                <p:spPr>
                  <a:xfrm>
                    <a:off x="7354494" y="1324469"/>
                    <a:ext cx="530337" cy="406586"/>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m:rPr>
                              <m:nor/>
                            </m:rPr>
                            <a:rPr kumimoji="0" lang="en-US" sz="2000" b="1" i="0" u="none" strike="noStrike" kern="1200" cap="none" spc="0" normalizeH="0" baseline="0" noProof="0" smtClean="0">
                              <a:ln>
                                <a:noFill/>
                              </a:ln>
                              <a:solidFill>
                                <a:srgbClr val="E16400"/>
                              </a:solidFill>
                              <a:effectLst/>
                              <a:uLnTx/>
                              <a:uFillTx/>
                              <a:latin typeface="Cambria Math"/>
                              <a:ea typeface="宋体"/>
                              <a:cs typeface="+mn-cs"/>
                            </a:rPr>
                            <m:t>−</m:t>
                          </m:r>
                          <m:sSub>
                            <m:sSubPr>
                              <m:ctrlPr>
                                <a:rPr kumimoji="0" lang="en-US" sz="2000" b="1" i="1" u="none" strike="noStrike" kern="1200" cap="none" spc="0" normalizeH="0" baseline="0" noProof="0" smtClean="0">
                                  <a:ln>
                                    <a:noFill/>
                                  </a:ln>
                                  <a:solidFill>
                                    <a:srgbClr val="E16400"/>
                                  </a:solidFill>
                                  <a:effectLst/>
                                  <a:uLnTx/>
                                  <a:uFillTx/>
                                  <a:latin typeface="Cambria Math" panose="02040503050406030204" pitchFamily="18" charset="0"/>
                                  <a:ea typeface="+mn-ea"/>
                                  <a:cs typeface="+mn-cs"/>
                                </a:rPr>
                              </m:ctrlPr>
                            </m:sSubPr>
                            <m:e>
                              <m:r>
                                <a:rPr kumimoji="0" lang="en-US" sz="2000" b="1" i="1" u="none" strike="noStrike" kern="1200" cap="none" spc="0" normalizeH="0" baseline="0" noProof="0" smtClean="0">
                                  <a:ln>
                                    <a:noFill/>
                                  </a:ln>
                                  <a:solidFill>
                                    <a:srgbClr val="E16400"/>
                                  </a:solidFill>
                                  <a:effectLst/>
                                  <a:uLnTx/>
                                  <a:uFillTx/>
                                  <a:latin typeface="Cambria Math"/>
                                  <a:ea typeface="+mn-ea"/>
                                  <a:cs typeface="+mn-cs"/>
                                </a:rPr>
                                <m:t>𝒕</m:t>
                              </m:r>
                            </m:e>
                            <m:sub>
                              <m:r>
                                <a:rPr kumimoji="0" lang="en-US" sz="2000" b="1" i="1" u="none" strike="noStrike" kern="1200" cap="none" spc="0" normalizeH="0" baseline="0" noProof="0" smtClean="0">
                                  <a:ln>
                                    <a:noFill/>
                                  </a:ln>
                                  <a:solidFill>
                                    <a:srgbClr val="E16400"/>
                                  </a:solidFill>
                                  <a:effectLst/>
                                  <a:uLnTx/>
                                  <a:uFillTx/>
                                  <a:latin typeface="Cambria Math"/>
                                  <a:ea typeface="Cambria Math"/>
                                  <a:cs typeface="+mn-cs"/>
                                </a:rPr>
                                <m:t>∥</m:t>
                              </m:r>
                            </m:sub>
                          </m:sSub>
                        </m:oMath>
                      </m:oMathPara>
                    </a14:m>
                    <a:endParaRPr kumimoji="0" lang="en-US" sz="2000" b="1" i="0" u="none" strike="noStrike" kern="1200" cap="none" spc="0" normalizeH="0" baseline="0" noProof="0" dirty="0">
                      <a:ln>
                        <a:noFill/>
                      </a:ln>
                      <a:solidFill>
                        <a:srgbClr val="E16400"/>
                      </a:solidFill>
                      <a:effectLst/>
                      <a:uLnTx/>
                      <a:uFillTx/>
                      <a:latin typeface="Calibri"/>
                      <a:ea typeface="宋体"/>
                      <a:cs typeface="+mn-cs"/>
                    </a:endParaRPr>
                  </a:p>
                </p:txBody>
              </p:sp>
            </mc:Choice>
            <mc:Fallback xmlns="">
              <p:sp>
                <p:nvSpPr>
                  <p:cNvPr id="52" name="Rectangle 72"/>
                  <p:cNvSpPr>
                    <a:spLocks noRot="1" noChangeAspect="1" noMove="1" noResize="1" noEditPoints="1" noAdjustHandles="1" noChangeArrowheads="1" noChangeShapeType="1" noTextEdit="1"/>
                  </p:cNvSpPr>
                  <p:nvPr/>
                </p:nvSpPr>
                <p:spPr>
                  <a:xfrm>
                    <a:off x="7354494" y="1324469"/>
                    <a:ext cx="530337" cy="406586"/>
                  </a:xfrm>
                  <a:prstGeom prst="rect">
                    <a:avLst/>
                  </a:prstGeom>
                  <a:blipFill rotWithShape="0">
                    <a:blip r:embed="rId6"/>
                    <a:stretch>
                      <a:fillRect r="-56897" b="-60000"/>
                    </a:stretch>
                  </a:blipFill>
                </p:spPr>
                <p:txBody>
                  <a:bodyPr/>
                  <a:lstStyle/>
                  <a:p>
                    <a:r>
                      <a:rPr lang="zh-CN" altLang="en-US">
                        <a:noFill/>
                      </a:rPr>
                      <a:t> </a:t>
                    </a:r>
                  </a:p>
                </p:txBody>
              </p:sp>
            </mc:Fallback>
          </mc:AlternateContent>
        </p:grpSp>
        <p:grpSp>
          <p:nvGrpSpPr>
            <p:cNvPr id="35" name="Group 55"/>
            <p:cNvGrpSpPr/>
            <p:nvPr/>
          </p:nvGrpSpPr>
          <p:grpSpPr>
            <a:xfrm>
              <a:off x="1164342" y="4555401"/>
              <a:ext cx="1993091" cy="1235759"/>
              <a:chOff x="5876863" y="2313335"/>
              <a:chExt cx="1993091" cy="1235759"/>
            </a:xfrm>
          </p:grpSpPr>
          <p:sp>
            <p:nvSpPr>
              <p:cNvPr id="48" name="Arc 67"/>
              <p:cNvSpPr/>
              <p:nvPr/>
            </p:nvSpPr>
            <p:spPr>
              <a:xfrm rot="13500000">
                <a:off x="6634195" y="2313335"/>
                <a:ext cx="1235759" cy="1235759"/>
              </a:xfrm>
              <a:prstGeom prst="arc">
                <a:avLst/>
              </a:prstGeom>
              <a:ln>
                <a:solidFill>
                  <a:srgbClr val="025A90"/>
                </a:solidFill>
                <a:headEnd type="arrow" w="med" len="med"/>
                <a:tailEnd type="arrow" w="med" len="med"/>
              </a:ln>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宋体"/>
                  <a:cs typeface="+mn-cs"/>
                </a:endParaRPr>
              </a:p>
            </p:txBody>
          </p:sp>
          <mc:AlternateContent xmlns:mc="http://schemas.openxmlformats.org/markup-compatibility/2006" xmlns:a14="http://schemas.microsoft.com/office/drawing/2010/main">
            <mc:Choice Requires="a14">
              <p:sp>
                <p:nvSpPr>
                  <p:cNvPr id="49" name="Rectangle 70"/>
                  <p:cNvSpPr/>
                  <p:nvPr/>
                </p:nvSpPr>
                <p:spPr>
                  <a:xfrm>
                    <a:off x="5876863" y="2780370"/>
                    <a:ext cx="530337" cy="406586"/>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m:rPr>
                              <m:nor/>
                            </m:rPr>
                            <a:rPr kumimoji="0" lang="en-US" sz="2000" b="1" i="0" u="none" strike="noStrike" kern="1200" cap="none" spc="0" normalizeH="0" baseline="0" noProof="0" smtClean="0">
                              <a:ln>
                                <a:noFill/>
                              </a:ln>
                              <a:solidFill>
                                <a:srgbClr val="025A90"/>
                              </a:solidFill>
                              <a:effectLst/>
                              <a:uLnTx/>
                              <a:uFillTx/>
                              <a:latin typeface="Cambria Math"/>
                              <a:ea typeface="宋体"/>
                              <a:cs typeface="+mn-cs"/>
                            </a:rPr>
                            <m:t>−</m:t>
                          </m:r>
                          <m:sSub>
                            <m:sSubPr>
                              <m:ctrlPr>
                                <a:rPr kumimoji="0" lang="en-US" sz="2000" b="1" i="1" u="none" strike="noStrike" kern="1200" cap="none" spc="0" normalizeH="0" baseline="0" noProof="0" smtClean="0">
                                  <a:ln>
                                    <a:noFill/>
                                  </a:ln>
                                  <a:solidFill>
                                    <a:srgbClr val="025A90"/>
                                  </a:solidFill>
                                  <a:effectLst/>
                                  <a:uLnTx/>
                                  <a:uFillTx/>
                                  <a:latin typeface="Cambria Math" panose="02040503050406030204" pitchFamily="18" charset="0"/>
                                  <a:ea typeface="+mn-ea"/>
                                  <a:cs typeface="+mn-cs"/>
                                </a:rPr>
                              </m:ctrlPr>
                            </m:sSubPr>
                            <m:e>
                              <m:r>
                                <a:rPr kumimoji="0" lang="en-US" sz="2000" b="1" i="1" u="none" strike="noStrike" kern="1200" cap="none" spc="0" normalizeH="0" baseline="0" noProof="0" smtClean="0">
                                  <a:ln>
                                    <a:noFill/>
                                  </a:ln>
                                  <a:solidFill>
                                    <a:srgbClr val="025A90"/>
                                  </a:solidFill>
                                  <a:effectLst/>
                                  <a:uLnTx/>
                                  <a:uFillTx/>
                                  <a:latin typeface="Cambria Math"/>
                                  <a:ea typeface="+mn-ea"/>
                                  <a:cs typeface="+mn-cs"/>
                                </a:rPr>
                                <m:t>𝒕</m:t>
                              </m:r>
                            </m:e>
                            <m:sub>
                              <m:r>
                                <a:rPr kumimoji="0" lang="en-US" sz="2000" b="1" i="1" u="none" strike="noStrike" kern="1200" cap="none" spc="0" normalizeH="0" baseline="0" noProof="0" smtClean="0">
                                  <a:ln>
                                    <a:noFill/>
                                  </a:ln>
                                  <a:solidFill>
                                    <a:srgbClr val="025A90"/>
                                  </a:solidFill>
                                  <a:effectLst/>
                                  <a:uLnTx/>
                                  <a:uFillTx/>
                                  <a:latin typeface="Cambria Math"/>
                                  <a:ea typeface="Cambria Math"/>
                                  <a:cs typeface="+mn-cs"/>
                                </a:rPr>
                                <m:t>∥</m:t>
                              </m:r>
                            </m:sub>
                          </m:sSub>
                        </m:oMath>
                      </m:oMathPara>
                    </a14:m>
                    <a:endParaRPr kumimoji="0" lang="en-US" sz="2000" b="1" i="0" u="none" strike="noStrike" kern="1200" cap="none" spc="0" normalizeH="0" baseline="0" noProof="0" dirty="0">
                      <a:ln>
                        <a:noFill/>
                      </a:ln>
                      <a:solidFill>
                        <a:srgbClr val="025A90"/>
                      </a:solidFill>
                      <a:effectLst/>
                      <a:uLnTx/>
                      <a:uFillTx/>
                      <a:latin typeface="Calibri"/>
                      <a:ea typeface="宋体"/>
                      <a:cs typeface="+mn-cs"/>
                    </a:endParaRPr>
                  </a:p>
                </p:txBody>
              </p:sp>
            </mc:Choice>
            <mc:Fallback xmlns="">
              <p:sp>
                <p:nvSpPr>
                  <p:cNvPr id="50" name="Rectangle 70"/>
                  <p:cNvSpPr>
                    <a:spLocks noRot="1" noChangeAspect="1" noMove="1" noResize="1" noEditPoints="1" noAdjustHandles="1" noChangeArrowheads="1" noChangeShapeType="1" noTextEdit="1"/>
                  </p:cNvSpPr>
                  <p:nvPr/>
                </p:nvSpPr>
                <p:spPr>
                  <a:xfrm>
                    <a:off x="5876863" y="2780370"/>
                    <a:ext cx="530337" cy="406586"/>
                  </a:xfrm>
                  <a:prstGeom prst="rect">
                    <a:avLst/>
                  </a:prstGeom>
                  <a:blipFill rotWithShape="0">
                    <a:blip r:embed="rId7"/>
                    <a:stretch>
                      <a:fillRect r="-59649" b="-60000"/>
                    </a:stretch>
                  </a:blipFill>
                </p:spPr>
                <p:txBody>
                  <a:bodyPr/>
                  <a:lstStyle/>
                  <a:p>
                    <a:r>
                      <a:rPr lang="zh-CN" altLang="en-US">
                        <a:noFill/>
                      </a:rPr>
                      <a:t> </a:t>
                    </a:r>
                  </a:p>
                </p:txBody>
              </p:sp>
            </mc:Fallback>
          </mc:AlternateContent>
        </p:grpSp>
        <p:grpSp>
          <p:nvGrpSpPr>
            <p:cNvPr id="36" name="Group 58"/>
            <p:cNvGrpSpPr/>
            <p:nvPr/>
          </p:nvGrpSpPr>
          <p:grpSpPr>
            <a:xfrm>
              <a:off x="2335938" y="4724473"/>
              <a:ext cx="1028741" cy="870393"/>
              <a:chOff x="7048459" y="2495991"/>
              <a:chExt cx="1028741" cy="870393"/>
            </a:xfrm>
          </p:grpSpPr>
          <p:grpSp>
            <p:nvGrpSpPr>
              <p:cNvPr id="43" name="Group 59"/>
              <p:cNvGrpSpPr/>
              <p:nvPr/>
            </p:nvGrpSpPr>
            <p:grpSpPr>
              <a:xfrm>
                <a:off x="7325964" y="2680584"/>
                <a:ext cx="405504" cy="405504"/>
                <a:chOff x="7976496" y="1523927"/>
                <a:chExt cx="405504" cy="405504"/>
              </a:xfrm>
            </p:grpSpPr>
            <p:cxnSp>
              <p:nvCxnSpPr>
                <p:cNvPr id="46" name="Straight Arrow Connector 65"/>
                <p:cNvCxnSpPr/>
                <p:nvPr/>
              </p:nvCxnSpPr>
              <p:spPr>
                <a:xfrm>
                  <a:off x="7976496" y="1524000"/>
                  <a:ext cx="405504" cy="0"/>
                </a:xfrm>
                <a:prstGeom prst="straightConnector1">
                  <a:avLst/>
                </a:prstGeom>
                <a:ln w="19050">
                  <a:tailEnd type="arrow"/>
                </a:ln>
              </p:spPr>
              <p:style>
                <a:lnRef idx="2">
                  <a:schemeClr val="dk1"/>
                </a:lnRef>
                <a:fillRef idx="0">
                  <a:schemeClr val="dk1"/>
                </a:fillRef>
                <a:effectRef idx="1">
                  <a:schemeClr val="dk1"/>
                </a:effectRef>
                <a:fontRef idx="minor">
                  <a:schemeClr val="tx1"/>
                </a:fontRef>
              </p:style>
            </p:cxnSp>
            <p:cxnSp>
              <p:nvCxnSpPr>
                <p:cNvPr id="47" name="Straight Arrow Connector 66"/>
                <p:cNvCxnSpPr/>
                <p:nvPr/>
              </p:nvCxnSpPr>
              <p:spPr>
                <a:xfrm rot="5400000">
                  <a:off x="7776054" y="1726679"/>
                  <a:ext cx="405504" cy="0"/>
                </a:xfrm>
                <a:prstGeom prst="straightConnector1">
                  <a:avLst/>
                </a:prstGeom>
                <a:ln w="19050">
                  <a:tailEnd type="arrow"/>
                </a:ln>
              </p:spPr>
              <p:style>
                <a:lnRef idx="2">
                  <a:schemeClr val="dk1"/>
                </a:lnRef>
                <a:fillRef idx="0">
                  <a:schemeClr val="dk1"/>
                </a:fillRef>
                <a:effectRef idx="1">
                  <a:schemeClr val="dk1"/>
                </a:effectRef>
                <a:fontRef idx="minor">
                  <a:schemeClr val="tx1"/>
                </a:fontRef>
              </p:style>
            </p:cxnSp>
          </p:grpSp>
          <mc:AlternateContent xmlns:mc="http://schemas.openxmlformats.org/markup-compatibility/2006" xmlns:a14="http://schemas.microsoft.com/office/drawing/2010/main">
            <mc:Choice Requires="a14">
              <p:sp>
                <p:nvSpPr>
                  <p:cNvPr id="44" name="Rectangle 60"/>
                  <p:cNvSpPr/>
                  <p:nvPr/>
                </p:nvSpPr>
                <p:spPr>
                  <a:xfrm>
                    <a:off x="7619126" y="2495991"/>
                    <a:ext cx="458074"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acc>
                                <m:accPr>
                                  <m:chr m:val="̂"/>
                                  <m:ctrlP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accPr>
                                <m:e>
                                  <m:r>
                                    <a:rPr kumimoji="0" lang="en-US" sz="1800" b="0" i="1" u="none" strike="noStrike" kern="1200" cap="none" spc="0" normalizeH="0" baseline="0" noProof="0">
                                      <a:ln>
                                        <a:noFill/>
                                      </a:ln>
                                      <a:solidFill>
                                        <a:prstClr val="black"/>
                                      </a:solidFill>
                                      <a:effectLst/>
                                      <a:uLnTx/>
                                      <a:uFillTx/>
                                      <a:latin typeface="Cambria Math"/>
                                      <a:ea typeface="+mn-ea"/>
                                      <a:cs typeface="+mn-cs"/>
                                    </a:rPr>
                                    <m:t>𝑒</m:t>
                                  </m:r>
                                </m:e>
                              </m:acc>
                            </m:e>
                            <m:sub>
                              <m:r>
                                <a:rPr kumimoji="0" lang="en-US" sz="1800" b="1" i="1" u="none" strike="noStrike" kern="1200" cap="none" spc="0" normalizeH="0" baseline="0" noProof="0" smtClean="0">
                                  <a:ln>
                                    <a:noFill/>
                                  </a:ln>
                                  <a:solidFill>
                                    <a:srgbClr val="E16400"/>
                                  </a:solidFill>
                                  <a:effectLst/>
                                  <a:uLnTx/>
                                  <a:uFillTx/>
                                  <a:latin typeface="Cambria Math"/>
                                  <a:ea typeface="Cambria Math"/>
                                  <a:cs typeface="+mn-cs"/>
                                </a:rPr>
                                <m:t>𝒙</m:t>
                              </m:r>
                            </m:sub>
                          </m:sSub>
                        </m:oMath>
                      </m:oMathPara>
                    </a14:m>
                    <a:endParaRPr kumimoji="0" lang="en-US" sz="1800" b="0" i="0" u="none" strike="noStrike" kern="1200" cap="none" spc="0" normalizeH="0" baseline="0" noProof="0" dirty="0">
                      <a:ln>
                        <a:noFill/>
                      </a:ln>
                      <a:solidFill>
                        <a:prstClr val="black"/>
                      </a:solidFill>
                      <a:effectLst/>
                      <a:uLnTx/>
                      <a:uFillTx/>
                      <a:latin typeface="Calibri"/>
                      <a:ea typeface="宋体"/>
                      <a:cs typeface="+mn-cs"/>
                    </a:endParaRPr>
                  </a:p>
                </p:txBody>
              </p:sp>
            </mc:Choice>
            <mc:Fallback xmlns="">
              <p:sp>
                <p:nvSpPr>
                  <p:cNvPr id="45" name="Rectangle 60"/>
                  <p:cNvSpPr>
                    <a:spLocks noRot="1" noChangeAspect="1" noMove="1" noResize="1" noEditPoints="1" noAdjustHandles="1" noChangeArrowheads="1" noChangeShapeType="1" noTextEdit="1"/>
                  </p:cNvSpPr>
                  <p:nvPr/>
                </p:nvSpPr>
                <p:spPr>
                  <a:xfrm>
                    <a:off x="7619126" y="2495991"/>
                    <a:ext cx="458074" cy="369332"/>
                  </a:xfrm>
                  <a:prstGeom prst="rect">
                    <a:avLst/>
                  </a:prstGeom>
                  <a:blipFill rotWithShape="0">
                    <a:blip r:embed="rId8"/>
                    <a:stretch>
                      <a:fillRect t="-9756" r="-32653" b="-4146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5" name="Rectangle 64"/>
                  <p:cNvSpPr/>
                  <p:nvPr/>
                </p:nvSpPr>
                <p:spPr>
                  <a:xfrm>
                    <a:off x="7048459" y="2975123"/>
                    <a:ext cx="465705" cy="39126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acc>
                                <m:accPr>
                                  <m:chr m:val="̂"/>
                                  <m:ctrlP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accPr>
                                <m:e>
                                  <m:r>
                                    <a:rPr kumimoji="0" lang="en-US" sz="1800" b="0" i="1" u="none" strike="noStrike" kern="1200" cap="none" spc="0" normalizeH="0" baseline="0" noProof="0">
                                      <a:ln>
                                        <a:noFill/>
                                      </a:ln>
                                      <a:solidFill>
                                        <a:prstClr val="black"/>
                                      </a:solidFill>
                                      <a:effectLst/>
                                      <a:uLnTx/>
                                      <a:uFillTx/>
                                      <a:latin typeface="Cambria Math"/>
                                      <a:ea typeface="+mn-ea"/>
                                      <a:cs typeface="+mn-cs"/>
                                    </a:rPr>
                                    <m:t>𝑒</m:t>
                                  </m:r>
                                </m:e>
                              </m:acc>
                            </m:e>
                            <m:sub>
                              <m:r>
                                <a:rPr kumimoji="0" lang="en-US" sz="1800" b="1" i="1" u="none" strike="noStrike" kern="1200" cap="none" spc="0" normalizeH="0" baseline="0" noProof="0" smtClean="0">
                                  <a:ln>
                                    <a:noFill/>
                                  </a:ln>
                                  <a:solidFill>
                                    <a:srgbClr val="025A90"/>
                                  </a:solidFill>
                                  <a:effectLst/>
                                  <a:uLnTx/>
                                  <a:uFillTx/>
                                  <a:latin typeface="Cambria Math"/>
                                  <a:ea typeface="Cambria Math"/>
                                  <a:cs typeface="+mn-cs"/>
                                </a:rPr>
                                <m:t>𝒚</m:t>
                              </m:r>
                            </m:sub>
                          </m:sSub>
                        </m:oMath>
                      </m:oMathPara>
                    </a14:m>
                    <a:endParaRPr kumimoji="0" lang="en-US" sz="1800" b="0" i="0" u="none" strike="noStrike" kern="1200" cap="none" spc="0" normalizeH="0" baseline="0" noProof="0" dirty="0">
                      <a:ln>
                        <a:noFill/>
                      </a:ln>
                      <a:solidFill>
                        <a:prstClr val="black"/>
                      </a:solidFill>
                      <a:effectLst/>
                      <a:uLnTx/>
                      <a:uFillTx/>
                      <a:latin typeface="Calibri"/>
                      <a:ea typeface="宋体"/>
                      <a:cs typeface="+mn-cs"/>
                    </a:endParaRPr>
                  </a:p>
                </p:txBody>
              </p:sp>
            </mc:Choice>
            <mc:Fallback xmlns="">
              <p:sp>
                <p:nvSpPr>
                  <p:cNvPr id="46" name="Rectangle 64"/>
                  <p:cNvSpPr>
                    <a:spLocks noRot="1" noChangeAspect="1" noMove="1" noResize="1" noEditPoints="1" noAdjustHandles="1" noChangeArrowheads="1" noChangeShapeType="1" noTextEdit="1"/>
                  </p:cNvSpPr>
                  <p:nvPr/>
                </p:nvSpPr>
                <p:spPr>
                  <a:xfrm>
                    <a:off x="7048459" y="2975123"/>
                    <a:ext cx="465705" cy="391261"/>
                  </a:xfrm>
                  <a:prstGeom prst="rect">
                    <a:avLst/>
                  </a:prstGeom>
                  <a:blipFill rotWithShape="0">
                    <a:blip r:embed="rId9"/>
                    <a:stretch>
                      <a:fillRect t="-6977" r="-31373" b="-58140"/>
                    </a:stretch>
                  </a:blipFill>
                </p:spPr>
                <p:txBody>
                  <a:bodyPr/>
                  <a:lstStyle/>
                  <a:p>
                    <a:r>
                      <a:rPr lang="zh-CN" altLang="en-US">
                        <a:noFill/>
                      </a:rPr>
                      <a:t> </a:t>
                    </a:r>
                  </a:p>
                </p:txBody>
              </p:sp>
            </mc:Fallback>
          </mc:AlternateContent>
        </p:grpSp>
        <p:grpSp>
          <p:nvGrpSpPr>
            <p:cNvPr id="37" name="组合 36"/>
            <p:cNvGrpSpPr/>
            <p:nvPr/>
          </p:nvGrpSpPr>
          <p:grpSpPr>
            <a:xfrm rot="2400000">
              <a:off x="2483237" y="4210496"/>
              <a:ext cx="138491" cy="428360"/>
              <a:chOff x="4567471" y="1066800"/>
              <a:chExt cx="161457" cy="499395"/>
            </a:xfrm>
          </p:grpSpPr>
          <p:cxnSp>
            <p:nvCxnSpPr>
              <p:cNvPr id="41" name="直接箭头连接符 40"/>
              <p:cNvCxnSpPr/>
              <p:nvPr/>
            </p:nvCxnSpPr>
            <p:spPr>
              <a:xfrm flipV="1">
                <a:off x="4648200" y="1066800"/>
                <a:ext cx="0" cy="499395"/>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42" name="椭圆 41"/>
              <p:cNvSpPr>
                <a:spLocks noChangeAspect="1"/>
              </p:cNvSpPr>
              <p:nvPr/>
            </p:nvSpPr>
            <p:spPr>
              <a:xfrm>
                <a:off x="4567471" y="1295400"/>
                <a:ext cx="161457" cy="161457"/>
              </a:xfrm>
              <a:prstGeom prst="ellipse">
                <a:avLst/>
              </a:prstGeom>
              <a:ln/>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grpSp>
        <p:grpSp>
          <p:nvGrpSpPr>
            <p:cNvPr id="38" name="组合 37"/>
            <p:cNvGrpSpPr/>
            <p:nvPr/>
          </p:nvGrpSpPr>
          <p:grpSpPr>
            <a:xfrm rot="2400000">
              <a:off x="2173718" y="4534833"/>
              <a:ext cx="132615" cy="410185"/>
              <a:chOff x="5324943" y="1219200"/>
              <a:chExt cx="161457" cy="499395"/>
            </a:xfrm>
          </p:grpSpPr>
          <p:cxnSp>
            <p:nvCxnSpPr>
              <p:cNvPr id="39" name="直接箭头连接符 38"/>
              <p:cNvCxnSpPr/>
              <p:nvPr/>
            </p:nvCxnSpPr>
            <p:spPr>
              <a:xfrm flipV="1">
                <a:off x="5405672" y="1219200"/>
                <a:ext cx="0" cy="499395"/>
              </a:xfrm>
              <a:prstGeom prst="straightConnector1">
                <a:avLst/>
              </a:prstGeom>
              <a:ln>
                <a:solidFill>
                  <a:srgbClr val="002060"/>
                </a:solidFill>
                <a:tailEnd type="arrow"/>
              </a:ln>
            </p:spPr>
            <p:style>
              <a:lnRef idx="3">
                <a:schemeClr val="accent1"/>
              </a:lnRef>
              <a:fillRef idx="0">
                <a:schemeClr val="accent1"/>
              </a:fillRef>
              <a:effectRef idx="2">
                <a:schemeClr val="accent1"/>
              </a:effectRef>
              <a:fontRef idx="minor">
                <a:schemeClr val="tx1"/>
              </a:fontRef>
            </p:style>
          </p:cxnSp>
          <p:sp>
            <p:nvSpPr>
              <p:cNvPr id="40" name="椭圆 39"/>
              <p:cNvSpPr>
                <a:spLocks noChangeAspect="1"/>
              </p:cNvSpPr>
              <p:nvPr/>
            </p:nvSpPr>
            <p:spPr>
              <a:xfrm>
                <a:off x="5324943" y="1447800"/>
                <a:ext cx="161457" cy="161457"/>
              </a:xfrm>
              <a:prstGeom prst="ellipse">
                <a:avLst/>
              </a:prstGeom>
              <a:solidFill>
                <a:srgbClr val="000090"/>
              </a:solidFill>
              <a:ln>
                <a:solidFill>
                  <a:srgbClr val="002060"/>
                </a:solidFill>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grpSp>
      </p:grpSp>
      <mc:AlternateContent xmlns:mc="http://schemas.openxmlformats.org/markup-compatibility/2006" xmlns:a14="http://schemas.microsoft.com/office/drawing/2010/main">
        <mc:Choice Requires="a14">
          <p:sp>
            <p:nvSpPr>
              <p:cNvPr id="66" name="Text Box 26"/>
              <p:cNvSpPr txBox="1">
                <a:spLocks noChangeArrowheads="1"/>
              </p:cNvSpPr>
              <p:nvPr/>
            </p:nvSpPr>
            <p:spPr bwMode="auto">
              <a:xfrm>
                <a:off x="3261824" y="784804"/>
                <a:ext cx="2193491" cy="110799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altLang="zh-CN" sz="2400" b="0" i="1" u="none" strike="noStrike" kern="1200" cap="none" spc="0" normalizeH="0" baseline="0" noProof="0" smtClean="0">
                          <a:ln>
                            <a:noFill/>
                          </a:ln>
                          <a:solidFill>
                            <a:srgbClr val="0000CC"/>
                          </a:solidFill>
                          <a:effectLst/>
                          <a:uLnTx/>
                          <a:uFillTx/>
                          <a:latin typeface="Cambria Math" panose="02040503050406030204" pitchFamily="18" charset="0"/>
                          <a:ea typeface="宋体" pitchFamily="2" charset="-122"/>
                          <a:cs typeface="+mn-cs"/>
                        </a:rPr>
                        <m:t>𝑁</m:t>
                      </m:r>
                      <m:r>
                        <a:rPr kumimoji="0" lang="en-US" altLang="zh-CN" sz="2400" b="0" i="1" u="none" strike="noStrike" kern="1200" cap="none" spc="0" normalizeH="0" baseline="0" noProof="0" smtClean="0">
                          <a:ln>
                            <a:noFill/>
                          </a:ln>
                          <a:solidFill>
                            <a:srgbClr val="0000CC"/>
                          </a:solidFill>
                          <a:effectLst/>
                          <a:uLnTx/>
                          <a:uFillTx/>
                          <a:latin typeface="Cambria Math" panose="02040503050406030204" pitchFamily="18" charset="0"/>
                          <a:ea typeface="宋体" pitchFamily="2" charset="-122"/>
                          <a:cs typeface="+mn-cs"/>
                        </a:rPr>
                        <m:t>&gt;2</m:t>
                      </m:r>
                      <m:r>
                        <a:rPr kumimoji="0" lang="en-US" altLang="zh-CN" sz="2400" b="0" i="0" u="none" strike="noStrike" kern="1200" cap="none" spc="0" normalizeH="0" baseline="0" noProof="0" smtClean="0">
                          <a:ln>
                            <a:noFill/>
                          </a:ln>
                          <a:solidFill>
                            <a:srgbClr val="0000CC"/>
                          </a:solidFill>
                          <a:effectLst/>
                          <a:uLnTx/>
                          <a:uFillTx/>
                          <a:latin typeface="Cambria Math" panose="02040503050406030204" pitchFamily="18" charset="0"/>
                          <a:ea typeface="宋体" pitchFamily="2" charset="-122"/>
                          <a:cs typeface="+mn-cs"/>
                        </a:rPr>
                        <m:t> </m:t>
                      </m:r>
                    </m:oMath>
                  </m:oMathPara>
                </a14:m>
                <a:endParaRPr kumimoji="0" lang="en-US" altLang="zh-CN" sz="2400" b="0" i="0" u="none" strike="noStrike" kern="1200" cap="none" spc="0" normalizeH="0" baseline="0" noProof="0" dirty="0" smtClean="0">
                  <a:ln>
                    <a:noFill/>
                  </a:ln>
                  <a:solidFill>
                    <a:srgbClr val="0000CC"/>
                  </a:solidFill>
                  <a:effectLst/>
                  <a:uLnTx/>
                  <a:uFillTx/>
                  <a:latin typeface="Tahoma" pitchFamily="34" charset="0"/>
                  <a:ea typeface="宋体" pitchFamily="2" charset="-122"/>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2100" b="0" i="0" u="none" strike="noStrike" kern="1200" cap="none" spc="0" normalizeH="0" baseline="0" noProof="0" dirty="0" smtClean="0">
                    <a:ln>
                      <a:noFill/>
                    </a:ln>
                    <a:solidFill>
                      <a:srgbClr val="0000CC"/>
                    </a:solidFill>
                    <a:effectLst/>
                    <a:uLnTx/>
                    <a:uFillTx/>
                    <a:latin typeface="Tahoma" pitchFamily="34" charset="0"/>
                    <a:ea typeface="宋体" pitchFamily="2" charset="-122"/>
                    <a:cs typeface="+mn-cs"/>
                  </a:rPr>
                  <a:t>Slater (Neel)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2100" b="0" i="0" u="none" strike="noStrike" kern="1200" cap="none" spc="0" normalizeH="0" baseline="0" noProof="0" dirty="0" smtClean="0">
                    <a:ln>
                      <a:noFill/>
                    </a:ln>
                    <a:solidFill>
                      <a:srgbClr val="0000CC"/>
                    </a:solidFill>
                    <a:effectLst/>
                    <a:uLnTx/>
                    <a:uFillTx/>
                    <a:latin typeface="Tahoma" pitchFamily="34" charset="0"/>
                    <a:ea typeface="宋体" pitchFamily="2" charset="-122"/>
                    <a:cs typeface="+mn-cs"/>
                  </a:rPr>
                  <a:t> </a:t>
                </a:r>
                <a:r>
                  <a:rPr kumimoji="0" lang="en-US" altLang="zh-CN" sz="2100" b="0" i="0" u="none" strike="noStrike" kern="1200" cap="none" spc="0" normalizeH="0" baseline="0" noProof="0" dirty="0" err="1" smtClean="0">
                    <a:ln>
                      <a:noFill/>
                    </a:ln>
                    <a:solidFill>
                      <a:srgbClr val="0000CC"/>
                    </a:solidFill>
                    <a:effectLst/>
                    <a:uLnTx/>
                    <a:uFillTx/>
                    <a:latin typeface="Tahoma" pitchFamily="34" charset="0"/>
                    <a:ea typeface="宋体" pitchFamily="2" charset="-122"/>
                    <a:cs typeface="+mn-cs"/>
                  </a:rPr>
                  <a:t>v.s</a:t>
                </a:r>
                <a:r>
                  <a:rPr kumimoji="0" lang="en-US" altLang="zh-CN" sz="2100" b="0" i="0" u="none" strike="noStrike" kern="1200" cap="none" spc="0" normalizeH="0" baseline="0" noProof="0" dirty="0" smtClean="0">
                    <a:ln>
                      <a:noFill/>
                    </a:ln>
                    <a:solidFill>
                      <a:srgbClr val="0000CC"/>
                    </a:solidFill>
                    <a:effectLst/>
                    <a:uLnTx/>
                    <a:uFillTx/>
                    <a:latin typeface="Tahoma" pitchFamily="34" charset="0"/>
                    <a:ea typeface="宋体" pitchFamily="2" charset="-122"/>
                    <a:cs typeface="+mn-cs"/>
                  </a:rPr>
                  <a:t>. Mott (VBS)</a:t>
                </a:r>
                <a:endParaRPr kumimoji="0" lang="en-US" altLang="zh-CN" sz="2100" b="0" i="0" u="none" strike="noStrike" kern="1200" cap="none" spc="0" normalizeH="0" baseline="0" noProof="0" dirty="0">
                  <a:ln>
                    <a:noFill/>
                  </a:ln>
                  <a:solidFill>
                    <a:srgbClr val="0000CC"/>
                  </a:solidFill>
                  <a:effectLst/>
                  <a:uLnTx/>
                  <a:uFillTx/>
                  <a:latin typeface="Tahoma" pitchFamily="34" charset="0"/>
                  <a:ea typeface="宋体" pitchFamily="2" charset="-122"/>
                  <a:cs typeface="+mn-cs"/>
                </a:endParaRPr>
              </a:p>
            </p:txBody>
          </p:sp>
        </mc:Choice>
        <mc:Fallback xmlns="">
          <p:sp>
            <p:nvSpPr>
              <p:cNvPr id="66" name="Text Box 26"/>
              <p:cNvSpPr txBox="1">
                <a:spLocks noRot="1" noChangeAspect="1" noMove="1" noResize="1" noEditPoints="1" noAdjustHandles="1" noChangeArrowheads="1" noChangeShapeType="1" noTextEdit="1"/>
              </p:cNvSpPr>
              <p:nvPr/>
            </p:nvSpPr>
            <p:spPr bwMode="auto">
              <a:xfrm>
                <a:off x="3261824" y="784804"/>
                <a:ext cx="2193491" cy="1107996"/>
              </a:xfrm>
              <a:prstGeom prst="rect">
                <a:avLst/>
              </a:prstGeom>
              <a:blipFill>
                <a:blip r:embed="rId10"/>
                <a:stretch>
                  <a:fillRect b="-9945"/>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7" name="Text Box 26"/>
              <p:cNvSpPr txBox="1">
                <a:spLocks noChangeArrowheads="1"/>
              </p:cNvSpPr>
              <p:nvPr/>
            </p:nvSpPr>
            <p:spPr bwMode="auto">
              <a:xfrm>
                <a:off x="624280" y="4955158"/>
                <a:ext cx="2285156" cy="135421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2000" b="0" i="0" u="none" strike="noStrike" kern="1200" cap="none" spc="0" normalizeH="0" baseline="0" noProof="0" dirty="0" smtClean="0">
                    <a:ln>
                      <a:noFill/>
                    </a:ln>
                    <a:solidFill>
                      <a:srgbClr val="0000CC"/>
                    </a:solidFill>
                    <a:effectLst/>
                    <a:uLnTx/>
                    <a:uFillTx/>
                    <a:latin typeface="Tahoma" pitchFamily="34" charset="0"/>
                    <a:ea typeface="宋体" pitchFamily="2" charset="-122"/>
                    <a:cs typeface="+mn-cs"/>
                  </a:rPr>
                  <a:t>N</a:t>
                </a:r>
                <a:r>
                  <a:rPr kumimoji="0" lang="en-US" altLang="zh-CN" sz="2000" b="0" i="0" u="none" strike="noStrike" kern="1200" cap="none" spc="0" normalizeH="0" baseline="0" noProof="0" dirty="0" smtClean="0">
                    <a:ln>
                      <a:noFill/>
                    </a:ln>
                    <a:solidFill>
                      <a:srgbClr val="0000CC"/>
                    </a:solidFill>
                    <a:effectLst/>
                    <a:uLnTx/>
                    <a:uFillTx/>
                    <a:latin typeface="Tahoma" pitchFamily="34" charset="0"/>
                    <a:ea typeface="宋体" pitchFamily="2" charset="-122"/>
                    <a:cs typeface="+mn-cs"/>
                    <a:sym typeface="Wingdings" panose="05000000000000000000" pitchFamily="2" charset="2"/>
                  </a:rPr>
                  <a:t> </a:t>
                </a:r>
                <a14:m>
                  <m:oMath xmlns:m="http://schemas.openxmlformats.org/officeDocument/2006/math">
                    <m:r>
                      <a:rPr kumimoji="0" lang="en-US" altLang="zh-CN" sz="2000" b="0" i="1" u="none" strike="noStrike" kern="1200" cap="none" spc="0" normalizeH="0" baseline="0" noProof="0" smtClean="0">
                        <a:ln>
                          <a:noFill/>
                        </a:ln>
                        <a:solidFill>
                          <a:srgbClr val="0000CC"/>
                        </a:solidFill>
                        <a:effectLst/>
                        <a:uLnTx/>
                        <a:uFillTx/>
                        <a:latin typeface="Cambria Math" panose="02040503050406030204" pitchFamily="18" charset="0"/>
                        <a:ea typeface="宋体" pitchFamily="2" charset="-122"/>
                        <a:cs typeface="+mn-cs"/>
                        <a:sym typeface="Wingdings" panose="05000000000000000000" pitchFamily="2" charset="2"/>
                      </a:rPr>
                      <m:t>∞</m:t>
                    </m:r>
                  </m:oMath>
                </a14:m>
                <a:endParaRPr kumimoji="0" lang="en-US" altLang="zh-CN" sz="2000" b="0" i="0" u="none" strike="noStrike" kern="1200" cap="none" spc="0" normalizeH="0" baseline="0" noProof="0" dirty="0" smtClean="0">
                  <a:ln>
                    <a:noFill/>
                  </a:ln>
                  <a:solidFill>
                    <a:srgbClr val="0000CC"/>
                  </a:solidFill>
                  <a:effectLst/>
                  <a:uLnTx/>
                  <a:uFillTx/>
                  <a:latin typeface="Tahoma" pitchFamily="34" charset="0"/>
                  <a:ea typeface="宋体" pitchFamily="2" charset="-122"/>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2000" b="0" i="0" u="none" strike="noStrike" kern="1200" cap="none" spc="0" normalizeH="0" baseline="0" noProof="0" dirty="0">
                    <a:ln>
                      <a:noFill/>
                    </a:ln>
                    <a:solidFill>
                      <a:srgbClr val="0000CC"/>
                    </a:solidFill>
                    <a:effectLst/>
                    <a:uLnTx/>
                    <a:uFillTx/>
                    <a:latin typeface="Tahoma" pitchFamily="34" charset="0"/>
                    <a:ea typeface="宋体" pitchFamily="2" charset="-122"/>
                    <a:cs typeface="+mn-cs"/>
                  </a:rPr>
                  <a:t>c</a:t>
                </a:r>
                <a:r>
                  <a:rPr kumimoji="0" lang="en-US" altLang="zh-CN" sz="2000" b="0" i="0" u="none" strike="noStrike" kern="1200" cap="none" spc="0" normalizeH="0" baseline="0" noProof="0" dirty="0" smtClean="0">
                    <a:ln>
                      <a:noFill/>
                    </a:ln>
                    <a:solidFill>
                      <a:srgbClr val="0000CC"/>
                    </a:solidFill>
                    <a:effectLst/>
                    <a:uLnTx/>
                    <a:uFillTx/>
                    <a:latin typeface="Tahoma" pitchFamily="34" charset="0"/>
                    <a:ea typeface="宋体" pitchFamily="2" charset="-122"/>
                    <a:cs typeface="+mn-cs"/>
                  </a:rPr>
                  <a:t>onvergence </a:t>
                </a:r>
                <a:r>
                  <a:rPr kumimoji="0" lang="en-US" altLang="zh-CN" sz="2000" b="0" i="0" u="none" strike="noStrike" kern="1200" cap="none" spc="0" normalizeH="0" baseline="0" noProof="0" dirty="0">
                    <a:ln>
                      <a:noFill/>
                    </a:ln>
                    <a:solidFill>
                      <a:srgbClr val="0000CC"/>
                    </a:solidFill>
                    <a:effectLst/>
                    <a:uLnTx/>
                    <a:uFillTx/>
                    <a:latin typeface="Tahoma" pitchFamily="34" charset="0"/>
                    <a:ea typeface="宋体" pitchFamily="2" charset="-122"/>
                    <a:cs typeface="+mn-cs"/>
                  </a:rPr>
                  <a:t>of itinerancy and </a:t>
                </a:r>
                <a:r>
                  <a:rPr kumimoji="0" lang="en-US" altLang="zh-CN" sz="2000" b="0" i="0" u="none" strike="noStrike" kern="1200" cap="none" spc="0" normalizeH="0" baseline="0" noProof="0" dirty="0" err="1" smtClean="0">
                    <a:ln>
                      <a:noFill/>
                    </a:ln>
                    <a:solidFill>
                      <a:srgbClr val="0000CC"/>
                    </a:solidFill>
                    <a:effectLst/>
                    <a:uLnTx/>
                    <a:uFillTx/>
                    <a:latin typeface="Tahoma" pitchFamily="34" charset="0"/>
                    <a:ea typeface="宋体" pitchFamily="2" charset="-122"/>
                    <a:cs typeface="+mn-cs"/>
                  </a:rPr>
                  <a:t>Mottness</a:t>
                </a:r>
                <a:r>
                  <a:rPr kumimoji="0" lang="en-US" altLang="zh-CN" sz="2000" b="0" i="0" u="none" strike="noStrike" kern="1200" cap="none" spc="0" normalizeH="0" baseline="0" noProof="0" dirty="0" smtClean="0">
                    <a:ln>
                      <a:noFill/>
                    </a:ln>
                    <a:solidFill>
                      <a:srgbClr val="0000CC"/>
                    </a:solidFill>
                    <a:effectLst/>
                    <a:uLnTx/>
                    <a:uFillTx/>
                    <a:latin typeface="Tahoma" pitchFamily="34" charset="0"/>
                    <a:ea typeface="宋体" pitchFamily="2" charset="-122"/>
                    <a:cs typeface="+mn-cs"/>
                  </a:rPr>
                  <a:t>? </a:t>
                </a:r>
                <a:r>
                  <a:rPr kumimoji="0" lang="en-US" altLang="zh-CN" sz="2200" b="0" i="0" u="none" strike="noStrike" kern="1200" cap="none" spc="0" normalizeH="0" baseline="0" noProof="0" dirty="0" smtClean="0">
                    <a:ln>
                      <a:noFill/>
                    </a:ln>
                    <a:solidFill>
                      <a:srgbClr val="FF0000"/>
                    </a:solidFill>
                    <a:effectLst/>
                    <a:uLnTx/>
                    <a:uFillTx/>
                    <a:latin typeface="Tahoma" pitchFamily="34" charset="0"/>
                    <a:ea typeface="宋体" pitchFamily="2" charset="-122"/>
                    <a:cs typeface="+mn-cs"/>
                  </a:rPr>
                  <a:t> </a:t>
                </a:r>
                <a:endParaRPr kumimoji="0" lang="en-US" altLang="zh-CN" sz="1000" b="0" i="0" u="none" strike="noStrike" kern="1200" cap="none" spc="0" normalizeH="0" baseline="0" noProof="0" dirty="0" smtClean="0">
                  <a:ln>
                    <a:noFill/>
                  </a:ln>
                  <a:solidFill>
                    <a:srgbClr val="FF0000"/>
                  </a:solidFill>
                  <a:effectLst/>
                  <a:uLnTx/>
                  <a:uFillTx/>
                  <a:latin typeface="Tahoma" pitchFamily="34" charset="0"/>
                  <a:ea typeface="宋体" pitchFamily="2" charset="-122"/>
                  <a:cs typeface="+mn-cs"/>
                </a:endParaRPr>
              </a:p>
            </p:txBody>
          </p:sp>
        </mc:Choice>
        <mc:Fallback xmlns="">
          <p:sp>
            <p:nvSpPr>
              <p:cNvPr id="67" name="Text Box 26"/>
              <p:cNvSpPr txBox="1">
                <a:spLocks noRot="1" noChangeAspect="1" noMove="1" noResize="1" noEditPoints="1" noAdjustHandles="1" noChangeArrowheads="1" noChangeShapeType="1" noTextEdit="1"/>
              </p:cNvSpPr>
              <p:nvPr/>
            </p:nvSpPr>
            <p:spPr bwMode="auto">
              <a:xfrm>
                <a:off x="624280" y="4955158"/>
                <a:ext cx="2285156" cy="1354217"/>
              </a:xfrm>
              <a:prstGeom prst="rect">
                <a:avLst/>
              </a:prstGeom>
              <a:blipFill>
                <a:blip r:embed="rId11"/>
                <a:stretch>
                  <a:fillRect t="-2703" b="-720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a:noFill/>
                  </a:rPr>
                  <a:t> </a:t>
                </a:r>
              </a:p>
            </p:txBody>
          </p:sp>
        </mc:Fallback>
      </mc:AlternateContent>
    </p:spTree>
    <p:extLst>
      <p:ext uri="{BB962C8B-B14F-4D97-AF65-F5344CB8AC3E}">
        <p14:creationId xmlns:p14="http://schemas.microsoft.com/office/powerpoint/2010/main" val="3603217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24"/>
                                        </p:tgtEl>
                                      </p:cBhvr>
                                    </p:animEffect>
                                    <p:animScale>
                                      <p:cBhvr>
                                        <p:cTn id="7" dur="250" autoRev="1" fill="hold"/>
                                        <p:tgtEl>
                                          <p:spTgt spid="24"/>
                                        </p:tgtEl>
                                      </p:cBhvr>
                                      <p:by x="105000" y="105000"/>
                                    </p:animScale>
                                  </p:childTnLst>
                                </p:cTn>
                              </p:par>
                              <p:par>
                                <p:cTn id="8" presetID="26" presetClass="emph" presetSubtype="0" fill="hold" grpId="0" nodeType="withEffect">
                                  <p:stCondLst>
                                    <p:cond delay="0"/>
                                  </p:stCondLst>
                                  <p:childTnLst>
                                    <p:animEffect transition="out" filter="fade">
                                      <p:cBhvr>
                                        <p:cTn id="9" dur="500" tmFilter="0, 0; .2, .5; .8, .5; 1, 0"/>
                                        <p:tgtEl>
                                          <p:spTgt spid="14"/>
                                        </p:tgtEl>
                                      </p:cBhvr>
                                    </p:animEffect>
                                    <p:animScale>
                                      <p:cBhvr>
                                        <p:cTn id="10" dur="250" autoRev="1" fill="hold"/>
                                        <p:tgtEl>
                                          <p:spTgt spid="1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1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575458" y="412970"/>
            <a:ext cx="7792334" cy="593110"/>
          </a:xfrm>
          <a:noFill/>
          <a:ln>
            <a:noFill/>
          </a:ln>
        </p:spPr>
        <p:style>
          <a:lnRef idx="1">
            <a:schemeClr val="accent3"/>
          </a:lnRef>
          <a:fillRef idx="2">
            <a:schemeClr val="accent3"/>
          </a:fillRef>
          <a:effectRef idx="1">
            <a:schemeClr val="accent3"/>
          </a:effectRef>
          <a:fontRef idx="minor">
            <a:schemeClr val="dk1"/>
          </a:fontRef>
        </p:style>
        <p:txBody>
          <a:bodyPr wrap="none" anchor="ctr">
            <a:normAutofit/>
          </a:bodyPr>
          <a:lstStyle/>
          <a:p>
            <a:pPr defTabSz="914400" fontAlgn="base">
              <a:spcAft>
                <a:spcPct val="0"/>
              </a:spcAft>
            </a:pPr>
            <a:r>
              <a:rPr lang="en-US" altLang="zh-CN" sz="2800" u="sng" dirty="0">
                <a:solidFill>
                  <a:schemeClr val="tx1"/>
                </a:solidFill>
                <a:latin typeface="Tahoma" panose="020B0604030504040204" pitchFamily="34" charset="0"/>
                <a:ea typeface="Tahoma" panose="020B0604030504040204" pitchFamily="34" charset="0"/>
                <a:cs typeface="Tahoma" panose="020B0604030504040204" pitchFamily="34" charset="0"/>
              </a:rPr>
              <a:t>Magnetism: local moments vs. itinerant fermions</a:t>
            </a:r>
            <a:endParaRPr lang="ru-RU" altLang="zh-CN" sz="2800" u="sng"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11" name="Text Box 3"/>
          <p:cNvSpPr txBox="1">
            <a:spLocks noChangeArrowheads="1"/>
          </p:cNvSpPr>
          <p:nvPr/>
        </p:nvSpPr>
        <p:spPr bwMode="auto">
          <a:xfrm>
            <a:off x="289025" y="7148912"/>
            <a:ext cx="855017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ea typeface="宋体" pitchFamily="2" charset="-122"/>
              </a:defRPr>
            </a:lvl1pPr>
            <a:lvl2pPr marL="742950" indent="-285750" eaLnBrk="0" hangingPunct="0">
              <a:spcBef>
                <a:spcPct val="20000"/>
              </a:spcBef>
              <a:buChar char="–"/>
              <a:defRPr sz="2800">
                <a:solidFill>
                  <a:schemeClr val="tx1"/>
                </a:solidFill>
                <a:latin typeface="Arial" charset="0"/>
                <a:ea typeface="宋体" pitchFamily="2" charset="-122"/>
              </a:defRPr>
            </a:lvl2pPr>
            <a:lvl3pPr marL="1143000" indent="-228600" eaLnBrk="0" hangingPunct="0">
              <a:spcBef>
                <a:spcPct val="20000"/>
              </a:spcBef>
              <a:buChar char="•"/>
              <a:defRPr sz="2400">
                <a:solidFill>
                  <a:schemeClr val="tx1"/>
                </a:solidFill>
                <a:latin typeface="Arial" charset="0"/>
                <a:ea typeface="宋体" pitchFamily="2" charset="-122"/>
              </a:defRPr>
            </a:lvl3pPr>
            <a:lvl4pPr marL="1600200" indent="-228600" eaLnBrk="0" hangingPunct="0">
              <a:spcBef>
                <a:spcPct val="20000"/>
              </a:spcBef>
              <a:buChar char="–"/>
              <a:defRPr sz="2000">
                <a:solidFill>
                  <a:schemeClr val="tx1"/>
                </a:solidFill>
                <a:latin typeface="Arial" charset="0"/>
                <a:ea typeface="宋体" pitchFamily="2" charset="-122"/>
              </a:defRPr>
            </a:lvl4pPr>
            <a:lvl5pPr marL="2057400" indent="-228600" eaLnBrk="0" hangingPunct="0">
              <a:spcBef>
                <a:spcPct val="20000"/>
              </a:spcBef>
              <a:buChar char="»"/>
              <a:defRPr sz="2000">
                <a:solidFill>
                  <a:schemeClr val="tx1"/>
                </a:solidFill>
                <a:latin typeface="Arial"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charset="0"/>
                <a:ea typeface="宋体" pitchFamily="2" charset="-122"/>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zh-CN" sz="2000" b="0" i="0" u="none" strike="noStrike" kern="1200" cap="none" spc="0" normalizeH="0" baseline="0" noProof="0" dirty="0">
                <a:ln>
                  <a:noFill/>
                </a:ln>
                <a:solidFill>
                  <a:srgbClr val="000000"/>
                </a:solidFill>
                <a:effectLst/>
                <a:uLnTx/>
                <a:uFillTx/>
                <a:latin typeface="Arial"/>
                <a:ea typeface="Tahoma" panose="020B0604030504040204" pitchFamily="34" charset="0"/>
                <a:cs typeface="Tahoma" panose="020B0604030504040204" pitchFamily="34" charset="0"/>
              </a:rPr>
              <a:t>Before moving on , let me clarify what I mean on itinerant electrons. </a:t>
            </a:r>
          </a:p>
        </p:txBody>
      </p:sp>
      <p:grpSp>
        <p:nvGrpSpPr>
          <p:cNvPr id="9" name="组合 8"/>
          <p:cNvGrpSpPr/>
          <p:nvPr/>
        </p:nvGrpSpPr>
        <p:grpSpPr>
          <a:xfrm>
            <a:off x="798778" y="2039004"/>
            <a:ext cx="714912" cy="1242516"/>
            <a:chOff x="885288" y="3024684"/>
            <a:chExt cx="714912" cy="1242516"/>
          </a:xfrm>
        </p:grpSpPr>
        <p:grpSp>
          <p:nvGrpSpPr>
            <p:cNvPr id="41" name="Group 66"/>
            <p:cNvGrpSpPr/>
            <p:nvPr/>
          </p:nvGrpSpPr>
          <p:grpSpPr>
            <a:xfrm>
              <a:off x="893813" y="3031278"/>
              <a:ext cx="177800" cy="531176"/>
              <a:chOff x="1141413" y="1966266"/>
              <a:chExt cx="177800" cy="531176"/>
            </a:xfrm>
          </p:grpSpPr>
          <p:sp>
            <p:nvSpPr>
              <p:cNvPr id="51" name="Oval 37"/>
              <p:cNvSpPr/>
              <p:nvPr/>
            </p:nvSpPr>
            <p:spPr bwMode="auto">
              <a:xfrm>
                <a:off x="1141413" y="2145728"/>
                <a:ext cx="177800" cy="190500"/>
              </a:xfrm>
              <a:prstGeom prst="ellipse">
                <a:avLst/>
              </a:prstGeom>
              <a:solidFill>
                <a:srgbClr val="FFC000"/>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CC"/>
                  </a:solidFill>
                  <a:effectLst/>
                  <a:uLnTx/>
                  <a:uFillTx/>
                  <a:latin typeface="Arial"/>
                  <a:ea typeface="宋体"/>
                  <a:cs typeface="+mn-cs"/>
                </a:endParaRPr>
              </a:p>
            </p:txBody>
          </p:sp>
          <p:cxnSp>
            <p:nvCxnSpPr>
              <p:cNvPr id="52" name="Straight Arrow Connector 38"/>
              <p:cNvCxnSpPr/>
              <p:nvPr/>
            </p:nvCxnSpPr>
            <p:spPr bwMode="auto">
              <a:xfrm flipV="1">
                <a:off x="1230313" y="1966266"/>
                <a:ext cx="0" cy="531176"/>
              </a:xfrm>
              <a:prstGeom prst="straightConnector1">
                <a:avLst/>
              </a:prstGeom>
              <a:ln w="38100">
                <a:solidFill>
                  <a:srgbClr val="FF0000"/>
                </a:solidFill>
                <a:tailEnd type="arrow"/>
              </a:ln>
            </p:spPr>
            <p:style>
              <a:lnRef idx="2">
                <a:schemeClr val="dk1"/>
              </a:lnRef>
              <a:fillRef idx="0">
                <a:schemeClr val="dk1"/>
              </a:fillRef>
              <a:effectRef idx="1">
                <a:schemeClr val="dk1"/>
              </a:effectRef>
              <a:fontRef idx="minor">
                <a:schemeClr val="tx1"/>
              </a:fontRef>
            </p:style>
          </p:cxnSp>
        </p:grpSp>
        <p:grpSp>
          <p:nvGrpSpPr>
            <p:cNvPr id="42" name="Group 66"/>
            <p:cNvGrpSpPr/>
            <p:nvPr/>
          </p:nvGrpSpPr>
          <p:grpSpPr>
            <a:xfrm>
              <a:off x="1422400" y="3024684"/>
              <a:ext cx="177800" cy="531176"/>
              <a:chOff x="1141413" y="1966266"/>
              <a:chExt cx="177800" cy="531176"/>
            </a:xfrm>
          </p:grpSpPr>
          <p:sp>
            <p:nvSpPr>
              <p:cNvPr id="49" name="Oval 37"/>
              <p:cNvSpPr/>
              <p:nvPr/>
            </p:nvSpPr>
            <p:spPr bwMode="auto">
              <a:xfrm>
                <a:off x="1141413" y="2145728"/>
                <a:ext cx="177800" cy="190500"/>
              </a:xfrm>
              <a:prstGeom prst="ellipse">
                <a:avLst/>
              </a:prstGeom>
              <a:solidFill>
                <a:srgbClr val="FFC000"/>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CC"/>
                  </a:solidFill>
                  <a:effectLst/>
                  <a:uLnTx/>
                  <a:uFillTx/>
                  <a:latin typeface="Arial"/>
                  <a:ea typeface="宋体"/>
                  <a:cs typeface="+mn-cs"/>
                </a:endParaRPr>
              </a:p>
            </p:txBody>
          </p:sp>
          <p:cxnSp>
            <p:nvCxnSpPr>
              <p:cNvPr id="50" name="Straight Arrow Connector 38"/>
              <p:cNvCxnSpPr/>
              <p:nvPr/>
            </p:nvCxnSpPr>
            <p:spPr bwMode="auto">
              <a:xfrm flipV="1">
                <a:off x="1230313" y="1966266"/>
                <a:ext cx="0" cy="531176"/>
              </a:xfrm>
              <a:prstGeom prst="straightConnector1">
                <a:avLst/>
              </a:prstGeom>
              <a:ln w="38100">
                <a:solidFill>
                  <a:srgbClr val="FF0000"/>
                </a:solidFill>
                <a:tailEnd type="arrow"/>
              </a:ln>
            </p:spPr>
            <p:style>
              <a:lnRef idx="2">
                <a:schemeClr val="dk1"/>
              </a:lnRef>
              <a:fillRef idx="0">
                <a:schemeClr val="dk1"/>
              </a:fillRef>
              <a:effectRef idx="1">
                <a:schemeClr val="dk1"/>
              </a:effectRef>
              <a:fontRef idx="minor">
                <a:schemeClr val="tx1"/>
              </a:fontRef>
            </p:style>
          </p:cxnSp>
        </p:grpSp>
        <p:grpSp>
          <p:nvGrpSpPr>
            <p:cNvPr id="43" name="Group 66"/>
            <p:cNvGrpSpPr/>
            <p:nvPr/>
          </p:nvGrpSpPr>
          <p:grpSpPr>
            <a:xfrm>
              <a:off x="885288" y="3736024"/>
              <a:ext cx="177800" cy="531176"/>
              <a:chOff x="1141413" y="1966266"/>
              <a:chExt cx="177800" cy="531176"/>
            </a:xfrm>
          </p:grpSpPr>
          <p:sp>
            <p:nvSpPr>
              <p:cNvPr id="47" name="Oval 37"/>
              <p:cNvSpPr/>
              <p:nvPr/>
            </p:nvSpPr>
            <p:spPr bwMode="auto">
              <a:xfrm>
                <a:off x="1141413" y="2145728"/>
                <a:ext cx="177800" cy="190500"/>
              </a:xfrm>
              <a:prstGeom prst="ellipse">
                <a:avLst/>
              </a:prstGeom>
              <a:solidFill>
                <a:srgbClr val="FFC000"/>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CC"/>
                  </a:solidFill>
                  <a:effectLst/>
                  <a:uLnTx/>
                  <a:uFillTx/>
                  <a:latin typeface="Arial"/>
                  <a:ea typeface="宋体"/>
                  <a:cs typeface="+mn-cs"/>
                </a:endParaRPr>
              </a:p>
            </p:txBody>
          </p:sp>
          <p:cxnSp>
            <p:nvCxnSpPr>
              <p:cNvPr id="48" name="Straight Arrow Connector 38"/>
              <p:cNvCxnSpPr/>
              <p:nvPr/>
            </p:nvCxnSpPr>
            <p:spPr bwMode="auto">
              <a:xfrm flipV="1">
                <a:off x="1230313" y="1966266"/>
                <a:ext cx="0" cy="531176"/>
              </a:xfrm>
              <a:prstGeom prst="straightConnector1">
                <a:avLst/>
              </a:prstGeom>
              <a:ln w="38100">
                <a:solidFill>
                  <a:srgbClr val="FF0000"/>
                </a:solidFill>
                <a:tailEnd type="arrow"/>
              </a:ln>
            </p:spPr>
            <p:style>
              <a:lnRef idx="2">
                <a:schemeClr val="dk1"/>
              </a:lnRef>
              <a:fillRef idx="0">
                <a:schemeClr val="dk1"/>
              </a:fillRef>
              <a:effectRef idx="1">
                <a:schemeClr val="dk1"/>
              </a:effectRef>
              <a:fontRef idx="minor">
                <a:schemeClr val="tx1"/>
              </a:fontRef>
            </p:style>
          </p:cxnSp>
        </p:grpSp>
        <p:grpSp>
          <p:nvGrpSpPr>
            <p:cNvPr id="44" name="Group 66"/>
            <p:cNvGrpSpPr/>
            <p:nvPr/>
          </p:nvGrpSpPr>
          <p:grpSpPr>
            <a:xfrm>
              <a:off x="1413875" y="3729430"/>
              <a:ext cx="177800" cy="531176"/>
              <a:chOff x="1141413" y="1966266"/>
              <a:chExt cx="177800" cy="531176"/>
            </a:xfrm>
          </p:grpSpPr>
          <p:sp>
            <p:nvSpPr>
              <p:cNvPr id="45" name="Oval 37"/>
              <p:cNvSpPr/>
              <p:nvPr/>
            </p:nvSpPr>
            <p:spPr bwMode="auto">
              <a:xfrm>
                <a:off x="1141413" y="2145728"/>
                <a:ext cx="177800" cy="190500"/>
              </a:xfrm>
              <a:prstGeom prst="ellipse">
                <a:avLst/>
              </a:prstGeom>
              <a:solidFill>
                <a:srgbClr val="FFC000"/>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CC"/>
                  </a:solidFill>
                  <a:effectLst/>
                  <a:uLnTx/>
                  <a:uFillTx/>
                  <a:latin typeface="Arial"/>
                  <a:ea typeface="宋体"/>
                  <a:cs typeface="+mn-cs"/>
                </a:endParaRPr>
              </a:p>
            </p:txBody>
          </p:sp>
          <p:cxnSp>
            <p:nvCxnSpPr>
              <p:cNvPr id="46" name="Straight Arrow Connector 38"/>
              <p:cNvCxnSpPr/>
              <p:nvPr/>
            </p:nvCxnSpPr>
            <p:spPr bwMode="auto">
              <a:xfrm flipV="1">
                <a:off x="1230313" y="1966266"/>
                <a:ext cx="0" cy="531176"/>
              </a:xfrm>
              <a:prstGeom prst="straightConnector1">
                <a:avLst/>
              </a:prstGeom>
              <a:ln w="38100">
                <a:solidFill>
                  <a:srgbClr val="FF0000"/>
                </a:solidFill>
                <a:tailEnd type="arrow"/>
              </a:ln>
            </p:spPr>
            <p:style>
              <a:lnRef idx="2">
                <a:schemeClr val="dk1"/>
              </a:lnRef>
              <a:fillRef idx="0">
                <a:schemeClr val="dk1"/>
              </a:fillRef>
              <a:effectRef idx="1">
                <a:schemeClr val="dk1"/>
              </a:effectRef>
              <a:fontRef idx="minor">
                <a:schemeClr val="tx1"/>
              </a:fontRef>
            </p:style>
          </p:cxnSp>
        </p:grpSp>
      </p:grpSp>
      <mc:AlternateContent xmlns:mc="http://schemas.openxmlformats.org/markup-compatibility/2006" xmlns:a14="http://schemas.microsoft.com/office/drawing/2010/main">
        <mc:Choice Requires="a14">
          <p:sp>
            <p:nvSpPr>
              <p:cNvPr id="62" name="矩形 61"/>
              <p:cNvSpPr/>
              <p:nvPr/>
            </p:nvSpPr>
            <p:spPr>
              <a:xfrm>
                <a:off x="2299850" y="1981200"/>
                <a:ext cx="2217686" cy="952120"/>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altLang="zh-CN" sz="2200" b="0" i="1" u="none" strike="noStrike" kern="1200" cap="none" spc="0" normalizeH="0" baseline="0" noProof="0" smtClean="0">
                          <a:ln>
                            <a:noFill/>
                          </a:ln>
                          <a:solidFill>
                            <a:srgbClr val="000000"/>
                          </a:solidFill>
                          <a:effectLst/>
                          <a:uLnTx/>
                          <a:uFillTx/>
                          <a:latin typeface="Cambria Math"/>
                          <a:cs typeface="+mn-cs"/>
                        </a:rPr>
                        <m:t>𝐻</m:t>
                      </m:r>
                      <m:r>
                        <a:rPr kumimoji="0" lang="en-US" altLang="zh-CN" sz="2200" b="0" i="1" u="none" strike="noStrike" kern="1200" cap="none" spc="0" normalizeH="0" baseline="0" noProof="0" smtClean="0">
                          <a:ln>
                            <a:noFill/>
                          </a:ln>
                          <a:solidFill>
                            <a:srgbClr val="000000"/>
                          </a:solidFill>
                          <a:effectLst/>
                          <a:uLnTx/>
                          <a:uFillTx/>
                          <a:latin typeface="Cambria Math"/>
                          <a:cs typeface="+mn-cs"/>
                        </a:rPr>
                        <m:t>=−</m:t>
                      </m:r>
                      <m:r>
                        <a:rPr kumimoji="0" lang="en-US" altLang="zh-CN" sz="2200" b="0" i="1" u="none" strike="noStrike" kern="1200" cap="none" spc="0" normalizeH="0" baseline="0" noProof="0" smtClean="0">
                          <a:ln>
                            <a:noFill/>
                          </a:ln>
                          <a:solidFill>
                            <a:srgbClr val="000000"/>
                          </a:solidFill>
                          <a:effectLst/>
                          <a:uLnTx/>
                          <a:uFillTx/>
                          <a:latin typeface="Cambria Math"/>
                          <a:cs typeface="+mn-cs"/>
                        </a:rPr>
                        <m:t>𝐽</m:t>
                      </m:r>
                      <m:nary>
                        <m:naryPr>
                          <m:chr m:val="∑"/>
                          <m:supHide m:val="on"/>
                          <m:ctrlPr>
                            <a:rPr kumimoji="0" lang="en-US" altLang="zh-CN" sz="2200" b="0" i="1" u="none" strike="noStrike" kern="1200" cap="none" spc="0" normalizeH="0" baseline="0" noProof="0" smtClean="0">
                              <a:ln>
                                <a:noFill/>
                              </a:ln>
                              <a:solidFill>
                                <a:srgbClr val="000000"/>
                              </a:solidFill>
                              <a:effectLst/>
                              <a:uLnTx/>
                              <a:uFillTx/>
                              <a:latin typeface="Cambria Math" panose="02040503050406030204" pitchFamily="18" charset="0"/>
                              <a:cs typeface="+mn-cs"/>
                            </a:rPr>
                          </m:ctrlPr>
                        </m:naryPr>
                        <m:sub>
                          <m:r>
                            <m:rPr>
                              <m:brk m:alnAt="7"/>
                            </m:rPr>
                            <a:rPr kumimoji="0" lang="en-US" altLang="zh-CN" sz="2200" b="0" i="1" u="none" strike="noStrike" kern="1200" cap="none" spc="0" normalizeH="0" baseline="0" noProof="0" smtClean="0">
                              <a:ln>
                                <a:noFill/>
                              </a:ln>
                              <a:solidFill>
                                <a:srgbClr val="000000"/>
                              </a:solidFill>
                              <a:effectLst/>
                              <a:uLnTx/>
                              <a:uFillTx/>
                              <a:latin typeface="Cambria Math"/>
                              <a:cs typeface="+mn-cs"/>
                            </a:rPr>
                            <m:t>𝑖</m:t>
                          </m:r>
                          <m:r>
                            <a:rPr kumimoji="0" lang="en-US" altLang="zh-CN" sz="2200" b="0" i="1" u="none" strike="noStrike" kern="1200" cap="none" spc="0" normalizeH="0" baseline="0" noProof="0" smtClean="0">
                              <a:ln>
                                <a:noFill/>
                              </a:ln>
                              <a:solidFill>
                                <a:srgbClr val="000000"/>
                              </a:solidFill>
                              <a:effectLst/>
                              <a:uLnTx/>
                              <a:uFillTx/>
                              <a:latin typeface="Cambria Math"/>
                              <a:cs typeface="+mn-cs"/>
                            </a:rPr>
                            <m:t>𝑗</m:t>
                          </m:r>
                        </m:sub>
                        <m:sup/>
                        <m:e>
                          <m:sSub>
                            <m:sSubPr>
                              <m:ctrlPr>
                                <a:rPr kumimoji="0" lang="en-US" altLang="zh-CN" sz="2200" b="0" i="1" u="none" strike="noStrike" kern="1200" cap="none" spc="0" normalizeH="0" baseline="0" noProof="0" smtClean="0">
                                  <a:ln>
                                    <a:noFill/>
                                  </a:ln>
                                  <a:solidFill>
                                    <a:srgbClr val="000000"/>
                                  </a:solidFill>
                                  <a:effectLst/>
                                  <a:uLnTx/>
                                  <a:uFillTx/>
                                  <a:latin typeface="Cambria Math" panose="02040503050406030204" pitchFamily="18" charset="0"/>
                                  <a:cs typeface="+mn-cs"/>
                                </a:rPr>
                              </m:ctrlPr>
                            </m:sSubPr>
                            <m:e>
                              <m:r>
                                <a:rPr kumimoji="0" lang="zh-CN" altLang="en-US" sz="2200" b="0" i="1" u="none" strike="noStrike" kern="1200" cap="none" spc="0" normalizeH="0" baseline="0" noProof="0" smtClean="0">
                                  <a:ln>
                                    <a:noFill/>
                                  </a:ln>
                                  <a:solidFill>
                                    <a:srgbClr val="000000"/>
                                  </a:solidFill>
                                  <a:effectLst/>
                                  <a:uLnTx/>
                                  <a:uFillTx/>
                                  <a:latin typeface="Cambria Math"/>
                                  <a:cs typeface="+mn-cs"/>
                                </a:rPr>
                                <m:t>𝜎</m:t>
                              </m:r>
                            </m:e>
                            <m:sub>
                              <m:r>
                                <a:rPr kumimoji="0" lang="en-US" altLang="zh-CN" sz="2200" b="0" i="1" u="none" strike="noStrike" kern="1200" cap="none" spc="0" normalizeH="0" baseline="0" noProof="0" smtClean="0">
                                  <a:ln>
                                    <a:noFill/>
                                  </a:ln>
                                  <a:solidFill>
                                    <a:srgbClr val="000000"/>
                                  </a:solidFill>
                                  <a:effectLst/>
                                  <a:uLnTx/>
                                  <a:uFillTx/>
                                  <a:latin typeface="Cambria Math"/>
                                  <a:cs typeface="+mn-cs"/>
                                </a:rPr>
                                <m:t>𝑖</m:t>
                              </m:r>
                            </m:sub>
                          </m:sSub>
                          <m:sSub>
                            <m:sSubPr>
                              <m:ctrlPr>
                                <a:rPr kumimoji="0" lang="en-US" altLang="zh-CN" sz="2200" b="0" i="1" u="none" strike="noStrike" kern="1200" cap="none" spc="0" normalizeH="0" baseline="0" noProof="0">
                                  <a:ln>
                                    <a:noFill/>
                                  </a:ln>
                                  <a:solidFill>
                                    <a:srgbClr val="000000"/>
                                  </a:solidFill>
                                  <a:effectLst/>
                                  <a:uLnTx/>
                                  <a:uFillTx/>
                                  <a:latin typeface="Cambria Math" panose="02040503050406030204" pitchFamily="18" charset="0"/>
                                  <a:cs typeface="+mn-cs"/>
                                </a:rPr>
                              </m:ctrlPr>
                            </m:sSubPr>
                            <m:e>
                              <m:r>
                                <a:rPr kumimoji="0" lang="zh-CN" altLang="en-US" sz="2200" b="0" i="1" u="none" strike="noStrike" kern="1200" cap="none" spc="0" normalizeH="0" baseline="0" noProof="0">
                                  <a:ln>
                                    <a:noFill/>
                                  </a:ln>
                                  <a:solidFill>
                                    <a:srgbClr val="000000"/>
                                  </a:solidFill>
                                  <a:effectLst/>
                                  <a:uLnTx/>
                                  <a:uFillTx/>
                                  <a:latin typeface="Cambria Math"/>
                                  <a:cs typeface="+mn-cs"/>
                                </a:rPr>
                                <m:t>𝜎</m:t>
                              </m:r>
                            </m:e>
                            <m:sub>
                              <m:r>
                                <a:rPr kumimoji="0" lang="en-US" altLang="zh-CN" sz="2200" b="0" i="1" u="none" strike="noStrike" kern="1200" cap="none" spc="0" normalizeH="0" baseline="0" noProof="0" smtClean="0">
                                  <a:ln>
                                    <a:noFill/>
                                  </a:ln>
                                  <a:solidFill>
                                    <a:srgbClr val="000000"/>
                                  </a:solidFill>
                                  <a:effectLst/>
                                  <a:uLnTx/>
                                  <a:uFillTx/>
                                  <a:latin typeface="Cambria Math"/>
                                  <a:cs typeface="+mn-cs"/>
                                </a:rPr>
                                <m:t>𝑗</m:t>
                              </m:r>
                            </m:sub>
                          </m:sSub>
                        </m:e>
                      </m:nary>
                    </m:oMath>
                  </m:oMathPara>
                </a14:m>
                <a:endParaRPr kumimoji="0" lang="zh-CN" altLang="en-US" sz="2200" b="0" i="0" u="none" strike="noStrike" kern="1200" cap="none" spc="0" normalizeH="0" baseline="0" noProof="0" dirty="0">
                  <a:ln>
                    <a:noFill/>
                  </a:ln>
                  <a:solidFill>
                    <a:srgbClr val="000000"/>
                  </a:solidFill>
                  <a:effectLst/>
                  <a:uLnTx/>
                  <a:uFillTx/>
                  <a:latin typeface="Arial" charset="0"/>
                  <a:ea typeface="宋体" pitchFamily="2" charset="-122"/>
                  <a:cs typeface="+mn-cs"/>
                </a:endParaRPr>
              </a:p>
            </p:txBody>
          </p:sp>
        </mc:Choice>
        <mc:Fallback xmlns="">
          <p:sp>
            <p:nvSpPr>
              <p:cNvPr id="62" name="矩形 61"/>
              <p:cNvSpPr>
                <a:spLocks noRot="1" noChangeAspect="1" noMove="1" noResize="1" noEditPoints="1" noAdjustHandles="1" noChangeArrowheads="1" noChangeShapeType="1" noTextEdit="1"/>
              </p:cNvSpPr>
              <p:nvPr/>
            </p:nvSpPr>
            <p:spPr>
              <a:xfrm>
                <a:off x="2299850" y="1981200"/>
                <a:ext cx="2217686" cy="952120"/>
              </a:xfrm>
              <a:prstGeom prst="rect">
                <a:avLst/>
              </a:prstGeom>
              <a:blipFill rotWithShape="0">
                <a:blip r:embed="rId4"/>
                <a:stretch>
                  <a:fillRect/>
                </a:stretch>
              </a:blipFill>
            </p:spPr>
            <p:txBody>
              <a:bodyPr/>
              <a:lstStyle/>
              <a:p>
                <a:r>
                  <a:rPr lang="zh-CN" altLang="en-US">
                    <a:noFill/>
                  </a:rPr>
                  <a:t> </a:t>
                </a:r>
              </a:p>
            </p:txBody>
          </p:sp>
        </mc:Fallback>
      </mc:AlternateContent>
      <p:grpSp>
        <p:nvGrpSpPr>
          <p:cNvPr id="64" name="Group 3"/>
          <p:cNvGrpSpPr/>
          <p:nvPr/>
        </p:nvGrpSpPr>
        <p:grpSpPr>
          <a:xfrm>
            <a:off x="5132970" y="1981292"/>
            <a:ext cx="3187280" cy="1441392"/>
            <a:chOff x="5202612" y="2557198"/>
            <a:chExt cx="3187280" cy="1441392"/>
          </a:xfrm>
        </p:grpSpPr>
        <mc:AlternateContent xmlns:mc="http://schemas.openxmlformats.org/markup-compatibility/2006" xmlns:a14="http://schemas.microsoft.com/office/drawing/2010/main">
          <mc:Choice Requires="a14">
            <p:sp>
              <p:nvSpPr>
                <p:cNvPr id="65" name="矩形 64"/>
                <p:cNvSpPr/>
                <p:nvPr/>
              </p:nvSpPr>
              <p:spPr>
                <a:xfrm>
                  <a:off x="5791200" y="2557198"/>
                  <a:ext cx="2598692" cy="846642"/>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14:m>
                    <m:oMathPara xmlns:m="http://schemas.openxmlformats.org/officeDocument/2006/math">
                      <m:oMathParaPr>
                        <m:jc m:val="centerGroup"/>
                      </m:oMathParaPr>
                      <m:oMath xmlns:m="http://schemas.openxmlformats.org/officeDocument/2006/math">
                        <m:r>
                          <a:rPr kumimoji="0" lang="zh-CN" altLang="en-US" sz="2400" b="0" i="1" u="none" strike="noStrike" kern="1200" cap="none" spc="0" normalizeH="0" baseline="0" noProof="0" smtClean="0">
                            <a:ln>
                              <a:noFill/>
                            </a:ln>
                            <a:solidFill>
                              <a:srgbClr val="000000"/>
                            </a:solidFill>
                            <a:effectLst/>
                            <a:uLnTx/>
                            <a:uFillTx/>
                            <a:latin typeface="Cambria Math"/>
                            <a:cs typeface="+mn-cs"/>
                          </a:rPr>
                          <m:t>𝜒</m:t>
                        </m:r>
                        <m:r>
                          <a:rPr kumimoji="0" lang="en-US" altLang="zh-CN" sz="2400" b="0" i="1" u="none" strike="noStrike" kern="1200" cap="none" spc="0" normalizeH="0" baseline="0" noProof="0" smtClean="0">
                            <a:ln>
                              <a:noFill/>
                            </a:ln>
                            <a:solidFill>
                              <a:srgbClr val="000000"/>
                            </a:solidFill>
                            <a:effectLst/>
                            <a:uLnTx/>
                            <a:uFillTx/>
                            <a:latin typeface="Cambria Math"/>
                            <a:cs typeface="+mn-cs"/>
                          </a:rPr>
                          <m:t>=</m:t>
                        </m:r>
                        <m:f>
                          <m:fPr>
                            <m:ctrlPr>
                              <a:rPr kumimoji="0" lang="en-US" altLang="zh-CN" sz="2400" b="0" i="1" u="none" strike="noStrike" kern="1200" cap="none" spc="0" normalizeH="0" baseline="0" noProof="0" smtClean="0">
                                <a:ln>
                                  <a:noFill/>
                                </a:ln>
                                <a:solidFill>
                                  <a:srgbClr val="000000"/>
                                </a:solidFill>
                                <a:effectLst/>
                                <a:uLnTx/>
                                <a:uFillTx/>
                                <a:latin typeface="Cambria Math" panose="02040503050406030204" pitchFamily="18" charset="0"/>
                                <a:cs typeface="+mn-cs"/>
                              </a:rPr>
                            </m:ctrlPr>
                          </m:fPr>
                          <m:num>
                            <m:r>
                              <a:rPr kumimoji="0" lang="en-US" altLang="zh-CN" sz="2400" b="0" i="1" u="none" strike="noStrike" kern="1200" cap="none" spc="0" normalizeH="0" baseline="0" noProof="0" smtClean="0">
                                <a:ln>
                                  <a:noFill/>
                                </a:ln>
                                <a:solidFill>
                                  <a:srgbClr val="000000"/>
                                </a:solidFill>
                                <a:effectLst/>
                                <a:uLnTx/>
                                <a:uFillTx/>
                                <a:latin typeface="Cambria Math"/>
                                <a:cs typeface="+mn-cs"/>
                              </a:rPr>
                              <m:t>𝐴</m:t>
                            </m:r>
                          </m:num>
                          <m:den>
                            <m:r>
                              <a:rPr kumimoji="0" lang="en-US" altLang="zh-CN" sz="2400" b="0" i="1" u="none" strike="noStrike" kern="1200" cap="none" spc="0" normalizeH="0" baseline="0" noProof="0" smtClean="0">
                                <a:ln>
                                  <a:noFill/>
                                </a:ln>
                                <a:solidFill>
                                  <a:srgbClr val="000000"/>
                                </a:solidFill>
                                <a:effectLst/>
                                <a:uLnTx/>
                                <a:uFillTx/>
                                <a:latin typeface="Cambria Math"/>
                                <a:cs typeface="+mn-cs"/>
                              </a:rPr>
                              <m:t>𝑇</m:t>
                            </m:r>
                            <m:r>
                              <a:rPr kumimoji="0" lang="en-US" altLang="zh-CN" sz="2400" b="0" i="1" u="none" strike="noStrike" kern="1200" cap="none" spc="0" normalizeH="0" baseline="0" noProof="0" smtClean="0">
                                <a:ln>
                                  <a:noFill/>
                                </a:ln>
                                <a:solidFill>
                                  <a:srgbClr val="000000"/>
                                </a:solidFill>
                                <a:effectLst/>
                                <a:uLnTx/>
                                <a:uFillTx/>
                                <a:latin typeface="Cambria Math"/>
                                <a:cs typeface="+mn-cs"/>
                              </a:rPr>
                              <m:t>−</m:t>
                            </m:r>
                            <m:sSub>
                              <m:sSubPr>
                                <m:ctrlPr>
                                  <a:rPr kumimoji="0" lang="en-US" altLang="zh-CN" sz="2400" b="0" i="1" u="none" strike="noStrike" kern="1200" cap="none" spc="0" normalizeH="0" baseline="0" noProof="0" smtClean="0">
                                    <a:ln>
                                      <a:noFill/>
                                    </a:ln>
                                    <a:solidFill>
                                      <a:srgbClr val="000000"/>
                                    </a:solidFill>
                                    <a:effectLst/>
                                    <a:uLnTx/>
                                    <a:uFillTx/>
                                    <a:latin typeface="Cambria Math" panose="02040503050406030204" pitchFamily="18" charset="0"/>
                                    <a:cs typeface="+mn-cs"/>
                                  </a:rPr>
                                </m:ctrlPr>
                              </m:sSubPr>
                              <m:e>
                                <m:r>
                                  <a:rPr kumimoji="0" lang="en-US" altLang="zh-CN" sz="2400" b="0" i="1" u="none" strike="noStrike" kern="1200" cap="none" spc="0" normalizeH="0" baseline="0" noProof="0" smtClean="0">
                                    <a:ln>
                                      <a:noFill/>
                                    </a:ln>
                                    <a:solidFill>
                                      <a:srgbClr val="000000"/>
                                    </a:solidFill>
                                    <a:effectLst/>
                                    <a:uLnTx/>
                                    <a:uFillTx/>
                                    <a:latin typeface="Cambria Math"/>
                                    <a:cs typeface="+mn-cs"/>
                                  </a:rPr>
                                  <m:t>𝑇</m:t>
                                </m:r>
                              </m:e>
                              <m:sub>
                                <m:r>
                                  <a:rPr kumimoji="0" lang="en-US" altLang="zh-CN" sz="2400" b="0" i="1" u="none" strike="noStrike" kern="1200" cap="none" spc="0" normalizeH="0" baseline="0" noProof="0" smtClean="0">
                                    <a:ln>
                                      <a:noFill/>
                                    </a:ln>
                                    <a:solidFill>
                                      <a:srgbClr val="000000"/>
                                    </a:solidFill>
                                    <a:effectLst/>
                                    <a:uLnTx/>
                                    <a:uFillTx/>
                                    <a:latin typeface="Cambria Math"/>
                                    <a:cs typeface="+mn-cs"/>
                                  </a:rPr>
                                  <m:t>𝑐</m:t>
                                </m:r>
                              </m:sub>
                            </m:sSub>
                          </m:den>
                        </m:f>
                      </m:oMath>
                    </m:oMathPara>
                  </a14:m>
                  <a:endParaRPr kumimoji="0" lang="zh-CN" altLang="en-US" sz="2400" b="0" i="0" u="none" strike="noStrike" kern="1200" cap="none" spc="0" normalizeH="0" baseline="0" noProof="0" dirty="0">
                    <a:ln>
                      <a:noFill/>
                    </a:ln>
                    <a:solidFill>
                      <a:srgbClr val="000000"/>
                    </a:solidFill>
                    <a:effectLst/>
                    <a:uLnTx/>
                    <a:uFillTx/>
                    <a:latin typeface="Arial" charset="0"/>
                    <a:ea typeface="宋体" pitchFamily="2" charset="-122"/>
                    <a:cs typeface="+mn-cs"/>
                  </a:endParaRPr>
                </a:p>
              </p:txBody>
            </p:sp>
          </mc:Choice>
          <mc:Fallback xmlns="">
            <p:sp>
              <p:nvSpPr>
                <p:cNvPr id="65" name="矩形 64"/>
                <p:cNvSpPr>
                  <a:spLocks noRot="1" noChangeAspect="1" noMove="1" noResize="1" noEditPoints="1" noAdjustHandles="1" noChangeArrowheads="1" noChangeShapeType="1" noTextEdit="1"/>
                </p:cNvSpPr>
                <p:nvPr/>
              </p:nvSpPr>
              <p:spPr>
                <a:xfrm>
                  <a:off x="5791200" y="2557198"/>
                  <a:ext cx="2598692" cy="846642"/>
                </a:xfrm>
                <a:prstGeom prst="rect">
                  <a:avLst/>
                </a:prstGeom>
                <a:blipFill rotWithShape="0">
                  <a:blip r:embed="rId5"/>
                  <a:stretch>
                    <a:fillRect/>
                  </a:stretch>
                </a:blipFill>
              </p:spPr>
              <p:txBody>
                <a:bodyPr/>
                <a:lstStyle/>
                <a:p>
                  <a:r>
                    <a:rPr lang="zh-CN" altLang="en-US">
                      <a:noFill/>
                    </a:rPr>
                    <a:t> </a:t>
                  </a:r>
                </a:p>
              </p:txBody>
            </p:sp>
          </mc:Fallback>
        </mc:AlternateContent>
        <p:cxnSp>
          <p:nvCxnSpPr>
            <p:cNvPr id="66" name="直接箭头连接符 65"/>
            <p:cNvCxnSpPr/>
            <p:nvPr/>
          </p:nvCxnSpPr>
          <p:spPr>
            <a:xfrm>
              <a:off x="5202612" y="3015765"/>
              <a:ext cx="685800" cy="2082"/>
            </a:xfrm>
            <a:prstGeom prst="straightConnector1">
              <a:avLst/>
            </a:prstGeom>
            <a:ln w="38100">
              <a:tailEnd type="arrow"/>
            </a:ln>
          </p:spPr>
          <p:style>
            <a:lnRef idx="3">
              <a:schemeClr val="dk1"/>
            </a:lnRef>
            <a:fillRef idx="0">
              <a:schemeClr val="dk1"/>
            </a:fillRef>
            <a:effectRef idx="2">
              <a:schemeClr val="dk1"/>
            </a:effectRef>
            <a:fontRef idx="minor">
              <a:schemeClr val="tx1"/>
            </a:fontRef>
          </p:style>
        </p:cxnSp>
        <p:sp>
          <p:nvSpPr>
            <p:cNvPr id="67" name="Rectangle 4"/>
            <p:cNvSpPr/>
            <p:nvPr/>
          </p:nvSpPr>
          <p:spPr>
            <a:xfrm>
              <a:off x="5507229" y="3629258"/>
              <a:ext cx="2673039" cy="369332"/>
            </a:xfrm>
            <a:prstGeom prst="rect">
              <a:avLst/>
            </a:prstGeom>
          </p:spPr>
          <p:txBody>
            <a:bodyPr wrap="none">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zh-CN" sz="1800" b="1" i="0" u="none" strike="noStrike" kern="1200" cap="none" spc="0" normalizeH="0" baseline="0" noProof="0" dirty="0">
                  <a:ln>
                    <a:noFill/>
                  </a:ln>
                  <a:solidFill>
                    <a:srgbClr val="0000CC"/>
                  </a:solidFill>
                  <a:effectLst/>
                  <a:uLnTx/>
                  <a:uFillTx/>
                  <a:latin typeface="Arial" charset="0"/>
                  <a:ea typeface="宋体" pitchFamily="2" charset="-122"/>
                  <a:cs typeface="+mn-cs"/>
                </a:rPr>
                <a:t>Curie-Weiss susceptibility </a:t>
              </a:r>
            </a:p>
          </p:txBody>
        </p:sp>
      </p:grpSp>
      <p:sp>
        <p:nvSpPr>
          <p:cNvPr id="68" name="Text Box 13"/>
          <p:cNvSpPr txBox="1">
            <a:spLocks noChangeArrowheads="1"/>
          </p:cNvSpPr>
          <p:nvPr/>
        </p:nvSpPr>
        <p:spPr bwMode="auto">
          <a:xfrm>
            <a:off x="304800" y="3936167"/>
            <a:ext cx="8062992"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ea typeface="宋体" pitchFamily="2" charset="-122"/>
              </a:defRPr>
            </a:lvl1pPr>
            <a:lvl2pPr marL="742950" indent="-285750" eaLnBrk="0" hangingPunct="0">
              <a:spcBef>
                <a:spcPct val="20000"/>
              </a:spcBef>
              <a:buChar char="–"/>
              <a:defRPr sz="2800">
                <a:solidFill>
                  <a:schemeClr val="tx1"/>
                </a:solidFill>
                <a:latin typeface="Arial" charset="0"/>
                <a:ea typeface="宋体" pitchFamily="2" charset="-122"/>
              </a:defRPr>
            </a:lvl2pPr>
            <a:lvl3pPr marL="1143000" indent="-228600" eaLnBrk="0" hangingPunct="0">
              <a:spcBef>
                <a:spcPct val="20000"/>
              </a:spcBef>
              <a:buChar char="•"/>
              <a:defRPr sz="2400">
                <a:solidFill>
                  <a:schemeClr val="tx1"/>
                </a:solidFill>
                <a:latin typeface="Arial" charset="0"/>
                <a:ea typeface="宋体" pitchFamily="2" charset="-122"/>
              </a:defRPr>
            </a:lvl3pPr>
            <a:lvl4pPr marL="1600200" indent="-228600" eaLnBrk="0" hangingPunct="0">
              <a:spcBef>
                <a:spcPct val="20000"/>
              </a:spcBef>
              <a:buChar char="–"/>
              <a:defRPr sz="2000">
                <a:solidFill>
                  <a:schemeClr val="tx1"/>
                </a:solidFill>
                <a:latin typeface="Arial" charset="0"/>
                <a:ea typeface="宋体" pitchFamily="2" charset="-122"/>
              </a:defRPr>
            </a:lvl4pPr>
            <a:lvl5pPr marL="2057400" indent="-228600" eaLnBrk="0" hangingPunct="0">
              <a:spcBef>
                <a:spcPct val="20000"/>
              </a:spcBef>
              <a:buChar char="»"/>
              <a:defRPr sz="2000">
                <a:solidFill>
                  <a:schemeClr val="tx1"/>
                </a:solidFill>
                <a:latin typeface="Arial"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charset="0"/>
                <a:ea typeface="宋体" pitchFamily="2" charset="-122"/>
              </a:defRPr>
            </a:lvl9pPr>
          </a:lstStyle>
          <a:p>
            <a:pPr marL="0" marR="0" lvl="0" indent="0" algn="l" defTabSz="914400" rtl="0" eaLnBrk="1" fontAlgn="base" latinLnBrk="0" hangingPunct="1">
              <a:lnSpc>
                <a:spcPct val="100000"/>
              </a:lnSpc>
              <a:spcBef>
                <a:spcPct val="50000"/>
              </a:spcBef>
              <a:spcAft>
                <a:spcPct val="0"/>
              </a:spcAft>
              <a:buClrTx/>
              <a:buSzTx/>
              <a:buFontTx/>
              <a:buChar char="•"/>
              <a:tabLst/>
              <a:defRPr/>
            </a:pPr>
            <a:r>
              <a:rPr kumimoji="0" lang="en-US" altLang="zh-CN" sz="2200" b="0" i="0" u="none" strike="noStrike" kern="1200" cap="none" spc="0" normalizeH="0" baseline="0" noProof="0" dirty="0">
                <a:ln>
                  <a:noFill/>
                </a:ln>
                <a:solidFill>
                  <a:srgbClr val="0000CC"/>
                </a:solidFill>
                <a:effectLst/>
                <a:uLnTx/>
                <a:uFillTx/>
                <a:latin typeface="Tahoma" panose="020B0604030504040204" pitchFamily="34" charset="0"/>
                <a:ea typeface="Tahoma" panose="020B0604030504040204" pitchFamily="34" charset="0"/>
                <a:cs typeface="Tahoma" panose="020B0604030504040204" pitchFamily="34" charset="0"/>
              </a:rPr>
              <a:t> Itinerant fermions: </a:t>
            </a:r>
            <a:r>
              <a:rPr kumimoji="0" lang="en-US" altLang="zh-CN" sz="2200" b="0"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Fermi surfaces – much harder to form FM! </a:t>
            </a:r>
          </a:p>
        </p:txBody>
      </p:sp>
      <p:sp>
        <p:nvSpPr>
          <p:cNvPr id="40" name="Text Box 13"/>
          <p:cNvSpPr txBox="1">
            <a:spLocks noChangeArrowheads="1"/>
          </p:cNvSpPr>
          <p:nvPr/>
        </p:nvSpPr>
        <p:spPr bwMode="auto">
          <a:xfrm>
            <a:off x="321673" y="1195884"/>
            <a:ext cx="8046119"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ea typeface="宋体" pitchFamily="2" charset="-122"/>
              </a:defRPr>
            </a:lvl1pPr>
            <a:lvl2pPr marL="742950" indent="-285750" eaLnBrk="0" hangingPunct="0">
              <a:spcBef>
                <a:spcPct val="20000"/>
              </a:spcBef>
              <a:buChar char="–"/>
              <a:defRPr sz="2800">
                <a:solidFill>
                  <a:schemeClr val="tx1"/>
                </a:solidFill>
                <a:latin typeface="Arial" charset="0"/>
                <a:ea typeface="宋体" pitchFamily="2" charset="-122"/>
              </a:defRPr>
            </a:lvl2pPr>
            <a:lvl3pPr marL="1143000" indent="-228600" eaLnBrk="0" hangingPunct="0">
              <a:spcBef>
                <a:spcPct val="20000"/>
              </a:spcBef>
              <a:buChar char="•"/>
              <a:defRPr sz="2400">
                <a:solidFill>
                  <a:schemeClr val="tx1"/>
                </a:solidFill>
                <a:latin typeface="Arial" charset="0"/>
                <a:ea typeface="宋体" pitchFamily="2" charset="-122"/>
              </a:defRPr>
            </a:lvl3pPr>
            <a:lvl4pPr marL="1600200" indent="-228600" eaLnBrk="0" hangingPunct="0">
              <a:spcBef>
                <a:spcPct val="20000"/>
              </a:spcBef>
              <a:buChar char="–"/>
              <a:defRPr sz="2000">
                <a:solidFill>
                  <a:schemeClr val="tx1"/>
                </a:solidFill>
                <a:latin typeface="Arial" charset="0"/>
                <a:ea typeface="宋体" pitchFamily="2" charset="-122"/>
              </a:defRPr>
            </a:lvl4pPr>
            <a:lvl5pPr marL="2057400" indent="-228600" eaLnBrk="0" hangingPunct="0">
              <a:spcBef>
                <a:spcPct val="20000"/>
              </a:spcBef>
              <a:buChar char="»"/>
              <a:defRPr sz="2000">
                <a:solidFill>
                  <a:schemeClr val="tx1"/>
                </a:solidFill>
                <a:latin typeface="Arial"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charset="0"/>
                <a:ea typeface="宋体" pitchFamily="2" charset="-122"/>
              </a:defRPr>
            </a:lvl9pPr>
          </a:lstStyle>
          <a:p>
            <a:pPr marL="0" marR="0" lvl="0" indent="0" algn="l" defTabSz="914400" rtl="0" eaLnBrk="1" fontAlgn="base" latinLnBrk="0" hangingPunct="1">
              <a:lnSpc>
                <a:spcPct val="100000"/>
              </a:lnSpc>
              <a:spcBef>
                <a:spcPct val="50000"/>
              </a:spcBef>
              <a:spcAft>
                <a:spcPct val="0"/>
              </a:spcAft>
              <a:buClrTx/>
              <a:buSzTx/>
              <a:buFontTx/>
              <a:buChar char="•"/>
              <a:tabLst/>
              <a:defRPr/>
            </a:pPr>
            <a:r>
              <a:rPr kumimoji="0" lang="en-US" altLang="zh-CN" sz="2200" b="0" i="0" u="none" strike="noStrike" kern="1200" cap="none" spc="0" normalizeH="0" baseline="0" noProof="0" dirty="0">
                <a:ln>
                  <a:noFill/>
                </a:ln>
                <a:solidFill>
                  <a:srgbClr val="0000CC"/>
                </a:solidFill>
                <a:effectLst/>
                <a:uLnTx/>
                <a:uFillTx/>
                <a:latin typeface="Tahoma" panose="020B0604030504040204" pitchFamily="34" charset="0"/>
                <a:ea typeface="Tahoma" panose="020B0604030504040204" pitchFamily="34" charset="0"/>
                <a:cs typeface="Tahoma" panose="020B0604030504040204" pitchFamily="34" charset="0"/>
              </a:rPr>
              <a:t> Local Moments:  non-mobile, no Fermi surfaces.  </a:t>
            </a:r>
            <a:endParaRPr kumimoji="0" lang="en-US" altLang="zh-CN" sz="2200" b="0"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5" name="组合 4"/>
          <p:cNvGrpSpPr/>
          <p:nvPr/>
        </p:nvGrpSpPr>
        <p:grpSpPr>
          <a:xfrm>
            <a:off x="1311814" y="4805390"/>
            <a:ext cx="1710557" cy="1676400"/>
            <a:chOff x="1387433" y="4778828"/>
            <a:chExt cx="1710557" cy="1676400"/>
          </a:xfrm>
        </p:grpSpPr>
        <p:sp>
          <p:nvSpPr>
            <p:cNvPr id="71" name="Oval 32"/>
            <p:cNvSpPr>
              <a:spLocks noChangeArrowheads="1"/>
            </p:cNvSpPr>
            <p:nvPr/>
          </p:nvSpPr>
          <p:spPr bwMode="auto">
            <a:xfrm>
              <a:off x="1387433" y="4778828"/>
              <a:ext cx="1710557" cy="1676400"/>
            </a:xfrm>
            <a:prstGeom prst="ellipse">
              <a:avLst/>
            </a:prstGeom>
            <a:noFill/>
            <a:ln w="28575" algn="ctr">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charset="0"/>
                <a:ea typeface="宋体" pitchFamily="2" charset="-122"/>
                <a:cs typeface="+mn-cs"/>
              </a:endParaRPr>
            </a:p>
          </p:txBody>
        </p:sp>
        <p:sp>
          <p:nvSpPr>
            <p:cNvPr id="72" name="Line 33"/>
            <p:cNvSpPr>
              <a:spLocks noChangeShapeType="1"/>
            </p:cNvSpPr>
            <p:nvPr/>
          </p:nvSpPr>
          <p:spPr bwMode="auto">
            <a:xfrm>
              <a:off x="2359759" y="5437877"/>
              <a:ext cx="0" cy="513636"/>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charset="0"/>
                <a:ea typeface="宋体" pitchFamily="2" charset="-122"/>
                <a:cs typeface="+mn-cs"/>
              </a:endParaRPr>
            </a:p>
          </p:txBody>
        </p:sp>
        <p:sp>
          <p:nvSpPr>
            <p:cNvPr id="73" name="Oval 37"/>
            <p:cNvSpPr>
              <a:spLocks noChangeArrowheads="1"/>
            </p:cNvSpPr>
            <p:nvPr/>
          </p:nvSpPr>
          <p:spPr bwMode="auto">
            <a:xfrm>
              <a:off x="2265284" y="5579946"/>
              <a:ext cx="188949" cy="185783"/>
            </a:xfrm>
            <a:prstGeom prst="ellipse">
              <a:avLst/>
            </a:prstGeom>
            <a:solidFill>
              <a:srgbClr val="00FF00"/>
            </a:solidFill>
            <a:ln w="6350">
              <a:solidFill>
                <a:srgbClr val="FF6600"/>
              </a:solidFill>
              <a:round/>
              <a:headEnd/>
              <a:tailEnd type="non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charset="0"/>
                <a:ea typeface="宋体" pitchFamily="2" charset="-122"/>
                <a:cs typeface="+mn-cs"/>
              </a:endParaRPr>
            </a:p>
          </p:txBody>
        </p:sp>
        <p:sp>
          <p:nvSpPr>
            <p:cNvPr id="74" name="Line 72"/>
            <p:cNvSpPr>
              <a:spLocks noChangeShapeType="1"/>
            </p:cNvSpPr>
            <p:nvPr/>
          </p:nvSpPr>
          <p:spPr bwMode="auto">
            <a:xfrm flipH="1" flipV="1">
              <a:off x="2056328" y="5437877"/>
              <a:ext cx="0" cy="525930"/>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charset="0"/>
                <a:ea typeface="宋体" pitchFamily="2" charset="-122"/>
                <a:cs typeface="+mn-cs"/>
              </a:endParaRPr>
            </a:p>
          </p:txBody>
        </p:sp>
        <p:sp>
          <p:nvSpPr>
            <p:cNvPr id="75" name="Oval 73"/>
            <p:cNvSpPr>
              <a:spLocks noChangeArrowheads="1"/>
            </p:cNvSpPr>
            <p:nvPr/>
          </p:nvSpPr>
          <p:spPr bwMode="auto">
            <a:xfrm>
              <a:off x="1960484" y="5603169"/>
              <a:ext cx="190318" cy="185783"/>
            </a:xfrm>
            <a:prstGeom prst="ellipse">
              <a:avLst/>
            </a:prstGeom>
            <a:solidFill>
              <a:srgbClr val="00FF00"/>
            </a:solidFill>
            <a:ln w="6350">
              <a:solidFill>
                <a:srgbClr val="FF6600"/>
              </a:solidFill>
              <a:round/>
              <a:headEnd/>
              <a:tailEnd type="non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charset="0"/>
                <a:ea typeface="宋体" pitchFamily="2" charset="-122"/>
                <a:cs typeface="+mn-cs"/>
              </a:endParaRPr>
            </a:p>
          </p:txBody>
        </p:sp>
        <p:sp>
          <p:nvSpPr>
            <p:cNvPr id="76" name="Text Box 3"/>
            <p:cNvSpPr txBox="1">
              <a:spLocks noChangeArrowheads="1"/>
            </p:cNvSpPr>
            <p:nvPr/>
          </p:nvSpPr>
          <p:spPr bwMode="auto">
            <a:xfrm>
              <a:off x="1768433" y="4881341"/>
              <a:ext cx="884343"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zh-CN" sz="2200" b="0" i="0" u="none" strike="noStrike" kern="1200" cap="none" spc="0" normalizeH="0" baseline="0" noProof="0" dirty="0">
                  <a:ln>
                    <a:noFill/>
                  </a:ln>
                  <a:solidFill>
                    <a:srgbClr val="0000CC"/>
                  </a:solidFill>
                  <a:effectLst/>
                  <a:uLnTx/>
                  <a:uFillTx/>
                  <a:latin typeface="Tahoma" panose="020B0604030504040204" pitchFamily="34" charset="0"/>
                  <a:ea typeface="Tahoma" panose="020B0604030504040204" pitchFamily="34" charset="0"/>
                  <a:cs typeface="Tahoma" panose="020B0604030504040204" pitchFamily="34" charset="0"/>
                </a:rPr>
                <a:t>FS</a:t>
              </a:r>
            </a:p>
          </p:txBody>
        </p:sp>
      </p:grpSp>
      <p:sp>
        <p:nvSpPr>
          <p:cNvPr id="38" name="Rectangle 4"/>
          <p:cNvSpPr/>
          <p:nvPr/>
        </p:nvSpPr>
        <p:spPr>
          <a:xfrm>
            <a:off x="4236990" y="4588420"/>
            <a:ext cx="3058530" cy="430887"/>
          </a:xfrm>
          <a:prstGeom prst="rect">
            <a:avLst/>
          </a:prstGeom>
        </p:spPr>
        <p:txBody>
          <a:bodyPr wrap="square">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zh-CN" sz="2200" b="0" i="0" u="none" strike="noStrike" kern="1200" cap="none" spc="0" normalizeH="0" baseline="0" noProof="0" dirty="0">
                <a:ln>
                  <a:noFill/>
                </a:ln>
                <a:solidFill>
                  <a:srgbClr val="0000CC"/>
                </a:solidFill>
                <a:effectLst/>
                <a:uLnTx/>
                <a:uFillTx/>
                <a:latin typeface="Arial" charset="0"/>
                <a:ea typeface="宋体" pitchFamily="2" charset="-122"/>
                <a:cs typeface="+mn-cs"/>
              </a:rPr>
              <a:t>Pauli </a:t>
            </a:r>
            <a:r>
              <a:rPr kumimoji="0" lang="en-US" altLang="zh-CN" sz="2200" b="0" i="0" u="none" strike="noStrike" kern="1200" cap="none" spc="0" normalizeH="0" baseline="0" noProof="0" dirty="0" err="1">
                <a:ln>
                  <a:noFill/>
                </a:ln>
                <a:solidFill>
                  <a:srgbClr val="0000CC"/>
                </a:solidFill>
                <a:effectLst/>
                <a:uLnTx/>
                <a:uFillTx/>
                <a:latin typeface="Arial" charset="0"/>
                <a:ea typeface="宋体" pitchFamily="2" charset="-122"/>
                <a:cs typeface="+mn-cs"/>
              </a:rPr>
              <a:t>paramagnetism</a:t>
            </a:r>
            <a:r>
              <a:rPr kumimoji="0" lang="en-US" altLang="zh-CN" sz="2200" b="0" i="0" u="none" strike="noStrike" kern="1200" cap="none" spc="0" normalizeH="0" baseline="0" noProof="0" dirty="0">
                <a:ln>
                  <a:noFill/>
                </a:ln>
                <a:solidFill>
                  <a:srgbClr val="0000CC"/>
                </a:solidFill>
                <a:effectLst/>
                <a:uLnTx/>
                <a:uFillTx/>
                <a:latin typeface="Arial" charset="0"/>
                <a:ea typeface="宋体" pitchFamily="2" charset="-122"/>
                <a:cs typeface="+mn-cs"/>
              </a:rPr>
              <a:t>  </a:t>
            </a:r>
          </a:p>
        </p:txBody>
      </p:sp>
      <mc:AlternateContent xmlns:mc="http://schemas.openxmlformats.org/markup-compatibility/2006" xmlns:a14="http://schemas.microsoft.com/office/drawing/2010/main">
        <mc:Choice Requires="a14">
          <p:sp>
            <p:nvSpPr>
              <p:cNvPr id="39" name="矩形 38"/>
              <p:cNvSpPr/>
              <p:nvPr/>
            </p:nvSpPr>
            <p:spPr>
              <a:xfrm>
                <a:off x="4419616" y="5143003"/>
                <a:ext cx="2598692" cy="777777"/>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14:m>
                  <m:oMath xmlns:m="http://schemas.openxmlformats.org/officeDocument/2006/math">
                    <m:r>
                      <a:rPr kumimoji="0" lang="zh-CN" altLang="en-US" sz="2400" b="0" i="1" u="none" strike="noStrike" kern="1200" cap="none" spc="0" normalizeH="0" baseline="0" noProof="0" smtClean="0">
                        <a:ln>
                          <a:noFill/>
                        </a:ln>
                        <a:solidFill>
                          <a:srgbClr val="000000"/>
                        </a:solidFill>
                        <a:effectLst/>
                        <a:uLnTx/>
                        <a:uFillTx/>
                        <a:latin typeface="Cambria Math"/>
                        <a:cs typeface="+mn-cs"/>
                      </a:rPr>
                      <m:t>𝜒</m:t>
                    </m:r>
                    <m:r>
                      <a:rPr kumimoji="0" lang="en-US" altLang="zh-CN" sz="2400" b="0" i="1" u="none" strike="noStrike" kern="1200" cap="none" spc="0" normalizeH="0" baseline="0" noProof="0" smtClean="0">
                        <a:ln>
                          <a:noFill/>
                        </a:ln>
                        <a:solidFill>
                          <a:srgbClr val="000000"/>
                        </a:solidFill>
                        <a:effectLst/>
                        <a:uLnTx/>
                        <a:uFillTx/>
                        <a:latin typeface="Cambria Math"/>
                        <a:cs typeface="+mn-cs"/>
                      </a:rPr>
                      <m:t>=</m:t>
                    </m:r>
                    <m:sSub>
                      <m:sSubPr>
                        <m:ctrlPr>
                          <a:rPr kumimoji="0" lang="en-US" altLang="zh-CN" sz="2400" b="0" i="1" u="none" strike="noStrike" kern="1200" cap="none" spc="0" normalizeH="0" baseline="0" noProof="0" smtClean="0">
                            <a:ln>
                              <a:noFill/>
                            </a:ln>
                            <a:solidFill>
                              <a:srgbClr val="000000"/>
                            </a:solidFill>
                            <a:effectLst/>
                            <a:uLnTx/>
                            <a:uFillTx/>
                            <a:latin typeface="Cambria Math" panose="02040503050406030204" pitchFamily="18" charset="0"/>
                            <a:cs typeface="+mn-cs"/>
                          </a:rPr>
                        </m:ctrlPr>
                      </m:sSubPr>
                      <m:e>
                        <m:r>
                          <a:rPr kumimoji="0" lang="en-US" altLang="zh-CN" sz="2400" b="0" i="1" u="none" strike="noStrike" kern="1200" cap="none" spc="0" normalizeH="0" baseline="0" noProof="0" smtClean="0">
                            <a:ln>
                              <a:noFill/>
                            </a:ln>
                            <a:solidFill>
                              <a:srgbClr val="000000"/>
                            </a:solidFill>
                            <a:effectLst/>
                            <a:uLnTx/>
                            <a:uFillTx/>
                            <a:latin typeface="Cambria Math"/>
                            <a:cs typeface="+mn-cs"/>
                          </a:rPr>
                          <m:t>𝑁</m:t>
                        </m:r>
                      </m:e>
                      <m:sub>
                        <m:r>
                          <a:rPr kumimoji="0" lang="en-US" altLang="zh-CN" sz="2400" b="0" i="1" u="none" strike="noStrike" kern="1200" cap="none" spc="0" normalizeH="0" baseline="0" noProof="0" smtClean="0">
                            <a:ln>
                              <a:noFill/>
                            </a:ln>
                            <a:solidFill>
                              <a:srgbClr val="000000"/>
                            </a:solidFill>
                            <a:effectLst/>
                            <a:uLnTx/>
                            <a:uFillTx/>
                            <a:latin typeface="Cambria Math"/>
                            <a:cs typeface="+mn-cs"/>
                          </a:rPr>
                          <m:t>0</m:t>
                        </m:r>
                      </m:sub>
                    </m:sSub>
                    <m:r>
                      <a:rPr kumimoji="0" lang="en-US" altLang="zh-CN" sz="2400" b="0" i="1" u="none" strike="noStrike" kern="1200" cap="none" spc="0" normalizeH="0" baseline="0" noProof="0" smtClean="0">
                        <a:ln>
                          <a:noFill/>
                        </a:ln>
                        <a:solidFill>
                          <a:srgbClr val="000000"/>
                        </a:solidFill>
                        <a:effectLst/>
                        <a:uLnTx/>
                        <a:uFillTx/>
                        <a:latin typeface="Cambria Math"/>
                        <a:cs typeface="+mn-cs"/>
                      </a:rPr>
                      <m:t>(1−</m:t>
                    </m:r>
                    <m:r>
                      <a:rPr kumimoji="0" lang="en-US" altLang="zh-CN" sz="2400" b="0" i="1" u="none" strike="noStrike" kern="1200" cap="none" spc="0" normalizeH="0" baseline="0" noProof="0" smtClean="0">
                        <a:ln>
                          <a:noFill/>
                        </a:ln>
                        <a:solidFill>
                          <a:srgbClr val="000000"/>
                        </a:solidFill>
                        <a:effectLst/>
                        <a:uLnTx/>
                        <a:uFillTx/>
                        <a:latin typeface="Cambria Math"/>
                        <a:cs typeface="+mn-cs"/>
                      </a:rPr>
                      <m:t>𝑐</m:t>
                    </m:r>
                    <m:f>
                      <m:fPr>
                        <m:ctrlPr>
                          <a:rPr kumimoji="0" lang="en-US" altLang="zh-CN" sz="2400" b="0" i="1" u="none" strike="noStrike" kern="1200" cap="none" spc="0" normalizeH="0" baseline="0" noProof="0" smtClean="0">
                            <a:ln>
                              <a:noFill/>
                            </a:ln>
                            <a:solidFill>
                              <a:srgbClr val="000000"/>
                            </a:solidFill>
                            <a:effectLst/>
                            <a:uLnTx/>
                            <a:uFillTx/>
                            <a:latin typeface="Cambria Math" panose="02040503050406030204" pitchFamily="18" charset="0"/>
                            <a:cs typeface="+mn-cs"/>
                          </a:rPr>
                        </m:ctrlPr>
                      </m:fPr>
                      <m:num>
                        <m:sSup>
                          <m:sSupPr>
                            <m:ctrlPr>
                              <a:rPr kumimoji="0" lang="en-US" altLang="zh-CN" sz="2400" b="0" i="1" u="none" strike="noStrike" kern="1200" cap="none" spc="0" normalizeH="0" baseline="0" noProof="0" smtClean="0">
                                <a:ln>
                                  <a:noFill/>
                                </a:ln>
                                <a:solidFill>
                                  <a:srgbClr val="000000"/>
                                </a:solidFill>
                                <a:effectLst/>
                                <a:uLnTx/>
                                <a:uFillTx/>
                                <a:latin typeface="Cambria Math" panose="02040503050406030204" pitchFamily="18" charset="0"/>
                                <a:cs typeface="+mn-cs"/>
                              </a:rPr>
                            </m:ctrlPr>
                          </m:sSupPr>
                          <m:e>
                            <m:r>
                              <a:rPr kumimoji="0" lang="en-US" altLang="zh-CN" sz="2400" b="0" i="1" u="none" strike="noStrike" kern="1200" cap="none" spc="0" normalizeH="0" baseline="0" noProof="0" smtClean="0">
                                <a:ln>
                                  <a:noFill/>
                                </a:ln>
                                <a:solidFill>
                                  <a:srgbClr val="000000"/>
                                </a:solidFill>
                                <a:effectLst/>
                                <a:uLnTx/>
                                <a:uFillTx/>
                                <a:latin typeface="Cambria Math"/>
                                <a:cs typeface="+mn-cs"/>
                              </a:rPr>
                              <m:t>𝑇</m:t>
                            </m:r>
                          </m:e>
                          <m:sup>
                            <m:r>
                              <a:rPr kumimoji="0" lang="en-US" altLang="zh-CN" sz="2400" b="0" i="1" u="none" strike="noStrike" kern="1200" cap="none" spc="0" normalizeH="0" baseline="0" noProof="0" smtClean="0">
                                <a:ln>
                                  <a:noFill/>
                                </a:ln>
                                <a:solidFill>
                                  <a:srgbClr val="000000"/>
                                </a:solidFill>
                                <a:effectLst/>
                                <a:uLnTx/>
                                <a:uFillTx/>
                                <a:latin typeface="Cambria Math"/>
                                <a:cs typeface="+mn-cs"/>
                              </a:rPr>
                              <m:t>2</m:t>
                            </m:r>
                          </m:sup>
                        </m:sSup>
                      </m:num>
                      <m:den>
                        <m:sSubSup>
                          <m:sSubSupPr>
                            <m:ctrlPr>
                              <a:rPr kumimoji="0" lang="en-US" altLang="zh-CN" sz="2400" b="0" i="1" u="none" strike="noStrike" kern="1200" cap="none" spc="0" normalizeH="0" baseline="0" noProof="0" smtClean="0">
                                <a:ln>
                                  <a:noFill/>
                                </a:ln>
                                <a:solidFill>
                                  <a:srgbClr val="000000"/>
                                </a:solidFill>
                                <a:effectLst/>
                                <a:uLnTx/>
                                <a:uFillTx/>
                                <a:latin typeface="Cambria Math" panose="02040503050406030204" pitchFamily="18" charset="0"/>
                                <a:cs typeface="+mn-cs"/>
                              </a:rPr>
                            </m:ctrlPr>
                          </m:sSubSupPr>
                          <m:e>
                            <m:r>
                              <a:rPr kumimoji="0" lang="en-US" altLang="zh-CN" sz="2400" b="0" i="1" u="none" strike="noStrike" kern="1200" cap="none" spc="0" normalizeH="0" baseline="0" noProof="0" smtClean="0">
                                <a:ln>
                                  <a:noFill/>
                                </a:ln>
                                <a:solidFill>
                                  <a:srgbClr val="000000"/>
                                </a:solidFill>
                                <a:effectLst/>
                                <a:uLnTx/>
                                <a:uFillTx/>
                                <a:latin typeface="Cambria Math"/>
                                <a:cs typeface="+mn-cs"/>
                              </a:rPr>
                              <m:t>𝑇</m:t>
                            </m:r>
                          </m:e>
                          <m:sub>
                            <m:r>
                              <a:rPr kumimoji="0" lang="en-US" altLang="zh-CN" sz="2400" b="0" i="1" u="none" strike="noStrike" kern="1200" cap="none" spc="0" normalizeH="0" baseline="0" noProof="0" smtClean="0">
                                <a:ln>
                                  <a:noFill/>
                                </a:ln>
                                <a:solidFill>
                                  <a:srgbClr val="000000"/>
                                </a:solidFill>
                                <a:effectLst/>
                                <a:uLnTx/>
                                <a:uFillTx/>
                                <a:latin typeface="Cambria Math"/>
                                <a:cs typeface="+mn-cs"/>
                              </a:rPr>
                              <m:t>𝑓</m:t>
                            </m:r>
                          </m:sub>
                          <m:sup>
                            <m:r>
                              <a:rPr kumimoji="0" lang="en-US" altLang="zh-CN" sz="2400" b="0" i="1" u="none" strike="noStrike" kern="1200" cap="none" spc="0" normalizeH="0" baseline="0" noProof="0" smtClean="0">
                                <a:ln>
                                  <a:noFill/>
                                </a:ln>
                                <a:solidFill>
                                  <a:srgbClr val="000000"/>
                                </a:solidFill>
                                <a:effectLst/>
                                <a:uLnTx/>
                                <a:uFillTx/>
                                <a:latin typeface="Cambria Math"/>
                                <a:cs typeface="+mn-cs"/>
                              </a:rPr>
                              <m:t>2</m:t>
                            </m:r>
                          </m:sup>
                        </m:sSubSup>
                      </m:den>
                    </m:f>
                  </m:oMath>
                </a14:m>
                <a:r>
                  <a:rPr kumimoji="0" lang="en-US" altLang="zh-CN" sz="2400" b="0" i="0" u="none" strike="noStrike" kern="1200" cap="none" spc="0" normalizeH="0" baseline="0" noProof="0" dirty="0">
                    <a:ln>
                      <a:noFill/>
                    </a:ln>
                    <a:solidFill>
                      <a:srgbClr val="000000"/>
                    </a:solidFill>
                    <a:effectLst/>
                    <a:uLnTx/>
                    <a:uFillTx/>
                    <a:latin typeface="Arial" charset="0"/>
                    <a:ea typeface="宋体" pitchFamily="2" charset="-122"/>
                    <a:cs typeface="+mn-cs"/>
                  </a:rPr>
                  <a:t>)</a:t>
                </a:r>
                <a:endParaRPr kumimoji="0" lang="zh-CN" altLang="en-US" sz="2400" b="0" i="0" u="none" strike="noStrike" kern="1200" cap="none" spc="0" normalizeH="0" baseline="0" noProof="0" dirty="0">
                  <a:ln>
                    <a:noFill/>
                  </a:ln>
                  <a:solidFill>
                    <a:srgbClr val="000000"/>
                  </a:solidFill>
                  <a:effectLst/>
                  <a:uLnTx/>
                  <a:uFillTx/>
                  <a:latin typeface="Arial" charset="0"/>
                  <a:ea typeface="宋体" pitchFamily="2" charset="-122"/>
                  <a:cs typeface="+mn-cs"/>
                </a:endParaRPr>
              </a:p>
            </p:txBody>
          </p:sp>
        </mc:Choice>
        <mc:Fallback xmlns="">
          <p:sp>
            <p:nvSpPr>
              <p:cNvPr id="39" name="矩形 38"/>
              <p:cNvSpPr>
                <a:spLocks noRot="1" noChangeAspect="1" noMove="1" noResize="1" noEditPoints="1" noAdjustHandles="1" noChangeArrowheads="1" noChangeShapeType="1" noTextEdit="1"/>
              </p:cNvSpPr>
              <p:nvPr/>
            </p:nvSpPr>
            <p:spPr>
              <a:xfrm>
                <a:off x="4419616" y="5143003"/>
                <a:ext cx="2598692" cy="777777"/>
              </a:xfrm>
              <a:prstGeom prst="rect">
                <a:avLst/>
              </a:prstGeom>
              <a:blipFill rotWithShape="0">
                <a:blip r:embed="rId6"/>
                <a:stretch>
                  <a:fillRect/>
                </a:stretch>
              </a:blipFill>
            </p:spPr>
            <p:txBody>
              <a:bodyPr/>
              <a:lstStyle/>
              <a:p>
                <a:r>
                  <a:rPr lang="zh-CN" altLang="en-US">
                    <a:noFill/>
                  </a:rPr>
                  <a:t> </a:t>
                </a:r>
              </a:p>
            </p:txBody>
          </p:sp>
        </mc:Fallback>
      </mc:AlternateContent>
      <p:sp>
        <p:nvSpPr>
          <p:cNvPr id="2" name="矩形 1"/>
          <p:cNvSpPr/>
          <p:nvPr/>
        </p:nvSpPr>
        <p:spPr>
          <a:xfrm>
            <a:off x="4194782" y="6240143"/>
            <a:ext cx="4502900" cy="369332"/>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CN" sz="1800" b="0" i="0" u="none" strike="noStrike" kern="1200" cap="none" spc="0" normalizeH="0" baseline="0" noProof="0" dirty="0">
                <a:ln>
                  <a:noFill/>
                </a:ln>
                <a:solidFill>
                  <a:srgbClr val="000000"/>
                </a:solidFill>
                <a:effectLst/>
                <a:uLnTx/>
                <a:uFillTx/>
                <a:latin typeface="Arial" charset="0"/>
                <a:ea typeface="宋体" pitchFamily="2" charset="-122"/>
                <a:cs typeface="+mn-cs"/>
              </a:rPr>
              <a:t>N</a:t>
            </a:r>
            <a:r>
              <a:rPr kumimoji="0" lang="en-US" altLang="zh-CN" sz="1800" b="0" i="0" u="none" strike="noStrike" kern="1200" cap="none" spc="0" normalizeH="0" baseline="-25000" noProof="0" dirty="0">
                <a:ln>
                  <a:noFill/>
                </a:ln>
                <a:solidFill>
                  <a:srgbClr val="000000"/>
                </a:solidFill>
                <a:effectLst/>
                <a:uLnTx/>
                <a:uFillTx/>
                <a:latin typeface="Arial" charset="0"/>
                <a:ea typeface="宋体" pitchFamily="2" charset="-122"/>
                <a:cs typeface="+mn-cs"/>
              </a:rPr>
              <a:t>0</a:t>
            </a:r>
            <a:r>
              <a:rPr kumimoji="0" lang="en-US" altLang="zh-CN" sz="1800" b="0" i="0" u="none" strike="noStrike" kern="1200" cap="none" spc="0" normalizeH="0" baseline="0" noProof="0" dirty="0">
                <a:ln>
                  <a:noFill/>
                </a:ln>
                <a:solidFill>
                  <a:srgbClr val="000000"/>
                </a:solidFill>
                <a:effectLst/>
                <a:uLnTx/>
                <a:uFillTx/>
                <a:latin typeface="Arial" charset="0"/>
                <a:ea typeface="宋体" pitchFamily="2" charset="-122"/>
                <a:cs typeface="+mn-cs"/>
              </a:rPr>
              <a:t>: density of states at the Fermi level</a:t>
            </a:r>
          </a:p>
        </p:txBody>
      </p:sp>
    </p:spTree>
    <p:custDataLst>
      <p:tags r:id="rId1"/>
    </p:custDataLst>
    <p:extLst>
      <p:ext uri="{BB962C8B-B14F-4D97-AF65-F5344CB8AC3E}">
        <p14:creationId xmlns:p14="http://schemas.microsoft.com/office/powerpoint/2010/main" val="2459310658"/>
      </p:ext>
    </p:extLst>
  </p:cSld>
  <p:clrMapOvr>
    <a:masterClrMapping/>
  </p:clrMapOvr>
  <mc:AlternateContent xmlns:mc="http://schemas.openxmlformats.org/markup-compatibility/2006" xmlns:p14="http://schemas.microsoft.com/office/powerpoint/2010/main">
    <mc:Choice Requires="p14">
      <p:transition spd="slow" p14:dur="2000" advTm="93260"/>
    </mc:Choice>
    <mc:Fallback xmlns="">
      <p:transition spd="slow" advTm="9326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38" grpId="0"/>
      <p:bldP spid="39" grpId="0"/>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8722" name="Picture 2" descr="http://www.superconductors.org/percht2.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7653" y="1381478"/>
            <a:ext cx="5714611" cy="3632018"/>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2"/>
          <p:cNvSpPr>
            <a:spLocks noGrp="1" noChangeArrowheads="1"/>
          </p:cNvSpPr>
          <p:nvPr>
            <p:ph type="title"/>
          </p:nvPr>
        </p:nvSpPr>
        <p:spPr>
          <a:xfrm>
            <a:off x="764074" y="411796"/>
            <a:ext cx="7633389" cy="661205"/>
          </a:xfrm>
        </p:spPr>
        <p:txBody>
          <a:bodyPr/>
          <a:lstStyle/>
          <a:p>
            <a:pPr algn="ctr"/>
            <a:r>
              <a:rPr lang="en-US" altLang="zh-CN" sz="2800" u="sng" dirty="0">
                <a:solidFill>
                  <a:schemeClr val="tx1"/>
                </a:solidFill>
                <a:latin typeface="Tahoma" pitchFamily="34" charset="0"/>
              </a:rPr>
              <a:t>Ferromagnetism (FM) </a:t>
            </a:r>
            <a:r>
              <a:rPr lang="en-US" altLang="zh-CN" sz="2800" u="sng" dirty="0" err="1">
                <a:latin typeface="Tahoma" pitchFamily="34" charset="0"/>
              </a:rPr>
              <a:t>v.s</a:t>
            </a:r>
            <a:r>
              <a:rPr lang="en-US" altLang="zh-CN" sz="2800" u="sng" dirty="0">
                <a:latin typeface="Tahoma" pitchFamily="34" charset="0"/>
              </a:rPr>
              <a:t>. superconductivity</a:t>
            </a:r>
            <a:r>
              <a:rPr lang="en-US" altLang="zh-CN" sz="2800" u="sng" dirty="0">
                <a:solidFill>
                  <a:schemeClr val="tx1"/>
                </a:solidFill>
                <a:latin typeface="Tahoma" pitchFamily="34" charset="0"/>
              </a:rPr>
              <a:t>  </a:t>
            </a:r>
            <a:endParaRPr lang="ru-RU" altLang="zh-CN" sz="2800" u="sng" dirty="0">
              <a:solidFill>
                <a:schemeClr val="tx1"/>
              </a:solidFill>
              <a:latin typeface="Tahoma" pitchFamily="34" charset="0"/>
            </a:endParaRPr>
          </a:p>
        </p:txBody>
      </p:sp>
      <p:grpSp>
        <p:nvGrpSpPr>
          <p:cNvPr id="13" name="Group 27"/>
          <p:cNvGrpSpPr>
            <a:grpSpLocks/>
          </p:cNvGrpSpPr>
          <p:nvPr/>
        </p:nvGrpSpPr>
        <p:grpSpPr bwMode="auto">
          <a:xfrm>
            <a:off x="2926296" y="5647636"/>
            <a:ext cx="1803400" cy="567914"/>
            <a:chOff x="657" y="822"/>
            <a:chExt cx="1136" cy="363"/>
          </a:xfrm>
        </p:grpSpPr>
        <p:sp>
          <p:nvSpPr>
            <p:cNvPr id="14" name="Rectangle 28"/>
            <p:cNvSpPr>
              <a:spLocks noChangeArrowheads="1"/>
            </p:cNvSpPr>
            <p:nvPr/>
          </p:nvSpPr>
          <p:spPr bwMode="auto">
            <a:xfrm>
              <a:off x="657" y="822"/>
              <a:ext cx="363" cy="363"/>
            </a:xfrm>
            <a:prstGeom prst="rect">
              <a:avLst/>
            </a:prstGeom>
            <a:solidFill>
              <a:srgbClr val="FFCC00"/>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ea typeface="宋体" pitchFamily="2" charset="-122"/>
                </a:defRPr>
              </a:lvl1pPr>
              <a:lvl2pPr marL="742950" indent="-285750" eaLnBrk="0" hangingPunct="0">
                <a:spcBef>
                  <a:spcPct val="20000"/>
                </a:spcBef>
                <a:buChar char="–"/>
                <a:defRPr sz="2800">
                  <a:solidFill>
                    <a:schemeClr val="tx1"/>
                  </a:solidFill>
                  <a:latin typeface="Arial" charset="0"/>
                  <a:ea typeface="宋体" pitchFamily="2" charset="-122"/>
                </a:defRPr>
              </a:lvl2pPr>
              <a:lvl3pPr marL="1143000" indent="-228600" eaLnBrk="0" hangingPunct="0">
                <a:spcBef>
                  <a:spcPct val="20000"/>
                </a:spcBef>
                <a:buChar char="•"/>
                <a:defRPr sz="2400">
                  <a:solidFill>
                    <a:schemeClr val="tx1"/>
                  </a:solidFill>
                  <a:latin typeface="Arial" charset="0"/>
                  <a:ea typeface="宋体" pitchFamily="2" charset="-122"/>
                </a:defRPr>
              </a:lvl3pPr>
              <a:lvl4pPr marL="1600200" indent="-228600" eaLnBrk="0" hangingPunct="0">
                <a:spcBef>
                  <a:spcPct val="20000"/>
                </a:spcBef>
                <a:buChar char="–"/>
                <a:defRPr sz="2000">
                  <a:solidFill>
                    <a:schemeClr val="tx1"/>
                  </a:solidFill>
                  <a:latin typeface="Arial" charset="0"/>
                  <a:ea typeface="宋体" pitchFamily="2" charset="-122"/>
                </a:defRPr>
              </a:lvl4pPr>
              <a:lvl5pPr marL="2057400" indent="-228600" eaLnBrk="0" hangingPunct="0">
                <a:spcBef>
                  <a:spcPct val="20000"/>
                </a:spcBef>
                <a:buChar char="»"/>
                <a:defRPr sz="2000">
                  <a:solidFill>
                    <a:schemeClr val="tx1"/>
                  </a:solidFill>
                  <a:latin typeface="Arial"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charset="0"/>
                  <a:ea typeface="宋体"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zh-CN" sz="1800" b="0" i="0" u="none" strike="noStrike" kern="1200" cap="none" spc="0" normalizeH="0" baseline="0" noProof="0">
                <a:ln>
                  <a:noFill/>
                </a:ln>
                <a:solidFill>
                  <a:prstClr val="black"/>
                </a:solidFill>
                <a:effectLst/>
                <a:uLnTx/>
                <a:uFillTx/>
                <a:latin typeface="Arial" charset="0"/>
                <a:ea typeface="宋体" pitchFamily="2" charset="-122"/>
                <a:cs typeface="+mn-cs"/>
              </a:endParaRPr>
            </a:p>
          </p:txBody>
        </p:sp>
        <p:sp>
          <p:nvSpPr>
            <p:cNvPr id="16" name="Rectangle 29"/>
            <p:cNvSpPr>
              <a:spLocks noChangeArrowheads="1"/>
            </p:cNvSpPr>
            <p:nvPr/>
          </p:nvSpPr>
          <p:spPr bwMode="auto">
            <a:xfrm>
              <a:off x="1020" y="822"/>
              <a:ext cx="363" cy="363"/>
            </a:xfrm>
            <a:prstGeom prst="rect">
              <a:avLst/>
            </a:prstGeom>
            <a:solidFill>
              <a:srgbClr val="FFCC00"/>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ea typeface="宋体" pitchFamily="2" charset="-122"/>
                </a:defRPr>
              </a:lvl1pPr>
              <a:lvl2pPr marL="742950" indent="-285750" eaLnBrk="0" hangingPunct="0">
                <a:spcBef>
                  <a:spcPct val="20000"/>
                </a:spcBef>
                <a:buChar char="–"/>
                <a:defRPr sz="2800">
                  <a:solidFill>
                    <a:schemeClr val="tx1"/>
                  </a:solidFill>
                  <a:latin typeface="Arial" charset="0"/>
                  <a:ea typeface="宋体" pitchFamily="2" charset="-122"/>
                </a:defRPr>
              </a:lvl2pPr>
              <a:lvl3pPr marL="1143000" indent="-228600" eaLnBrk="0" hangingPunct="0">
                <a:spcBef>
                  <a:spcPct val="20000"/>
                </a:spcBef>
                <a:buChar char="•"/>
                <a:defRPr sz="2400">
                  <a:solidFill>
                    <a:schemeClr val="tx1"/>
                  </a:solidFill>
                  <a:latin typeface="Arial" charset="0"/>
                  <a:ea typeface="宋体" pitchFamily="2" charset="-122"/>
                </a:defRPr>
              </a:lvl3pPr>
              <a:lvl4pPr marL="1600200" indent="-228600" eaLnBrk="0" hangingPunct="0">
                <a:spcBef>
                  <a:spcPct val="20000"/>
                </a:spcBef>
                <a:buChar char="–"/>
                <a:defRPr sz="2000">
                  <a:solidFill>
                    <a:schemeClr val="tx1"/>
                  </a:solidFill>
                  <a:latin typeface="Arial" charset="0"/>
                  <a:ea typeface="宋体" pitchFamily="2" charset="-122"/>
                </a:defRPr>
              </a:lvl4pPr>
              <a:lvl5pPr marL="2057400" indent="-228600" eaLnBrk="0" hangingPunct="0">
                <a:spcBef>
                  <a:spcPct val="20000"/>
                </a:spcBef>
                <a:buChar char="»"/>
                <a:defRPr sz="2000">
                  <a:solidFill>
                    <a:schemeClr val="tx1"/>
                  </a:solidFill>
                  <a:latin typeface="Arial"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charset="0"/>
                  <a:ea typeface="宋体"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zh-CN" sz="1800" b="0" i="0" u="none" strike="noStrike" kern="1200" cap="none" spc="0" normalizeH="0" baseline="0" noProof="0">
                <a:ln>
                  <a:noFill/>
                </a:ln>
                <a:solidFill>
                  <a:prstClr val="black"/>
                </a:solidFill>
                <a:effectLst/>
                <a:uLnTx/>
                <a:uFillTx/>
                <a:latin typeface="Arial" charset="0"/>
                <a:ea typeface="宋体" pitchFamily="2" charset="-122"/>
                <a:cs typeface="+mn-cs"/>
              </a:endParaRPr>
            </a:p>
          </p:txBody>
        </p:sp>
        <p:sp>
          <p:nvSpPr>
            <p:cNvPr id="17" name="Rectangle 30"/>
            <p:cNvSpPr>
              <a:spLocks noChangeArrowheads="1"/>
            </p:cNvSpPr>
            <p:nvPr/>
          </p:nvSpPr>
          <p:spPr bwMode="auto">
            <a:xfrm>
              <a:off x="1383" y="822"/>
              <a:ext cx="363" cy="363"/>
            </a:xfrm>
            <a:prstGeom prst="rect">
              <a:avLst/>
            </a:prstGeom>
            <a:solidFill>
              <a:srgbClr val="FFCC00"/>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ea typeface="宋体" pitchFamily="2" charset="-122"/>
                </a:defRPr>
              </a:lvl1pPr>
              <a:lvl2pPr marL="742950" indent="-285750" eaLnBrk="0" hangingPunct="0">
                <a:spcBef>
                  <a:spcPct val="20000"/>
                </a:spcBef>
                <a:buChar char="–"/>
                <a:defRPr sz="2800">
                  <a:solidFill>
                    <a:schemeClr val="tx1"/>
                  </a:solidFill>
                  <a:latin typeface="Arial" charset="0"/>
                  <a:ea typeface="宋体" pitchFamily="2" charset="-122"/>
                </a:defRPr>
              </a:lvl2pPr>
              <a:lvl3pPr marL="1143000" indent="-228600" eaLnBrk="0" hangingPunct="0">
                <a:spcBef>
                  <a:spcPct val="20000"/>
                </a:spcBef>
                <a:buChar char="•"/>
                <a:defRPr sz="2400">
                  <a:solidFill>
                    <a:schemeClr val="tx1"/>
                  </a:solidFill>
                  <a:latin typeface="Arial" charset="0"/>
                  <a:ea typeface="宋体" pitchFamily="2" charset="-122"/>
                </a:defRPr>
              </a:lvl3pPr>
              <a:lvl4pPr marL="1600200" indent="-228600" eaLnBrk="0" hangingPunct="0">
                <a:spcBef>
                  <a:spcPct val="20000"/>
                </a:spcBef>
                <a:buChar char="–"/>
                <a:defRPr sz="2000">
                  <a:solidFill>
                    <a:schemeClr val="tx1"/>
                  </a:solidFill>
                  <a:latin typeface="Arial" charset="0"/>
                  <a:ea typeface="宋体" pitchFamily="2" charset="-122"/>
                </a:defRPr>
              </a:lvl4pPr>
              <a:lvl5pPr marL="2057400" indent="-228600" eaLnBrk="0" hangingPunct="0">
                <a:spcBef>
                  <a:spcPct val="20000"/>
                </a:spcBef>
                <a:buChar char="»"/>
                <a:defRPr sz="2000">
                  <a:solidFill>
                    <a:schemeClr val="tx1"/>
                  </a:solidFill>
                  <a:latin typeface="Arial"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charset="0"/>
                  <a:ea typeface="宋体"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zh-CN" sz="1800" b="0" i="0" u="none" strike="noStrike" kern="1200" cap="none" spc="0" normalizeH="0" baseline="0" noProof="0">
                <a:ln>
                  <a:noFill/>
                </a:ln>
                <a:solidFill>
                  <a:prstClr val="black"/>
                </a:solidFill>
                <a:effectLst/>
                <a:uLnTx/>
                <a:uFillTx/>
                <a:latin typeface="Arial" charset="0"/>
                <a:ea typeface="宋体" pitchFamily="2" charset="-122"/>
                <a:cs typeface="+mn-cs"/>
              </a:endParaRPr>
            </a:p>
          </p:txBody>
        </p:sp>
        <p:sp>
          <p:nvSpPr>
            <p:cNvPr id="18" name="Text Box 31"/>
            <p:cNvSpPr txBox="1">
              <a:spLocks noChangeArrowheads="1"/>
            </p:cNvSpPr>
            <p:nvPr/>
          </p:nvSpPr>
          <p:spPr bwMode="auto">
            <a:xfrm>
              <a:off x="710" y="907"/>
              <a:ext cx="1083"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ea typeface="宋体" pitchFamily="2" charset="-122"/>
                </a:defRPr>
              </a:lvl1pPr>
              <a:lvl2pPr marL="742950" indent="-285750" eaLnBrk="0" hangingPunct="0">
                <a:spcBef>
                  <a:spcPct val="20000"/>
                </a:spcBef>
                <a:buChar char="–"/>
                <a:defRPr sz="2800">
                  <a:solidFill>
                    <a:schemeClr val="tx1"/>
                  </a:solidFill>
                  <a:latin typeface="Arial" charset="0"/>
                  <a:ea typeface="宋体" pitchFamily="2" charset="-122"/>
                </a:defRPr>
              </a:lvl2pPr>
              <a:lvl3pPr marL="1143000" indent="-228600" eaLnBrk="0" hangingPunct="0">
                <a:spcBef>
                  <a:spcPct val="20000"/>
                </a:spcBef>
                <a:buChar char="•"/>
                <a:defRPr sz="2400">
                  <a:solidFill>
                    <a:schemeClr val="tx1"/>
                  </a:solidFill>
                  <a:latin typeface="Arial" charset="0"/>
                  <a:ea typeface="宋体" pitchFamily="2" charset="-122"/>
                </a:defRPr>
              </a:lvl3pPr>
              <a:lvl4pPr marL="1600200" indent="-228600" eaLnBrk="0" hangingPunct="0">
                <a:spcBef>
                  <a:spcPct val="20000"/>
                </a:spcBef>
                <a:buChar char="–"/>
                <a:defRPr sz="2000">
                  <a:solidFill>
                    <a:schemeClr val="tx1"/>
                  </a:solidFill>
                  <a:latin typeface="Arial" charset="0"/>
                  <a:ea typeface="宋体" pitchFamily="2" charset="-122"/>
                </a:defRPr>
              </a:lvl4pPr>
              <a:lvl5pPr marL="2057400" indent="-228600" eaLnBrk="0" hangingPunct="0">
                <a:spcBef>
                  <a:spcPct val="20000"/>
                </a:spcBef>
                <a:buChar char="»"/>
                <a:defRPr sz="2000">
                  <a:solidFill>
                    <a:schemeClr val="tx1"/>
                  </a:solidFill>
                  <a:latin typeface="Arial"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charset="0"/>
                  <a:ea typeface="宋体"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CN" sz="1800" b="0" i="0" u="none" strike="noStrike" kern="1200" cap="none" spc="0" normalizeH="0" baseline="0" noProof="0" dirty="0">
                  <a:ln>
                    <a:noFill/>
                  </a:ln>
                  <a:solidFill>
                    <a:prstClr val="black"/>
                  </a:solidFill>
                  <a:effectLst/>
                  <a:uLnTx/>
                  <a:uFillTx/>
                  <a:latin typeface="Arial" charset="0"/>
                  <a:ea typeface="宋体" pitchFamily="2" charset="-122"/>
                  <a:cs typeface="+mn-cs"/>
                </a:rPr>
                <a:t>Fe    Co     Ni</a:t>
              </a:r>
            </a:p>
          </p:txBody>
        </p:sp>
      </p:grpSp>
      <p:sp>
        <p:nvSpPr>
          <p:cNvPr id="19" name="Text Box 3"/>
          <p:cNvSpPr txBox="1">
            <a:spLocks noChangeArrowheads="1"/>
          </p:cNvSpPr>
          <p:nvPr/>
        </p:nvSpPr>
        <p:spPr bwMode="auto">
          <a:xfrm>
            <a:off x="468342" y="5702780"/>
            <a:ext cx="2457954"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ea typeface="宋体" pitchFamily="2" charset="-122"/>
              </a:defRPr>
            </a:lvl1pPr>
            <a:lvl2pPr marL="742950" indent="-285750" eaLnBrk="0" hangingPunct="0">
              <a:spcBef>
                <a:spcPct val="20000"/>
              </a:spcBef>
              <a:buChar char="–"/>
              <a:defRPr sz="2800">
                <a:solidFill>
                  <a:schemeClr val="tx1"/>
                </a:solidFill>
                <a:latin typeface="Arial" charset="0"/>
                <a:ea typeface="宋体" pitchFamily="2" charset="-122"/>
              </a:defRPr>
            </a:lvl2pPr>
            <a:lvl3pPr marL="1143000" indent="-228600" eaLnBrk="0" hangingPunct="0">
              <a:spcBef>
                <a:spcPct val="20000"/>
              </a:spcBef>
              <a:buChar char="•"/>
              <a:defRPr sz="2400">
                <a:solidFill>
                  <a:schemeClr val="tx1"/>
                </a:solidFill>
                <a:latin typeface="Arial" charset="0"/>
                <a:ea typeface="宋体" pitchFamily="2" charset="-122"/>
              </a:defRPr>
            </a:lvl3pPr>
            <a:lvl4pPr marL="1600200" indent="-228600" eaLnBrk="0" hangingPunct="0">
              <a:spcBef>
                <a:spcPct val="20000"/>
              </a:spcBef>
              <a:buChar char="–"/>
              <a:defRPr sz="2000">
                <a:solidFill>
                  <a:schemeClr val="tx1"/>
                </a:solidFill>
                <a:latin typeface="Arial" charset="0"/>
                <a:ea typeface="宋体" pitchFamily="2" charset="-122"/>
              </a:defRPr>
            </a:lvl4pPr>
            <a:lvl5pPr marL="2057400" indent="-228600" eaLnBrk="0" hangingPunct="0">
              <a:spcBef>
                <a:spcPct val="20000"/>
              </a:spcBef>
              <a:buChar char="»"/>
              <a:defRPr sz="2000">
                <a:solidFill>
                  <a:schemeClr val="tx1"/>
                </a:solidFill>
                <a:latin typeface="Arial"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charset="0"/>
                <a:ea typeface="宋体" pitchFamily="2" charset="-122"/>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zh-CN" sz="2600" b="0" i="0" u="none" strike="noStrike" kern="1200" cap="none" spc="0" normalizeH="0" baseline="0" noProof="0" dirty="0">
                <a:ln>
                  <a:noFill/>
                </a:ln>
                <a:solidFill>
                  <a:srgbClr val="0000CC"/>
                </a:solidFill>
                <a:effectLst/>
                <a:uLnTx/>
                <a:uFillTx/>
                <a:latin typeface="Tahoma" panose="020B0604030504040204" pitchFamily="34" charset="0"/>
                <a:ea typeface="Tahoma" panose="020B0604030504040204" pitchFamily="34" charset="0"/>
                <a:cs typeface="Tahoma" panose="020B0604030504040204" pitchFamily="34" charset="0"/>
              </a:rPr>
              <a:t>FM elements:</a:t>
            </a:r>
          </a:p>
        </p:txBody>
      </p:sp>
      <p:grpSp>
        <p:nvGrpSpPr>
          <p:cNvPr id="5" name="组合 4"/>
          <p:cNvGrpSpPr/>
          <p:nvPr/>
        </p:nvGrpSpPr>
        <p:grpSpPr>
          <a:xfrm>
            <a:off x="4882700" y="5647636"/>
            <a:ext cx="1436554" cy="579748"/>
            <a:chOff x="4741853" y="5584025"/>
            <a:chExt cx="1436554" cy="579748"/>
          </a:xfrm>
        </p:grpSpPr>
        <p:sp>
          <p:nvSpPr>
            <p:cNvPr id="23" name="Rectangle 28"/>
            <p:cNvSpPr>
              <a:spLocks noChangeArrowheads="1"/>
            </p:cNvSpPr>
            <p:nvPr/>
          </p:nvSpPr>
          <p:spPr bwMode="auto">
            <a:xfrm>
              <a:off x="4741853" y="5595859"/>
              <a:ext cx="576263" cy="567914"/>
            </a:xfrm>
            <a:prstGeom prst="rect">
              <a:avLst/>
            </a:prstGeom>
            <a:solidFill>
              <a:srgbClr val="FFCC00"/>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ea typeface="宋体" pitchFamily="2" charset="-122"/>
                </a:defRPr>
              </a:lvl1pPr>
              <a:lvl2pPr marL="742950" indent="-285750" eaLnBrk="0" hangingPunct="0">
                <a:spcBef>
                  <a:spcPct val="20000"/>
                </a:spcBef>
                <a:buChar char="–"/>
                <a:defRPr sz="2800">
                  <a:solidFill>
                    <a:schemeClr val="tx1"/>
                  </a:solidFill>
                  <a:latin typeface="Arial" charset="0"/>
                  <a:ea typeface="宋体" pitchFamily="2" charset="-122"/>
                </a:defRPr>
              </a:lvl2pPr>
              <a:lvl3pPr marL="1143000" indent="-228600" eaLnBrk="0" hangingPunct="0">
                <a:spcBef>
                  <a:spcPct val="20000"/>
                </a:spcBef>
                <a:buChar char="•"/>
                <a:defRPr sz="2400">
                  <a:solidFill>
                    <a:schemeClr val="tx1"/>
                  </a:solidFill>
                  <a:latin typeface="Arial" charset="0"/>
                  <a:ea typeface="宋体" pitchFamily="2" charset="-122"/>
                </a:defRPr>
              </a:lvl3pPr>
              <a:lvl4pPr marL="1600200" indent="-228600" eaLnBrk="0" hangingPunct="0">
                <a:spcBef>
                  <a:spcPct val="20000"/>
                </a:spcBef>
                <a:buChar char="–"/>
                <a:defRPr sz="2000">
                  <a:solidFill>
                    <a:schemeClr val="tx1"/>
                  </a:solidFill>
                  <a:latin typeface="Arial" charset="0"/>
                  <a:ea typeface="宋体" pitchFamily="2" charset="-122"/>
                </a:defRPr>
              </a:lvl4pPr>
              <a:lvl5pPr marL="2057400" indent="-228600" eaLnBrk="0" hangingPunct="0">
                <a:spcBef>
                  <a:spcPct val="20000"/>
                </a:spcBef>
                <a:buChar char="»"/>
                <a:defRPr sz="2000">
                  <a:solidFill>
                    <a:schemeClr val="tx1"/>
                  </a:solidFill>
                  <a:latin typeface="Arial"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charset="0"/>
                  <a:ea typeface="宋体"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zh-CN" sz="1800" b="0" i="0" u="none" strike="noStrike" kern="1200" cap="none" spc="0" normalizeH="0" baseline="0" noProof="0">
                <a:ln>
                  <a:noFill/>
                </a:ln>
                <a:solidFill>
                  <a:prstClr val="black"/>
                </a:solidFill>
                <a:effectLst/>
                <a:uLnTx/>
                <a:uFillTx/>
                <a:latin typeface="Arial" charset="0"/>
                <a:ea typeface="宋体" pitchFamily="2" charset="-122"/>
                <a:cs typeface="+mn-cs"/>
              </a:endParaRPr>
            </a:p>
          </p:txBody>
        </p:sp>
        <p:sp>
          <p:nvSpPr>
            <p:cNvPr id="26" name="Text Box 31"/>
            <p:cNvSpPr txBox="1">
              <a:spLocks noChangeArrowheads="1"/>
            </p:cNvSpPr>
            <p:nvPr/>
          </p:nvSpPr>
          <p:spPr bwMode="auto">
            <a:xfrm>
              <a:off x="4762773" y="5733919"/>
              <a:ext cx="52180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ea typeface="宋体" pitchFamily="2" charset="-122"/>
                </a:defRPr>
              </a:lvl1pPr>
              <a:lvl2pPr marL="742950" indent="-285750" eaLnBrk="0" hangingPunct="0">
                <a:spcBef>
                  <a:spcPct val="20000"/>
                </a:spcBef>
                <a:buChar char="–"/>
                <a:defRPr sz="2800">
                  <a:solidFill>
                    <a:schemeClr val="tx1"/>
                  </a:solidFill>
                  <a:latin typeface="Arial" charset="0"/>
                  <a:ea typeface="宋体" pitchFamily="2" charset="-122"/>
                </a:defRPr>
              </a:lvl2pPr>
              <a:lvl3pPr marL="1143000" indent="-228600" eaLnBrk="0" hangingPunct="0">
                <a:spcBef>
                  <a:spcPct val="20000"/>
                </a:spcBef>
                <a:buChar char="•"/>
                <a:defRPr sz="2400">
                  <a:solidFill>
                    <a:schemeClr val="tx1"/>
                  </a:solidFill>
                  <a:latin typeface="Arial" charset="0"/>
                  <a:ea typeface="宋体" pitchFamily="2" charset="-122"/>
                </a:defRPr>
              </a:lvl3pPr>
              <a:lvl4pPr marL="1600200" indent="-228600" eaLnBrk="0" hangingPunct="0">
                <a:spcBef>
                  <a:spcPct val="20000"/>
                </a:spcBef>
                <a:buChar char="–"/>
                <a:defRPr sz="2000">
                  <a:solidFill>
                    <a:schemeClr val="tx1"/>
                  </a:solidFill>
                  <a:latin typeface="Arial" charset="0"/>
                  <a:ea typeface="宋体" pitchFamily="2" charset="-122"/>
                </a:defRPr>
              </a:lvl4pPr>
              <a:lvl5pPr marL="2057400" indent="-228600" eaLnBrk="0" hangingPunct="0">
                <a:spcBef>
                  <a:spcPct val="20000"/>
                </a:spcBef>
                <a:buChar char="»"/>
                <a:defRPr sz="2000">
                  <a:solidFill>
                    <a:schemeClr val="tx1"/>
                  </a:solidFill>
                  <a:latin typeface="Arial"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charset="0"/>
                  <a:ea typeface="宋体"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CN" sz="1800" b="0" i="0" u="none" strike="noStrike" kern="1200" cap="none" spc="0" normalizeH="0" baseline="0" noProof="0" dirty="0" err="1">
                  <a:ln>
                    <a:noFill/>
                  </a:ln>
                  <a:solidFill>
                    <a:prstClr val="black"/>
                  </a:solidFill>
                  <a:effectLst/>
                  <a:uLnTx/>
                  <a:uFillTx/>
                  <a:latin typeface="Arial" charset="0"/>
                  <a:ea typeface="宋体" pitchFamily="2" charset="-122"/>
                  <a:cs typeface="+mn-cs"/>
                </a:rPr>
                <a:t>Gd</a:t>
              </a:r>
              <a:r>
                <a:rPr kumimoji="0" lang="en-US" altLang="zh-CN" sz="1800" b="0" i="0" u="none" strike="noStrike" kern="1200" cap="none" spc="0" normalizeH="0" baseline="0" noProof="0" dirty="0">
                  <a:ln>
                    <a:noFill/>
                  </a:ln>
                  <a:solidFill>
                    <a:prstClr val="black"/>
                  </a:solidFill>
                  <a:effectLst/>
                  <a:uLnTx/>
                  <a:uFillTx/>
                  <a:latin typeface="Arial" charset="0"/>
                  <a:ea typeface="宋体" pitchFamily="2" charset="-122"/>
                  <a:cs typeface="+mn-cs"/>
                </a:rPr>
                <a:t>    </a:t>
              </a:r>
            </a:p>
          </p:txBody>
        </p:sp>
        <p:sp>
          <p:nvSpPr>
            <p:cNvPr id="27" name="Rectangle 28"/>
            <p:cNvSpPr>
              <a:spLocks noChangeArrowheads="1"/>
            </p:cNvSpPr>
            <p:nvPr/>
          </p:nvSpPr>
          <p:spPr bwMode="auto">
            <a:xfrm>
              <a:off x="5594957" y="5584025"/>
              <a:ext cx="576263" cy="567914"/>
            </a:xfrm>
            <a:prstGeom prst="rect">
              <a:avLst/>
            </a:prstGeom>
            <a:solidFill>
              <a:srgbClr val="FFCC00"/>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ea typeface="宋体" pitchFamily="2" charset="-122"/>
                </a:defRPr>
              </a:lvl1pPr>
              <a:lvl2pPr marL="742950" indent="-285750" eaLnBrk="0" hangingPunct="0">
                <a:spcBef>
                  <a:spcPct val="20000"/>
                </a:spcBef>
                <a:buChar char="–"/>
                <a:defRPr sz="2800">
                  <a:solidFill>
                    <a:schemeClr val="tx1"/>
                  </a:solidFill>
                  <a:latin typeface="Arial" charset="0"/>
                  <a:ea typeface="宋体" pitchFamily="2" charset="-122"/>
                </a:defRPr>
              </a:lvl2pPr>
              <a:lvl3pPr marL="1143000" indent="-228600" eaLnBrk="0" hangingPunct="0">
                <a:spcBef>
                  <a:spcPct val="20000"/>
                </a:spcBef>
                <a:buChar char="•"/>
                <a:defRPr sz="2400">
                  <a:solidFill>
                    <a:schemeClr val="tx1"/>
                  </a:solidFill>
                  <a:latin typeface="Arial" charset="0"/>
                  <a:ea typeface="宋体" pitchFamily="2" charset="-122"/>
                </a:defRPr>
              </a:lvl3pPr>
              <a:lvl4pPr marL="1600200" indent="-228600" eaLnBrk="0" hangingPunct="0">
                <a:spcBef>
                  <a:spcPct val="20000"/>
                </a:spcBef>
                <a:buChar char="–"/>
                <a:defRPr sz="2000">
                  <a:solidFill>
                    <a:schemeClr val="tx1"/>
                  </a:solidFill>
                  <a:latin typeface="Arial" charset="0"/>
                  <a:ea typeface="宋体" pitchFamily="2" charset="-122"/>
                </a:defRPr>
              </a:lvl4pPr>
              <a:lvl5pPr marL="2057400" indent="-228600" eaLnBrk="0" hangingPunct="0">
                <a:spcBef>
                  <a:spcPct val="20000"/>
                </a:spcBef>
                <a:buChar char="»"/>
                <a:defRPr sz="2000">
                  <a:solidFill>
                    <a:schemeClr val="tx1"/>
                  </a:solidFill>
                  <a:latin typeface="Arial"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charset="0"/>
                  <a:ea typeface="宋体"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zh-CN" sz="1800" b="0" i="0" u="none" strike="noStrike" kern="1200" cap="none" spc="0" normalizeH="0" baseline="0" noProof="0">
                <a:ln>
                  <a:noFill/>
                </a:ln>
                <a:solidFill>
                  <a:prstClr val="black"/>
                </a:solidFill>
                <a:effectLst/>
                <a:uLnTx/>
                <a:uFillTx/>
                <a:latin typeface="Arial" charset="0"/>
                <a:ea typeface="宋体" pitchFamily="2" charset="-122"/>
                <a:cs typeface="+mn-cs"/>
              </a:endParaRPr>
            </a:p>
          </p:txBody>
        </p:sp>
        <p:sp>
          <p:nvSpPr>
            <p:cNvPr id="28" name="Text Box 31"/>
            <p:cNvSpPr txBox="1">
              <a:spLocks noChangeArrowheads="1"/>
            </p:cNvSpPr>
            <p:nvPr/>
          </p:nvSpPr>
          <p:spPr bwMode="auto">
            <a:xfrm>
              <a:off x="5656604" y="5695150"/>
              <a:ext cx="52180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ea typeface="宋体" pitchFamily="2" charset="-122"/>
                </a:defRPr>
              </a:lvl1pPr>
              <a:lvl2pPr marL="742950" indent="-285750" eaLnBrk="0" hangingPunct="0">
                <a:spcBef>
                  <a:spcPct val="20000"/>
                </a:spcBef>
                <a:buChar char="–"/>
                <a:defRPr sz="2800">
                  <a:solidFill>
                    <a:schemeClr val="tx1"/>
                  </a:solidFill>
                  <a:latin typeface="Arial" charset="0"/>
                  <a:ea typeface="宋体" pitchFamily="2" charset="-122"/>
                </a:defRPr>
              </a:lvl2pPr>
              <a:lvl3pPr marL="1143000" indent="-228600" eaLnBrk="0" hangingPunct="0">
                <a:spcBef>
                  <a:spcPct val="20000"/>
                </a:spcBef>
                <a:buChar char="•"/>
                <a:defRPr sz="2400">
                  <a:solidFill>
                    <a:schemeClr val="tx1"/>
                  </a:solidFill>
                  <a:latin typeface="Arial" charset="0"/>
                  <a:ea typeface="宋体" pitchFamily="2" charset="-122"/>
                </a:defRPr>
              </a:lvl3pPr>
              <a:lvl4pPr marL="1600200" indent="-228600" eaLnBrk="0" hangingPunct="0">
                <a:spcBef>
                  <a:spcPct val="20000"/>
                </a:spcBef>
                <a:buChar char="–"/>
                <a:defRPr sz="2000">
                  <a:solidFill>
                    <a:schemeClr val="tx1"/>
                  </a:solidFill>
                  <a:latin typeface="Arial" charset="0"/>
                  <a:ea typeface="宋体" pitchFamily="2" charset="-122"/>
                </a:defRPr>
              </a:lvl4pPr>
              <a:lvl5pPr marL="2057400" indent="-228600" eaLnBrk="0" hangingPunct="0">
                <a:spcBef>
                  <a:spcPct val="20000"/>
                </a:spcBef>
                <a:buChar char="»"/>
                <a:defRPr sz="2000">
                  <a:solidFill>
                    <a:schemeClr val="tx1"/>
                  </a:solidFill>
                  <a:latin typeface="Arial"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charset="0"/>
                  <a:ea typeface="宋体"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CN" sz="1800" b="0" i="0" u="none" strike="noStrike" kern="1200" cap="none" spc="0" normalizeH="0" baseline="0" noProof="0" dirty="0" err="1">
                  <a:ln>
                    <a:noFill/>
                  </a:ln>
                  <a:solidFill>
                    <a:prstClr val="black"/>
                  </a:solidFill>
                  <a:effectLst/>
                  <a:uLnTx/>
                  <a:uFillTx/>
                  <a:latin typeface="Arial" charset="0"/>
                  <a:ea typeface="宋体" pitchFamily="2" charset="-122"/>
                  <a:cs typeface="+mn-cs"/>
                </a:rPr>
                <a:t>Dy</a:t>
              </a:r>
              <a:r>
                <a:rPr kumimoji="0" lang="en-US" altLang="zh-CN" sz="1800" b="0" i="0" u="none" strike="noStrike" kern="1200" cap="none" spc="0" normalizeH="0" baseline="0" noProof="0" dirty="0">
                  <a:ln>
                    <a:noFill/>
                  </a:ln>
                  <a:solidFill>
                    <a:prstClr val="black"/>
                  </a:solidFill>
                  <a:effectLst/>
                  <a:uLnTx/>
                  <a:uFillTx/>
                  <a:latin typeface="Arial" charset="0"/>
                  <a:ea typeface="宋体" pitchFamily="2" charset="-122"/>
                  <a:cs typeface="+mn-cs"/>
                </a:rPr>
                <a:t>    </a:t>
              </a:r>
            </a:p>
          </p:txBody>
        </p:sp>
      </p:grpSp>
      <p:sp>
        <p:nvSpPr>
          <p:cNvPr id="2" name="矩形 1"/>
          <p:cNvSpPr/>
          <p:nvPr/>
        </p:nvSpPr>
        <p:spPr>
          <a:xfrm>
            <a:off x="5250709" y="6971813"/>
            <a:ext cx="2608406" cy="369332"/>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CN" sz="1800" b="0" i="0" u="none" strike="noStrike" kern="1200" cap="none" spc="0" normalizeH="0" baseline="0" noProof="0" dirty="0">
                <a:ln>
                  <a:noFill/>
                </a:ln>
                <a:solidFill>
                  <a:prstClr val="black"/>
                </a:solidFill>
                <a:effectLst/>
                <a:uLnTx/>
                <a:uFillTx/>
                <a:latin typeface="Arial" charset="0"/>
                <a:ea typeface="宋体" pitchFamily="2" charset="-122"/>
                <a:cs typeface="+mn-cs"/>
              </a:rPr>
              <a:t>gadolinium, dysprosium</a:t>
            </a:r>
            <a:endParaRPr kumimoji="0" lang="zh-CN" altLang="en-US" sz="1800" b="0" i="0" u="none" strike="noStrike" kern="1200" cap="none" spc="0" normalizeH="0" baseline="0" noProof="0" dirty="0">
              <a:ln>
                <a:noFill/>
              </a:ln>
              <a:solidFill>
                <a:prstClr val="black"/>
              </a:solidFill>
              <a:effectLst/>
              <a:uLnTx/>
              <a:uFillTx/>
              <a:latin typeface="Arial" charset="0"/>
              <a:ea typeface="宋体" pitchFamily="2" charset="-122"/>
              <a:cs typeface="+mn-cs"/>
            </a:endParaRPr>
          </a:p>
        </p:txBody>
      </p:sp>
      <p:pic>
        <p:nvPicPr>
          <p:cNvPr id="3" name="图片 2"/>
          <p:cNvPicPr>
            <a:picLocks noChangeAspect="1"/>
          </p:cNvPicPr>
          <p:nvPr/>
        </p:nvPicPr>
        <p:blipFill rotWithShape="1">
          <a:blip r:embed="rId5">
            <a:extLst>
              <a:ext uri="{28A0092B-C50C-407E-A947-70E740481C1C}">
                <a14:useLocalDpi xmlns:a14="http://schemas.microsoft.com/office/drawing/2010/main" val="0"/>
              </a:ext>
            </a:extLst>
          </a:blip>
          <a:srcRect l="-569" t="-2410" r="860" b="2410"/>
          <a:stretch/>
        </p:blipFill>
        <p:spPr>
          <a:xfrm>
            <a:off x="1026801" y="1205984"/>
            <a:ext cx="5594209" cy="3664954"/>
          </a:xfrm>
          <a:prstGeom prst="rect">
            <a:avLst/>
          </a:prstGeom>
        </p:spPr>
      </p:pic>
      <p:sp>
        <p:nvSpPr>
          <p:cNvPr id="24" name="Text Box 13"/>
          <p:cNvSpPr txBox="1">
            <a:spLocks noChangeArrowheads="1"/>
          </p:cNvSpPr>
          <p:nvPr/>
        </p:nvSpPr>
        <p:spPr bwMode="auto">
          <a:xfrm>
            <a:off x="6802037" y="3400676"/>
            <a:ext cx="2256916"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ea typeface="宋体" pitchFamily="2" charset="-122"/>
              </a:defRPr>
            </a:lvl1pPr>
            <a:lvl2pPr marL="742950" indent="-285750" eaLnBrk="0" hangingPunct="0">
              <a:spcBef>
                <a:spcPct val="20000"/>
              </a:spcBef>
              <a:buChar char="–"/>
              <a:defRPr sz="2800">
                <a:solidFill>
                  <a:schemeClr val="tx1"/>
                </a:solidFill>
                <a:latin typeface="Arial" charset="0"/>
                <a:ea typeface="宋体" pitchFamily="2" charset="-122"/>
              </a:defRPr>
            </a:lvl2pPr>
            <a:lvl3pPr marL="1143000" indent="-228600" eaLnBrk="0" hangingPunct="0">
              <a:spcBef>
                <a:spcPct val="20000"/>
              </a:spcBef>
              <a:buChar char="•"/>
              <a:defRPr sz="2400">
                <a:solidFill>
                  <a:schemeClr val="tx1"/>
                </a:solidFill>
                <a:latin typeface="Arial" charset="0"/>
                <a:ea typeface="宋体" pitchFamily="2" charset="-122"/>
              </a:defRPr>
            </a:lvl3pPr>
            <a:lvl4pPr marL="1600200" indent="-228600" eaLnBrk="0" hangingPunct="0">
              <a:spcBef>
                <a:spcPct val="20000"/>
              </a:spcBef>
              <a:buChar char="–"/>
              <a:defRPr sz="2000">
                <a:solidFill>
                  <a:schemeClr val="tx1"/>
                </a:solidFill>
                <a:latin typeface="Arial" charset="0"/>
                <a:ea typeface="宋体" pitchFamily="2" charset="-122"/>
              </a:defRPr>
            </a:lvl4pPr>
            <a:lvl5pPr marL="2057400" indent="-228600" eaLnBrk="0" hangingPunct="0">
              <a:spcBef>
                <a:spcPct val="20000"/>
              </a:spcBef>
              <a:buChar char="»"/>
              <a:defRPr sz="2000">
                <a:solidFill>
                  <a:schemeClr val="tx1"/>
                </a:solidFill>
                <a:latin typeface="Arial"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charset="0"/>
                <a:ea typeface="宋体" pitchFamily="2" charset="-122"/>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zh-CN" sz="2000" b="0"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itinerant FM from Fermi surface instability   </a:t>
            </a:r>
          </a:p>
        </p:txBody>
      </p:sp>
      <p:grpSp>
        <p:nvGrpSpPr>
          <p:cNvPr id="48" name="Group 77"/>
          <p:cNvGrpSpPr>
            <a:grpSpLocks/>
          </p:cNvGrpSpPr>
          <p:nvPr/>
        </p:nvGrpSpPr>
        <p:grpSpPr bwMode="auto">
          <a:xfrm>
            <a:off x="6927981" y="4701934"/>
            <a:ext cx="1879389" cy="1848019"/>
            <a:chOff x="3810" y="736"/>
            <a:chExt cx="1451" cy="1424"/>
          </a:xfrm>
        </p:grpSpPr>
        <p:sp>
          <p:nvSpPr>
            <p:cNvPr id="49" name="Oval 31"/>
            <p:cNvSpPr>
              <a:spLocks noChangeArrowheads="1"/>
            </p:cNvSpPr>
            <p:nvPr/>
          </p:nvSpPr>
          <p:spPr bwMode="auto">
            <a:xfrm>
              <a:off x="3810" y="736"/>
              <a:ext cx="1451" cy="1424"/>
            </a:xfrm>
            <a:prstGeom prst="ellipse">
              <a:avLst/>
            </a:prstGeom>
            <a:noFill/>
            <a:ln w="28575" algn="ctr">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200" b="0" i="0" u="none" strike="noStrike" kern="0" cap="none" spc="0" normalizeH="0" baseline="0" noProof="0">
                <a:ln>
                  <a:noFill/>
                </a:ln>
                <a:solidFill>
                  <a:srgbClr val="0000CC"/>
                </a:solidFill>
                <a:effectLst/>
                <a:uLnTx/>
                <a:uFillTx/>
                <a:latin typeface="Tahoma" panose="020B0604030504040204" pitchFamily="34" charset="0"/>
                <a:ea typeface="宋体"/>
                <a:cs typeface="+mn-cs"/>
              </a:endParaRPr>
            </a:p>
          </p:txBody>
        </p:sp>
        <p:sp>
          <p:nvSpPr>
            <p:cNvPr id="50" name="Oval 32"/>
            <p:cNvSpPr>
              <a:spLocks noChangeArrowheads="1"/>
            </p:cNvSpPr>
            <p:nvPr/>
          </p:nvSpPr>
          <p:spPr bwMode="auto">
            <a:xfrm>
              <a:off x="4132" y="1052"/>
              <a:ext cx="805" cy="813"/>
            </a:xfrm>
            <a:prstGeom prst="ellipse">
              <a:avLst/>
            </a:prstGeom>
            <a:noFill/>
            <a:ln w="28575" algn="ctr">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200" b="0" i="0" u="none" strike="noStrike" kern="0" cap="none" spc="0" normalizeH="0" baseline="0" noProof="0">
                <a:ln>
                  <a:noFill/>
                </a:ln>
                <a:solidFill>
                  <a:srgbClr val="0000CC"/>
                </a:solidFill>
                <a:effectLst/>
                <a:uLnTx/>
                <a:uFillTx/>
                <a:latin typeface="Tahoma" panose="020B0604030504040204" pitchFamily="34" charset="0"/>
                <a:ea typeface="宋体"/>
                <a:cs typeface="+mn-cs"/>
              </a:endParaRPr>
            </a:p>
          </p:txBody>
        </p:sp>
        <p:sp>
          <p:nvSpPr>
            <p:cNvPr id="51" name="Line 33"/>
            <p:cNvSpPr>
              <a:spLocks noChangeShapeType="1"/>
            </p:cNvSpPr>
            <p:nvPr/>
          </p:nvSpPr>
          <p:spPr bwMode="auto">
            <a:xfrm>
              <a:off x="4557" y="1285"/>
              <a:ext cx="0" cy="376"/>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200" b="0" i="0" u="none" strike="noStrike" kern="0" cap="none" spc="0" normalizeH="0" baseline="0" noProof="0">
                <a:ln>
                  <a:noFill/>
                </a:ln>
                <a:solidFill>
                  <a:srgbClr val="0000CC"/>
                </a:solidFill>
                <a:effectLst/>
                <a:uLnTx/>
                <a:uFillTx/>
                <a:latin typeface="Tahoma" panose="020B0604030504040204" pitchFamily="34" charset="0"/>
                <a:ea typeface="宋体"/>
                <a:cs typeface="+mn-cs"/>
              </a:endParaRPr>
            </a:p>
          </p:txBody>
        </p:sp>
        <p:graphicFrame>
          <p:nvGraphicFramePr>
            <p:cNvPr id="53" name="Object 35"/>
            <p:cNvGraphicFramePr>
              <a:graphicFrameLocks noChangeAspect="1"/>
            </p:cNvGraphicFramePr>
            <p:nvPr/>
          </p:nvGraphicFramePr>
          <p:xfrm>
            <a:off x="4821" y="841"/>
            <a:ext cx="224" cy="316"/>
          </p:xfrm>
          <a:graphic>
            <a:graphicData uri="http://schemas.openxmlformats.org/presentationml/2006/ole">
              <mc:AlternateContent xmlns:mc="http://schemas.openxmlformats.org/markup-compatibility/2006">
                <mc:Choice xmlns:v="urn:schemas-microsoft-com:vml" Requires="v">
                  <p:oleObj spid="_x0000_s265228" name="Equation" r:id="rId6" imgW="126720" imgH="177480" progId="Equation.3">
                    <p:embed/>
                  </p:oleObj>
                </mc:Choice>
                <mc:Fallback>
                  <p:oleObj name="Equation" r:id="rId6" imgW="126720" imgH="177480" progId="Equation.3">
                    <p:embed/>
                    <p:pic>
                      <p:nvPicPr>
                        <p:cNvPr id="53" name="Object 3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21" y="841"/>
                          <a:ext cx="224" cy="316"/>
                        </a:xfrm>
                        <a:prstGeom prst="rect">
                          <a:avLst/>
                        </a:prstGeom>
                        <a:noFill/>
                        <a:ln>
                          <a:noFill/>
                        </a:ln>
                        <a:effectLst/>
                      </p:spPr>
                    </p:pic>
                  </p:oleObj>
                </mc:Fallback>
              </mc:AlternateContent>
            </a:graphicData>
          </a:graphic>
        </p:graphicFrame>
        <p:sp>
          <p:nvSpPr>
            <p:cNvPr id="54" name="Oval 37"/>
            <p:cNvSpPr>
              <a:spLocks noChangeArrowheads="1"/>
            </p:cNvSpPr>
            <p:nvPr/>
          </p:nvSpPr>
          <p:spPr bwMode="auto">
            <a:xfrm>
              <a:off x="4488" y="1389"/>
              <a:ext cx="138" cy="136"/>
            </a:xfrm>
            <a:prstGeom prst="ellipse">
              <a:avLst/>
            </a:prstGeom>
            <a:solidFill>
              <a:srgbClr val="00FF00"/>
            </a:solidFill>
            <a:ln w="6350">
              <a:solidFill>
                <a:srgbClr val="FF6600"/>
              </a:solidFill>
              <a:round/>
              <a:headEnd/>
              <a:tailEnd type="non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200" b="0" i="0" u="none" strike="noStrike" kern="0" cap="none" spc="0" normalizeH="0" baseline="0" noProof="0">
                <a:ln>
                  <a:noFill/>
                </a:ln>
                <a:solidFill>
                  <a:srgbClr val="0000CC"/>
                </a:solidFill>
                <a:effectLst/>
                <a:uLnTx/>
                <a:uFillTx/>
                <a:latin typeface="Tahoma" panose="020B0604030504040204" pitchFamily="34" charset="0"/>
                <a:ea typeface="宋体"/>
                <a:cs typeface="+mn-cs"/>
              </a:endParaRPr>
            </a:p>
          </p:txBody>
        </p:sp>
        <p:sp>
          <p:nvSpPr>
            <p:cNvPr id="56" name="Line 70"/>
            <p:cNvSpPr>
              <a:spLocks noChangeShapeType="1"/>
            </p:cNvSpPr>
            <p:nvPr/>
          </p:nvSpPr>
          <p:spPr bwMode="auto">
            <a:xfrm flipV="1">
              <a:off x="4513" y="747"/>
              <a:ext cx="2" cy="302"/>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200" b="0" i="0" u="none" strike="noStrike" kern="0" cap="none" spc="0" normalizeH="0" baseline="0" noProof="0">
                <a:ln>
                  <a:noFill/>
                </a:ln>
                <a:solidFill>
                  <a:srgbClr val="0000CC"/>
                </a:solidFill>
                <a:effectLst/>
                <a:uLnTx/>
                <a:uFillTx/>
                <a:latin typeface="Tahoma" panose="020B0604030504040204" pitchFamily="34" charset="0"/>
                <a:ea typeface="宋体"/>
                <a:cs typeface="+mn-cs"/>
              </a:endParaRPr>
            </a:p>
          </p:txBody>
        </p:sp>
        <p:sp>
          <p:nvSpPr>
            <p:cNvPr id="57" name="Oval 71"/>
            <p:cNvSpPr>
              <a:spLocks noChangeArrowheads="1"/>
            </p:cNvSpPr>
            <p:nvPr/>
          </p:nvSpPr>
          <p:spPr bwMode="auto">
            <a:xfrm>
              <a:off x="4445" y="845"/>
              <a:ext cx="139" cy="136"/>
            </a:xfrm>
            <a:prstGeom prst="ellipse">
              <a:avLst/>
            </a:prstGeom>
            <a:solidFill>
              <a:srgbClr val="00FF00"/>
            </a:solidFill>
            <a:ln w="6350">
              <a:solidFill>
                <a:srgbClr val="FF6600"/>
              </a:solidFill>
              <a:round/>
              <a:headEnd/>
              <a:tailEnd type="non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200" b="0" i="0" u="none" strike="noStrike" kern="0" cap="none" spc="0" normalizeH="0" baseline="0" noProof="0">
                <a:ln>
                  <a:noFill/>
                </a:ln>
                <a:solidFill>
                  <a:srgbClr val="0000CC"/>
                </a:solidFill>
                <a:effectLst/>
                <a:uLnTx/>
                <a:uFillTx/>
                <a:latin typeface="Tahoma" panose="020B0604030504040204" pitchFamily="34" charset="0"/>
                <a:ea typeface="宋体"/>
                <a:cs typeface="+mn-cs"/>
              </a:endParaRPr>
            </a:p>
          </p:txBody>
        </p:sp>
        <p:sp>
          <p:nvSpPr>
            <p:cNvPr id="60" name="Line 74"/>
            <p:cNvSpPr>
              <a:spLocks noChangeShapeType="1"/>
            </p:cNvSpPr>
            <p:nvPr/>
          </p:nvSpPr>
          <p:spPr bwMode="auto">
            <a:xfrm flipH="1" flipV="1">
              <a:off x="4538" y="1866"/>
              <a:ext cx="20" cy="294"/>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200" b="0" i="0" u="none" strike="noStrike" kern="0" cap="none" spc="0" normalizeH="0" baseline="0" noProof="0">
                <a:ln>
                  <a:noFill/>
                </a:ln>
                <a:solidFill>
                  <a:srgbClr val="0000CC"/>
                </a:solidFill>
                <a:effectLst/>
                <a:uLnTx/>
                <a:uFillTx/>
                <a:latin typeface="Tahoma" panose="020B0604030504040204" pitchFamily="34" charset="0"/>
                <a:ea typeface="宋体"/>
                <a:cs typeface="+mn-cs"/>
              </a:endParaRPr>
            </a:p>
          </p:txBody>
        </p:sp>
        <p:sp>
          <p:nvSpPr>
            <p:cNvPr id="61" name="Oval 75"/>
            <p:cNvSpPr>
              <a:spLocks noChangeArrowheads="1"/>
            </p:cNvSpPr>
            <p:nvPr/>
          </p:nvSpPr>
          <p:spPr bwMode="auto">
            <a:xfrm>
              <a:off x="4487" y="1956"/>
              <a:ext cx="139" cy="136"/>
            </a:xfrm>
            <a:prstGeom prst="ellipse">
              <a:avLst/>
            </a:prstGeom>
            <a:solidFill>
              <a:srgbClr val="00FF00"/>
            </a:solidFill>
            <a:ln w="6350">
              <a:solidFill>
                <a:srgbClr val="FF6600"/>
              </a:solidFill>
              <a:round/>
              <a:headEnd/>
              <a:tailEnd type="non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200" b="0" i="0" u="none" strike="noStrike" kern="0" cap="none" spc="0" normalizeH="0" baseline="0" noProof="0">
                <a:ln>
                  <a:noFill/>
                </a:ln>
                <a:solidFill>
                  <a:srgbClr val="0000CC"/>
                </a:solidFill>
                <a:effectLst/>
                <a:uLnTx/>
                <a:uFillTx/>
                <a:latin typeface="Tahoma" panose="020B0604030504040204" pitchFamily="34" charset="0"/>
                <a:ea typeface="宋体"/>
                <a:cs typeface="+mn-cs"/>
              </a:endParaRPr>
            </a:p>
          </p:txBody>
        </p:sp>
      </p:grpSp>
    </p:spTree>
    <p:extLst>
      <p:ext uri="{BB962C8B-B14F-4D97-AF65-F5344CB8AC3E}">
        <p14:creationId xmlns:p14="http://schemas.microsoft.com/office/powerpoint/2010/main" val="1997589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158722"/>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4"/>
          <p:cNvSpPr txBox="1">
            <a:spLocks noChangeArrowheads="1"/>
          </p:cNvSpPr>
          <p:nvPr/>
        </p:nvSpPr>
        <p:spPr bwMode="auto">
          <a:xfrm>
            <a:off x="470173" y="270593"/>
            <a:ext cx="8312879" cy="555607"/>
          </a:xfrm>
          <a:prstGeom prst="rect">
            <a:avLst/>
          </a:prstGeom>
          <a:noFill/>
          <a:ln w="9525" cap="flat" cmpd="sng" algn="ctr">
            <a:noFill/>
            <a:prstDash val="soli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tyle>
          <a:lnRef idx="1">
            <a:schemeClr val="accent3"/>
          </a:lnRef>
          <a:fillRef idx="2">
            <a:schemeClr val="accent3"/>
          </a:fillRef>
          <a:effectRef idx="1">
            <a:schemeClr val="accent3"/>
          </a:effectRef>
          <a:fontRef idx="minor">
            <a:schemeClr val="dk1"/>
          </a:fontRef>
        </p:style>
        <p:txBody>
          <a:bodyPr vert="horz" wrap="none" lIns="91440" tIns="45720" rIns="91440" bIns="45720" numCol="1" rtlCol="0" anchor="ctr" anchorCtr="0" compatLnSpc="1">
            <a:prstTxWarp prst="textNoShape">
              <a:avLst/>
            </a:prstTxWarp>
            <a:normAutofit/>
          </a:bodyPr>
          <a:lstStyle>
            <a:lvl1pPr algn="ctr" rtl="0" eaLnBrk="0" fontAlgn="base" hangingPunct="0">
              <a:spcBef>
                <a:spcPct val="0"/>
              </a:spcBef>
              <a:spcAft>
                <a:spcPct val="0"/>
              </a:spcAft>
              <a:defRPr sz="4400">
                <a:solidFill>
                  <a:schemeClr val="dk1"/>
                </a:solidFill>
                <a:latin typeface="+mn-lt"/>
                <a:ea typeface="+mn-ea"/>
                <a:cs typeface="+mn-cs"/>
              </a:defRPr>
            </a:lvl1pPr>
            <a:lvl2pPr algn="ctr" rtl="0" eaLnBrk="0" fontAlgn="base" hangingPunct="0">
              <a:spcBef>
                <a:spcPct val="0"/>
              </a:spcBef>
              <a:spcAft>
                <a:spcPct val="0"/>
              </a:spcAft>
              <a:defRPr sz="4400">
                <a:solidFill>
                  <a:schemeClr val="dk1"/>
                </a:solidFill>
                <a:latin typeface="+mn-lt"/>
                <a:ea typeface="+mn-ea"/>
                <a:cs typeface="+mn-cs"/>
              </a:defRPr>
            </a:lvl2pPr>
            <a:lvl3pPr algn="ctr" rtl="0" eaLnBrk="0" fontAlgn="base" hangingPunct="0">
              <a:spcBef>
                <a:spcPct val="0"/>
              </a:spcBef>
              <a:spcAft>
                <a:spcPct val="0"/>
              </a:spcAft>
              <a:defRPr sz="4400">
                <a:solidFill>
                  <a:schemeClr val="dk1"/>
                </a:solidFill>
                <a:latin typeface="+mn-lt"/>
                <a:ea typeface="+mn-ea"/>
                <a:cs typeface="+mn-cs"/>
              </a:defRPr>
            </a:lvl3pPr>
            <a:lvl4pPr algn="ctr" rtl="0" eaLnBrk="0" fontAlgn="base" hangingPunct="0">
              <a:spcBef>
                <a:spcPct val="0"/>
              </a:spcBef>
              <a:spcAft>
                <a:spcPct val="0"/>
              </a:spcAft>
              <a:defRPr sz="4400">
                <a:solidFill>
                  <a:schemeClr val="dk1"/>
                </a:solidFill>
                <a:latin typeface="+mn-lt"/>
                <a:ea typeface="+mn-ea"/>
                <a:cs typeface="+mn-cs"/>
              </a:defRPr>
            </a:lvl4pPr>
            <a:lvl5pPr algn="ctr" rtl="0" eaLnBrk="0" fontAlgn="base" hangingPunct="0">
              <a:spcBef>
                <a:spcPct val="0"/>
              </a:spcBef>
              <a:spcAft>
                <a:spcPct val="0"/>
              </a:spcAft>
              <a:defRPr sz="4400">
                <a:solidFill>
                  <a:schemeClr val="dk1"/>
                </a:solidFill>
                <a:latin typeface="+mn-lt"/>
                <a:ea typeface="+mn-ea"/>
                <a:cs typeface="+mn-cs"/>
              </a:defRPr>
            </a:lvl5pPr>
            <a:lvl6pPr marL="457200" algn="ctr" rtl="0" fontAlgn="base">
              <a:spcBef>
                <a:spcPct val="0"/>
              </a:spcBef>
              <a:spcAft>
                <a:spcPct val="0"/>
              </a:spcAft>
              <a:defRPr sz="4400">
                <a:solidFill>
                  <a:schemeClr val="dk1"/>
                </a:solidFill>
                <a:latin typeface="+mn-lt"/>
                <a:ea typeface="+mn-ea"/>
                <a:cs typeface="+mn-cs"/>
              </a:defRPr>
            </a:lvl6pPr>
            <a:lvl7pPr marL="914400" algn="ctr" rtl="0" fontAlgn="base">
              <a:spcBef>
                <a:spcPct val="0"/>
              </a:spcBef>
              <a:spcAft>
                <a:spcPct val="0"/>
              </a:spcAft>
              <a:defRPr sz="4400">
                <a:solidFill>
                  <a:schemeClr val="dk1"/>
                </a:solidFill>
                <a:latin typeface="+mn-lt"/>
                <a:ea typeface="+mn-ea"/>
                <a:cs typeface="+mn-cs"/>
              </a:defRPr>
            </a:lvl7pPr>
            <a:lvl8pPr marL="1371600" algn="ctr" rtl="0" fontAlgn="base">
              <a:spcBef>
                <a:spcPct val="0"/>
              </a:spcBef>
              <a:spcAft>
                <a:spcPct val="0"/>
              </a:spcAft>
              <a:defRPr sz="4400">
                <a:solidFill>
                  <a:schemeClr val="dk1"/>
                </a:solidFill>
                <a:latin typeface="+mn-lt"/>
                <a:ea typeface="+mn-ea"/>
                <a:cs typeface="+mn-cs"/>
              </a:defRPr>
            </a:lvl8pPr>
            <a:lvl9pPr marL="1828800" algn="ctr" rtl="0" fontAlgn="base">
              <a:spcBef>
                <a:spcPct val="0"/>
              </a:spcBef>
              <a:spcAft>
                <a:spcPct val="0"/>
              </a:spcAft>
              <a:defRPr sz="4400">
                <a:solidFill>
                  <a:schemeClr val="dk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2800" b="0" i="0" u="sng" strike="noStrike" kern="0" cap="none" spc="0" normalizeH="0" baseline="0" noProof="0" dirty="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Exchange </a:t>
            </a:r>
            <a:r>
              <a:rPr kumimoji="0" lang="en-US" altLang="zh-CN" sz="2800" b="0" i="0" u="sng" strike="noStrike" kern="0" cap="none" spc="0" normalizeH="0" baseline="0" noProof="0" dirty="0" err="1"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v.s</a:t>
            </a:r>
            <a:r>
              <a:rPr kumimoji="0" lang="en-US" altLang="zh-CN" sz="2800" b="0" i="0" u="sng" strike="noStrike" kern="0" cap="none" spc="0" normalizeH="0" baseline="0" noProof="0" dirty="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correlation </a:t>
            </a:r>
            <a:endParaRPr kumimoji="0" lang="ru-RU" altLang="zh-CN" sz="2800" b="0" i="0" u="sng" strike="noStrike" kern="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86" name="Text Box 13"/>
          <p:cNvSpPr txBox="1">
            <a:spLocks noChangeArrowheads="1"/>
          </p:cNvSpPr>
          <p:nvPr/>
        </p:nvSpPr>
        <p:spPr bwMode="auto">
          <a:xfrm>
            <a:off x="593867" y="1170584"/>
            <a:ext cx="7039457"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ea typeface="宋体" pitchFamily="2" charset="-122"/>
              </a:defRPr>
            </a:lvl1pPr>
            <a:lvl2pPr marL="742950" indent="-285750" eaLnBrk="0" hangingPunct="0">
              <a:spcBef>
                <a:spcPct val="20000"/>
              </a:spcBef>
              <a:buChar char="–"/>
              <a:defRPr sz="2800">
                <a:solidFill>
                  <a:schemeClr val="tx1"/>
                </a:solidFill>
                <a:latin typeface="Arial" charset="0"/>
                <a:ea typeface="宋体" pitchFamily="2" charset="-122"/>
              </a:defRPr>
            </a:lvl2pPr>
            <a:lvl3pPr marL="1143000" indent="-228600" eaLnBrk="0" hangingPunct="0">
              <a:spcBef>
                <a:spcPct val="20000"/>
              </a:spcBef>
              <a:buChar char="•"/>
              <a:defRPr sz="2400">
                <a:solidFill>
                  <a:schemeClr val="tx1"/>
                </a:solidFill>
                <a:latin typeface="Arial" charset="0"/>
                <a:ea typeface="宋体" pitchFamily="2" charset="-122"/>
              </a:defRPr>
            </a:lvl3pPr>
            <a:lvl4pPr marL="1600200" indent="-228600" eaLnBrk="0" hangingPunct="0">
              <a:spcBef>
                <a:spcPct val="20000"/>
              </a:spcBef>
              <a:buChar char="–"/>
              <a:defRPr sz="2000">
                <a:solidFill>
                  <a:schemeClr val="tx1"/>
                </a:solidFill>
                <a:latin typeface="Arial" charset="0"/>
                <a:ea typeface="宋体" pitchFamily="2" charset="-122"/>
              </a:defRPr>
            </a:lvl4pPr>
            <a:lvl5pPr marL="2057400" indent="-228600" eaLnBrk="0" hangingPunct="0">
              <a:spcBef>
                <a:spcPct val="20000"/>
              </a:spcBef>
              <a:buChar char="»"/>
              <a:defRPr sz="2000">
                <a:solidFill>
                  <a:schemeClr val="tx1"/>
                </a:solidFill>
                <a:latin typeface="Arial"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charset="0"/>
                <a:ea typeface="宋体" pitchFamily="2" charset="-122"/>
              </a:defRPr>
            </a:lvl9pPr>
          </a:lstStyle>
          <a:p>
            <a:pPr marL="0" marR="0" lvl="0" indent="0" algn="l" defTabSz="914400" rtl="0" eaLnBrk="1" fontAlgn="base" latinLnBrk="0" hangingPunct="1">
              <a:lnSpc>
                <a:spcPct val="100000"/>
              </a:lnSpc>
              <a:spcBef>
                <a:spcPct val="50000"/>
              </a:spcBef>
              <a:spcAft>
                <a:spcPct val="0"/>
              </a:spcAft>
              <a:buClrTx/>
              <a:buSzTx/>
              <a:buFontTx/>
              <a:buChar char="•"/>
              <a:tabLst/>
              <a:defRPr/>
            </a:pPr>
            <a:r>
              <a:rPr kumimoji="0" lang="en-US" altLang="zh-CN" sz="2200" b="0" i="0" u="none" strike="noStrike" kern="1200" cap="none" spc="0" normalizeH="0" baseline="0" noProof="0" dirty="0" smtClean="0">
                <a:ln>
                  <a:noFill/>
                </a:ln>
                <a:solidFill>
                  <a:srgbClr val="0000CC"/>
                </a:solidFill>
                <a:effectLst/>
                <a:uLnTx/>
                <a:uFillTx/>
                <a:latin typeface="Tahoma" pitchFamily="34" charset="0"/>
                <a:ea typeface="宋体" pitchFamily="2" charset="-122"/>
                <a:cs typeface="+mn-cs"/>
              </a:rPr>
              <a:t> </a:t>
            </a:r>
            <a:r>
              <a:rPr lang="en-US" altLang="zh-CN" sz="2200" b="0" dirty="0" smtClean="0">
                <a:solidFill>
                  <a:srgbClr val="FF0000"/>
                </a:solidFill>
                <a:latin typeface="Tahoma" pitchFamily="34" charset="0"/>
              </a:rPr>
              <a:t>Wigner:  </a:t>
            </a:r>
            <a:r>
              <a:rPr lang="en-US" altLang="zh-CN" sz="2200" b="0" dirty="0" smtClean="0">
                <a:solidFill>
                  <a:srgbClr val="0000CC"/>
                </a:solidFill>
                <a:latin typeface="Tahoma" pitchFamily="34" charset="0"/>
              </a:rPr>
              <a:t>two-electron states are spin singlet. </a:t>
            </a:r>
            <a:endParaRPr kumimoji="0" lang="en-US" altLang="zh-CN" sz="2200" b="0" i="0" u="none" strike="noStrike" kern="1200" cap="none" spc="0" normalizeH="0" baseline="0" noProof="0" dirty="0" smtClean="0">
              <a:ln>
                <a:noFill/>
              </a:ln>
              <a:solidFill>
                <a:srgbClr val="0000CC"/>
              </a:solidFill>
              <a:effectLst/>
              <a:uLnTx/>
              <a:uFillTx/>
              <a:latin typeface="Tahoma" pitchFamily="34" charset="0"/>
              <a:sym typeface="Wingdings" panose="05000000000000000000" pitchFamily="2" charset="2"/>
            </a:endParaRPr>
          </a:p>
        </p:txBody>
      </p:sp>
      <p:grpSp>
        <p:nvGrpSpPr>
          <p:cNvPr id="187" name="组合 186"/>
          <p:cNvGrpSpPr/>
          <p:nvPr/>
        </p:nvGrpSpPr>
        <p:grpSpPr>
          <a:xfrm>
            <a:off x="5274436" y="2334241"/>
            <a:ext cx="2938485" cy="1911885"/>
            <a:chOff x="1060014" y="2060157"/>
            <a:chExt cx="2992353" cy="1832489"/>
          </a:xfrm>
        </p:grpSpPr>
        <p:sp>
          <p:nvSpPr>
            <p:cNvPr id="188" name="Text Box 13"/>
            <p:cNvSpPr txBox="1">
              <a:spLocks noChangeArrowheads="1"/>
            </p:cNvSpPr>
            <p:nvPr/>
          </p:nvSpPr>
          <p:spPr bwMode="auto">
            <a:xfrm>
              <a:off x="1187669" y="3468220"/>
              <a:ext cx="2864698" cy="424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ea typeface="宋体" pitchFamily="2" charset="-122"/>
                </a:defRPr>
              </a:lvl1pPr>
              <a:lvl2pPr marL="742950" indent="-285750" eaLnBrk="0" hangingPunct="0">
                <a:spcBef>
                  <a:spcPct val="20000"/>
                </a:spcBef>
                <a:buChar char="–"/>
                <a:defRPr sz="2800">
                  <a:solidFill>
                    <a:schemeClr val="tx1"/>
                  </a:solidFill>
                  <a:latin typeface="Arial" charset="0"/>
                  <a:ea typeface="宋体" pitchFamily="2" charset="-122"/>
                </a:defRPr>
              </a:lvl2pPr>
              <a:lvl3pPr marL="1143000" indent="-228600" eaLnBrk="0" hangingPunct="0">
                <a:spcBef>
                  <a:spcPct val="20000"/>
                </a:spcBef>
                <a:buChar char="•"/>
                <a:defRPr sz="2400">
                  <a:solidFill>
                    <a:schemeClr val="tx1"/>
                  </a:solidFill>
                  <a:latin typeface="Arial" charset="0"/>
                  <a:ea typeface="宋体" pitchFamily="2" charset="-122"/>
                </a:defRPr>
              </a:lvl3pPr>
              <a:lvl4pPr marL="1600200" indent="-228600" eaLnBrk="0" hangingPunct="0">
                <a:spcBef>
                  <a:spcPct val="20000"/>
                </a:spcBef>
                <a:buChar char="–"/>
                <a:defRPr sz="2000">
                  <a:solidFill>
                    <a:schemeClr val="tx1"/>
                  </a:solidFill>
                  <a:latin typeface="Arial" charset="0"/>
                  <a:ea typeface="宋体" pitchFamily="2" charset="-122"/>
                </a:defRPr>
              </a:lvl4pPr>
              <a:lvl5pPr marL="2057400" indent="-228600" eaLnBrk="0" hangingPunct="0">
                <a:spcBef>
                  <a:spcPct val="20000"/>
                </a:spcBef>
                <a:buChar char="»"/>
                <a:defRPr sz="2000">
                  <a:solidFill>
                    <a:schemeClr val="tx1"/>
                  </a:solidFill>
                  <a:latin typeface="Arial"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charset="0"/>
                  <a:ea typeface="宋体" pitchFamily="2" charset="-122"/>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zh-CN" sz="2000" b="0" i="0" u="none" strike="noStrike" kern="1200" cap="none" spc="0" normalizeH="0" baseline="0" noProof="0" dirty="0" smtClean="0">
                  <a:ln>
                    <a:noFill/>
                  </a:ln>
                  <a:solidFill>
                    <a:prstClr val="black"/>
                  </a:solidFill>
                  <a:effectLst/>
                  <a:uLnTx/>
                  <a:uFillTx/>
                  <a:latin typeface="Calibri"/>
                  <a:ea typeface="宋体" pitchFamily="2" charset="-122"/>
                  <a:cs typeface="+mn-cs"/>
                  <a:sym typeface="Wingdings" panose="05000000000000000000" pitchFamily="2" charset="2"/>
                </a:rPr>
                <a:t>(uncorrelated ) nodal</a:t>
              </a:r>
              <a:endParaRPr kumimoji="0" lang="en-US" altLang="zh-CN" sz="2000" b="0" i="0" u="none" strike="noStrike" kern="1200" cap="none" spc="0" normalizeH="0" baseline="0" noProof="0" dirty="0">
                <a:ln>
                  <a:noFill/>
                </a:ln>
                <a:solidFill>
                  <a:prstClr val="black"/>
                </a:solidFill>
                <a:effectLst/>
                <a:uLnTx/>
                <a:uFillTx/>
                <a:latin typeface="Calibri"/>
                <a:ea typeface="宋体" pitchFamily="2" charset="-122"/>
                <a:cs typeface="+mn-cs"/>
              </a:endParaRPr>
            </a:p>
          </p:txBody>
        </p:sp>
        <p:grpSp>
          <p:nvGrpSpPr>
            <p:cNvPr id="189" name="组合 188"/>
            <p:cNvGrpSpPr/>
            <p:nvPr/>
          </p:nvGrpSpPr>
          <p:grpSpPr>
            <a:xfrm>
              <a:off x="1060014" y="2252035"/>
              <a:ext cx="2498592" cy="1048856"/>
              <a:chOff x="799779" y="2415954"/>
              <a:chExt cx="3323277" cy="1423557"/>
            </a:xfrm>
          </p:grpSpPr>
          <p:grpSp>
            <p:nvGrpSpPr>
              <p:cNvPr id="191" name="组合 190"/>
              <p:cNvGrpSpPr/>
              <p:nvPr/>
            </p:nvGrpSpPr>
            <p:grpSpPr>
              <a:xfrm>
                <a:off x="1131427" y="2667358"/>
                <a:ext cx="2771241" cy="1020648"/>
                <a:chOff x="6329426" y="3984712"/>
                <a:chExt cx="1657344" cy="737242"/>
              </a:xfrm>
            </p:grpSpPr>
            <p:sp>
              <p:nvSpPr>
                <p:cNvPr id="199" name="Freeform 39"/>
                <p:cNvSpPr>
                  <a:spLocks/>
                </p:cNvSpPr>
                <p:nvPr/>
              </p:nvSpPr>
              <p:spPr bwMode="auto">
                <a:xfrm flipV="1">
                  <a:off x="6329426" y="3984712"/>
                  <a:ext cx="905441" cy="463898"/>
                </a:xfrm>
                <a:custGeom>
                  <a:avLst/>
                  <a:gdLst>
                    <a:gd name="T0" fmla="*/ 0 w 757"/>
                    <a:gd name="T1" fmla="*/ 1 h 582"/>
                    <a:gd name="T2" fmla="*/ 2147483647 w 757"/>
                    <a:gd name="T3" fmla="*/ 1 h 582"/>
                    <a:gd name="T4" fmla="*/ 2147483647 w 757"/>
                    <a:gd name="T5" fmla="*/ 1 h 582"/>
                    <a:gd name="T6" fmla="*/ 2147483647 w 757"/>
                    <a:gd name="T7" fmla="*/ 1 h 582"/>
                    <a:gd name="T8" fmla="*/ 2147483647 w 757"/>
                    <a:gd name="T9" fmla="*/ 0 h 582"/>
                    <a:gd name="T10" fmla="*/ 0 60000 65536"/>
                    <a:gd name="T11" fmla="*/ 0 60000 65536"/>
                    <a:gd name="T12" fmla="*/ 0 60000 65536"/>
                    <a:gd name="T13" fmla="*/ 0 60000 65536"/>
                    <a:gd name="T14" fmla="*/ 0 60000 65536"/>
                    <a:gd name="T15" fmla="*/ 0 w 757"/>
                    <a:gd name="T16" fmla="*/ 0 h 582"/>
                    <a:gd name="T17" fmla="*/ 757 w 757"/>
                    <a:gd name="T18" fmla="*/ 582 h 582"/>
                    <a:gd name="connsiteX0" fmla="*/ 0 w 7345"/>
                    <a:gd name="connsiteY0" fmla="*/ 533 h 9898"/>
                    <a:gd name="connsiteX1" fmla="*/ 2232 w 7345"/>
                    <a:gd name="connsiteY1" fmla="*/ 9863 h 9898"/>
                    <a:gd name="connsiteX2" fmla="*/ 4901 w 7345"/>
                    <a:gd name="connsiteY2" fmla="*/ 1 h 9898"/>
                    <a:gd name="connsiteX3" fmla="*/ 7345 w 7345"/>
                    <a:gd name="connsiteY3" fmla="*/ 9898 h 9898"/>
                    <a:gd name="connsiteX0" fmla="*/ 0 w 6673"/>
                    <a:gd name="connsiteY0" fmla="*/ 538 h 9965"/>
                    <a:gd name="connsiteX1" fmla="*/ 3039 w 6673"/>
                    <a:gd name="connsiteY1" fmla="*/ 9965 h 9965"/>
                    <a:gd name="connsiteX2" fmla="*/ 6673 w 6673"/>
                    <a:gd name="connsiteY2" fmla="*/ 1 h 9965"/>
                    <a:gd name="connsiteX0" fmla="*/ 0 w 10128"/>
                    <a:gd name="connsiteY0" fmla="*/ 0 h 9460"/>
                    <a:gd name="connsiteX1" fmla="*/ 4554 w 10128"/>
                    <a:gd name="connsiteY1" fmla="*/ 9460 h 9460"/>
                    <a:gd name="connsiteX2" fmla="*/ 10128 w 10128"/>
                    <a:gd name="connsiteY2" fmla="*/ 2063 h 9460"/>
                    <a:gd name="connsiteX0" fmla="*/ 0 w 9659"/>
                    <a:gd name="connsiteY0" fmla="*/ 0 h 10000"/>
                    <a:gd name="connsiteX1" fmla="*/ 4496 w 9659"/>
                    <a:gd name="connsiteY1" fmla="*/ 10000 h 10000"/>
                    <a:gd name="connsiteX2" fmla="*/ 9659 w 9659"/>
                    <a:gd name="connsiteY2" fmla="*/ 918 h 10000"/>
                    <a:gd name="connsiteX0" fmla="*/ 0 w 9411"/>
                    <a:gd name="connsiteY0" fmla="*/ 0 h 10000"/>
                    <a:gd name="connsiteX1" fmla="*/ 4655 w 9411"/>
                    <a:gd name="connsiteY1" fmla="*/ 10000 h 10000"/>
                    <a:gd name="connsiteX2" fmla="*/ 9411 w 9411"/>
                    <a:gd name="connsiteY2" fmla="*/ 462 h 10000"/>
                    <a:gd name="connsiteX0" fmla="*/ 0 w 13756"/>
                    <a:gd name="connsiteY0" fmla="*/ 0 h 10000"/>
                    <a:gd name="connsiteX1" fmla="*/ 4946 w 13756"/>
                    <a:gd name="connsiteY1" fmla="*/ 10000 h 10000"/>
                    <a:gd name="connsiteX2" fmla="*/ 13756 w 13756"/>
                    <a:gd name="connsiteY2" fmla="*/ 2515 h 10000"/>
                    <a:gd name="connsiteX0" fmla="*/ 0 w 13811"/>
                    <a:gd name="connsiteY0" fmla="*/ 0 h 10000"/>
                    <a:gd name="connsiteX1" fmla="*/ 4946 w 13811"/>
                    <a:gd name="connsiteY1" fmla="*/ 10000 h 10000"/>
                    <a:gd name="connsiteX2" fmla="*/ 13756 w 13811"/>
                    <a:gd name="connsiteY2" fmla="*/ 2515 h 10000"/>
                    <a:gd name="connsiteX0" fmla="*/ 0 w 10100"/>
                    <a:gd name="connsiteY0" fmla="*/ 0 h 10000"/>
                    <a:gd name="connsiteX1" fmla="*/ 4946 w 10100"/>
                    <a:gd name="connsiteY1" fmla="*/ 10000 h 10000"/>
                    <a:gd name="connsiteX2" fmla="*/ 10000 w 10100"/>
                    <a:gd name="connsiteY2" fmla="*/ 918 h 10000"/>
                    <a:gd name="connsiteX0" fmla="*/ 0 w 10015"/>
                    <a:gd name="connsiteY0" fmla="*/ 1576 h 9294"/>
                    <a:gd name="connsiteX1" fmla="*/ 4861 w 10015"/>
                    <a:gd name="connsiteY1" fmla="*/ 9294 h 9294"/>
                    <a:gd name="connsiteX2" fmla="*/ 9915 w 10015"/>
                    <a:gd name="connsiteY2" fmla="*/ 212 h 9294"/>
                    <a:gd name="connsiteX0" fmla="*/ 0 w 10765"/>
                    <a:gd name="connsiteY0" fmla="*/ 2923 h 10000"/>
                    <a:gd name="connsiteX1" fmla="*/ 5619 w 10765"/>
                    <a:gd name="connsiteY1" fmla="*/ 10000 h 10000"/>
                    <a:gd name="connsiteX2" fmla="*/ 10665 w 10765"/>
                    <a:gd name="connsiteY2" fmla="*/ 228 h 10000"/>
                  </a:gdLst>
                  <a:ahLst/>
                  <a:cxnLst>
                    <a:cxn ang="0">
                      <a:pos x="connsiteX0" y="connsiteY0"/>
                    </a:cxn>
                    <a:cxn ang="0">
                      <a:pos x="connsiteX1" y="connsiteY1"/>
                    </a:cxn>
                    <a:cxn ang="0">
                      <a:pos x="connsiteX2" y="connsiteY2"/>
                    </a:cxn>
                  </a:cxnLst>
                  <a:rect l="l" t="t" r="r" b="b"/>
                  <a:pathLst>
                    <a:path w="10765" h="10000">
                      <a:moveTo>
                        <a:pt x="0" y="2923"/>
                      </a:moveTo>
                      <a:cubicBezTo>
                        <a:pt x="847" y="4667"/>
                        <a:pt x="3837" y="10079"/>
                        <a:pt x="5619" y="10000"/>
                      </a:cubicBezTo>
                      <a:cubicBezTo>
                        <a:pt x="7433" y="9901"/>
                        <a:pt x="11450" y="-1755"/>
                        <a:pt x="10665" y="228"/>
                      </a:cubicBez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a:cs typeface="+mn-cs"/>
                  </a:endParaRPr>
                </a:p>
              </p:txBody>
            </p:sp>
            <p:sp>
              <p:nvSpPr>
                <p:cNvPr id="200" name="Freeform 39"/>
                <p:cNvSpPr>
                  <a:spLocks/>
                </p:cNvSpPr>
                <p:nvPr/>
              </p:nvSpPr>
              <p:spPr bwMode="auto">
                <a:xfrm rot="10800000" flipH="1" flipV="1">
                  <a:off x="7188710" y="4396238"/>
                  <a:ext cx="798060" cy="325716"/>
                </a:xfrm>
                <a:custGeom>
                  <a:avLst/>
                  <a:gdLst>
                    <a:gd name="T0" fmla="*/ 0 w 757"/>
                    <a:gd name="T1" fmla="*/ 1 h 582"/>
                    <a:gd name="T2" fmla="*/ 2147483647 w 757"/>
                    <a:gd name="T3" fmla="*/ 1 h 582"/>
                    <a:gd name="T4" fmla="*/ 2147483647 w 757"/>
                    <a:gd name="T5" fmla="*/ 1 h 582"/>
                    <a:gd name="T6" fmla="*/ 2147483647 w 757"/>
                    <a:gd name="T7" fmla="*/ 1 h 582"/>
                    <a:gd name="T8" fmla="*/ 2147483647 w 757"/>
                    <a:gd name="T9" fmla="*/ 0 h 582"/>
                    <a:gd name="T10" fmla="*/ 0 60000 65536"/>
                    <a:gd name="T11" fmla="*/ 0 60000 65536"/>
                    <a:gd name="T12" fmla="*/ 0 60000 65536"/>
                    <a:gd name="T13" fmla="*/ 0 60000 65536"/>
                    <a:gd name="T14" fmla="*/ 0 60000 65536"/>
                    <a:gd name="T15" fmla="*/ 0 w 757"/>
                    <a:gd name="T16" fmla="*/ 0 h 582"/>
                    <a:gd name="T17" fmla="*/ 757 w 757"/>
                    <a:gd name="T18" fmla="*/ 582 h 582"/>
                    <a:gd name="connsiteX0" fmla="*/ 0 w 7345"/>
                    <a:gd name="connsiteY0" fmla="*/ 533 h 9898"/>
                    <a:gd name="connsiteX1" fmla="*/ 2232 w 7345"/>
                    <a:gd name="connsiteY1" fmla="*/ 9863 h 9898"/>
                    <a:gd name="connsiteX2" fmla="*/ 4901 w 7345"/>
                    <a:gd name="connsiteY2" fmla="*/ 1 h 9898"/>
                    <a:gd name="connsiteX3" fmla="*/ 7345 w 7345"/>
                    <a:gd name="connsiteY3" fmla="*/ 9898 h 9898"/>
                    <a:gd name="connsiteX0" fmla="*/ 0 w 6673"/>
                    <a:gd name="connsiteY0" fmla="*/ 538 h 9965"/>
                    <a:gd name="connsiteX1" fmla="*/ 3039 w 6673"/>
                    <a:gd name="connsiteY1" fmla="*/ 9965 h 9965"/>
                    <a:gd name="connsiteX2" fmla="*/ 6673 w 6673"/>
                    <a:gd name="connsiteY2" fmla="*/ 1 h 9965"/>
                    <a:gd name="connsiteX0" fmla="*/ 0 w 10383"/>
                    <a:gd name="connsiteY0" fmla="*/ 0 h 9460"/>
                    <a:gd name="connsiteX1" fmla="*/ 4554 w 10383"/>
                    <a:gd name="connsiteY1" fmla="*/ 9460 h 9460"/>
                    <a:gd name="connsiteX2" fmla="*/ 10383 w 10383"/>
                    <a:gd name="connsiteY2" fmla="*/ 2843 h 9460"/>
                    <a:gd name="connsiteX0" fmla="*/ 0 w 9001"/>
                    <a:gd name="connsiteY0" fmla="*/ 470 h 6996"/>
                    <a:gd name="connsiteX1" fmla="*/ 3387 w 9001"/>
                    <a:gd name="connsiteY1" fmla="*/ 6996 h 6996"/>
                    <a:gd name="connsiteX2" fmla="*/ 9001 w 9001"/>
                    <a:gd name="connsiteY2" fmla="*/ 1 h 6996"/>
                    <a:gd name="connsiteX0" fmla="*/ 0 w 9445"/>
                    <a:gd name="connsiteY0" fmla="*/ 2928 h 12257"/>
                    <a:gd name="connsiteX1" fmla="*/ 3763 w 9445"/>
                    <a:gd name="connsiteY1" fmla="*/ 12256 h 12257"/>
                    <a:gd name="connsiteX2" fmla="*/ 9445 w 9445"/>
                    <a:gd name="connsiteY2" fmla="*/ 0 h 12257"/>
                    <a:gd name="connsiteX0" fmla="*/ 0 w 9911"/>
                    <a:gd name="connsiteY0" fmla="*/ 0 h 7610"/>
                    <a:gd name="connsiteX1" fmla="*/ 3984 w 9911"/>
                    <a:gd name="connsiteY1" fmla="*/ 7610 h 7610"/>
                    <a:gd name="connsiteX2" fmla="*/ 9911 w 9911"/>
                    <a:gd name="connsiteY2" fmla="*/ 4529 h 7610"/>
                  </a:gdLst>
                  <a:ahLst/>
                  <a:cxnLst>
                    <a:cxn ang="0">
                      <a:pos x="connsiteX0" y="connsiteY0"/>
                    </a:cxn>
                    <a:cxn ang="0">
                      <a:pos x="connsiteX1" y="connsiteY1"/>
                    </a:cxn>
                    <a:cxn ang="0">
                      <a:pos x="connsiteX2" y="connsiteY2"/>
                    </a:cxn>
                  </a:cxnLst>
                  <a:rect l="l" t="t" r="r" b="b"/>
                  <a:pathLst>
                    <a:path w="9911" h="7610">
                      <a:moveTo>
                        <a:pt x="0" y="0"/>
                      </a:moveTo>
                      <a:cubicBezTo>
                        <a:pt x="884" y="1890"/>
                        <a:pt x="2124" y="7695"/>
                        <a:pt x="3984" y="7610"/>
                      </a:cubicBezTo>
                      <a:cubicBezTo>
                        <a:pt x="5879" y="7502"/>
                        <a:pt x="7957" y="4509"/>
                        <a:pt x="9911" y="4529"/>
                      </a:cubicBez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a:cs typeface="+mn-cs"/>
                  </a:endParaRPr>
                </a:p>
              </p:txBody>
            </p:sp>
          </p:grpSp>
          <p:grpSp>
            <p:nvGrpSpPr>
              <p:cNvPr id="192" name="组合 191"/>
              <p:cNvGrpSpPr/>
              <p:nvPr/>
            </p:nvGrpSpPr>
            <p:grpSpPr>
              <a:xfrm>
                <a:off x="1859818" y="2415954"/>
                <a:ext cx="232440" cy="592138"/>
                <a:chOff x="6700350" y="2592670"/>
                <a:chExt cx="232440" cy="592138"/>
              </a:xfrm>
            </p:grpSpPr>
            <p:sp>
              <p:nvSpPr>
                <p:cNvPr id="197" name="Freeform 36"/>
                <p:cNvSpPr>
                  <a:spLocks/>
                </p:cNvSpPr>
                <p:nvPr/>
              </p:nvSpPr>
              <p:spPr bwMode="auto">
                <a:xfrm>
                  <a:off x="6814790" y="2592670"/>
                  <a:ext cx="76911" cy="592138"/>
                </a:xfrm>
                <a:custGeom>
                  <a:avLst/>
                  <a:gdLst>
                    <a:gd name="T0" fmla="*/ 0 w 1"/>
                    <a:gd name="T1" fmla="*/ 924361 h 311"/>
                    <a:gd name="T2" fmla="*/ 0 w 1"/>
                    <a:gd name="T3" fmla="*/ 0 h 311"/>
                    <a:gd name="T4" fmla="*/ 0 60000 65536"/>
                    <a:gd name="T5" fmla="*/ 0 60000 65536"/>
                    <a:gd name="T6" fmla="*/ 0 w 1"/>
                    <a:gd name="T7" fmla="*/ 0 h 311"/>
                    <a:gd name="T8" fmla="*/ 1 w 1"/>
                    <a:gd name="T9" fmla="*/ 311 h 311"/>
                  </a:gdLst>
                  <a:ahLst/>
                  <a:cxnLst>
                    <a:cxn ang="T4">
                      <a:pos x="T0" y="T1"/>
                    </a:cxn>
                    <a:cxn ang="T5">
                      <a:pos x="T2" y="T3"/>
                    </a:cxn>
                  </a:cxnLst>
                  <a:rect l="T6" t="T7" r="T8" b="T9"/>
                  <a:pathLst>
                    <a:path w="1" h="311">
                      <a:moveTo>
                        <a:pt x="0" y="311"/>
                      </a:moveTo>
                      <a:lnTo>
                        <a:pt x="0" y="0"/>
                      </a:lnTo>
                    </a:path>
                  </a:pathLst>
                </a:custGeom>
                <a:noFill/>
                <a:ln w="31750">
                  <a:solidFill>
                    <a:srgbClr val="FF0000"/>
                  </a:solidFill>
                  <a:round/>
                  <a:headEnd type="none" w="med" len="med"/>
                  <a:tailEnd type="stealth" w="lg" len="lg"/>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a:cs typeface="+mn-cs"/>
                  </a:endParaRPr>
                </a:p>
              </p:txBody>
            </p:sp>
            <p:sp>
              <p:nvSpPr>
                <p:cNvPr id="198" name="Oval 40"/>
                <p:cNvSpPr>
                  <a:spLocks noChangeArrowheads="1"/>
                </p:cNvSpPr>
                <p:nvPr/>
              </p:nvSpPr>
              <p:spPr bwMode="auto">
                <a:xfrm>
                  <a:off x="6700350" y="2834798"/>
                  <a:ext cx="232440" cy="228600"/>
                </a:xfrm>
                <a:prstGeom prst="ellipse">
                  <a:avLst/>
                </a:prstGeom>
                <a:solidFill>
                  <a:srgbClr val="66FF33"/>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ea typeface="宋体" pitchFamily="2" charset="-122"/>
                    </a:defRPr>
                  </a:lvl1pPr>
                  <a:lvl2pPr marL="742950" indent="-285750" eaLnBrk="0" hangingPunct="0">
                    <a:spcBef>
                      <a:spcPct val="20000"/>
                    </a:spcBef>
                    <a:buChar char="–"/>
                    <a:defRPr sz="2800">
                      <a:solidFill>
                        <a:schemeClr val="tx1"/>
                      </a:solidFill>
                      <a:latin typeface="Arial" charset="0"/>
                      <a:ea typeface="宋体" pitchFamily="2" charset="-122"/>
                    </a:defRPr>
                  </a:lvl2pPr>
                  <a:lvl3pPr marL="1143000" indent="-228600" eaLnBrk="0" hangingPunct="0">
                    <a:spcBef>
                      <a:spcPct val="20000"/>
                    </a:spcBef>
                    <a:buChar char="•"/>
                    <a:defRPr sz="2400">
                      <a:solidFill>
                        <a:schemeClr val="tx1"/>
                      </a:solidFill>
                      <a:latin typeface="Arial" charset="0"/>
                      <a:ea typeface="宋体" pitchFamily="2" charset="-122"/>
                    </a:defRPr>
                  </a:lvl3pPr>
                  <a:lvl4pPr marL="1600200" indent="-228600" eaLnBrk="0" hangingPunct="0">
                    <a:spcBef>
                      <a:spcPct val="20000"/>
                    </a:spcBef>
                    <a:buChar char="–"/>
                    <a:defRPr sz="2000">
                      <a:solidFill>
                        <a:schemeClr val="tx1"/>
                      </a:solidFill>
                      <a:latin typeface="Arial" charset="0"/>
                      <a:ea typeface="宋体" pitchFamily="2" charset="-122"/>
                    </a:defRPr>
                  </a:lvl4pPr>
                  <a:lvl5pPr marL="2057400" indent="-228600" eaLnBrk="0" hangingPunct="0">
                    <a:spcBef>
                      <a:spcPct val="20000"/>
                    </a:spcBef>
                    <a:buChar char="»"/>
                    <a:defRPr sz="2000">
                      <a:solidFill>
                        <a:schemeClr val="tx1"/>
                      </a:solidFill>
                      <a:latin typeface="Arial"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charset="0"/>
                      <a:ea typeface="宋体" pitchFamily="2" charset="-122"/>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zh-CN" sz="1800" b="0" i="0" u="none" strike="noStrike" kern="1200" cap="none" spc="0" normalizeH="0" baseline="0" noProof="0">
                    <a:ln>
                      <a:noFill/>
                    </a:ln>
                    <a:solidFill>
                      <a:prstClr val="black"/>
                    </a:solidFill>
                    <a:effectLst/>
                    <a:uLnTx/>
                    <a:uFillTx/>
                    <a:latin typeface="Arial" charset="0"/>
                    <a:ea typeface="宋体" pitchFamily="2" charset="-122"/>
                    <a:cs typeface="+mn-cs"/>
                  </a:endParaRPr>
                </a:p>
              </p:txBody>
            </p:sp>
          </p:grpSp>
          <p:cxnSp>
            <p:nvCxnSpPr>
              <p:cNvPr id="193" name="直接连接符 192"/>
              <p:cNvCxnSpPr/>
              <p:nvPr/>
            </p:nvCxnSpPr>
            <p:spPr>
              <a:xfrm>
                <a:off x="799779" y="3185464"/>
                <a:ext cx="3323277" cy="10405"/>
              </a:xfrm>
              <a:prstGeom prst="line">
                <a:avLst/>
              </a:prstGeom>
              <a:ln>
                <a:headEnd type="none" w="med" len="med"/>
                <a:tailEnd type="arrow" w="med" len="med"/>
              </a:ln>
            </p:spPr>
            <p:style>
              <a:lnRef idx="3">
                <a:schemeClr val="dk1"/>
              </a:lnRef>
              <a:fillRef idx="0">
                <a:schemeClr val="dk1"/>
              </a:fillRef>
              <a:effectRef idx="2">
                <a:schemeClr val="dk1"/>
              </a:effectRef>
              <a:fontRef idx="minor">
                <a:schemeClr val="tx1"/>
              </a:fontRef>
            </p:style>
          </p:cxnSp>
          <p:grpSp>
            <p:nvGrpSpPr>
              <p:cNvPr id="194" name="组合 193"/>
              <p:cNvGrpSpPr/>
              <p:nvPr/>
            </p:nvGrpSpPr>
            <p:grpSpPr>
              <a:xfrm>
                <a:off x="2968258" y="3247373"/>
                <a:ext cx="232440" cy="592138"/>
                <a:chOff x="6243136" y="4755133"/>
                <a:chExt cx="232440" cy="592138"/>
              </a:xfrm>
            </p:grpSpPr>
            <p:sp>
              <p:nvSpPr>
                <p:cNvPr id="195" name="Freeform 36"/>
                <p:cNvSpPr>
                  <a:spLocks/>
                </p:cNvSpPr>
                <p:nvPr/>
              </p:nvSpPr>
              <p:spPr bwMode="auto">
                <a:xfrm>
                  <a:off x="6359355" y="4755133"/>
                  <a:ext cx="76911" cy="592138"/>
                </a:xfrm>
                <a:custGeom>
                  <a:avLst/>
                  <a:gdLst>
                    <a:gd name="T0" fmla="*/ 0 w 1"/>
                    <a:gd name="T1" fmla="*/ 924361 h 311"/>
                    <a:gd name="T2" fmla="*/ 0 w 1"/>
                    <a:gd name="T3" fmla="*/ 0 h 311"/>
                    <a:gd name="T4" fmla="*/ 0 60000 65536"/>
                    <a:gd name="T5" fmla="*/ 0 60000 65536"/>
                    <a:gd name="T6" fmla="*/ 0 w 1"/>
                    <a:gd name="T7" fmla="*/ 0 h 311"/>
                    <a:gd name="T8" fmla="*/ 1 w 1"/>
                    <a:gd name="T9" fmla="*/ 311 h 311"/>
                  </a:gdLst>
                  <a:ahLst/>
                  <a:cxnLst>
                    <a:cxn ang="T4">
                      <a:pos x="T0" y="T1"/>
                    </a:cxn>
                    <a:cxn ang="T5">
                      <a:pos x="T2" y="T3"/>
                    </a:cxn>
                  </a:cxnLst>
                  <a:rect l="T6" t="T7" r="T8" b="T9"/>
                  <a:pathLst>
                    <a:path w="1" h="311">
                      <a:moveTo>
                        <a:pt x="0" y="311"/>
                      </a:moveTo>
                      <a:lnTo>
                        <a:pt x="0" y="0"/>
                      </a:lnTo>
                    </a:path>
                  </a:pathLst>
                </a:custGeom>
                <a:noFill/>
                <a:ln w="31750">
                  <a:solidFill>
                    <a:srgbClr val="FF0000"/>
                  </a:solidFill>
                  <a:round/>
                  <a:headEnd type="none" w="med" len="med"/>
                  <a:tailEnd type="stealth" w="lg" len="lg"/>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a:cs typeface="+mn-cs"/>
                  </a:endParaRPr>
                </a:p>
              </p:txBody>
            </p:sp>
            <p:sp>
              <p:nvSpPr>
                <p:cNvPr id="196" name="Oval 40"/>
                <p:cNvSpPr>
                  <a:spLocks noChangeArrowheads="1"/>
                </p:cNvSpPr>
                <p:nvPr/>
              </p:nvSpPr>
              <p:spPr bwMode="auto">
                <a:xfrm>
                  <a:off x="6243136" y="4978974"/>
                  <a:ext cx="232440" cy="228600"/>
                </a:xfrm>
                <a:prstGeom prst="ellipse">
                  <a:avLst/>
                </a:prstGeom>
                <a:solidFill>
                  <a:srgbClr val="66FF33"/>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ea typeface="宋体" pitchFamily="2" charset="-122"/>
                    </a:defRPr>
                  </a:lvl1pPr>
                  <a:lvl2pPr marL="742950" indent="-285750" eaLnBrk="0" hangingPunct="0">
                    <a:spcBef>
                      <a:spcPct val="20000"/>
                    </a:spcBef>
                    <a:buChar char="–"/>
                    <a:defRPr sz="2800">
                      <a:solidFill>
                        <a:schemeClr val="tx1"/>
                      </a:solidFill>
                      <a:latin typeface="Arial" charset="0"/>
                      <a:ea typeface="宋体" pitchFamily="2" charset="-122"/>
                    </a:defRPr>
                  </a:lvl2pPr>
                  <a:lvl3pPr marL="1143000" indent="-228600" eaLnBrk="0" hangingPunct="0">
                    <a:spcBef>
                      <a:spcPct val="20000"/>
                    </a:spcBef>
                    <a:buChar char="•"/>
                    <a:defRPr sz="2400">
                      <a:solidFill>
                        <a:schemeClr val="tx1"/>
                      </a:solidFill>
                      <a:latin typeface="Arial" charset="0"/>
                      <a:ea typeface="宋体" pitchFamily="2" charset="-122"/>
                    </a:defRPr>
                  </a:lvl3pPr>
                  <a:lvl4pPr marL="1600200" indent="-228600" eaLnBrk="0" hangingPunct="0">
                    <a:spcBef>
                      <a:spcPct val="20000"/>
                    </a:spcBef>
                    <a:buChar char="–"/>
                    <a:defRPr sz="2000">
                      <a:solidFill>
                        <a:schemeClr val="tx1"/>
                      </a:solidFill>
                      <a:latin typeface="Arial" charset="0"/>
                      <a:ea typeface="宋体" pitchFamily="2" charset="-122"/>
                    </a:defRPr>
                  </a:lvl4pPr>
                  <a:lvl5pPr marL="2057400" indent="-228600" eaLnBrk="0" hangingPunct="0">
                    <a:spcBef>
                      <a:spcPct val="20000"/>
                    </a:spcBef>
                    <a:buChar char="»"/>
                    <a:defRPr sz="2000">
                      <a:solidFill>
                        <a:schemeClr val="tx1"/>
                      </a:solidFill>
                      <a:latin typeface="Arial"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charset="0"/>
                      <a:ea typeface="宋体" pitchFamily="2" charset="-122"/>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zh-CN" sz="1800" b="0" i="0" u="none" strike="noStrike" kern="1200" cap="none" spc="0" normalizeH="0" baseline="0" noProof="0">
                    <a:ln>
                      <a:noFill/>
                    </a:ln>
                    <a:solidFill>
                      <a:prstClr val="black"/>
                    </a:solidFill>
                    <a:effectLst/>
                    <a:uLnTx/>
                    <a:uFillTx/>
                    <a:latin typeface="Arial" charset="0"/>
                    <a:ea typeface="宋体" pitchFamily="2" charset="-122"/>
                    <a:cs typeface="+mn-cs"/>
                  </a:endParaRPr>
                </a:p>
              </p:txBody>
            </p:sp>
          </p:grpSp>
        </p:grpSp>
        <p:sp>
          <p:nvSpPr>
            <p:cNvPr id="190" name="Text Box 13"/>
            <p:cNvSpPr txBox="1">
              <a:spLocks noChangeArrowheads="1"/>
            </p:cNvSpPr>
            <p:nvPr/>
          </p:nvSpPr>
          <p:spPr bwMode="auto">
            <a:xfrm>
              <a:off x="2498278" y="2060157"/>
              <a:ext cx="117293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ea typeface="宋体" pitchFamily="2" charset="-122"/>
                </a:defRPr>
              </a:lvl1pPr>
              <a:lvl2pPr marL="742950" indent="-285750" eaLnBrk="0" hangingPunct="0">
                <a:spcBef>
                  <a:spcPct val="20000"/>
                </a:spcBef>
                <a:buChar char="–"/>
                <a:defRPr sz="2800">
                  <a:solidFill>
                    <a:schemeClr val="tx1"/>
                  </a:solidFill>
                  <a:latin typeface="Arial" charset="0"/>
                  <a:ea typeface="宋体" pitchFamily="2" charset="-122"/>
                </a:defRPr>
              </a:lvl2pPr>
              <a:lvl3pPr marL="1143000" indent="-228600" eaLnBrk="0" hangingPunct="0">
                <a:spcBef>
                  <a:spcPct val="20000"/>
                </a:spcBef>
                <a:buChar char="•"/>
                <a:defRPr sz="2400">
                  <a:solidFill>
                    <a:schemeClr val="tx1"/>
                  </a:solidFill>
                  <a:latin typeface="Arial" charset="0"/>
                  <a:ea typeface="宋体" pitchFamily="2" charset="-122"/>
                </a:defRPr>
              </a:lvl3pPr>
              <a:lvl4pPr marL="1600200" indent="-228600" eaLnBrk="0" hangingPunct="0">
                <a:spcBef>
                  <a:spcPct val="20000"/>
                </a:spcBef>
                <a:buChar char="–"/>
                <a:defRPr sz="2000">
                  <a:solidFill>
                    <a:schemeClr val="tx1"/>
                  </a:solidFill>
                  <a:latin typeface="Arial" charset="0"/>
                  <a:ea typeface="宋体" pitchFamily="2" charset="-122"/>
                </a:defRPr>
              </a:lvl4pPr>
              <a:lvl5pPr marL="2057400" indent="-228600" eaLnBrk="0" hangingPunct="0">
                <a:spcBef>
                  <a:spcPct val="20000"/>
                </a:spcBef>
                <a:buChar char="»"/>
                <a:defRPr sz="2000">
                  <a:solidFill>
                    <a:schemeClr val="tx1"/>
                  </a:solidFill>
                  <a:latin typeface="Arial"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charset="0"/>
                  <a:ea typeface="宋体" pitchFamily="2" charset="-122"/>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zh-CN" sz="2000" b="0" i="0" u="none" strike="noStrike" kern="1200" cap="none" spc="0" normalizeH="0" baseline="0" noProof="0" dirty="0" smtClean="0">
                  <a:ln>
                    <a:noFill/>
                  </a:ln>
                  <a:solidFill>
                    <a:prstClr val="black"/>
                  </a:solidFill>
                  <a:effectLst/>
                  <a:uLnTx/>
                  <a:uFillTx/>
                  <a:latin typeface="Calibri"/>
                  <a:ea typeface="宋体" pitchFamily="2" charset="-122"/>
                  <a:cs typeface="+mn-cs"/>
                  <a:sym typeface="Wingdings" panose="05000000000000000000" pitchFamily="2" charset="2"/>
                </a:rPr>
                <a:t>triplet</a:t>
              </a:r>
              <a:endParaRPr kumimoji="0" lang="en-US" altLang="zh-CN" sz="2000" b="0" i="0" u="none" strike="noStrike" kern="1200" cap="none" spc="0" normalizeH="0" baseline="0" noProof="0" dirty="0">
                <a:ln>
                  <a:noFill/>
                </a:ln>
                <a:solidFill>
                  <a:prstClr val="black"/>
                </a:solidFill>
                <a:effectLst/>
                <a:uLnTx/>
                <a:uFillTx/>
                <a:latin typeface="Calibri"/>
                <a:ea typeface="宋体" pitchFamily="2" charset="-122"/>
                <a:cs typeface="+mn-cs"/>
              </a:endParaRPr>
            </a:p>
          </p:txBody>
        </p:sp>
      </p:grpSp>
      <p:grpSp>
        <p:nvGrpSpPr>
          <p:cNvPr id="201" name="组合 200"/>
          <p:cNvGrpSpPr/>
          <p:nvPr/>
        </p:nvGrpSpPr>
        <p:grpSpPr>
          <a:xfrm>
            <a:off x="1281176" y="2334241"/>
            <a:ext cx="3674874" cy="2155192"/>
            <a:chOff x="4973146" y="2312789"/>
            <a:chExt cx="3657250" cy="1962903"/>
          </a:xfrm>
        </p:grpSpPr>
        <p:grpSp>
          <p:nvGrpSpPr>
            <p:cNvPr id="202" name="组合 201"/>
            <p:cNvGrpSpPr/>
            <p:nvPr/>
          </p:nvGrpSpPr>
          <p:grpSpPr>
            <a:xfrm>
              <a:off x="4973146" y="2312789"/>
              <a:ext cx="2850936" cy="772328"/>
              <a:chOff x="5041839" y="3930066"/>
              <a:chExt cx="3070653" cy="810242"/>
            </a:xfrm>
          </p:grpSpPr>
          <p:pic>
            <p:nvPicPr>
              <p:cNvPr id="207" name="Picture 3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41839" y="4427055"/>
                <a:ext cx="3418" cy="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8" name="Freeform 39"/>
              <p:cNvSpPr>
                <a:spLocks/>
              </p:cNvSpPr>
              <p:nvPr/>
            </p:nvSpPr>
            <p:spPr bwMode="auto">
              <a:xfrm flipV="1">
                <a:off x="5546655" y="4315861"/>
                <a:ext cx="1182691" cy="357283"/>
              </a:xfrm>
              <a:custGeom>
                <a:avLst/>
                <a:gdLst>
                  <a:gd name="T0" fmla="*/ 0 w 757"/>
                  <a:gd name="T1" fmla="*/ 1 h 582"/>
                  <a:gd name="T2" fmla="*/ 2147483647 w 757"/>
                  <a:gd name="T3" fmla="*/ 1 h 582"/>
                  <a:gd name="T4" fmla="*/ 2147483647 w 757"/>
                  <a:gd name="T5" fmla="*/ 1 h 582"/>
                  <a:gd name="T6" fmla="*/ 2147483647 w 757"/>
                  <a:gd name="T7" fmla="*/ 1 h 582"/>
                  <a:gd name="T8" fmla="*/ 2147483647 w 757"/>
                  <a:gd name="T9" fmla="*/ 0 h 582"/>
                  <a:gd name="T10" fmla="*/ 0 60000 65536"/>
                  <a:gd name="T11" fmla="*/ 0 60000 65536"/>
                  <a:gd name="T12" fmla="*/ 0 60000 65536"/>
                  <a:gd name="T13" fmla="*/ 0 60000 65536"/>
                  <a:gd name="T14" fmla="*/ 0 60000 65536"/>
                  <a:gd name="T15" fmla="*/ 0 w 757"/>
                  <a:gd name="T16" fmla="*/ 0 h 582"/>
                  <a:gd name="T17" fmla="*/ 757 w 757"/>
                  <a:gd name="T18" fmla="*/ 582 h 582"/>
                  <a:gd name="connsiteX0" fmla="*/ 0 w 7345"/>
                  <a:gd name="connsiteY0" fmla="*/ 533 h 9898"/>
                  <a:gd name="connsiteX1" fmla="*/ 2232 w 7345"/>
                  <a:gd name="connsiteY1" fmla="*/ 9863 h 9898"/>
                  <a:gd name="connsiteX2" fmla="*/ 4901 w 7345"/>
                  <a:gd name="connsiteY2" fmla="*/ 1 h 9898"/>
                  <a:gd name="connsiteX3" fmla="*/ 7345 w 7345"/>
                  <a:gd name="connsiteY3" fmla="*/ 9898 h 9898"/>
                  <a:gd name="connsiteX0" fmla="*/ 0 w 6673"/>
                  <a:gd name="connsiteY0" fmla="*/ 538 h 9965"/>
                  <a:gd name="connsiteX1" fmla="*/ 3039 w 6673"/>
                  <a:gd name="connsiteY1" fmla="*/ 9965 h 9965"/>
                  <a:gd name="connsiteX2" fmla="*/ 6673 w 6673"/>
                  <a:gd name="connsiteY2" fmla="*/ 1 h 9965"/>
                  <a:gd name="connsiteX0" fmla="*/ 0 w 10128"/>
                  <a:gd name="connsiteY0" fmla="*/ 0 h 9460"/>
                  <a:gd name="connsiteX1" fmla="*/ 4554 w 10128"/>
                  <a:gd name="connsiteY1" fmla="*/ 9460 h 9460"/>
                  <a:gd name="connsiteX2" fmla="*/ 10128 w 10128"/>
                  <a:gd name="connsiteY2" fmla="*/ 2063 h 9460"/>
                  <a:gd name="connsiteX0" fmla="*/ 0 w 9670"/>
                  <a:gd name="connsiteY0" fmla="*/ 0 h 10000"/>
                  <a:gd name="connsiteX1" fmla="*/ 4496 w 9670"/>
                  <a:gd name="connsiteY1" fmla="*/ 10000 h 10000"/>
                  <a:gd name="connsiteX2" fmla="*/ 9670 w 9670"/>
                  <a:gd name="connsiteY2" fmla="*/ 5655 h 10000"/>
                  <a:gd name="connsiteX0" fmla="*/ 0 w 10797"/>
                  <a:gd name="connsiteY0" fmla="*/ 0 h 8737"/>
                  <a:gd name="connsiteX1" fmla="*/ 5446 w 10797"/>
                  <a:gd name="connsiteY1" fmla="*/ 8737 h 8737"/>
                  <a:gd name="connsiteX2" fmla="*/ 10797 w 10797"/>
                  <a:gd name="connsiteY2" fmla="*/ 4392 h 8737"/>
                  <a:gd name="connsiteX0" fmla="*/ 0 w 10316"/>
                  <a:gd name="connsiteY0" fmla="*/ 0 h 8192"/>
                  <a:gd name="connsiteX1" fmla="*/ 5360 w 10316"/>
                  <a:gd name="connsiteY1" fmla="*/ 8192 h 8192"/>
                  <a:gd name="connsiteX2" fmla="*/ 10316 w 10316"/>
                  <a:gd name="connsiteY2" fmla="*/ 3219 h 8192"/>
                  <a:gd name="connsiteX0" fmla="*/ 0 w 10395"/>
                  <a:gd name="connsiteY0" fmla="*/ 0 h 10001"/>
                  <a:gd name="connsiteX1" fmla="*/ 5196 w 10395"/>
                  <a:gd name="connsiteY1" fmla="*/ 10000 h 10001"/>
                  <a:gd name="connsiteX2" fmla="*/ 10395 w 10395"/>
                  <a:gd name="connsiteY2" fmla="*/ 153 h 10001"/>
                </a:gdLst>
                <a:ahLst/>
                <a:cxnLst>
                  <a:cxn ang="0">
                    <a:pos x="connsiteX0" y="connsiteY0"/>
                  </a:cxn>
                  <a:cxn ang="0">
                    <a:pos x="connsiteX1" y="connsiteY1"/>
                  </a:cxn>
                  <a:cxn ang="0">
                    <a:pos x="connsiteX2" y="connsiteY2"/>
                  </a:cxn>
                </a:cxnLst>
                <a:rect l="l" t="t" r="r" b="b"/>
                <a:pathLst>
                  <a:path w="10395" h="10001">
                    <a:moveTo>
                      <a:pt x="0" y="0"/>
                    </a:moveTo>
                    <a:cubicBezTo>
                      <a:pt x="715" y="2264"/>
                      <a:pt x="3691" y="10103"/>
                      <a:pt x="5196" y="10000"/>
                    </a:cubicBezTo>
                    <a:cubicBezTo>
                      <a:pt x="6730" y="9872"/>
                      <a:pt x="8813" y="128"/>
                      <a:pt x="10395" y="153"/>
                    </a:cubicBez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a:cs typeface="+mn-cs"/>
                </a:endParaRPr>
              </a:p>
            </p:txBody>
          </p:sp>
          <p:grpSp>
            <p:nvGrpSpPr>
              <p:cNvPr id="209" name="组合 208"/>
              <p:cNvGrpSpPr/>
              <p:nvPr/>
            </p:nvGrpSpPr>
            <p:grpSpPr>
              <a:xfrm>
                <a:off x="6287046" y="3930066"/>
                <a:ext cx="768508" cy="599547"/>
                <a:chOff x="2338428" y="4478196"/>
                <a:chExt cx="768508" cy="599547"/>
              </a:xfrm>
            </p:grpSpPr>
            <p:sp>
              <p:nvSpPr>
                <p:cNvPr id="212" name="椭圆 211"/>
                <p:cNvSpPr/>
                <p:nvPr/>
              </p:nvSpPr>
              <p:spPr>
                <a:xfrm>
                  <a:off x="2365173" y="4755870"/>
                  <a:ext cx="739133" cy="126094"/>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213" name="Freeform 36"/>
                <p:cNvSpPr>
                  <a:spLocks/>
                </p:cNvSpPr>
                <p:nvPr/>
              </p:nvSpPr>
              <p:spPr bwMode="auto">
                <a:xfrm>
                  <a:off x="2454648" y="4478196"/>
                  <a:ext cx="76910" cy="592138"/>
                </a:xfrm>
                <a:custGeom>
                  <a:avLst/>
                  <a:gdLst>
                    <a:gd name="T0" fmla="*/ 0 w 1"/>
                    <a:gd name="T1" fmla="*/ 924361 h 311"/>
                    <a:gd name="T2" fmla="*/ 0 w 1"/>
                    <a:gd name="T3" fmla="*/ 0 h 311"/>
                    <a:gd name="T4" fmla="*/ 0 60000 65536"/>
                    <a:gd name="T5" fmla="*/ 0 60000 65536"/>
                    <a:gd name="T6" fmla="*/ 0 w 1"/>
                    <a:gd name="T7" fmla="*/ 0 h 311"/>
                    <a:gd name="T8" fmla="*/ 1 w 1"/>
                    <a:gd name="T9" fmla="*/ 311 h 311"/>
                  </a:gdLst>
                  <a:ahLst/>
                  <a:cxnLst>
                    <a:cxn ang="T4">
                      <a:pos x="T0" y="T1"/>
                    </a:cxn>
                    <a:cxn ang="T5">
                      <a:pos x="T2" y="T3"/>
                    </a:cxn>
                  </a:cxnLst>
                  <a:rect l="T6" t="T7" r="T8" b="T9"/>
                  <a:pathLst>
                    <a:path w="1" h="311">
                      <a:moveTo>
                        <a:pt x="0" y="311"/>
                      </a:moveTo>
                      <a:lnTo>
                        <a:pt x="0" y="0"/>
                      </a:lnTo>
                    </a:path>
                  </a:pathLst>
                </a:custGeom>
                <a:noFill/>
                <a:ln w="31750">
                  <a:solidFill>
                    <a:srgbClr val="FF0000"/>
                  </a:solidFill>
                  <a:round/>
                  <a:headEnd type="none" w="med" len="med"/>
                  <a:tailEnd type="stealth" w="lg" len="lg"/>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a:cs typeface="+mn-cs"/>
                  </a:endParaRPr>
                </a:p>
              </p:txBody>
            </p:sp>
            <p:sp>
              <p:nvSpPr>
                <p:cNvPr id="214" name="Oval 40"/>
                <p:cNvSpPr>
                  <a:spLocks noChangeArrowheads="1"/>
                </p:cNvSpPr>
                <p:nvPr/>
              </p:nvSpPr>
              <p:spPr bwMode="auto">
                <a:xfrm>
                  <a:off x="2338428" y="4700446"/>
                  <a:ext cx="232440" cy="228600"/>
                </a:xfrm>
                <a:prstGeom prst="ellipse">
                  <a:avLst/>
                </a:prstGeom>
                <a:solidFill>
                  <a:srgbClr val="66FF33"/>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ea typeface="宋体" pitchFamily="2" charset="-122"/>
                    </a:defRPr>
                  </a:lvl1pPr>
                  <a:lvl2pPr marL="742950" indent="-285750" eaLnBrk="0" hangingPunct="0">
                    <a:spcBef>
                      <a:spcPct val="20000"/>
                    </a:spcBef>
                    <a:buChar char="–"/>
                    <a:defRPr sz="2800">
                      <a:solidFill>
                        <a:schemeClr val="tx1"/>
                      </a:solidFill>
                      <a:latin typeface="Arial" charset="0"/>
                      <a:ea typeface="宋体" pitchFamily="2" charset="-122"/>
                    </a:defRPr>
                  </a:lvl2pPr>
                  <a:lvl3pPr marL="1143000" indent="-228600" eaLnBrk="0" hangingPunct="0">
                    <a:spcBef>
                      <a:spcPct val="20000"/>
                    </a:spcBef>
                    <a:buChar char="•"/>
                    <a:defRPr sz="2400">
                      <a:solidFill>
                        <a:schemeClr val="tx1"/>
                      </a:solidFill>
                      <a:latin typeface="Arial" charset="0"/>
                      <a:ea typeface="宋体" pitchFamily="2" charset="-122"/>
                    </a:defRPr>
                  </a:lvl3pPr>
                  <a:lvl4pPr marL="1600200" indent="-228600" eaLnBrk="0" hangingPunct="0">
                    <a:spcBef>
                      <a:spcPct val="20000"/>
                    </a:spcBef>
                    <a:buChar char="–"/>
                    <a:defRPr sz="2000">
                      <a:solidFill>
                        <a:schemeClr val="tx1"/>
                      </a:solidFill>
                      <a:latin typeface="Arial" charset="0"/>
                      <a:ea typeface="宋体" pitchFamily="2" charset="-122"/>
                    </a:defRPr>
                  </a:lvl4pPr>
                  <a:lvl5pPr marL="2057400" indent="-228600" eaLnBrk="0" hangingPunct="0">
                    <a:spcBef>
                      <a:spcPct val="20000"/>
                    </a:spcBef>
                    <a:buChar char="»"/>
                    <a:defRPr sz="2000">
                      <a:solidFill>
                        <a:schemeClr val="tx1"/>
                      </a:solidFill>
                      <a:latin typeface="Arial"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charset="0"/>
                      <a:ea typeface="宋体" pitchFamily="2" charset="-122"/>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zh-CN" sz="1800" b="0" i="0" u="none" strike="noStrike" kern="1200" cap="none" spc="0" normalizeH="0" baseline="0" noProof="0">
                    <a:ln>
                      <a:noFill/>
                    </a:ln>
                    <a:solidFill>
                      <a:prstClr val="black"/>
                    </a:solidFill>
                    <a:effectLst/>
                    <a:uLnTx/>
                    <a:uFillTx/>
                    <a:latin typeface="Arial" charset="0"/>
                    <a:ea typeface="宋体" pitchFamily="2" charset="-122"/>
                    <a:cs typeface="+mn-cs"/>
                  </a:endParaRPr>
                </a:p>
              </p:txBody>
            </p:sp>
            <p:sp>
              <p:nvSpPr>
                <p:cNvPr id="215" name="Freeform 34"/>
                <p:cNvSpPr>
                  <a:spLocks/>
                </p:cNvSpPr>
                <p:nvPr/>
              </p:nvSpPr>
              <p:spPr bwMode="auto">
                <a:xfrm flipH="1">
                  <a:off x="2872837" y="4547518"/>
                  <a:ext cx="123057" cy="530225"/>
                </a:xfrm>
                <a:custGeom>
                  <a:avLst/>
                  <a:gdLst>
                    <a:gd name="T0" fmla="*/ 0 w 1"/>
                    <a:gd name="T1" fmla="*/ 7200 h 311"/>
                    <a:gd name="T2" fmla="*/ 0 w 1"/>
                    <a:gd name="T3" fmla="*/ 0 h 311"/>
                    <a:gd name="T4" fmla="*/ 0 60000 65536"/>
                    <a:gd name="T5" fmla="*/ 0 60000 65536"/>
                    <a:gd name="T6" fmla="*/ 0 w 1"/>
                    <a:gd name="T7" fmla="*/ 0 h 311"/>
                    <a:gd name="T8" fmla="*/ 1 w 1"/>
                    <a:gd name="T9" fmla="*/ 311 h 311"/>
                  </a:gdLst>
                  <a:ahLst/>
                  <a:cxnLst>
                    <a:cxn ang="T4">
                      <a:pos x="T0" y="T1"/>
                    </a:cxn>
                    <a:cxn ang="T5">
                      <a:pos x="T2" y="T3"/>
                    </a:cxn>
                  </a:cxnLst>
                  <a:rect l="T6" t="T7" r="T8" b="T9"/>
                  <a:pathLst>
                    <a:path w="1" h="311">
                      <a:moveTo>
                        <a:pt x="0" y="311"/>
                      </a:moveTo>
                      <a:lnTo>
                        <a:pt x="0" y="0"/>
                      </a:lnTo>
                    </a:path>
                  </a:pathLst>
                </a:custGeom>
                <a:noFill/>
                <a:ln w="31750">
                  <a:solidFill>
                    <a:srgbClr val="FF0000"/>
                  </a:solidFill>
                  <a:round/>
                  <a:headEnd type="triangle" w="med" len="med"/>
                  <a:tailEnd type="none" w="med" len="me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a:cs typeface="+mn-cs"/>
                  </a:endParaRPr>
                </a:p>
              </p:txBody>
            </p:sp>
            <p:sp>
              <p:nvSpPr>
                <p:cNvPr id="216" name="Oval 41"/>
                <p:cNvSpPr>
                  <a:spLocks noChangeArrowheads="1"/>
                </p:cNvSpPr>
                <p:nvPr/>
              </p:nvSpPr>
              <p:spPr bwMode="auto">
                <a:xfrm>
                  <a:off x="2874496" y="4673879"/>
                  <a:ext cx="232440" cy="227013"/>
                </a:xfrm>
                <a:prstGeom prst="ellipse">
                  <a:avLst/>
                </a:prstGeom>
                <a:solidFill>
                  <a:srgbClr val="66FF33"/>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ea typeface="宋体" pitchFamily="2" charset="-122"/>
                    </a:defRPr>
                  </a:lvl1pPr>
                  <a:lvl2pPr marL="742950" indent="-285750" eaLnBrk="0" hangingPunct="0">
                    <a:spcBef>
                      <a:spcPct val="20000"/>
                    </a:spcBef>
                    <a:buChar char="–"/>
                    <a:defRPr sz="2800">
                      <a:solidFill>
                        <a:schemeClr val="tx1"/>
                      </a:solidFill>
                      <a:latin typeface="Arial" charset="0"/>
                      <a:ea typeface="宋体" pitchFamily="2" charset="-122"/>
                    </a:defRPr>
                  </a:lvl2pPr>
                  <a:lvl3pPr marL="1143000" indent="-228600" eaLnBrk="0" hangingPunct="0">
                    <a:spcBef>
                      <a:spcPct val="20000"/>
                    </a:spcBef>
                    <a:buChar char="•"/>
                    <a:defRPr sz="2400">
                      <a:solidFill>
                        <a:schemeClr val="tx1"/>
                      </a:solidFill>
                      <a:latin typeface="Arial" charset="0"/>
                      <a:ea typeface="宋体" pitchFamily="2" charset="-122"/>
                    </a:defRPr>
                  </a:lvl3pPr>
                  <a:lvl4pPr marL="1600200" indent="-228600" eaLnBrk="0" hangingPunct="0">
                    <a:spcBef>
                      <a:spcPct val="20000"/>
                    </a:spcBef>
                    <a:buChar char="–"/>
                    <a:defRPr sz="2000">
                      <a:solidFill>
                        <a:schemeClr val="tx1"/>
                      </a:solidFill>
                      <a:latin typeface="Arial" charset="0"/>
                      <a:ea typeface="宋体" pitchFamily="2" charset="-122"/>
                    </a:defRPr>
                  </a:lvl4pPr>
                  <a:lvl5pPr marL="2057400" indent="-228600" eaLnBrk="0" hangingPunct="0">
                    <a:spcBef>
                      <a:spcPct val="20000"/>
                    </a:spcBef>
                    <a:buChar char="»"/>
                    <a:defRPr sz="2000">
                      <a:solidFill>
                        <a:schemeClr val="tx1"/>
                      </a:solidFill>
                      <a:latin typeface="Arial"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charset="0"/>
                      <a:ea typeface="宋体" pitchFamily="2" charset="-122"/>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zh-CN" sz="1800" b="0" i="0" u="none" strike="noStrike" kern="1200" cap="none" spc="0" normalizeH="0" baseline="0" noProof="0">
                    <a:ln>
                      <a:noFill/>
                    </a:ln>
                    <a:solidFill>
                      <a:prstClr val="black"/>
                    </a:solidFill>
                    <a:effectLst/>
                    <a:uLnTx/>
                    <a:uFillTx/>
                    <a:latin typeface="Arial" charset="0"/>
                    <a:ea typeface="宋体" pitchFamily="2" charset="-122"/>
                    <a:cs typeface="+mn-cs"/>
                  </a:endParaRPr>
                </a:p>
              </p:txBody>
            </p:sp>
          </p:grpSp>
          <p:cxnSp>
            <p:nvCxnSpPr>
              <p:cNvPr id="210" name="直接连接符 209"/>
              <p:cNvCxnSpPr/>
              <p:nvPr/>
            </p:nvCxnSpPr>
            <p:spPr>
              <a:xfrm>
                <a:off x="5226282" y="4710512"/>
                <a:ext cx="2886210" cy="29796"/>
              </a:xfrm>
              <a:prstGeom prst="line">
                <a:avLst/>
              </a:prstGeom>
              <a:ln>
                <a:headEnd type="none" w="med" len="med"/>
                <a:tailEnd type="arrow" w="med" len="med"/>
              </a:ln>
            </p:spPr>
            <p:style>
              <a:lnRef idx="3">
                <a:schemeClr val="dk1"/>
              </a:lnRef>
              <a:fillRef idx="0">
                <a:schemeClr val="dk1"/>
              </a:fillRef>
              <a:effectRef idx="2">
                <a:schemeClr val="dk1"/>
              </a:effectRef>
              <a:fontRef idx="minor">
                <a:schemeClr val="tx1"/>
              </a:fontRef>
            </p:style>
          </p:cxnSp>
          <p:sp>
            <p:nvSpPr>
              <p:cNvPr id="211" name="Freeform 39"/>
              <p:cNvSpPr>
                <a:spLocks/>
              </p:cNvSpPr>
              <p:nvPr/>
            </p:nvSpPr>
            <p:spPr bwMode="auto">
              <a:xfrm flipH="1" flipV="1">
                <a:off x="6669386" y="4315860"/>
                <a:ext cx="1182691" cy="357283"/>
              </a:xfrm>
              <a:custGeom>
                <a:avLst/>
                <a:gdLst>
                  <a:gd name="T0" fmla="*/ 0 w 757"/>
                  <a:gd name="T1" fmla="*/ 1 h 582"/>
                  <a:gd name="T2" fmla="*/ 2147483647 w 757"/>
                  <a:gd name="T3" fmla="*/ 1 h 582"/>
                  <a:gd name="T4" fmla="*/ 2147483647 w 757"/>
                  <a:gd name="T5" fmla="*/ 1 h 582"/>
                  <a:gd name="T6" fmla="*/ 2147483647 w 757"/>
                  <a:gd name="T7" fmla="*/ 1 h 582"/>
                  <a:gd name="T8" fmla="*/ 2147483647 w 757"/>
                  <a:gd name="T9" fmla="*/ 0 h 582"/>
                  <a:gd name="T10" fmla="*/ 0 60000 65536"/>
                  <a:gd name="T11" fmla="*/ 0 60000 65536"/>
                  <a:gd name="T12" fmla="*/ 0 60000 65536"/>
                  <a:gd name="T13" fmla="*/ 0 60000 65536"/>
                  <a:gd name="T14" fmla="*/ 0 60000 65536"/>
                  <a:gd name="T15" fmla="*/ 0 w 757"/>
                  <a:gd name="T16" fmla="*/ 0 h 582"/>
                  <a:gd name="T17" fmla="*/ 757 w 757"/>
                  <a:gd name="T18" fmla="*/ 582 h 582"/>
                  <a:gd name="connsiteX0" fmla="*/ 0 w 7345"/>
                  <a:gd name="connsiteY0" fmla="*/ 533 h 9898"/>
                  <a:gd name="connsiteX1" fmla="*/ 2232 w 7345"/>
                  <a:gd name="connsiteY1" fmla="*/ 9863 h 9898"/>
                  <a:gd name="connsiteX2" fmla="*/ 4901 w 7345"/>
                  <a:gd name="connsiteY2" fmla="*/ 1 h 9898"/>
                  <a:gd name="connsiteX3" fmla="*/ 7345 w 7345"/>
                  <a:gd name="connsiteY3" fmla="*/ 9898 h 9898"/>
                  <a:gd name="connsiteX0" fmla="*/ 0 w 6673"/>
                  <a:gd name="connsiteY0" fmla="*/ 538 h 9965"/>
                  <a:gd name="connsiteX1" fmla="*/ 3039 w 6673"/>
                  <a:gd name="connsiteY1" fmla="*/ 9965 h 9965"/>
                  <a:gd name="connsiteX2" fmla="*/ 6673 w 6673"/>
                  <a:gd name="connsiteY2" fmla="*/ 1 h 9965"/>
                  <a:gd name="connsiteX0" fmla="*/ 0 w 10128"/>
                  <a:gd name="connsiteY0" fmla="*/ 0 h 9460"/>
                  <a:gd name="connsiteX1" fmla="*/ 4554 w 10128"/>
                  <a:gd name="connsiteY1" fmla="*/ 9460 h 9460"/>
                  <a:gd name="connsiteX2" fmla="*/ 10128 w 10128"/>
                  <a:gd name="connsiteY2" fmla="*/ 2063 h 9460"/>
                  <a:gd name="connsiteX0" fmla="*/ 0 w 9670"/>
                  <a:gd name="connsiteY0" fmla="*/ 0 h 10000"/>
                  <a:gd name="connsiteX1" fmla="*/ 4496 w 9670"/>
                  <a:gd name="connsiteY1" fmla="*/ 10000 h 10000"/>
                  <a:gd name="connsiteX2" fmla="*/ 9670 w 9670"/>
                  <a:gd name="connsiteY2" fmla="*/ 5655 h 10000"/>
                  <a:gd name="connsiteX0" fmla="*/ 0 w 10797"/>
                  <a:gd name="connsiteY0" fmla="*/ 0 h 8737"/>
                  <a:gd name="connsiteX1" fmla="*/ 5446 w 10797"/>
                  <a:gd name="connsiteY1" fmla="*/ 8737 h 8737"/>
                  <a:gd name="connsiteX2" fmla="*/ 10797 w 10797"/>
                  <a:gd name="connsiteY2" fmla="*/ 4392 h 8737"/>
                  <a:gd name="connsiteX0" fmla="*/ 0 w 10316"/>
                  <a:gd name="connsiteY0" fmla="*/ 0 h 8192"/>
                  <a:gd name="connsiteX1" fmla="*/ 5360 w 10316"/>
                  <a:gd name="connsiteY1" fmla="*/ 8192 h 8192"/>
                  <a:gd name="connsiteX2" fmla="*/ 10316 w 10316"/>
                  <a:gd name="connsiteY2" fmla="*/ 3219 h 8192"/>
                  <a:gd name="connsiteX0" fmla="*/ 0 w 10395"/>
                  <a:gd name="connsiteY0" fmla="*/ 0 h 10001"/>
                  <a:gd name="connsiteX1" fmla="*/ 5196 w 10395"/>
                  <a:gd name="connsiteY1" fmla="*/ 10000 h 10001"/>
                  <a:gd name="connsiteX2" fmla="*/ 10395 w 10395"/>
                  <a:gd name="connsiteY2" fmla="*/ 153 h 10001"/>
                </a:gdLst>
                <a:ahLst/>
                <a:cxnLst>
                  <a:cxn ang="0">
                    <a:pos x="connsiteX0" y="connsiteY0"/>
                  </a:cxn>
                  <a:cxn ang="0">
                    <a:pos x="connsiteX1" y="connsiteY1"/>
                  </a:cxn>
                  <a:cxn ang="0">
                    <a:pos x="connsiteX2" y="connsiteY2"/>
                  </a:cxn>
                </a:cxnLst>
                <a:rect l="l" t="t" r="r" b="b"/>
                <a:pathLst>
                  <a:path w="10395" h="10001">
                    <a:moveTo>
                      <a:pt x="0" y="0"/>
                    </a:moveTo>
                    <a:cubicBezTo>
                      <a:pt x="715" y="2264"/>
                      <a:pt x="3691" y="10103"/>
                      <a:pt x="5196" y="10000"/>
                    </a:cubicBezTo>
                    <a:cubicBezTo>
                      <a:pt x="6730" y="9872"/>
                      <a:pt x="8813" y="128"/>
                      <a:pt x="10395" y="153"/>
                    </a:cubicBez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a:cs typeface="+mn-cs"/>
                </a:endParaRPr>
              </a:p>
            </p:txBody>
          </p:sp>
        </p:grpSp>
        <p:pic>
          <p:nvPicPr>
            <p:cNvPr id="203" name="Picture 3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02010" y="2966877"/>
              <a:ext cx="3418" cy="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 name="Picture 3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44480" y="3234197"/>
              <a:ext cx="3418" cy="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6" name="Text Box 13"/>
            <p:cNvSpPr txBox="1">
              <a:spLocks noChangeArrowheads="1"/>
            </p:cNvSpPr>
            <p:nvPr/>
          </p:nvSpPr>
          <p:spPr bwMode="auto">
            <a:xfrm>
              <a:off x="5321891" y="3350648"/>
              <a:ext cx="3308505" cy="9250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ea typeface="宋体" pitchFamily="2" charset="-122"/>
                </a:defRPr>
              </a:lvl1pPr>
              <a:lvl2pPr marL="742950" indent="-285750" eaLnBrk="0" hangingPunct="0">
                <a:spcBef>
                  <a:spcPct val="20000"/>
                </a:spcBef>
                <a:buChar char="–"/>
                <a:defRPr sz="2800">
                  <a:solidFill>
                    <a:schemeClr val="tx1"/>
                  </a:solidFill>
                  <a:latin typeface="Arial" charset="0"/>
                  <a:ea typeface="宋体" pitchFamily="2" charset="-122"/>
                </a:defRPr>
              </a:lvl2pPr>
              <a:lvl3pPr marL="1143000" indent="-228600" eaLnBrk="0" hangingPunct="0">
                <a:spcBef>
                  <a:spcPct val="20000"/>
                </a:spcBef>
                <a:buChar char="•"/>
                <a:defRPr sz="2400">
                  <a:solidFill>
                    <a:schemeClr val="tx1"/>
                  </a:solidFill>
                  <a:latin typeface="Arial" charset="0"/>
                  <a:ea typeface="宋体" pitchFamily="2" charset="-122"/>
                </a:defRPr>
              </a:lvl3pPr>
              <a:lvl4pPr marL="1600200" indent="-228600" eaLnBrk="0" hangingPunct="0">
                <a:spcBef>
                  <a:spcPct val="20000"/>
                </a:spcBef>
                <a:buChar char="–"/>
                <a:defRPr sz="2000">
                  <a:solidFill>
                    <a:schemeClr val="tx1"/>
                  </a:solidFill>
                  <a:latin typeface="Arial" charset="0"/>
                  <a:ea typeface="宋体" pitchFamily="2" charset="-122"/>
                </a:defRPr>
              </a:lvl4pPr>
              <a:lvl5pPr marL="2057400" indent="-228600" eaLnBrk="0" hangingPunct="0">
                <a:spcBef>
                  <a:spcPct val="20000"/>
                </a:spcBef>
                <a:buChar char="»"/>
                <a:defRPr sz="2000">
                  <a:solidFill>
                    <a:schemeClr val="tx1"/>
                  </a:solidFill>
                  <a:latin typeface="Arial"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charset="0"/>
                  <a:ea typeface="宋体" pitchFamily="2" charset="-122"/>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zh-CN" sz="2000" b="0" i="0" u="none" strike="noStrike" kern="1200" cap="none" spc="0" normalizeH="0" baseline="0" noProof="0" dirty="0" smtClean="0">
                  <a:ln>
                    <a:noFill/>
                  </a:ln>
                  <a:solidFill>
                    <a:srgbClr val="FF0000"/>
                  </a:solidFill>
                  <a:effectLst/>
                  <a:uLnTx/>
                  <a:uFillTx/>
                  <a:latin typeface="Calibri"/>
                  <a:ea typeface="宋体" pitchFamily="2" charset="-122"/>
                  <a:cs typeface="+mn-cs"/>
                  <a:sym typeface="Wingdings" panose="05000000000000000000" pitchFamily="2" charset="2"/>
                </a:rPr>
                <a:t>Correlated </a:t>
              </a:r>
              <a:r>
                <a:rPr kumimoji="0" lang="en-US" altLang="zh-CN" sz="2000" b="0" i="0" u="none" strike="noStrike" kern="1200" cap="none" spc="0" normalizeH="0" baseline="0" noProof="0" dirty="0" err="1" smtClean="0">
                  <a:ln>
                    <a:noFill/>
                  </a:ln>
                  <a:solidFill>
                    <a:srgbClr val="FF0000"/>
                  </a:solidFill>
                  <a:effectLst/>
                  <a:uLnTx/>
                  <a:uFillTx/>
                  <a:latin typeface="Calibri"/>
                  <a:ea typeface="宋体" pitchFamily="2" charset="-122"/>
                  <a:cs typeface="+mn-cs"/>
                  <a:sym typeface="Wingdings" panose="05000000000000000000" pitchFamily="2" charset="2"/>
                </a:rPr>
                <a:t>nodeless</a:t>
              </a:r>
              <a:r>
                <a:rPr kumimoji="0" lang="en-US" altLang="zh-CN" sz="2000" b="0" i="0" u="none" strike="noStrike" kern="1200" cap="none" spc="0" normalizeH="0" baseline="0" noProof="0" dirty="0" smtClean="0">
                  <a:ln>
                    <a:noFill/>
                  </a:ln>
                  <a:solidFill>
                    <a:srgbClr val="FF0000"/>
                  </a:solidFill>
                  <a:effectLst/>
                  <a:uLnTx/>
                  <a:uFillTx/>
                  <a:latin typeface="Calibri"/>
                  <a:ea typeface="宋体" pitchFamily="2" charset="-122"/>
                  <a:cs typeface="+mn-cs"/>
                  <a:sym typeface="Wingdings" panose="05000000000000000000" pitchFamily="2" charset="2"/>
                </a:rPr>
                <a:t> singlet </a:t>
              </a:r>
              <a:r>
                <a:rPr kumimoji="0" lang="en-US" altLang="zh-CN" sz="2000" b="0" i="0" u="none" strike="noStrike" kern="1200" cap="none" spc="0" normalizeH="0" baseline="0" noProof="0" dirty="0" smtClean="0">
                  <a:ln>
                    <a:noFill/>
                  </a:ln>
                  <a:solidFill>
                    <a:prstClr val="black"/>
                  </a:solidFill>
                  <a:effectLst/>
                  <a:uLnTx/>
                  <a:uFillTx/>
                  <a:latin typeface="Calibri"/>
                  <a:ea typeface="宋体" pitchFamily="2" charset="-122"/>
                  <a:cs typeface="+mn-cs"/>
                  <a:sym typeface="Wingdings" panose="05000000000000000000" pitchFamily="2" charset="2"/>
                </a:rPr>
                <a:t>ground state  in spite of strong interaction</a:t>
              </a:r>
              <a:endParaRPr kumimoji="0" lang="en-US" altLang="zh-CN" sz="2000" b="0" i="0" u="none" strike="noStrike" kern="1200" cap="none" spc="0" normalizeH="0" baseline="0" noProof="0" dirty="0">
                <a:ln>
                  <a:noFill/>
                </a:ln>
                <a:solidFill>
                  <a:prstClr val="black"/>
                </a:solidFill>
                <a:effectLst/>
                <a:uLnTx/>
                <a:uFillTx/>
                <a:latin typeface="Calibri"/>
                <a:ea typeface="宋体" pitchFamily="2" charset="-122"/>
                <a:cs typeface="+mn-cs"/>
              </a:endParaRPr>
            </a:p>
          </p:txBody>
        </p:sp>
      </p:grpSp>
      <p:sp>
        <p:nvSpPr>
          <p:cNvPr id="6" name="矩形 5"/>
          <p:cNvSpPr/>
          <p:nvPr/>
        </p:nvSpPr>
        <p:spPr>
          <a:xfrm>
            <a:off x="1410977" y="4519058"/>
            <a:ext cx="3175680" cy="369332"/>
          </a:xfrm>
          <a:prstGeom prst="rect">
            <a:avLst/>
          </a:prstGeom>
        </p:spPr>
        <p:txBody>
          <a:bodyPr wrap="square">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zh-CN" sz="1800" b="1" i="0" u="none" strike="noStrike" kern="1200" cap="none" spc="0" normalizeH="0" baseline="0" noProof="0" dirty="0">
                <a:ln>
                  <a:noFill/>
                </a:ln>
                <a:solidFill>
                  <a:srgbClr val="FF0000"/>
                </a:solidFill>
                <a:effectLst/>
                <a:uLnTx/>
                <a:uFillTx/>
                <a:latin typeface="Tahoma" pitchFamily="34" charset="0"/>
                <a:ea typeface="宋体" pitchFamily="2" charset="-122"/>
                <a:cs typeface="+mn-cs"/>
                <a:sym typeface="Wingdings" panose="05000000000000000000" pitchFamily="2" charset="2"/>
              </a:rPr>
              <a:t>Kinetic energy </a:t>
            </a:r>
            <a:r>
              <a:rPr kumimoji="0" lang="en-US" altLang="zh-CN" sz="1800" b="0" i="0" u="none" strike="noStrike" kern="1200" cap="none" spc="0" normalizeH="0" baseline="0" noProof="0" dirty="0">
                <a:ln>
                  <a:noFill/>
                </a:ln>
                <a:solidFill>
                  <a:prstClr val="black"/>
                </a:solidFill>
                <a:effectLst/>
                <a:uLnTx/>
                <a:uFillTx/>
                <a:latin typeface="Tahoma" pitchFamily="34" charset="0"/>
                <a:ea typeface="宋体" pitchFamily="2" charset="-122"/>
                <a:cs typeface="+mn-cs"/>
                <a:sym typeface="Wingdings" panose="05000000000000000000" pitchFamily="2" charset="2"/>
              </a:rPr>
              <a:t>advantage </a:t>
            </a:r>
            <a:endParaRPr kumimoji="0" lang="en-US" altLang="zh-CN" sz="1800" b="0" i="0" u="none" strike="noStrike" kern="1200" cap="none" spc="0" normalizeH="0" baseline="0" noProof="0" dirty="0">
              <a:ln>
                <a:noFill/>
              </a:ln>
              <a:solidFill>
                <a:srgbClr val="FF0000"/>
              </a:solidFill>
              <a:effectLst/>
              <a:uLnTx/>
              <a:uFillTx/>
              <a:latin typeface="Tahoma" pitchFamily="34" charset="0"/>
              <a:ea typeface="宋体" pitchFamily="2" charset="-122"/>
              <a:cs typeface="+mn-cs"/>
            </a:endParaRPr>
          </a:p>
        </p:txBody>
      </p:sp>
      <p:sp>
        <p:nvSpPr>
          <p:cNvPr id="55" name="Text Box 13"/>
          <p:cNvSpPr txBox="1">
            <a:spLocks noChangeArrowheads="1"/>
          </p:cNvSpPr>
          <p:nvPr/>
        </p:nvSpPr>
        <p:spPr bwMode="auto">
          <a:xfrm>
            <a:off x="596957" y="5661137"/>
            <a:ext cx="7642504"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ea typeface="宋体" pitchFamily="2" charset="-122"/>
              </a:defRPr>
            </a:lvl1pPr>
            <a:lvl2pPr marL="742950" indent="-285750" eaLnBrk="0" hangingPunct="0">
              <a:spcBef>
                <a:spcPct val="20000"/>
              </a:spcBef>
              <a:buChar char="–"/>
              <a:defRPr sz="2800">
                <a:solidFill>
                  <a:schemeClr val="tx1"/>
                </a:solidFill>
                <a:latin typeface="Arial" charset="0"/>
                <a:ea typeface="宋体" pitchFamily="2" charset="-122"/>
              </a:defRPr>
            </a:lvl2pPr>
            <a:lvl3pPr marL="1143000" indent="-228600" eaLnBrk="0" hangingPunct="0">
              <a:spcBef>
                <a:spcPct val="20000"/>
              </a:spcBef>
              <a:buChar char="•"/>
              <a:defRPr sz="2400">
                <a:solidFill>
                  <a:schemeClr val="tx1"/>
                </a:solidFill>
                <a:latin typeface="Arial" charset="0"/>
                <a:ea typeface="宋体" pitchFamily="2" charset="-122"/>
              </a:defRPr>
            </a:lvl3pPr>
            <a:lvl4pPr marL="1600200" indent="-228600" eaLnBrk="0" hangingPunct="0">
              <a:spcBef>
                <a:spcPct val="20000"/>
              </a:spcBef>
              <a:buChar char="–"/>
              <a:defRPr sz="2000">
                <a:solidFill>
                  <a:schemeClr val="tx1"/>
                </a:solidFill>
                <a:latin typeface="Arial" charset="0"/>
                <a:ea typeface="宋体" pitchFamily="2" charset="-122"/>
              </a:defRPr>
            </a:lvl4pPr>
            <a:lvl5pPr marL="2057400" indent="-228600" eaLnBrk="0" hangingPunct="0">
              <a:spcBef>
                <a:spcPct val="20000"/>
              </a:spcBef>
              <a:buChar char="»"/>
              <a:defRPr sz="2000">
                <a:solidFill>
                  <a:schemeClr val="tx1"/>
                </a:solidFill>
                <a:latin typeface="Arial"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charset="0"/>
                <a:ea typeface="宋体" pitchFamily="2" charset="-122"/>
              </a:defRPr>
            </a:lvl9pPr>
          </a:lstStyle>
          <a:p>
            <a:pPr marL="0" marR="0" lvl="0" indent="0" algn="l" defTabSz="914400" rtl="0" eaLnBrk="1" fontAlgn="base" latinLnBrk="0" hangingPunct="1">
              <a:lnSpc>
                <a:spcPct val="100000"/>
              </a:lnSpc>
              <a:spcBef>
                <a:spcPct val="50000"/>
              </a:spcBef>
              <a:spcAft>
                <a:spcPct val="0"/>
              </a:spcAft>
              <a:buClrTx/>
              <a:buSzTx/>
              <a:buFontTx/>
              <a:buChar char="•"/>
              <a:tabLst/>
              <a:defRPr/>
            </a:pPr>
            <a:r>
              <a:rPr kumimoji="0" lang="en-US" altLang="zh-CN" sz="2200" b="0" i="0" u="none" strike="noStrike" kern="1200" cap="none" spc="0" normalizeH="0" baseline="0" noProof="0" dirty="0" smtClean="0">
                <a:ln>
                  <a:noFill/>
                </a:ln>
                <a:solidFill>
                  <a:srgbClr val="0000CC"/>
                </a:solidFill>
                <a:effectLst/>
                <a:uLnTx/>
                <a:uFillTx/>
                <a:latin typeface="Tahoma" pitchFamily="34" charset="0"/>
                <a:ea typeface="宋体" pitchFamily="2" charset="-122"/>
                <a:cs typeface="+mn-cs"/>
              </a:rPr>
              <a:t> </a:t>
            </a:r>
            <a:r>
              <a:rPr kumimoji="0" lang="en-US" altLang="zh-CN" sz="2200" b="0" i="0" u="none" strike="noStrike" kern="1200" cap="none" spc="0" normalizeH="0" baseline="0" noProof="0" dirty="0" smtClean="0">
                <a:ln>
                  <a:noFill/>
                </a:ln>
                <a:solidFill>
                  <a:srgbClr val="FF0000"/>
                </a:solidFill>
                <a:effectLst/>
                <a:uLnTx/>
                <a:uFillTx/>
                <a:latin typeface="Tahoma" pitchFamily="34" charset="0"/>
                <a:ea typeface="宋体" pitchFamily="2" charset="-122"/>
                <a:cs typeface="+mn-cs"/>
              </a:rPr>
              <a:t>No ferromagnetism in 1D (</a:t>
            </a:r>
            <a:r>
              <a:rPr kumimoji="0" lang="en-US" altLang="zh-CN" sz="2200" b="0" i="0" u="none" strike="noStrike" kern="1200" cap="none" spc="0" normalizeH="0" baseline="0" noProof="0" dirty="0" err="1" smtClean="0">
                <a:ln>
                  <a:noFill/>
                </a:ln>
                <a:solidFill>
                  <a:srgbClr val="FF0000"/>
                </a:solidFill>
                <a:effectLst/>
                <a:uLnTx/>
                <a:uFillTx/>
                <a:latin typeface="Tahoma" pitchFamily="34" charset="0"/>
                <a:ea typeface="宋体" pitchFamily="2" charset="-122"/>
                <a:cs typeface="+mn-cs"/>
              </a:rPr>
              <a:t>Lieb-Mattis</a:t>
            </a:r>
            <a:r>
              <a:rPr kumimoji="0" lang="en-US" altLang="zh-CN" sz="2200" b="0" i="0" u="none" strike="noStrike" kern="1200" cap="none" spc="0" normalizeH="0" baseline="0" noProof="0" dirty="0" smtClean="0">
                <a:ln>
                  <a:noFill/>
                </a:ln>
                <a:solidFill>
                  <a:srgbClr val="FF0000"/>
                </a:solidFill>
                <a:effectLst/>
                <a:uLnTx/>
                <a:uFillTx/>
                <a:latin typeface="Tahoma" pitchFamily="34" charset="0"/>
                <a:ea typeface="宋体" pitchFamily="2" charset="-122"/>
                <a:cs typeface="+mn-cs"/>
              </a:rPr>
              <a:t>)</a:t>
            </a:r>
            <a:r>
              <a:rPr lang="en-US" altLang="zh-CN" sz="2200" b="0" dirty="0" smtClean="0">
                <a:solidFill>
                  <a:srgbClr val="0000CC"/>
                </a:solidFill>
                <a:latin typeface="Tahoma" pitchFamily="34" charset="0"/>
              </a:rPr>
              <a:t> – the ground state requires the minimal number of nodes. </a:t>
            </a:r>
            <a:r>
              <a:rPr kumimoji="0" lang="en-US" altLang="zh-CN" sz="2200" b="0" i="0" u="none" strike="noStrike" kern="1200" cap="none" spc="0" normalizeH="0" baseline="0" noProof="0" dirty="0" smtClean="0">
                <a:ln>
                  <a:noFill/>
                </a:ln>
                <a:solidFill>
                  <a:srgbClr val="0000CC"/>
                </a:solidFill>
                <a:effectLst/>
                <a:uLnTx/>
                <a:uFillTx/>
                <a:latin typeface="Tahoma" pitchFamily="34" charset="0"/>
                <a:ea typeface="宋体" pitchFamily="2" charset="-122"/>
                <a:cs typeface="+mn-cs"/>
              </a:rPr>
              <a:t> </a:t>
            </a:r>
            <a:endParaRPr kumimoji="0" lang="en-US" altLang="zh-CN" sz="2200" b="0" i="0" u="none" strike="noStrike" kern="1200" cap="none" spc="0" normalizeH="0" baseline="0" noProof="0" dirty="0" smtClean="0">
              <a:ln>
                <a:noFill/>
              </a:ln>
              <a:solidFill>
                <a:srgbClr val="0000CC"/>
              </a:solidFill>
              <a:effectLst/>
              <a:uLnTx/>
              <a:uFillTx/>
              <a:latin typeface="Tahoma" pitchFamily="34" charset="0"/>
              <a:ea typeface="宋体" pitchFamily="2" charset="-122"/>
              <a:cs typeface="+mn-cs"/>
              <a:sym typeface="Wingdings" panose="05000000000000000000" pitchFamily="2" charset="2"/>
            </a:endParaRPr>
          </a:p>
        </p:txBody>
      </p:sp>
      <mc:AlternateContent xmlns:mc="http://schemas.openxmlformats.org/markup-compatibility/2006" xmlns:a14="http://schemas.microsoft.com/office/drawing/2010/main">
        <mc:Choice Requires="a14">
          <p:sp>
            <p:nvSpPr>
              <p:cNvPr id="56" name="Text Box 13"/>
              <p:cNvSpPr txBox="1">
                <a:spLocks noChangeArrowheads="1"/>
              </p:cNvSpPr>
              <p:nvPr/>
            </p:nvSpPr>
            <p:spPr bwMode="auto">
              <a:xfrm>
                <a:off x="362286" y="3143843"/>
                <a:ext cx="1451335" cy="43088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ea typeface="宋体" pitchFamily="2" charset="-122"/>
                  </a:defRPr>
                </a:lvl1pPr>
                <a:lvl2pPr marL="742950" indent="-285750" eaLnBrk="0" hangingPunct="0">
                  <a:spcBef>
                    <a:spcPct val="20000"/>
                  </a:spcBef>
                  <a:buChar char="–"/>
                  <a:defRPr sz="2800">
                    <a:solidFill>
                      <a:schemeClr val="tx1"/>
                    </a:solidFill>
                    <a:latin typeface="Arial" charset="0"/>
                    <a:ea typeface="宋体" pitchFamily="2" charset="-122"/>
                  </a:defRPr>
                </a:lvl2pPr>
                <a:lvl3pPr marL="1143000" indent="-228600" eaLnBrk="0" hangingPunct="0">
                  <a:spcBef>
                    <a:spcPct val="20000"/>
                  </a:spcBef>
                  <a:buChar char="•"/>
                  <a:defRPr sz="2400">
                    <a:solidFill>
                      <a:schemeClr val="tx1"/>
                    </a:solidFill>
                    <a:latin typeface="Arial" charset="0"/>
                    <a:ea typeface="宋体" pitchFamily="2" charset="-122"/>
                  </a:defRPr>
                </a:lvl3pPr>
                <a:lvl4pPr marL="1600200" indent="-228600" eaLnBrk="0" hangingPunct="0">
                  <a:spcBef>
                    <a:spcPct val="20000"/>
                  </a:spcBef>
                  <a:buChar char="–"/>
                  <a:defRPr sz="2000">
                    <a:solidFill>
                      <a:schemeClr val="tx1"/>
                    </a:solidFill>
                    <a:latin typeface="Arial" charset="0"/>
                    <a:ea typeface="宋体" pitchFamily="2" charset="-122"/>
                  </a:defRPr>
                </a:lvl4pPr>
                <a:lvl5pPr marL="2057400" indent="-228600" eaLnBrk="0" hangingPunct="0">
                  <a:spcBef>
                    <a:spcPct val="20000"/>
                  </a:spcBef>
                  <a:buChar char="»"/>
                  <a:defRPr sz="2000">
                    <a:solidFill>
                      <a:schemeClr val="tx1"/>
                    </a:solidFill>
                    <a:latin typeface="Arial"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charset="0"/>
                    <a:ea typeface="宋体" pitchFamily="2" charset="-122"/>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altLang="zh-CN" sz="2200" b="0" i="1" u="none" strike="noStrike" kern="1200" cap="none" spc="0" normalizeH="0" baseline="0" noProof="0" smtClean="0">
                          <a:ln>
                            <a:noFill/>
                          </a:ln>
                          <a:solidFill>
                            <a:srgbClr val="0000CC"/>
                          </a:solidFill>
                          <a:effectLst/>
                          <a:uLnTx/>
                          <a:uFillTx/>
                          <a:latin typeface="Cambria Math" panose="02040503050406030204" pitchFamily="18" charset="0"/>
                          <a:ea typeface="宋体" pitchFamily="2" charset="-122"/>
                          <a:cs typeface="+mn-cs"/>
                        </a:rPr>
                        <m:t>𝜓</m:t>
                      </m:r>
                      <m:r>
                        <a:rPr kumimoji="0" lang="en-US" altLang="zh-CN" sz="2200" b="0" i="1" u="none" strike="noStrike" kern="1200" cap="none" spc="0" normalizeH="0" baseline="0" noProof="0" smtClean="0">
                          <a:ln>
                            <a:noFill/>
                          </a:ln>
                          <a:solidFill>
                            <a:srgbClr val="0000CC"/>
                          </a:solidFill>
                          <a:effectLst/>
                          <a:uLnTx/>
                          <a:uFillTx/>
                          <a:latin typeface="Cambria Math" panose="02040503050406030204" pitchFamily="18" charset="0"/>
                          <a:ea typeface="宋体" pitchFamily="2" charset="-122"/>
                          <a:cs typeface="+mn-cs"/>
                        </a:rPr>
                        <m:t>(</m:t>
                      </m:r>
                      <m:sSub>
                        <m:sSubPr>
                          <m:ctrlPr>
                            <a:rPr kumimoji="0" lang="en-US" altLang="zh-CN" sz="2200" b="0" i="1" u="none" strike="noStrike" kern="1200" cap="none" spc="0" normalizeH="0" baseline="0" noProof="0" smtClean="0">
                              <a:ln>
                                <a:noFill/>
                              </a:ln>
                              <a:solidFill>
                                <a:srgbClr val="0000CC"/>
                              </a:solidFill>
                              <a:effectLst/>
                              <a:uLnTx/>
                              <a:uFillTx/>
                              <a:latin typeface="Cambria Math" panose="02040503050406030204" pitchFamily="18" charset="0"/>
                              <a:ea typeface="宋体" pitchFamily="2" charset="-122"/>
                              <a:cs typeface="+mn-cs"/>
                            </a:rPr>
                          </m:ctrlPr>
                        </m:sSubPr>
                        <m:e>
                          <m:r>
                            <a:rPr kumimoji="0" lang="en-US" altLang="zh-CN" sz="2200" b="0" i="1" u="none" strike="noStrike" kern="1200" cap="none" spc="0" normalizeH="0" baseline="0" noProof="0" smtClean="0">
                              <a:ln>
                                <a:noFill/>
                              </a:ln>
                              <a:solidFill>
                                <a:srgbClr val="0000CC"/>
                              </a:solidFill>
                              <a:effectLst/>
                              <a:uLnTx/>
                              <a:uFillTx/>
                              <a:latin typeface="Cambria Math" panose="02040503050406030204" pitchFamily="18" charset="0"/>
                              <a:ea typeface="宋体" pitchFamily="2" charset="-122"/>
                              <a:cs typeface="+mn-cs"/>
                            </a:rPr>
                            <m:t>𝑟</m:t>
                          </m:r>
                        </m:e>
                        <m:sub>
                          <m:r>
                            <a:rPr kumimoji="0" lang="en-US" altLang="zh-CN" sz="2200" b="0" i="1" u="none" strike="noStrike" kern="1200" cap="none" spc="0" normalizeH="0" baseline="0" noProof="0" smtClean="0">
                              <a:ln>
                                <a:noFill/>
                              </a:ln>
                              <a:solidFill>
                                <a:srgbClr val="0000CC"/>
                              </a:solidFill>
                              <a:effectLst/>
                              <a:uLnTx/>
                              <a:uFillTx/>
                              <a:latin typeface="Cambria Math" panose="02040503050406030204" pitchFamily="18" charset="0"/>
                              <a:ea typeface="宋体" pitchFamily="2" charset="-122"/>
                              <a:cs typeface="+mn-cs"/>
                            </a:rPr>
                            <m:t>1</m:t>
                          </m:r>
                        </m:sub>
                      </m:sSub>
                      <m:r>
                        <a:rPr kumimoji="0" lang="en-US" altLang="zh-CN" sz="2200" b="0" i="1" u="none" strike="noStrike" kern="1200" cap="none" spc="0" normalizeH="0" baseline="0" noProof="0" smtClean="0">
                          <a:ln>
                            <a:noFill/>
                          </a:ln>
                          <a:solidFill>
                            <a:srgbClr val="0000CC"/>
                          </a:solidFill>
                          <a:effectLst/>
                          <a:uLnTx/>
                          <a:uFillTx/>
                          <a:latin typeface="Cambria Math" panose="02040503050406030204" pitchFamily="18" charset="0"/>
                          <a:ea typeface="宋体" pitchFamily="2" charset="-122"/>
                          <a:cs typeface="+mn-cs"/>
                        </a:rPr>
                        <m:t>−</m:t>
                      </m:r>
                      <m:sSub>
                        <m:sSubPr>
                          <m:ctrlPr>
                            <a:rPr kumimoji="0" lang="en-US" altLang="zh-CN" sz="2200" b="0" i="1" u="none" strike="noStrike" kern="1200" cap="none" spc="0" normalizeH="0" baseline="0" noProof="0" smtClean="0">
                              <a:ln>
                                <a:noFill/>
                              </a:ln>
                              <a:solidFill>
                                <a:srgbClr val="0000CC"/>
                              </a:solidFill>
                              <a:effectLst/>
                              <a:uLnTx/>
                              <a:uFillTx/>
                              <a:latin typeface="Cambria Math" panose="02040503050406030204" pitchFamily="18" charset="0"/>
                              <a:ea typeface="宋体" pitchFamily="2" charset="-122"/>
                              <a:cs typeface="+mn-cs"/>
                            </a:rPr>
                          </m:ctrlPr>
                        </m:sSubPr>
                        <m:e>
                          <m:r>
                            <a:rPr kumimoji="0" lang="en-US" altLang="zh-CN" sz="2200" b="0" i="1" u="none" strike="noStrike" kern="1200" cap="none" spc="0" normalizeH="0" baseline="0" noProof="0" smtClean="0">
                              <a:ln>
                                <a:noFill/>
                              </a:ln>
                              <a:solidFill>
                                <a:srgbClr val="0000CC"/>
                              </a:solidFill>
                              <a:effectLst/>
                              <a:uLnTx/>
                              <a:uFillTx/>
                              <a:latin typeface="Cambria Math" panose="02040503050406030204" pitchFamily="18" charset="0"/>
                              <a:ea typeface="宋体" pitchFamily="2" charset="-122"/>
                              <a:cs typeface="+mn-cs"/>
                            </a:rPr>
                            <m:t>𝑟</m:t>
                          </m:r>
                        </m:e>
                        <m:sub>
                          <m:r>
                            <a:rPr kumimoji="0" lang="en-US" altLang="zh-CN" sz="2200" b="0" i="1" u="none" strike="noStrike" kern="1200" cap="none" spc="0" normalizeH="0" baseline="0" noProof="0" smtClean="0">
                              <a:ln>
                                <a:noFill/>
                              </a:ln>
                              <a:solidFill>
                                <a:srgbClr val="0000CC"/>
                              </a:solidFill>
                              <a:effectLst/>
                              <a:uLnTx/>
                              <a:uFillTx/>
                              <a:latin typeface="Cambria Math" panose="02040503050406030204" pitchFamily="18" charset="0"/>
                              <a:ea typeface="宋体" pitchFamily="2" charset="-122"/>
                              <a:cs typeface="+mn-cs"/>
                            </a:rPr>
                            <m:t>2</m:t>
                          </m:r>
                        </m:sub>
                      </m:sSub>
                      <m:r>
                        <a:rPr kumimoji="0" lang="en-US" altLang="zh-CN" sz="2200" b="0" i="1" u="none" strike="noStrike" kern="1200" cap="none" spc="0" normalizeH="0" baseline="0" noProof="0" smtClean="0">
                          <a:ln>
                            <a:noFill/>
                          </a:ln>
                          <a:solidFill>
                            <a:srgbClr val="0000CC"/>
                          </a:solidFill>
                          <a:effectLst/>
                          <a:uLnTx/>
                          <a:uFillTx/>
                          <a:latin typeface="Cambria Math" panose="02040503050406030204" pitchFamily="18" charset="0"/>
                          <a:ea typeface="宋体" pitchFamily="2" charset="-122"/>
                          <a:cs typeface="+mn-cs"/>
                        </a:rPr>
                        <m:t>)</m:t>
                      </m:r>
                    </m:oMath>
                  </m:oMathPara>
                </a14:m>
                <a:endParaRPr kumimoji="0" lang="en-US" altLang="zh-CN" sz="2200" b="0" i="0" u="none" strike="noStrike" kern="1200" cap="none" spc="0" normalizeH="0" baseline="0" noProof="0" dirty="0">
                  <a:ln>
                    <a:noFill/>
                  </a:ln>
                  <a:solidFill>
                    <a:srgbClr val="0000CC"/>
                  </a:solidFill>
                  <a:effectLst/>
                  <a:uLnTx/>
                  <a:uFillTx/>
                  <a:latin typeface="Tahoma" pitchFamily="34" charset="0"/>
                  <a:ea typeface="宋体" pitchFamily="2" charset="-122"/>
                  <a:cs typeface="+mn-cs"/>
                </a:endParaRPr>
              </a:p>
            </p:txBody>
          </p:sp>
        </mc:Choice>
        <mc:Fallback xmlns="">
          <p:sp>
            <p:nvSpPr>
              <p:cNvPr id="56" name="Text Box 13"/>
              <p:cNvSpPr txBox="1">
                <a:spLocks noRot="1" noChangeAspect="1" noMove="1" noResize="1" noEditPoints="1" noAdjustHandles="1" noChangeArrowheads="1" noChangeShapeType="1" noTextEdit="1"/>
              </p:cNvSpPr>
              <p:nvPr/>
            </p:nvSpPr>
            <p:spPr bwMode="auto">
              <a:xfrm>
                <a:off x="362286" y="3143843"/>
                <a:ext cx="1451335" cy="430887"/>
              </a:xfrm>
              <a:prstGeom prst="rect">
                <a:avLst/>
              </a:prstGeom>
              <a:blipFill>
                <a:blip r:embed="rId4"/>
                <a:stretch>
                  <a:fillRect l="-837" r="-1255" b="-20000"/>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a:noFill/>
                  </a:rPr>
                  <a:t> </a:t>
                </a:r>
              </a:p>
            </p:txBody>
          </p:sp>
        </mc:Fallback>
      </mc:AlternateContent>
    </p:spTree>
    <p:extLst>
      <p:ext uri="{BB962C8B-B14F-4D97-AF65-F5344CB8AC3E}">
        <p14:creationId xmlns:p14="http://schemas.microsoft.com/office/powerpoint/2010/main" val="1258578147"/>
      </p:ext>
    </p:extLst>
  </p:cSld>
  <p:clrMapOvr>
    <a:masterClrMapping/>
  </p:clrMapOvr>
  <mc:AlternateContent xmlns:mc="http://schemas.openxmlformats.org/markup-compatibility/2006" xmlns:p14="http://schemas.microsoft.com/office/powerpoint/2010/main">
    <mc:Choice Requires="p14">
      <p:transition p14:dur="0" advTm="64950"/>
    </mc:Choice>
    <mc:Fallback xmlns="">
      <p:transition advTm="64950"/>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1FC475D-3A28-4210-B0EE-97F659D55C8D}" type="slidenum">
              <a:rPr kumimoji="0" lang="en-US" altLang="zh-CN" sz="1400" b="0" i="0" u="none" strike="noStrike" kern="1200" cap="none" spc="0" normalizeH="0" baseline="0" noProof="0" smtClean="0">
                <a:ln>
                  <a:noFill/>
                </a:ln>
                <a:solidFill>
                  <a:srgbClr val="000000"/>
                </a:solidFill>
                <a:effectLst/>
                <a:uLnTx/>
                <a:uFillTx/>
                <a:latin typeface="Arial" charset="0"/>
                <a:ea typeface="宋体"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27</a:t>
            </a:fld>
            <a:endParaRPr kumimoji="0" lang="en-US" altLang="zh-CN" sz="1400" b="0" i="0" u="none" strike="noStrike" kern="1200" cap="none" spc="0" normalizeH="0" baseline="0" noProof="0" dirty="0">
              <a:ln>
                <a:noFill/>
              </a:ln>
              <a:solidFill>
                <a:srgbClr val="000000"/>
              </a:solidFill>
              <a:effectLst/>
              <a:uLnTx/>
              <a:uFillTx/>
              <a:latin typeface="Arial" charset="0"/>
              <a:ea typeface="宋体" pitchFamily="2" charset="-122"/>
              <a:cs typeface="+mn-cs"/>
            </a:endParaRPr>
          </a:p>
        </p:txBody>
      </p:sp>
      <p:sp>
        <p:nvSpPr>
          <p:cNvPr id="74" name="Rectangle 144"/>
          <p:cNvSpPr>
            <a:spLocks noChangeArrowheads="1"/>
          </p:cNvSpPr>
          <p:nvPr/>
        </p:nvSpPr>
        <p:spPr bwMode="auto">
          <a:xfrm>
            <a:off x="437511" y="1250732"/>
            <a:ext cx="8265533"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spcBef>
                <a:spcPct val="20000"/>
              </a:spcBef>
              <a:buChar char="•"/>
              <a:defRPr sz="3200">
                <a:solidFill>
                  <a:schemeClr val="tx1"/>
                </a:solidFill>
                <a:latin typeface="Arial" charset="0"/>
                <a:ea typeface="宋体" pitchFamily="2" charset="-122"/>
              </a:defRPr>
            </a:lvl1pPr>
            <a:lvl2pPr marL="742950" indent="-285750" eaLnBrk="0" hangingPunct="0">
              <a:spcBef>
                <a:spcPct val="20000"/>
              </a:spcBef>
              <a:buChar char="–"/>
              <a:defRPr sz="2800">
                <a:solidFill>
                  <a:schemeClr val="tx1"/>
                </a:solidFill>
                <a:latin typeface="Arial" charset="0"/>
                <a:ea typeface="宋体" pitchFamily="2" charset="-122"/>
              </a:defRPr>
            </a:lvl2pPr>
            <a:lvl3pPr marL="1143000" indent="-228600" eaLnBrk="0" hangingPunct="0">
              <a:spcBef>
                <a:spcPct val="20000"/>
              </a:spcBef>
              <a:buChar char="•"/>
              <a:defRPr sz="2400">
                <a:solidFill>
                  <a:schemeClr val="tx1"/>
                </a:solidFill>
                <a:latin typeface="Arial" charset="0"/>
                <a:ea typeface="宋体" pitchFamily="2" charset="-122"/>
              </a:defRPr>
            </a:lvl3pPr>
            <a:lvl4pPr marL="1600200" indent="-228600" eaLnBrk="0" hangingPunct="0">
              <a:spcBef>
                <a:spcPct val="20000"/>
              </a:spcBef>
              <a:buChar char="–"/>
              <a:defRPr sz="2000">
                <a:solidFill>
                  <a:schemeClr val="tx1"/>
                </a:solidFill>
                <a:latin typeface="Arial" charset="0"/>
                <a:ea typeface="宋体" pitchFamily="2" charset="-122"/>
              </a:defRPr>
            </a:lvl4pPr>
            <a:lvl5pPr marL="2057400" indent="-228600" eaLnBrk="0" hangingPunct="0">
              <a:spcBef>
                <a:spcPct val="20000"/>
              </a:spcBef>
              <a:buChar char="»"/>
              <a:defRPr sz="2000">
                <a:solidFill>
                  <a:schemeClr val="tx1"/>
                </a:solidFill>
                <a:latin typeface="Arial"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charset="0"/>
                <a:ea typeface="宋体" pitchFamily="2" charset="-122"/>
              </a:defRPr>
            </a:lvl9pPr>
          </a:lstStyle>
          <a:p>
            <a:pPr marL="342900" marR="0" lvl="0" indent="-342900" algn="l" defTabSz="914400" rtl="0" eaLnBrk="1" fontAlgn="auto" latinLnBrk="0" hangingPunct="1">
              <a:lnSpc>
                <a:spcPct val="100000"/>
              </a:lnSpc>
              <a:spcBef>
                <a:spcPct val="50000"/>
              </a:spcBef>
              <a:spcAft>
                <a:spcPts val="0"/>
              </a:spcAft>
              <a:buClrTx/>
              <a:buSzTx/>
              <a:buFontTx/>
              <a:buChar char="•"/>
              <a:tabLst/>
              <a:defRPr/>
            </a:pPr>
            <a:r>
              <a:rPr kumimoji="0" lang="en-US" altLang="zh-CN" sz="2200" b="0" i="0" u="none" strike="noStrike" kern="1200" cap="none" spc="0" normalizeH="0" baseline="0" noProof="0" dirty="0">
                <a:ln>
                  <a:noFill/>
                </a:ln>
                <a:solidFill>
                  <a:srgbClr val="0000CC"/>
                </a:solidFill>
                <a:effectLst/>
                <a:uLnTx/>
                <a:uFillTx/>
                <a:latin typeface="Tahoma" panose="020B0604030504040204" pitchFamily="34" charset="0"/>
                <a:ea typeface="Tahoma" panose="020B0604030504040204" pitchFamily="34" charset="0"/>
                <a:cs typeface="Tahoma" panose="020B0604030504040204" pitchFamily="34" charset="0"/>
              </a:rPr>
              <a:t>Electron/hole spins add up when filling in degenerate orbitals. </a:t>
            </a:r>
          </a:p>
        </p:txBody>
      </p:sp>
      <p:pic>
        <p:nvPicPr>
          <p:cNvPr id="45" name="Picture 3" descr="d_orbitals"/>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283140" y="2135659"/>
            <a:ext cx="2760332" cy="1115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6" name="Group 9"/>
          <p:cNvGrpSpPr/>
          <p:nvPr/>
        </p:nvGrpSpPr>
        <p:grpSpPr>
          <a:xfrm>
            <a:off x="5127249" y="2027118"/>
            <a:ext cx="1265529" cy="1275565"/>
            <a:chOff x="5029200" y="3208595"/>
            <a:chExt cx="1265529" cy="1275565"/>
          </a:xfrm>
        </p:grpSpPr>
        <p:grpSp>
          <p:nvGrpSpPr>
            <p:cNvPr id="37" name="Group 70"/>
            <p:cNvGrpSpPr>
              <a:grpSpLocks/>
            </p:cNvGrpSpPr>
            <p:nvPr/>
          </p:nvGrpSpPr>
          <p:grpSpPr bwMode="auto">
            <a:xfrm>
              <a:off x="5029200" y="3263384"/>
              <a:ext cx="1265529" cy="1220776"/>
              <a:chOff x="3630" y="2801"/>
              <a:chExt cx="920" cy="810"/>
            </a:xfrm>
          </p:grpSpPr>
          <p:sp>
            <p:nvSpPr>
              <p:cNvPr id="44" name="Freeform 62"/>
              <p:cNvSpPr>
                <a:spLocks/>
              </p:cNvSpPr>
              <p:nvPr/>
            </p:nvSpPr>
            <p:spPr bwMode="auto">
              <a:xfrm>
                <a:off x="3630" y="2801"/>
                <a:ext cx="443" cy="793"/>
              </a:xfrm>
              <a:custGeom>
                <a:avLst/>
                <a:gdLst>
                  <a:gd name="T0" fmla="*/ 0 w 443"/>
                  <a:gd name="T1" fmla="*/ 12 h 793"/>
                  <a:gd name="T2" fmla="*/ 242 w 443"/>
                  <a:gd name="T3" fmla="*/ 36 h 793"/>
                  <a:gd name="T4" fmla="*/ 387 w 443"/>
                  <a:gd name="T5" fmla="*/ 230 h 793"/>
                  <a:gd name="T6" fmla="*/ 435 w 443"/>
                  <a:gd name="T7" fmla="*/ 520 h 793"/>
                  <a:gd name="T8" fmla="*/ 436 w 443"/>
                  <a:gd name="T9" fmla="*/ 793 h 793"/>
                  <a:gd name="T10" fmla="*/ 0 60000 65536"/>
                  <a:gd name="T11" fmla="*/ 0 60000 65536"/>
                  <a:gd name="T12" fmla="*/ 0 60000 65536"/>
                  <a:gd name="T13" fmla="*/ 0 60000 65536"/>
                  <a:gd name="T14" fmla="*/ 0 60000 65536"/>
                  <a:gd name="T15" fmla="*/ 0 w 443"/>
                  <a:gd name="T16" fmla="*/ 0 h 793"/>
                  <a:gd name="T17" fmla="*/ 443 w 443"/>
                  <a:gd name="T18" fmla="*/ 793 h 793"/>
                </a:gdLst>
                <a:ahLst/>
                <a:cxnLst>
                  <a:cxn ang="T10">
                    <a:pos x="T0" y="T1"/>
                  </a:cxn>
                  <a:cxn ang="T11">
                    <a:pos x="T2" y="T3"/>
                  </a:cxn>
                  <a:cxn ang="T12">
                    <a:pos x="T4" y="T5"/>
                  </a:cxn>
                  <a:cxn ang="T13">
                    <a:pos x="T6" y="T7"/>
                  </a:cxn>
                  <a:cxn ang="T14">
                    <a:pos x="T8" y="T9"/>
                  </a:cxn>
                </a:cxnLst>
                <a:rect l="T15" t="T16" r="T17" b="T18"/>
                <a:pathLst>
                  <a:path w="443" h="793">
                    <a:moveTo>
                      <a:pt x="0" y="12"/>
                    </a:moveTo>
                    <a:cubicBezTo>
                      <a:pt x="89" y="6"/>
                      <a:pt x="178" y="0"/>
                      <a:pt x="242" y="36"/>
                    </a:cubicBezTo>
                    <a:cubicBezTo>
                      <a:pt x="306" y="72"/>
                      <a:pt x="355" y="149"/>
                      <a:pt x="387" y="230"/>
                    </a:cubicBezTo>
                    <a:cubicBezTo>
                      <a:pt x="419" y="311"/>
                      <a:pt x="427" y="426"/>
                      <a:pt x="435" y="520"/>
                    </a:cubicBezTo>
                    <a:cubicBezTo>
                      <a:pt x="443" y="614"/>
                      <a:pt x="436" y="736"/>
                      <a:pt x="436" y="793"/>
                    </a:cubicBezTo>
                  </a:path>
                </a:pathLst>
              </a:custGeom>
              <a:noFill/>
              <a:ln w="25400">
                <a:solidFill>
                  <a:sysClr val="window" lastClr="FFFFFF">
                    <a:lumMod val="50000"/>
                  </a:sysClr>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宋体"/>
                  <a:cs typeface="+mn-cs"/>
                </a:endParaRPr>
              </a:p>
            </p:txBody>
          </p:sp>
          <p:sp>
            <p:nvSpPr>
              <p:cNvPr id="46" name="Freeform 63"/>
              <p:cNvSpPr>
                <a:spLocks/>
              </p:cNvSpPr>
              <p:nvPr/>
            </p:nvSpPr>
            <p:spPr bwMode="auto">
              <a:xfrm>
                <a:off x="4106" y="2801"/>
                <a:ext cx="444" cy="810"/>
              </a:xfrm>
              <a:custGeom>
                <a:avLst/>
                <a:gdLst>
                  <a:gd name="T0" fmla="*/ 444 w 444"/>
                  <a:gd name="T1" fmla="*/ 12 h 810"/>
                  <a:gd name="T2" fmla="*/ 202 w 444"/>
                  <a:gd name="T3" fmla="*/ 36 h 810"/>
                  <a:gd name="T4" fmla="*/ 57 w 444"/>
                  <a:gd name="T5" fmla="*/ 230 h 810"/>
                  <a:gd name="T6" fmla="*/ 9 w 444"/>
                  <a:gd name="T7" fmla="*/ 520 h 810"/>
                  <a:gd name="T8" fmla="*/ 3 w 444"/>
                  <a:gd name="T9" fmla="*/ 810 h 810"/>
                  <a:gd name="T10" fmla="*/ 0 60000 65536"/>
                  <a:gd name="T11" fmla="*/ 0 60000 65536"/>
                  <a:gd name="T12" fmla="*/ 0 60000 65536"/>
                  <a:gd name="T13" fmla="*/ 0 60000 65536"/>
                  <a:gd name="T14" fmla="*/ 0 60000 65536"/>
                  <a:gd name="T15" fmla="*/ 0 w 444"/>
                  <a:gd name="T16" fmla="*/ 0 h 810"/>
                  <a:gd name="T17" fmla="*/ 444 w 444"/>
                  <a:gd name="T18" fmla="*/ 810 h 810"/>
                </a:gdLst>
                <a:ahLst/>
                <a:cxnLst>
                  <a:cxn ang="T10">
                    <a:pos x="T0" y="T1"/>
                  </a:cxn>
                  <a:cxn ang="T11">
                    <a:pos x="T2" y="T3"/>
                  </a:cxn>
                  <a:cxn ang="T12">
                    <a:pos x="T4" y="T5"/>
                  </a:cxn>
                  <a:cxn ang="T13">
                    <a:pos x="T6" y="T7"/>
                  </a:cxn>
                  <a:cxn ang="T14">
                    <a:pos x="T8" y="T9"/>
                  </a:cxn>
                </a:cxnLst>
                <a:rect l="T15" t="T16" r="T17" b="T18"/>
                <a:pathLst>
                  <a:path w="444" h="810">
                    <a:moveTo>
                      <a:pt x="444" y="12"/>
                    </a:moveTo>
                    <a:cubicBezTo>
                      <a:pt x="355" y="6"/>
                      <a:pt x="266" y="0"/>
                      <a:pt x="202" y="36"/>
                    </a:cubicBezTo>
                    <a:cubicBezTo>
                      <a:pt x="138" y="72"/>
                      <a:pt x="89" y="149"/>
                      <a:pt x="57" y="230"/>
                    </a:cubicBezTo>
                    <a:cubicBezTo>
                      <a:pt x="25" y="311"/>
                      <a:pt x="18" y="423"/>
                      <a:pt x="9" y="520"/>
                    </a:cubicBezTo>
                    <a:cubicBezTo>
                      <a:pt x="0" y="617"/>
                      <a:pt x="4" y="750"/>
                      <a:pt x="3" y="810"/>
                    </a:cubicBezTo>
                  </a:path>
                </a:pathLst>
              </a:custGeom>
              <a:noFill/>
              <a:ln w="25400">
                <a:solidFill>
                  <a:sysClr val="window" lastClr="FFFFFF">
                    <a:lumMod val="50000"/>
                  </a:sysClr>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宋体"/>
                  <a:cs typeface="+mn-cs"/>
                </a:endParaRPr>
              </a:p>
            </p:txBody>
          </p:sp>
          <p:sp>
            <p:nvSpPr>
              <p:cNvPr id="47" name="Line 65"/>
              <p:cNvSpPr>
                <a:spLocks noChangeShapeType="1"/>
              </p:cNvSpPr>
              <p:nvPr/>
            </p:nvSpPr>
            <p:spPr bwMode="auto">
              <a:xfrm>
                <a:off x="3944" y="3290"/>
                <a:ext cx="290" cy="0"/>
              </a:xfrm>
              <a:prstGeom prst="line">
                <a:avLst/>
              </a:prstGeom>
              <a:noFill/>
              <a:ln w="28575">
                <a:solidFill>
                  <a:sysClr val="window" lastClr="FFFFFF">
                    <a:lumMod val="50000"/>
                  </a:sysClr>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宋体"/>
                  <a:cs typeface="+mn-cs"/>
                </a:endParaRPr>
              </a:p>
            </p:txBody>
          </p:sp>
          <p:sp>
            <p:nvSpPr>
              <p:cNvPr id="48" name="Line 66"/>
              <p:cNvSpPr>
                <a:spLocks noChangeShapeType="1"/>
              </p:cNvSpPr>
              <p:nvPr/>
            </p:nvSpPr>
            <p:spPr bwMode="auto">
              <a:xfrm>
                <a:off x="3945" y="3002"/>
                <a:ext cx="290" cy="0"/>
              </a:xfrm>
              <a:prstGeom prst="line">
                <a:avLst/>
              </a:prstGeom>
              <a:noFill/>
              <a:ln w="28575">
                <a:solidFill>
                  <a:sysClr val="window" lastClr="FFFFFF">
                    <a:lumMod val="50000"/>
                  </a:sysClr>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宋体"/>
                  <a:cs typeface="+mn-cs"/>
                </a:endParaRPr>
              </a:p>
            </p:txBody>
          </p:sp>
        </p:grpSp>
        <p:grpSp>
          <p:nvGrpSpPr>
            <p:cNvPr id="38" name="组合 37"/>
            <p:cNvGrpSpPr/>
            <p:nvPr/>
          </p:nvGrpSpPr>
          <p:grpSpPr>
            <a:xfrm>
              <a:off x="5535671" y="3208595"/>
              <a:ext cx="244041" cy="656124"/>
              <a:chOff x="6243136" y="4756724"/>
              <a:chExt cx="232440" cy="592138"/>
            </a:xfrm>
          </p:grpSpPr>
          <p:sp>
            <p:nvSpPr>
              <p:cNvPr id="42" name="Freeform 36"/>
              <p:cNvSpPr>
                <a:spLocks/>
              </p:cNvSpPr>
              <p:nvPr/>
            </p:nvSpPr>
            <p:spPr bwMode="auto">
              <a:xfrm>
                <a:off x="6359356" y="4756724"/>
                <a:ext cx="76910" cy="592138"/>
              </a:xfrm>
              <a:custGeom>
                <a:avLst/>
                <a:gdLst>
                  <a:gd name="T0" fmla="*/ 0 w 1"/>
                  <a:gd name="T1" fmla="*/ 924361 h 311"/>
                  <a:gd name="T2" fmla="*/ 0 w 1"/>
                  <a:gd name="T3" fmla="*/ 0 h 311"/>
                  <a:gd name="T4" fmla="*/ 0 60000 65536"/>
                  <a:gd name="T5" fmla="*/ 0 60000 65536"/>
                  <a:gd name="T6" fmla="*/ 0 w 1"/>
                  <a:gd name="T7" fmla="*/ 0 h 311"/>
                  <a:gd name="T8" fmla="*/ 1 w 1"/>
                  <a:gd name="T9" fmla="*/ 311 h 311"/>
                </a:gdLst>
                <a:ahLst/>
                <a:cxnLst>
                  <a:cxn ang="T4">
                    <a:pos x="T0" y="T1"/>
                  </a:cxn>
                  <a:cxn ang="T5">
                    <a:pos x="T2" y="T3"/>
                  </a:cxn>
                </a:cxnLst>
                <a:rect l="T6" t="T7" r="T8" b="T9"/>
                <a:pathLst>
                  <a:path w="1" h="311">
                    <a:moveTo>
                      <a:pt x="0" y="311"/>
                    </a:moveTo>
                    <a:lnTo>
                      <a:pt x="0" y="0"/>
                    </a:lnTo>
                  </a:path>
                </a:pathLst>
              </a:custGeom>
              <a:noFill/>
              <a:ln w="38100">
                <a:solidFill>
                  <a:srgbClr val="FF0000"/>
                </a:solidFill>
                <a:round/>
                <a:headEnd type="none" w="med" len="med"/>
                <a:tailEnd type="stealth" w="lg" len="lg"/>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宋体"/>
                  <a:cs typeface="+mn-cs"/>
                </a:endParaRPr>
              </a:p>
            </p:txBody>
          </p:sp>
          <p:sp>
            <p:nvSpPr>
              <p:cNvPr id="43" name="Oval 40"/>
              <p:cNvSpPr>
                <a:spLocks noChangeArrowheads="1"/>
              </p:cNvSpPr>
              <p:nvPr/>
            </p:nvSpPr>
            <p:spPr bwMode="auto">
              <a:xfrm>
                <a:off x="6243136" y="4978974"/>
                <a:ext cx="232440" cy="228600"/>
              </a:xfrm>
              <a:prstGeom prst="ellipse">
                <a:avLst/>
              </a:prstGeom>
              <a:solidFill>
                <a:srgbClr val="A7EA52">
                  <a:shade val="80000"/>
                  <a:satMod val="150000"/>
                </a:srgbClr>
              </a:solidFill>
              <a:ln>
                <a:noFill/>
                <a:headEnd/>
                <a:tailEnd/>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p:spPr>
            <p:txBody>
              <a:bodyPr wrap="none" anchor="ctr"/>
              <a:lstStyle>
                <a:lvl1pPr eaLnBrk="0" hangingPunct="0">
                  <a:spcBef>
                    <a:spcPct val="20000"/>
                  </a:spcBef>
                  <a:buChar char="•"/>
                  <a:defRPr sz="3200">
                    <a:solidFill>
                      <a:schemeClr val="tx1"/>
                    </a:solidFill>
                    <a:latin typeface="Arial" charset="0"/>
                    <a:ea typeface="宋体" pitchFamily="2" charset="-122"/>
                  </a:defRPr>
                </a:lvl1pPr>
                <a:lvl2pPr marL="742950" indent="-285750" eaLnBrk="0" hangingPunct="0">
                  <a:spcBef>
                    <a:spcPct val="20000"/>
                  </a:spcBef>
                  <a:buChar char="–"/>
                  <a:defRPr sz="2800">
                    <a:solidFill>
                      <a:schemeClr val="tx1"/>
                    </a:solidFill>
                    <a:latin typeface="Arial" charset="0"/>
                    <a:ea typeface="宋体" pitchFamily="2" charset="-122"/>
                  </a:defRPr>
                </a:lvl2pPr>
                <a:lvl3pPr marL="1143000" indent="-228600" eaLnBrk="0" hangingPunct="0">
                  <a:spcBef>
                    <a:spcPct val="20000"/>
                  </a:spcBef>
                  <a:buChar char="•"/>
                  <a:defRPr sz="2400">
                    <a:solidFill>
                      <a:schemeClr val="tx1"/>
                    </a:solidFill>
                    <a:latin typeface="Arial" charset="0"/>
                    <a:ea typeface="宋体" pitchFamily="2" charset="-122"/>
                  </a:defRPr>
                </a:lvl3pPr>
                <a:lvl4pPr marL="1600200" indent="-228600" eaLnBrk="0" hangingPunct="0">
                  <a:spcBef>
                    <a:spcPct val="20000"/>
                  </a:spcBef>
                  <a:buChar char="–"/>
                  <a:defRPr sz="2000">
                    <a:solidFill>
                      <a:schemeClr val="tx1"/>
                    </a:solidFill>
                    <a:latin typeface="Arial" charset="0"/>
                    <a:ea typeface="宋体" pitchFamily="2" charset="-122"/>
                  </a:defRPr>
                </a:lvl4pPr>
                <a:lvl5pPr marL="2057400" indent="-228600" eaLnBrk="0" hangingPunct="0">
                  <a:spcBef>
                    <a:spcPct val="20000"/>
                  </a:spcBef>
                  <a:buChar char="»"/>
                  <a:defRPr sz="2000">
                    <a:solidFill>
                      <a:schemeClr val="tx1"/>
                    </a:solidFill>
                    <a:latin typeface="Arial"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charset="0"/>
                    <a:ea typeface="宋体" pitchFamily="2" charset="-122"/>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zh-CN" sz="1800" b="0" i="0" u="none" strike="noStrike" kern="0" cap="none" spc="0" normalizeH="0" baseline="0" noProof="0">
                  <a:ln>
                    <a:noFill/>
                  </a:ln>
                  <a:solidFill>
                    <a:prstClr val="black"/>
                  </a:solidFill>
                  <a:effectLst/>
                  <a:uLnTx/>
                  <a:uFillTx/>
                  <a:latin typeface="Calibri" panose="020F0502020204030204"/>
                  <a:ea typeface="宋体" pitchFamily="2" charset="-122"/>
                  <a:cs typeface="+mn-cs"/>
                </a:endParaRPr>
              </a:p>
            </p:txBody>
          </p:sp>
        </p:grpSp>
        <p:grpSp>
          <p:nvGrpSpPr>
            <p:cNvPr id="39" name="组合 38"/>
            <p:cNvGrpSpPr/>
            <p:nvPr/>
          </p:nvGrpSpPr>
          <p:grpSpPr>
            <a:xfrm>
              <a:off x="5535671" y="3657600"/>
              <a:ext cx="244041" cy="656124"/>
              <a:chOff x="6243136" y="4756724"/>
              <a:chExt cx="232440" cy="592138"/>
            </a:xfrm>
          </p:grpSpPr>
          <p:sp>
            <p:nvSpPr>
              <p:cNvPr id="40" name="Freeform 36"/>
              <p:cNvSpPr>
                <a:spLocks/>
              </p:cNvSpPr>
              <p:nvPr/>
            </p:nvSpPr>
            <p:spPr bwMode="auto">
              <a:xfrm>
                <a:off x="6359356" y="4756724"/>
                <a:ext cx="76910" cy="592138"/>
              </a:xfrm>
              <a:custGeom>
                <a:avLst/>
                <a:gdLst>
                  <a:gd name="T0" fmla="*/ 0 w 1"/>
                  <a:gd name="T1" fmla="*/ 924361 h 311"/>
                  <a:gd name="T2" fmla="*/ 0 w 1"/>
                  <a:gd name="T3" fmla="*/ 0 h 311"/>
                  <a:gd name="T4" fmla="*/ 0 60000 65536"/>
                  <a:gd name="T5" fmla="*/ 0 60000 65536"/>
                  <a:gd name="T6" fmla="*/ 0 w 1"/>
                  <a:gd name="T7" fmla="*/ 0 h 311"/>
                  <a:gd name="T8" fmla="*/ 1 w 1"/>
                  <a:gd name="T9" fmla="*/ 311 h 311"/>
                </a:gdLst>
                <a:ahLst/>
                <a:cxnLst>
                  <a:cxn ang="T4">
                    <a:pos x="T0" y="T1"/>
                  </a:cxn>
                  <a:cxn ang="T5">
                    <a:pos x="T2" y="T3"/>
                  </a:cxn>
                </a:cxnLst>
                <a:rect l="T6" t="T7" r="T8" b="T9"/>
                <a:pathLst>
                  <a:path w="1" h="311">
                    <a:moveTo>
                      <a:pt x="0" y="311"/>
                    </a:moveTo>
                    <a:lnTo>
                      <a:pt x="0" y="0"/>
                    </a:lnTo>
                  </a:path>
                </a:pathLst>
              </a:custGeom>
              <a:noFill/>
              <a:ln w="38100">
                <a:solidFill>
                  <a:srgbClr val="FF0000"/>
                </a:solidFill>
                <a:round/>
                <a:headEnd type="none" w="med" len="med"/>
                <a:tailEnd type="stealth" w="lg" len="lg"/>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宋体"/>
                  <a:cs typeface="+mn-cs"/>
                </a:endParaRPr>
              </a:p>
            </p:txBody>
          </p:sp>
          <p:sp>
            <p:nvSpPr>
              <p:cNvPr id="41" name="Oval 40"/>
              <p:cNvSpPr>
                <a:spLocks noChangeArrowheads="1"/>
              </p:cNvSpPr>
              <p:nvPr/>
            </p:nvSpPr>
            <p:spPr bwMode="auto">
              <a:xfrm>
                <a:off x="6243136" y="4978974"/>
                <a:ext cx="232440" cy="228600"/>
              </a:xfrm>
              <a:prstGeom prst="ellipse">
                <a:avLst/>
              </a:prstGeom>
              <a:solidFill>
                <a:srgbClr val="A7EA52">
                  <a:shade val="80000"/>
                  <a:satMod val="150000"/>
                </a:srgbClr>
              </a:solidFill>
              <a:ln>
                <a:noFill/>
                <a:headEnd/>
                <a:tailEnd/>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p:spPr>
            <p:txBody>
              <a:bodyPr wrap="none" anchor="ctr"/>
              <a:lstStyle>
                <a:lvl1pPr eaLnBrk="0" hangingPunct="0">
                  <a:spcBef>
                    <a:spcPct val="20000"/>
                  </a:spcBef>
                  <a:buChar char="•"/>
                  <a:defRPr sz="3200">
                    <a:solidFill>
                      <a:schemeClr val="tx1"/>
                    </a:solidFill>
                    <a:latin typeface="Arial" charset="0"/>
                    <a:ea typeface="宋体" pitchFamily="2" charset="-122"/>
                  </a:defRPr>
                </a:lvl1pPr>
                <a:lvl2pPr marL="742950" indent="-285750" eaLnBrk="0" hangingPunct="0">
                  <a:spcBef>
                    <a:spcPct val="20000"/>
                  </a:spcBef>
                  <a:buChar char="–"/>
                  <a:defRPr sz="2800">
                    <a:solidFill>
                      <a:schemeClr val="tx1"/>
                    </a:solidFill>
                    <a:latin typeface="Arial" charset="0"/>
                    <a:ea typeface="宋体" pitchFamily="2" charset="-122"/>
                  </a:defRPr>
                </a:lvl2pPr>
                <a:lvl3pPr marL="1143000" indent="-228600" eaLnBrk="0" hangingPunct="0">
                  <a:spcBef>
                    <a:spcPct val="20000"/>
                  </a:spcBef>
                  <a:buChar char="•"/>
                  <a:defRPr sz="2400">
                    <a:solidFill>
                      <a:schemeClr val="tx1"/>
                    </a:solidFill>
                    <a:latin typeface="Arial" charset="0"/>
                    <a:ea typeface="宋体" pitchFamily="2" charset="-122"/>
                  </a:defRPr>
                </a:lvl3pPr>
                <a:lvl4pPr marL="1600200" indent="-228600" eaLnBrk="0" hangingPunct="0">
                  <a:spcBef>
                    <a:spcPct val="20000"/>
                  </a:spcBef>
                  <a:buChar char="–"/>
                  <a:defRPr sz="2000">
                    <a:solidFill>
                      <a:schemeClr val="tx1"/>
                    </a:solidFill>
                    <a:latin typeface="Arial" charset="0"/>
                    <a:ea typeface="宋体" pitchFamily="2" charset="-122"/>
                  </a:defRPr>
                </a:lvl4pPr>
                <a:lvl5pPr marL="2057400" indent="-228600" eaLnBrk="0" hangingPunct="0">
                  <a:spcBef>
                    <a:spcPct val="20000"/>
                  </a:spcBef>
                  <a:buChar char="»"/>
                  <a:defRPr sz="2000">
                    <a:solidFill>
                      <a:schemeClr val="tx1"/>
                    </a:solidFill>
                    <a:latin typeface="Arial"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charset="0"/>
                    <a:ea typeface="宋体" pitchFamily="2" charset="-122"/>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zh-CN" sz="1800" b="0" i="0" u="none" strike="noStrike" kern="0" cap="none" spc="0" normalizeH="0" baseline="0" noProof="0">
                  <a:ln>
                    <a:noFill/>
                  </a:ln>
                  <a:solidFill>
                    <a:prstClr val="black"/>
                  </a:solidFill>
                  <a:effectLst/>
                  <a:uLnTx/>
                  <a:uFillTx/>
                  <a:latin typeface="Calibri" panose="020F0502020204030204"/>
                  <a:ea typeface="宋体" pitchFamily="2" charset="-122"/>
                  <a:cs typeface="+mn-cs"/>
                </a:endParaRPr>
              </a:p>
            </p:txBody>
          </p:sp>
        </p:grpSp>
      </p:grpSp>
      <p:grpSp>
        <p:nvGrpSpPr>
          <p:cNvPr id="49" name="Group 10"/>
          <p:cNvGrpSpPr/>
          <p:nvPr/>
        </p:nvGrpSpPr>
        <p:grpSpPr>
          <a:xfrm>
            <a:off x="6528720" y="2093547"/>
            <a:ext cx="1265529" cy="1220776"/>
            <a:chOff x="6430671" y="3275024"/>
            <a:chExt cx="1265529" cy="1220776"/>
          </a:xfrm>
        </p:grpSpPr>
        <p:grpSp>
          <p:nvGrpSpPr>
            <p:cNvPr id="50" name="Group 70"/>
            <p:cNvGrpSpPr>
              <a:grpSpLocks/>
            </p:cNvGrpSpPr>
            <p:nvPr/>
          </p:nvGrpSpPr>
          <p:grpSpPr bwMode="auto">
            <a:xfrm>
              <a:off x="6430671" y="3275024"/>
              <a:ext cx="1265529" cy="1220776"/>
              <a:chOff x="3630" y="2801"/>
              <a:chExt cx="920" cy="810"/>
            </a:xfrm>
          </p:grpSpPr>
          <p:sp>
            <p:nvSpPr>
              <p:cNvPr id="79" name="Freeform 62"/>
              <p:cNvSpPr>
                <a:spLocks/>
              </p:cNvSpPr>
              <p:nvPr/>
            </p:nvSpPr>
            <p:spPr bwMode="auto">
              <a:xfrm>
                <a:off x="3630" y="2801"/>
                <a:ext cx="443" cy="793"/>
              </a:xfrm>
              <a:custGeom>
                <a:avLst/>
                <a:gdLst>
                  <a:gd name="T0" fmla="*/ 0 w 443"/>
                  <a:gd name="T1" fmla="*/ 12 h 793"/>
                  <a:gd name="T2" fmla="*/ 242 w 443"/>
                  <a:gd name="T3" fmla="*/ 36 h 793"/>
                  <a:gd name="T4" fmla="*/ 387 w 443"/>
                  <a:gd name="T5" fmla="*/ 230 h 793"/>
                  <a:gd name="T6" fmla="*/ 435 w 443"/>
                  <a:gd name="T7" fmla="*/ 520 h 793"/>
                  <a:gd name="T8" fmla="*/ 436 w 443"/>
                  <a:gd name="T9" fmla="*/ 793 h 793"/>
                  <a:gd name="T10" fmla="*/ 0 60000 65536"/>
                  <a:gd name="T11" fmla="*/ 0 60000 65536"/>
                  <a:gd name="T12" fmla="*/ 0 60000 65536"/>
                  <a:gd name="T13" fmla="*/ 0 60000 65536"/>
                  <a:gd name="T14" fmla="*/ 0 60000 65536"/>
                  <a:gd name="T15" fmla="*/ 0 w 443"/>
                  <a:gd name="T16" fmla="*/ 0 h 793"/>
                  <a:gd name="T17" fmla="*/ 443 w 443"/>
                  <a:gd name="T18" fmla="*/ 793 h 793"/>
                </a:gdLst>
                <a:ahLst/>
                <a:cxnLst>
                  <a:cxn ang="T10">
                    <a:pos x="T0" y="T1"/>
                  </a:cxn>
                  <a:cxn ang="T11">
                    <a:pos x="T2" y="T3"/>
                  </a:cxn>
                  <a:cxn ang="T12">
                    <a:pos x="T4" y="T5"/>
                  </a:cxn>
                  <a:cxn ang="T13">
                    <a:pos x="T6" y="T7"/>
                  </a:cxn>
                  <a:cxn ang="T14">
                    <a:pos x="T8" y="T9"/>
                  </a:cxn>
                </a:cxnLst>
                <a:rect l="T15" t="T16" r="T17" b="T18"/>
                <a:pathLst>
                  <a:path w="443" h="793">
                    <a:moveTo>
                      <a:pt x="0" y="12"/>
                    </a:moveTo>
                    <a:cubicBezTo>
                      <a:pt x="89" y="6"/>
                      <a:pt x="178" y="0"/>
                      <a:pt x="242" y="36"/>
                    </a:cubicBezTo>
                    <a:cubicBezTo>
                      <a:pt x="306" y="72"/>
                      <a:pt x="355" y="149"/>
                      <a:pt x="387" y="230"/>
                    </a:cubicBezTo>
                    <a:cubicBezTo>
                      <a:pt x="419" y="311"/>
                      <a:pt x="427" y="426"/>
                      <a:pt x="435" y="520"/>
                    </a:cubicBezTo>
                    <a:cubicBezTo>
                      <a:pt x="443" y="614"/>
                      <a:pt x="436" y="736"/>
                      <a:pt x="436" y="793"/>
                    </a:cubicBezTo>
                  </a:path>
                </a:pathLst>
              </a:custGeom>
              <a:noFill/>
              <a:ln w="25400">
                <a:solidFill>
                  <a:sysClr val="window" lastClr="FFFFFF">
                    <a:lumMod val="50000"/>
                  </a:sysClr>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宋体"/>
                  <a:cs typeface="+mn-cs"/>
                </a:endParaRPr>
              </a:p>
            </p:txBody>
          </p:sp>
          <p:sp>
            <p:nvSpPr>
              <p:cNvPr id="80" name="Freeform 63"/>
              <p:cNvSpPr>
                <a:spLocks/>
              </p:cNvSpPr>
              <p:nvPr/>
            </p:nvSpPr>
            <p:spPr bwMode="auto">
              <a:xfrm>
                <a:off x="4106" y="2801"/>
                <a:ext cx="444" cy="810"/>
              </a:xfrm>
              <a:custGeom>
                <a:avLst/>
                <a:gdLst>
                  <a:gd name="T0" fmla="*/ 444 w 444"/>
                  <a:gd name="T1" fmla="*/ 12 h 810"/>
                  <a:gd name="T2" fmla="*/ 202 w 444"/>
                  <a:gd name="T3" fmla="*/ 36 h 810"/>
                  <a:gd name="T4" fmla="*/ 57 w 444"/>
                  <a:gd name="T5" fmla="*/ 230 h 810"/>
                  <a:gd name="T6" fmla="*/ 9 w 444"/>
                  <a:gd name="T7" fmla="*/ 520 h 810"/>
                  <a:gd name="T8" fmla="*/ 3 w 444"/>
                  <a:gd name="T9" fmla="*/ 810 h 810"/>
                  <a:gd name="T10" fmla="*/ 0 60000 65536"/>
                  <a:gd name="T11" fmla="*/ 0 60000 65536"/>
                  <a:gd name="T12" fmla="*/ 0 60000 65536"/>
                  <a:gd name="T13" fmla="*/ 0 60000 65536"/>
                  <a:gd name="T14" fmla="*/ 0 60000 65536"/>
                  <a:gd name="T15" fmla="*/ 0 w 444"/>
                  <a:gd name="T16" fmla="*/ 0 h 810"/>
                  <a:gd name="T17" fmla="*/ 444 w 444"/>
                  <a:gd name="T18" fmla="*/ 810 h 810"/>
                </a:gdLst>
                <a:ahLst/>
                <a:cxnLst>
                  <a:cxn ang="T10">
                    <a:pos x="T0" y="T1"/>
                  </a:cxn>
                  <a:cxn ang="T11">
                    <a:pos x="T2" y="T3"/>
                  </a:cxn>
                  <a:cxn ang="T12">
                    <a:pos x="T4" y="T5"/>
                  </a:cxn>
                  <a:cxn ang="T13">
                    <a:pos x="T6" y="T7"/>
                  </a:cxn>
                  <a:cxn ang="T14">
                    <a:pos x="T8" y="T9"/>
                  </a:cxn>
                </a:cxnLst>
                <a:rect l="T15" t="T16" r="T17" b="T18"/>
                <a:pathLst>
                  <a:path w="444" h="810">
                    <a:moveTo>
                      <a:pt x="444" y="12"/>
                    </a:moveTo>
                    <a:cubicBezTo>
                      <a:pt x="355" y="6"/>
                      <a:pt x="266" y="0"/>
                      <a:pt x="202" y="36"/>
                    </a:cubicBezTo>
                    <a:cubicBezTo>
                      <a:pt x="138" y="72"/>
                      <a:pt x="89" y="149"/>
                      <a:pt x="57" y="230"/>
                    </a:cubicBezTo>
                    <a:cubicBezTo>
                      <a:pt x="25" y="311"/>
                      <a:pt x="18" y="423"/>
                      <a:pt x="9" y="520"/>
                    </a:cubicBezTo>
                    <a:cubicBezTo>
                      <a:pt x="0" y="617"/>
                      <a:pt x="4" y="750"/>
                      <a:pt x="3" y="810"/>
                    </a:cubicBezTo>
                  </a:path>
                </a:pathLst>
              </a:custGeom>
              <a:noFill/>
              <a:ln w="25400">
                <a:solidFill>
                  <a:sysClr val="window" lastClr="FFFFFF">
                    <a:lumMod val="50000"/>
                  </a:sysClr>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宋体"/>
                  <a:cs typeface="+mn-cs"/>
                </a:endParaRPr>
              </a:p>
            </p:txBody>
          </p:sp>
          <p:sp>
            <p:nvSpPr>
              <p:cNvPr id="81" name="Line 65"/>
              <p:cNvSpPr>
                <a:spLocks noChangeShapeType="1"/>
              </p:cNvSpPr>
              <p:nvPr/>
            </p:nvSpPr>
            <p:spPr bwMode="auto">
              <a:xfrm>
                <a:off x="3944" y="3305"/>
                <a:ext cx="290" cy="0"/>
              </a:xfrm>
              <a:prstGeom prst="line">
                <a:avLst/>
              </a:prstGeom>
              <a:noFill/>
              <a:ln w="28575">
                <a:solidFill>
                  <a:sysClr val="window" lastClr="FFFFFF">
                    <a:lumMod val="50000"/>
                  </a:sysClr>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宋体"/>
                  <a:cs typeface="+mn-cs"/>
                </a:endParaRPr>
              </a:p>
            </p:txBody>
          </p:sp>
          <p:sp>
            <p:nvSpPr>
              <p:cNvPr id="82" name="Line 66"/>
              <p:cNvSpPr>
                <a:spLocks noChangeShapeType="1"/>
              </p:cNvSpPr>
              <p:nvPr/>
            </p:nvSpPr>
            <p:spPr bwMode="auto">
              <a:xfrm>
                <a:off x="3945" y="3044"/>
                <a:ext cx="290" cy="0"/>
              </a:xfrm>
              <a:prstGeom prst="line">
                <a:avLst/>
              </a:prstGeom>
              <a:noFill/>
              <a:ln w="28575">
                <a:solidFill>
                  <a:sysClr val="window" lastClr="FFFFFF">
                    <a:lumMod val="50000"/>
                  </a:sysClr>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宋体"/>
                  <a:cs typeface="+mn-cs"/>
                </a:endParaRPr>
              </a:p>
            </p:txBody>
          </p:sp>
        </p:grpSp>
        <p:grpSp>
          <p:nvGrpSpPr>
            <p:cNvPr id="57" name="组合 56"/>
            <p:cNvGrpSpPr/>
            <p:nvPr/>
          </p:nvGrpSpPr>
          <p:grpSpPr>
            <a:xfrm>
              <a:off x="6941415" y="3295217"/>
              <a:ext cx="244041" cy="656124"/>
              <a:chOff x="6243136" y="4835554"/>
              <a:chExt cx="232440" cy="592138"/>
            </a:xfrm>
          </p:grpSpPr>
          <p:sp>
            <p:nvSpPr>
              <p:cNvPr id="77" name="Freeform 36"/>
              <p:cNvSpPr>
                <a:spLocks/>
              </p:cNvSpPr>
              <p:nvPr/>
            </p:nvSpPr>
            <p:spPr bwMode="auto">
              <a:xfrm>
                <a:off x="6359356" y="4835554"/>
                <a:ext cx="76910" cy="592138"/>
              </a:xfrm>
              <a:custGeom>
                <a:avLst/>
                <a:gdLst>
                  <a:gd name="T0" fmla="*/ 0 w 1"/>
                  <a:gd name="T1" fmla="*/ 924361 h 311"/>
                  <a:gd name="T2" fmla="*/ 0 w 1"/>
                  <a:gd name="T3" fmla="*/ 0 h 311"/>
                  <a:gd name="T4" fmla="*/ 0 60000 65536"/>
                  <a:gd name="T5" fmla="*/ 0 60000 65536"/>
                  <a:gd name="T6" fmla="*/ 0 w 1"/>
                  <a:gd name="T7" fmla="*/ 0 h 311"/>
                  <a:gd name="T8" fmla="*/ 1 w 1"/>
                  <a:gd name="T9" fmla="*/ 311 h 311"/>
                </a:gdLst>
                <a:ahLst/>
                <a:cxnLst>
                  <a:cxn ang="T4">
                    <a:pos x="T0" y="T1"/>
                  </a:cxn>
                  <a:cxn ang="T5">
                    <a:pos x="T2" y="T3"/>
                  </a:cxn>
                </a:cxnLst>
                <a:rect l="T6" t="T7" r="T8" b="T9"/>
                <a:pathLst>
                  <a:path w="1" h="311">
                    <a:moveTo>
                      <a:pt x="0" y="311"/>
                    </a:moveTo>
                    <a:lnTo>
                      <a:pt x="0" y="0"/>
                    </a:lnTo>
                  </a:path>
                </a:pathLst>
              </a:custGeom>
              <a:noFill/>
              <a:ln w="38100">
                <a:solidFill>
                  <a:srgbClr val="2121FF"/>
                </a:solidFill>
                <a:round/>
                <a:headEnd type="arrow" w="med" len="med"/>
                <a:tailEnd type="none" w="med" len="me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宋体"/>
                  <a:cs typeface="+mn-cs"/>
                </a:endParaRPr>
              </a:p>
            </p:txBody>
          </p:sp>
          <p:sp>
            <p:nvSpPr>
              <p:cNvPr id="78" name="Oval 40"/>
              <p:cNvSpPr>
                <a:spLocks noChangeArrowheads="1"/>
              </p:cNvSpPr>
              <p:nvPr/>
            </p:nvSpPr>
            <p:spPr bwMode="auto">
              <a:xfrm>
                <a:off x="6243136" y="4978974"/>
                <a:ext cx="232440" cy="228600"/>
              </a:xfrm>
              <a:prstGeom prst="ellipse">
                <a:avLst/>
              </a:prstGeom>
              <a:solidFill>
                <a:srgbClr val="A7EA52">
                  <a:shade val="80000"/>
                  <a:satMod val="150000"/>
                </a:srgbClr>
              </a:solidFill>
              <a:ln>
                <a:noFill/>
                <a:headEnd/>
                <a:tailEnd/>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p:spPr>
            <p:txBody>
              <a:bodyPr wrap="none" anchor="ctr"/>
              <a:lstStyle>
                <a:lvl1pPr eaLnBrk="0" hangingPunct="0">
                  <a:spcBef>
                    <a:spcPct val="20000"/>
                  </a:spcBef>
                  <a:buChar char="•"/>
                  <a:defRPr sz="3200">
                    <a:solidFill>
                      <a:schemeClr val="tx1"/>
                    </a:solidFill>
                    <a:latin typeface="Arial" charset="0"/>
                    <a:ea typeface="宋体" pitchFamily="2" charset="-122"/>
                  </a:defRPr>
                </a:lvl1pPr>
                <a:lvl2pPr marL="742950" indent="-285750" eaLnBrk="0" hangingPunct="0">
                  <a:spcBef>
                    <a:spcPct val="20000"/>
                  </a:spcBef>
                  <a:buChar char="–"/>
                  <a:defRPr sz="2800">
                    <a:solidFill>
                      <a:schemeClr val="tx1"/>
                    </a:solidFill>
                    <a:latin typeface="Arial" charset="0"/>
                    <a:ea typeface="宋体" pitchFamily="2" charset="-122"/>
                  </a:defRPr>
                </a:lvl2pPr>
                <a:lvl3pPr marL="1143000" indent="-228600" eaLnBrk="0" hangingPunct="0">
                  <a:spcBef>
                    <a:spcPct val="20000"/>
                  </a:spcBef>
                  <a:buChar char="•"/>
                  <a:defRPr sz="2400">
                    <a:solidFill>
                      <a:schemeClr val="tx1"/>
                    </a:solidFill>
                    <a:latin typeface="Arial" charset="0"/>
                    <a:ea typeface="宋体" pitchFamily="2" charset="-122"/>
                  </a:defRPr>
                </a:lvl3pPr>
                <a:lvl4pPr marL="1600200" indent="-228600" eaLnBrk="0" hangingPunct="0">
                  <a:spcBef>
                    <a:spcPct val="20000"/>
                  </a:spcBef>
                  <a:buChar char="–"/>
                  <a:defRPr sz="2000">
                    <a:solidFill>
                      <a:schemeClr val="tx1"/>
                    </a:solidFill>
                    <a:latin typeface="Arial" charset="0"/>
                    <a:ea typeface="宋体" pitchFamily="2" charset="-122"/>
                  </a:defRPr>
                </a:lvl4pPr>
                <a:lvl5pPr marL="2057400" indent="-228600" eaLnBrk="0" hangingPunct="0">
                  <a:spcBef>
                    <a:spcPct val="20000"/>
                  </a:spcBef>
                  <a:buChar char="»"/>
                  <a:defRPr sz="2000">
                    <a:solidFill>
                      <a:schemeClr val="tx1"/>
                    </a:solidFill>
                    <a:latin typeface="Arial"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charset="0"/>
                    <a:ea typeface="宋体" pitchFamily="2" charset="-122"/>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zh-CN" sz="1800" b="0" i="0" u="none" strike="noStrike" kern="0" cap="none" spc="0" normalizeH="0" baseline="0" noProof="0">
                  <a:ln>
                    <a:noFill/>
                  </a:ln>
                  <a:solidFill>
                    <a:prstClr val="black"/>
                  </a:solidFill>
                  <a:effectLst/>
                  <a:uLnTx/>
                  <a:uFillTx/>
                  <a:latin typeface="Calibri" panose="020F0502020204030204"/>
                  <a:ea typeface="宋体" pitchFamily="2" charset="-122"/>
                  <a:cs typeface="+mn-cs"/>
                </a:endParaRPr>
              </a:p>
            </p:txBody>
          </p:sp>
        </p:grpSp>
        <p:grpSp>
          <p:nvGrpSpPr>
            <p:cNvPr id="67" name="组合 66"/>
            <p:cNvGrpSpPr/>
            <p:nvPr/>
          </p:nvGrpSpPr>
          <p:grpSpPr>
            <a:xfrm>
              <a:off x="6942660" y="3765172"/>
              <a:ext cx="244041" cy="656124"/>
              <a:chOff x="6243136" y="4835554"/>
              <a:chExt cx="232440" cy="592138"/>
            </a:xfrm>
          </p:grpSpPr>
          <p:sp>
            <p:nvSpPr>
              <p:cNvPr id="73" name="Freeform 36"/>
              <p:cNvSpPr>
                <a:spLocks/>
              </p:cNvSpPr>
              <p:nvPr/>
            </p:nvSpPr>
            <p:spPr bwMode="auto">
              <a:xfrm>
                <a:off x="6359356" y="4835554"/>
                <a:ext cx="76910" cy="592138"/>
              </a:xfrm>
              <a:custGeom>
                <a:avLst/>
                <a:gdLst>
                  <a:gd name="T0" fmla="*/ 0 w 1"/>
                  <a:gd name="T1" fmla="*/ 924361 h 311"/>
                  <a:gd name="T2" fmla="*/ 0 w 1"/>
                  <a:gd name="T3" fmla="*/ 0 h 311"/>
                  <a:gd name="T4" fmla="*/ 0 60000 65536"/>
                  <a:gd name="T5" fmla="*/ 0 60000 65536"/>
                  <a:gd name="T6" fmla="*/ 0 w 1"/>
                  <a:gd name="T7" fmla="*/ 0 h 311"/>
                  <a:gd name="T8" fmla="*/ 1 w 1"/>
                  <a:gd name="T9" fmla="*/ 311 h 311"/>
                </a:gdLst>
                <a:ahLst/>
                <a:cxnLst>
                  <a:cxn ang="T4">
                    <a:pos x="T0" y="T1"/>
                  </a:cxn>
                  <a:cxn ang="T5">
                    <a:pos x="T2" y="T3"/>
                  </a:cxn>
                </a:cxnLst>
                <a:rect l="T6" t="T7" r="T8" b="T9"/>
                <a:pathLst>
                  <a:path w="1" h="311">
                    <a:moveTo>
                      <a:pt x="0" y="311"/>
                    </a:moveTo>
                    <a:lnTo>
                      <a:pt x="0" y="0"/>
                    </a:lnTo>
                  </a:path>
                </a:pathLst>
              </a:custGeom>
              <a:noFill/>
              <a:ln w="38100">
                <a:solidFill>
                  <a:srgbClr val="2121FF"/>
                </a:solidFill>
                <a:round/>
                <a:headEnd type="arrow" w="med" len="med"/>
                <a:tailEnd type="none" w="med" len="me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宋体"/>
                  <a:cs typeface="+mn-cs"/>
                </a:endParaRPr>
              </a:p>
            </p:txBody>
          </p:sp>
          <p:sp>
            <p:nvSpPr>
              <p:cNvPr id="75" name="Oval 40"/>
              <p:cNvSpPr>
                <a:spLocks noChangeArrowheads="1"/>
              </p:cNvSpPr>
              <p:nvPr/>
            </p:nvSpPr>
            <p:spPr bwMode="auto">
              <a:xfrm>
                <a:off x="6243136" y="4978974"/>
                <a:ext cx="232440" cy="228600"/>
              </a:xfrm>
              <a:prstGeom prst="ellipse">
                <a:avLst/>
              </a:prstGeom>
              <a:solidFill>
                <a:srgbClr val="A7EA52">
                  <a:shade val="80000"/>
                  <a:satMod val="150000"/>
                </a:srgbClr>
              </a:solidFill>
              <a:ln>
                <a:noFill/>
                <a:headEnd/>
                <a:tailEnd/>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p:spPr>
            <p:txBody>
              <a:bodyPr wrap="none" anchor="ctr"/>
              <a:lstStyle>
                <a:lvl1pPr eaLnBrk="0" hangingPunct="0">
                  <a:spcBef>
                    <a:spcPct val="20000"/>
                  </a:spcBef>
                  <a:buChar char="•"/>
                  <a:defRPr sz="3200">
                    <a:solidFill>
                      <a:schemeClr val="tx1"/>
                    </a:solidFill>
                    <a:latin typeface="Arial" charset="0"/>
                    <a:ea typeface="宋体" pitchFamily="2" charset="-122"/>
                  </a:defRPr>
                </a:lvl1pPr>
                <a:lvl2pPr marL="742950" indent="-285750" eaLnBrk="0" hangingPunct="0">
                  <a:spcBef>
                    <a:spcPct val="20000"/>
                  </a:spcBef>
                  <a:buChar char="–"/>
                  <a:defRPr sz="2800">
                    <a:solidFill>
                      <a:schemeClr val="tx1"/>
                    </a:solidFill>
                    <a:latin typeface="Arial" charset="0"/>
                    <a:ea typeface="宋体" pitchFamily="2" charset="-122"/>
                  </a:defRPr>
                </a:lvl2pPr>
                <a:lvl3pPr marL="1143000" indent="-228600" eaLnBrk="0" hangingPunct="0">
                  <a:spcBef>
                    <a:spcPct val="20000"/>
                  </a:spcBef>
                  <a:buChar char="•"/>
                  <a:defRPr sz="2400">
                    <a:solidFill>
                      <a:schemeClr val="tx1"/>
                    </a:solidFill>
                    <a:latin typeface="Arial" charset="0"/>
                    <a:ea typeface="宋体" pitchFamily="2" charset="-122"/>
                  </a:defRPr>
                </a:lvl3pPr>
                <a:lvl4pPr marL="1600200" indent="-228600" eaLnBrk="0" hangingPunct="0">
                  <a:spcBef>
                    <a:spcPct val="20000"/>
                  </a:spcBef>
                  <a:buChar char="–"/>
                  <a:defRPr sz="2000">
                    <a:solidFill>
                      <a:schemeClr val="tx1"/>
                    </a:solidFill>
                    <a:latin typeface="Arial" charset="0"/>
                    <a:ea typeface="宋体" pitchFamily="2" charset="-122"/>
                  </a:defRPr>
                </a:lvl4pPr>
                <a:lvl5pPr marL="2057400" indent="-228600" eaLnBrk="0" hangingPunct="0">
                  <a:spcBef>
                    <a:spcPct val="20000"/>
                  </a:spcBef>
                  <a:buChar char="»"/>
                  <a:defRPr sz="2000">
                    <a:solidFill>
                      <a:schemeClr val="tx1"/>
                    </a:solidFill>
                    <a:latin typeface="Arial"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charset="0"/>
                    <a:ea typeface="宋体" pitchFamily="2" charset="-122"/>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zh-CN" sz="1800" b="0" i="0" u="none" strike="noStrike" kern="0" cap="none" spc="0" normalizeH="0" baseline="0" noProof="0">
                  <a:ln>
                    <a:noFill/>
                  </a:ln>
                  <a:solidFill>
                    <a:prstClr val="black"/>
                  </a:solidFill>
                  <a:effectLst/>
                  <a:uLnTx/>
                  <a:uFillTx/>
                  <a:latin typeface="Calibri" panose="020F0502020204030204"/>
                  <a:ea typeface="宋体" pitchFamily="2" charset="-122"/>
                  <a:cs typeface="+mn-cs"/>
                </a:endParaRPr>
              </a:p>
            </p:txBody>
          </p:sp>
        </p:grpSp>
      </p:grpSp>
      <mc:AlternateContent xmlns:mc="http://schemas.openxmlformats.org/markup-compatibility/2006" xmlns:a14="http://schemas.microsoft.com/office/drawing/2010/main">
        <mc:Choice Requires="a14">
          <p:sp>
            <p:nvSpPr>
              <p:cNvPr id="35" name="Rectangle 4"/>
              <p:cNvSpPr txBox="1">
                <a:spLocks noChangeArrowheads="1"/>
              </p:cNvSpPr>
              <p:nvPr/>
            </p:nvSpPr>
            <p:spPr bwMode="auto">
              <a:xfrm>
                <a:off x="382776" y="320675"/>
                <a:ext cx="8288338" cy="593725"/>
              </a:xfrm>
              <a:prstGeom prst="rect">
                <a:avLst/>
              </a:prstGeom>
              <a:noFill/>
              <a:ln w="9525" cap="flat" cmpd="sng" algn="ctr">
                <a:noFill/>
                <a:prstDash val="solid"/>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style>
              <a:lnRef idx="1">
                <a:schemeClr val="accent3"/>
              </a:lnRef>
              <a:fillRef idx="2">
                <a:schemeClr val="accent3"/>
              </a:fillRef>
              <a:effectRef idx="1">
                <a:schemeClr val="accent3"/>
              </a:effectRef>
              <a:fontRef idx="minor">
                <a:schemeClr val="dk1"/>
              </a:fontRef>
            </p:style>
            <p:txBody>
              <a:bodyPr vert="horz" wrap="none" lIns="91440" tIns="45720" rIns="91440" bIns="45720" numCol="1" rtlCol="0" anchor="ctr" anchorCtr="0" compatLnSpc="1">
                <a:prstTxWarp prst="textNoShape">
                  <a:avLst/>
                </a:prstTxWarp>
                <a:normAutofit/>
              </a:bodyPr>
              <a:lstStyle>
                <a:lvl1pPr algn="ctr" rtl="0" eaLnBrk="0" fontAlgn="base" hangingPunct="0">
                  <a:spcBef>
                    <a:spcPct val="0"/>
                  </a:spcBef>
                  <a:spcAft>
                    <a:spcPct val="0"/>
                  </a:spcAft>
                  <a:defRPr sz="4400">
                    <a:solidFill>
                      <a:schemeClr val="dk1"/>
                    </a:solidFill>
                    <a:latin typeface="+mn-lt"/>
                    <a:ea typeface="+mn-ea"/>
                    <a:cs typeface="+mn-cs"/>
                  </a:defRPr>
                </a:lvl1pPr>
                <a:lvl2pPr algn="ctr" rtl="0" eaLnBrk="0" fontAlgn="base" hangingPunct="0">
                  <a:spcBef>
                    <a:spcPct val="0"/>
                  </a:spcBef>
                  <a:spcAft>
                    <a:spcPct val="0"/>
                  </a:spcAft>
                  <a:defRPr sz="4400">
                    <a:solidFill>
                      <a:schemeClr val="dk1"/>
                    </a:solidFill>
                    <a:latin typeface="+mn-lt"/>
                    <a:ea typeface="+mn-ea"/>
                    <a:cs typeface="+mn-cs"/>
                  </a:defRPr>
                </a:lvl2pPr>
                <a:lvl3pPr algn="ctr" rtl="0" eaLnBrk="0" fontAlgn="base" hangingPunct="0">
                  <a:spcBef>
                    <a:spcPct val="0"/>
                  </a:spcBef>
                  <a:spcAft>
                    <a:spcPct val="0"/>
                  </a:spcAft>
                  <a:defRPr sz="4400">
                    <a:solidFill>
                      <a:schemeClr val="dk1"/>
                    </a:solidFill>
                    <a:latin typeface="+mn-lt"/>
                    <a:ea typeface="+mn-ea"/>
                    <a:cs typeface="+mn-cs"/>
                  </a:defRPr>
                </a:lvl3pPr>
                <a:lvl4pPr algn="ctr" rtl="0" eaLnBrk="0" fontAlgn="base" hangingPunct="0">
                  <a:spcBef>
                    <a:spcPct val="0"/>
                  </a:spcBef>
                  <a:spcAft>
                    <a:spcPct val="0"/>
                  </a:spcAft>
                  <a:defRPr sz="4400">
                    <a:solidFill>
                      <a:schemeClr val="dk1"/>
                    </a:solidFill>
                    <a:latin typeface="+mn-lt"/>
                    <a:ea typeface="+mn-ea"/>
                    <a:cs typeface="+mn-cs"/>
                  </a:defRPr>
                </a:lvl4pPr>
                <a:lvl5pPr algn="ctr" rtl="0" eaLnBrk="0" fontAlgn="base" hangingPunct="0">
                  <a:spcBef>
                    <a:spcPct val="0"/>
                  </a:spcBef>
                  <a:spcAft>
                    <a:spcPct val="0"/>
                  </a:spcAft>
                  <a:defRPr sz="4400">
                    <a:solidFill>
                      <a:schemeClr val="dk1"/>
                    </a:solidFill>
                    <a:latin typeface="+mn-lt"/>
                    <a:ea typeface="+mn-ea"/>
                    <a:cs typeface="+mn-cs"/>
                  </a:defRPr>
                </a:lvl5pPr>
                <a:lvl6pPr marL="457200" algn="ctr" rtl="0" fontAlgn="base">
                  <a:spcBef>
                    <a:spcPct val="0"/>
                  </a:spcBef>
                  <a:spcAft>
                    <a:spcPct val="0"/>
                  </a:spcAft>
                  <a:defRPr sz="4400">
                    <a:solidFill>
                      <a:schemeClr val="dk1"/>
                    </a:solidFill>
                    <a:latin typeface="+mn-lt"/>
                    <a:ea typeface="+mn-ea"/>
                    <a:cs typeface="+mn-cs"/>
                  </a:defRPr>
                </a:lvl6pPr>
                <a:lvl7pPr marL="914400" algn="ctr" rtl="0" fontAlgn="base">
                  <a:spcBef>
                    <a:spcPct val="0"/>
                  </a:spcBef>
                  <a:spcAft>
                    <a:spcPct val="0"/>
                  </a:spcAft>
                  <a:defRPr sz="4400">
                    <a:solidFill>
                      <a:schemeClr val="dk1"/>
                    </a:solidFill>
                    <a:latin typeface="+mn-lt"/>
                    <a:ea typeface="+mn-ea"/>
                    <a:cs typeface="+mn-cs"/>
                  </a:defRPr>
                </a:lvl7pPr>
                <a:lvl8pPr marL="1371600" algn="ctr" rtl="0" fontAlgn="base">
                  <a:spcBef>
                    <a:spcPct val="0"/>
                  </a:spcBef>
                  <a:spcAft>
                    <a:spcPct val="0"/>
                  </a:spcAft>
                  <a:defRPr sz="4400">
                    <a:solidFill>
                      <a:schemeClr val="dk1"/>
                    </a:solidFill>
                    <a:latin typeface="+mn-lt"/>
                    <a:ea typeface="+mn-ea"/>
                    <a:cs typeface="+mn-cs"/>
                  </a:defRPr>
                </a:lvl8pPr>
                <a:lvl9pPr marL="1828800" algn="ctr" rtl="0" fontAlgn="base">
                  <a:spcBef>
                    <a:spcPct val="0"/>
                  </a:spcBef>
                  <a:spcAft>
                    <a:spcPct val="0"/>
                  </a:spcAft>
                  <a:defRPr sz="4400">
                    <a:solidFill>
                      <a:schemeClr val="dk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2800" b="0" i="0" u="sng"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Hund’s coupling  </a:t>
                </a:r>
                <a14:m>
                  <m:oMath xmlns:m="http://schemas.openxmlformats.org/officeDocument/2006/math">
                    <m:r>
                      <a:rPr kumimoji="0" lang="en-US" altLang="zh-CN" sz="2800" b="0" i="0" u="sng" strike="noStrike" kern="0" cap="none" spc="0" normalizeH="0" baseline="0" noProof="0">
                        <a:ln>
                          <a:noFill/>
                        </a:ln>
                        <a:solidFill>
                          <a:srgbClr val="000000"/>
                        </a:solidFill>
                        <a:effectLst/>
                        <a:uLnTx/>
                        <a:uFillTx/>
                        <a:latin typeface="Cambria Math"/>
                        <a:cs typeface="+mn-cs"/>
                      </a:rPr>
                      <m:t>≠</m:t>
                    </m:r>
                  </m:oMath>
                </a14:m>
                <a:r>
                  <a:rPr kumimoji="0" lang="en-US" altLang="zh-CN" sz="2800" b="0" i="0" u="sng"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  global FM  </a:t>
                </a:r>
                <a:endParaRPr kumimoji="0" lang="ru-RU" altLang="zh-CN" sz="2800" b="0" i="0" u="sng"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35" name="Rectangle 4"/>
              <p:cNvSpPr txBox="1">
                <a:spLocks noRot="1" noChangeAspect="1" noMove="1" noResize="1" noEditPoints="1" noAdjustHandles="1" noChangeArrowheads="1" noChangeShapeType="1" noTextEdit="1"/>
              </p:cNvSpPr>
              <p:nvPr/>
            </p:nvSpPr>
            <p:spPr bwMode="auto">
              <a:xfrm>
                <a:off x="382776" y="320675"/>
                <a:ext cx="8288338" cy="593725"/>
              </a:xfrm>
              <a:prstGeom prst="rect">
                <a:avLst/>
              </a:prstGeom>
              <a:blipFill rotWithShape="0">
                <a:blip r:embed="rId4"/>
                <a:stretch>
                  <a:fillRect/>
                </a:stretch>
              </a:blipFill>
              <a:ln w="9525" cap="flat" cmpd="sng" algn="ctr">
                <a:noFill/>
                <a:prstDash val="soli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a:noFill/>
                  </a:rPr>
                  <a:t> </a:t>
                </a:r>
              </a:p>
            </p:txBody>
          </p:sp>
        </mc:Fallback>
      </mc:AlternateContent>
      <p:sp>
        <p:nvSpPr>
          <p:cNvPr id="51" name="Rectangle 144"/>
          <p:cNvSpPr>
            <a:spLocks noChangeArrowheads="1"/>
          </p:cNvSpPr>
          <p:nvPr/>
        </p:nvSpPr>
        <p:spPr bwMode="auto">
          <a:xfrm>
            <a:off x="437511" y="3615033"/>
            <a:ext cx="576319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342900" marR="0" lvl="0" indent="-342900" algn="l" defTabSz="914400" rtl="0" eaLnBrk="1" fontAlgn="auto" latinLnBrk="0" hangingPunct="1">
              <a:lnSpc>
                <a:spcPct val="100000"/>
              </a:lnSpc>
              <a:spcBef>
                <a:spcPct val="50000"/>
              </a:spcBef>
              <a:spcAft>
                <a:spcPts val="0"/>
              </a:spcAft>
              <a:buClrTx/>
              <a:buSzTx/>
              <a:buFontTx/>
              <a:buChar char="•"/>
              <a:tabLst/>
              <a:defRPr/>
            </a:pPr>
            <a:r>
              <a:rPr kumimoji="0" lang="en-US" altLang="zh-CN" sz="2200" b="0" i="0" u="none" strike="noStrike" kern="1200" cap="none" spc="0" normalizeH="0" baseline="0" noProof="0" dirty="0">
                <a:ln>
                  <a:noFill/>
                </a:ln>
                <a:solidFill>
                  <a:srgbClr val="0000CC"/>
                </a:solidFill>
                <a:effectLst/>
                <a:uLnTx/>
                <a:uFillTx/>
                <a:latin typeface="Tahoma" panose="020B0604030504040204" pitchFamily="34" charset="0"/>
                <a:ea typeface="Tahoma" panose="020B0604030504040204" pitchFamily="34" charset="0"/>
                <a:cs typeface="Tahoma" panose="020B0604030504040204" pitchFamily="34" charset="0"/>
              </a:rPr>
              <a:t>Most FM metals have orbital degeneracy and Hund’s coupling.  </a:t>
            </a:r>
          </a:p>
        </p:txBody>
      </p:sp>
      <p:sp>
        <p:nvSpPr>
          <p:cNvPr id="52" name="Rectangle 144"/>
          <p:cNvSpPr>
            <a:spLocks noChangeArrowheads="1"/>
          </p:cNvSpPr>
          <p:nvPr/>
        </p:nvSpPr>
        <p:spPr bwMode="auto">
          <a:xfrm>
            <a:off x="437511" y="5003963"/>
            <a:ext cx="5400121"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spcBef>
                <a:spcPct val="20000"/>
              </a:spcBef>
              <a:buChar char="•"/>
              <a:defRPr sz="3200">
                <a:solidFill>
                  <a:schemeClr val="tx1"/>
                </a:solidFill>
                <a:latin typeface="Arial" charset="0"/>
                <a:ea typeface="宋体" pitchFamily="2" charset="-122"/>
              </a:defRPr>
            </a:lvl1pPr>
            <a:lvl2pPr marL="742950" indent="-285750" eaLnBrk="0" hangingPunct="0">
              <a:spcBef>
                <a:spcPct val="20000"/>
              </a:spcBef>
              <a:buChar char="–"/>
              <a:defRPr sz="2800">
                <a:solidFill>
                  <a:schemeClr val="tx1"/>
                </a:solidFill>
                <a:latin typeface="Arial" charset="0"/>
                <a:ea typeface="宋体" pitchFamily="2" charset="-122"/>
              </a:defRPr>
            </a:lvl2pPr>
            <a:lvl3pPr marL="1143000" indent="-228600" eaLnBrk="0" hangingPunct="0">
              <a:spcBef>
                <a:spcPct val="20000"/>
              </a:spcBef>
              <a:buChar char="•"/>
              <a:defRPr sz="2400">
                <a:solidFill>
                  <a:schemeClr val="tx1"/>
                </a:solidFill>
                <a:latin typeface="Arial" charset="0"/>
                <a:ea typeface="宋体" pitchFamily="2" charset="-122"/>
              </a:defRPr>
            </a:lvl3pPr>
            <a:lvl4pPr marL="1600200" indent="-228600" eaLnBrk="0" hangingPunct="0">
              <a:spcBef>
                <a:spcPct val="20000"/>
              </a:spcBef>
              <a:buChar char="–"/>
              <a:defRPr sz="2000">
                <a:solidFill>
                  <a:schemeClr val="tx1"/>
                </a:solidFill>
                <a:latin typeface="Arial" charset="0"/>
                <a:ea typeface="宋体" pitchFamily="2" charset="-122"/>
              </a:defRPr>
            </a:lvl4pPr>
            <a:lvl5pPr marL="2057400" indent="-228600" eaLnBrk="0" hangingPunct="0">
              <a:spcBef>
                <a:spcPct val="20000"/>
              </a:spcBef>
              <a:buChar char="»"/>
              <a:defRPr sz="2000">
                <a:solidFill>
                  <a:schemeClr val="tx1"/>
                </a:solidFill>
                <a:latin typeface="Arial"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charset="0"/>
                <a:ea typeface="宋体" pitchFamily="2" charset="-122"/>
              </a:defRPr>
            </a:lvl9pPr>
          </a:lstStyle>
          <a:p>
            <a:pPr marL="342900" marR="0" lvl="0" indent="-342900" algn="l" defTabSz="914400" rtl="0" eaLnBrk="1" fontAlgn="auto" latinLnBrk="0" hangingPunct="1">
              <a:lnSpc>
                <a:spcPct val="100000"/>
              </a:lnSpc>
              <a:spcBef>
                <a:spcPct val="50000"/>
              </a:spcBef>
              <a:spcAft>
                <a:spcPts val="0"/>
              </a:spcAft>
              <a:buClrTx/>
              <a:buSzTx/>
              <a:buFontTx/>
              <a:buChar char="•"/>
              <a:tabLst/>
              <a:defRPr/>
            </a:pPr>
            <a:r>
              <a:rPr kumimoji="0" lang="en-US" altLang="zh-CN" sz="22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Hund’s rule usually cannot polarize the entire lattice! </a:t>
            </a:r>
          </a:p>
        </p:txBody>
      </p:sp>
      <p:sp>
        <p:nvSpPr>
          <p:cNvPr id="53" name="Text Box 3"/>
          <p:cNvSpPr txBox="1">
            <a:spLocks noChangeArrowheads="1"/>
          </p:cNvSpPr>
          <p:nvPr/>
        </p:nvSpPr>
        <p:spPr bwMode="auto">
          <a:xfrm>
            <a:off x="7099613" y="3870958"/>
            <a:ext cx="1603431"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altLang="zh-CN" sz="2200" b="1" i="0" u="none" strike="noStrike" kern="1200" cap="none" spc="0" normalizeH="0" baseline="0" noProof="0" dirty="0">
                <a:ln>
                  <a:noFill/>
                </a:ln>
                <a:solidFill>
                  <a:srgbClr val="0000CC"/>
                </a:solidFill>
                <a:effectLst/>
                <a:uLnTx/>
                <a:uFillTx/>
                <a:latin typeface="Calibri Light" panose="020F0302020204030204"/>
                <a:ea typeface="Tahoma" panose="020B0604030504040204" pitchFamily="34" charset="0"/>
                <a:cs typeface="Tahoma" panose="020B0604030504040204" pitchFamily="34" charset="0"/>
              </a:rPr>
              <a:t>Fermi surface</a:t>
            </a:r>
          </a:p>
        </p:txBody>
      </p:sp>
      <p:grpSp>
        <p:nvGrpSpPr>
          <p:cNvPr id="54" name="组合 53"/>
          <p:cNvGrpSpPr/>
          <p:nvPr/>
        </p:nvGrpSpPr>
        <p:grpSpPr>
          <a:xfrm>
            <a:off x="5927641" y="4199517"/>
            <a:ext cx="1866608" cy="1857470"/>
            <a:chOff x="4953000" y="2714530"/>
            <a:chExt cx="1866608" cy="1857470"/>
          </a:xfrm>
        </p:grpSpPr>
        <p:sp>
          <p:nvSpPr>
            <p:cNvPr id="55" name="Oval 32"/>
            <p:cNvSpPr>
              <a:spLocks noChangeArrowheads="1"/>
            </p:cNvSpPr>
            <p:nvPr/>
          </p:nvSpPr>
          <p:spPr bwMode="auto">
            <a:xfrm>
              <a:off x="4953000" y="3276600"/>
              <a:ext cx="1857470" cy="897436"/>
            </a:xfrm>
            <a:prstGeom prst="ellipse">
              <a:avLst/>
            </a:prstGeom>
            <a:noFill/>
            <a:ln w="28575" algn="ctr">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a:cs typeface="+mn-cs"/>
              </a:endParaRPr>
            </a:p>
          </p:txBody>
        </p:sp>
        <p:sp>
          <p:nvSpPr>
            <p:cNvPr id="56" name="Line 33"/>
            <p:cNvSpPr>
              <a:spLocks noChangeShapeType="1"/>
            </p:cNvSpPr>
            <p:nvPr/>
          </p:nvSpPr>
          <p:spPr bwMode="auto">
            <a:xfrm>
              <a:off x="6073284" y="3439552"/>
              <a:ext cx="0" cy="513636"/>
            </a:xfrm>
            <a:prstGeom prst="line">
              <a:avLst/>
            </a:prstGeom>
            <a:noFill/>
            <a:ln w="38100">
              <a:solidFill>
                <a:srgbClr val="2121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a:cs typeface="+mn-cs"/>
              </a:endParaRPr>
            </a:p>
          </p:txBody>
        </p:sp>
        <p:sp>
          <p:nvSpPr>
            <p:cNvPr id="58" name="Oval 37"/>
            <p:cNvSpPr>
              <a:spLocks noChangeArrowheads="1"/>
            </p:cNvSpPr>
            <p:nvPr/>
          </p:nvSpPr>
          <p:spPr bwMode="auto">
            <a:xfrm>
              <a:off x="5978809" y="3581621"/>
              <a:ext cx="188949" cy="185783"/>
            </a:xfrm>
            <a:prstGeom prst="ellipse">
              <a:avLst/>
            </a:prstGeom>
            <a:solidFill>
              <a:srgbClr val="00FF00"/>
            </a:solidFill>
            <a:ln w="6350">
              <a:solidFill>
                <a:srgbClr val="FF6600"/>
              </a:solidFill>
              <a:round/>
              <a:headEnd/>
              <a:tailEnd type="non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a:cs typeface="+mn-cs"/>
              </a:endParaRPr>
            </a:p>
          </p:txBody>
        </p:sp>
        <p:sp>
          <p:nvSpPr>
            <p:cNvPr id="59" name="Line 72"/>
            <p:cNvSpPr>
              <a:spLocks noChangeShapeType="1"/>
            </p:cNvSpPr>
            <p:nvPr/>
          </p:nvSpPr>
          <p:spPr bwMode="auto">
            <a:xfrm flipH="1" flipV="1">
              <a:off x="5674153" y="3425818"/>
              <a:ext cx="0" cy="52593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a:cs typeface="+mn-cs"/>
              </a:endParaRPr>
            </a:p>
          </p:txBody>
        </p:sp>
        <p:sp>
          <p:nvSpPr>
            <p:cNvPr id="60" name="Oval 73"/>
            <p:cNvSpPr>
              <a:spLocks noChangeArrowheads="1"/>
            </p:cNvSpPr>
            <p:nvPr/>
          </p:nvSpPr>
          <p:spPr bwMode="auto">
            <a:xfrm>
              <a:off x="5578309" y="3591110"/>
              <a:ext cx="190318" cy="185783"/>
            </a:xfrm>
            <a:prstGeom prst="ellipse">
              <a:avLst/>
            </a:prstGeom>
            <a:solidFill>
              <a:srgbClr val="00FF00"/>
            </a:solidFill>
            <a:ln w="6350">
              <a:solidFill>
                <a:srgbClr val="FF6600"/>
              </a:solidFill>
              <a:round/>
              <a:headEnd/>
              <a:tailEnd type="non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a:cs typeface="+mn-cs"/>
              </a:endParaRPr>
            </a:p>
          </p:txBody>
        </p:sp>
        <p:sp>
          <p:nvSpPr>
            <p:cNvPr id="61" name="Oval 32"/>
            <p:cNvSpPr>
              <a:spLocks noChangeArrowheads="1"/>
            </p:cNvSpPr>
            <p:nvPr/>
          </p:nvSpPr>
          <p:spPr bwMode="auto">
            <a:xfrm rot="16200000">
              <a:off x="4944450" y="3163177"/>
              <a:ext cx="1857470" cy="960175"/>
            </a:xfrm>
            <a:prstGeom prst="ellipse">
              <a:avLst/>
            </a:prstGeom>
            <a:noFill/>
            <a:ln w="28575" algn="ctr">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a:cs typeface="+mn-cs"/>
              </a:endParaRPr>
            </a:p>
          </p:txBody>
        </p:sp>
        <mc:AlternateContent xmlns:mc="http://schemas.openxmlformats.org/markup-compatibility/2006" xmlns:a14="http://schemas.microsoft.com/office/drawing/2010/main">
          <mc:Choice Requires="a14">
            <p:sp>
              <p:nvSpPr>
                <p:cNvPr id="62" name="Text Box 69"/>
                <p:cNvSpPr txBox="1">
                  <a:spLocks noChangeArrowheads="1"/>
                </p:cNvSpPr>
                <p:nvPr/>
              </p:nvSpPr>
              <p:spPr bwMode="auto">
                <a:xfrm>
                  <a:off x="6353589" y="3518976"/>
                  <a:ext cx="466019" cy="33855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ea typeface="宋体" pitchFamily="2" charset="-122"/>
                    </a:defRPr>
                  </a:lvl1pPr>
                  <a:lvl2pPr marL="742950" indent="-285750" eaLnBrk="0" hangingPunct="0">
                    <a:spcBef>
                      <a:spcPct val="20000"/>
                    </a:spcBef>
                    <a:buChar char="–"/>
                    <a:defRPr sz="2800">
                      <a:solidFill>
                        <a:schemeClr val="tx1"/>
                      </a:solidFill>
                      <a:latin typeface="Arial" charset="0"/>
                      <a:ea typeface="宋体" pitchFamily="2" charset="-122"/>
                    </a:defRPr>
                  </a:lvl2pPr>
                  <a:lvl3pPr marL="1143000" indent="-228600" eaLnBrk="0" hangingPunct="0">
                    <a:spcBef>
                      <a:spcPct val="20000"/>
                    </a:spcBef>
                    <a:buChar char="•"/>
                    <a:defRPr sz="2400">
                      <a:solidFill>
                        <a:schemeClr val="tx1"/>
                      </a:solidFill>
                      <a:latin typeface="Arial" charset="0"/>
                      <a:ea typeface="宋体" pitchFamily="2" charset="-122"/>
                    </a:defRPr>
                  </a:lvl3pPr>
                  <a:lvl4pPr marL="1600200" indent="-228600" eaLnBrk="0" hangingPunct="0">
                    <a:spcBef>
                      <a:spcPct val="20000"/>
                    </a:spcBef>
                    <a:buChar char="–"/>
                    <a:defRPr sz="2000">
                      <a:solidFill>
                        <a:schemeClr val="tx1"/>
                      </a:solidFill>
                      <a:latin typeface="Arial" charset="0"/>
                      <a:ea typeface="宋体" pitchFamily="2" charset="-122"/>
                    </a:defRPr>
                  </a:lvl4pPr>
                  <a:lvl5pPr marL="2057400" indent="-228600" eaLnBrk="0" hangingPunct="0">
                    <a:spcBef>
                      <a:spcPct val="20000"/>
                    </a:spcBef>
                    <a:buChar char="»"/>
                    <a:defRPr sz="2000">
                      <a:solidFill>
                        <a:schemeClr val="tx1"/>
                      </a:solidFill>
                      <a:latin typeface="Arial"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charset="0"/>
                      <a:ea typeface="宋体" pitchFamily="2" charset="-122"/>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altLang="zh-CN" sz="1600" b="1" i="1" u="none" strike="noStrike" kern="1200" cap="none" spc="0" normalizeH="0" baseline="0" noProof="0" dirty="0" smtClean="0">
                                <a:ln>
                                  <a:noFill/>
                                </a:ln>
                                <a:solidFill>
                                  <a:prstClr val="black"/>
                                </a:solidFill>
                                <a:effectLst/>
                                <a:uLnTx/>
                                <a:uFillTx/>
                                <a:latin typeface="Cambria Math" panose="02040503050406030204" pitchFamily="18" charset="0"/>
                                <a:cs typeface="+mn-cs"/>
                              </a:rPr>
                            </m:ctrlPr>
                          </m:sSubPr>
                          <m:e>
                            <m:r>
                              <a:rPr kumimoji="0" lang="en-US" altLang="zh-CN" sz="1600" b="1"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𝒅</m:t>
                            </m:r>
                          </m:e>
                          <m:sub>
                            <m:r>
                              <a:rPr kumimoji="0" lang="en-US" altLang="zh-CN" sz="1600" b="1"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𝒙𝒛</m:t>
                            </m:r>
                          </m:sub>
                        </m:sSub>
                      </m:oMath>
                    </m:oMathPara>
                  </a14:m>
                  <a:endParaRPr kumimoji="0" lang="en-US" altLang="zh-CN" sz="1600" b="1" i="0" u="none" strike="noStrike" kern="1200" cap="none" spc="0" normalizeH="0" baseline="0" noProof="0" dirty="0">
                    <a:ln>
                      <a:noFill/>
                    </a:ln>
                    <a:solidFill>
                      <a:prstClr val="black"/>
                    </a:solidFill>
                    <a:effectLst/>
                    <a:uLnTx/>
                    <a:uFillTx/>
                    <a:latin typeface="Calibri" panose="020F0502020204030204"/>
                    <a:ea typeface="宋体" pitchFamily="2" charset="-122"/>
                    <a:cs typeface="+mn-cs"/>
                  </a:endParaRPr>
                </a:p>
              </p:txBody>
            </p:sp>
          </mc:Choice>
          <mc:Fallback xmlns="">
            <p:sp>
              <p:nvSpPr>
                <p:cNvPr id="62" name="Text Box 69"/>
                <p:cNvSpPr txBox="1">
                  <a:spLocks noRot="1" noChangeAspect="1" noMove="1" noResize="1" noEditPoints="1" noAdjustHandles="1" noChangeArrowheads="1" noChangeShapeType="1" noTextEdit="1"/>
                </p:cNvSpPr>
                <p:nvPr/>
              </p:nvSpPr>
              <p:spPr bwMode="auto">
                <a:xfrm>
                  <a:off x="6353589" y="3518976"/>
                  <a:ext cx="466019" cy="338554"/>
                </a:xfrm>
                <a:prstGeom prst="rect">
                  <a:avLst/>
                </a:prstGeom>
                <a:blipFill rotWithShape="0">
                  <a:blip r:embed="rId5"/>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3" name="Text Box 69"/>
                <p:cNvSpPr txBox="1">
                  <a:spLocks noChangeArrowheads="1"/>
                </p:cNvSpPr>
                <p:nvPr/>
              </p:nvSpPr>
              <p:spPr bwMode="auto">
                <a:xfrm>
                  <a:off x="5548954" y="4135658"/>
                  <a:ext cx="686119" cy="35798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ea typeface="宋体" pitchFamily="2" charset="-122"/>
                    </a:defRPr>
                  </a:lvl1pPr>
                  <a:lvl2pPr marL="742950" indent="-285750" eaLnBrk="0" hangingPunct="0">
                    <a:spcBef>
                      <a:spcPct val="20000"/>
                    </a:spcBef>
                    <a:buChar char="–"/>
                    <a:defRPr sz="2800">
                      <a:solidFill>
                        <a:schemeClr val="tx1"/>
                      </a:solidFill>
                      <a:latin typeface="Arial" charset="0"/>
                      <a:ea typeface="宋体" pitchFamily="2" charset="-122"/>
                    </a:defRPr>
                  </a:lvl2pPr>
                  <a:lvl3pPr marL="1143000" indent="-228600" eaLnBrk="0" hangingPunct="0">
                    <a:spcBef>
                      <a:spcPct val="20000"/>
                    </a:spcBef>
                    <a:buChar char="•"/>
                    <a:defRPr sz="2400">
                      <a:solidFill>
                        <a:schemeClr val="tx1"/>
                      </a:solidFill>
                      <a:latin typeface="Arial" charset="0"/>
                      <a:ea typeface="宋体" pitchFamily="2" charset="-122"/>
                    </a:defRPr>
                  </a:lvl3pPr>
                  <a:lvl4pPr marL="1600200" indent="-228600" eaLnBrk="0" hangingPunct="0">
                    <a:spcBef>
                      <a:spcPct val="20000"/>
                    </a:spcBef>
                    <a:buChar char="–"/>
                    <a:defRPr sz="2000">
                      <a:solidFill>
                        <a:schemeClr val="tx1"/>
                      </a:solidFill>
                      <a:latin typeface="Arial" charset="0"/>
                      <a:ea typeface="宋体" pitchFamily="2" charset="-122"/>
                    </a:defRPr>
                  </a:lvl4pPr>
                  <a:lvl5pPr marL="2057400" indent="-228600" eaLnBrk="0" hangingPunct="0">
                    <a:spcBef>
                      <a:spcPct val="20000"/>
                    </a:spcBef>
                    <a:buChar char="»"/>
                    <a:defRPr sz="2000">
                      <a:solidFill>
                        <a:schemeClr val="tx1"/>
                      </a:solidFill>
                      <a:latin typeface="Arial"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charset="0"/>
                      <a:ea typeface="宋体" pitchFamily="2" charset="-122"/>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altLang="zh-CN" sz="1600" b="1" i="1" u="none" strike="noStrike" kern="1200" cap="none" spc="0" normalizeH="0" baseline="0" noProof="0" dirty="0" smtClean="0">
                                <a:ln>
                                  <a:noFill/>
                                </a:ln>
                                <a:solidFill>
                                  <a:prstClr val="black"/>
                                </a:solidFill>
                                <a:effectLst/>
                                <a:uLnTx/>
                                <a:uFillTx/>
                                <a:latin typeface="Cambria Math" panose="02040503050406030204" pitchFamily="18" charset="0"/>
                                <a:cs typeface="+mn-cs"/>
                              </a:rPr>
                            </m:ctrlPr>
                          </m:sSubPr>
                          <m:e>
                            <m:r>
                              <a:rPr kumimoji="0" lang="en-US" altLang="zh-CN" sz="1600" b="1"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𝒅</m:t>
                            </m:r>
                          </m:e>
                          <m:sub>
                            <m:r>
                              <a:rPr kumimoji="0" lang="en-US" altLang="zh-CN" sz="1600" b="1"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𝒚𝒛</m:t>
                            </m:r>
                          </m:sub>
                        </m:sSub>
                      </m:oMath>
                    </m:oMathPara>
                  </a14:m>
                  <a:endParaRPr kumimoji="0" lang="en-US" altLang="zh-CN" sz="1600" b="1" i="0" u="none" strike="noStrike" kern="1200" cap="none" spc="0" normalizeH="0" baseline="0" noProof="0" dirty="0">
                    <a:ln>
                      <a:noFill/>
                    </a:ln>
                    <a:solidFill>
                      <a:prstClr val="black"/>
                    </a:solidFill>
                    <a:effectLst/>
                    <a:uLnTx/>
                    <a:uFillTx/>
                    <a:latin typeface="Calibri" panose="020F0502020204030204"/>
                    <a:ea typeface="宋体" pitchFamily="2" charset="-122"/>
                    <a:cs typeface="+mn-cs"/>
                  </a:endParaRPr>
                </a:p>
              </p:txBody>
            </p:sp>
          </mc:Choice>
          <mc:Fallback xmlns="">
            <p:sp>
              <p:nvSpPr>
                <p:cNvPr id="63" name="Text Box 69"/>
                <p:cNvSpPr txBox="1">
                  <a:spLocks noRot="1" noChangeAspect="1" noMove="1" noResize="1" noEditPoints="1" noAdjustHandles="1" noChangeArrowheads="1" noChangeShapeType="1" noTextEdit="1"/>
                </p:cNvSpPr>
                <p:nvPr/>
              </p:nvSpPr>
              <p:spPr bwMode="auto">
                <a:xfrm>
                  <a:off x="5548954" y="4135658"/>
                  <a:ext cx="686119" cy="357983"/>
                </a:xfrm>
                <a:prstGeom prst="rect">
                  <a:avLst/>
                </a:prstGeom>
                <a:blipFill rotWithShape="0">
                  <a:blip r:embed="rId6"/>
                  <a:stretch>
                    <a:fillRect b="-3390"/>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a:noFill/>
                    </a:rPr>
                    <a:t> </a:t>
                  </a:r>
                </a:p>
              </p:txBody>
            </p:sp>
          </mc:Fallback>
        </mc:AlternateContent>
      </p:grpSp>
    </p:spTree>
    <p:extLst>
      <p:ext uri="{BB962C8B-B14F-4D97-AF65-F5344CB8AC3E}">
        <p14:creationId xmlns:p14="http://schemas.microsoft.com/office/powerpoint/2010/main" val="537752686"/>
      </p:ext>
    </p:extLst>
  </p:cSld>
  <p:clrMapOvr>
    <a:masterClrMapping/>
  </p:clrMapOvr>
  <mc:AlternateContent xmlns:mc="http://schemas.openxmlformats.org/markup-compatibility/2006" xmlns:p14="http://schemas.microsoft.com/office/powerpoint/2010/main">
    <mc:Choice Requires="p14">
      <p:transition p14:dur="0" advTm="64950"/>
    </mc:Choice>
    <mc:Fallback xmlns="">
      <p:transition advTm="6495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5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AutoShape 2"/>
          <p:cNvSpPr>
            <a:spLocks noChangeArrowheads="1"/>
          </p:cNvSpPr>
          <p:nvPr/>
        </p:nvSpPr>
        <p:spPr bwMode="auto">
          <a:xfrm>
            <a:off x="528948" y="2643528"/>
            <a:ext cx="3814966" cy="975056"/>
          </a:xfrm>
          <a:prstGeom prst="roundRect">
            <a:avLst>
              <a:gd name="adj" fmla="val 16667"/>
            </a:avLst>
          </a:prstGeom>
          <a:solidFill>
            <a:srgbClr val="00FF00">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Arial" charset="0"/>
                <a:ea typeface="宋体" pitchFamily="2" charset="-122"/>
              </a:defRPr>
            </a:lvl1pPr>
            <a:lvl2pPr marL="742950" indent="-285750" eaLnBrk="0" hangingPunct="0">
              <a:spcBef>
                <a:spcPct val="20000"/>
              </a:spcBef>
              <a:buChar char="–"/>
              <a:defRPr sz="2800">
                <a:solidFill>
                  <a:schemeClr val="tx1"/>
                </a:solidFill>
                <a:latin typeface="Arial" charset="0"/>
                <a:ea typeface="宋体" pitchFamily="2" charset="-122"/>
              </a:defRPr>
            </a:lvl2pPr>
            <a:lvl3pPr marL="1143000" indent="-228600" eaLnBrk="0" hangingPunct="0">
              <a:spcBef>
                <a:spcPct val="20000"/>
              </a:spcBef>
              <a:buChar char="•"/>
              <a:defRPr sz="2400">
                <a:solidFill>
                  <a:schemeClr val="tx1"/>
                </a:solidFill>
                <a:latin typeface="Arial" charset="0"/>
                <a:ea typeface="宋体" pitchFamily="2" charset="-122"/>
              </a:defRPr>
            </a:lvl3pPr>
            <a:lvl4pPr marL="1600200" indent="-228600" eaLnBrk="0" hangingPunct="0">
              <a:spcBef>
                <a:spcPct val="20000"/>
              </a:spcBef>
              <a:buChar char="–"/>
              <a:defRPr sz="2000">
                <a:solidFill>
                  <a:schemeClr val="tx1"/>
                </a:solidFill>
                <a:latin typeface="Arial" charset="0"/>
                <a:ea typeface="宋体" pitchFamily="2" charset="-122"/>
              </a:defRPr>
            </a:lvl4pPr>
            <a:lvl5pPr marL="2057400" indent="-228600" eaLnBrk="0" hangingPunct="0">
              <a:spcBef>
                <a:spcPct val="20000"/>
              </a:spcBef>
              <a:buChar char="»"/>
              <a:defRPr sz="2000">
                <a:solidFill>
                  <a:schemeClr val="tx1"/>
                </a:solidFill>
                <a:latin typeface="Arial"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charset="0"/>
                <a:ea typeface="宋体"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zh-CN" sz="1800" b="0" i="0" u="none" strike="noStrike" kern="1200" cap="none" spc="0" normalizeH="0" baseline="0" noProof="0">
              <a:ln>
                <a:noFill/>
              </a:ln>
              <a:solidFill>
                <a:srgbClr val="000000"/>
              </a:solidFill>
              <a:effectLst/>
              <a:uLnTx/>
              <a:uFillTx/>
              <a:latin typeface="Arial" charset="0"/>
              <a:ea typeface="宋体" pitchFamily="2" charset="-122"/>
              <a:cs typeface="+mn-cs"/>
            </a:endParaRPr>
          </a:p>
        </p:txBody>
      </p:sp>
      <p:sp>
        <p:nvSpPr>
          <p:cNvPr id="17" name="Rectangle 4"/>
          <p:cNvSpPr txBox="1">
            <a:spLocks noChangeArrowheads="1"/>
          </p:cNvSpPr>
          <p:nvPr/>
        </p:nvSpPr>
        <p:spPr>
          <a:xfrm>
            <a:off x="397210" y="467419"/>
            <a:ext cx="8280636" cy="494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89999" tIns="46799" rIns="89999" bIns="46799" rtlCol="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0" fontAlgn="auto" latinLnBrk="0" hangingPunct="0">
              <a:lnSpc>
                <a:spcPct val="100000"/>
              </a:lnSpc>
              <a:spcBef>
                <a:spcPct val="0"/>
              </a:spcBef>
              <a:spcAft>
                <a:spcPts val="0"/>
              </a:spcAft>
              <a:buClrTx/>
              <a:buSzTx/>
              <a:buFontTx/>
              <a:buNone/>
              <a:tabLst/>
              <a:defRPr/>
            </a:pPr>
            <a:r>
              <a:rPr kumimoji="0" lang="en-US" altLang="zh-CN" sz="2600" b="0" i="0" u="sng"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The Curie-Weiss Metal </a:t>
            </a:r>
            <a:endParaRPr kumimoji="0" lang="ru-RU" altLang="zh-CN" sz="2600" b="0" i="0" u="sng"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1" name="Rectangle 5"/>
          <p:cNvSpPr>
            <a:spLocks noChangeArrowheads="1"/>
          </p:cNvSpPr>
          <p:nvPr/>
        </p:nvSpPr>
        <p:spPr bwMode="auto">
          <a:xfrm>
            <a:off x="397210" y="1282452"/>
            <a:ext cx="3680037"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ea typeface="宋体" pitchFamily="2" charset="-122"/>
              </a:defRPr>
            </a:lvl1pPr>
            <a:lvl2pPr marL="742950" indent="-285750" eaLnBrk="0" hangingPunct="0">
              <a:spcBef>
                <a:spcPct val="20000"/>
              </a:spcBef>
              <a:buFont typeface="Arial" charset="0"/>
              <a:buChar char="–"/>
              <a:defRPr sz="2800">
                <a:solidFill>
                  <a:schemeClr val="tx1"/>
                </a:solidFill>
                <a:latin typeface="Calibri" pitchFamily="34" charset="0"/>
                <a:ea typeface="宋体" pitchFamily="2" charset="-122"/>
              </a:defRPr>
            </a:lvl2pPr>
            <a:lvl3pPr marL="1143000" indent="-228600" eaLnBrk="0" hangingPunct="0">
              <a:spcBef>
                <a:spcPct val="20000"/>
              </a:spcBef>
              <a:buFont typeface="Arial" charset="0"/>
              <a:buChar char="•"/>
              <a:defRPr sz="2400">
                <a:solidFill>
                  <a:schemeClr val="tx1"/>
                </a:solidFill>
                <a:latin typeface="Calibri" pitchFamily="34" charset="0"/>
                <a:ea typeface="宋体" pitchFamily="2" charset="-122"/>
              </a:defRPr>
            </a:lvl3pPr>
            <a:lvl4pPr marL="1600200" indent="-228600" eaLnBrk="0" hangingPunct="0">
              <a:spcBef>
                <a:spcPct val="20000"/>
              </a:spcBef>
              <a:buFont typeface="Arial" charset="0"/>
              <a:buChar char="–"/>
              <a:defRPr sz="2000">
                <a:solidFill>
                  <a:schemeClr val="tx1"/>
                </a:solidFill>
                <a:latin typeface="Calibri" pitchFamily="34" charset="0"/>
                <a:ea typeface="宋体" pitchFamily="2" charset="-122"/>
              </a:defRPr>
            </a:lvl4pPr>
            <a:lvl5pPr marL="2057400" indent="-228600" eaLnBrk="0" hangingPunct="0">
              <a:spcBef>
                <a:spcPct val="20000"/>
              </a:spcBef>
              <a:buFont typeface="Arial" charset="0"/>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9pPr>
          </a:lstStyle>
          <a:p>
            <a:pPr marL="0" marR="0" lvl="0" indent="0" algn="l" defTabSz="914400" rtl="0" eaLnBrk="1" fontAlgn="base" latinLnBrk="0" hangingPunct="1">
              <a:lnSpc>
                <a:spcPct val="100000"/>
              </a:lnSpc>
              <a:spcBef>
                <a:spcPct val="0"/>
              </a:spcBef>
              <a:spcAft>
                <a:spcPct val="0"/>
              </a:spcAft>
              <a:buClrTx/>
              <a:buSzTx/>
              <a:buFontTx/>
              <a:buChar char="•"/>
              <a:tabLst/>
              <a:defRPr/>
            </a:pPr>
            <a:r>
              <a:rPr kumimoji="0" lang="en-US" altLang="zh-CN" sz="2200" b="0" i="0" u="none" strike="noStrike" kern="1200" cap="none" spc="0" normalizeH="0" baseline="0" noProof="0" dirty="0">
                <a:ln>
                  <a:noFill/>
                </a:ln>
                <a:solidFill>
                  <a:srgbClr val="0000CC"/>
                </a:solidFill>
                <a:effectLst/>
                <a:uLnTx/>
                <a:uFillTx/>
                <a:latin typeface="Tahoma" panose="020B0604030504040204" pitchFamily="34" charset="0"/>
                <a:ea typeface="Tahoma" panose="020B0604030504040204" pitchFamily="34" charset="0"/>
                <a:cs typeface="Tahoma" panose="020B0604030504040204" pitchFamily="34" charset="0"/>
              </a:rPr>
              <a:t> Curie-Weiss susceptibility:</a:t>
            </a:r>
          </a:p>
        </p:txBody>
      </p:sp>
      <mc:AlternateContent xmlns:mc="http://schemas.openxmlformats.org/markup-compatibility/2006" xmlns:a14="http://schemas.microsoft.com/office/drawing/2010/main">
        <mc:Choice Requires="a14">
          <p:sp>
            <p:nvSpPr>
              <p:cNvPr id="22" name="Rectangle 5"/>
              <p:cNvSpPr>
                <a:spLocks noChangeArrowheads="1"/>
              </p:cNvSpPr>
              <p:nvPr/>
            </p:nvSpPr>
            <p:spPr bwMode="auto">
              <a:xfrm>
                <a:off x="4180628" y="1098853"/>
                <a:ext cx="4102489" cy="78540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ea typeface="宋体" pitchFamily="2" charset="-122"/>
                  </a:defRPr>
                </a:lvl1pPr>
                <a:lvl2pPr marL="742950" indent="-285750" eaLnBrk="0" hangingPunct="0">
                  <a:spcBef>
                    <a:spcPct val="20000"/>
                  </a:spcBef>
                  <a:buFont typeface="Arial" charset="0"/>
                  <a:buChar char="–"/>
                  <a:defRPr sz="2800">
                    <a:solidFill>
                      <a:schemeClr val="tx1"/>
                    </a:solidFill>
                    <a:latin typeface="Calibri" pitchFamily="34" charset="0"/>
                    <a:ea typeface="宋体" pitchFamily="2" charset="-122"/>
                  </a:defRPr>
                </a:lvl2pPr>
                <a:lvl3pPr marL="1143000" indent="-228600" eaLnBrk="0" hangingPunct="0">
                  <a:spcBef>
                    <a:spcPct val="20000"/>
                  </a:spcBef>
                  <a:buFont typeface="Arial" charset="0"/>
                  <a:buChar char="•"/>
                  <a:defRPr sz="2400">
                    <a:solidFill>
                      <a:schemeClr val="tx1"/>
                    </a:solidFill>
                    <a:latin typeface="Calibri" pitchFamily="34" charset="0"/>
                    <a:ea typeface="宋体" pitchFamily="2" charset="-122"/>
                  </a:defRPr>
                </a:lvl3pPr>
                <a:lvl4pPr marL="1600200" indent="-228600" eaLnBrk="0" hangingPunct="0">
                  <a:spcBef>
                    <a:spcPct val="20000"/>
                  </a:spcBef>
                  <a:buFont typeface="Arial" charset="0"/>
                  <a:buChar char="–"/>
                  <a:defRPr sz="2000">
                    <a:solidFill>
                      <a:schemeClr val="tx1"/>
                    </a:solidFill>
                    <a:latin typeface="Calibri" pitchFamily="34" charset="0"/>
                    <a:ea typeface="宋体" pitchFamily="2" charset="-122"/>
                  </a:defRPr>
                </a:lvl4pPr>
                <a:lvl5pPr marL="2057400" indent="-228600" eaLnBrk="0" hangingPunct="0">
                  <a:spcBef>
                    <a:spcPct val="20000"/>
                  </a:spcBef>
                  <a:buFont typeface="Arial" charset="0"/>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charset="0"/>
                  <a:buNone/>
                  <a:tabLst/>
                  <a:defRPr/>
                </a:pPr>
                <a14:m>
                  <m:oMathPara xmlns:m="http://schemas.openxmlformats.org/officeDocument/2006/math">
                    <m:oMathParaPr>
                      <m:jc m:val="centerGroup"/>
                    </m:oMathParaPr>
                    <m:oMath xmlns:m="http://schemas.openxmlformats.org/officeDocument/2006/math">
                      <m:sSup>
                        <m:sSupPr>
                          <m:ctrlPr>
                            <a:rPr kumimoji="0" lang="en-US" altLang="zh-CN" sz="2200" b="0" i="1" u="none" strike="noStrike" kern="1200" cap="none" spc="0" normalizeH="0" baseline="0" noProof="0" smtClean="0">
                              <a:ln>
                                <a:noFill/>
                              </a:ln>
                              <a:solidFill>
                                <a:srgbClr val="0000CC"/>
                              </a:solidFill>
                              <a:effectLst/>
                              <a:uLnTx/>
                              <a:uFillTx/>
                              <a:latin typeface="Cambria Math" panose="02040503050406030204" pitchFamily="18" charset="0"/>
                              <a:ea typeface="Tahoma" panose="020B0604030504040204" pitchFamily="34" charset="0"/>
                              <a:cs typeface="Tahoma" panose="020B0604030504040204" pitchFamily="34" charset="0"/>
                            </a:rPr>
                          </m:ctrlPr>
                        </m:sSupPr>
                        <m:e>
                          <m:r>
                            <a:rPr kumimoji="0" lang="en-US" altLang="zh-CN" sz="2200" b="0" i="1" u="none" strike="noStrike" kern="1200" cap="none" spc="0" normalizeH="0" baseline="0" noProof="0" smtClean="0">
                              <a:ln>
                                <a:noFill/>
                              </a:ln>
                              <a:solidFill>
                                <a:srgbClr val="0000CC"/>
                              </a:solidFill>
                              <a:effectLst/>
                              <a:uLnTx/>
                              <a:uFillTx/>
                              <a:latin typeface="Cambria Math" panose="02040503050406030204" pitchFamily="18" charset="0"/>
                              <a:ea typeface="Tahoma" panose="020B0604030504040204" pitchFamily="34" charset="0"/>
                              <a:cs typeface="Tahoma" panose="020B0604030504040204" pitchFamily="34" charset="0"/>
                            </a:rPr>
                            <m:t>𝜒</m:t>
                          </m:r>
                          <m:r>
                            <a:rPr kumimoji="0" lang="en-US" altLang="zh-CN" sz="2200" b="0" i="1" u="none" strike="noStrike" kern="1200" cap="none" spc="0" normalizeH="0" baseline="0" noProof="0" smtClean="0">
                              <a:ln>
                                <a:noFill/>
                              </a:ln>
                              <a:solidFill>
                                <a:srgbClr val="0000CC"/>
                              </a:solidFill>
                              <a:effectLst/>
                              <a:uLnTx/>
                              <a:uFillTx/>
                              <a:latin typeface="Cambria Math" panose="02040503050406030204" pitchFamily="18" charset="0"/>
                              <a:ea typeface="Tahoma" panose="020B0604030504040204" pitchFamily="34" charset="0"/>
                              <a:cs typeface="Tahoma" panose="020B0604030504040204" pitchFamily="34" charset="0"/>
                            </a:rPr>
                            <m:t>=</m:t>
                          </m:r>
                          <m:f>
                            <m:fPr>
                              <m:ctrlPr>
                                <a:rPr kumimoji="0" lang="en-US" altLang="zh-CN" sz="2200" b="0" i="1" u="none" strike="noStrike" kern="1200" cap="none" spc="0" normalizeH="0" baseline="0" noProof="0" smtClean="0">
                                  <a:ln>
                                    <a:noFill/>
                                  </a:ln>
                                  <a:solidFill>
                                    <a:srgbClr val="0000CC"/>
                                  </a:solidFill>
                                  <a:effectLst/>
                                  <a:uLnTx/>
                                  <a:uFillTx/>
                                  <a:latin typeface="Cambria Math" panose="02040503050406030204" pitchFamily="18" charset="0"/>
                                  <a:ea typeface="Tahoma" panose="020B0604030504040204" pitchFamily="34" charset="0"/>
                                  <a:cs typeface="Tahoma" panose="020B0604030504040204" pitchFamily="34" charset="0"/>
                                </a:rPr>
                              </m:ctrlPr>
                            </m:fPr>
                            <m:num>
                              <m:r>
                                <a:rPr kumimoji="0" lang="en-US" altLang="zh-CN" sz="2200" b="0" i="1" u="none" strike="noStrike" kern="1200" cap="none" spc="0" normalizeH="0" baseline="0" noProof="0" smtClean="0">
                                  <a:ln>
                                    <a:noFill/>
                                  </a:ln>
                                  <a:solidFill>
                                    <a:srgbClr val="0000CC"/>
                                  </a:solidFill>
                                  <a:effectLst/>
                                  <a:uLnTx/>
                                  <a:uFillTx/>
                                  <a:latin typeface="Cambria Math" panose="02040503050406030204" pitchFamily="18" charset="0"/>
                                  <a:ea typeface="Tahoma" panose="020B0604030504040204" pitchFamily="34" charset="0"/>
                                  <a:cs typeface="Tahoma" panose="020B0604030504040204" pitchFamily="34" charset="0"/>
                                </a:rPr>
                                <m:t>𝐴</m:t>
                              </m:r>
                            </m:num>
                            <m:den>
                              <m:r>
                                <a:rPr kumimoji="0" lang="en-US" altLang="zh-CN" sz="2200" b="0" i="1" u="none" strike="noStrike" kern="1200" cap="none" spc="0" normalizeH="0" baseline="0" noProof="0" smtClean="0">
                                  <a:ln>
                                    <a:noFill/>
                                  </a:ln>
                                  <a:solidFill>
                                    <a:srgbClr val="0000CC"/>
                                  </a:solidFill>
                                  <a:effectLst/>
                                  <a:uLnTx/>
                                  <a:uFillTx/>
                                  <a:latin typeface="Cambria Math" panose="02040503050406030204" pitchFamily="18" charset="0"/>
                                  <a:ea typeface="Tahoma" panose="020B0604030504040204" pitchFamily="34" charset="0"/>
                                  <a:cs typeface="Tahoma" panose="020B0604030504040204" pitchFamily="34" charset="0"/>
                                </a:rPr>
                                <m:t>1−</m:t>
                              </m:r>
                              <m:r>
                                <a:rPr kumimoji="0" lang="en-US" altLang="zh-CN" sz="2200" b="0" i="1" u="none" strike="noStrike" kern="1200" cap="none" spc="0" normalizeH="0" baseline="0" noProof="0" smtClean="0">
                                  <a:ln>
                                    <a:noFill/>
                                  </a:ln>
                                  <a:solidFill>
                                    <a:srgbClr val="0000CC"/>
                                  </a:solidFill>
                                  <a:effectLst/>
                                  <a:uLnTx/>
                                  <a:uFillTx/>
                                  <a:latin typeface="Cambria Math" panose="02040503050406030204" pitchFamily="18" charset="0"/>
                                  <a:ea typeface="Tahoma" panose="020B0604030504040204" pitchFamily="34" charset="0"/>
                                  <a:cs typeface="Tahoma" panose="020B0604030504040204" pitchFamily="34" charset="0"/>
                                </a:rPr>
                                <m:t>𝑇</m:t>
                              </m:r>
                              <m:r>
                                <a:rPr kumimoji="0" lang="en-US" altLang="zh-CN" sz="2200" b="0" i="1" u="none" strike="noStrike" kern="1200" cap="none" spc="0" normalizeH="0" baseline="0" noProof="0" smtClean="0">
                                  <a:ln>
                                    <a:noFill/>
                                  </a:ln>
                                  <a:solidFill>
                                    <a:srgbClr val="0000CC"/>
                                  </a:solidFill>
                                  <a:effectLst/>
                                  <a:uLnTx/>
                                  <a:uFillTx/>
                                  <a:latin typeface="Cambria Math" panose="02040503050406030204" pitchFamily="18" charset="0"/>
                                  <a:ea typeface="Tahoma" panose="020B0604030504040204" pitchFamily="34" charset="0"/>
                                  <a:cs typeface="Tahoma" panose="020B0604030504040204" pitchFamily="34" charset="0"/>
                                </a:rPr>
                                <m:t>/</m:t>
                              </m:r>
                              <m:sSub>
                                <m:sSubPr>
                                  <m:ctrlPr>
                                    <a:rPr kumimoji="0" lang="en-US" altLang="zh-CN" sz="2200" b="0" i="1" u="none" strike="noStrike" kern="1200" cap="none" spc="0" normalizeH="0" baseline="0" noProof="0" smtClean="0">
                                      <a:ln>
                                        <a:noFill/>
                                      </a:ln>
                                      <a:solidFill>
                                        <a:srgbClr val="0000CC"/>
                                      </a:solidFill>
                                      <a:effectLst/>
                                      <a:uLnTx/>
                                      <a:uFillTx/>
                                      <a:latin typeface="Cambria Math" panose="02040503050406030204" pitchFamily="18" charset="0"/>
                                      <a:ea typeface="Tahoma" panose="020B0604030504040204" pitchFamily="34" charset="0"/>
                                      <a:cs typeface="Tahoma" panose="020B0604030504040204" pitchFamily="34" charset="0"/>
                                    </a:rPr>
                                  </m:ctrlPr>
                                </m:sSubPr>
                                <m:e>
                                  <m:r>
                                    <a:rPr kumimoji="0" lang="en-US" altLang="zh-CN" sz="2200" b="0" i="1" u="none" strike="noStrike" kern="1200" cap="none" spc="0" normalizeH="0" baseline="0" noProof="0" smtClean="0">
                                      <a:ln>
                                        <a:noFill/>
                                      </a:ln>
                                      <a:solidFill>
                                        <a:srgbClr val="0000CC"/>
                                      </a:solidFill>
                                      <a:effectLst/>
                                      <a:uLnTx/>
                                      <a:uFillTx/>
                                      <a:latin typeface="Cambria Math" panose="02040503050406030204" pitchFamily="18" charset="0"/>
                                      <a:ea typeface="Tahoma" panose="020B0604030504040204" pitchFamily="34" charset="0"/>
                                      <a:cs typeface="Tahoma" panose="020B0604030504040204" pitchFamily="34" charset="0"/>
                                    </a:rPr>
                                    <m:t>𝑇</m:t>
                                  </m:r>
                                </m:e>
                                <m:sub>
                                  <m:r>
                                    <a:rPr kumimoji="0" lang="en-US" altLang="zh-CN" sz="2200" b="0" i="1" u="none" strike="noStrike" kern="1200" cap="none" spc="0" normalizeH="0" baseline="0" noProof="0" smtClean="0">
                                      <a:ln>
                                        <a:noFill/>
                                      </a:ln>
                                      <a:solidFill>
                                        <a:srgbClr val="0000CC"/>
                                      </a:solidFill>
                                      <a:effectLst/>
                                      <a:uLnTx/>
                                      <a:uFillTx/>
                                      <a:latin typeface="Cambria Math" panose="02040503050406030204" pitchFamily="18" charset="0"/>
                                      <a:ea typeface="Tahoma" panose="020B0604030504040204" pitchFamily="34" charset="0"/>
                                      <a:cs typeface="Tahoma" panose="020B0604030504040204" pitchFamily="34" charset="0"/>
                                    </a:rPr>
                                    <m:t>0</m:t>
                                  </m:r>
                                </m:sub>
                              </m:sSub>
                            </m:den>
                          </m:f>
                        </m:e>
                        <m:sup>
                          <m:r>
                            <a:rPr kumimoji="0" lang="en-US" altLang="zh-CN" sz="2200" b="0" i="1" u="none" strike="noStrike" kern="1200" cap="none" spc="0" normalizeH="0" baseline="0" noProof="0" smtClean="0">
                              <a:ln>
                                <a:noFill/>
                              </a:ln>
                              <a:solidFill>
                                <a:srgbClr val="0000CC"/>
                              </a:solidFill>
                              <a:effectLst/>
                              <a:uLnTx/>
                              <a:uFillTx/>
                              <a:latin typeface="Cambria Math" panose="02040503050406030204" pitchFamily="18" charset="0"/>
                              <a:ea typeface="Tahoma" panose="020B0604030504040204" pitchFamily="34" charset="0"/>
                              <a:cs typeface="Tahoma" panose="020B0604030504040204" pitchFamily="34" charset="0"/>
                            </a:rPr>
                            <m:t> </m:t>
                          </m:r>
                        </m:sup>
                      </m:sSup>
                      <m:r>
                        <a:rPr kumimoji="0" lang="en-US" altLang="zh-CN" sz="2200" b="0" i="1" u="none" strike="noStrike" kern="1200" cap="none" spc="0" normalizeH="0" baseline="0" noProof="0" smtClean="0">
                          <a:ln>
                            <a:noFill/>
                          </a:ln>
                          <a:solidFill>
                            <a:srgbClr val="0000CC"/>
                          </a:solidFill>
                          <a:effectLst/>
                          <a:uLnTx/>
                          <a:uFillTx/>
                          <a:latin typeface="Cambria Math" panose="02040503050406030204" pitchFamily="18" charset="0"/>
                          <a:ea typeface="Tahoma" panose="020B0604030504040204" pitchFamily="34" charset="0"/>
                          <a:cs typeface="Tahoma" panose="020B0604030504040204" pitchFamily="34" charset="0"/>
                        </a:rPr>
                        <m:t>,  </m:t>
                      </m:r>
                      <m:sSub>
                        <m:sSubPr>
                          <m:ctrlPr>
                            <a:rPr kumimoji="0" lang="en-US" altLang="zh-CN" sz="2200" b="0" i="1" u="none" strike="noStrike" kern="1200" cap="none" spc="0" normalizeH="0" baseline="0" noProof="0" smtClean="0">
                              <a:ln>
                                <a:noFill/>
                              </a:ln>
                              <a:solidFill>
                                <a:srgbClr val="0000CC"/>
                              </a:solidFill>
                              <a:effectLst/>
                              <a:uLnTx/>
                              <a:uFillTx/>
                              <a:latin typeface="Cambria Math" panose="02040503050406030204" pitchFamily="18" charset="0"/>
                              <a:ea typeface="Tahoma" panose="020B0604030504040204" pitchFamily="34" charset="0"/>
                              <a:cs typeface="Tahoma" panose="020B0604030504040204" pitchFamily="34" charset="0"/>
                            </a:rPr>
                          </m:ctrlPr>
                        </m:sSubPr>
                        <m:e>
                          <m:r>
                            <a:rPr kumimoji="0" lang="en-US" altLang="zh-CN" sz="2200" b="0" i="1" u="none" strike="noStrike" kern="1200" cap="none" spc="0" normalizeH="0" baseline="0" noProof="0" smtClean="0">
                              <a:ln>
                                <a:noFill/>
                              </a:ln>
                              <a:solidFill>
                                <a:srgbClr val="0000CC"/>
                              </a:solidFill>
                              <a:effectLst/>
                              <a:uLnTx/>
                              <a:uFillTx/>
                              <a:latin typeface="Cambria Math" panose="02040503050406030204" pitchFamily="18" charset="0"/>
                              <a:ea typeface="Tahoma" panose="020B0604030504040204" pitchFamily="34" charset="0"/>
                              <a:cs typeface="Tahoma" panose="020B0604030504040204" pitchFamily="34" charset="0"/>
                            </a:rPr>
                            <m:t>𝑇</m:t>
                          </m:r>
                        </m:e>
                        <m:sub>
                          <m:r>
                            <a:rPr kumimoji="0" lang="en-US" altLang="zh-CN" sz="2200" b="0" i="1" u="none" strike="noStrike" kern="1200" cap="none" spc="0" normalizeH="0" baseline="0" noProof="0" smtClean="0">
                              <a:ln>
                                <a:noFill/>
                              </a:ln>
                              <a:solidFill>
                                <a:srgbClr val="0000CC"/>
                              </a:solidFill>
                              <a:effectLst/>
                              <a:uLnTx/>
                              <a:uFillTx/>
                              <a:latin typeface="Cambria Math" panose="02040503050406030204" pitchFamily="18" charset="0"/>
                              <a:ea typeface="Tahoma" panose="020B0604030504040204" pitchFamily="34" charset="0"/>
                              <a:cs typeface="Tahoma" panose="020B0604030504040204" pitchFamily="34" charset="0"/>
                            </a:rPr>
                            <m:t>0</m:t>
                          </m:r>
                        </m:sub>
                      </m:sSub>
                      <m:r>
                        <a:rPr kumimoji="0" lang="en-US" altLang="zh-CN" sz="2200" b="0" i="1" u="none" strike="noStrike" kern="1200" cap="none" spc="0" normalizeH="0" baseline="0" noProof="0" smtClean="0">
                          <a:ln>
                            <a:noFill/>
                          </a:ln>
                          <a:solidFill>
                            <a:srgbClr val="0000CC"/>
                          </a:solidFill>
                          <a:effectLst/>
                          <a:uLnTx/>
                          <a:uFillTx/>
                          <a:latin typeface="Cambria Math" panose="02040503050406030204" pitchFamily="18" charset="0"/>
                          <a:ea typeface="Tahoma" panose="020B0604030504040204" pitchFamily="34" charset="0"/>
                          <a:cs typeface="Tahoma" panose="020B0604030504040204" pitchFamily="34" charset="0"/>
                        </a:rPr>
                        <m:t>&lt;</m:t>
                      </m:r>
                      <m:r>
                        <a:rPr kumimoji="0" lang="en-US" altLang="zh-CN" sz="2200" b="0" i="1" u="none" strike="noStrike" kern="1200" cap="none" spc="0" normalizeH="0" baseline="0" noProof="0" smtClean="0">
                          <a:ln>
                            <a:noFill/>
                          </a:ln>
                          <a:solidFill>
                            <a:srgbClr val="0000CC"/>
                          </a:solidFill>
                          <a:effectLst/>
                          <a:uLnTx/>
                          <a:uFillTx/>
                          <a:latin typeface="Cambria Math" panose="02040503050406030204" pitchFamily="18" charset="0"/>
                          <a:ea typeface="Tahoma" panose="020B0604030504040204" pitchFamily="34" charset="0"/>
                          <a:cs typeface="Tahoma" panose="020B0604030504040204" pitchFamily="34" charset="0"/>
                        </a:rPr>
                        <m:t>𝑇</m:t>
                      </m:r>
                      <m:r>
                        <a:rPr kumimoji="0" lang="en-US" altLang="zh-CN" sz="2200" b="0" i="1" u="none" strike="noStrike" kern="1200" cap="none" spc="0" normalizeH="0" baseline="0" noProof="0" smtClean="0">
                          <a:ln>
                            <a:noFill/>
                          </a:ln>
                          <a:solidFill>
                            <a:srgbClr val="0000CC"/>
                          </a:solidFill>
                          <a:effectLst/>
                          <a:uLnTx/>
                          <a:uFillTx/>
                          <a:latin typeface="Cambria Math" panose="02040503050406030204" pitchFamily="18" charset="0"/>
                          <a:ea typeface="Tahoma" panose="020B0604030504040204" pitchFamily="34" charset="0"/>
                          <a:cs typeface="Tahoma" panose="020B0604030504040204" pitchFamily="34" charset="0"/>
                        </a:rPr>
                        <m:t>≪</m:t>
                      </m:r>
                      <m:sSub>
                        <m:sSubPr>
                          <m:ctrlPr>
                            <a:rPr kumimoji="0" lang="en-US" altLang="zh-CN" sz="2200" b="0" i="1" u="none" strike="noStrike" kern="1200" cap="none" spc="0" normalizeH="0" baseline="0" noProof="0" smtClean="0">
                              <a:ln>
                                <a:noFill/>
                              </a:ln>
                              <a:solidFill>
                                <a:srgbClr val="0000CC"/>
                              </a:solidFill>
                              <a:effectLst/>
                              <a:uLnTx/>
                              <a:uFillTx/>
                              <a:latin typeface="Cambria Math" panose="02040503050406030204" pitchFamily="18" charset="0"/>
                              <a:ea typeface="Tahoma" panose="020B0604030504040204" pitchFamily="34" charset="0"/>
                              <a:cs typeface="Tahoma" panose="020B0604030504040204" pitchFamily="34" charset="0"/>
                            </a:rPr>
                          </m:ctrlPr>
                        </m:sSubPr>
                        <m:e>
                          <m:r>
                            <a:rPr kumimoji="0" lang="en-US" altLang="zh-CN" sz="2200" b="0" i="1" u="none" strike="noStrike" kern="1200" cap="none" spc="0" normalizeH="0" baseline="0" noProof="0" smtClean="0">
                              <a:ln>
                                <a:noFill/>
                              </a:ln>
                              <a:solidFill>
                                <a:srgbClr val="0000CC"/>
                              </a:solidFill>
                              <a:effectLst/>
                              <a:uLnTx/>
                              <a:uFillTx/>
                              <a:latin typeface="Cambria Math" panose="02040503050406030204" pitchFamily="18" charset="0"/>
                              <a:ea typeface="Tahoma" panose="020B0604030504040204" pitchFamily="34" charset="0"/>
                              <a:cs typeface="Tahoma" panose="020B0604030504040204" pitchFamily="34" charset="0"/>
                            </a:rPr>
                            <m:t>𝑇</m:t>
                          </m:r>
                        </m:e>
                        <m:sub>
                          <m:r>
                            <a:rPr kumimoji="0" lang="en-US" altLang="zh-CN" sz="2200" b="0" i="1" u="none" strike="noStrike" kern="1200" cap="none" spc="0" normalizeH="0" baseline="0" noProof="0" smtClean="0">
                              <a:ln>
                                <a:noFill/>
                              </a:ln>
                              <a:solidFill>
                                <a:srgbClr val="0000CC"/>
                              </a:solidFill>
                              <a:effectLst/>
                              <a:uLnTx/>
                              <a:uFillTx/>
                              <a:latin typeface="Cambria Math" panose="02040503050406030204" pitchFamily="18" charset="0"/>
                              <a:ea typeface="Tahoma" panose="020B0604030504040204" pitchFamily="34" charset="0"/>
                              <a:cs typeface="Tahoma" panose="020B0604030504040204" pitchFamily="34" charset="0"/>
                            </a:rPr>
                            <m:t>𝑓</m:t>
                          </m:r>
                        </m:sub>
                      </m:sSub>
                    </m:oMath>
                  </m:oMathPara>
                </a14:m>
                <a:endParaRPr kumimoji="0" lang="en-US" altLang="zh-CN" sz="2200" b="0" i="0" u="none" strike="noStrike" kern="1200" cap="none" spc="0" normalizeH="0" baseline="0" noProof="0" dirty="0">
                  <a:ln>
                    <a:noFill/>
                  </a:ln>
                  <a:solidFill>
                    <a:srgbClr val="0000CC"/>
                  </a:solidFill>
                  <a:effectLst/>
                  <a:uLnTx/>
                  <a:uFillTx/>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2" name="Rectangle 5"/>
              <p:cNvSpPr>
                <a:spLocks noRot="1" noChangeAspect="1" noMove="1" noResize="1" noEditPoints="1" noAdjustHandles="1" noChangeArrowheads="1" noChangeShapeType="1" noTextEdit="1"/>
              </p:cNvSpPr>
              <p:nvPr/>
            </p:nvSpPr>
            <p:spPr bwMode="auto">
              <a:xfrm>
                <a:off x="4180628" y="1098853"/>
                <a:ext cx="4102489" cy="785408"/>
              </a:xfrm>
              <a:prstGeom prst="rect">
                <a:avLst/>
              </a:prstGeom>
              <a:blipFill rotWithShape="0">
                <a:blip r:embed="rId4"/>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a:noFill/>
                  </a:rPr>
                  <a:t> </a:t>
                </a:r>
              </a:p>
            </p:txBody>
          </p:sp>
        </mc:Fallback>
      </mc:AlternateContent>
      <p:sp>
        <p:nvSpPr>
          <p:cNvPr id="4" name="矩形 3"/>
          <p:cNvSpPr/>
          <p:nvPr/>
        </p:nvSpPr>
        <p:spPr>
          <a:xfrm>
            <a:off x="976489" y="1988067"/>
            <a:ext cx="6259689" cy="400110"/>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CN" sz="2000" b="0" i="0" u="none" strike="noStrike" kern="120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Natural for local moments but not for Fermi surfaces! </a:t>
            </a:r>
          </a:p>
        </p:txBody>
      </p:sp>
      <mc:AlternateContent xmlns:mc="http://schemas.openxmlformats.org/markup-compatibility/2006" xmlns:a14="http://schemas.microsoft.com/office/drawing/2010/main">
        <mc:Choice Requires="a14">
          <p:sp>
            <p:nvSpPr>
              <p:cNvPr id="25" name="Rectangle 5"/>
              <p:cNvSpPr>
                <a:spLocks noChangeArrowheads="1"/>
              </p:cNvSpPr>
              <p:nvPr/>
            </p:nvSpPr>
            <p:spPr bwMode="auto">
              <a:xfrm>
                <a:off x="549207" y="2744546"/>
                <a:ext cx="3794707" cy="76944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ea typeface="宋体" pitchFamily="2" charset="-122"/>
                  </a:defRPr>
                </a:lvl1pPr>
                <a:lvl2pPr marL="742950" indent="-285750" eaLnBrk="0" hangingPunct="0">
                  <a:spcBef>
                    <a:spcPct val="20000"/>
                  </a:spcBef>
                  <a:buFont typeface="Arial" charset="0"/>
                  <a:buChar char="–"/>
                  <a:defRPr sz="2800">
                    <a:solidFill>
                      <a:schemeClr val="tx1"/>
                    </a:solidFill>
                    <a:latin typeface="Calibri" pitchFamily="34" charset="0"/>
                    <a:ea typeface="宋体" pitchFamily="2" charset="-122"/>
                  </a:defRPr>
                </a:lvl2pPr>
                <a:lvl3pPr marL="1143000" indent="-228600" eaLnBrk="0" hangingPunct="0">
                  <a:spcBef>
                    <a:spcPct val="20000"/>
                  </a:spcBef>
                  <a:buFont typeface="Arial" charset="0"/>
                  <a:buChar char="•"/>
                  <a:defRPr sz="2400">
                    <a:solidFill>
                      <a:schemeClr val="tx1"/>
                    </a:solidFill>
                    <a:latin typeface="Calibri" pitchFamily="34" charset="0"/>
                    <a:ea typeface="宋体" pitchFamily="2" charset="-122"/>
                  </a:defRPr>
                </a:lvl3pPr>
                <a:lvl4pPr marL="1600200" indent="-228600" eaLnBrk="0" hangingPunct="0">
                  <a:spcBef>
                    <a:spcPct val="20000"/>
                  </a:spcBef>
                  <a:buFont typeface="Arial" charset="0"/>
                  <a:buChar char="–"/>
                  <a:defRPr sz="2000">
                    <a:solidFill>
                      <a:schemeClr val="tx1"/>
                    </a:solidFill>
                    <a:latin typeface="Calibri" pitchFamily="34" charset="0"/>
                    <a:ea typeface="宋体" pitchFamily="2" charset="-122"/>
                  </a:defRPr>
                </a:lvl4pPr>
                <a:lvl5pPr marL="2057400" indent="-228600" eaLnBrk="0" hangingPunct="0">
                  <a:spcBef>
                    <a:spcPct val="20000"/>
                  </a:spcBef>
                  <a:buFont typeface="Arial" charset="0"/>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9pPr>
              </a:lstStyle>
              <a:p>
                <a:pPr marL="0" marR="0" lvl="0" indent="0" algn="l" defTabSz="914400" rtl="0" eaLnBrk="1" fontAlgn="base" latinLnBrk="0" hangingPunct="1">
                  <a:lnSpc>
                    <a:spcPct val="100000"/>
                  </a:lnSpc>
                  <a:spcBef>
                    <a:spcPct val="0"/>
                  </a:spcBef>
                  <a:spcAft>
                    <a:spcPct val="0"/>
                  </a:spcAft>
                  <a:buClrTx/>
                  <a:buSzTx/>
                  <a:buFontTx/>
                  <a:buChar char="•"/>
                  <a:tabLst/>
                  <a:defRPr/>
                </a:pPr>
                <a:r>
                  <a:rPr kumimoji="0" lang="en-US" altLang="zh-CN" sz="2200" b="0" i="0" u="none" strike="noStrike" kern="1200" cap="none" spc="0" normalizeH="0" baseline="0" noProof="0" dirty="0">
                    <a:ln>
                      <a:noFill/>
                    </a:ln>
                    <a:solidFill>
                      <a:srgbClr val="0000CC"/>
                    </a:solidFill>
                    <a:effectLst/>
                    <a:uLnTx/>
                    <a:uFillTx/>
                    <a:latin typeface="Tahoma" panose="020B0604030504040204" pitchFamily="34" charset="0"/>
                    <a:ea typeface="Tahoma" panose="020B0604030504040204" pitchFamily="34" charset="0"/>
                    <a:cs typeface="Tahoma" panose="020B0604030504040204" pitchFamily="34" charset="0"/>
                  </a:rPr>
                  <a:t> Paramagnetic states close to </a:t>
                </a:r>
                <a14:m>
                  <m:oMath xmlns:m="http://schemas.openxmlformats.org/officeDocument/2006/math">
                    <m:sSubSup>
                      <m:sSubSupPr>
                        <m:ctrlPr>
                          <a:rPr kumimoji="0" lang="en-US" altLang="zh-CN" sz="2200" b="0" i="1" u="none" strike="noStrike" kern="1200" cap="none" spc="0" normalizeH="0" baseline="0" noProof="0" smtClean="0">
                            <a:ln>
                              <a:noFill/>
                            </a:ln>
                            <a:solidFill>
                              <a:srgbClr val="0000CC"/>
                            </a:solidFill>
                            <a:effectLst/>
                            <a:uLnTx/>
                            <a:uFillTx/>
                            <a:latin typeface="Cambria Math" panose="02040503050406030204" pitchFamily="18" charset="0"/>
                            <a:ea typeface="Tahoma" panose="020B0604030504040204" pitchFamily="34" charset="0"/>
                            <a:cs typeface="Tahoma" panose="020B0604030504040204" pitchFamily="34" charset="0"/>
                          </a:rPr>
                        </m:ctrlPr>
                      </m:sSubSupPr>
                      <m:e>
                        <m:r>
                          <a:rPr kumimoji="0" lang="en-US" altLang="zh-CN" sz="2200" b="0" i="1" u="none" strike="noStrike" kern="1200" cap="none" spc="0" normalizeH="0" baseline="0" noProof="0" smtClean="0">
                            <a:ln>
                              <a:noFill/>
                            </a:ln>
                            <a:solidFill>
                              <a:srgbClr val="0000CC"/>
                            </a:solidFill>
                            <a:effectLst/>
                            <a:uLnTx/>
                            <a:uFillTx/>
                            <a:latin typeface="Cambria Math" panose="02040503050406030204" pitchFamily="18" charset="0"/>
                            <a:ea typeface="Tahoma" panose="020B0604030504040204" pitchFamily="34" charset="0"/>
                            <a:cs typeface="Tahoma" panose="020B0604030504040204" pitchFamily="34" charset="0"/>
                          </a:rPr>
                          <m:t>𝑇</m:t>
                        </m:r>
                      </m:e>
                      <m:sub>
                        <m:r>
                          <a:rPr kumimoji="0" lang="en-US" altLang="zh-CN" sz="2200" b="0" i="1" u="none" strike="noStrike" kern="1200" cap="none" spc="0" normalizeH="0" baseline="0" noProof="0" smtClean="0">
                            <a:ln>
                              <a:noFill/>
                            </a:ln>
                            <a:solidFill>
                              <a:srgbClr val="0000CC"/>
                            </a:solidFill>
                            <a:effectLst/>
                            <a:uLnTx/>
                            <a:uFillTx/>
                            <a:latin typeface="Cambria Math" panose="02040503050406030204" pitchFamily="18" charset="0"/>
                            <a:ea typeface="Tahoma" panose="020B0604030504040204" pitchFamily="34" charset="0"/>
                            <a:cs typeface="Tahoma" panose="020B0604030504040204" pitchFamily="34" charset="0"/>
                          </a:rPr>
                          <m:t>0</m:t>
                        </m:r>
                      </m:sub>
                      <m:sup>
                        <m:r>
                          <a:rPr kumimoji="0" lang="en-US" altLang="zh-CN" sz="2200" b="0" i="1" u="none" strike="noStrike" kern="1200" cap="none" spc="0" normalizeH="0" baseline="0" noProof="0" smtClean="0">
                            <a:ln>
                              <a:noFill/>
                            </a:ln>
                            <a:solidFill>
                              <a:srgbClr val="0000CC"/>
                            </a:solidFill>
                            <a:effectLst/>
                            <a:uLnTx/>
                            <a:uFillTx/>
                            <a:latin typeface="Cambria Math" panose="02040503050406030204" pitchFamily="18" charset="0"/>
                            <a:ea typeface="Tahoma" panose="020B0604030504040204" pitchFamily="34" charset="0"/>
                            <a:cs typeface="Tahoma" panose="020B0604030504040204" pitchFamily="34" charset="0"/>
                          </a:rPr>
                          <m:t> </m:t>
                        </m:r>
                      </m:sup>
                    </m:sSubSup>
                  </m:oMath>
                </a14:m>
                <a:r>
                  <a:rPr kumimoji="0" lang="en-US" altLang="zh-CN" sz="2200" b="0" i="0" u="none" strike="noStrike" kern="1200" cap="none" spc="0" normalizeH="0" baseline="0" noProof="0" dirty="0">
                    <a:ln>
                      <a:noFill/>
                    </a:ln>
                    <a:solidFill>
                      <a:srgbClr val="0000CC"/>
                    </a:solidFill>
                    <a:effectLst/>
                    <a:uLnTx/>
                    <a:uFillTx/>
                    <a:latin typeface="Tahoma" panose="020B0604030504040204" pitchFamily="34" charset="0"/>
                    <a:ea typeface="Tahoma" panose="020B0604030504040204" pitchFamily="34" charset="0"/>
                    <a:cs typeface="Tahoma" panose="020B0604030504040204" pitchFamily="34" charset="0"/>
                  </a:rPr>
                  <a:t>: domain fluctuations!</a:t>
                </a:r>
              </a:p>
            </p:txBody>
          </p:sp>
        </mc:Choice>
        <mc:Fallback xmlns="">
          <p:sp>
            <p:nvSpPr>
              <p:cNvPr id="25" name="Rectangle 5"/>
              <p:cNvSpPr>
                <a:spLocks noRot="1" noChangeAspect="1" noMove="1" noResize="1" noEditPoints="1" noAdjustHandles="1" noChangeArrowheads="1" noChangeShapeType="1" noTextEdit="1"/>
              </p:cNvSpPr>
              <p:nvPr/>
            </p:nvSpPr>
            <p:spPr bwMode="auto">
              <a:xfrm>
                <a:off x="549207" y="2744546"/>
                <a:ext cx="3794707" cy="769441"/>
              </a:xfrm>
              <a:prstGeom prst="rect">
                <a:avLst/>
              </a:prstGeom>
              <a:blipFill rotWithShape="0">
                <a:blip r:embed="rId5"/>
                <a:stretch>
                  <a:fillRect l="-2087" t="-5556" b="-15873"/>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 name="矩形 4"/>
              <p:cNvSpPr/>
              <p:nvPr/>
            </p:nvSpPr>
            <p:spPr>
              <a:xfrm>
                <a:off x="397210" y="5625589"/>
                <a:ext cx="8539371" cy="1107996"/>
              </a:xfrm>
              <a:prstGeom prst="rect">
                <a:avLst/>
              </a:prstGeom>
            </p:spPr>
            <p:txBody>
              <a:bodyPr wrap="square">
                <a:spAutoFit/>
              </a:bodyPr>
              <a:lstStyle/>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altLang="zh-CN" sz="2200" b="0" i="0" u="none" strike="noStrike" kern="1200" cap="none" spc="0" normalizeH="0" baseline="0" noProof="0" dirty="0" err="1">
                    <a:ln>
                      <a:noFill/>
                    </a:ln>
                    <a:solidFill>
                      <a:srgbClr val="0000CC"/>
                    </a:solidFill>
                    <a:effectLst/>
                    <a:uLnTx/>
                    <a:uFillTx/>
                    <a:latin typeface="Tahoma" panose="020B0604030504040204" pitchFamily="34" charset="0"/>
                    <a:ea typeface="Tahoma" panose="020B0604030504040204" pitchFamily="34" charset="0"/>
                    <a:cs typeface="Tahoma" panose="020B0604030504040204" pitchFamily="34" charset="0"/>
                  </a:rPr>
                  <a:t>cf</a:t>
                </a:r>
                <a:r>
                  <a:rPr kumimoji="0" lang="en-US" altLang="zh-CN" sz="2200" b="0" i="0" u="none" strike="noStrike" kern="1200" cap="none" spc="0" normalizeH="0" baseline="0" noProof="0" dirty="0">
                    <a:ln>
                      <a:noFill/>
                    </a:ln>
                    <a:solidFill>
                      <a:srgbClr val="0000CC"/>
                    </a:solidFill>
                    <a:effectLst/>
                    <a:uLnTx/>
                    <a:uFillTx/>
                    <a:latin typeface="Tahoma" panose="020B0604030504040204" pitchFamily="34" charset="0"/>
                    <a:ea typeface="Tahoma" panose="020B0604030504040204" pitchFamily="34" charset="0"/>
                    <a:cs typeface="Tahoma" panose="020B0604030504040204" pitchFamily="34" charset="0"/>
                  </a:rPr>
                  <a:t> high </a:t>
                </a:r>
                <a14:m>
                  <m:oMath xmlns:m="http://schemas.openxmlformats.org/officeDocument/2006/math">
                    <m:sSub>
                      <m:sSubPr>
                        <m:ctrlPr>
                          <a:rPr kumimoji="0" lang="en-US" altLang="zh-CN" sz="2200" b="0" i="1" u="none" strike="noStrike" kern="1200" cap="none" spc="0" normalizeH="0" baseline="0" noProof="0" smtClean="0">
                            <a:ln>
                              <a:noFill/>
                            </a:ln>
                            <a:solidFill>
                              <a:srgbClr val="0000CC"/>
                            </a:solidFill>
                            <a:effectLst/>
                            <a:uLnTx/>
                            <a:uFillTx/>
                            <a:latin typeface="Cambria Math" panose="02040503050406030204" pitchFamily="18" charset="0"/>
                            <a:ea typeface="Tahoma" panose="020B0604030504040204" pitchFamily="34" charset="0"/>
                            <a:cs typeface="Tahoma" panose="020B0604030504040204" pitchFamily="34" charset="0"/>
                          </a:rPr>
                        </m:ctrlPr>
                      </m:sSubPr>
                      <m:e>
                        <m:r>
                          <a:rPr kumimoji="0" lang="en-US" altLang="zh-CN" sz="2200" b="0" i="1" u="none" strike="noStrike" kern="1200" cap="none" spc="0" normalizeH="0" baseline="0" noProof="0" smtClean="0">
                            <a:ln>
                              <a:noFill/>
                            </a:ln>
                            <a:solidFill>
                              <a:srgbClr val="0000CC"/>
                            </a:solidFill>
                            <a:effectLst/>
                            <a:uLnTx/>
                            <a:uFillTx/>
                            <a:latin typeface="Cambria Math" panose="02040503050406030204" pitchFamily="18" charset="0"/>
                            <a:ea typeface="Tahoma" panose="020B0604030504040204" pitchFamily="34" charset="0"/>
                            <a:cs typeface="Tahoma" panose="020B0604030504040204" pitchFamily="34" charset="0"/>
                          </a:rPr>
                          <m:t>𝑇</m:t>
                        </m:r>
                      </m:e>
                      <m:sub>
                        <m:r>
                          <a:rPr kumimoji="0" lang="en-US" altLang="zh-CN" sz="2200" b="0" i="1" u="none" strike="noStrike" kern="1200" cap="none" spc="0" normalizeH="0" baseline="0" noProof="0" smtClean="0">
                            <a:ln>
                              <a:noFill/>
                            </a:ln>
                            <a:solidFill>
                              <a:srgbClr val="0000CC"/>
                            </a:solidFill>
                            <a:effectLst/>
                            <a:uLnTx/>
                            <a:uFillTx/>
                            <a:latin typeface="Cambria Math" panose="02040503050406030204" pitchFamily="18" charset="0"/>
                            <a:ea typeface="Tahoma" panose="020B0604030504040204" pitchFamily="34" charset="0"/>
                            <a:cs typeface="Tahoma" panose="020B0604030504040204" pitchFamily="34" charset="0"/>
                          </a:rPr>
                          <m:t>𝑐</m:t>
                        </m:r>
                      </m:sub>
                    </m:sSub>
                  </m:oMath>
                </a14:m>
                <a:r>
                  <a:rPr kumimoji="0" lang="en-US" altLang="zh-CN" sz="2200" b="0" i="0" u="none" strike="noStrike" kern="1200" cap="none" spc="0" normalizeH="0" baseline="0" noProof="0" dirty="0">
                    <a:ln>
                      <a:noFill/>
                    </a:ln>
                    <a:solidFill>
                      <a:srgbClr val="0000CC"/>
                    </a:solidFill>
                    <a:effectLst/>
                    <a:uLnTx/>
                    <a:uFillTx/>
                    <a:latin typeface="Tahoma" panose="020B0604030504040204" pitchFamily="34" charset="0"/>
                    <a:ea typeface="Tahoma" panose="020B0604030504040204" pitchFamily="34" charset="0"/>
                    <a:cs typeface="Tahoma" panose="020B0604030504040204" pitchFamily="34" charset="0"/>
                  </a:rPr>
                  <a:t>: the normal state, </a:t>
                </a:r>
                <a:r>
                  <a:rPr kumimoji="0" lang="en-US" altLang="zh-CN" sz="2200" b="0" i="0" u="none" strike="noStrike" kern="1200" cap="none" spc="0" normalizeH="0" baseline="0" noProof="0" dirty="0" err="1">
                    <a:ln>
                      <a:noFill/>
                    </a:ln>
                    <a:solidFill>
                      <a:srgbClr val="0000CC"/>
                    </a:solidFill>
                    <a:effectLst/>
                    <a:uLnTx/>
                    <a:uFillTx/>
                    <a:latin typeface="Tahoma" panose="020B0604030504040204" pitchFamily="34" charset="0"/>
                    <a:ea typeface="Tahoma" panose="020B0604030504040204" pitchFamily="34" charset="0"/>
                    <a:cs typeface="Tahoma" panose="020B0604030504040204" pitchFamily="34" charset="0"/>
                  </a:rPr>
                  <a:t>pseudogap</a:t>
                </a:r>
                <a:r>
                  <a:rPr kumimoji="0" lang="en-US" altLang="zh-CN" sz="2200" b="0" i="0" u="none" strike="noStrike" kern="1200" cap="none" spc="0" normalizeH="0" baseline="0" noProof="0" dirty="0">
                    <a:ln>
                      <a:noFill/>
                    </a:ln>
                    <a:solidFill>
                      <a:srgbClr val="0000CC"/>
                    </a:solidFill>
                    <a:effectLst/>
                    <a:uLnTx/>
                    <a:uFillTx/>
                    <a:latin typeface="Tahoma" panose="020B0604030504040204" pitchFamily="34" charset="0"/>
                    <a:ea typeface="Tahoma" panose="020B0604030504040204" pitchFamily="34" charset="0"/>
                    <a:cs typeface="Tahoma" panose="020B0604030504040204" pitchFamily="34" charset="0"/>
                  </a:rPr>
                  <a:t>.</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CN" sz="2200" b="0" i="0" u="none" strike="noStrike" kern="1200" cap="none" spc="0" normalizeH="0" baseline="0" noProof="0" dirty="0">
                    <a:ln>
                      <a:noFill/>
                    </a:ln>
                    <a:solidFill>
                      <a:srgbClr val="0000CC"/>
                    </a:solidFill>
                    <a:effectLst/>
                    <a:uLnTx/>
                    <a:uFillTx/>
                    <a:latin typeface="Tahoma" panose="020B0604030504040204" pitchFamily="34" charset="0"/>
                    <a:ea typeface="Tahoma" panose="020B0604030504040204" pitchFamily="34" charset="0"/>
                    <a:cs typeface="Tahoma" panose="020B0604030504040204" pitchFamily="34" charset="0"/>
                  </a:rPr>
                  <a:t>  </a:t>
                </a:r>
              </a:p>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altLang="zh-CN" sz="2200" b="0" i="0" u="none" strike="noStrike" kern="1200" cap="none" spc="0" normalizeH="0" baseline="0" noProof="0" dirty="0">
                    <a:ln>
                      <a:noFill/>
                    </a:ln>
                    <a:solidFill>
                      <a:srgbClr val="0000CC"/>
                    </a:solidFill>
                    <a:effectLst/>
                    <a:uLnTx/>
                    <a:uFillTx/>
                    <a:latin typeface="Tahoma" panose="020B0604030504040204" pitchFamily="34" charset="0"/>
                    <a:ea typeface="Tahoma" panose="020B0604030504040204" pitchFamily="34" charset="0"/>
                    <a:cs typeface="Tahoma" panose="020B0604030504040204" pitchFamily="34" charset="0"/>
                  </a:rPr>
                  <a:t>FM: the CW state is more strongly correlated than the FM. </a:t>
                </a:r>
              </a:p>
            </p:txBody>
          </p:sp>
        </mc:Choice>
        <mc:Fallback xmlns="">
          <p:sp>
            <p:nvSpPr>
              <p:cNvPr id="5" name="矩形 4"/>
              <p:cNvSpPr>
                <a:spLocks noRot="1" noChangeAspect="1" noMove="1" noResize="1" noEditPoints="1" noAdjustHandles="1" noChangeArrowheads="1" noChangeShapeType="1" noTextEdit="1"/>
              </p:cNvSpPr>
              <p:nvPr/>
            </p:nvSpPr>
            <p:spPr>
              <a:xfrm>
                <a:off x="397210" y="5625589"/>
                <a:ext cx="8539371" cy="1107996"/>
              </a:xfrm>
              <a:prstGeom prst="rect">
                <a:avLst/>
              </a:prstGeom>
              <a:blipFill rotWithShape="0">
                <a:blip r:embed="rId6"/>
                <a:stretch>
                  <a:fillRect l="-785" t="-3846" b="-10440"/>
                </a:stretch>
              </a:blipFill>
            </p:spPr>
            <p:txBody>
              <a:bodyPr/>
              <a:lstStyle/>
              <a:p>
                <a:r>
                  <a:rPr lang="zh-CN" altLang="en-US">
                    <a:noFill/>
                  </a:rPr>
                  <a:t> </a:t>
                </a:r>
              </a:p>
            </p:txBody>
          </p:sp>
        </mc:Fallback>
      </mc:AlternateContent>
      <p:pic>
        <p:nvPicPr>
          <p:cNvPr id="27" name="Picture 24"/>
          <p:cNvPicPr>
            <a:picLocks noChangeAspect="1" noChangeArrowheads="1"/>
          </p:cNvPicPr>
          <p:nvPr/>
        </p:nvPicPr>
        <p:blipFill rotWithShape="1">
          <a:blip r:embed="rId7">
            <a:extLst>
              <a:ext uri="{28A0092B-C50C-407E-A947-70E740481C1C}">
                <a14:useLocalDpi xmlns:a14="http://schemas.microsoft.com/office/drawing/2010/main" val="0"/>
              </a:ext>
            </a:extLst>
          </a:blip>
          <a:srcRect r="37282" b="5303"/>
          <a:stretch/>
        </p:blipFill>
        <p:spPr bwMode="auto">
          <a:xfrm>
            <a:off x="1184311" y="3864888"/>
            <a:ext cx="2769116" cy="16867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xmlns:a14="http://schemas.microsoft.com/office/drawing/2010/main">
        <mc:Choice Requires="a14">
          <p:sp>
            <p:nvSpPr>
              <p:cNvPr id="29" name="Text Box 3"/>
              <p:cNvSpPr txBox="1">
                <a:spLocks noChangeArrowheads="1"/>
              </p:cNvSpPr>
              <p:nvPr/>
            </p:nvSpPr>
            <p:spPr bwMode="auto">
              <a:xfrm>
                <a:off x="4077247" y="3755661"/>
                <a:ext cx="1768685" cy="43088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14:m>
                  <m:oMath xmlns:m="http://schemas.openxmlformats.org/officeDocument/2006/math">
                    <m:sSub>
                      <m:sSubPr>
                        <m:ctrlPr>
                          <a:rPr kumimoji="0" lang="en-US" altLang="zh-CN" sz="2200" b="0" i="1" u="none" strike="noStrike" kern="1200" cap="none" spc="0" normalizeH="0" baseline="0" noProof="0" smtClean="0">
                            <a:ln>
                              <a:noFill/>
                            </a:ln>
                            <a:solidFill>
                              <a:srgbClr val="0000CC"/>
                            </a:solidFill>
                            <a:effectLst/>
                            <a:uLnTx/>
                            <a:uFillTx/>
                            <a:latin typeface="Cambria Math" panose="02040503050406030204" pitchFamily="18" charset="0"/>
                            <a:ea typeface="Tahoma" panose="020B0604030504040204" pitchFamily="34" charset="0"/>
                            <a:cs typeface="Tahoma" panose="020B0604030504040204" pitchFamily="34" charset="0"/>
                            <a:sym typeface="Wingdings" panose="05000000000000000000" pitchFamily="2" charset="2"/>
                          </a:rPr>
                        </m:ctrlPr>
                      </m:sSubPr>
                      <m:e>
                        <m:r>
                          <a:rPr kumimoji="0" lang="en-US" altLang="zh-CN" sz="2200" b="0" i="1" u="none" strike="noStrike" kern="1200" cap="none" spc="0" normalizeH="0" baseline="0" noProof="0" smtClean="0">
                            <a:ln>
                              <a:noFill/>
                            </a:ln>
                            <a:solidFill>
                              <a:srgbClr val="0000CC"/>
                            </a:solidFill>
                            <a:effectLst/>
                            <a:uLnTx/>
                            <a:uFillTx/>
                            <a:latin typeface="Cambria Math"/>
                            <a:ea typeface="Tahoma" panose="020B0604030504040204" pitchFamily="34" charset="0"/>
                            <a:cs typeface="Tahoma" panose="020B0604030504040204" pitchFamily="34" charset="0"/>
                            <a:sym typeface="Wingdings" panose="05000000000000000000" pitchFamily="2" charset="2"/>
                          </a:rPr>
                          <m:t>𝑇</m:t>
                        </m:r>
                        <m:r>
                          <a:rPr kumimoji="0" lang="en-US" altLang="zh-CN" sz="2200" b="0" i="1" u="none" strike="noStrike" kern="1200" cap="none" spc="0" normalizeH="0" baseline="0" noProof="0" smtClean="0">
                            <a:ln>
                              <a:noFill/>
                            </a:ln>
                            <a:solidFill>
                              <a:srgbClr val="0000CC"/>
                            </a:solidFill>
                            <a:effectLst/>
                            <a:uLnTx/>
                            <a:uFillTx/>
                            <a:latin typeface="Cambria Math"/>
                            <a:ea typeface="Tahoma" panose="020B0604030504040204" pitchFamily="34" charset="0"/>
                            <a:cs typeface="Tahoma" panose="020B0604030504040204" pitchFamily="34" charset="0"/>
                            <a:sym typeface="Wingdings" panose="05000000000000000000" pitchFamily="2" charset="2"/>
                          </a:rPr>
                          <m:t>&gt;</m:t>
                        </m:r>
                        <m:r>
                          <a:rPr kumimoji="0" lang="en-US" altLang="zh-CN" sz="2200" b="0" i="1" u="none" strike="noStrike" kern="1200" cap="none" spc="0" normalizeH="0" baseline="0" noProof="0">
                            <a:ln>
                              <a:noFill/>
                            </a:ln>
                            <a:solidFill>
                              <a:srgbClr val="0000CC"/>
                            </a:solidFill>
                            <a:effectLst/>
                            <a:uLnTx/>
                            <a:uFillTx/>
                            <a:latin typeface="Cambria Math"/>
                            <a:ea typeface="Tahoma" panose="020B0604030504040204" pitchFamily="34" charset="0"/>
                            <a:cs typeface="Tahoma" panose="020B0604030504040204" pitchFamily="34" charset="0"/>
                            <a:sym typeface="Wingdings" panose="05000000000000000000" pitchFamily="2" charset="2"/>
                          </a:rPr>
                          <m:t>𝑇</m:t>
                        </m:r>
                      </m:e>
                      <m:sub>
                        <m:r>
                          <a:rPr kumimoji="0" lang="en-US" altLang="zh-CN" sz="2200" b="0" i="1" u="none" strike="noStrike" kern="1200" cap="none" spc="0" normalizeH="0" baseline="0" noProof="0" smtClean="0">
                            <a:ln>
                              <a:noFill/>
                            </a:ln>
                            <a:solidFill>
                              <a:srgbClr val="0000CC"/>
                            </a:solidFill>
                            <a:effectLst/>
                            <a:uLnTx/>
                            <a:uFillTx/>
                            <a:latin typeface="Cambria Math"/>
                            <a:ea typeface="Tahoma" panose="020B0604030504040204" pitchFamily="34" charset="0"/>
                            <a:cs typeface="Tahoma" panose="020B0604030504040204" pitchFamily="34" charset="0"/>
                            <a:sym typeface="Wingdings" panose="05000000000000000000" pitchFamily="2" charset="2"/>
                          </a:rPr>
                          <m:t>0</m:t>
                        </m:r>
                      </m:sub>
                    </m:sSub>
                  </m:oMath>
                </a14:m>
                <a:r>
                  <a:rPr kumimoji="0" lang="en-US" altLang="zh-CN" sz="2200" b="0" i="0" u="none" strike="noStrike" kern="1200" cap="none" spc="0" normalizeH="0" baseline="0" noProof="0" dirty="0">
                    <a:ln>
                      <a:noFill/>
                    </a:ln>
                    <a:solidFill>
                      <a:srgbClr val="0000CC"/>
                    </a:solidFill>
                    <a:effectLst/>
                    <a:uLnTx/>
                    <a:uFillTx/>
                    <a:latin typeface="Tahoma" panose="020B0604030504040204" pitchFamily="34" charset="0"/>
                    <a:ea typeface="Tahoma" panose="020B0604030504040204" pitchFamily="34" charset="0"/>
                    <a:cs typeface="Tahoma" panose="020B0604030504040204" pitchFamily="34" charset="0"/>
                  </a:rPr>
                  <a:t> </a:t>
                </a:r>
              </a:p>
            </p:txBody>
          </p:sp>
        </mc:Choice>
        <mc:Fallback xmlns="">
          <p:sp>
            <p:nvSpPr>
              <p:cNvPr id="29" name="Text Box 3"/>
              <p:cNvSpPr txBox="1">
                <a:spLocks noRot="1" noChangeAspect="1" noMove="1" noResize="1" noEditPoints="1" noAdjustHandles="1" noChangeArrowheads="1" noChangeShapeType="1" noTextEdit="1"/>
              </p:cNvSpPr>
              <p:nvPr/>
            </p:nvSpPr>
            <p:spPr bwMode="auto">
              <a:xfrm>
                <a:off x="4077247" y="3755661"/>
                <a:ext cx="1768685" cy="430887"/>
              </a:xfrm>
              <a:prstGeom prst="rect">
                <a:avLst/>
              </a:prstGeom>
              <a:blipFill rotWithShape="0">
                <a:blip r:embed="rId8"/>
                <a:stretch>
                  <a:fillRect b="-281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a:noFill/>
                  </a:rPr>
                  <a:t> </a:t>
                </a:r>
              </a:p>
            </p:txBody>
          </p:sp>
        </mc:Fallback>
      </mc:AlternateContent>
      <p:grpSp>
        <p:nvGrpSpPr>
          <p:cNvPr id="31" name="组合 30"/>
          <p:cNvGrpSpPr/>
          <p:nvPr/>
        </p:nvGrpSpPr>
        <p:grpSpPr>
          <a:xfrm>
            <a:off x="6051906" y="3746854"/>
            <a:ext cx="1757231" cy="1704705"/>
            <a:chOff x="5930109" y="3398923"/>
            <a:chExt cx="1628870" cy="1619106"/>
          </a:xfrm>
        </p:grpSpPr>
        <p:sp>
          <p:nvSpPr>
            <p:cNvPr id="32" name="Oval 32"/>
            <p:cNvSpPr>
              <a:spLocks noChangeArrowheads="1"/>
            </p:cNvSpPr>
            <p:nvPr/>
          </p:nvSpPr>
          <p:spPr bwMode="auto">
            <a:xfrm>
              <a:off x="5930109" y="3398923"/>
              <a:ext cx="1628870" cy="1619106"/>
            </a:xfrm>
            <a:prstGeom prst="ellipse">
              <a:avLst/>
            </a:prstGeom>
            <a:noFill/>
            <a:ln w="28575" algn="ctr">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charset="0"/>
                <a:ea typeface="宋体" pitchFamily="2" charset="-122"/>
                <a:cs typeface="+mn-cs"/>
              </a:endParaRPr>
            </a:p>
          </p:txBody>
        </p:sp>
        <p:sp>
          <p:nvSpPr>
            <p:cNvPr id="33" name="Line 33"/>
            <p:cNvSpPr>
              <a:spLocks noChangeShapeType="1"/>
            </p:cNvSpPr>
            <p:nvPr/>
          </p:nvSpPr>
          <p:spPr bwMode="auto">
            <a:xfrm>
              <a:off x="6933578" y="4042576"/>
              <a:ext cx="0" cy="513636"/>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charset="0"/>
                <a:ea typeface="宋体" pitchFamily="2" charset="-122"/>
                <a:cs typeface="+mn-cs"/>
              </a:endParaRPr>
            </a:p>
          </p:txBody>
        </p:sp>
        <p:sp>
          <p:nvSpPr>
            <p:cNvPr id="34" name="Oval 37"/>
            <p:cNvSpPr>
              <a:spLocks noChangeArrowheads="1"/>
            </p:cNvSpPr>
            <p:nvPr/>
          </p:nvSpPr>
          <p:spPr bwMode="auto">
            <a:xfrm>
              <a:off x="6839103" y="4184645"/>
              <a:ext cx="188949" cy="185783"/>
            </a:xfrm>
            <a:prstGeom prst="ellipse">
              <a:avLst/>
            </a:prstGeom>
            <a:solidFill>
              <a:srgbClr val="00FF00"/>
            </a:solidFill>
            <a:ln w="6350">
              <a:solidFill>
                <a:srgbClr val="FF6600"/>
              </a:solidFill>
              <a:round/>
              <a:headEnd/>
              <a:tailEnd type="non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charset="0"/>
                <a:ea typeface="宋体" pitchFamily="2" charset="-122"/>
                <a:cs typeface="+mn-cs"/>
              </a:endParaRPr>
            </a:p>
          </p:txBody>
        </p:sp>
        <p:sp>
          <p:nvSpPr>
            <p:cNvPr id="35" name="Line 72"/>
            <p:cNvSpPr>
              <a:spLocks noChangeShapeType="1"/>
            </p:cNvSpPr>
            <p:nvPr/>
          </p:nvSpPr>
          <p:spPr bwMode="auto">
            <a:xfrm flipH="1" flipV="1">
              <a:off x="6534447" y="4028842"/>
              <a:ext cx="0" cy="525930"/>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charset="0"/>
                <a:ea typeface="宋体" pitchFamily="2" charset="-122"/>
                <a:cs typeface="+mn-cs"/>
              </a:endParaRPr>
            </a:p>
          </p:txBody>
        </p:sp>
        <p:sp>
          <p:nvSpPr>
            <p:cNvPr id="44" name="Oval 73"/>
            <p:cNvSpPr>
              <a:spLocks noChangeArrowheads="1"/>
            </p:cNvSpPr>
            <p:nvPr/>
          </p:nvSpPr>
          <p:spPr bwMode="auto">
            <a:xfrm>
              <a:off x="6438603" y="4194134"/>
              <a:ext cx="190318" cy="185783"/>
            </a:xfrm>
            <a:prstGeom prst="ellipse">
              <a:avLst/>
            </a:prstGeom>
            <a:solidFill>
              <a:srgbClr val="00FF00"/>
            </a:solidFill>
            <a:ln w="6350">
              <a:solidFill>
                <a:srgbClr val="FF6600"/>
              </a:solidFill>
              <a:round/>
              <a:headEnd/>
              <a:tailEnd type="non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charset="0"/>
                <a:ea typeface="宋体" pitchFamily="2" charset="-122"/>
                <a:cs typeface="+mn-cs"/>
              </a:endParaRPr>
            </a:p>
          </p:txBody>
        </p:sp>
        <p:sp>
          <p:nvSpPr>
            <p:cNvPr id="45" name="Text Box 3"/>
            <p:cNvSpPr txBox="1">
              <a:spLocks noChangeArrowheads="1"/>
            </p:cNvSpPr>
            <p:nvPr/>
          </p:nvSpPr>
          <p:spPr bwMode="auto">
            <a:xfrm>
              <a:off x="6229301" y="3481747"/>
              <a:ext cx="884343"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zh-CN" sz="2200" b="0" i="0" u="none" strike="noStrike" kern="1200" cap="none" spc="0" normalizeH="0" baseline="0" noProof="0" dirty="0">
                  <a:ln>
                    <a:noFill/>
                  </a:ln>
                  <a:solidFill>
                    <a:srgbClr val="0000CC"/>
                  </a:solidFill>
                  <a:effectLst/>
                  <a:uLnTx/>
                  <a:uFillTx/>
                  <a:latin typeface="Tahoma" panose="020B0604030504040204" pitchFamily="34" charset="0"/>
                  <a:ea typeface="Tahoma" panose="020B0604030504040204" pitchFamily="34" charset="0"/>
                  <a:cs typeface="Tahoma" panose="020B0604030504040204" pitchFamily="34" charset="0"/>
                </a:rPr>
                <a:t>FS</a:t>
              </a:r>
            </a:p>
          </p:txBody>
        </p:sp>
      </p:grpSp>
      <mc:AlternateContent xmlns:mc="http://schemas.openxmlformats.org/markup-compatibility/2006" xmlns:a14="http://schemas.microsoft.com/office/drawing/2010/main">
        <mc:Choice Requires="a14">
          <p:sp>
            <p:nvSpPr>
              <p:cNvPr id="46" name="Text Box 3"/>
              <p:cNvSpPr txBox="1">
                <a:spLocks noChangeArrowheads="1"/>
              </p:cNvSpPr>
              <p:nvPr/>
            </p:nvSpPr>
            <p:spPr bwMode="auto">
              <a:xfrm>
                <a:off x="4376878" y="4419532"/>
                <a:ext cx="1156441" cy="70788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14:m>
                  <m:oMath xmlns:m="http://schemas.openxmlformats.org/officeDocument/2006/math">
                    <m:sSup>
                      <m:sSupPr>
                        <m:ctrlPr>
                          <a:rPr kumimoji="0" lang="en-US" altLang="zh-CN" sz="4000" b="0" i="1" u="none" strike="noStrike" kern="1200" cap="none" spc="0" normalizeH="0" baseline="0" noProof="0" smtClean="0">
                            <a:ln>
                              <a:noFill/>
                            </a:ln>
                            <a:solidFill>
                              <a:srgbClr val="0000CC"/>
                            </a:solidFill>
                            <a:effectLst/>
                            <a:uLnTx/>
                            <a:uFillTx/>
                            <a:latin typeface="Cambria Math" panose="02040503050406030204" pitchFamily="18" charset="0"/>
                            <a:ea typeface="Tahoma" panose="020B0604030504040204" pitchFamily="34" charset="0"/>
                            <a:cs typeface="Tahoma" panose="020B0604030504040204" pitchFamily="34" charset="0"/>
                          </a:rPr>
                        </m:ctrlPr>
                      </m:sSupPr>
                      <m:e>
                        <m:r>
                          <a:rPr kumimoji="0" lang="en-US" altLang="zh-CN" sz="4000" b="0" i="1" u="none" strike="noStrike" kern="1200" cap="none" spc="0" normalizeH="0" baseline="0" noProof="0" smtClean="0">
                            <a:ln>
                              <a:noFill/>
                            </a:ln>
                            <a:solidFill>
                              <a:srgbClr val="0000CC"/>
                            </a:solidFill>
                            <a:effectLst/>
                            <a:uLnTx/>
                            <a:uFillTx/>
                            <a:latin typeface="Cambria Math" panose="02040503050406030204" pitchFamily="18" charset="0"/>
                            <a:ea typeface="Cambria Math" panose="02040503050406030204" pitchFamily="18" charset="0"/>
                            <a:cs typeface="Tahoma" panose="020B0604030504040204" pitchFamily="34" charset="0"/>
                          </a:rPr>
                          <m:t>≠</m:t>
                        </m:r>
                      </m:e>
                      <m:sup>
                        <m:r>
                          <a:rPr kumimoji="0" lang="en-US" altLang="zh-CN" sz="4000" b="0" i="1" u="none" strike="noStrike" kern="1200" cap="none" spc="0" normalizeH="0" baseline="0" noProof="0" smtClean="0">
                            <a:ln>
                              <a:noFill/>
                            </a:ln>
                            <a:solidFill>
                              <a:srgbClr val="0000CC"/>
                            </a:solidFill>
                            <a:effectLst/>
                            <a:uLnTx/>
                            <a:uFillTx/>
                            <a:latin typeface="Cambria Math" panose="02040503050406030204" pitchFamily="18" charset="0"/>
                            <a:ea typeface="Tahoma" panose="020B0604030504040204" pitchFamily="34" charset="0"/>
                            <a:cs typeface="Tahoma" panose="020B0604030504040204" pitchFamily="34" charset="0"/>
                          </a:rPr>
                          <m:t> </m:t>
                        </m:r>
                      </m:sup>
                    </m:sSup>
                  </m:oMath>
                </a14:m>
                <a:r>
                  <a:rPr kumimoji="0" lang="en-US" altLang="zh-CN" sz="4000" b="0" i="0" u="none" strike="noStrike" kern="1200" cap="none" spc="0" normalizeH="0" baseline="0" noProof="0" dirty="0">
                    <a:ln>
                      <a:noFill/>
                    </a:ln>
                    <a:solidFill>
                      <a:srgbClr val="0000CC"/>
                    </a:solidFill>
                    <a:effectLst/>
                    <a:uLnTx/>
                    <a:uFillTx/>
                    <a:latin typeface="Tahoma" panose="020B0604030504040204" pitchFamily="34" charset="0"/>
                    <a:ea typeface="Tahoma" panose="020B0604030504040204" pitchFamily="34" charset="0"/>
                    <a:cs typeface="Tahoma" panose="020B0604030504040204" pitchFamily="34" charset="0"/>
                  </a:rPr>
                  <a:t> </a:t>
                </a:r>
              </a:p>
            </p:txBody>
          </p:sp>
        </mc:Choice>
        <mc:Fallback xmlns="">
          <p:sp>
            <p:nvSpPr>
              <p:cNvPr id="46" name="Text Box 3"/>
              <p:cNvSpPr txBox="1">
                <a:spLocks noRot="1" noChangeAspect="1" noMove="1" noResize="1" noEditPoints="1" noAdjustHandles="1" noChangeArrowheads="1" noChangeShapeType="1" noTextEdit="1"/>
              </p:cNvSpPr>
              <p:nvPr/>
            </p:nvSpPr>
            <p:spPr bwMode="auto">
              <a:xfrm>
                <a:off x="4376878" y="4419532"/>
                <a:ext cx="1156441" cy="707886"/>
              </a:xfrm>
              <a:prstGeom prst="rect">
                <a:avLst/>
              </a:prstGeom>
              <a:blipFill rotWithShape="0">
                <a:blip r:embed="rId9"/>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a:noFill/>
                  </a:rPr>
                  <a:t> </a:t>
                </a:r>
              </a:p>
            </p:txBody>
          </p:sp>
        </mc:Fallback>
      </mc:AlternateContent>
    </p:spTree>
    <p:extLst>
      <p:ext uri="{BB962C8B-B14F-4D97-AF65-F5344CB8AC3E}">
        <p14:creationId xmlns:p14="http://schemas.microsoft.com/office/powerpoint/2010/main" val="3168203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25" grpId="0"/>
      <p:bldP spid="5" grpId="0"/>
      <p:bldP spid="29" grpId="0"/>
      <p:bldP spid="4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4"/>
          <p:cNvSpPr txBox="1">
            <a:spLocks noChangeArrowheads="1"/>
          </p:cNvSpPr>
          <p:nvPr/>
        </p:nvSpPr>
        <p:spPr>
          <a:xfrm>
            <a:off x="137536" y="310687"/>
            <a:ext cx="8726488" cy="543623"/>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宋体" pitchFamily="2" charset="-122"/>
              </a:defRPr>
            </a:lvl2pPr>
            <a:lvl3pPr algn="ctr" rtl="0" eaLnBrk="0" fontAlgn="base" hangingPunct="0">
              <a:spcBef>
                <a:spcPct val="0"/>
              </a:spcBef>
              <a:spcAft>
                <a:spcPct val="0"/>
              </a:spcAft>
              <a:defRPr sz="4400">
                <a:solidFill>
                  <a:schemeClr val="tx2"/>
                </a:solidFill>
                <a:latin typeface="Arial" charset="0"/>
                <a:ea typeface="宋体" pitchFamily="2" charset="-122"/>
              </a:defRPr>
            </a:lvl3pPr>
            <a:lvl4pPr algn="ctr" rtl="0" eaLnBrk="0" fontAlgn="base" hangingPunct="0">
              <a:spcBef>
                <a:spcPct val="0"/>
              </a:spcBef>
              <a:spcAft>
                <a:spcPct val="0"/>
              </a:spcAft>
              <a:defRPr sz="4400">
                <a:solidFill>
                  <a:schemeClr val="tx2"/>
                </a:solidFill>
                <a:latin typeface="Arial" charset="0"/>
                <a:ea typeface="宋体" pitchFamily="2" charset="-122"/>
              </a:defRPr>
            </a:lvl4pPr>
            <a:lvl5pPr algn="ctr" rtl="0" eaLnBrk="0" fontAlgn="base" hangingPunct="0">
              <a:spcBef>
                <a:spcPct val="0"/>
              </a:spcBef>
              <a:spcAft>
                <a:spcPct val="0"/>
              </a:spcAft>
              <a:defRPr sz="4400">
                <a:solidFill>
                  <a:schemeClr val="tx2"/>
                </a:solidFill>
                <a:latin typeface="Arial" charset="0"/>
                <a:ea typeface="宋体" pitchFamily="2" charset="-122"/>
              </a:defRPr>
            </a:lvl5pPr>
            <a:lvl6pPr marL="457200" algn="ctr" rtl="0" fontAlgn="base">
              <a:spcBef>
                <a:spcPct val="0"/>
              </a:spcBef>
              <a:spcAft>
                <a:spcPct val="0"/>
              </a:spcAft>
              <a:defRPr sz="4400">
                <a:solidFill>
                  <a:schemeClr val="tx2"/>
                </a:solidFill>
                <a:latin typeface="Arial" charset="0"/>
                <a:ea typeface="宋体" pitchFamily="2" charset="-122"/>
              </a:defRPr>
            </a:lvl6pPr>
            <a:lvl7pPr marL="914400" algn="ctr" rtl="0" fontAlgn="base">
              <a:spcBef>
                <a:spcPct val="0"/>
              </a:spcBef>
              <a:spcAft>
                <a:spcPct val="0"/>
              </a:spcAft>
              <a:defRPr sz="4400">
                <a:solidFill>
                  <a:schemeClr val="tx2"/>
                </a:solidFill>
                <a:latin typeface="Arial" charset="0"/>
                <a:ea typeface="宋体" pitchFamily="2" charset="-122"/>
              </a:defRPr>
            </a:lvl7pPr>
            <a:lvl8pPr marL="1371600" algn="ctr" rtl="0" fontAlgn="base">
              <a:spcBef>
                <a:spcPct val="0"/>
              </a:spcBef>
              <a:spcAft>
                <a:spcPct val="0"/>
              </a:spcAft>
              <a:defRPr sz="4400">
                <a:solidFill>
                  <a:schemeClr val="tx2"/>
                </a:solidFill>
                <a:latin typeface="Arial" charset="0"/>
                <a:ea typeface="宋体" pitchFamily="2" charset="-122"/>
              </a:defRPr>
            </a:lvl8pPr>
            <a:lvl9pPr marL="1828800" algn="ctr" rtl="0" fontAlgn="base">
              <a:spcBef>
                <a:spcPct val="0"/>
              </a:spcBef>
              <a:spcAft>
                <a:spcPct val="0"/>
              </a:spcAft>
              <a:defRPr sz="4400">
                <a:solidFill>
                  <a:schemeClr val="tx2"/>
                </a:solidFill>
                <a:latin typeface="Arial" charset="0"/>
                <a:ea typeface="宋体" pitchFamily="2" charset="-122"/>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ru-RU" altLang="zh-CN" sz="2800" b="0" i="0" u="sng" strike="noStrike" kern="0" cap="none" spc="0" normalizeH="0" baseline="0" noProof="0" dirty="0" smtClean="0">
              <a:ln>
                <a:noFill/>
              </a:ln>
              <a:solidFill>
                <a:srgbClr val="000000"/>
              </a:solidFill>
              <a:effectLst/>
              <a:uLnTx/>
              <a:uFillTx/>
              <a:latin typeface="Tahoma" pitchFamily="34" charset="0"/>
              <a:ea typeface="等线 Light" panose="02010600030101010101" pitchFamily="2" charset="-122"/>
              <a:cs typeface="+mj-cs"/>
            </a:endParaRPr>
          </a:p>
        </p:txBody>
      </p:sp>
      <p:sp>
        <p:nvSpPr>
          <p:cNvPr id="8" name="Rectangle 3"/>
          <p:cNvSpPr txBox="1">
            <a:spLocks noChangeArrowheads="1"/>
          </p:cNvSpPr>
          <p:nvPr/>
        </p:nvSpPr>
        <p:spPr>
          <a:xfrm>
            <a:off x="816268" y="287073"/>
            <a:ext cx="7783035" cy="504825"/>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宋体" pitchFamily="2" charset="-122"/>
              </a:defRPr>
            </a:lvl2pPr>
            <a:lvl3pPr algn="ctr" rtl="0" eaLnBrk="0" fontAlgn="base" hangingPunct="0">
              <a:spcBef>
                <a:spcPct val="0"/>
              </a:spcBef>
              <a:spcAft>
                <a:spcPct val="0"/>
              </a:spcAft>
              <a:defRPr sz="4400">
                <a:solidFill>
                  <a:schemeClr val="tx2"/>
                </a:solidFill>
                <a:latin typeface="Arial" charset="0"/>
                <a:ea typeface="宋体" pitchFamily="2" charset="-122"/>
              </a:defRPr>
            </a:lvl3pPr>
            <a:lvl4pPr algn="ctr" rtl="0" eaLnBrk="0" fontAlgn="base" hangingPunct="0">
              <a:spcBef>
                <a:spcPct val="0"/>
              </a:spcBef>
              <a:spcAft>
                <a:spcPct val="0"/>
              </a:spcAft>
              <a:defRPr sz="4400">
                <a:solidFill>
                  <a:schemeClr val="tx2"/>
                </a:solidFill>
                <a:latin typeface="Arial" charset="0"/>
                <a:ea typeface="宋体" pitchFamily="2" charset="-122"/>
              </a:defRPr>
            </a:lvl4pPr>
            <a:lvl5pPr algn="ctr" rtl="0" eaLnBrk="0" fontAlgn="base" hangingPunct="0">
              <a:spcBef>
                <a:spcPct val="0"/>
              </a:spcBef>
              <a:spcAft>
                <a:spcPct val="0"/>
              </a:spcAft>
              <a:defRPr sz="4400">
                <a:solidFill>
                  <a:schemeClr val="tx2"/>
                </a:solidFill>
                <a:latin typeface="Arial" charset="0"/>
                <a:ea typeface="宋体" pitchFamily="2" charset="-122"/>
              </a:defRPr>
            </a:lvl5pPr>
            <a:lvl6pPr marL="457200" algn="ctr" rtl="0" fontAlgn="base">
              <a:spcBef>
                <a:spcPct val="0"/>
              </a:spcBef>
              <a:spcAft>
                <a:spcPct val="0"/>
              </a:spcAft>
              <a:defRPr sz="4400">
                <a:solidFill>
                  <a:schemeClr val="tx2"/>
                </a:solidFill>
                <a:latin typeface="Arial" charset="0"/>
                <a:ea typeface="宋体" pitchFamily="2" charset="-122"/>
              </a:defRPr>
            </a:lvl6pPr>
            <a:lvl7pPr marL="914400" algn="ctr" rtl="0" fontAlgn="base">
              <a:spcBef>
                <a:spcPct val="0"/>
              </a:spcBef>
              <a:spcAft>
                <a:spcPct val="0"/>
              </a:spcAft>
              <a:defRPr sz="4400">
                <a:solidFill>
                  <a:schemeClr val="tx2"/>
                </a:solidFill>
                <a:latin typeface="Arial" charset="0"/>
                <a:ea typeface="宋体" pitchFamily="2" charset="-122"/>
              </a:defRPr>
            </a:lvl7pPr>
            <a:lvl8pPr marL="1371600" algn="ctr" rtl="0" fontAlgn="base">
              <a:spcBef>
                <a:spcPct val="0"/>
              </a:spcBef>
              <a:spcAft>
                <a:spcPct val="0"/>
              </a:spcAft>
              <a:defRPr sz="4400">
                <a:solidFill>
                  <a:schemeClr val="tx2"/>
                </a:solidFill>
                <a:latin typeface="Arial" charset="0"/>
                <a:ea typeface="宋体" pitchFamily="2" charset="-122"/>
              </a:defRPr>
            </a:lvl8pPr>
            <a:lvl9pPr marL="1828800" algn="ctr" rtl="0" fontAlgn="base">
              <a:spcBef>
                <a:spcPct val="0"/>
              </a:spcBef>
              <a:spcAft>
                <a:spcPct val="0"/>
              </a:spcAft>
              <a:defRPr sz="4400">
                <a:solidFill>
                  <a:schemeClr val="tx2"/>
                </a:solidFill>
                <a:latin typeface="Arial" charset="0"/>
                <a:ea typeface="宋体"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2800" b="0" i="0" u="sng" strike="noStrike" kern="0" cap="none" spc="0" normalizeH="0" baseline="0" noProof="0" dirty="0">
                <a:ln>
                  <a:noFill/>
                </a:ln>
                <a:solidFill>
                  <a:prstClr val="black"/>
                </a:solidFill>
                <a:effectLst/>
                <a:uLnTx/>
                <a:uFillTx/>
                <a:latin typeface="Tahoma" pitchFamily="34" charset="0"/>
                <a:ea typeface="等线 Light" panose="02010600030101010101" pitchFamily="2" charset="-122"/>
                <a:cs typeface="+mj-cs"/>
              </a:rPr>
              <a:t>A</a:t>
            </a:r>
            <a:r>
              <a:rPr kumimoji="0" lang="en-US" altLang="zh-CN" sz="2800" b="0" i="0" u="sng" strike="noStrike" kern="0" cap="none" spc="0" normalizeH="0" baseline="0" noProof="0" dirty="0" smtClean="0">
                <a:ln>
                  <a:noFill/>
                </a:ln>
                <a:solidFill>
                  <a:prstClr val="black"/>
                </a:solidFill>
                <a:effectLst/>
                <a:uLnTx/>
                <a:uFillTx/>
                <a:latin typeface="Tahoma" pitchFamily="34" charset="0"/>
                <a:ea typeface="等线 Light" panose="02010600030101010101" pitchFamily="2" charset="-122"/>
                <a:cs typeface="+mj-cs"/>
              </a:rPr>
              <a:t> benchmark via non-</a:t>
            </a:r>
            <a:r>
              <a:rPr kumimoji="0" lang="en-US" altLang="zh-CN" sz="2800" b="0" i="0" u="sng" strike="noStrike" kern="0" cap="none" spc="0" normalizeH="0" baseline="0" noProof="0" dirty="0" err="1" smtClean="0">
                <a:ln>
                  <a:noFill/>
                </a:ln>
                <a:solidFill>
                  <a:prstClr val="black"/>
                </a:solidFill>
                <a:effectLst/>
                <a:uLnTx/>
                <a:uFillTx/>
                <a:latin typeface="Tahoma" pitchFamily="34" charset="0"/>
                <a:ea typeface="等线 Light" panose="02010600030101010101" pitchFamily="2" charset="-122"/>
                <a:cs typeface="+mj-cs"/>
              </a:rPr>
              <a:t>perturbative</a:t>
            </a:r>
            <a:r>
              <a:rPr kumimoji="0" lang="en-US" altLang="zh-CN" sz="2800" b="0" i="0" u="sng" strike="noStrike" kern="0" cap="none" spc="0" normalizeH="0" baseline="0" noProof="0" dirty="0" smtClean="0">
                <a:ln>
                  <a:noFill/>
                </a:ln>
                <a:solidFill>
                  <a:prstClr val="black"/>
                </a:solidFill>
                <a:effectLst/>
                <a:uLnTx/>
                <a:uFillTx/>
                <a:latin typeface="Tahoma" pitchFamily="34" charset="0"/>
                <a:ea typeface="等线 Light" panose="02010600030101010101" pitchFamily="2" charset="-122"/>
                <a:cs typeface="+mj-cs"/>
              </a:rPr>
              <a:t> study</a:t>
            </a:r>
          </a:p>
        </p:txBody>
      </p:sp>
      <p:grpSp>
        <p:nvGrpSpPr>
          <p:cNvPr id="9" name="Group 2"/>
          <p:cNvGrpSpPr>
            <a:grpSpLocks/>
          </p:cNvGrpSpPr>
          <p:nvPr/>
        </p:nvGrpSpPr>
        <p:grpSpPr bwMode="auto">
          <a:xfrm>
            <a:off x="5968242" y="1037506"/>
            <a:ext cx="2848090" cy="1598409"/>
            <a:chOff x="479" y="3172"/>
            <a:chExt cx="1299" cy="610"/>
          </a:xfrm>
        </p:grpSpPr>
        <p:sp>
          <p:nvSpPr>
            <p:cNvPr id="13" name="Oval 3"/>
            <p:cNvSpPr>
              <a:spLocks noChangeArrowheads="1"/>
            </p:cNvSpPr>
            <p:nvPr/>
          </p:nvSpPr>
          <p:spPr bwMode="auto">
            <a:xfrm>
              <a:off x="479" y="3172"/>
              <a:ext cx="1299" cy="610"/>
            </a:xfrm>
            <a:prstGeom prst="ellipse">
              <a:avLst/>
            </a:prstGeom>
            <a:solidFill>
              <a:srgbClr val="CCFFFF"/>
            </a:solidFill>
            <a:ln w="28575">
              <a:solidFill>
                <a:schemeClr val="tx1"/>
              </a:solidFill>
              <a:round/>
              <a:headEnd/>
              <a:tailEnd type="non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2200" b="0" i="0" u="none" strike="noStrike" kern="1200" cap="none" spc="0" normalizeH="0" baseline="0" noProof="0" smtClean="0">
                <a:ln>
                  <a:noFill/>
                </a:ln>
                <a:solidFill>
                  <a:srgbClr val="0000CC"/>
                </a:solidFill>
                <a:effectLst/>
                <a:uLnTx/>
                <a:uFillTx/>
                <a:latin typeface="Tahoma" panose="020B0604030504040204" pitchFamily="34" charset="0"/>
                <a:ea typeface="宋体"/>
                <a:cs typeface="+mn-cs"/>
              </a:endParaRPr>
            </a:p>
          </p:txBody>
        </p:sp>
        <p:sp>
          <p:nvSpPr>
            <p:cNvPr id="14" name="Text Box 4"/>
            <p:cNvSpPr txBox="1">
              <a:spLocks noChangeArrowheads="1"/>
            </p:cNvSpPr>
            <p:nvPr/>
          </p:nvSpPr>
          <p:spPr bwMode="auto">
            <a:xfrm>
              <a:off x="505" y="3290"/>
              <a:ext cx="1273" cy="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2000" b="0" i="0" u="none" strike="noStrike" kern="1200" cap="none" spc="0" normalizeH="0" baseline="0" noProof="0" dirty="0" smtClean="0">
                  <a:ln>
                    <a:noFill/>
                  </a:ln>
                  <a:solidFill>
                    <a:srgbClr val="0000CC"/>
                  </a:solidFill>
                  <a:effectLst/>
                  <a:uLnTx/>
                  <a:uFillTx/>
                  <a:latin typeface="Tahoma" panose="020B0604030504040204" pitchFamily="34" charset="0"/>
                  <a:ea typeface="宋体" pitchFamily="2" charset="-122"/>
                  <a:cs typeface="+mn-cs"/>
                </a:rPr>
                <a:t>QMC study to Curie-Weiss metal           (</a:t>
              </a:r>
              <a:r>
                <a:rPr kumimoji="0" lang="en-US" altLang="zh-CN" sz="2000" b="0" i="0" u="none" strike="noStrike" kern="1200" cap="none" spc="0" normalizeH="0" baseline="0" noProof="0" dirty="0">
                  <a:ln>
                    <a:noFill/>
                  </a:ln>
                  <a:solidFill>
                    <a:srgbClr val="0000CC"/>
                  </a:solidFill>
                  <a:effectLst/>
                  <a:uLnTx/>
                  <a:uFillTx/>
                  <a:latin typeface="Tahoma" panose="020B0604030504040204" pitchFamily="34" charset="0"/>
                  <a:ea typeface="宋体" pitchFamily="2" charset="-122"/>
                  <a:cs typeface="+mn-cs"/>
                </a:rPr>
                <a:t>s</a:t>
              </a:r>
              <a:r>
                <a:rPr kumimoji="0" lang="en-US" altLang="zh-CN" sz="2000" b="0" i="0" u="none" strike="noStrike" kern="1200" cap="none" spc="0" normalizeH="0" baseline="0" noProof="0" dirty="0" smtClean="0">
                  <a:ln>
                    <a:noFill/>
                  </a:ln>
                  <a:solidFill>
                    <a:srgbClr val="0000CC"/>
                  </a:solidFill>
                  <a:effectLst/>
                  <a:uLnTx/>
                  <a:uFillTx/>
                  <a:latin typeface="Tahoma" panose="020B0604030504040204" pitchFamily="34" charset="0"/>
                  <a:ea typeface="宋体" pitchFamily="2" charset="-122"/>
                  <a:cs typeface="+mn-cs"/>
                </a:rPr>
                <a:t>ign problem-free) </a:t>
              </a:r>
            </a:p>
          </p:txBody>
        </p:sp>
      </p:grpSp>
      <p:sp>
        <p:nvSpPr>
          <p:cNvPr id="15" name="Line 5"/>
          <p:cNvSpPr>
            <a:spLocks noChangeShapeType="1"/>
          </p:cNvSpPr>
          <p:nvPr/>
        </p:nvSpPr>
        <p:spPr bwMode="auto">
          <a:xfrm flipV="1">
            <a:off x="5371077" y="2478189"/>
            <a:ext cx="741659" cy="580082"/>
          </a:xfrm>
          <a:prstGeom prst="line">
            <a:avLst/>
          </a:prstGeom>
          <a:noFill/>
          <a:ln w="38100">
            <a:solidFill>
              <a:srgbClr val="FF0000"/>
            </a:solidFill>
            <a:round/>
            <a:headEnd type="stealth" w="lg" len="lg"/>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2200" b="0" i="0" u="none" strike="noStrike" kern="1200" cap="none" spc="0" normalizeH="0" baseline="0" noProof="0" smtClean="0">
              <a:ln>
                <a:noFill/>
              </a:ln>
              <a:solidFill>
                <a:srgbClr val="0000CC"/>
              </a:solidFill>
              <a:effectLst/>
              <a:uLnTx/>
              <a:uFillTx/>
              <a:latin typeface="Tahoma" panose="020B0604030504040204" pitchFamily="34" charset="0"/>
              <a:ea typeface="宋体"/>
              <a:cs typeface="+mn-cs"/>
            </a:endParaRPr>
          </a:p>
        </p:txBody>
      </p:sp>
      <p:grpSp>
        <p:nvGrpSpPr>
          <p:cNvPr id="17" name="Group 7"/>
          <p:cNvGrpSpPr>
            <a:grpSpLocks/>
          </p:cNvGrpSpPr>
          <p:nvPr/>
        </p:nvGrpSpPr>
        <p:grpSpPr bwMode="auto">
          <a:xfrm>
            <a:off x="3061124" y="3164190"/>
            <a:ext cx="2794388" cy="1462677"/>
            <a:chOff x="249" y="1940"/>
            <a:chExt cx="1462" cy="628"/>
          </a:xfrm>
        </p:grpSpPr>
        <p:sp>
          <p:nvSpPr>
            <p:cNvPr id="18" name="Oval 8"/>
            <p:cNvSpPr>
              <a:spLocks noChangeArrowheads="1"/>
            </p:cNvSpPr>
            <p:nvPr/>
          </p:nvSpPr>
          <p:spPr bwMode="auto">
            <a:xfrm>
              <a:off x="249" y="1940"/>
              <a:ext cx="1429" cy="628"/>
            </a:xfrm>
            <a:prstGeom prst="ellipse">
              <a:avLst/>
            </a:prstGeom>
            <a:solidFill>
              <a:srgbClr val="FFCC00"/>
            </a:solidFill>
            <a:ln w="28575">
              <a:solidFill>
                <a:schemeClr val="tx1"/>
              </a:solidFill>
              <a:round/>
              <a:headEnd/>
              <a:tailEnd type="non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2200" b="0" i="0" u="none" strike="noStrike" kern="1200" cap="none" spc="0" normalizeH="0" baseline="0" noProof="0" smtClean="0">
                <a:ln>
                  <a:noFill/>
                </a:ln>
                <a:solidFill>
                  <a:srgbClr val="0000CC"/>
                </a:solidFill>
                <a:effectLst/>
                <a:uLnTx/>
                <a:uFillTx/>
                <a:latin typeface="Tahoma" panose="020B0604030504040204" pitchFamily="34" charset="0"/>
                <a:ea typeface="宋体"/>
                <a:cs typeface="+mn-cs"/>
              </a:endParaRPr>
            </a:p>
          </p:txBody>
        </p:sp>
        <p:sp>
          <p:nvSpPr>
            <p:cNvPr id="19" name="Text Box 9"/>
            <p:cNvSpPr txBox="1">
              <a:spLocks noChangeArrowheads="1"/>
            </p:cNvSpPr>
            <p:nvPr/>
          </p:nvSpPr>
          <p:spPr bwMode="auto">
            <a:xfrm>
              <a:off x="260" y="2044"/>
              <a:ext cx="1451" cy="5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2200" b="1" i="0" u="none" strike="noStrike" kern="1200" cap="none" spc="0" normalizeH="0" baseline="0" noProof="0" dirty="0" smtClean="0">
                  <a:ln>
                    <a:noFill/>
                  </a:ln>
                  <a:solidFill>
                    <a:srgbClr val="0000CC"/>
                  </a:solidFill>
                  <a:effectLst/>
                  <a:uLnTx/>
                  <a:uFillTx/>
                  <a:latin typeface="Tahoma" panose="020B0604030504040204" pitchFamily="34" charset="0"/>
                  <a:ea typeface="宋体" pitchFamily="2" charset="-122"/>
                  <a:cs typeface="+mn-cs"/>
                </a:rPr>
                <a:t>A simple and quasi-realistic model</a:t>
              </a:r>
            </a:p>
          </p:txBody>
        </p:sp>
      </p:grpSp>
      <p:grpSp>
        <p:nvGrpSpPr>
          <p:cNvPr id="20" name="Group 10"/>
          <p:cNvGrpSpPr>
            <a:grpSpLocks/>
          </p:cNvGrpSpPr>
          <p:nvPr/>
        </p:nvGrpSpPr>
        <p:grpSpPr bwMode="auto">
          <a:xfrm>
            <a:off x="3203190" y="5427297"/>
            <a:ext cx="2699774" cy="1232806"/>
            <a:chOff x="1905" y="2883"/>
            <a:chExt cx="1610" cy="680"/>
          </a:xfrm>
        </p:grpSpPr>
        <p:sp>
          <p:nvSpPr>
            <p:cNvPr id="21" name="Oval 11"/>
            <p:cNvSpPr>
              <a:spLocks noChangeArrowheads="1"/>
            </p:cNvSpPr>
            <p:nvPr/>
          </p:nvSpPr>
          <p:spPr bwMode="auto">
            <a:xfrm>
              <a:off x="1928" y="2883"/>
              <a:ext cx="1564" cy="680"/>
            </a:xfrm>
            <a:prstGeom prst="ellipse">
              <a:avLst/>
            </a:prstGeom>
            <a:solidFill>
              <a:srgbClr val="CCFFFF"/>
            </a:solidFill>
            <a:ln w="28575">
              <a:solidFill>
                <a:schemeClr val="tx1"/>
              </a:solidFill>
              <a:round/>
              <a:headEnd/>
              <a:tailEnd type="non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2200" b="0" i="0" u="none" strike="noStrike" kern="1200" cap="none" spc="0" normalizeH="0" baseline="0" noProof="0" smtClean="0">
                <a:ln>
                  <a:noFill/>
                </a:ln>
                <a:solidFill>
                  <a:srgbClr val="0000CC"/>
                </a:solidFill>
                <a:effectLst/>
                <a:uLnTx/>
                <a:uFillTx/>
                <a:latin typeface="Tahoma" panose="020B0604030504040204" pitchFamily="34" charset="0"/>
                <a:ea typeface="宋体"/>
                <a:cs typeface="+mn-cs"/>
              </a:endParaRPr>
            </a:p>
          </p:txBody>
        </p:sp>
        <p:sp>
          <p:nvSpPr>
            <p:cNvPr id="22" name="Text Box 12"/>
            <p:cNvSpPr txBox="1">
              <a:spLocks noChangeArrowheads="1"/>
            </p:cNvSpPr>
            <p:nvPr/>
          </p:nvSpPr>
          <p:spPr bwMode="auto">
            <a:xfrm>
              <a:off x="1905" y="3034"/>
              <a:ext cx="1610" cy="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2200" b="0" i="0" u="none" strike="noStrike" kern="1200" cap="none" spc="0" normalizeH="0" baseline="0" noProof="0" dirty="0" smtClean="0">
                  <a:ln>
                    <a:noFill/>
                  </a:ln>
                  <a:solidFill>
                    <a:srgbClr val="0000CC"/>
                  </a:solidFill>
                  <a:effectLst/>
                  <a:uLnTx/>
                  <a:uFillTx/>
                  <a:latin typeface="Tahoma" panose="020B0604030504040204" pitchFamily="34" charset="0"/>
                  <a:ea typeface="宋体" pitchFamily="2" charset="-122"/>
                  <a:cs typeface="+mn-cs"/>
                </a:rPr>
                <a:t>Mechanism and</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2200" b="0" i="0" u="none" strike="noStrike" kern="1200" cap="none" spc="0" normalizeH="0" baseline="0" noProof="0" dirty="0">
                  <a:ln>
                    <a:noFill/>
                  </a:ln>
                  <a:solidFill>
                    <a:srgbClr val="0000CC"/>
                  </a:solidFill>
                  <a:effectLst/>
                  <a:uLnTx/>
                  <a:uFillTx/>
                  <a:latin typeface="Tahoma" panose="020B0604030504040204" pitchFamily="34" charset="0"/>
                  <a:ea typeface="宋体" pitchFamily="2" charset="-122"/>
                  <a:cs typeface="+mn-cs"/>
                </a:rPr>
                <a:t>E</a:t>
              </a:r>
              <a:r>
                <a:rPr kumimoji="0" lang="en-US" altLang="zh-CN" sz="2200" b="0" i="0" u="none" strike="noStrike" kern="1200" cap="none" spc="0" normalizeH="0" baseline="0" noProof="0" dirty="0" smtClean="0">
                  <a:ln>
                    <a:noFill/>
                  </a:ln>
                  <a:solidFill>
                    <a:srgbClr val="0000CC"/>
                  </a:solidFill>
                  <a:effectLst/>
                  <a:uLnTx/>
                  <a:uFillTx/>
                  <a:latin typeface="Tahoma" panose="020B0604030504040204" pitchFamily="34" charset="0"/>
                  <a:ea typeface="宋体" pitchFamily="2" charset="-122"/>
                  <a:cs typeface="+mn-cs"/>
                </a:rPr>
                <a:t>xperiments</a:t>
              </a:r>
            </a:p>
          </p:txBody>
        </p:sp>
      </p:grpSp>
      <p:sp>
        <p:nvSpPr>
          <p:cNvPr id="23" name="Line 13"/>
          <p:cNvSpPr>
            <a:spLocks noChangeShapeType="1"/>
          </p:cNvSpPr>
          <p:nvPr/>
        </p:nvSpPr>
        <p:spPr bwMode="auto">
          <a:xfrm flipV="1">
            <a:off x="4500780" y="4727773"/>
            <a:ext cx="0" cy="533477"/>
          </a:xfrm>
          <a:prstGeom prst="line">
            <a:avLst/>
          </a:prstGeom>
          <a:noFill/>
          <a:ln w="28575">
            <a:solidFill>
              <a:schemeClr val="tx1"/>
            </a:solidFill>
            <a:round/>
            <a:headEnd type="stealth" w="lg" len="lg"/>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2200" b="0" i="0" u="none" strike="noStrike" kern="1200" cap="none" spc="0" normalizeH="0" baseline="0" noProof="0" smtClean="0">
              <a:ln>
                <a:noFill/>
              </a:ln>
              <a:solidFill>
                <a:srgbClr val="0000CC"/>
              </a:solidFill>
              <a:effectLst/>
              <a:uLnTx/>
              <a:uFillTx/>
              <a:latin typeface="Tahoma" panose="020B0604030504040204" pitchFamily="34" charset="0"/>
              <a:ea typeface="宋体"/>
              <a:cs typeface="+mn-cs"/>
            </a:endParaRPr>
          </a:p>
        </p:txBody>
      </p:sp>
      <p:grpSp>
        <p:nvGrpSpPr>
          <p:cNvPr id="24" name="Group 15"/>
          <p:cNvGrpSpPr>
            <a:grpSpLocks/>
          </p:cNvGrpSpPr>
          <p:nvPr/>
        </p:nvGrpSpPr>
        <p:grpSpPr bwMode="auto">
          <a:xfrm>
            <a:off x="355785" y="938093"/>
            <a:ext cx="2787477" cy="1565750"/>
            <a:chOff x="3719" y="3220"/>
            <a:chExt cx="1350" cy="635"/>
          </a:xfrm>
        </p:grpSpPr>
        <p:sp>
          <p:nvSpPr>
            <p:cNvPr id="25" name="Oval 16"/>
            <p:cNvSpPr>
              <a:spLocks noChangeArrowheads="1"/>
            </p:cNvSpPr>
            <p:nvPr/>
          </p:nvSpPr>
          <p:spPr bwMode="auto">
            <a:xfrm>
              <a:off x="3719" y="3220"/>
              <a:ext cx="1350" cy="635"/>
            </a:xfrm>
            <a:prstGeom prst="ellipse">
              <a:avLst/>
            </a:prstGeom>
            <a:solidFill>
              <a:srgbClr val="CCFFFF"/>
            </a:solidFill>
            <a:ln w="28575">
              <a:solidFill>
                <a:schemeClr val="tx1"/>
              </a:solidFill>
              <a:round/>
              <a:headEnd/>
              <a:tailEnd type="non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2200" b="0" i="0" u="none" strike="noStrike" kern="1200" cap="none" spc="0" normalizeH="0" baseline="0" noProof="0" smtClean="0">
                <a:ln>
                  <a:noFill/>
                </a:ln>
                <a:solidFill>
                  <a:srgbClr val="0000CC"/>
                </a:solidFill>
                <a:effectLst/>
                <a:uLnTx/>
                <a:uFillTx/>
                <a:latin typeface="Tahoma" panose="020B0604030504040204" pitchFamily="34" charset="0"/>
                <a:ea typeface="宋体"/>
                <a:cs typeface="+mn-cs"/>
              </a:endParaRPr>
            </a:p>
          </p:txBody>
        </p:sp>
        <p:sp>
          <p:nvSpPr>
            <p:cNvPr id="26" name="Text Box 17"/>
            <p:cNvSpPr txBox="1">
              <a:spLocks noChangeArrowheads="1"/>
            </p:cNvSpPr>
            <p:nvPr/>
          </p:nvSpPr>
          <p:spPr bwMode="auto">
            <a:xfrm>
              <a:off x="3789" y="3358"/>
              <a:ext cx="1179" cy="4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2100" b="0" i="0" u="none" strike="noStrike" kern="1200" cap="none" spc="0" normalizeH="0" baseline="0" noProof="0" dirty="0" smtClean="0">
                  <a:ln>
                    <a:noFill/>
                  </a:ln>
                  <a:solidFill>
                    <a:srgbClr val="0000CC"/>
                  </a:solidFill>
                  <a:effectLst/>
                  <a:uLnTx/>
                  <a:uFillTx/>
                  <a:latin typeface="Tahoma" panose="020B0604030504040204" pitchFamily="34" charset="0"/>
                  <a:ea typeface="宋体" pitchFamily="2" charset="-122"/>
                  <a:cs typeface="+mn-cs"/>
                </a:rPr>
                <a:t> An entire phase of the ground state itinerant FM </a:t>
              </a:r>
            </a:p>
          </p:txBody>
        </p:sp>
      </p:grpSp>
      <p:sp>
        <p:nvSpPr>
          <p:cNvPr id="59" name="Text Box 8"/>
          <p:cNvSpPr txBox="1">
            <a:spLocks noChangeArrowheads="1"/>
          </p:cNvSpPr>
          <p:nvPr/>
        </p:nvSpPr>
        <p:spPr bwMode="auto">
          <a:xfrm>
            <a:off x="3356275" y="1926846"/>
            <a:ext cx="2546689" cy="533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lgn="ctr">
                <a:solidFill>
                  <a:srgbClr val="000000"/>
                </a:solidFill>
                <a:miter lim="800000"/>
                <a:headEnd/>
                <a:tailEnd/>
              </a14:hiddenLine>
            </a:ext>
          </a:extLst>
        </p:spPr>
        <p:txBody>
          <a:bodyPr wrap="square" lIns="101599" tIns="50799" rIns="101599" bIns="50799">
            <a:spAutoFit/>
          </a:bodyPr>
          <a:lstStyle>
            <a:lvl1pPr defTabSz="1016000" eaLnBrk="0" hangingPunct="0">
              <a:spcBef>
                <a:spcPct val="20000"/>
              </a:spcBef>
              <a:buChar char="•"/>
              <a:defRPr sz="3200">
                <a:solidFill>
                  <a:schemeClr val="tx1"/>
                </a:solidFill>
                <a:latin typeface="Arial" charset="0"/>
                <a:ea typeface="宋体" pitchFamily="2" charset="-122"/>
              </a:defRPr>
            </a:lvl1pPr>
            <a:lvl2pPr marL="742950" indent="-285750" defTabSz="1016000" eaLnBrk="0" hangingPunct="0">
              <a:spcBef>
                <a:spcPct val="20000"/>
              </a:spcBef>
              <a:buChar char="–"/>
              <a:defRPr sz="2800">
                <a:solidFill>
                  <a:schemeClr val="tx1"/>
                </a:solidFill>
                <a:latin typeface="Arial" charset="0"/>
                <a:ea typeface="宋体" pitchFamily="2" charset="-122"/>
              </a:defRPr>
            </a:lvl2pPr>
            <a:lvl3pPr marL="1143000" indent="-228600" defTabSz="1016000" eaLnBrk="0" hangingPunct="0">
              <a:spcBef>
                <a:spcPct val="20000"/>
              </a:spcBef>
              <a:buChar char="•"/>
              <a:defRPr sz="2400">
                <a:solidFill>
                  <a:schemeClr val="tx1"/>
                </a:solidFill>
                <a:latin typeface="Arial" charset="0"/>
                <a:ea typeface="宋体" pitchFamily="2" charset="-122"/>
              </a:defRPr>
            </a:lvl3pPr>
            <a:lvl4pPr marL="1600200" indent="-228600" defTabSz="1016000" eaLnBrk="0" hangingPunct="0">
              <a:spcBef>
                <a:spcPct val="20000"/>
              </a:spcBef>
              <a:buChar char="–"/>
              <a:defRPr sz="2000">
                <a:solidFill>
                  <a:schemeClr val="tx1"/>
                </a:solidFill>
                <a:latin typeface="Arial" charset="0"/>
                <a:ea typeface="宋体" pitchFamily="2" charset="-122"/>
              </a:defRPr>
            </a:lvl4pPr>
            <a:lvl5pPr marL="2057400" indent="-228600" defTabSz="1016000" eaLnBrk="0" hangingPunct="0">
              <a:spcBef>
                <a:spcPct val="20000"/>
              </a:spcBef>
              <a:buChar char="»"/>
              <a:defRPr sz="2000">
                <a:solidFill>
                  <a:schemeClr val="tx1"/>
                </a:solidFill>
                <a:latin typeface="Arial" charset="0"/>
                <a:ea typeface="宋体" pitchFamily="2" charset="-122"/>
              </a:defRPr>
            </a:lvl5pPr>
            <a:lvl6pPr marL="2514600" indent="-228600" defTabSz="1016000" eaLnBrk="0" fontAlgn="base" hangingPunct="0">
              <a:spcBef>
                <a:spcPct val="20000"/>
              </a:spcBef>
              <a:spcAft>
                <a:spcPct val="0"/>
              </a:spcAft>
              <a:buChar char="»"/>
              <a:defRPr sz="2000">
                <a:solidFill>
                  <a:schemeClr val="tx1"/>
                </a:solidFill>
                <a:latin typeface="Arial" charset="0"/>
                <a:ea typeface="宋体" pitchFamily="2" charset="-122"/>
              </a:defRPr>
            </a:lvl6pPr>
            <a:lvl7pPr marL="2971800" indent="-228600" defTabSz="1016000" eaLnBrk="0" fontAlgn="base" hangingPunct="0">
              <a:spcBef>
                <a:spcPct val="20000"/>
              </a:spcBef>
              <a:spcAft>
                <a:spcPct val="0"/>
              </a:spcAft>
              <a:buChar char="»"/>
              <a:defRPr sz="2000">
                <a:solidFill>
                  <a:schemeClr val="tx1"/>
                </a:solidFill>
                <a:latin typeface="Arial" charset="0"/>
                <a:ea typeface="宋体" pitchFamily="2" charset="-122"/>
              </a:defRPr>
            </a:lvl7pPr>
            <a:lvl8pPr marL="3429000" indent="-228600" defTabSz="1016000" eaLnBrk="0" fontAlgn="base" hangingPunct="0">
              <a:spcBef>
                <a:spcPct val="20000"/>
              </a:spcBef>
              <a:spcAft>
                <a:spcPct val="0"/>
              </a:spcAft>
              <a:buChar char="»"/>
              <a:defRPr sz="2000">
                <a:solidFill>
                  <a:schemeClr val="tx1"/>
                </a:solidFill>
                <a:latin typeface="Arial" charset="0"/>
                <a:ea typeface="宋体" pitchFamily="2" charset="-122"/>
              </a:defRPr>
            </a:lvl8pPr>
            <a:lvl9pPr marL="3886200" indent="-228600" defTabSz="1016000" eaLnBrk="0" fontAlgn="base" hangingPunct="0">
              <a:spcBef>
                <a:spcPct val="20000"/>
              </a:spcBef>
              <a:spcAft>
                <a:spcPct val="0"/>
              </a:spcAft>
              <a:buChar char="»"/>
              <a:defRPr sz="2000">
                <a:solidFill>
                  <a:schemeClr val="tx1"/>
                </a:solidFill>
                <a:latin typeface="Arial" charset="0"/>
                <a:ea typeface="宋体" pitchFamily="2" charset="-122"/>
              </a:defRPr>
            </a:lvl9pPr>
          </a:lstStyle>
          <a:p>
            <a:pPr marL="0" marR="0" lvl="0" indent="0" algn="l" defTabSz="1016000" rtl="0" eaLnBrk="1" fontAlgn="base" latinLnBrk="0" hangingPunct="1">
              <a:lnSpc>
                <a:spcPct val="100000"/>
              </a:lnSpc>
              <a:spcBef>
                <a:spcPct val="0"/>
              </a:spcBef>
              <a:spcAft>
                <a:spcPct val="0"/>
              </a:spcAft>
              <a:buClrTx/>
              <a:buSzTx/>
              <a:buFontTx/>
              <a:buNone/>
              <a:tabLst/>
              <a:defRPr/>
            </a:pPr>
            <a:r>
              <a:rPr kumimoji="0" lang="en-US" altLang="zh-CN" sz="1400" b="0" i="0" u="none" strike="noStrike" kern="1200" cap="none" spc="0" normalizeH="0" baseline="0" noProof="0" dirty="0" smtClean="0">
                <a:ln>
                  <a:noFill/>
                </a:ln>
                <a:solidFill>
                  <a:prstClr val="black"/>
                </a:solidFill>
                <a:effectLst/>
                <a:uLnTx/>
                <a:uFillTx/>
                <a:latin typeface="Arial" charset="0"/>
                <a:ea typeface="宋体" pitchFamily="2" charset="-122"/>
                <a:cs typeface="+mn-cs"/>
              </a:rPr>
              <a:t>S</a:t>
            </a:r>
            <a:r>
              <a:rPr kumimoji="0" lang="en-US" altLang="zh-CN" sz="1400" b="0" i="0" u="none" strike="noStrike" kern="1200" cap="none" spc="0" normalizeH="0" baseline="0" noProof="0" dirty="0">
                <a:ln>
                  <a:noFill/>
                </a:ln>
                <a:solidFill>
                  <a:prstClr val="black"/>
                </a:solidFill>
                <a:effectLst/>
                <a:uLnTx/>
                <a:uFillTx/>
                <a:latin typeface="Arial" charset="0"/>
                <a:ea typeface="宋体" pitchFamily="2" charset="-122"/>
                <a:cs typeface="+mn-cs"/>
              </a:rPr>
              <a:t>. Xu, </a:t>
            </a:r>
            <a:r>
              <a:rPr kumimoji="0" lang="en-US" altLang="zh-CN" sz="1400" b="0" i="0" u="none" strike="noStrike" kern="1200" cap="none" spc="0" normalizeH="0" baseline="0" noProof="0" dirty="0" smtClean="0">
                <a:ln>
                  <a:noFill/>
                </a:ln>
                <a:solidFill>
                  <a:prstClr val="black"/>
                </a:solidFill>
                <a:effectLst/>
                <a:uLnTx/>
                <a:uFillTx/>
                <a:latin typeface="Arial" charset="0"/>
                <a:ea typeface="宋体" pitchFamily="2" charset="-122"/>
                <a:cs typeface="+mn-cs"/>
              </a:rPr>
              <a:t>Y. </a:t>
            </a:r>
            <a:r>
              <a:rPr kumimoji="0" lang="en-US" altLang="zh-CN" sz="1400" b="0" i="0" u="none" strike="noStrike" kern="1200" cap="none" spc="0" normalizeH="0" baseline="0" noProof="0" dirty="0">
                <a:ln>
                  <a:noFill/>
                </a:ln>
                <a:solidFill>
                  <a:prstClr val="black"/>
                </a:solidFill>
                <a:effectLst/>
                <a:uLnTx/>
                <a:uFillTx/>
                <a:latin typeface="Arial" charset="0"/>
                <a:ea typeface="宋体" pitchFamily="2" charset="-122"/>
                <a:cs typeface="+mn-cs"/>
              </a:rPr>
              <a:t>Li, and </a:t>
            </a:r>
            <a:r>
              <a:rPr kumimoji="0" lang="en-US" altLang="zh-CN" sz="1400" b="1" i="0" u="none" strike="noStrike" kern="1200" cap="none" spc="0" normalizeH="0" baseline="0" noProof="0" dirty="0" smtClean="0">
                <a:ln>
                  <a:noFill/>
                </a:ln>
                <a:solidFill>
                  <a:prstClr val="black"/>
                </a:solidFill>
                <a:effectLst/>
                <a:uLnTx/>
                <a:uFillTx/>
                <a:latin typeface="Arial" charset="0"/>
                <a:ea typeface="宋体" pitchFamily="2" charset="-122"/>
                <a:cs typeface="+mn-cs"/>
              </a:rPr>
              <a:t>CW</a:t>
            </a:r>
            <a:r>
              <a:rPr kumimoji="0" lang="en-US" altLang="zh-CN" sz="1400" b="0" i="0" u="none" strike="noStrike" kern="1200" cap="none" spc="0" normalizeH="0" baseline="0" noProof="0" dirty="0" smtClean="0">
                <a:ln>
                  <a:noFill/>
                </a:ln>
                <a:solidFill>
                  <a:prstClr val="black"/>
                </a:solidFill>
                <a:effectLst/>
                <a:uLnTx/>
                <a:uFillTx/>
                <a:latin typeface="Arial" charset="0"/>
                <a:ea typeface="宋体" pitchFamily="2" charset="-122"/>
                <a:cs typeface="+mn-cs"/>
              </a:rPr>
              <a:t>, PRX 5</a:t>
            </a:r>
            <a:r>
              <a:rPr kumimoji="0" lang="en-US" altLang="zh-CN" sz="1400" b="0" i="0" u="none" strike="noStrike" kern="1200" cap="none" spc="0" normalizeH="0" baseline="0" noProof="0" dirty="0">
                <a:ln>
                  <a:noFill/>
                </a:ln>
                <a:solidFill>
                  <a:prstClr val="black"/>
                </a:solidFill>
                <a:effectLst/>
                <a:uLnTx/>
                <a:uFillTx/>
                <a:latin typeface="Arial" charset="0"/>
                <a:ea typeface="宋体" pitchFamily="2" charset="-122"/>
                <a:cs typeface="+mn-cs"/>
              </a:rPr>
              <a:t>, 021032, (2015</a:t>
            </a:r>
            <a:r>
              <a:rPr kumimoji="0" lang="en-US" altLang="zh-CN" sz="1400" b="0" i="0" u="none" strike="noStrike" kern="1200" cap="none" spc="0" normalizeH="0" baseline="0" noProof="0" dirty="0" smtClean="0">
                <a:ln>
                  <a:noFill/>
                </a:ln>
                <a:solidFill>
                  <a:prstClr val="black"/>
                </a:solidFill>
                <a:effectLst/>
                <a:uLnTx/>
                <a:uFillTx/>
                <a:latin typeface="Arial" charset="0"/>
                <a:ea typeface="宋体" pitchFamily="2" charset="-122"/>
                <a:cs typeface="+mn-cs"/>
              </a:rPr>
              <a:t>). </a:t>
            </a:r>
            <a:endParaRPr kumimoji="0" lang="en-US" altLang="zh-CN" sz="1400" b="0" i="0" u="none" strike="noStrike" kern="1200" cap="none" spc="0" normalizeH="0" baseline="0" noProof="0" dirty="0">
              <a:ln>
                <a:noFill/>
              </a:ln>
              <a:solidFill>
                <a:prstClr val="black"/>
              </a:solidFill>
              <a:effectLst/>
              <a:uLnTx/>
              <a:uFillTx/>
              <a:latin typeface="Arial" charset="0"/>
              <a:ea typeface="宋体" pitchFamily="2" charset="-122"/>
              <a:cs typeface="+mn-cs"/>
            </a:endParaRPr>
          </a:p>
        </p:txBody>
      </p:sp>
      <p:sp>
        <p:nvSpPr>
          <p:cNvPr id="100" name="Line 5"/>
          <p:cNvSpPr>
            <a:spLocks noChangeShapeType="1"/>
          </p:cNvSpPr>
          <p:nvPr/>
        </p:nvSpPr>
        <p:spPr bwMode="auto">
          <a:xfrm flipH="1" flipV="1">
            <a:off x="2865600" y="2478189"/>
            <a:ext cx="654899" cy="567682"/>
          </a:xfrm>
          <a:prstGeom prst="line">
            <a:avLst/>
          </a:prstGeom>
          <a:noFill/>
          <a:ln w="38100">
            <a:solidFill>
              <a:srgbClr val="FF0000"/>
            </a:solidFill>
            <a:round/>
            <a:headEnd type="stealth" w="lg" len="lg"/>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2200" b="0" i="0" u="none" strike="noStrike" kern="1200" cap="none" spc="0" normalizeH="0" baseline="0" noProof="0" smtClean="0">
              <a:ln>
                <a:noFill/>
              </a:ln>
              <a:solidFill>
                <a:srgbClr val="0000CC"/>
              </a:solidFill>
              <a:effectLst/>
              <a:uLnTx/>
              <a:uFillTx/>
              <a:latin typeface="Tahoma" panose="020B0604030504040204" pitchFamily="34" charset="0"/>
              <a:ea typeface="宋体"/>
              <a:cs typeface="+mn-cs"/>
            </a:endParaRPr>
          </a:p>
        </p:txBody>
      </p:sp>
      <p:sp>
        <p:nvSpPr>
          <p:cNvPr id="101" name="Rectangle 7"/>
          <p:cNvSpPr>
            <a:spLocks noChangeArrowheads="1"/>
          </p:cNvSpPr>
          <p:nvPr/>
        </p:nvSpPr>
        <p:spPr bwMode="auto">
          <a:xfrm>
            <a:off x="3340326" y="1161628"/>
            <a:ext cx="241814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marL="457200" marR="0" lvl="0" indent="-457200" algn="l" defTabSz="914400" rtl="0" eaLnBrk="1" fontAlgn="base" latinLnBrk="0" hangingPunct="1">
              <a:lnSpc>
                <a:spcPct val="100000"/>
              </a:lnSpc>
              <a:spcBef>
                <a:spcPct val="0"/>
              </a:spcBef>
              <a:spcAft>
                <a:spcPct val="0"/>
              </a:spcAft>
              <a:buClrTx/>
              <a:buSzTx/>
              <a:buFontTx/>
              <a:buNone/>
              <a:tabLst/>
              <a:defRPr/>
            </a:pPr>
            <a:r>
              <a:rPr kumimoji="0" lang="en-US" altLang="zh-CN" sz="1400" b="0" i="0" u="none" strike="noStrike" kern="1200" cap="none" spc="0" normalizeH="0" baseline="0" noProof="0" dirty="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Y. </a:t>
            </a:r>
            <a:r>
              <a:rPr kumimoji="0" lang="en-US" altLang="zh-CN" sz="14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Li, E. H. </a:t>
            </a:r>
            <a:r>
              <a:rPr kumimoji="0" lang="en-US" altLang="zh-CN" sz="1400" b="0"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Lieb</a:t>
            </a:r>
            <a:r>
              <a:rPr kumimoji="0" lang="en-US" altLang="zh-CN" sz="1400" b="0" i="0" u="none" strike="noStrike" kern="1200" cap="none" spc="0" normalizeH="0" baseline="0" noProof="0" dirty="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altLang="zh-CN" sz="1400" b="1" i="0" u="none" strike="noStrike" kern="1200" cap="none" spc="0" normalizeH="0" baseline="0" noProof="0" dirty="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CW</a:t>
            </a:r>
            <a:r>
              <a:rPr kumimoji="0" lang="en-US" altLang="zh-CN" sz="1400" b="0" i="0" u="none" strike="noStrike" kern="1200" cap="none" spc="0" normalizeH="0" baseline="0" noProof="0" dirty="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PRL </a:t>
            </a:r>
          </a:p>
          <a:p>
            <a:pPr marL="457200" marR="0" lvl="0" indent="-457200" algn="l" defTabSz="914400" rtl="0" eaLnBrk="1" fontAlgn="base" latinLnBrk="0" hangingPunct="1">
              <a:lnSpc>
                <a:spcPct val="100000"/>
              </a:lnSpc>
              <a:spcBef>
                <a:spcPct val="0"/>
              </a:spcBef>
              <a:spcAft>
                <a:spcPct val="0"/>
              </a:spcAft>
              <a:buClrTx/>
              <a:buSzTx/>
              <a:buFontTx/>
              <a:buNone/>
              <a:tabLst/>
              <a:defRPr/>
            </a:pPr>
            <a:r>
              <a:rPr kumimoji="0" lang="en-US" altLang="zh-CN" sz="1400" b="0" i="0" u="none" strike="noStrike" kern="1200" cap="none" spc="0" normalizeH="0" baseline="0" noProof="0" dirty="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112, 217201 </a:t>
            </a:r>
            <a:r>
              <a:rPr kumimoji="0" lang="en-US" altLang="zh-CN" sz="14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(2014</a:t>
            </a:r>
            <a:r>
              <a:rPr kumimoji="0" lang="en-US" altLang="zh-CN" sz="1400" b="0" i="0" u="none" strike="noStrike" kern="1200" cap="none" spc="0" normalizeH="0" baseline="0" noProof="0" dirty="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a:t>
            </a:r>
          </a:p>
        </p:txBody>
      </p:sp>
      <p:grpSp>
        <p:nvGrpSpPr>
          <p:cNvPr id="28" name="组合 27"/>
          <p:cNvGrpSpPr/>
          <p:nvPr/>
        </p:nvGrpSpPr>
        <p:grpSpPr>
          <a:xfrm>
            <a:off x="623066" y="4095315"/>
            <a:ext cx="2230782" cy="2132996"/>
            <a:chOff x="1059425" y="3544732"/>
            <a:chExt cx="3067254" cy="2856068"/>
          </a:xfrm>
        </p:grpSpPr>
        <p:grpSp>
          <p:nvGrpSpPr>
            <p:cNvPr id="29" name="Group 42"/>
            <p:cNvGrpSpPr/>
            <p:nvPr/>
          </p:nvGrpSpPr>
          <p:grpSpPr>
            <a:xfrm>
              <a:off x="1698072" y="3948618"/>
              <a:ext cx="2428607" cy="2452182"/>
              <a:chOff x="6410593" y="1706552"/>
              <a:chExt cx="2428607" cy="2452182"/>
            </a:xfrm>
          </p:grpSpPr>
          <p:cxnSp>
            <p:nvCxnSpPr>
              <p:cNvPr id="65" name="Straight Connector 83"/>
              <p:cNvCxnSpPr/>
              <p:nvPr/>
            </p:nvCxnSpPr>
            <p:spPr>
              <a:xfrm>
                <a:off x="6410593" y="3648117"/>
                <a:ext cx="2428607" cy="0"/>
              </a:xfrm>
              <a:prstGeom prst="line">
                <a:avLst/>
              </a:prstGeom>
              <a:ln/>
            </p:spPr>
            <p:style>
              <a:lnRef idx="2">
                <a:schemeClr val="accent2"/>
              </a:lnRef>
              <a:fillRef idx="0">
                <a:schemeClr val="accent2"/>
              </a:fillRef>
              <a:effectRef idx="1">
                <a:schemeClr val="accent2"/>
              </a:effectRef>
              <a:fontRef idx="minor">
                <a:schemeClr val="tx1"/>
              </a:fontRef>
            </p:style>
          </p:cxnSp>
          <p:cxnSp>
            <p:nvCxnSpPr>
              <p:cNvPr id="66" name="Straight Connector 84"/>
              <p:cNvCxnSpPr/>
              <p:nvPr/>
            </p:nvCxnSpPr>
            <p:spPr>
              <a:xfrm flipV="1">
                <a:off x="6410593" y="2219554"/>
                <a:ext cx="2428607" cy="2309"/>
              </a:xfrm>
              <a:prstGeom prst="line">
                <a:avLst/>
              </a:prstGeom>
              <a:ln/>
            </p:spPr>
            <p:style>
              <a:lnRef idx="2">
                <a:schemeClr val="accent2"/>
              </a:lnRef>
              <a:fillRef idx="0">
                <a:schemeClr val="accent2"/>
              </a:fillRef>
              <a:effectRef idx="1">
                <a:schemeClr val="accent2"/>
              </a:effectRef>
              <a:fontRef idx="minor">
                <a:schemeClr val="tx1"/>
              </a:fontRef>
            </p:style>
          </p:cxnSp>
          <p:cxnSp>
            <p:nvCxnSpPr>
              <p:cNvPr id="67" name="Straight Connector 85"/>
              <p:cNvCxnSpPr/>
              <p:nvPr/>
            </p:nvCxnSpPr>
            <p:spPr>
              <a:xfrm flipV="1">
                <a:off x="6916910" y="1706552"/>
                <a:ext cx="4677" cy="2452182"/>
              </a:xfrm>
              <a:prstGeom prst="line">
                <a:avLst/>
              </a:prstGeom>
              <a:ln/>
            </p:spPr>
            <p:style>
              <a:lnRef idx="2">
                <a:schemeClr val="accent1"/>
              </a:lnRef>
              <a:fillRef idx="0">
                <a:schemeClr val="accent1"/>
              </a:fillRef>
              <a:effectRef idx="1">
                <a:schemeClr val="accent1"/>
              </a:effectRef>
              <a:fontRef idx="minor">
                <a:schemeClr val="tx1"/>
              </a:fontRef>
            </p:style>
          </p:cxnSp>
          <p:cxnSp>
            <p:nvCxnSpPr>
              <p:cNvPr id="68" name="Straight Connector 86"/>
              <p:cNvCxnSpPr/>
              <p:nvPr/>
            </p:nvCxnSpPr>
            <p:spPr>
              <a:xfrm flipV="1">
                <a:off x="8287533" y="1706552"/>
                <a:ext cx="2311" cy="2452182"/>
              </a:xfrm>
              <a:prstGeom prst="line">
                <a:avLst/>
              </a:prstGeom>
              <a:ln/>
            </p:spPr>
            <p:style>
              <a:lnRef idx="2">
                <a:schemeClr val="accent1"/>
              </a:lnRef>
              <a:fillRef idx="0">
                <a:schemeClr val="accent1"/>
              </a:fillRef>
              <a:effectRef idx="1">
                <a:schemeClr val="accent1"/>
              </a:effectRef>
              <a:fontRef idx="minor">
                <a:schemeClr val="tx1"/>
              </a:fontRef>
            </p:style>
          </p:cxnSp>
        </p:grpSp>
        <p:grpSp>
          <p:nvGrpSpPr>
            <p:cNvPr id="30" name="Group 43"/>
            <p:cNvGrpSpPr/>
            <p:nvPr/>
          </p:nvGrpSpPr>
          <p:grpSpPr>
            <a:xfrm>
              <a:off x="1059425" y="4255400"/>
              <a:ext cx="1569954" cy="405788"/>
              <a:chOff x="5771946" y="2013334"/>
              <a:chExt cx="1569954" cy="405788"/>
            </a:xfrm>
          </p:grpSpPr>
          <p:sp>
            <p:nvSpPr>
              <p:cNvPr id="63" name="Oval 23"/>
              <p:cNvSpPr/>
              <p:nvPr/>
            </p:nvSpPr>
            <p:spPr>
              <a:xfrm rot="10800000">
                <a:off x="6501275" y="2139799"/>
                <a:ext cx="840625" cy="159510"/>
              </a:xfrm>
              <a:custGeom>
                <a:avLst/>
                <a:gdLst>
                  <a:gd name="connsiteX0" fmla="*/ 0 w 914400"/>
                  <a:gd name="connsiteY0" fmla="*/ 57210 h 114419"/>
                  <a:gd name="connsiteX1" fmla="*/ 457200 w 914400"/>
                  <a:gd name="connsiteY1" fmla="*/ 0 h 114419"/>
                  <a:gd name="connsiteX2" fmla="*/ 914400 w 914400"/>
                  <a:gd name="connsiteY2" fmla="*/ 57210 h 114419"/>
                  <a:gd name="connsiteX3" fmla="*/ 457200 w 914400"/>
                  <a:gd name="connsiteY3" fmla="*/ 114420 h 114419"/>
                  <a:gd name="connsiteX4" fmla="*/ 0 w 914400"/>
                  <a:gd name="connsiteY4" fmla="*/ 57210 h 114419"/>
                  <a:gd name="connsiteX0" fmla="*/ 9508 w 923908"/>
                  <a:gd name="connsiteY0" fmla="*/ 57210 h 124600"/>
                  <a:gd name="connsiteX1" fmla="*/ 466708 w 923908"/>
                  <a:gd name="connsiteY1" fmla="*/ 0 h 124600"/>
                  <a:gd name="connsiteX2" fmla="*/ 923908 w 923908"/>
                  <a:gd name="connsiteY2" fmla="*/ 57210 h 124600"/>
                  <a:gd name="connsiteX3" fmla="*/ 466708 w 923908"/>
                  <a:gd name="connsiteY3" fmla="*/ 114420 h 124600"/>
                  <a:gd name="connsiteX4" fmla="*/ 180958 w 923908"/>
                  <a:gd name="connsiteY4" fmla="*/ 119182 h 124600"/>
                  <a:gd name="connsiteX5" fmla="*/ 9508 w 923908"/>
                  <a:gd name="connsiteY5" fmla="*/ 57210 h 124600"/>
                  <a:gd name="connsiteX0" fmla="*/ 9508 w 927241"/>
                  <a:gd name="connsiteY0" fmla="*/ 57210 h 153918"/>
                  <a:gd name="connsiteX1" fmla="*/ 466708 w 927241"/>
                  <a:gd name="connsiteY1" fmla="*/ 0 h 153918"/>
                  <a:gd name="connsiteX2" fmla="*/ 923908 w 927241"/>
                  <a:gd name="connsiteY2" fmla="*/ 57210 h 153918"/>
                  <a:gd name="connsiteX3" fmla="*/ 685783 w 927241"/>
                  <a:gd name="connsiteY3" fmla="*/ 152518 h 153918"/>
                  <a:gd name="connsiteX4" fmla="*/ 466708 w 927241"/>
                  <a:gd name="connsiteY4" fmla="*/ 114420 h 153918"/>
                  <a:gd name="connsiteX5" fmla="*/ 180958 w 927241"/>
                  <a:gd name="connsiteY5" fmla="*/ 119182 h 153918"/>
                  <a:gd name="connsiteX6" fmla="*/ 9508 w 927241"/>
                  <a:gd name="connsiteY6" fmla="*/ 57210 h 153918"/>
                  <a:gd name="connsiteX0" fmla="*/ 8573 w 926306"/>
                  <a:gd name="connsiteY0" fmla="*/ 57210 h 163144"/>
                  <a:gd name="connsiteX1" fmla="*/ 465773 w 926306"/>
                  <a:gd name="connsiteY1" fmla="*/ 0 h 163144"/>
                  <a:gd name="connsiteX2" fmla="*/ 922973 w 926306"/>
                  <a:gd name="connsiteY2" fmla="*/ 57210 h 163144"/>
                  <a:gd name="connsiteX3" fmla="*/ 684848 w 926306"/>
                  <a:gd name="connsiteY3" fmla="*/ 152518 h 163144"/>
                  <a:gd name="connsiteX4" fmla="*/ 465773 w 926306"/>
                  <a:gd name="connsiteY4" fmla="*/ 114420 h 163144"/>
                  <a:gd name="connsiteX5" fmla="*/ 189548 w 926306"/>
                  <a:gd name="connsiteY5" fmla="*/ 162045 h 163144"/>
                  <a:gd name="connsiteX6" fmla="*/ 8573 w 926306"/>
                  <a:gd name="connsiteY6" fmla="*/ 57210 h 163144"/>
                  <a:gd name="connsiteX0" fmla="*/ 0 w 917733"/>
                  <a:gd name="connsiteY0" fmla="*/ 134261 h 240195"/>
                  <a:gd name="connsiteX1" fmla="*/ 180975 w 917733"/>
                  <a:gd name="connsiteY1" fmla="*/ 969 h 240195"/>
                  <a:gd name="connsiteX2" fmla="*/ 457200 w 917733"/>
                  <a:gd name="connsiteY2" fmla="*/ 77051 h 240195"/>
                  <a:gd name="connsiteX3" fmla="*/ 914400 w 917733"/>
                  <a:gd name="connsiteY3" fmla="*/ 134261 h 240195"/>
                  <a:gd name="connsiteX4" fmla="*/ 676275 w 917733"/>
                  <a:gd name="connsiteY4" fmla="*/ 229569 h 240195"/>
                  <a:gd name="connsiteX5" fmla="*/ 457200 w 917733"/>
                  <a:gd name="connsiteY5" fmla="*/ 191471 h 240195"/>
                  <a:gd name="connsiteX6" fmla="*/ 180975 w 917733"/>
                  <a:gd name="connsiteY6" fmla="*/ 239096 h 240195"/>
                  <a:gd name="connsiteX7" fmla="*/ 0 w 917733"/>
                  <a:gd name="connsiteY7" fmla="*/ 134261 h 240195"/>
                  <a:gd name="connsiteX0" fmla="*/ 0 w 914425"/>
                  <a:gd name="connsiteY0" fmla="*/ 134040 h 239974"/>
                  <a:gd name="connsiteX1" fmla="*/ 180975 w 914425"/>
                  <a:gd name="connsiteY1" fmla="*/ 748 h 239974"/>
                  <a:gd name="connsiteX2" fmla="*/ 457200 w 914425"/>
                  <a:gd name="connsiteY2" fmla="*/ 76830 h 239974"/>
                  <a:gd name="connsiteX3" fmla="*/ 700087 w 914425"/>
                  <a:gd name="connsiteY3" fmla="*/ 5511 h 239974"/>
                  <a:gd name="connsiteX4" fmla="*/ 914400 w 914425"/>
                  <a:gd name="connsiteY4" fmla="*/ 134040 h 239974"/>
                  <a:gd name="connsiteX5" fmla="*/ 676275 w 914425"/>
                  <a:gd name="connsiteY5" fmla="*/ 229348 h 239974"/>
                  <a:gd name="connsiteX6" fmla="*/ 457200 w 914425"/>
                  <a:gd name="connsiteY6" fmla="*/ 191250 h 239974"/>
                  <a:gd name="connsiteX7" fmla="*/ 180975 w 914425"/>
                  <a:gd name="connsiteY7" fmla="*/ 238875 h 239974"/>
                  <a:gd name="connsiteX8" fmla="*/ 0 w 914425"/>
                  <a:gd name="connsiteY8" fmla="*/ 134040 h 239974"/>
                  <a:gd name="connsiteX0" fmla="*/ 0 w 914425"/>
                  <a:gd name="connsiteY0" fmla="*/ 134040 h 239525"/>
                  <a:gd name="connsiteX1" fmla="*/ 180975 w 914425"/>
                  <a:gd name="connsiteY1" fmla="*/ 748 h 239525"/>
                  <a:gd name="connsiteX2" fmla="*/ 457200 w 914425"/>
                  <a:gd name="connsiteY2" fmla="*/ 76830 h 239525"/>
                  <a:gd name="connsiteX3" fmla="*/ 700087 w 914425"/>
                  <a:gd name="connsiteY3" fmla="*/ 5511 h 239525"/>
                  <a:gd name="connsiteX4" fmla="*/ 914400 w 914425"/>
                  <a:gd name="connsiteY4" fmla="*/ 134040 h 239525"/>
                  <a:gd name="connsiteX5" fmla="*/ 676275 w 914425"/>
                  <a:gd name="connsiteY5" fmla="*/ 229348 h 239525"/>
                  <a:gd name="connsiteX6" fmla="*/ 466725 w 914425"/>
                  <a:gd name="connsiteY6" fmla="*/ 148388 h 239525"/>
                  <a:gd name="connsiteX7" fmla="*/ 180975 w 914425"/>
                  <a:gd name="connsiteY7" fmla="*/ 238875 h 239525"/>
                  <a:gd name="connsiteX8" fmla="*/ 0 w 914425"/>
                  <a:gd name="connsiteY8" fmla="*/ 134040 h 239525"/>
                  <a:gd name="connsiteX0" fmla="*/ 0 w 914425"/>
                  <a:gd name="connsiteY0" fmla="*/ 133767 h 239252"/>
                  <a:gd name="connsiteX1" fmla="*/ 180975 w 914425"/>
                  <a:gd name="connsiteY1" fmla="*/ 475 h 239252"/>
                  <a:gd name="connsiteX2" fmla="*/ 457200 w 914425"/>
                  <a:gd name="connsiteY2" fmla="*/ 128945 h 239252"/>
                  <a:gd name="connsiteX3" fmla="*/ 700087 w 914425"/>
                  <a:gd name="connsiteY3" fmla="*/ 5238 h 239252"/>
                  <a:gd name="connsiteX4" fmla="*/ 914400 w 914425"/>
                  <a:gd name="connsiteY4" fmla="*/ 133767 h 239252"/>
                  <a:gd name="connsiteX5" fmla="*/ 676275 w 914425"/>
                  <a:gd name="connsiteY5" fmla="*/ 229075 h 239252"/>
                  <a:gd name="connsiteX6" fmla="*/ 466725 w 914425"/>
                  <a:gd name="connsiteY6" fmla="*/ 148115 h 239252"/>
                  <a:gd name="connsiteX7" fmla="*/ 180975 w 914425"/>
                  <a:gd name="connsiteY7" fmla="*/ 238602 h 239252"/>
                  <a:gd name="connsiteX8" fmla="*/ 0 w 914425"/>
                  <a:gd name="connsiteY8" fmla="*/ 133767 h 239252"/>
                  <a:gd name="connsiteX0" fmla="*/ 0 w 914425"/>
                  <a:gd name="connsiteY0" fmla="*/ 133767 h 239152"/>
                  <a:gd name="connsiteX1" fmla="*/ 180975 w 914425"/>
                  <a:gd name="connsiteY1" fmla="*/ 475 h 239152"/>
                  <a:gd name="connsiteX2" fmla="*/ 457200 w 914425"/>
                  <a:gd name="connsiteY2" fmla="*/ 128945 h 239152"/>
                  <a:gd name="connsiteX3" fmla="*/ 700087 w 914425"/>
                  <a:gd name="connsiteY3" fmla="*/ 5238 h 239152"/>
                  <a:gd name="connsiteX4" fmla="*/ 914400 w 914425"/>
                  <a:gd name="connsiteY4" fmla="*/ 133767 h 239152"/>
                  <a:gd name="connsiteX5" fmla="*/ 676275 w 914425"/>
                  <a:gd name="connsiteY5" fmla="*/ 229075 h 239152"/>
                  <a:gd name="connsiteX6" fmla="*/ 457200 w 914425"/>
                  <a:gd name="connsiteY6" fmla="*/ 129065 h 239152"/>
                  <a:gd name="connsiteX7" fmla="*/ 180975 w 914425"/>
                  <a:gd name="connsiteY7" fmla="*/ 238602 h 239152"/>
                  <a:gd name="connsiteX8" fmla="*/ 0 w 914425"/>
                  <a:gd name="connsiteY8" fmla="*/ 133767 h 239152"/>
                  <a:gd name="connsiteX0" fmla="*/ 1562 w 915987"/>
                  <a:gd name="connsiteY0" fmla="*/ 129035 h 234420"/>
                  <a:gd name="connsiteX1" fmla="*/ 115862 w 915987"/>
                  <a:gd name="connsiteY1" fmla="*/ 29081 h 234420"/>
                  <a:gd name="connsiteX2" fmla="*/ 458762 w 915987"/>
                  <a:gd name="connsiteY2" fmla="*/ 124213 h 234420"/>
                  <a:gd name="connsiteX3" fmla="*/ 701649 w 915987"/>
                  <a:gd name="connsiteY3" fmla="*/ 506 h 234420"/>
                  <a:gd name="connsiteX4" fmla="*/ 915962 w 915987"/>
                  <a:gd name="connsiteY4" fmla="*/ 129035 h 234420"/>
                  <a:gd name="connsiteX5" fmla="*/ 677837 w 915987"/>
                  <a:gd name="connsiteY5" fmla="*/ 224343 h 234420"/>
                  <a:gd name="connsiteX6" fmla="*/ 458762 w 915987"/>
                  <a:gd name="connsiteY6" fmla="*/ 124333 h 234420"/>
                  <a:gd name="connsiteX7" fmla="*/ 182537 w 915987"/>
                  <a:gd name="connsiteY7" fmla="*/ 233870 h 234420"/>
                  <a:gd name="connsiteX8" fmla="*/ 1562 w 915987"/>
                  <a:gd name="connsiteY8" fmla="*/ 129035 h 234420"/>
                  <a:gd name="connsiteX0" fmla="*/ 824 w 915249"/>
                  <a:gd name="connsiteY0" fmla="*/ 129035 h 224939"/>
                  <a:gd name="connsiteX1" fmla="*/ 115124 w 915249"/>
                  <a:gd name="connsiteY1" fmla="*/ 29081 h 224939"/>
                  <a:gd name="connsiteX2" fmla="*/ 458024 w 915249"/>
                  <a:gd name="connsiteY2" fmla="*/ 124213 h 224939"/>
                  <a:gd name="connsiteX3" fmla="*/ 700911 w 915249"/>
                  <a:gd name="connsiteY3" fmla="*/ 506 h 224939"/>
                  <a:gd name="connsiteX4" fmla="*/ 915224 w 915249"/>
                  <a:gd name="connsiteY4" fmla="*/ 129035 h 224939"/>
                  <a:gd name="connsiteX5" fmla="*/ 677099 w 915249"/>
                  <a:gd name="connsiteY5" fmla="*/ 224343 h 224939"/>
                  <a:gd name="connsiteX6" fmla="*/ 458024 w 915249"/>
                  <a:gd name="connsiteY6" fmla="*/ 124333 h 224939"/>
                  <a:gd name="connsiteX7" fmla="*/ 86549 w 915249"/>
                  <a:gd name="connsiteY7" fmla="*/ 214820 h 224939"/>
                  <a:gd name="connsiteX8" fmla="*/ 824 w 915249"/>
                  <a:gd name="connsiteY8" fmla="*/ 129035 h 224939"/>
                  <a:gd name="connsiteX0" fmla="*/ 46 w 914471"/>
                  <a:gd name="connsiteY0" fmla="*/ 129035 h 224935"/>
                  <a:gd name="connsiteX1" fmla="*/ 114346 w 914471"/>
                  <a:gd name="connsiteY1" fmla="*/ 29081 h 224935"/>
                  <a:gd name="connsiteX2" fmla="*/ 457246 w 914471"/>
                  <a:gd name="connsiteY2" fmla="*/ 124213 h 224935"/>
                  <a:gd name="connsiteX3" fmla="*/ 700133 w 914471"/>
                  <a:gd name="connsiteY3" fmla="*/ 506 h 224935"/>
                  <a:gd name="connsiteX4" fmla="*/ 914446 w 914471"/>
                  <a:gd name="connsiteY4" fmla="*/ 129035 h 224935"/>
                  <a:gd name="connsiteX5" fmla="*/ 676321 w 914471"/>
                  <a:gd name="connsiteY5" fmla="*/ 224343 h 224935"/>
                  <a:gd name="connsiteX6" fmla="*/ 457246 w 914471"/>
                  <a:gd name="connsiteY6" fmla="*/ 124333 h 224935"/>
                  <a:gd name="connsiteX7" fmla="*/ 123871 w 914471"/>
                  <a:gd name="connsiteY7" fmla="*/ 219583 h 224935"/>
                  <a:gd name="connsiteX8" fmla="*/ 46 w 914471"/>
                  <a:gd name="connsiteY8" fmla="*/ 129035 h 224935"/>
                  <a:gd name="connsiteX0" fmla="*/ 46 w 914557"/>
                  <a:gd name="connsiteY0" fmla="*/ 129035 h 220205"/>
                  <a:gd name="connsiteX1" fmla="*/ 114346 w 914557"/>
                  <a:gd name="connsiteY1" fmla="*/ 29081 h 220205"/>
                  <a:gd name="connsiteX2" fmla="*/ 457246 w 914557"/>
                  <a:gd name="connsiteY2" fmla="*/ 124213 h 220205"/>
                  <a:gd name="connsiteX3" fmla="*/ 700133 w 914557"/>
                  <a:gd name="connsiteY3" fmla="*/ 506 h 220205"/>
                  <a:gd name="connsiteX4" fmla="*/ 914446 w 914557"/>
                  <a:gd name="connsiteY4" fmla="*/ 129035 h 220205"/>
                  <a:gd name="connsiteX5" fmla="*/ 804908 w 914557"/>
                  <a:gd name="connsiteY5" fmla="*/ 210056 h 220205"/>
                  <a:gd name="connsiteX6" fmla="*/ 457246 w 914557"/>
                  <a:gd name="connsiteY6" fmla="*/ 124333 h 220205"/>
                  <a:gd name="connsiteX7" fmla="*/ 123871 w 914557"/>
                  <a:gd name="connsiteY7" fmla="*/ 219583 h 220205"/>
                  <a:gd name="connsiteX8" fmla="*/ 46 w 914557"/>
                  <a:gd name="connsiteY8" fmla="*/ 129035 h 220205"/>
                  <a:gd name="connsiteX0" fmla="*/ 46 w 914493"/>
                  <a:gd name="connsiteY0" fmla="*/ 129035 h 220196"/>
                  <a:gd name="connsiteX1" fmla="*/ 114346 w 914493"/>
                  <a:gd name="connsiteY1" fmla="*/ 29081 h 220196"/>
                  <a:gd name="connsiteX2" fmla="*/ 457246 w 914493"/>
                  <a:gd name="connsiteY2" fmla="*/ 124213 h 220196"/>
                  <a:gd name="connsiteX3" fmla="*/ 700133 w 914493"/>
                  <a:gd name="connsiteY3" fmla="*/ 506 h 220196"/>
                  <a:gd name="connsiteX4" fmla="*/ 914446 w 914493"/>
                  <a:gd name="connsiteY4" fmla="*/ 129035 h 220196"/>
                  <a:gd name="connsiteX5" fmla="*/ 752520 w 914493"/>
                  <a:gd name="connsiteY5" fmla="*/ 219581 h 220196"/>
                  <a:gd name="connsiteX6" fmla="*/ 457246 w 914493"/>
                  <a:gd name="connsiteY6" fmla="*/ 124333 h 220196"/>
                  <a:gd name="connsiteX7" fmla="*/ 123871 w 914493"/>
                  <a:gd name="connsiteY7" fmla="*/ 219583 h 220196"/>
                  <a:gd name="connsiteX8" fmla="*/ 46 w 914493"/>
                  <a:gd name="connsiteY8" fmla="*/ 129035 h 220196"/>
                  <a:gd name="connsiteX0" fmla="*/ 46 w 914493"/>
                  <a:gd name="connsiteY0" fmla="*/ 105310 h 196471"/>
                  <a:gd name="connsiteX1" fmla="*/ 114346 w 914493"/>
                  <a:gd name="connsiteY1" fmla="*/ 5356 h 196471"/>
                  <a:gd name="connsiteX2" fmla="*/ 457246 w 914493"/>
                  <a:gd name="connsiteY2" fmla="*/ 100488 h 196471"/>
                  <a:gd name="connsiteX3" fmla="*/ 795383 w 914493"/>
                  <a:gd name="connsiteY3" fmla="*/ 593 h 196471"/>
                  <a:gd name="connsiteX4" fmla="*/ 914446 w 914493"/>
                  <a:gd name="connsiteY4" fmla="*/ 105310 h 196471"/>
                  <a:gd name="connsiteX5" fmla="*/ 752520 w 914493"/>
                  <a:gd name="connsiteY5" fmla="*/ 195856 h 196471"/>
                  <a:gd name="connsiteX6" fmla="*/ 457246 w 914493"/>
                  <a:gd name="connsiteY6" fmla="*/ 100608 h 196471"/>
                  <a:gd name="connsiteX7" fmla="*/ 123871 w 914493"/>
                  <a:gd name="connsiteY7" fmla="*/ 195858 h 196471"/>
                  <a:gd name="connsiteX8" fmla="*/ 46 w 914493"/>
                  <a:gd name="connsiteY8" fmla="*/ 105310 h 196471"/>
                  <a:gd name="connsiteX0" fmla="*/ 46 w 914573"/>
                  <a:gd name="connsiteY0" fmla="*/ 105310 h 201211"/>
                  <a:gd name="connsiteX1" fmla="*/ 114346 w 914573"/>
                  <a:gd name="connsiteY1" fmla="*/ 5356 h 201211"/>
                  <a:gd name="connsiteX2" fmla="*/ 457246 w 914573"/>
                  <a:gd name="connsiteY2" fmla="*/ 100488 h 201211"/>
                  <a:gd name="connsiteX3" fmla="*/ 795383 w 914573"/>
                  <a:gd name="connsiteY3" fmla="*/ 593 h 201211"/>
                  <a:gd name="connsiteX4" fmla="*/ 914446 w 914573"/>
                  <a:gd name="connsiteY4" fmla="*/ 105310 h 201211"/>
                  <a:gd name="connsiteX5" fmla="*/ 809670 w 914573"/>
                  <a:gd name="connsiteY5" fmla="*/ 200619 h 201211"/>
                  <a:gd name="connsiteX6" fmla="*/ 457246 w 914573"/>
                  <a:gd name="connsiteY6" fmla="*/ 100608 h 201211"/>
                  <a:gd name="connsiteX7" fmla="*/ 123871 w 914573"/>
                  <a:gd name="connsiteY7" fmla="*/ 195858 h 201211"/>
                  <a:gd name="connsiteX8" fmla="*/ 46 w 914573"/>
                  <a:gd name="connsiteY8" fmla="*/ 105310 h 201211"/>
                  <a:gd name="connsiteX0" fmla="*/ 46 w 914564"/>
                  <a:gd name="connsiteY0" fmla="*/ 105310 h 196473"/>
                  <a:gd name="connsiteX1" fmla="*/ 114346 w 914564"/>
                  <a:gd name="connsiteY1" fmla="*/ 5356 h 196473"/>
                  <a:gd name="connsiteX2" fmla="*/ 457246 w 914564"/>
                  <a:gd name="connsiteY2" fmla="*/ 100488 h 196473"/>
                  <a:gd name="connsiteX3" fmla="*/ 795383 w 914564"/>
                  <a:gd name="connsiteY3" fmla="*/ 593 h 196473"/>
                  <a:gd name="connsiteX4" fmla="*/ 914446 w 914564"/>
                  <a:gd name="connsiteY4" fmla="*/ 105310 h 196473"/>
                  <a:gd name="connsiteX5" fmla="*/ 807288 w 914564"/>
                  <a:gd name="connsiteY5" fmla="*/ 193476 h 196473"/>
                  <a:gd name="connsiteX6" fmla="*/ 457246 w 914564"/>
                  <a:gd name="connsiteY6" fmla="*/ 100608 h 196473"/>
                  <a:gd name="connsiteX7" fmla="*/ 123871 w 914564"/>
                  <a:gd name="connsiteY7" fmla="*/ 195858 h 196473"/>
                  <a:gd name="connsiteX8" fmla="*/ 46 w 914564"/>
                  <a:gd name="connsiteY8" fmla="*/ 105310 h 196473"/>
                  <a:gd name="connsiteX0" fmla="*/ 46 w 914564"/>
                  <a:gd name="connsiteY0" fmla="*/ 100570 h 191733"/>
                  <a:gd name="connsiteX1" fmla="*/ 114346 w 914564"/>
                  <a:gd name="connsiteY1" fmla="*/ 616 h 191733"/>
                  <a:gd name="connsiteX2" fmla="*/ 457246 w 914564"/>
                  <a:gd name="connsiteY2" fmla="*/ 95748 h 191733"/>
                  <a:gd name="connsiteX3" fmla="*/ 812052 w 914564"/>
                  <a:gd name="connsiteY3" fmla="*/ 615 h 191733"/>
                  <a:gd name="connsiteX4" fmla="*/ 914446 w 914564"/>
                  <a:gd name="connsiteY4" fmla="*/ 100570 h 191733"/>
                  <a:gd name="connsiteX5" fmla="*/ 807288 w 914564"/>
                  <a:gd name="connsiteY5" fmla="*/ 188736 h 191733"/>
                  <a:gd name="connsiteX6" fmla="*/ 457246 w 914564"/>
                  <a:gd name="connsiteY6" fmla="*/ 95868 h 191733"/>
                  <a:gd name="connsiteX7" fmla="*/ 123871 w 914564"/>
                  <a:gd name="connsiteY7" fmla="*/ 191118 h 191733"/>
                  <a:gd name="connsiteX8" fmla="*/ 46 w 914564"/>
                  <a:gd name="connsiteY8" fmla="*/ 100570 h 191733"/>
                  <a:gd name="connsiteX0" fmla="*/ 46 w 914564"/>
                  <a:gd name="connsiteY0" fmla="*/ 100570 h 191747"/>
                  <a:gd name="connsiteX1" fmla="*/ 114346 w 914564"/>
                  <a:gd name="connsiteY1" fmla="*/ 616 h 191747"/>
                  <a:gd name="connsiteX2" fmla="*/ 457246 w 914564"/>
                  <a:gd name="connsiteY2" fmla="*/ 95748 h 191747"/>
                  <a:gd name="connsiteX3" fmla="*/ 812052 w 914564"/>
                  <a:gd name="connsiteY3" fmla="*/ 615 h 191747"/>
                  <a:gd name="connsiteX4" fmla="*/ 914446 w 914564"/>
                  <a:gd name="connsiteY4" fmla="*/ 100570 h 191747"/>
                  <a:gd name="connsiteX5" fmla="*/ 807288 w 914564"/>
                  <a:gd name="connsiteY5" fmla="*/ 188736 h 191747"/>
                  <a:gd name="connsiteX6" fmla="*/ 474447 w 914564"/>
                  <a:gd name="connsiteY6" fmla="*/ 98249 h 191747"/>
                  <a:gd name="connsiteX7" fmla="*/ 123871 w 914564"/>
                  <a:gd name="connsiteY7" fmla="*/ 191118 h 191747"/>
                  <a:gd name="connsiteX8" fmla="*/ 46 w 914564"/>
                  <a:gd name="connsiteY8" fmla="*/ 100570 h 191747"/>
                  <a:gd name="connsiteX0" fmla="*/ 46 w 914564"/>
                  <a:gd name="connsiteY0" fmla="*/ 100582 h 191759"/>
                  <a:gd name="connsiteX1" fmla="*/ 114346 w 914564"/>
                  <a:gd name="connsiteY1" fmla="*/ 628 h 191759"/>
                  <a:gd name="connsiteX2" fmla="*/ 477314 w 914564"/>
                  <a:gd name="connsiteY2" fmla="*/ 93379 h 191759"/>
                  <a:gd name="connsiteX3" fmla="*/ 812052 w 914564"/>
                  <a:gd name="connsiteY3" fmla="*/ 627 h 191759"/>
                  <a:gd name="connsiteX4" fmla="*/ 914446 w 914564"/>
                  <a:gd name="connsiteY4" fmla="*/ 100582 h 191759"/>
                  <a:gd name="connsiteX5" fmla="*/ 807288 w 914564"/>
                  <a:gd name="connsiteY5" fmla="*/ 188748 h 191759"/>
                  <a:gd name="connsiteX6" fmla="*/ 474447 w 914564"/>
                  <a:gd name="connsiteY6" fmla="*/ 98261 h 191759"/>
                  <a:gd name="connsiteX7" fmla="*/ 123871 w 914564"/>
                  <a:gd name="connsiteY7" fmla="*/ 191130 h 191759"/>
                  <a:gd name="connsiteX8" fmla="*/ 46 w 914564"/>
                  <a:gd name="connsiteY8" fmla="*/ 100582 h 191759"/>
                  <a:gd name="connsiteX0" fmla="*/ 46 w 914564"/>
                  <a:gd name="connsiteY0" fmla="*/ 100582 h 191773"/>
                  <a:gd name="connsiteX1" fmla="*/ 114346 w 914564"/>
                  <a:gd name="connsiteY1" fmla="*/ 628 h 191773"/>
                  <a:gd name="connsiteX2" fmla="*/ 477314 w 914564"/>
                  <a:gd name="connsiteY2" fmla="*/ 93379 h 191773"/>
                  <a:gd name="connsiteX3" fmla="*/ 812052 w 914564"/>
                  <a:gd name="connsiteY3" fmla="*/ 627 h 191773"/>
                  <a:gd name="connsiteX4" fmla="*/ 914446 w 914564"/>
                  <a:gd name="connsiteY4" fmla="*/ 100582 h 191773"/>
                  <a:gd name="connsiteX5" fmla="*/ 807288 w 914564"/>
                  <a:gd name="connsiteY5" fmla="*/ 188748 h 191773"/>
                  <a:gd name="connsiteX6" fmla="*/ 471580 w 914564"/>
                  <a:gd name="connsiteY6" fmla="*/ 100643 h 191773"/>
                  <a:gd name="connsiteX7" fmla="*/ 123871 w 914564"/>
                  <a:gd name="connsiteY7" fmla="*/ 191130 h 191773"/>
                  <a:gd name="connsiteX8" fmla="*/ 46 w 914564"/>
                  <a:gd name="connsiteY8" fmla="*/ 100582 h 191773"/>
                  <a:gd name="connsiteX0" fmla="*/ 46 w 914564"/>
                  <a:gd name="connsiteY0" fmla="*/ 100582 h 191745"/>
                  <a:gd name="connsiteX1" fmla="*/ 114346 w 914564"/>
                  <a:gd name="connsiteY1" fmla="*/ 628 h 191745"/>
                  <a:gd name="connsiteX2" fmla="*/ 477314 w 914564"/>
                  <a:gd name="connsiteY2" fmla="*/ 93379 h 191745"/>
                  <a:gd name="connsiteX3" fmla="*/ 812052 w 914564"/>
                  <a:gd name="connsiteY3" fmla="*/ 627 h 191745"/>
                  <a:gd name="connsiteX4" fmla="*/ 914446 w 914564"/>
                  <a:gd name="connsiteY4" fmla="*/ 100582 h 191745"/>
                  <a:gd name="connsiteX5" fmla="*/ 807288 w 914564"/>
                  <a:gd name="connsiteY5" fmla="*/ 188748 h 191745"/>
                  <a:gd name="connsiteX6" fmla="*/ 471580 w 914564"/>
                  <a:gd name="connsiteY6" fmla="*/ 95880 h 191745"/>
                  <a:gd name="connsiteX7" fmla="*/ 123871 w 914564"/>
                  <a:gd name="connsiteY7" fmla="*/ 191130 h 191745"/>
                  <a:gd name="connsiteX8" fmla="*/ 46 w 914564"/>
                  <a:gd name="connsiteY8" fmla="*/ 100582 h 191745"/>
                  <a:gd name="connsiteX0" fmla="*/ 46 w 914564"/>
                  <a:gd name="connsiteY0" fmla="*/ 100570 h 191733"/>
                  <a:gd name="connsiteX1" fmla="*/ 114346 w 914564"/>
                  <a:gd name="connsiteY1" fmla="*/ 616 h 191733"/>
                  <a:gd name="connsiteX2" fmla="*/ 467280 w 914564"/>
                  <a:gd name="connsiteY2" fmla="*/ 95748 h 191733"/>
                  <a:gd name="connsiteX3" fmla="*/ 812052 w 914564"/>
                  <a:gd name="connsiteY3" fmla="*/ 615 h 191733"/>
                  <a:gd name="connsiteX4" fmla="*/ 914446 w 914564"/>
                  <a:gd name="connsiteY4" fmla="*/ 100570 h 191733"/>
                  <a:gd name="connsiteX5" fmla="*/ 807288 w 914564"/>
                  <a:gd name="connsiteY5" fmla="*/ 188736 h 191733"/>
                  <a:gd name="connsiteX6" fmla="*/ 471580 w 914564"/>
                  <a:gd name="connsiteY6" fmla="*/ 95868 h 191733"/>
                  <a:gd name="connsiteX7" fmla="*/ 123871 w 914564"/>
                  <a:gd name="connsiteY7" fmla="*/ 191118 h 191733"/>
                  <a:gd name="connsiteX8" fmla="*/ 46 w 914564"/>
                  <a:gd name="connsiteY8" fmla="*/ 100570 h 191733"/>
                  <a:gd name="connsiteX0" fmla="*/ 1 w 914519"/>
                  <a:gd name="connsiteY0" fmla="*/ 100570 h 191733"/>
                  <a:gd name="connsiteX1" fmla="*/ 124335 w 914519"/>
                  <a:gd name="connsiteY1" fmla="*/ 616 h 191733"/>
                  <a:gd name="connsiteX2" fmla="*/ 467235 w 914519"/>
                  <a:gd name="connsiteY2" fmla="*/ 95748 h 191733"/>
                  <a:gd name="connsiteX3" fmla="*/ 812007 w 914519"/>
                  <a:gd name="connsiteY3" fmla="*/ 615 h 191733"/>
                  <a:gd name="connsiteX4" fmla="*/ 914401 w 914519"/>
                  <a:gd name="connsiteY4" fmla="*/ 100570 h 191733"/>
                  <a:gd name="connsiteX5" fmla="*/ 807243 w 914519"/>
                  <a:gd name="connsiteY5" fmla="*/ 188736 h 191733"/>
                  <a:gd name="connsiteX6" fmla="*/ 471535 w 914519"/>
                  <a:gd name="connsiteY6" fmla="*/ 95868 h 191733"/>
                  <a:gd name="connsiteX7" fmla="*/ 123826 w 914519"/>
                  <a:gd name="connsiteY7" fmla="*/ 191118 h 191733"/>
                  <a:gd name="connsiteX8" fmla="*/ 1 w 914519"/>
                  <a:gd name="connsiteY8" fmla="*/ 100570 h 191733"/>
                  <a:gd name="connsiteX0" fmla="*/ 1 w 914519"/>
                  <a:gd name="connsiteY0" fmla="*/ 100570 h 191733"/>
                  <a:gd name="connsiteX1" fmla="*/ 124335 w 914519"/>
                  <a:gd name="connsiteY1" fmla="*/ 616 h 191733"/>
                  <a:gd name="connsiteX2" fmla="*/ 467235 w 914519"/>
                  <a:gd name="connsiteY2" fmla="*/ 95748 h 191733"/>
                  <a:gd name="connsiteX3" fmla="*/ 804839 w 914519"/>
                  <a:gd name="connsiteY3" fmla="*/ 615 h 191733"/>
                  <a:gd name="connsiteX4" fmla="*/ 914401 w 914519"/>
                  <a:gd name="connsiteY4" fmla="*/ 100570 h 191733"/>
                  <a:gd name="connsiteX5" fmla="*/ 807243 w 914519"/>
                  <a:gd name="connsiteY5" fmla="*/ 188736 h 191733"/>
                  <a:gd name="connsiteX6" fmla="*/ 471535 w 914519"/>
                  <a:gd name="connsiteY6" fmla="*/ 95868 h 191733"/>
                  <a:gd name="connsiteX7" fmla="*/ 123826 w 914519"/>
                  <a:gd name="connsiteY7" fmla="*/ 191118 h 191733"/>
                  <a:gd name="connsiteX8" fmla="*/ 1 w 914519"/>
                  <a:gd name="connsiteY8" fmla="*/ 100570 h 191733"/>
                  <a:gd name="connsiteX0" fmla="*/ 18 w 914536"/>
                  <a:gd name="connsiteY0" fmla="*/ 100570 h 189363"/>
                  <a:gd name="connsiteX1" fmla="*/ 124352 w 914536"/>
                  <a:gd name="connsiteY1" fmla="*/ 616 h 189363"/>
                  <a:gd name="connsiteX2" fmla="*/ 467252 w 914536"/>
                  <a:gd name="connsiteY2" fmla="*/ 95748 h 189363"/>
                  <a:gd name="connsiteX3" fmla="*/ 804856 w 914536"/>
                  <a:gd name="connsiteY3" fmla="*/ 615 h 189363"/>
                  <a:gd name="connsiteX4" fmla="*/ 914418 w 914536"/>
                  <a:gd name="connsiteY4" fmla="*/ 100570 h 189363"/>
                  <a:gd name="connsiteX5" fmla="*/ 807260 w 914536"/>
                  <a:gd name="connsiteY5" fmla="*/ 188736 h 189363"/>
                  <a:gd name="connsiteX6" fmla="*/ 471552 w 914536"/>
                  <a:gd name="connsiteY6" fmla="*/ 95868 h 189363"/>
                  <a:gd name="connsiteX7" fmla="*/ 118109 w 914536"/>
                  <a:gd name="connsiteY7" fmla="*/ 188737 h 189363"/>
                  <a:gd name="connsiteX8" fmla="*/ 18 w 914536"/>
                  <a:gd name="connsiteY8" fmla="*/ 100570 h 189363"/>
                  <a:gd name="connsiteX0" fmla="*/ 2 w 914520"/>
                  <a:gd name="connsiteY0" fmla="*/ 100570 h 189363"/>
                  <a:gd name="connsiteX1" fmla="*/ 124336 w 914520"/>
                  <a:gd name="connsiteY1" fmla="*/ 616 h 189363"/>
                  <a:gd name="connsiteX2" fmla="*/ 467236 w 914520"/>
                  <a:gd name="connsiteY2" fmla="*/ 95748 h 189363"/>
                  <a:gd name="connsiteX3" fmla="*/ 804840 w 914520"/>
                  <a:gd name="connsiteY3" fmla="*/ 615 h 189363"/>
                  <a:gd name="connsiteX4" fmla="*/ 914402 w 914520"/>
                  <a:gd name="connsiteY4" fmla="*/ 100570 h 189363"/>
                  <a:gd name="connsiteX5" fmla="*/ 807244 w 914520"/>
                  <a:gd name="connsiteY5" fmla="*/ 188736 h 189363"/>
                  <a:gd name="connsiteX6" fmla="*/ 471536 w 914520"/>
                  <a:gd name="connsiteY6" fmla="*/ 95868 h 189363"/>
                  <a:gd name="connsiteX7" fmla="*/ 122394 w 914520"/>
                  <a:gd name="connsiteY7" fmla="*/ 188737 h 189363"/>
                  <a:gd name="connsiteX8" fmla="*/ 2 w 914520"/>
                  <a:gd name="connsiteY8" fmla="*/ 100570 h 189363"/>
                  <a:gd name="connsiteX0" fmla="*/ 393 w 914911"/>
                  <a:gd name="connsiteY0" fmla="*/ 103512 h 192305"/>
                  <a:gd name="connsiteX1" fmla="*/ 98746 w 914911"/>
                  <a:gd name="connsiteY1" fmla="*/ 600 h 192305"/>
                  <a:gd name="connsiteX2" fmla="*/ 467627 w 914911"/>
                  <a:gd name="connsiteY2" fmla="*/ 98690 h 192305"/>
                  <a:gd name="connsiteX3" fmla="*/ 805231 w 914911"/>
                  <a:gd name="connsiteY3" fmla="*/ 3557 h 192305"/>
                  <a:gd name="connsiteX4" fmla="*/ 914793 w 914911"/>
                  <a:gd name="connsiteY4" fmla="*/ 103512 h 192305"/>
                  <a:gd name="connsiteX5" fmla="*/ 807635 w 914911"/>
                  <a:gd name="connsiteY5" fmla="*/ 191678 h 192305"/>
                  <a:gd name="connsiteX6" fmla="*/ 471927 w 914911"/>
                  <a:gd name="connsiteY6" fmla="*/ 98810 h 192305"/>
                  <a:gd name="connsiteX7" fmla="*/ 122785 w 914911"/>
                  <a:gd name="connsiteY7" fmla="*/ 191679 h 192305"/>
                  <a:gd name="connsiteX8" fmla="*/ 393 w 914911"/>
                  <a:gd name="connsiteY8" fmla="*/ 103512 h 192305"/>
                  <a:gd name="connsiteX0" fmla="*/ 3 w 914521"/>
                  <a:gd name="connsiteY0" fmla="*/ 103512 h 195249"/>
                  <a:gd name="connsiteX1" fmla="*/ 98356 w 914521"/>
                  <a:gd name="connsiteY1" fmla="*/ 600 h 195249"/>
                  <a:gd name="connsiteX2" fmla="*/ 467237 w 914521"/>
                  <a:gd name="connsiteY2" fmla="*/ 98690 h 195249"/>
                  <a:gd name="connsiteX3" fmla="*/ 804841 w 914521"/>
                  <a:gd name="connsiteY3" fmla="*/ 3557 h 195249"/>
                  <a:gd name="connsiteX4" fmla="*/ 914403 w 914521"/>
                  <a:gd name="connsiteY4" fmla="*/ 103512 h 195249"/>
                  <a:gd name="connsiteX5" fmla="*/ 807245 w 914521"/>
                  <a:gd name="connsiteY5" fmla="*/ 191678 h 195249"/>
                  <a:gd name="connsiteX6" fmla="*/ 471537 w 914521"/>
                  <a:gd name="connsiteY6" fmla="*/ 98810 h 195249"/>
                  <a:gd name="connsiteX7" fmla="*/ 96414 w 914521"/>
                  <a:gd name="connsiteY7" fmla="*/ 194637 h 195249"/>
                  <a:gd name="connsiteX8" fmla="*/ 3 w 914521"/>
                  <a:gd name="connsiteY8" fmla="*/ 103512 h 195249"/>
                  <a:gd name="connsiteX0" fmla="*/ 3 w 914948"/>
                  <a:gd name="connsiteY0" fmla="*/ 103512 h 195249"/>
                  <a:gd name="connsiteX1" fmla="*/ 98356 w 914948"/>
                  <a:gd name="connsiteY1" fmla="*/ 600 h 195249"/>
                  <a:gd name="connsiteX2" fmla="*/ 467237 w 914948"/>
                  <a:gd name="connsiteY2" fmla="*/ 98690 h 195249"/>
                  <a:gd name="connsiteX3" fmla="*/ 804841 w 914948"/>
                  <a:gd name="connsiteY3" fmla="*/ 3557 h 195249"/>
                  <a:gd name="connsiteX4" fmla="*/ 914403 w 914948"/>
                  <a:gd name="connsiteY4" fmla="*/ 103512 h 195249"/>
                  <a:gd name="connsiteX5" fmla="*/ 838422 w 914948"/>
                  <a:gd name="connsiteY5" fmla="*/ 191678 h 195249"/>
                  <a:gd name="connsiteX6" fmla="*/ 471537 w 914948"/>
                  <a:gd name="connsiteY6" fmla="*/ 98810 h 195249"/>
                  <a:gd name="connsiteX7" fmla="*/ 96414 w 914948"/>
                  <a:gd name="connsiteY7" fmla="*/ 194637 h 195249"/>
                  <a:gd name="connsiteX8" fmla="*/ 3 w 914948"/>
                  <a:gd name="connsiteY8" fmla="*/ 103512 h 195249"/>
                  <a:gd name="connsiteX0" fmla="*/ 3 w 914948"/>
                  <a:gd name="connsiteY0" fmla="*/ 106457 h 198194"/>
                  <a:gd name="connsiteX1" fmla="*/ 98356 w 914948"/>
                  <a:gd name="connsiteY1" fmla="*/ 3545 h 198194"/>
                  <a:gd name="connsiteX2" fmla="*/ 467237 w 914948"/>
                  <a:gd name="connsiteY2" fmla="*/ 101635 h 198194"/>
                  <a:gd name="connsiteX3" fmla="*/ 833420 w 914948"/>
                  <a:gd name="connsiteY3" fmla="*/ 585 h 198194"/>
                  <a:gd name="connsiteX4" fmla="*/ 914403 w 914948"/>
                  <a:gd name="connsiteY4" fmla="*/ 106457 h 198194"/>
                  <a:gd name="connsiteX5" fmla="*/ 838422 w 914948"/>
                  <a:gd name="connsiteY5" fmla="*/ 194623 h 198194"/>
                  <a:gd name="connsiteX6" fmla="*/ 471537 w 914948"/>
                  <a:gd name="connsiteY6" fmla="*/ 101755 h 198194"/>
                  <a:gd name="connsiteX7" fmla="*/ 96414 w 914948"/>
                  <a:gd name="connsiteY7" fmla="*/ 197582 h 198194"/>
                  <a:gd name="connsiteX8" fmla="*/ 3 w 914948"/>
                  <a:gd name="connsiteY8" fmla="*/ 106457 h 198194"/>
                  <a:gd name="connsiteX0" fmla="*/ 3 w 914633"/>
                  <a:gd name="connsiteY0" fmla="*/ 106457 h 198196"/>
                  <a:gd name="connsiteX1" fmla="*/ 98356 w 914633"/>
                  <a:gd name="connsiteY1" fmla="*/ 3545 h 198196"/>
                  <a:gd name="connsiteX2" fmla="*/ 467237 w 914633"/>
                  <a:gd name="connsiteY2" fmla="*/ 101635 h 198196"/>
                  <a:gd name="connsiteX3" fmla="*/ 833420 w 914633"/>
                  <a:gd name="connsiteY3" fmla="*/ 585 h 198196"/>
                  <a:gd name="connsiteX4" fmla="*/ 914403 w 914633"/>
                  <a:gd name="connsiteY4" fmla="*/ 106457 h 198196"/>
                  <a:gd name="connsiteX5" fmla="*/ 825431 w 914633"/>
                  <a:gd name="connsiteY5" fmla="*/ 191664 h 198196"/>
                  <a:gd name="connsiteX6" fmla="*/ 471537 w 914633"/>
                  <a:gd name="connsiteY6" fmla="*/ 101755 h 198196"/>
                  <a:gd name="connsiteX7" fmla="*/ 96414 w 914633"/>
                  <a:gd name="connsiteY7" fmla="*/ 197582 h 198196"/>
                  <a:gd name="connsiteX8" fmla="*/ 3 w 914633"/>
                  <a:gd name="connsiteY8" fmla="*/ 106457 h 198196"/>
                  <a:gd name="connsiteX0" fmla="*/ 3 w 914633"/>
                  <a:gd name="connsiteY0" fmla="*/ 106457 h 198197"/>
                  <a:gd name="connsiteX1" fmla="*/ 98356 w 914633"/>
                  <a:gd name="connsiteY1" fmla="*/ 3545 h 198197"/>
                  <a:gd name="connsiteX2" fmla="*/ 467237 w 914633"/>
                  <a:gd name="connsiteY2" fmla="*/ 101635 h 198197"/>
                  <a:gd name="connsiteX3" fmla="*/ 820430 w 914633"/>
                  <a:gd name="connsiteY3" fmla="*/ 585 h 198197"/>
                  <a:gd name="connsiteX4" fmla="*/ 914403 w 914633"/>
                  <a:gd name="connsiteY4" fmla="*/ 106457 h 198197"/>
                  <a:gd name="connsiteX5" fmla="*/ 825431 w 914633"/>
                  <a:gd name="connsiteY5" fmla="*/ 191664 h 198197"/>
                  <a:gd name="connsiteX6" fmla="*/ 471537 w 914633"/>
                  <a:gd name="connsiteY6" fmla="*/ 101755 h 198197"/>
                  <a:gd name="connsiteX7" fmla="*/ 96414 w 914633"/>
                  <a:gd name="connsiteY7" fmla="*/ 197582 h 198197"/>
                  <a:gd name="connsiteX8" fmla="*/ 3 w 914633"/>
                  <a:gd name="connsiteY8" fmla="*/ 106457 h 198197"/>
                  <a:gd name="connsiteX0" fmla="*/ 3 w 914568"/>
                  <a:gd name="connsiteY0" fmla="*/ 106457 h 198197"/>
                  <a:gd name="connsiteX1" fmla="*/ 98356 w 914568"/>
                  <a:gd name="connsiteY1" fmla="*/ 3545 h 198197"/>
                  <a:gd name="connsiteX2" fmla="*/ 467237 w 914568"/>
                  <a:gd name="connsiteY2" fmla="*/ 101635 h 198197"/>
                  <a:gd name="connsiteX3" fmla="*/ 820430 w 914568"/>
                  <a:gd name="connsiteY3" fmla="*/ 585 h 198197"/>
                  <a:gd name="connsiteX4" fmla="*/ 914403 w 914568"/>
                  <a:gd name="connsiteY4" fmla="*/ 106457 h 198197"/>
                  <a:gd name="connsiteX5" fmla="*/ 817636 w 914568"/>
                  <a:gd name="connsiteY5" fmla="*/ 191664 h 198197"/>
                  <a:gd name="connsiteX6" fmla="*/ 471537 w 914568"/>
                  <a:gd name="connsiteY6" fmla="*/ 101755 h 198197"/>
                  <a:gd name="connsiteX7" fmla="*/ 96414 w 914568"/>
                  <a:gd name="connsiteY7" fmla="*/ 197582 h 198197"/>
                  <a:gd name="connsiteX8" fmla="*/ 3 w 914568"/>
                  <a:gd name="connsiteY8" fmla="*/ 106457 h 198197"/>
                  <a:gd name="connsiteX0" fmla="*/ 3 w 911987"/>
                  <a:gd name="connsiteY0" fmla="*/ 106457 h 198197"/>
                  <a:gd name="connsiteX1" fmla="*/ 98356 w 911987"/>
                  <a:gd name="connsiteY1" fmla="*/ 3545 h 198197"/>
                  <a:gd name="connsiteX2" fmla="*/ 467237 w 911987"/>
                  <a:gd name="connsiteY2" fmla="*/ 101635 h 198197"/>
                  <a:gd name="connsiteX3" fmla="*/ 820430 w 911987"/>
                  <a:gd name="connsiteY3" fmla="*/ 585 h 198197"/>
                  <a:gd name="connsiteX4" fmla="*/ 911805 w 911987"/>
                  <a:gd name="connsiteY4" fmla="*/ 97580 h 198197"/>
                  <a:gd name="connsiteX5" fmla="*/ 817636 w 911987"/>
                  <a:gd name="connsiteY5" fmla="*/ 191664 h 198197"/>
                  <a:gd name="connsiteX6" fmla="*/ 471537 w 911987"/>
                  <a:gd name="connsiteY6" fmla="*/ 101755 h 198197"/>
                  <a:gd name="connsiteX7" fmla="*/ 96414 w 911987"/>
                  <a:gd name="connsiteY7" fmla="*/ 197582 h 198197"/>
                  <a:gd name="connsiteX8" fmla="*/ 3 w 911987"/>
                  <a:gd name="connsiteY8" fmla="*/ 106457 h 198197"/>
                  <a:gd name="connsiteX0" fmla="*/ 3 w 911987"/>
                  <a:gd name="connsiteY0" fmla="*/ 97581 h 198197"/>
                  <a:gd name="connsiteX1" fmla="*/ 98356 w 911987"/>
                  <a:gd name="connsiteY1" fmla="*/ 3545 h 198197"/>
                  <a:gd name="connsiteX2" fmla="*/ 467237 w 911987"/>
                  <a:gd name="connsiteY2" fmla="*/ 101635 h 198197"/>
                  <a:gd name="connsiteX3" fmla="*/ 820430 w 911987"/>
                  <a:gd name="connsiteY3" fmla="*/ 585 h 198197"/>
                  <a:gd name="connsiteX4" fmla="*/ 911805 w 911987"/>
                  <a:gd name="connsiteY4" fmla="*/ 97580 h 198197"/>
                  <a:gd name="connsiteX5" fmla="*/ 817636 w 911987"/>
                  <a:gd name="connsiteY5" fmla="*/ 191664 h 198197"/>
                  <a:gd name="connsiteX6" fmla="*/ 471537 w 911987"/>
                  <a:gd name="connsiteY6" fmla="*/ 101755 h 198197"/>
                  <a:gd name="connsiteX7" fmla="*/ 96414 w 911987"/>
                  <a:gd name="connsiteY7" fmla="*/ 197582 h 198197"/>
                  <a:gd name="connsiteX8" fmla="*/ 3 w 911987"/>
                  <a:gd name="connsiteY8" fmla="*/ 97581 h 198197"/>
                  <a:gd name="connsiteX0" fmla="*/ 3 w 914586"/>
                  <a:gd name="connsiteY0" fmla="*/ 100654 h 198197"/>
                  <a:gd name="connsiteX1" fmla="*/ 100955 w 914586"/>
                  <a:gd name="connsiteY1" fmla="*/ 3545 h 198197"/>
                  <a:gd name="connsiteX2" fmla="*/ 469836 w 914586"/>
                  <a:gd name="connsiteY2" fmla="*/ 101635 h 198197"/>
                  <a:gd name="connsiteX3" fmla="*/ 823029 w 914586"/>
                  <a:gd name="connsiteY3" fmla="*/ 585 h 198197"/>
                  <a:gd name="connsiteX4" fmla="*/ 914404 w 914586"/>
                  <a:gd name="connsiteY4" fmla="*/ 97580 h 198197"/>
                  <a:gd name="connsiteX5" fmla="*/ 820235 w 914586"/>
                  <a:gd name="connsiteY5" fmla="*/ 191664 h 198197"/>
                  <a:gd name="connsiteX6" fmla="*/ 474136 w 914586"/>
                  <a:gd name="connsiteY6" fmla="*/ 101755 h 198197"/>
                  <a:gd name="connsiteX7" fmla="*/ 99013 w 914586"/>
                  <a:gd name="connsiteY7" fmla="*/ 197582 h 198197"/>
                  <a:gd name="connsiteX8" fmla="*/ 3 w 914586"/>
                  <a:gd name="connsiteY8" fmla="*/ 100654 h 198197"/>
                  <a:gd name="connsiteX0" fmla="*/ 3 w 917167"/>
                  <a:gd name="connsiteY0" fmla="*/ 100654 h 198197"/>
                  <a:gd name="connsiteX1" fmla="*/ 100955 w 917167"/>
                  <a:gd name="connsiteY1" fmla="*/ 3545 h 198197"/>
                  <a:gd name="connsiteX2" fmla="*/ 469836 w 917167"/>
                  <a:gd name="connsiteY2" fmla="*/ 101635 h 198197"/>
                  <a:gd name="connsiteX3" fmla="*/ 823029 w 917167"/>
                  <a:gd name="connsiteY3" fmla="*/ 585 h 198197"/>
                  <a:gd name="connsiteX4" fmla="*/ 917002 w 917167"/>
                  <a:gd name="connsiteY4" fmla="*/ 101677 h 198197"/>
                  <a:gd name="connsiteX5" fmla="*/ 820235 w 917167"/>
                  <a:gd name="connsiteY5" fmla="*/ 191664 h 198197"/>
                  <a:gd name="connsiteX6" fmla="*/ 474136 w 917167"/>
                  <a:gd name="connsiteY6" fmla="*/ 101755 h 198197"/>
                  <a:gd name="connsiteX7" fmla="*/ 99013 w 917167"/>
                  <a:gd name="connsiteY7" fmla="*/ 197582 h 198197"/>
                  <a:gd name="connsiteX8" fmla="*/ 3 w 917167"/>
                  <a:gd name="connsiteY8" fmla="*/ 100654 h 198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7167" h="198197">
                    <a:moveTo>
                      <a:pt x="3" y="100654"/>
                    </a:moveTo>
                    <a:cubicBezTo>
                      <a:pt x="327" y="68315"/>
                      <a:pt x="24755" y="13080"/>
                      <a:pt x="100955" y="3545"/>
                    </a:cubicBezTo>
                    <a:cubicBezTo>
                      <a:pt x="177155" y="-5990"/>
                      <a:pt x="349490" y="102128"/>
                      <a:pt x="469836" y="101635"/>
                    </a:cubicBezTo>
                    <a:cubicBezTo>
                      <a:pt x="590182" y="101142"/>
                      <a:pt x="746829" y="-8950"/>
                      <a:pt x="823029" y="585"/>
                    </a:cubicBezTo>
                    <a:cubicBezTo>
                      <a:pt x="899229" y="10120"/>
                      <a:pt x="914621" y="79452"/>
                      <a:pt x="917002" y="101677"/>
                    </a:cubicBezTo>
                    <a:cubicBezTo>
                      <a:pt x="919383" y="123902"/>
                      <a:pt x="896435" y="182129"/>
                      <a:pt x="820235" y="191664"/>
                    </a:cubicBezTo>
                    <a:cubicBezTo>
                      <a:pt x="744035" y="201199"/>
                      <a:pt x="594340" y="100769"/>
                      <a:pt x="474136" y="101755"/>
                    </a:cubicBezTo>
                    <a:cubicBezTo>
                      <a:pt x="353932" y="102741"/>
                      <a:pt x="175213" y="207117"/>
                      <a:pt x="99013" y="197582"/>
                    </a:cubicBezTo>
                    <a:cubicBezTo>
                      <a:pt x="22813" y="188047"/>
                      <a:pt x="-321" y="132993"/>
                      <a:pt x="3" y="100654"/>
                    </a:cubicBezTo>
                    <a:close/>
                  </a:path>
                </a:pathLst>
              </a:custGeom>
              <a:solidFill>
                <a:srgbClr val="FBFE7E"/>
              </a:solidFill>
              <a:ln>
                <a:solidFill>
                  <a:srgbClr val="E164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64" name="Rectangle 82"/>
                  <p:cNvSpPr/>
                  <p:nvPr/>
                </p:nvSpPr>
                <p:spPr>
                  <a:xfrm>
                    <a:off x="5771946" y="2013334"/>
                    <a:ext cx="651406" cy="405788"/>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altLang="zh-CN" sz="1600" b="0" i="1" u="none" strike="noStrike" kern="1200" cap="none" spc="0" normalizeH="0" baseline="0" noProof="0" smtClean="0">
                                  <a:ln>
                                    <a:noFill/>
                                  </a:ln>
                                  <a:solidFill>
                                    <a:srgbClr val="E16400"/>
                                  </a:solidFill>
                                  <a:effectLst/>
                                  <a:uLnTx/>
                                  <a:uFillTx/>
                                  <a:latin typeface="Cambria Math" panose="02040503050406030204" pitchFamily="18" charset="0"/>
                                  <a:cs typeface="+mn-cs"/>
                                </a:rPr>
                              </m:ctrlPr>
                            </m:sSubPr>
                            <m:e>
                              <m:r>
                                <a:rPr kumimoji="0" lang="en-US" altLang="zh-CN" sz="1600" b="0" i="1" u="none" strike="noStrike" kern="1200" cap="none" spc="0" normalizeH="0" baseline="0" noProof="0" smtClean="0">
                                  <a:ln>
                                    <a:noFill/>
                                  </a:ln>
                                  <a:solidFill>
                                    <a:srgbClr val="E16400"/>
                                  </a:solidFill>
                                  <a:effectLst/>
                                  <a:uLnTx/>
                                  <a:uFillTx/>
                                  <a:latin typeface="Cambria Math" panose="02040503050406030204" pitchFamily="18" charset="0"/>
                                  <a:cs typeface="+mn-cs"/>
                                </a:rPr>
                                <m:t>𝑑</m:t>
                              </m:r>
                            </m:e>
                            <m:sub>
                              <m:r>
                                <a:rPr kumimoji="0" lang="en-US" altLang="zh-CN" sz="1600" b="1" i="1" u="none" strike="noStrike" kern="1200" cap="none" spc="0" normalizeH="0" baseline="0" noProof="0" smtClean="0">
                                  <a:ln>
                                    <a:noFill/>
                                  </a:ln>
                                  <a:solidFill>
                                    <a:srgbClr val="E16400"/>
                                  </a:solidFill>
                                  <a:effectLst/>
                                  <a:uLnTx/>
                                  <a:uFillTx/>
                                  <a:latin typeface="Cambria Math"/>
                                  <a:cs typeface="+mn-cs"/>
                                </a:rPr>
                                <m:t>𝒙</m:t>
                              </m:r>
                              <m:r>
                                <a:rPr kumimoji="0" lang="en-US" altLang="zh-CN" sz="1600" b="1" i="1" u="none" strike="noStrike" kern="1200" cap="none" spc="0" normalizeH="0" baseline="0" noProof="0" smtClean="0">
                                  <a:ln>
                                    <a:noFill/>
                                  </a:ln>
                                  <a:solidFill>
                                    <a:srgbClr val="E16400"/>
                                  </a:solidFill>
                                  <a:effectLst/>
                                  <a:uLnTx/>
                                  <a:uFillTx/>
                                  <a:latin typeface="Cambria Math" panose="02040503050406030204" pitchFamily="18" charset="0"/>
                                  <a:cs typeface="+mn-cs"/>
                                </a:rPr>
                                <m:t>𝒛</m:t>
                              </m:r>
                            </m:sub>
                          </m:sSub>
                        </m:oMath>
                      </m:oMathPara>
                    </a14:m>
                    <a:endParaRPr kumimoji="0" lang="en-US" sz="1800" b="0" i="0" u="none" strike="noStrike" kern="1200" cap="none" spc="0" normalizeH="0" baseline="0" noProof="0" dirty="0">
                      <a:ln>
                        <a:noFill/>
                      </a:ln>
                      <a:solidFill>
                        <a:srgbClr val="E16400"/>
                      </a:solidFill>
                      <a:effectLst/>
                      <a:uLnTx/>
                      <a:uFillTx/>
                      <a:latin typeface="Calibri"/>
                      <a:ea typeface="宋体"/>
                      <a:cs typeface="+mn-cs"/>
                    </a:endParaRPr>
                  </a:p>
                </p:txBody>
              </p:sp>
            </mc:Choice>
            <mc:Fallback xmlns="">
              <p:sp>
                <p:nvSpPr>
                  <p:cNvPr id="64" name="Rectangle 82"/>
                  <p:cNvSpPr>
                    <a:spLocks noRot="1" noChangeAspect="1" noMove="1" noResize="1" noEditPoints="1" noAdjustHandles="1" noChangeArrowheads="1" noChangeShapeType="1" noTextEdit="1"/>
                  </p:cNvSpPr>
                  <p:nvPr/>
                </p:nvSpPr>
                <p:spPr>
                  <a:xfrm>
                    <a:off x="5771946" y="2013334"/>
                    <a:ext cx="651406" cy="405788"/>
                  </a:xfrm>
                  <a:prstGeom prst="rect">
                    <a:avLst/>
                  </a:prstGeom>
                  <a:blipFill rotWithShape="0">
                    <a:blip r:embed="rId3"/>
                    <a:stretch>
                      <a:fillRect b="-15556"/>
                    </a:stretch>
                  </a:blipFill>
                </p:spPr>
                <p:txBody>
                  <a:bodyPr/>
                  <a:lstStyle/>
                  <a:p>
                    <a:r>
                      <a:rPr lang="zh-CN" altLang="en-US">
                        <a:noFill/>
                      </a:rPr>
                      <a:t> </a:t>
                    </a:r>
                  </a:p>
                </p:txBody>
              </p:sp>
            </mc:Fallback>
          </mc:AlternateContent>
        </p:grpSp>
        <p:grpSp>
          <p:nvGrpSpPr>
            <p:cNvPr id="31" name="Group 49"/>
            <p:cNvGrpSpPr/>
            <p:nvPr/>
          </p:nvGrpSpPr>
          <p:grpSpPr>
            <a:xfrm>
              <a:off x="1678530" y="3544732"/>
              <a:ext cx="655409" cy="1337200"/>
              <a:chOff x="6391051" y="1302666"/>
              <a:chExt cx="655409" cy="1337200"/>
            </a:xfrm>
          </p:grpSpPr>
          <p:sp>
            <p:nvSpPr>
              <p:cNvPr id="61" name="Oval 23"/>
              <p:cNvSpPr/>
              <p:nvPr/>
            </p:nvSpPr>
            <p:spPr>
              <a:xfrm rot="5400000">
                <a:off x="6501275" y="2139799"/>
                <a:ext cx="840625" cy="159510"/>
              </a:xfrm>
              <a:custGeom>
                <a:avLst/>
                <a:gdLst>
                  <a:gd name="connsiteX0" fmla="*/ 0 w 914400"/>
                  <a:gd name="connsiteY0" fmla="*/ 57210 h 114419"/>
                  <a:gd name="connsiteX1" fmla="*/ 457200 w 914400"/>
                  <a:gd name="connsiteY1" fmla="*/ 0 h 114419"/>
                  <a:gd name="connsiteX2" fmla="*/ 914400 w 914400"/>
                  <a:gd name="connsiteY2" fmla="*/ 57210 h 114419"/>
                  <a:gd name="connsiteX3" fmla="*/ 457200 w 914400"/>
                  <a:gd name="connsiteY3" fmla="*/ 114420 h 114419"/>
                  <a:gd name="connsiteX4" fmla="*/ 0 w 914400"/>
                  <a:gd name="connsiteY4" fmla="*/ 57210 h 114419"/>
                  <a:gd name="connsiteX0" fmla="*/ 9508 w 923908"/>
                  <a:gd name="connsiteY0" fmla="*/ 57210 h 124600"/>
                  <a:gd name="connsiteX1" fmla="*/ 466708 w 923908"/>
                  <a:gd name="connsiteY1" fmla="*/ 0 h 124600"/>
                  <a:gd name="connsiteX2" fmla="*/ 923908 w 923908"/>
                  <a:gd name="connsiteY2" fmla="*/ 57210 h 124600"/>
                  <a:gd name="connsiteX3" fmla="*/ 466708 w 923908"/>
                  <a:gd name="connsiteY3" fmla="*/ 114420 h 124600"/>
                  <a:gd name="connsiteX4" fmla="*/ 180958 w 923908"/>
                  <a:gd name="connsiteY4" fmla="*/ 119182 h 124600"/>
                  <a:gd name="connsiteX5" fmla="*/ 9508 w 923908"/>
                  <a:gd name="connsiteY5" fmla="*/ 57210 h 124600"/>
                  <a:gd name="connsiteX0" fmla="*/ 9508 w 927241"/>
                  <a:gd name="connsiteY0" fmla="*/ 57210 h 153918"/>
                  <a:gd name="connsiteX1" fmla="*/ 466708 w 927241"/>
                  <a:gd name="connsiteY1" fmla="*/ 0 h 153918"/>
                  <a:gd name="connsiteX2" fmla="*/ 923908 w 927241"/>
                  <a:gd name="connsiteY2" fmla="*/ 57210 h 153918"/>
                  <a:gd name="connsiteX3" fmla="*/ 685783 w 927241"/>
                  <a:gd name="connsiteY3" fmla="*/ 152518 h 153918"/>
                  <a:gd name="connsiteX4" fmla="*/ 466708 w 927241"/>
                  <a:gd name="connsiteY4" fmla="*/ 114420 h 153918"/>
                  <a:gd name="connsiteX5" fmla="*/ 180958 w 927241"/>
                  <a:gd name="connsiteY5" fmla="*/ 119182 h 153918"/>
                  <a:gd name="connsiteX6" fmla="*/ 9508 w 927241"/>
                  <a:gd name="connsiteY6" fmla="*/ 57210 h 153918"/>
                  <a:gd name="connsiteX0" fmla="*/ 8573 w 926306"/>
                  <a:gd name="connsiteY0" fmla="*/ 57210 h 163144"/>
                  <a:gd name="connsiteX1" fmla="*/ 465773 w 926306"/>
                  <a:gd name="connsiteY1" fmla="*/ 0 h 163144"/>
                  <a:gd name="connsiteX2" fmla="*/ 922973 w 926306"/>
                  <a:gd name="connsiteY2" fmla="*/ 57210 h 163144"/>
                  <a:gd name="connsiteX3" fmla="*/ 684848 w 926306"/>
                  <a:gd name="connsiteY3" fmla="*/ 152518 h 163144"/>
                  <a:gd name="connsiteX4" fmla="*/ 465773 w 926306"/>
                  <a:gd name="connsiteY4" fmla="*/ 114420 h 163144"/>
                  <a:gd name="connsiteX5" fmla="*/ 189548 w 926306"/>
                  <a:gd name="connsiteY5" fmla="*/ 162045 h 163144"/>
                  <a:gd name="connsiteX6" fmla="*/ 8573 w 926306"/>
                  <a:gd name="connsiteY6" fmla="*/ 57210 h 163144"/>
                  <a:gd name="connsiteX0" fmla="*/ 0 w 917733"/>
                  <a:gd name="connsiteY0" fmla="*/ 134261 h 240195"/>
                  <a:gd name="connsiteX1" fmla="*/ 180975 w 917733"/>
                  <a:gd name="connsiteY1" fmla="*/ 969 h 240195"/>
                  <a:gd name="connsiteX2" fmla="*/ 457200 w 917733"/>
                  <a:gd name="connsiteY2" fmla="*/ 77051 h 240195"/>
                  <a:gd name="connsiteX3" fmla="*/ 914400 w 917733"/>
                  <a:gd name="connsiteY3" fmla="*/ 134261 h 240195"/>
                  <a:gd name="connsiteX4" fmla="*/ 676275 w 917733"/>
                  <a:gd name="connsiteY4" fmla="*/ 229569 h 240195"/>
                  <a:gd name="connsiteX5" fmla="*/ 457200 w 917733"/>
                  <a:gd name="connsiteY5" fmla="*/ 191471 h 240195"/>
                  <a:gd name="connsiteX6" fmla="*/ 180975 w 917733"/>
                  <a:gd name="connsiteY6" fmla="*/ 239096 h 240195"/>
                  <a:gd name="connsiteX7" fmla="*/ 0 w 917733"/>
                  <a:gd name="connsiteY7" fmla="*/ 134261 h 240195"/>
                  <a:gd name="connsiteX0" fmla="*/ 0 w 914425"/>
                  <a:gd name="connsiteY0" fmla="*/ 134040 h 239974"/>
                  <a:gd name="connsiteX1" fmla="*/ 180975 w 914425"/>
                  <a:gd name="connsiteY1" fmla="*/ 748 h 239974"/>
                  <a:gd name="connsiteX2" fmla="*/ 457200 w 914425"/>
                  <a:gd name="connsiteY2" fmla="*/ 76830 h 239974"/>
                  <a:gd name="connsiteX3" fmla="*/ 700087 w 914425"/>
                  <a:gd name="connsiteY3" fmla="*/ 5511 h 239974"/>
                  <a:gd name="connsiteX4" fmla="*/ 914400 w 914425"/>
                  <a:gd name="connsiteY4" fmla="*/ 134040 h 239974"/>
                  <a:gd name="connsiteX5" fmla="*/ 676275 w 914425"/>
                  <a:gd name="connsiteY5" fmla="*/ 229348 h 239974"/>
                  <a:gd name="connsiteX6" fmla="*/ 457200 w 914425"/>
                  <a:gd name="connsiteY6" fmla="*/ 191250 h 239974"/>
                  <a:gd name="connsiteX7" fmla="*/ 180975 w 914425"/>
                  <a:gd name="connsiteY7" fmla="*/ 238875 h 239974"/>
                  <a:gd name="connsiteX8" fmla="*/ 0 w 914425"/>
                  <a:gd name="connsiteY8" fmla="*/ 134040 h 239974"/>
                  <a:gd name="connsiteX0" fmla="*/ 0 w 914425"/>
                  <a:gd name="connsiteY0" fmla="*/ 134040 h 239525"/>
                  <a:gd name="connsiteX1" fmla="*/ 180975 w 914425"/>
                  <a:gd name="connsiteY1" fmla="*/ 748 h 239525"/>
                  <a:gd name="connsiteX2" fmla="*/ 457200 w 914425"/>
                  <a:gd name="connsiteY2" fmla="*/ 76830 h 239525"/>
                  <a:gd name="connsiteX3" fmla="*/ 700087 w 914425"/>
                  <a:gd name="connsiteY3" fmla="*/ 5511 h 239525"/>
                  <a:gd name="connsiteX4" fmla="*/ 914400 w 914425"/>
                  <a:gd name="connsiteY4" fmla="*/ 134040 h 239525"/>
                  <a:gd name="connsiteX5" fmla="*/ 676275 w 914425"/>
                  <a:gd name="connsiteY5" fmla="*/ 229348 h 239525"/>
                  <a:gd name="connsiteX6" fmla="*/ 466725 w 914425"/>
                  <a:gd name="connsiteY6" fmla="*/ 148388 h 239525"/>
                  <a:gd name="connsiteX7" fmla="*/ 180975 w 914425"/>
                  <a:gd name="connsiteY7" fmla="*/ 238875 h 239525"/>
                  <a:gd name="connsiteX8" fmla="*/ 0 w 914425"/>
                  <a:gd name="connsiteY8" fmla="*/ 134040 h 239525"/>
                  <a:gd name="connsiteX0" fmla="*/ 0 w 914425"/>
                  <a:gd name="connsiteY0" fmla="*/ 133767 h 239252"/>
                  <a:gd name="connsiteX1" fmla="*/ 180975 w 914425"/>
                  <a:gd name="connsiteY1" fmla="*/ 475 h 239252"/>
                  <a:gd name="connsiteX2" fmla="*/ 457200 w 914425"/>
                  <a:gd name="connsiteY2" fmla="*/ 128945 h 239252"/>
                  <a:gd name="connsiteX3" fmla="*/ 700087 w 914425"/>
                  <a:gd name="connsiteY3" fmla="*/ 5238 h 239252"/>
                  <a:gd name="connsiteX4" fmla="*/ 914400 w 914425"/>
                  <a:gd name="connsiteY4" fmla="*/ 133767 h 239252"/>
                  <a:gd name="connsiteX5" fmla="*/ 676275 w 914425"/>
                  <a:gd name="connsiteY5" fmla="*/ 229075 h 239252"/>
                  <a:gd name="connsiteX6" fmla="*/ 466725 w 914425"/>
                  <a:gd name="connsiteY6" fmla="*/ 148115 h 239252"/>
                  <a:gd name="connsiteX7" fmla="*/ 180975 w 914425"/>
                  <a:gd name="connsiteY7" fmla="*/ 238602 h 239252"/>
                  <a:gd name="connsiteX8" fmla="*/ 0 w 914425"/>
                  <a:gd name="connsiteY8" fmla="*/ 133767 h 239252"/>
                  <a:gd name="connsiteX0" fmla="*/ 0 w 914425"/>
                  <a:gd name="connsiteY0" fmla="*/ 133767 h 239152"/>
                  <a:gd name="connsiteX1" fmla="*/ 180975 w 914425"/>
                  <a:gd name="connsiteY1" fmla="*/ 475 h 239152"/>
                  <a:gd name="connsiteX2" fmla="*/ 457200 w 914425"/>
                  <a:gd name="connsiteY2" fmla="*/ 128945 h 239152"/>
                  <a:gd name="connsiteX3" fmla="*/ 700087 w 914425"/>
                  <a:gd name="connsiteY3" fmla="*/ 5238 h 239152"/>
                  <a:gd name="connsiteX4" fmla="*/ 914400 w 914425"/>
                  <a:gd name="connsiteY4" fmla="*/ 133767 h 239152"/>
                  <a:gd name="connsiteX5" fmla="*/ 676275 w 914425"/>
                  <a:gd name="connsiteY5" fmla="*/ 229075 h 239152"/>
                  <a:gd name="connsiteX6" fmla="*/ 457200 w 914425"/>
                  <a:gd name="connsiteY6" fmla="*/ 129065 h 239152"/>
                  <a:gd name="connsiteX7" fmla="*/ 180975 w 914425"/>
                  <a:gd name="connsiteY7" fmla="*/ 238602 h 239152"/>
                  <a:gd name="connsiteX8" fmla="*/ 0 w 914425"/>
                  <a:gd name="connsiteY8" fmla="*/ 133767 h 239152"/>
                  <a:gd name="connsiteX0" fmla="*/ 1562 w 915987"/>
                  <a:gd name="connsiteY0" fmla="*/ 129035 h 234420"/>
                  <a:gd name="connsiteX1" fmla="*/ 115862 w 915987"/>
                  <a:gd name="connsiteY1" fmla="*/ 29081 h 234420"/>
                  <a:gd name="connsiteX2" fmla="*/ 458762 w 915987"/>
                  <a:gd name="connsiteY2" fmla="*/ 124213 h 234420"/>
                  <a:gd name="connsiteX3" fmla="*/ 701649 w 915987"/>
                  <a:gd name="connsiteY3" fmla="*/ 506 h 234420"/>
                  <a:gd name="connsiteX4" fmla="*/ 915962 w 915987"/>
                  <a:gd name="connsiteY4" fmla="*/ 129035 h 234420"/>
                  <a:gd name="connsiteX5" fmla="*/ 677837 w 915987"/>
                  <a:gd name="connsiteY5" fmla="*/ 224343 h 234420"/>
                  <a:gd name="connsiteX6" fmla="*/ 458762 w 915987"/>
                  <a:gd name="connsiteY6" fmla="*/ 124333 h 234420"/>
                  <a:gd name="connsiteX7" fmla="*/ 182537 w 915987"/>
                  <a:gd name="connsiteY7" fmla="*/ 233870 h 234420"/>
                  <a:gd name="connsiteX8" fmla="*/ 1562 w 915987"/>
                  <a:gd name="connsiteY8" fmla="*/ 129035 h 234420"/>
                  <a:gd name="connsiteX0" fmla="*/ 824 w 915249"/>
                  <a:gd name="connsiteY0" fmla="*/ 129035 h 224939"/>
                  <a:gd name="connsiteX1" fmla="*/ 115124 w 915249"/>
                  <a:gd name="connsiteY1" fmla="*/ 29081 h 224939"/>
                  <a:gd name="connsiteX2" fmla="*/ 458024 w 915249"/>
                  <a:gd name="connsiteY2" fmla="*/ 124213 h 224939"/>
                  <a:gd name="connsiteX3" fmla="*/ 700911 w 915249"/>
                  <a:gd name="connsiteY3" fmla="*/ 506 h 224939"/>
                  <a:gd name="connsiteX4" fmla="*/ 915224 w 915249"/>
                  <a:gd name="connsiteY4" fmla="*/ 129035 h 224939"/>
                  <a:gd name="connsiteX5" fmla="*/ 677099 w 915249"/>
                  <a:gd name="connsiteY5" fmla="*/ 224343 h 224939"/>
                  <a:gd name="connsiteX6" fmla="*/ 458024 w 915249"/>
                  <a:gd name="connsiteY6" fmla="*/ 124333 h 224939"/>
                  <a:gd name="connsiteX7" fmla="*/ 86549 w 915249"/>
                  <a:gd name="connsiteY7" fmla="*/ 214820 h 224939"/>
                  <a:gd name="connsiteX8" fmla="*/ 824 w 915249"/>
                  <a:gd name="connsiteY8" fmla="*/ 129035 h 224939"/>
                  <a:gd name="connsiteX0" fmla="*/ 46 w 914471"/>
                  <a:gd name="connsiteY0" fmla="*/ 129035 h 224935"/>
                  <a:gd name="connsiteX1" fmla="*/ 114346 w 914471"/>
                  <a:gd name="connsiteY1" fmla="*/ 29081 h 224935"/>
                  <a:gd name="connsiteX2" fmla="*/ 457246 w 914471"/>
                  <a:gd name="connsiteY2" fmla="*/ 124213 h 224935"/>
                  <a:gd name="connsiteX3" fmla="*/ 700133 w 914471"/>
                  <a:gd name="connsiteY3" fmla="*/ 506 h 224935"/>
                  <a:gd name="connsiteX4" fmla="*/ 914446 w 914471"/>
                  <a:gd name="connsiteY4" fmla="*/ 129035 h 224935"/>
                  <a:gd name="connsiteX5" fmla="*/ 676321 w 914471"/>
                  <a:gd name="connsiteY5" fmla="*/ 224343 h 224935"/>
                  <a:gd name="connsiteX6" fmla="*/ 457246 w 914471"/>
                  <a:gd name="connsiteY6" fmla="*/ 124333 h 224935"/>
                  <a:gd name="connsiteX7" fmla="*/ 123871 w 914471"/>
                  <a:gd name="connsiteY7" fmla="*/ 219583 h 224935"/>
                  <a:gd name="connsiteX8" fmla="*/ 46 w 914471"/>
                  <a:gd name="connsiteY8" fmla="*/ 129035 h 224935"/>
                  <a:gd name="connsiteX0" fmla="*/ 46 w 914557"/>
                  <a:gd name="connsiteY0" fmla="*/ 129035 h 220205"/>
                  <a:gd name="connsiteX1" fmla="*/ 114346 w 914557"/>
                  <a:gd name="connsiteY1" fmla="*/ 29081 h 220205"/>
                  <a:gd name="connsiteX2" fmla="*/ 457246 w 914557"/>
                  <a:gd name="connsiteY2" fmla="*/ 124213 h 220205"/>
                  <a:gd name="connsiteX3" fmla="*/ 700133 w 914557"/>
                  <a:gd name="connsiteY3" fmla="*/ 506 h 220205"/>
                  <a:gd name="connsiteX4" fmla="*/ 914446 w 914557"/>
                  <a:gd name="connsiteY4" fmla="*/ 129035 h 220205"/>
                  <a:gd name="connsiteX5" fmla="*/ 804908 w 914557"/>
                  <a:gd name="connsiteY5" fmla="*/ 210056 h 220205"/>
                  <a:gd name="connsiteX6" fmla="*/ 457246 w 914557"/>
                  <a:gd name="connsiteY6" fmla="*/ 124333 h 220205"/>
                  <a:gd name="connsiteX7" fmla="*/ 123871 w 914557"/>
                  <a:gd name="connsiteY7" fmla="*/ 219583 h 220205"/>
                  <a:gd name="connsiteX8" fmla="*/ 46 w 914557"/>
                  <a:gd name="connsiteY8" fmla="*/ 129035 h 220205"/>
                  <a:gd name="connsiteX0" fmla="*/ 46 w 914493"/>
                  <a:gd name="connsiteY0" fmla="*/ 129035 h 220196"/>
                  <a:gd name="connsiteX1" fmla="*/ 114346 w 914493"/>
                  <a:gd name="connsiteY1" fmla="*/ 29081 h 220196"/>
                  <a:gd name="connsiteX2" fmla="*/ 457246 w 914493"/>
                  <a:gd name="connsiteY2" fmla="*/ 124213 h 220196"/>
                  <a:gd name="connsiteX3" fmla="*/ 700133 w 914493"/>
                  <a:gd name="connsiteY3" fmla="*/ 506 h 220196"/>
                  <a:gd name="connsiteX4" fmla="*/ 914446 w 914493"/>
                  <a:gd name="connsiteY4" fmla="*/ 129035 h 220196"/>
                  <a:gd name="connsiteX5" fmla="*/ 752520 w 914493"/>
                  <a:gd name="connsiteY5" fmla="*/ 219581 h 220196"/>
                  <a:gd name="connsiteX6" fmla="*/ 457246 w 914493"/>
                  <a:gd name="connsiteY6" fmla="*/ 124333 h 220196"/>
                  <a:gd name="connsiteX7" fmla="*/ 123871 w 914493"/>
                  <a:gd name="connsiteY7" fmla="*/ 219583 h 220196"/>
                  <a:gd name="connsiteX8" fmla="*/ 46 w 914493"/>
                  <a:gd name="connsiteY8" fmla="*/ 129035 h 220196"/>
                  <a:gd name="connsiteX0" fmla="*/ 46 w 914493"/>
                  <a:gd name="connsiteY0" fmla="*/ 105310 h 196471"/>
                  <a:gd name="connsiteX1" fmla="*/ 114346 w 914493"/>
                  <a:gd name="connsiteY1" fmla="*/ 5356 h 196471"/>
                  <a:gd name="connsiteX2" fmla="*/ 457246 w 914493"/>
                  <a:gd name="connsiteY2" fmla="*/ 100488 h 196471"/>
                  <a:gd name="connsiteX3" fmla="*/ 795383 w 914493"/>
                  <a:gd name="connsiteY3" fmla="*/ 593 h 196471"/>
                  <a:gd name="connsiteX4" fmla="*/ 914446 w 914493"/>
                  <a:gd name="connsiteY4" fmla="*/ 105310 h 196471"/>
                  <a:gd name="connsiteX5" fmla="*/ 752520 w 914493"/>
                  <a:gd name="connsiteY5" fmla="*/ 195856 h 196471"/>
                  <a:gd name="connsiteX6" fmla="*/ 457246 w 914493"/>
                  <a:gd name="connsiteY6" fmla="*/ 100608 h 196471"/>
                  <a:gd name="connsiteX7" fmla="*/ 123871 w 914493"/>
                  <a:gd name="connsiteY7" fmla="*/ 195858 h 196471"/>
                  <a:gd name="connsiteX8" fmla="*/ 46 w 914493"/>
                  <a:gd name="connsiteY8" fmla="*/ 105310 h 196471"/>
                  <a:gd name="connsiteX0" fmla="*/ 46 w 914573"/>
                  <a:gd name="connsiteY0" fmla="*/ 105310 h 201211"/>
                  <a:gd name="connsiteX1" fmla="*/ 114346 w 914573"/>
                  <a:gd name="connsiteY1" fmla="*/ 5356 h 201211"/>
                  <a:gd name="connsiteX2" fmla="*/ 457246 w 914573"/>
                  <a:gd name="connsiteY2" fmla="*/ 100488 h 201211"/>
                  <a:gd name="connsiteX3" fmla="*/ 795383 w 914573"/>
                  <a:gd name="connsiteY3" fmla="*/ 593 h 201211"/>
                  <a:gd name="connsiteX4" fmla="*/ 914446 w 914573"/>
                  <a:gd name="connsiteY4" fmla="*/ 105310 h 201211"/>
                  <a:gd name="connsiteX5" fmla="*/ 809670 w 914573"/>
                  <a:gd name="connsiteY5" fmla="*/ 200619 h 201211"/>
                  <a:gd name="connsiteX6" fmla="*/ 457246 w 914573"/>
                  <a:gd name="connsiteY6" fmla="*/ 100608 h 201211"/>
                  <a:gd name="connsiteX7" fmla="*/ 123871 w 914573"/>
                  <a:gd name="connsiteY7" fmla="*/ 195858 h 201211"/>
                  <a:gd name="connsiteX8" fmla="*/ 46 w 914573"/>
                  <a:gd name="connsiteY8" fmla="*/ 105310 h 201211"/>
                  <a:gd name="connsiteX0" fmla="*/ 46 w 914564"/>
                  <a:gd name="connsiteY0" fmla="*/ 105310 h 196473"/>
                  <a:gd name="connsiteX1" fmla="*/ 114346 w 914564"/>
                  <a:gd name="connsiteY1" fmla="*/ 5356 h 196473"/>
                  <a:gd name="connsiteX2" fmla="*/ 457246 w 914564"/>
                  <a:gd name="connsiteY2" fmla="*/ 100488 h 196473"/>
                  <a:gd name="connsiteX3" fmla="*/ 795383 w 914564"/>
                  <a:gd name="connsiteY3" fmla="*/ 593 h 196473"/>
                  <a:gd name="connsiteX4" fmla="*/ 914446 w 914564"/>
                  <a:gd name="connsiteY4" fmla="*/ 105310 h 196473"/>
                  <a:gd name="connsiteX5" fmla="*/ 807288 w 914564"/>
                  <a:gd name="connsiteY5" fmla="*/ 193476 h 196473"/>
                  <a:gd name="connsiteX6" fmla="*/ 457246 w 914564"/>
                  <a:gd name="connsiteY6" fmla="*/ 100608 h 196473"/>
                  <a:gd name="connsiteX7" fmla="*/ 123871 w 914564"/>
                  <a:gd name="connsiteY7" fmla="*/ 195858 h 196473"/>
                  <a:gd name="connsiteX8" fmla="*/ 46 w 914564"/>
                  <a:gd name="connsiteY8" fmla="*/ 105310 h 196473"/>
                  <a:gd name="connsiteX0" fmla="*/ 46 w 914564"/>
                  <a:gd name="connsiteY0" fmla="*/ 100570 h 191733"/>
                  <a:gd name="connsiteX1" fmla="*/ 114346 w 914564"/>
                  <a:gd name="connsiteY1" fmla="*/ 616 h 191733"/>
                  <a:gd name="connsiteX2" fmla="*/ 457246 w 914564"/>
                  <a:gd name="connsiteY2" fmla="*/ 95748 h 191733"/>
                  <a:gd name="connsiteX3" fmla="*/ 812052 w 914564"/>
                  <a:gd name="connsiteY3" fmla="*/ 615 h 191733"/>
                  <a:gd name="connsiteX4" fmla="*/ 914446 w 914564"/>
                  <a:gd name="connsiteY4" fmla="*/ 100570 h 191733"/>
                  <a:gd name="connsiteX5" fmla="*/ 807288 w 914564"/>
                  <a:gd name="connsiteY5" fmla="*/ 188736 h 191733"/>
                  <a:gd name="connsiteX6" fmla="*/ 457246 w 914564"/>
                  <a:gd name="connsiteY6" fmla="*/ 95868 h 191733"/>
                  <a:gd name="connsiteX7" fmla="*/ 123871 w 914564"/>
                  <a:gd name="connsiteY7" fmla="*/ 191118 h 191733"/>
                  <a:gd name="connsiteX8" fmla="*/ 46 w 914564"/>
                  <a:gd name="connsiteY8" fmla="*/ 100570 h 191733"/>
                  <a:gd name="connsiteX0" fmla="*/ 46 w 914564"/>
                  <a:gd name="connsiteY0" fmla="*/ 100570 h 191747"/>
                  <a:gd name="connsiteX1" fmla="*/ 114346 w 914564"/>
                  <a:gd name="connsiteY1" fmla="*/ 616 h 191747"/>
                  <a:gd name="connsiteX2" fmla="*/ 457246 w 914564"/>
                  <a:gd name="connsiteY2" fmla="*/ 95748 h 191747"/>
                  <a:gd name="connsiteX3" fmla="*/ 812052 w 914564"/>
                  <a:gd name="connsiteY3" fmla="*/ 615 h 191747"/>
                  <a:gd name="connsiteX4" fmla="*/ 914446 w 914564"/>
                  <a:gd name="connsiteY4" fmla="*/ 100570 h 191747"/>
                  <a:gd name="connsiteX5" fmla="*/ 807288 w 914564"/>
                  <a:gd name="connsiteY5" fmla="*/ 188736 h 191747"/>
                  <a:gd name="connsiteX6" fmla="*/ 474447 w 914564"/>
                  <a:gd name="connsiteY6" fmla="*/ 98249 h 191747"/>
                  <a:gd name="connsiteX7" fmla="*/ 123871 w 914564"/>
                  <a:gd name="connsiteY7" fmla="*/ 191118 h 191747"/>
                  <a:gd name="connsiteX8" fmla="*/ 46 w 914564"/>
                  <a:gd name="connsiteY8" fmla="*/ 100570 h 191747"/>
                  <a:gd name="connsiteX0" fmla="*/ 46 w 914564"/>
                  <a:gd name="connsiteY0" fmla="*/ 100582 h 191759"/>
                  <a:gd name="connsiteX1" fmla="*/ 114346 w 914564"/>
                  <a:gd name="connsiteY1" fmla="*/ 628 h 191759"/>
                  <a:gd name="connsiteX2" fmla="*/ 477314 w 914564"/>
                  <a:gd name="connsiteY2" fmla="*/ 93379 h 191759"/>
                  <a:gd name="connsiteX3" fmla="*/ 812052 w 914564"/>
                  <a:gd name="connsiteY3" fmla="*/ 627 h 191759"/>
                  <a:gd name="connsiteX4" fmla="*/ 914446 w 914564"/>
                  <a:gd name="connsiteY4" fmla="*/ 100582 h 191759"/>
                  <a:gd name="connsiteX5" fmla="*/ 807288 w 914564"/>
                  <a:gd name="connsiteY5" fmla="*/ 188748 h 191759"/>
                  <a:gd name="connsiteX6" fmla="*/ 474447 w 914564"/>
                  <a:gd name="connsiteY6" fmla="*/ 98261 h 191759"/>
                  <a:gd name="connsiteX7" fmla="*/ 123871 w 914564"/>
                  <a:gd name="connsiteY7" fmla="*/ 191130 h 191759"/>
                  <a:gd name="connsiteX8" fmla="*/ 46 w 914564"/>
                  <a:gd name="connsiteY8" fmla="*/ 100582 h 191759"/>
                  <a:gd name="connsiteX0" fmla="*/ 46 w 914564"/>
                  <a:gd name="connsiteY0" fmla="*/ 100582 h 191773"/>
                  <a:gd name="connsiteX1" fmla="*/ 114346 w 914564"/>
                  <a:gd name="connsiteY1" fmla="*/ 628 h 191773"/>
                  <a:gd name="connsiteX2" fmla="*/ 477314 w 914564"/>
                  <a:gd name="connsiteY2" fmla="*/ 93379 h 191773"/>
                  <a:gd name="connsiteX3" fmla="*/ 812052 w 914564"/>
                  <a:gd name="connsiteY3" fmla="*/ 627 h 191773"/>
                  <a:gd name="connsiteX4" fmla="*/ 914446 w 914564"/>
                  <a:gd name="connsiteY4" fmla="*/ 100582 h 191773"/>
                  <a:gd name="connsiteX5" fmla="*/ 807288 w 914564"/>
                  <a:gd name="connsiteY5" fmla="*/ 188748 h 191773"/>
                  <a:gd name="connsiteX6" fmla="*/ 471580 w 914564"/>
                  <a:gd name="connsiteY6" fmla="*/ 100643 h 191773"/>
                  <a:gd name="connsiteX7" fmla="*/ 123871 w 914564"/>
                  <a:gd name="connsiteY7" fmla="*/ 191130 h 191773"/>
                  <a:gd name="connsiteX8" fmla="*/ 46 w 914564"/>
                  <a:gd name="connsiteY8" fmla="*/ 100582 h 191773"/>
                  <a:gd name="connsiteX0" fmla="*/ 46 w 914564"/>
                  <a:gd name="connsiteY0" fmla="*/ 100582 h 191745"/>
                  <a:gd name="connsiteX1" fmla="*/ 114346 w 914564"/>
                  <a:gd name="connsiteY1" fmla="*/ 628 h 191745"/>
                  <a:gd name="connsiteX2" fmla="*/ 477314 w 914564"/>
                  <a:gd name="connsiteY2" fmla="*/ 93379 h 191745"/>
                  <a:gd name="connsiteX3" fmla="*/ 812052 w 914564"/>
                  <a:gd name="connsiteY3" fmla="*/ 627 h 191745"/>
                  <a:gd name="connsiteX4" fmla="*/ 914446 w 914564"/>
                  <a:gd name="connsiteY4" fmla="*/ 100582 h 191745"/>
                  <a:gd name="connsiteX5" fmla="*/ 807288 w 914564"/>
                  <a:gd name="connsiteY5" fmla="*/ 188748 h 191745"/>
                  <a:gd name="connsiteX6" fmla="*/ 471580 w 914564"/>
                  <a:gd name="connsiteY6" fmla="*/ 95880 h 191745"/>
                  <a:gd name="connsiteX7" fmla="*/ 123871 w 914564"/>
                  <a:gd name="connsiteY7" fmla="*/ 191130 h 191745"/>
                  <a:gd name="connsiteX8" fmla="*/ 46 w 914564"/>
                  <a:gd name="connsiteY8" fmla="*/ 100582 h 191745"/>
                  <a:gd name="connsiteX0" fmla="*/ 46 w 914564"/>
                  <a:gd name="connsiteY0" fmla="*/ 100570 h 191733"/>
                  <a:gd name="connsiteX1" fmla="*/ 114346 w 914564"/>
                  <a:gd name="connsiteY1" fmla="*/ 616 h 191733"/>
                  <a:gd name="connsiteX2" fmla="*/ 467280 w 914564"/>
                  <a:gd name="connsiteY2" fmla="*/ 95748 h 191733"/>
                  <a:gd name="connsiteX3" fmla="*/ 812052 w 914564"/>
                  <a:gd name="connsiteY3" fmla="*/ 615 h 191733"/>
                  <a:gd name="connsiteX4" fmla="*/ 914446 w 914564"/>
                  <a:gd name="connsiteY4" fmla="*/ 100570 h 191733"/>
                  <a:gd name="connsiteX5" fmla="*/ 807288 w 914564"/>
                  <a:gd name="connsiteY5" fmla="*/ 188736 h 191733"/>
                  <a:gd name="connsiteX6" fmla="*/ 471580 w 914564"/>
                  <a:gd name="connsiteY6" fmla="*/ 95868 h 191733"/>
                  <a:gd name="connsiteX7" fmla="*/ 123871 w 914564"/>
                  <a:gd name="connsiteY7" fmla="*/ 191118 h 191733"/>
                  <a:gd name="connsiteX8" fmla="*/ 46 w 914564"/>
                  <a:gd name="connsiteY8" fmla="*/ 100570 h 191733"/>
                  <a:gd name="connsiteX0" fmla="*/ 1 w 914519"/>
                  <a:gd name="connsiteY0" fmla="*/ 100570 h 191733"/>
                  <a:gd name="connsiteX1" fmla="*/ 124335 w 914519"/>
                  <a:gd name="connsiteY1" fmla="*/ 616 h 191733"/>
                  <a:gd name="connsiteX2" fmla="*/ 467235 w 914519"/>
                  <a:gd name="connsiteY2" fmla="*/ 95748 h 191733"/>
                  <a:gd name="connsiteX3" fmla="*/ 812007 w 914519"/>
                  <a:gd name="connsiteY3" fmla="*/ 615 h 191733"/>
                  <a:gd name="connsiteX4" fmla="*/ 914401 w 914519"/>
                  <a:gd name="connsiteY4" fmla="*/ 100570 h 191733"/>
                  <a:gd name="connsiteX5" fmla="*/ 807243 w 914519"/>
                  <a:gd name="connsiteY5" fmla="*/ 188736 h 191733"/>
                  <a:gd name="connsiteX6" fmla="*/ 471535 w 914519"/>
                  <a:gd name="connsiteY6" fmla="*/ 95868 h 191733"/>
                  <a:gd name="connsiteX7" fmla="*/ 123826 w 914519"/>
                  <a:gd name="connsiteY7" fmla="*/ 191118 h 191733"/>
                  <a:gd name="connsiteX8" fmla="*/ 1 w 914519"/>
                  <a:gd name="connsiteY8" fmla="*/ 100570 h 191733"/>
                  <a:gd name="connsiteX0" fmla="*/ 1 w 914519"/>
                  <a:gd name="connsiteY0" fmla="*/ 100570 h 191733"/>
                  <a:gd name="connsiteX1" fmla="*/ 124335 w 914519"/>
                  <a:gd name="connsiteY1" fmla="*/ 616 h 191733"/>
                  <a:gd name="connsiteX2" fmla="*/ 467235 w 914519"/>
                  <a:gd name="connsiteY2" fmla="*/ 95748 h 191733"/>
                  <a:gd name="connsiteX3" fmla="*/ 804839 w 914519"/>
                  <a:gd name="connsiteY3" fmla="*/ 615 h 191733"/>
                  <a:gd name="connsiteX4" fmla="*/ 914401 w 914519"/>
                  <a:gd name="connsiteY4" fmla="*/ 100570 h 191733"/>
                  <a:gd name="connsiteX5" fmla="*/ 807243 w 914519"/>
                  <a:gd name="connsiteY5" fmla="*/ 188736 h 191733"/>
                  <a:gd name="connsiteX6" fmla="*/ 471535 w 914519"/>
                  <a:gd name="connsiteY6" fmla="*/ 95868 h 191733"/>
                  <a:gd name="connsiteX7" fmla="*/ 123826 w 914519"/>
                  <a:gd name="connsiteY7" fmla="*/ 191118 h 191733"/>
                  <a:gd name="connsiteX8" fmla="*/ 1 w 914519"/>
                  <a:gd name="connsiteY8" fmla="*/ 100570 h 191733"/>
                  <a:gd name="connsiteX0" fmla="*/ 18 w 914536"/>
                  <a:gd name="connsiteY0" fmla="*/ 100570 h 189363"/>
                  <a:gd name="connsiteX1" fmla="*/ 124352 w 914536"/>
                  <a:gd name="connsiteY1" fmla="*/ 616 h 189363"/>
                  <a:gd name="connsiteX2" fmla="*/ 467252 w 914536"/>
                  <a:gd name="connsiteY2" fmla="*/ 95748 h 189363"/>
                  <a:gd name="connsiteX3" fmla="*/ 804856 w 914536"/>
                  <a:gd name="connsiteY3" fmla="*/ 615 h 189363"/>
                  <a:gd name="connsiteX4" fmla="*/ 914418 w 914536"/>
                  <a:gd name="connsiteY4" fmla="*/ 100570 h 189363"/>
                  <a:gd name="connsiteX5" fmla="*/ 807260 w 914536"/>
                  <a:gd name="connsiteY5" fmla="*/ 188736 h 189363"/>
                  <a:gd name="connsiteX6" fmla="*/ 471552 w 914536"/>
                  <a:gd name="connsiteY6" fmla="*/ 95868 h 189363"/>
                  <a:gd name="connsiteX7" fmla="*/ 118109 w 914536"/>
                  <a:gd name="connsiteY7" fmla="*/ 188737 h 189363"/>
                  <a:gd name="connsiteX8" fmla="*/ 18 w 914536"/>
                  <a:gd name="connsiteY8" fmla="*/ 100570 h 189363"/>
                  <a:gd name="connsiteX0" fmla="*/ 2 w 914520"/>
                  <a:gd name="connsiteY0" fmla="*/ 100570 h 189363"/>
                  <a:gd name="connsiteX1" fmla="*/ 124336 w 914520"/>
                  <a:gd name="connsiteY1" fmla="*/ 616 h 189363"/>
                  <a:gd name="connsiteX2" fmla="*/ 467236 w 914520"/>
                  <a:gd name="connsiteY2" fmla="*/ 95748 h 189363"/>
                  <a:gd name="connsiteX3" fmla="*/ 804840 w 914520"/>
                  <a:gd name="connsiteY3" fmla="*/ 615 h 189363"/>
                  <a:gd name="connsiteX4" fmla="*/ 914402 w 914520"/>
                  <a:gd name="connsiteY4" fmla="*/ 100570 h 189363"/>
                  <a:gd name="connsiteX5" fmla="*/ 807244 w 914520"/>
                  <a:gd name="connsiteY5" fmla="*/ 188736 h 189363"/>
                  <a:gd name="connsiteX6" fmla="*/ 471536 w 914520"/>
                  <a:gd name="connsiteY6" fmla="*/ 95868 h 189363"/>
                  <a:gd name="connsiteX7" fmla="*/ 122394 w 914520"/>
                  <a:gd name="connsiteY7" fmla="*/ 188737 h 189363"/>
                  <a:gd name="connsiteX8" fmla="*/ 2 w 914520"/>
                  <a:gd name="connsiteY8" fmla="*/ 100570 h 189363"/>
                  <a:gd name="connsiteX0" fmla="*/ 393 w 914911"/>
                  <a:gd name="connsiteY0" fmla="*/ 103512 h 192305"/>
                  <a:gd name="connsiteX1" fmla="*/ 98746 w 914911"/>
                  <a:gd name="connsiteY1" fmla="*/ 600 h 192305"/>
                  <a:gd name="connsiteX2" fmla="*/ 467627 w 914911"/>
                  <a:gd name="connsiteY2" fmla="*/ 98690 h 192305"/>
                  <a:gd name="connsiteX3" fmla="*/ 805231 w 914911"/>
                  <a:gd name="connsiteY3" fmla="*/ 3557 h 192305"/>
                  <a:gd name="connsiteX4" fmla="*/ 914793 w 914911"/>
                  <a:gd name="connsiteY4" fmla="*/ 103512 h 192305"/>
                  <a:gd name="connsiteX5" fmla="*/ 807635 w 914911"/>
                  <a:gd name="connsiteY5" fmla="*/ 191678 h 192305"/>
                  <a:gd name="connsiteX6" fmla="*/ 471927 w 914911"/>
                  <a:gd name="connsiteY6" fmla="*/ 98810 h 192305"/>
                  <a:gd name="connsiteX7" fmla="*/ 122785 w 914911"/>
                  <a:gd name="connsiteY7" fmla="*/ 191679 h 192305"/>
                  <a:gd name="connsiteX8" fmla="*/ 393 w 914911"/>
                  <a:gd name="connsiteY8" fmla="*/ 103512 h 192305"/>
                  <a:gd name="connsiteX0" fmla="*/ 3 w 914521"/>
                  <a:gd name="connsiteY0" fmla="*/ 103512 h 195249"/>
                  <a:gd name="connsiteX1" fmla="*/ 98356 w 914521"/>
                  <a:gd name="connsiteY1" fmla="*/ 600 h 195249"/>
                  <a:gd name="connsiteX2" fmla="*/ 467237 w 914521"/>
                  <a:gd name="connsiteY2" fmla="*/ 98690 h 195249"/>
                  <a:gd name="connsiteX3" fmla="*/ 804841 w 914521"/>
                  <a:gd name="connsiteY3" fmla="*/ 3557 h 195249"/>
                  <a:gd name="connsiteX4" fmla="*/ 914403 w 914521"/>
                  <a:gd name="connsiteY4" fmla="*/ 103512 h 195249"/>
                  <a:gd name="connsiteX5" fmla="*/ 807245 w 914521"/>
                  <a:gd name="connsiteY5" fmla="*/ 191678 h 195249"/>
                  <a:gd name="connsiteX6" fmla="*/ 471537 w 914521"/>
                  <a:gd name="connsiteY6" fmla="*/ 98810 h 195249"/>
                  <a:gd name="connsiteX7" fmla="*/ 96414 w 914521"/>
                  <a:gd name="connsiteY7" fmla="*/ 194637 h 195249"/>
                  <a:gd name="connsiteX8" fmla="*/ 3 w 914521"/>
                  <a:gd name="connsiteY8" fmla="*/ 103512 h 195249"/>
                  <a:gd name="connsiteX0" fmla="*/ 3 w 914948"/>
                  <a:gd name="connsiteY0" fmla="*/ 103512 h 195249"/>
                  <a:gd name="connsiteX1" fmla="*/ 98356 w 914948"/>
                  <a:gd name="connsiteY1" fmla="*/ 600 h 195249"/>
                  <a:gd name="connsiteX2" fmla="*/ 467237 w 914948"/>
                  <a:gd name="connsiteY2" fmla="*/ 98690 h 195249"/>
                  <a:gd name="connsiteX3" fmla="*/ 804841 w 914948"/>
                  <a:gd name="connsiteY3" fmla="*/ 3557 h 195249"/>
                  <a:gd name="connsiteX4" fmla="*/ 914403 w 914948"/>
                  <a:gd name="connsiteY4" fmla="*/ 103512 h 195249"/>
                  <a:gd name="connsiteX5" fmla="*/ 838422 w 914948"/>
                  <a:gd name="connsiteY5" fmla="*/ 191678 h 195249"/>
                  <a:gd name="connsiteX6" fmla="*/ 471537 w 914948"/>
                  <a:gd name="connsiteY6" fmla="*/ 98810 h 195249"/>
                  <a:gd name="connsiteX7" fmla="*/ 96414 w 914948"/>
                  <a:gd name="connsiteY7" fmla="*/ 194637 h 195249"/>
                  <a:gd name="connsiteX8" fmla="*/ 3 w 914948"/>
                  <a:gd name="connsiteY8" fmla="*/ 103512 h 195249"/>
                  <a:gd name="connsiteX0" fmla="*/ 3 w 914948"/>
                  <a:gd name="connsiteY0" fmla="*/ 106457 h 198194"/>
                  <a:gd name="connsiteX1" fmla="*/ 98356 w 914948"/>
                  <a:gd name="connsiteY1" fmla="*/ 3545 h 198194"/>
                  <a:gd name="connsiteX2" fmla="*/ 467237 w 914948"/>
                  <a:gd name="connsiteY2" fmla="*/ 101635 h 198194"/>
                  <a:gd name="connsiteX3" fmla="*/ 833420 w 914948"/>
                  <a:gd name="connsiteY3" fmla="*/ 585 h 198194"/>
                  <a:gd name="connsiteX4" fmla="*/ 914403 w 914948"/>
                  <a:gd name="connsiteY4" fmla="*/ 106457 h 198194"/>
                  <a:gd name="connsiteX5" fmla="*/ 838422 w 914948"/>
                  <a:gd name="connsiteY5" fmla="*/ 194623 h 198194"/>
                  <a:gd name="connsiteX6" fmla="*/ 471537 w 914948"/>
                  <a:gd name="connsiteY6" fmla="*/ 101755 h 198194"/>
                  <a:gd name="connsiteX7" fmla="*/ 96414 w 914948"/>
                  <a:gd name="connsiteY7" fmla="*/ 197582 h 198194"/>
                  <a:gd name="connsiteX8" fmla="*/ 3 w 914948"/>
                  <a:gd name="connsiteY8" fmla="*/ 106457 h 198194"/>
                  <a:gd name="connsiteX0" fmla="*/ 3 w 914633"/>
                  <a:gd name="connsiteY0" fmla="*/ 106457 h 198196"/>
                  <a:gd name="connsiteX1" fmla="*/ 98356 w 914633"/>
                  <a:gd name="connsiteY1" fmla="*/ 3545 h 198196"/>
                  <a:gd name="connsiteX2" fmla="*/ 467237 w 914633"/>
                  <a:gd name="connsiteY2" fmla="*/ 101635 h 198196"/>
                  <a:gd name="connsiteX3" fmla="*/ 833420 w 914633"/>
                  <a:gd name="connsiteY3" fmla="*/ 585 h 198196"/>
                  <a:gd name="connsiteX4" fmla="*/ 914403 w 914633"/>
                  <a:gd name="connsiteY4" fmla="*/ 106457 h 198196"/>
                  <a:gd name="connsiteX5" fmla="*/ 825431 w 914633"/>
                  <a:gd name="connsiteY5" fmla="*/ 191664 h 198196"/>
                  <a:gd name="connsiteX6" fmla="*/ 471537 w 914633"/>
                  <a:gd name="connsiteY6" fmla="*/ 101755 h 198196"/>
                  <a:gd name="connsiteX7" fmla="*/ 96414 w 914633"/>
                  <a:gd name="connsiteY7" fmla="*/ 197582 h 198196"/>
                  <a:gd name="connsiteX8" fmla="*/ 3 w 914633"/>
                  <a:gd name="connsiteY8" fmla="*/ 106457 h 198196"/>
                  <a:gd name="connsiteX0" fmla="*/ 3 w 914633"/>
                  <a:gd name="connsiteY0" fmla="*/ 106457 h 198197"/>
                  <a:gd name="connsiteX1" fmla="*/ 98356 w 914633"/>
                  <a:gd name="connsiteY1" fmla="*/ 3545 h 198197"/>
                  <a:gd name="connsiteX2" fmla="*/ 467237 w 914633"/>
                  <a:gd name="connsiteY2" fmla="*/ 101635 h 198197"/>
                  <a:gd name="connsiteX3" fmla="*/ 820430 w 914633"/>
                  <a:gd name="connsiteY3" fmla="*/ 585 h 198197"/>
                  <a:gd name="connsiteX4" fmla="*/ 914403 w 914633"/>
                  <a:gd name="connsiteY4" fmla="*/ 106457 h 198197"/>
                  <a:gd name="connsiteX5" fmla="*/ 825431 w 914633"/>
                  <a:gd name="connsiteY5" fmla="*/ 191664 h 198197"/>
                  <a:gd name="connsiteX6" fmla="*/ 471537 w 914633"/>
                  <a:gd name="connsiteY6" fmla="*/ 101755 h 198197"/>
                  <a:gd name="connsiteX7" fmla="*/ 96414 w 914633"/>
                  <a:gd name="connsiteY7" fmla="*/ 197582 h 198197"/>
                  <a:gd name="connsiteX8" fmla="*/ 3 w 914633"/>
                  <a:gd name="connsiteY8" fmla="*/ 106457 h 198197"/>
                  <a:gd name="connsiteX0" fmla="*/ 3 w 914568"/>
                  <a:gd name="connsiteY0" fmla="*/ 106457 h 198197"/>
                  <a:gd name="connsiteX1" fmla="*/ 98356 w 914568"/>
                  <a:gd name="connsiteY1" fmla="*/ 3545 h 198197"/>
                  <a:gd name="connsiteX2" fmla="*/ 467237 w 914568"/>
                  <a:gd name="connsiteY2" fmla="*/ 101635 h 198197"/>
                  <a:gd name="connsiteX3" fmla="*/ 820430 w 914568"/>
                  <a:gd name="connsiteY3" fmla="*/ 585 h 198197"/>
                  <a:gd name="connsiteX4" fmla="*/ 914403 w 914568"/>
                  <a:gd name="connsiteY4" fmla="*/ 106457 h 198197"/>
                  <a:gd name="connsiteX5" fmla="*/ 817636 w 914568"/>
                  <a:gd name="connsiteY5" fmla="*/ 191664 h 198197"/>
                  <a:gd name="connsiteX6" fmla="*/ 471537 w 914568"/>
                  <a:gd name="connsiteY6" fmla="*/ 101755 h 198197"/>
                  <a:gd name="connsiteX7" fmla="*/ 96414 w 914568"/>
                  <a:gd name="connsiteY7" fmla="*/ 197582 h 198197"/>
                  <a:gd name="connsiteX8" fmla="*/ 3 w 914568"/>
                  <a:gd name="connsiteY8" fmla="*/ 106457 h 198197"/>
                  <a:gd name="connsiteX0" fmla="*/ 3 w 911987"/>
                  <a:gd name="connsiteY0" fmla="*/ 106457 h 198197"/>
                  <a:gd name="connsiteX1" fmla="*/ 98356 w 911987"/>
                  <a:gd name="connsiteY1" fmla="*/ 3545 h 198197"/>
                  <a:gd name="connsiteX2" fmla="*/ 467237 w 911987"/>
                  <a:gd name="connsiteY2" fmla="*/ 101635 h 198197"/>
                  <a:gd name="connsiteX3" fmla="*/ 820430 w 911987"/>
                  <a:gd name="connsiteY3" fmla="*/ 585 h 198197"/>
                  <a:gd name="connsiteX4" fmla="*/ 911805 w 911987"/>
                  <a:gd name="connsiteY4" fmla="*/ 97580 h 198197"/>
                  <a:gd name="connsiteX5" fmla="*/ 817636 w 911987"/>
                  <a:gd name="connsiteY5" fmla="*/ 191664 h 198197"/>
                  <a:gd name="connsiteX6" fmla="*/ 471537 w 911987"/>
                  <a:gd name="connsiteY6" fmla="*/ 101755 h 198197"/>
                  <a:gd name="connsiteX7" fmla="*/ 96414 w 911987"/>
                  <a:gd name="connsiteY7" fmla="*/ 197582 h 198197"/>
                  <a:gd name="connsiteX8" fmla="*/ 3 w 911987"/>
                  <a:gd name="connsiteY8" fmla="*/ 106457 h 198197"/>
                  <a:gd name="connsiteX0" fmla="*/ 3 w 911987"/>
                  <a:gd name="connsiteY0" fmla="*/ 97581 h 198197"/>
                  <a:gd name="connsiteX1" fmla="*/ 98356 w 911987"/>
                  <a:gd name="connsiteY1" fmla="*/ 3545 h 198197"/>
                  <a:gd name="connsiteX2" fmla="*/ 467237 w 911987"/>
                  <a:gd name="connsiteY2" fmla="*/ 101635 h 198197"/>
                  <a:gd name="connsiteX3" fmla="*/ 820430 w 911987"/>
                  <a:gd name="connsiteY3" fmla="*/ 585 h 198197"/>
                  <a:gd name="connsiteX4" fmla="*/ 911805 w 911987"/>
                  <a:gd name="connsiteY4" fmla="*/ 97580 h 198197"/>
                  <a:gd name="connsiteX5" fmla="*/ 817636 w 911987"/>
                  <a:gd name="connsiteY5" fmla="*/ 191664 h 198197"/>
                  <a:gd name="connsiteX6" fmla="*/ 471537 w 911987"/>
                  <a:gd name="connsiteY6" fmla="*/ 101755 h 198197"/>
                  <a:gd name="connsiteX7" fmla="*/ 96414 w 911987"/>
                  <a:gd name="connsiteY7" fmla="*/ 197582 h 198197"/>
                  <a:gd name="connsiteX8" fmla="*/ 3 w 911987"/>
                  <a:gd name="connsiteY8" fmla="*/ 97581 h 198197"/>
                  <a:gd name="connsiteX0" fmla="*/ 3 w 914586"/>
                  <a:gd name="connsiteY0" fmla="*/ 100654 h 198197"/>
                  <a:gd name="connsiteX1" fmla="*/ 100955 w 914586"/>
                  <a:gd name="connsiteY1" fmla="*/ 3545 h 198197"/>
                  <a:gd name="connsiteX2" fmla="*/ 469836 w 914586"/>
                  <a:gd name="connsiteY2" fmla="*/ 101635 h 198197"/>
                  <a:gd name="connsiteX3" fmla="*/ 823029 w 914586"/>
                  <a:gd name="connsiteY3" fmla="*/ 585 h 198197"/>
                  <a:gd name="connsiteX4" fmla="*/ 914404 w 914586"/>
                  <a:gd name="connsiteY4" fmla="*/ 97580 h 198197"/>
                  <a:gd name="connsiteX5" fmla="*/ 820235 w 914586"/>
                  <a:gd name="connsiteY5" fmla="*/ 191664 h 198197"/>
                  <a:gd name="connsiteX6" fmla="*/ 474136 w 914586"/>
                  <a:gd name="connsiteY6" fmla="*/ 101755 h 198197"/>
                  <a:gd name="connsiteX7" fmla="*/ 99013 w 914586"/>
                  <a:gd name="connsiteY7" fmla="*/ 197582 h 198197"/>
                  <a:gd name="connsiteX8" fmla="*/ 3 w 914586"/>
                  <a:gd name="connsiteY8" fmla="*/ 100654 h 198197"/>
                  <a:gd name="connsiteX0" fmla="*/ 3 w 917167"/>
                  <a:gd name="connsiteY0" fmla="*/ 100654 h 198197"/>
                  <a:gd name="connsiteX1" fmla="*/ 100955 w 917167"/>
                  <a:gd name="connsiteY1" fmla="*/ 3545 h 198197"/>
                  <a:gd name="connsiteX2" fmla="*/ 469836 w 917167"/>
                  <a:gd name="connsiteY2" fmla="*/ 101635 h 198197"/>
                  <a:gd name="connsiteX3" fmla="*/ 823029 w 917167"/>
                  <a:gd name="connsiteY3" fmla="*/ 585 h 198197"/>
                  <a:gd name="connsiteX4" fmla="*/ 917002 w 917167"/>
                  <a:gd name="connsiteY4" fmla="*/ 101677 h 198197"/>
                  <a:gd name="connsiteX5" fmla="*/ 820235 w 917167"/>
                  <a:gd name="connsiteY5" fmla="*/ 191664 h 198197"/>
                  <a:gd name="connsiteX6" fmla="*/ 474136 w 917167"/>
                  <a:gd name="connsiteY6" fmla="*/ 101755 h 198197"/>
                  <a:gd name="connsiteX7" fmla="*/ 99013 w 917167"/>
                  <a:gd name="connsiteY7" fmla="*/ 197582 h 198197"/>
                  <a:gd name="connsiteX8" fmla="*/ 3 w 917167"/>
                  <a:gd name="connsiteY8" fmla="*/ 100654 h 198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7167" h="198197">
                    <a:moveTo>
                      <a:pt x="3" y="100654"/>
                    </a:moveTo>
                    <a:cubicBezTo>
                      <a:pt x="327" y="68315"/>
                      <a:pt x="24755" y="13080"/>
                      <a:pt x="100955" y="3545"/>
                    </a:cubicBezTo>
                    <a:cubicBezTo>
                      <a:pt x="177155" y="-5990"/>
                      <a:pt x="349490" y="102128"/>
                      <a:pt x="469836" y="101635"/>
                    </a:cubicBezTo>
                    <a:cubicBezTo>
                      <a:pt x="590182" y="101142"/>
                      <a:pt x="746829" y="-8950"/>
                      <a:pt x="823029" y="585"/>
                    </a:cubicBezTo>
                    <a:cubicBezTo>
                      <a:pt x="899229" y="10120"/>
                      <a:pt x="914621" y="79452"/>
                      <a:pt x="917002" y="101677"/>
                    </a:cubicBezTo>
                    <a:cubicBezTo>
                      <a:pt x="919383" y="123902"/>
                      <a:pt x="896435" y="182129"/>
                      <a:pt x="820235" y="191664"/>
                    </a:cubicBezTo>
                    <a:cubicBezTo>
                      <a:pt x="744035" y="201199"/>
                      <a:pt x="594340" y="100769"/>
                      <a:pt x="474136" y="101755"/>
                    </a:cubicBezTo>
                    <a:cubicBezTo>
                      <a:pt x="353932" y="102741"/>
                      <a:pt x="175213" y="207117"/>
                      <a:pt x="99013" y="197582"/>
                    </a:cubicBezTo>
                    <a:cubicBezTo>
                      <a:pt x="22813" y="188047"/>
                      <a:pt x="-321" y="132993"/>
                      <a:pt x="3" y="100654"/>
                    </a:cubicBezTo>
                    <a:close/>
                  </a:path>
                </a:pathLst>
              </a:custGeom>
              <a:solidFill>
                <a:srgbClr val="CDE5FF"/>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62" name="Rectangle 80"/>
                  <p:cNvSpPr/>
                  <p:nvPr/>
                </p:nvSpPr>
                <p:spPr>
                  <a:xfrm>
                    <a:off x="6391051" y="1302666"/>
                    <a:ext cx="655409" cy="43284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altLang="zh-CN" sz="1600" b="0" i="1" u="none" strike="noStrike" kern="1200" cap="none" spc="0" normalizeH="0" baseline="0" noProof="0" smtClean="0">
                                  <a:ln>
                                    <a:noFill/>
                                  </a:ln>
                                  <a:solidFill>
                                    <a:srgbClr val="025A90"/>
                                  </a:solidFill>
                                  <a:effectLst/>
                                  <a:uLnTx/>
                                  <a:uFillTx/>
                                  <a:latin typeface="Cambria Math" panose="02040503050406030204" pitchFamily="18" charset="0"/>
                                  <a:cs typeface="+mn-cs"/>
                                </a:rPr>
                              </m:ctrlPr>
                            </m:sSubPr>
                            <m:e>
                              <m:r>
                                <a:rPr kumimoji="0" lang="en-US" altLang="zh-CN" sz="1600" b="0" i="1" u="none" strike="noStrike" kern="1200" cap="none" spc="0" normalizeH="0" baseline="0" noProof="0" smtClean="0">
                                  <a:ln>
                                    <a:noFill/>
                                  </a:ln>
                                  <a:solidFill>
                                    <a:srgbClr val="025A90"/>
                                  </a:solidFill>
                                  <a:effectLst/>
                                  <a:uLnTx/>
                                  <a:uFillTx/>
                                  <a:latin typeface="Cambria Math" panose="02040503050406030204" pitchFamily="18" charset="0"/>
                                  <a:cs typeface="+mn-cs"/>
                                </a:rPr>
                                <m:t>𝑑</m:t>
                              </m:r>
                            </m:e>
                            <m:sub>
                              <m:r>
                                <a:rPr kumimoji="0" lang="en-US" altLang="zh-CN" sz="1600" b="1" i="1" u="none" strike="noStrike" kern="1200" cap="none" spc="0" normalizeH="0" baseline="0" noProof="0" smtClean="0">
                                  <a:ln>
                                    <a:noFill/>
                                  </a:ln>
                                  <a:solidFill>
                                    <a:srgbClr val="0070C0"/>
                                  </a:solidFill>
                                  <a:effectLst/>
                                  <a:uLnTx/>
                                  <a:uFillTx/>
                                  <a:latin typeface="Cambria Math"/>
                                  <a:cs typeface="+mn-cs"/>
                                </a:rPr>
                                <m:t>𝒚</m:t>
                              </m:r>
                              <m:r>
                                <a:rPr kumimoji="0" lang="en-US" altLang="zh-CN" sz="1600" b="1" i="1" u="none" strike="noStrike" kern="1200" cap="none" spc="0" normalizeH="0" baseline="0" noProof="0" smtClean="0">
                                  <a:ln>
                                    <a:noFill/>
                                  </a:ln>
                                  <a:solidFill>
                                    <a:srgbClr val="0070C0"/>
                                  </a:solidFill>
                                  <a:effectLst/>
                                  <a:uLnTx/>
                                  <a:uFillTx/>
                                  <a:latin typeface="Cambria Math" panose="02040503050406030204" pitchFamily="18" charset="0"/>
                                  <a:cs typeface="+mn-cs"/>
                                </a:rPr>
                                <m:t>𝒛</m:t>
                              </m:r>
                            </m:sub>
                          </m:sSub>
                        </m:oMath>
                      </m:oMathPara>
                    </a14:m>
                    <a:endParaRPr kumimoji="0" lang="en-US" sz="1600" b="0" i="0" u="none" strike="noStrike" kern="1200" cap="none" spc="0" normalizeH="0" baseline="0" noProof="0" dirty="0">
                      <a:ln>
                        <a:noFill/>
                      </a:ln>
                      <a:solidFill>
                        <a:srgbClr val="025A90"/>
                      </a:solidFill>
                      <a:effectLst/>
                      <a:uLnTx/>
                      <a:uFillTx/>
                      <a:latin typeface="Calibri"/>
                      <a:ea typeface="宋体"/>
                      <a:cs typeface="+mn-cs"/>
                    </a:endParaRPr>
                  </a:p>
                </p:txBody>
              </p:sp>
            </mc:Choice>
            <mc:Fallback xmlns="">
              <p:sp>
                <p:nvSpPr>
                  <p:cNvPr id="62" name="Rectangle 80"/>
                  <p:cNvSpPr>
                    <a:spLocks noRot="1" noChangeAspect="1" noMove="1" noResize="1" noEditPoints="1" noAdjustHandles="1" noChangeArrowheads="1" noChangeShapeType="1" noTextEdit="1"/>
                  </p:cNvSpPr>
                  <p:nvPr/>
                </p:nvSpPr>
                <p:spPr>
                  <a:xfrm>
                    <a:off x="6391051" y="1302666"/>
                    <a:ext cx="655409" cy="432841"/>
                  </a:xfrm>
                  <a:prstGeom prst="rect">
                    <a:avLst/>
                  </a:prstGeom>
                  <a:blipFill rotWithShape="0">
                    <a:blip r:embed="rId4"/>
                    <a:stretch>
                      <a:fillRect b="-27083"/>
                    </a:stretch>
                  </a:blipFill>
                </p:spPr>
                <p:txBody>
                  <a:bodyPr/>
                  <a:lstStyle/>
                  <a:p>
                    <a:r>
                      <a:rPr lang="zh-CN" altLang="en-US">
                        <a:noFill/>
                      </a:rPr>
                      <a:t> </a:t>
                    </a:r>
                  </a:p>
                </p:txBody>
              </p:sp>
            </mc:Fallback>
          </mc:AlternateContent>
        </p:grpSp>
        <p:grpSp>
          <p:nvGrpSpPr>
            <p:cNvPr id="32" name="Group 50"/>
            <p:cNvGrpSpPr/>
            <p:nvPr/>
          </p:nvGrpSpPr>
          <p:grpSpPr>
            <a:xfrm rot="5400000">
              <a:off x="1784077" y="5469870"/>
              <a:ext cx="840625" cy="840625"/>
              <a:chOff x="6653529" y="3505201"/>
              <a:chExt cx="840625" cy="840625"/>
            </a:xfrm>
          </p:grpSpPr>
          <p:sp>
            <p:nvSpPr>
              <p:cNvPr id="57" name="Oval 23"/>
              <p:cNvSpPr/>
              <p:nvPr/>
            </p:nvSpPr>
            <p:spPr>
              <a:xfrm>
                <a:off x="6653529" y="3845759"/>
                <a:ext cx="840625" cy="159510"/>
              </a:xfrm>
              <a:custGeom>
                <a:avLst/>
                <a:gdLst>
                  <a:gd name="connsiteX0" fmla="*/ 0 w 914400"/>
                  <a:gd name="connsiteY0" fmla="*/ 57210 h 114419"/>
                  <a:gd name="connsiteX1" fmla="*/ 457200 w 914400"/>
                  <a:gd name="connsiteY1" fmla="*/ 0 h 114419"/>
                  <a:gd name="connsiteX2" fmla="*/ 914400 w 914400"/>
                  <a:gd name="connsiteY2" fmla="*/ 57210 h 114419"/>
                  <a:gd name="connsiteX3" fmla="*/ 457200 w 914400"/>
                  <a:gd name="connsiteY3" fmla="*/ 114420 h 114419"/>
                  <a:gd name="connsiteX4" fmla="*/ 0 w 914400"/>
                  <a:gd name="connsiteY4" fmla="*/ 57210 h 114419"/>
                  <a:gd name="connsiteX0" fmla="*/ 9508 w 923908"/>
                  <a:gd name="connsiteY0" fmla="*/ 57210 h 124600"/>
                  <a:gd name="connsiteX1" fmla="*/ 466708 w 923908"/>
                  <a:gd name="connsiteY1" fmla="*/ 0 h 124600"/>
                  <a:gd name="connsiteX2" fmla="*/ 923908 w 923908"/>
                  <a:gd name="connsiteY2" fmla="*/ 57210 h 124600"/>
                  <a:gd name="connsiteX3" fmla="*/ 466708 w 923908"/>
                  <a:gd name="connsiteY3" fmla="*/ 114420 h 124600"/>
                  <a:gd name="connsiteX4" fmla="*/ 180958 w 923908"/>
                  <a:gd name="connsiteY4" fmla="*/ 119182 h 124600"/>
                  <a:gd name="connsiteX5" fmla="*/ 9508 w 923908"/>
                  <a:gd name="connsiteY5" fmla="*/ 57210 h 124600"/>
                  <a:gd name="connsiteX0" fmla="*/ 9508 w 927241"/>
                  <a:gd name="connsiteY0" fmla="*/ 57210 h 153918"/>
                  <a:gd name="connsiteX1" fmla="*/ 466708 w 927241"/>
                  <a:gd name="connsiteY1" fmla="*/ 0 h 153918"/>
                  <a:gd name="connsiteX2" fmla="*/ 923908 w 927241"/>
                  <a:gd name="connsiteY2" fmla="*/ 57210 h 153918"/>
                  <a:gd name="connsiteX3" fmla="*/ 685783 w 927241"/>
                  <a:gd name="connsiteY3" fmla="*/ 152518 h 153918"/>
                  <a:gd name="connsiteX4" fmla="*/ 466708 w 927241"/>
                  <a:gd name="connsiteY4" fmla="*/ 114420 h 153918"/>
                  <a:gd name="connsiteX5" fmla="*/ 180958 w 927241"/>
                  <a:gd name="connsiteY5" fmla="*/ 119182 h 153918"/>
                  <a:gd name="connsiteX6" fmla="*/ 9508 w 927241"/>
                  <a:gd name="connsiteY6" fmla="*/ 57210 h 153918"/>
                  <a:gd name="connsiteX0" fmla="*/ 8573 w 926306"/>
                  <a:gd name="connsiteY0" fmla="*/ 57210 h 163144"/>
                  <a:gd name="connsiteX1" fmla="*/ 465773 w 926306"/>
                  <a:gd name="connsiteY1" fmla="*/ 0 h 163144"/>
                  <a:gd name="connsiteX2" fmla="*/ 922973 w 926306"/>
                  <a:gd name="connsiteY2" fmla="*/ 57210 h 163144"/>
                  <a:gd name="connsiteX3" fmla="*/ 684848 w 926306"/>
                  <a:gd name="connsiteY3" fmla="*/ 152518 h 163144"/>
                  <a:gd name="connsiteX4" fmla="*/ 465773 w 926306"/>
                  <a:gd name="connsiteY4" fmla="*/ 114420 h 163144"/>
                  <a:gd name="connsiteX5" fmla="*/ 189548 w 926306"/>
                  <a:gd name="connsiteY5" fmla="*/ 162045 h 163144"/>
                  <a:gd name="connsiteX6" fmla="*/ 8573 w 926306"/>
                  <a:gd name="connsiteY6" fmla="*/ 57210 h 163144"/>
                  <a:gd name="connsiteX0" fmla="*/ 0 w 917733"/>
                  <a:gd name="connsiteY0" fmla="*/ 134261 h 240195"/>
                  <a:gd name="connsiteX1" fmla="*/ 180975 w 917733"/>
                  <a:gd name="connsiteY1" fmla="*/ 969 h 240195"/>
                  <a:gd name="connsiteX2" fmla="*/ 457200 w 917733"/>
                  <a:gd name="connsiteY2" fmla="*/ 77051 h 240195"/>
                  <a:gd name="connsiteX3" fmla="*/ 914400 w 917733"/>
                  <a:gd name="connsiteY3" fmla="*/ 134261 h 240195"/>
                  <a:gd name="connsiteX4" fmla="*/ 676275 w 917733"/>
                  <a:gd name="connsiteY4" fmla="*/ 229569 h 240195"/>
                  <a:gd name="connsiteX5" fmla="*/ 457200 w 917733"/>
                  <a:gd name="connsiteY5" fmla="*/ 191471 h 240195"/>
                  <a:gd name="connsiteX6" fmla="*/ 180975 w 917733"/>
                  <a:gd name="connsiteY6" fmla="*/ 239096 h 240195"/>
                  <a:gd name="connsiteX7" fmla="*/ 0 w 917733"/>
                  <a:gd name="connsiteY7" fmla="*/ 134261 h 240195"/>
                  <a:gd name="connsiteX0" fmla="*/ 0 w 914425"/>
                  <a:gd name="connsiteY0" fmla="*/ 134040 h 239974"/>
                  <a:gd name="connsiteX1" fmla="*/ 180975 w 914425"/>
                  <a:gd name="connsiteY1" fmla="*/ 748 h 239974"/>
                  <a:gd name="connsiteX2" fmla="*/ 457200 w 914425"/>
                  <a:gd name="connsiteY2" fmla="*/ 76830 h 239974"/>
                  <a:gd name="connsiteX3" fmla="*/ 700087 w 914425"/>
                  <a:gd name="connsiteY3" fmla="*/ 5511 h 239974"/>
                  <a:gd name="connsiteX4" fmla="*/ 914400 w 914425"/>
                  <a:gd name="connsiteY4" fmla="*/ 134040 h 239974"/>
                  <a:gd name="connsiteX5" fmla="*/ 676275 w 914425"/>
                  <a:gd name="connsiteY5" fmla="*/ 229348 h 239974"/>
                  <a:gd name="connsiteX6" fmla="*/ 457200 w 914425"/>
                  <a:gd name="connsiteY6" fmla="*/ 191250 h 239974"/>
                  <a:gd name="connsiteX7" fmla="*/ 180975 w 914425"/>
                  <a:gd name="connsiteY7" fmla="*/ 238875 h 239974"/>
                  <a:gd name="connsiteX8" fmla="*/ 0 w 914425"/>
                  <a:gd name="connsiteY8" fmla="*/ 134040 h 239974"/>
                  <a:gd name="connsiteX0" fmla="*/ 0 w 914425"/>
                  <a:gd name="connsiteY0" fmla="*/ 134040 h 239525"/>
                  <a:gd name="connsiteX1" fmla="*/ 180975 w 914425"/>
                  <a:gd name="connsiteY1" fmla="*/ 748 h 239525"/>
                  <a:gd name="connsiteX2" fmla="*/ 457200 w 914425"/>
                  <a:gd name="connsiteY2" fmla="*/ 76830 h 239525"/>
                  <a:gd name="connsiteX3" fmla="*/ 700087 w 914425"/>
                  <a:gd name="connsiteY3" fmla="*/ 5511 h 239525"/>
                  <a:gd name="connsiteX4" fmla="*/ 914400 w 914425"/>
                  <a:gd name="connsiteY4" fmla="*/ 134040 h 239525"/>
                  <a:gd name="connsiteX5" fmla="*/ 676275 w 914425"/>
                  <a:gd name="connsiteY5" fmla="*/ 229348 h 239525"/>
                  <a:gd name="connsiteX6" fmla="*/ 466725 w 914425"/>
                  <a:gd name="connsiteY6" fmla="*/ 148388 h 239525"/>
                  <a:gd name="connsiteX7" fmla="*/ 180975 w 914425"/>
                  <a:gd name="connsiteY7" fmla="*/ 238875 h 239525"/>
                  <a:gd name="connsiteX8" fmla="*/ 0 w 914425"/>
                  <a:gd name="connsiteY8" fmla="*/ 134040 h 239525"/>
                  <a:gd name="connsiteX0" fmla="*/ 0 w 914425"/>
                  <a:gd name="connsiteY0" fmla="*/ 133767 h 239252"/>
                  <a:gd name="connsiteX1" fmla="*/ 180975 w 914425"/>
                  <a:gd name="connsiteY1" fmla="*/ 475 h 239252"/>
                  <a:gd name="connsiteX2" fmla="*/ 457200 w 914425"/>
                  <a:gd name="connsiteY2" fmla="*/ 128945 h 239252"/>
                  <a:gd name="connsiteX3" fmla="*/ 700087 w 914425"/>
                  <a:gd name="connsiteY3" fmla="*/ 5238 h 239252"/>
                  <a:gd name="connsiteX4" fmla="*/ 914400 w 914425"/>
                  <a:gd name="connsiteY4" fmla="*/ 133767 h 239252"/>
                  <a:gd name="connsiteX5" fmla="*/ 676275 w 914425"/>
                  <a:gd name="connsiteY5" fmla="*/ 229075 h 239252"/>
                  <a:gd name="connsiteX6" fmla="*/ 466725 w 914425"/>
                  <a:gd name="connsiteY6" fmla="*/ 148115 h 239252"/>
                  <a:gd name="connsiteX7" fmla="*/ 180975 w 914425"/>
                  <a:gd name="connsiteY7" fmla="*/ 238602 h 239252"/>
                  <a:gd name="connsiteX8" fmla="*/ 0 w 914425"/>
                  <a:gd name="connsiteY8" fmla="*/ 133767 h 239252"/>
                  <a:gd name="connsiteX0" fmla="*/ 0 w 914425"/>
                  <a:gd name="connsiteY0" fmla="*/ 133767 h 239152"/>
                  <a:gd name="connsiteX1" fmla="*/ 180975 w 914425"/>
                  <a:gd name="connsiteY1" fmla="*/ 475 h 239152"/>
                  <a:gd name="connsiteX2" fmla="*/ 457200 w 914425"/>
                  <a:gd name="connsiteY2" fmla="*/ 128945 h 239152"/>
                  <a:gd name="connsiteX3" fmla="*/ 700087 w 914425"/>
                  <a:gd name="connsiteY3" fmla="*/ 5238 h 239152"/>
                  <a:gd name="connsiteX4" fmla="*/ 914400 w 914425"/>
                  <a:gd name="connsiteY4" fmla="*/ 133767 h 239152"/>
                  <a:gd name="connsiteX5" fmla="*/ 676275 w 914425"/>
                  <a:gd name="connsiteY5" fmla="*/ 229075 h 239152"/>
                  <a:gd name="connsiteX6" fmla="*/ 457200 w 914425"/>
                  <a:gd name="connsiteY6" fmla="*/ 129065 h 239152"/>
                  <a:gd name="connsiteX7" fmla="*/ 180975 w 914425"/>
                  <a:gd name="connsiteY7" fmla="*/ 238602 h 239152"/>
                  <a:gd name="connsiteX8" fmla="*/ 0 w 914425"/>
                  <a:gd name="connsiteY8" fmla="*/ 133767 h 239152"/>
                  <a:gd name="connsiteX0" fmla="*/ 1562 w 915987"/>
                  <a:gd name="connsiteY0" fmla="*/ 129035 h 234420"/>
                  <a:gd name="connsiteX1" fmla="*/ 115862 w 915987"/>
                  <a:gd name="connsiteY1" fmla="*/ 29081 h 234420"/>
                  <a:gd name="connsiteX2" fmla="*/ 458762 w 915987"/>
                  <a:gd name="connsiteY2" fmla="*/ 124213 h 234420"/>
                  <a:gd name="connsiteX3" fmla="*/ 701649 w 915987"/>
                  <a:gd name="connsiteY3" fmla="*/ 506 h 234420"/>
                  <a:gd name="connsiteX4" fmla="*/ 915962 w 915987"/>
                  <a:gd name="connsiteY4" fmla="*/ 129035 h 234420"/>
                  <a:gd name="connsiteX5" fmla="*/ 677837 w 915987"/>
                  <a:gd name="connsiteY5" fmla="*/ 224343 h 234420"/>
                  <a:gd name="connsiteX6" fmla="*/ 458762 w 915987"/>
                  <a:gd name="connsiteY6" fmla="*/ 124333 h 234420"/>
                  <a:gd name="connsiteX7" fmla="*/ 182537 w 915987"/>
                  <a:gd name="connsiteY7" fmla="*/ 233870 h 234420"/>
                  <a:gd name="connsiteX8" fmla="*/ 1562 w 915987"/>
                  <a:gd name="connsiteY8" fmla="*/ 129035 h 234420"/>
                  <a:gd name="connsiteX0" fmla="*/ 824 w 915249"/>
                  <a:gd name="connsiteY0" fmla="*/ 129035 h 224939"/>
                  <a:gd name="connsiteX1" fmla="*/ 115124 w 915249"/>
                  <a:gd name="connsiteY1" fmla="*/ 29081 h 224939"/>
                  <a:gd name="connsiteX2" fmla="*/ 458024 w 915249"/>
                  <a:gd name="connsiteY2" fmla="*/ 124213 h 224939"/>
                  <a:gd name="connsiteX3" fmla="*/ 700911 w 915249"/>
                  <a:gd name="connsiteY3" fmla="*/ 506 h 224939"/>
                  <a:gd name="connsiteX4" fmla="*/ 915224 w 915249"/>
                  <a:gd name="connsiteY4" fmla="*/ 129035 h 224939"/>
                  <a:gd name="connsiteX5" fmla="*/ 677099 w 915249"/>
                  <a:gd name="connsiteY5" fmla="*/ 224343 h 224939"/>
                  <a:gd name="connsiteX6" fmla="*/ 458024 w 915249"/>
                  <a:gd name="connsiteY6" fmla="*/ 124333 h 224939"/>
                  <a:gd name="connsiteX7" fmla="*/ 86549 w 915249"/>
                  <a:gd name="connsiteY7" fmla="*/ 214820 h 224939"/>
                  <a:gd name="connsiteX8" fmla="*/ 824 w 915249"/>
                  <a:gd name="connsiteY8" fmla="*/ 129035 h 224939"/>
                  <a:gd name="connsiteX0" fmla="*/ 46 w 914471"/>
                  <a:gd name="connsiteY0" fmla="*/ 129035 h 224935"/>
                  <a:gd name="connsiteX1" fmla="*/ 114346 w 914471"/>
                  <a:gd name="connsiteY1" fmla="*/ 29081 h 224935"/>
                  <a:gd name="connsiteX2" fmla="*/ 457246 w 914471"/>
                  <a:gd name="connsiteY2" fmla="*/ 124213 h 224935"/>
                  <a:gd name="connsiteX3" fmla="*/ 700133 w 914471"/>
                  <a:gd name="connsiteY3" fmla="*/ 506 h 224935"/>
                  <a:gd name="connsiteX4" fmla="*/ 914446 w 914471"/>
                  <a:gd name="connsiteY4" fmla="*/ 129035 h 224935"/>
                  <a:gd name="connsiteX5" fmla="*/ 676321 w 914471"/>
                  <a:gd name="connsiteY5" fmla="*/ 224343 h 224935"/>
                  <a:gd name="connsiteX6" fmla="*/ 457246 w 914471"/>
                  <a:gd name="connsiteY6" fmla="*/ 124333 h 224935"/>
                  <a:gd name="connsiteX7" fmla="*/ 123871 w 914471"/>
                  <a:gd name="connsiteY7" fmla="*/ 219583 h 224935"/>
                  <a:gd name="connsiteX8" fmla="*/ 46 w 914471"/>
                  <a:gd name="connsiteY8" fmla="*/ 129035 h 224935"/>
                  <a:gd name="connsiteX0" fmla="*/ 46 w 914557"/>
                  <a:gd name="connsiteY0" fmla="*/ 129035 h 220205"/>
                  <a:gd name="connsiteX1" fmla="*/ 114346 w 914557"/>
                  <a:gd name="connsiteY1" fmla="*/ 29081 h 220205"/>
                  <a:gd name="connsiteX2" fmla="*/ 457246 w 914557"/>
                  <a:gd name="connsiteY2" fmla="*/ 124213 h 220205"/>
                  <a:gd name="connsiteX3" fmla="*/ 700133 w 914557"/>
                  <a:gd name="connsiteY3" fmla="*/ 506 h 220205"/>
                  <a:gd name="connsiteX4" fmla="*/ 914446 w 914557"/>
                  <a:gd name="connsiteY4" fmla="*/ 129035 h 220205"/>
                  <a:gd name="connsiteX5" fmla="*/ 804908 w 914557"/>
                  <a:gd name="connsiteY5" fmla="*/ 210056 h 220205"/>
                  <a:gd name="connsiteX6" fmla="*/ 457246 w 914557"/>
                  <a:gd name="connsiteY6" fmla="*/ 124333 h 220205"/>
                  <a:gd name="connsiteX7" fmla="*/ 123871 w 914557"/>
                  <a:gd name="connsiteY7" fmla="*/ 219583 h 220205"/>
                  <a:gd name="connsiteX8" fmla="*/ 46 w 914557"/>
                  <a:gd name="connsiteY8" fmla="*/ 129035 h 220205"/>
                  <a:gd name="connsiteX0" fmla="*/ 46 w 914493"/>
                  <a:gd name="connsiteY0" fmla="*/ 129035 h 220196"/>
                  <a:gd name="connsiteX1" fmla="*/ 114346 w 914493"/>
                  <a:gd name="connsiteY1" fmla="*/ 29081 h 220196"/>
                  <a:gd name="connsiteX2" fmla="*/ 457246 w 914493"/>
                  <a:gd name="connsiteY2" fmla="*/ 124213 h 220196"/>
                  <a:gd name="connsiteX3" fmla="*/ 700133 w 914493"/>
                  <a:gd name="connsiteY3" fmla="*/ 506 h 220196"/>
                  <a:gd name="connsiteX4" fmla="*/ 914446 w 914493"/>
                  <a:gd name="connsiteY4" fmla="*/ 129035 h 220196"/>
                  <a:gd name="connsiteX5" fmla="*/ 752520 w 914493"/>
                  <a:gd name="connsiteY5" fmla="*/ 219581 h 220196"/>
                  <a:gd name="connsiteX6" fmla="*/ 457246 w 914493"/>
                  <a:gd name="connsiteY6" fmla="*/ 124333 h 220196"/>
                  <a:gd name="connsiteX7" fmla="*/ 123871 w 914493"/>
                  <a:gd name="connsiteY7" fmla="*/ 219583 h 220196"/>
                  <a:gd name="connsiteX8" fmla="*/ 46 w 914493"/>
                  <a:gd name="connsiteY8" fmla="*/ 129035 h 220196"/>
                  <a:gd name="connsiteX0" fmla="*/ 46 w 914493"/>
                  <a:gd name="connsiteY0" fmla="*/ 105310 h 196471"/>
                  <a:gd name="connsiteX1" fmla="*/ 114346 w 914493"/>
                  <a:gd name="connsiteY1" fmla="*/ 5356 h 196471"/>
                  <a:gd name="connsiteX2" fmla="*/ 457246 w 914493"/>
                  <a:gd name="connsiteY2" fmla="*/ 100488 h 196471"/>
                  <a:gd name="connsiteX3" fmla="*/ 795383 w 914493"/>
                  <a:gd name="connsiteY3" fmla="*/ 593 h 196471"/>
                  <a:gd name="connsiteX4" fmla="*/ 914446 w 914493"/>
                  <a:gd name="connsiteY4" fmla="*/ 105310 h 196471"/>
                  <a:gd name="connsiteX5" fmla="*/ 752520 w 914493"/>
                  <a:gd name="connsiteY5" fmla="*/ 195856 h 196471"/>
                  <a:gd name="connsiteX6" fmla="*/ 457246 w 914493"/>
                  <a:gd name="connsiteY6" fmla="*/ 100608 h 196471"/>
                  <a:gd name="connsiteX7" fmla="*/ 123871 w 914493"/>
                  <a:gd name="connsiteY7" fmla="*/ 195858 h 196471"/>
                  <a:gd name="connsiteX8" fmla="*/ 46 w 914493"/>
                  <a:gd name="connsiteY8" fmla="*/ 105310 h 196471"/>
                  <a:gd name="connsiteX0" fmla="*/ 46 w 914573"/>
                  <a:gd name="connsiteY0" fmla="*/ 105310 h 201211"/>
                  <a:gd name="connsiteX1" fmla="*/ 114346 w 914573"/>
                  <a:gd name="connsiteY1" fmla="*/ 5356 h 201211"/>
                  <a:gd name="connsiteX2" fmla="*/ 457246 w 914573"/>
                  <a:gd name="connsiteY2" fmla="*/ 100488 h 201211"/>
                  <a:gd name="connsiteX3" fmla="*/ 795383 w 914573"/>
                  <a:gd name="connsiteY3" fmla="*/ 593 h 201211"/>
                  <a:gd name="connsiteX4" fmla="*/ 914446 w 914573"/>
                  <a:gd name="connsiteY4" fmla="*/ 105310 h 201211"/>
                  <a:gd name="connsiteX5" fmla="*/ 809670 w 914573"/>
                  <a:gd name="connsiteY5" fmla="*/ 200619 h 201211"/>
                  <a:gd name="connsiteX6" fmla="*/ 457246 w 914573"/>
                  <a:gd name="connsiteY6" fmla="*/ 100608 h 201211"/>
                  <a:gd name="connsiteX7" fmla="*/ 123871 w 914573"/>
                  <a:gd name="connsiteY7" fmla="*/ 195858 h 201211"/>
                  <a:gd name="connsiteX8" fmla="*/ 46 w 914573"/>
                  <a:gd name="connsiteY8" fmla="*/ 105310 h 201211"/>
                  <a:gd name="connsiteX0" fmla="*/ 46 w 914564"/>
                  <a:gd name="connsiteY0" fmla="*/ 105310 h 196473"/>
                  <a:gd name="connsiteX1" fmla="*/ 114346 w 914564"/>
                  <a:gd name="connsiteY1" fmla="*/ 5356 h 196473"/>
                  <a:gd name="connsiteX2" fmla="*/ 457246 w 914564"/>
                  <a:gd name="connsiteY2" fmla="*/ 100488 h 196473"/>
                  <a:gd name="connsiteX3" fmla="*/ 795383 w 914564"/>
                  <a:gd name="connsiteY3" fmla="*/ 593 h 196473"/>
                  <a:gd name="connsiteX4" fmla="*/ 914446 w 914564"/>
                  <a:gd name="connsiteY4" fmla="*/ 105310 h 196473"/>
                  <a:gd name="connsiteX5" fmla="*/ 807288 w 914564"/>
                  <a:gd name="connsiteY5" fmla="*/ 193476 h 196473"/>
                  <a:gd name="connsiteX6" fmla="*/ 457246 w 914564"/>
                  <a:gd name="connsiteY6" fmla="*/ 100608 h 196473"/>
                  <a:gd name="connsiteX7" fmla="*/ 123871 w 914564"/>
                  <a:gd name="connsiteY7" fmla="*/ 195858 h 196473"/>
                  <a:gd name="connsiteX8" fmla="*/ 46 w 914564"/>
                  <a:gd name="connsiteY8" fmla="*/ 105310 h 196473"/>
                  <a:gd name="connsiteX0" fmla="*/ 46 w 914564"/>
                  <a:gd name="connsiteY0" fmla="*/ 100570 h 191733"/>
                  <a:gd name="connsiteX1" fmla="*/ 114346 w 914564"/>
                  <a:gd name="connsiteY1" fmla="*/ 616 h 191733"/>
                  <a:gd name="connsiteX2" fmla="*/ 457246 w 914564"/>
                  <a:gd name="connsiteY2" fmla="*/ 95748 h 191733"/>
                  <a:gd name="connsiteX3" fmla="*/ 812052 w 914564"/>
                  <a:gd name="connsiteY3" fmla="*/ 615 h 191733"/>
                  <a:gd name="connsiteX4" fmla="*/ 914446 w 914564"/>
                  <a:gd name="connsiteY4" fmla="*/ 100570 h 191733"/>
                  <a:gd name="connsiteX5" fmla="*/ 807288 w 914564"/>
                  <a:gd name="connsiteY5" fmla="*/ 188736 h 191733"/>
                  <a:gd name="connsiteX6" fmla="*/ 457246 w 914564"/>
                  <a:gd name="connsiteY6" fmla="*/ 95868 h 191733"/>
                  <a:gd name="connsiteX7" fmla="*/ 123871 w 914564"/>
                  <a:gd name="connsiteY7" fmla="*/ 191118 h 191733"/>
                  <a:gd name="connsiteX8" fmla="*/ 46 w 914564"/>
                  <a:gd name="connsiteY8" fmla="*/ 100570 h 191733"/>
                  <a:gd name="connsiteX0" fmla="*/ 46 w 914564"/>
                  <a:gd name="connsiteY0" fmla="*/ 100570 h 191747"/>
                  <a:gd name="connsiteX1" fmla="*/ 114346 w 914564"/>
                  <a:gd name="connsiteY1" fmla="*/ 616 h 191747"/>
                  <a:gd name="connsiteX2" fmla="*/ 457246 w 914564"/>
                  <a:gd name="connsiteY2" fmla="*/ 95748 h 191747"/>
                  <a:gd name="connsiteX3" fmla="*/ 812052 w 914564"/>
                  <a:gd name="connsiteY3" fmla="*/ 615 h 191747"/>
                  <a:gd name="connsiteX4" fmla="*/ 914446 w 914564"/>
                  <a:gd name="connsiteY4" fmla="*/ 100570 h 191747"/>
                  <a:gd name="connsiteX5" fmla="*/ 807288 w 914564"/>
                  <a:gd name="connsiteY5" fmla="*/ 188736 h 191747"/>
                  <a:gd name="connsiteX6" fmla="*/ 474447 w 914564"/>
                  <a:gd name="connsiteY6" fmla="*/ 98249 h 191747"/>
                  <a:gd name="connsiteX7" fmla="*/ 123871 w 914564"/>
                  <a:gd name="connsiteY7" fmla="*/ 191118 h 191747"/>
                  <a:gd name="connsiteX8" fmla="*/ 46 w 914564"/>
                  <a:gd name="connsiteY8" fmla="*/ 100570 h 191747"/>
                  <a:gd name="connsiteX0" fmla="*/ 46 w 914564"/>
                  <a:gd name="connsiteY0" fmla="*/ 100582 h 191759"/>
                  <a:gd name="connsiteX1" fmla="*/ 114346 w 914564"/>
                  <a:gd name="connsiteY1" fmla="*/ 628 h 191759"/>
                  <a:gd name="connsiteX2" fmla="*/ 477314 w 914564"/>
                  <a:gd name="connsiteY2" fmla="*/ 93379 h 191759"/>
                  <a:gd name="connsiteX3" fmla="*/ 812052 w 914564"/>
                  <a:gd name="connsiteY3" fmla="*/ 627 h 191759"/>
                  <a:gd name="connsiteX4" fmla="*/ 914446 w 914564"/>
                  <a:gd name="connsiteY4" fmla="*/ 100582 h 191759"/>
                  <a:gd name="connsiteX5" fmla="*/ 807288 w 914564"/>
                  <a:gd name="connsiteY5" fmla="*/ 188748 h 191759"/>
                  <a:gd name="connsiteX6" fmla="*/ 474447 w 914564"/>
                  <a:gd name="connsiteY6" fmla="*/ 98261 h 191759"/>
                  <a:gd name="connsiteX7" fmla="*/ 123871 w 914564"/>
                  <a:gd name="connsiteY7" fmla="*/ 191130 h 191759"/>
                  <a:gd name="connsiteX8" fmla="*/ 46 w 914564"/>
                  <a:gd name="connsiteY8" fmla="*/ 100582 h 191759"/>
                  <a:gd name="connsiteX0" fmla="*/ 46 w 914564"/>
                  <a:gd name="connsiteY0" fmla="*/ 100582 h 191773"/>
                  <a:gd name="connsiteX1" fmla="*/ 114346 w 914564"/>
                  <a:gd name="connsiteY1" fmla="*/ 628 h 191773"/>
                  <a:gd name="connsiteX2" fmla="*/ 477314 w 914564"/>
                  <a:gd name="connsiteY2" fmla="*/ 93379 h 191773"/>
                  <a:gd name="connsiteX3" fmla="*/ 812052 w 914564"/>
                  <a:gd name="connsiteY3" fmla="*/ 627 h 191773"/>
                  <a:gd name="connsiteX4" fmla="*/ 914446 w 914564"/>
                  <a:gd name="connsiteY4" fmla="*/ 100582 h 191773"/>
                  <a:gd name="connsiteX5" fmla="*/ 807288 w 914564"/>
                  <a:gd name="connsiteY5" fmla="*/ 188748 h 191773"/>
                  <a:gd name="connsiteX6" fmla="*/ 471580 w 914564"/>
                  <a:gd name="connsiteY6" fmla="*/ 100643 h 191773"/>
                  <a:gd name="connsiteX7" fmla="*/ 123871 w 914564"/>
                  <a:gd name="connsiteY7" fmla="*/ 191130 h 191773"/>
                  <a:gd name="connsiteX8" fmla="*/ 46 w 914564"/>
                  <a:gd name="connsiteY8" fmla="*/ 100582 h 191773"/>
                  <a:gd name="connsiteX0" fmla="*/ 46 w 914564"/>
                  <a:gd name="connsiteY0" fmla="*/ 100582 h 191745"/>
                  <a:gd name="connsiteX1" fmla="*/ 114346 w 914564"/>
                  <a:gd name="connsiteY1" fmla="*/ 628 h 191745"/>
                  <a:gd name="connsiteX2" fmla="*/ 477314 w 914564"/>
                  <a:gd name="connsiteY2" fmla="*/ 93379 h 191745"/>
                  <a:gd name="connsiteX3" fmla="*/ 812052 w 914564"/>
                  <a:gd name="connsiteY3" fmla="*/ 627 h 191745"/>
                  <a:gd name="connsiteX4" fmla="*/ 914446 w 914564"/>
                  <a:gd name="connsiteY4" fmla="*/ 100582 h 191745"/>
                  <a:gd name="connsiteX5" fmla="*/ 807288 w 914564"/>
                  <a:gd name="connsiteY5" fmla="*/ 188748 h 191745"/>
                  <a:gd name="connsiteX6" fmla="*/ 471580 w 914564"/>
                  <a:gd name="connsiteY6" fmla="*/ 95880 h 191745"/>
                  <a:gd name="connsiteX7" fmla="*/ 123871 w 914564"/>
                  <a:gd name="connsiteY7" fmla="*/ 191130 h 191745"/>
                  <a:gd name="connsiteX8" fmla="*/ 46 w 914564"/>
                  <a:gd name="connsiteY8" fmla="*/ 100582 h 191745"/>
                  <a:gd name="connsiteX0" fmla="*/ 46 w 914564"/>
                  <a:gd name="connsiteY0" fmla="*/ 100570 h 191733"/>
                  <a:gd name="connsiteX1" fmla="*/ 114346 w 914564"/>
                  <a:gd name="connsiteY1" fmla="*/ 616 h 191733"/>
                  <a:gd name="connsiteX2" fmla="*/ 467280 w 914564"/>
                  <a:gd name="connsiteY2" fmla="*/ 95748 h 191733"/>
                  <a:gd name="connsiteX3" fmla="*/ 812052 w 914564"/>
                  <a:gd name="connsiteY3" fmla="*/ 615 h 191733"/>
                  <a:gd name="connsiteX4" fmla="*/ 914446 w 914564"/>
                  <a:gd name="connsiteY4" fmla="*/ 100570 h 191733"/>
                  <a:gd name="connsiteX5" fmla="*/ 807288 w 914564"/>
                  <a:gd name="connsiteY5" fmla="*/ 188736 h 191733"/>
                  <a:gd name="connsiteX6" fmla="*/ 471580 w 914564"/>
                  <a:gd name="connsiteY6" fmla="*/ 95868 h 191733"/>
                  <a:gd name="connsiteX7" fmla="*/ 123871 w 914564"/>
                  <a:gd name="connsiteY7" fmla="*/ 191118 h 191733"/>
                  <a:gd name="connsiteX8" fmla="*/ 46 w 914564"/>
                  <a:gd name="connsiteY8" fmla="*/ 100570 h 191733"/>
                  <a:gd name="connsiteX0" fmla="*/ 1 w 914519"/>
                  <a:gd name="connsiteY0" fmla="*/ 100570 h 191733"/>
                  <a:gd name="connsiteX1" fmla="*/ 124335 w 914519"/>
                  <a:gd name="connsiteY1" fmla="*/ 616 h 191733"/>
                  <a:gd name="connsiteX2" fmla="*/ 467235 w 914519"/>
                  <a:gd name="connsiteY2" fmla="*/ 95748 h 191733"/>
                  <a:gd name="connsiteX3" fmla="*/ 812007 w 914519"/>
                  <a:gd name="connsiteY3" fmla="*/ 615 h 191733"/>
                  <a:gd name="connsiteX4" fmla="*/ 914401 w 914519"/>
                  <a:gd name="connsiteY4" fmla="*/ 100570 h 191733"/>
                  <a:gd name="connsiteX5" fmla="*/ 807243 w 914519"/>
                  <a:gd name="connsiteY5" fmla="*/ 188736 h 191733"/>
                  <a:gd name="connsiteX6" fmla="*/ 471535 w 914519"/>
                  <a:gd name="connsiteY6" fmla="*/ 95868 h 191733"/>
                  <a:gd name="connsiteX7" fmla="*/ 123826 w 914519"/>
                  <a:gd name="connsiteY7" fmla="*/ 191118 h 191733"/>
                  <a:gd name="connsiteX8" fmla="*/ 1 w 914519"/>
                  <a:gd name="connsiteY8" fmla="*/ 100570 h 191733"/>
                  <a:gd name="connsiteX0" fmla="*/ 1 w 914519"/>
                  <a:gd name="connsiteY0" fmla="*/ 100570 h 191733"/>
                  <a:gd name="connsiteX1" fmla="*/ 124335 w 914519"/>
                  <a:gd name="connsiteY1" fmla="*/ 616 h 191733"/>
                  <a:gd name="connsiteX2" fmla="*/ 467235 w 914519"/>
                  <a:gd name="connsiteY2" fmla="*/ 95748 h 191733"/>
                  <a:gd name="connsiteX3" fmla="*/ 804839 w 914519"/>
                  <a:gd name="connsiteY3" fmla="*/ 615 h 191733"/>
                  <a:gd name="connsiteX4" fmla="*/ 914401 w 914519"/>
                  <a:gd name="connsiteY4" fmla="*/ 100570 h 191733"/>
                  <a:gd name="connsiteX5" fmla="*/ 807243 w 914519"/>
                  <a:gd name="connsiteY5" fmla="*/ 188736 h 191733"/>
                  <a:gd name="connsiteX6" fmla="*/ 471535 w 914519"/>
                  <a:gd name="connsiteY6" fmla="*/ 95868 h 191733"/>
                  <a:gd name="connsiteX7" fmla="*/ 123826 w 914519"/>
                  <a:gd name="connsiteY7" fmla="*/ 191118 h 191733"/>
                  <a:gd name="connsiteX8" fmla="*/ 1 w 914519"/>
                  <a:gd name="connsiteY8" fmla="*/ 100570 h 191733"/>
                  <a:gd name="connsiteX0" fmla="*/ 18 w 914536"/>
                  <a:gd name="connsiteY0" fmla="*/ 100570 h 189363"/>
                  <a:gd name="connsiteX1" fmla="*/ 124352 w 914536"/>
                  <a:gd name="connsiteY1" fmla="*/ 616 h 189363"/>
                  <a:gd name="connsiteX2" fmla="*/ 467252 w 914536"/>
                  <a:gd name="connsiteY2" fmla="*/ 95748 h 189363"/>
                  <a:gd name="connsiteX3" fmla="*/ 804856 w 914536"/>
                  <a:gd name="connsiteY3" fmla="*/ 615 h 189363"/>
                  <a:gd name="connsiteX4" fmla="*/ 914418 w 914536"/>
                  <a:gd name="connsiteY4" fmla="*/ 100570 h 189363"/>
                  <a:gd name="connsiteX5" fmla="*/ 807260 w 914536"/>
                  <a:gd name="connsiteY5" fmla="*/ 188736 h 189363"/>
                  <a:gd name="connsiteX6" fmla="*/ 471552 w 914536"/>
                  <a:gd name="connsiteY6" fmla="*/ 95868 h 189363"/>
                  <a:gd name="connsiteX7" fmla="*/ 118109 w 914536"/>
                  <a:gd name="connsiteY7" fmla="*/ 188737 h 189363"/>
                  <a:gd name="connsiteX8" fmla="*/ 18 w 914536"/>
                  <a:gd name="connsiteY8" fmla="*/ 100570 h 189363"/>
                  <a:gd name="connsiteX0" fmla="*/ 2 w 914520"/>
                  <a:gd name="connsiteY0" fmla="*/ 100570 h 189363"/>
                  <a:gd name="connsiteX1" fmla="*/ 124336 w 914520"/>
                  <a:gd name="connsiteY1" fmla="*/ 616 h 189363"/>
                  <a:gd name="connsiteX2" fmla="*/ 467236 w 914520"/>
                  <a:gd name="connsiteY2" fmla="*/ 95748 h 189363"/>
                  <a:gd name="connsiteX3" fmla="*/ 804840 w 914520"/>
                  <a:gd name="connsiteY3" fmla="*/ 615 h 189363"/>
                  <a:gd name="connsiteX4" fmla="*/ 914402 w 914520"/>
                  <a:gd name="connsiteY4" fmla="*/ 100570 h 189363"/>
                  <a:gd name="connsiteX5" fmla="*/ 807244 w 914520"/>
                  <a:gd name="connsiteY5" fmla="*/ 188736 h 189363"/>
                  <a:gd name="connsiteX6" fmla="*/ 471536 w 914520"/>
                  <a:gd name="connsiteY6" fmla="*/ 95868 h 189363"/>
                  <a:gd name="connsiteX7" fmla="*/ 122394 w 914520"/>
                  <a:gd name="connsiteY7" fmla="*/ 188737 h 189363"/>
                  <a:gd name="connsiteX8" fmla="*/ 2 w 914520"/>
                  <a:gd name="connsiteY8" fmla="*/ 100570 h 189363"/>
                  <a:gd name="connsiteX0" fmla="*/ 393 w 914911"/>
                  <a:gd name="connsiteY0" fmla="*/ 103512 h 192305"/>
                  <a:gd name="connsiteX1" fmla="*/ 98746 w 914911"/>
                  <a:gd name="connsiteY1" fmla="*/ 600 h 192305"/>
                  <a:gd name="connsiteX2" fmla="*/ 467627 w 914911"/>
                  <a:gd name="connsiteY2" fmla="*/ 98690 h 192305"/>
                  <a:gd name="connsiteX3" fmla="*/ 805231 w 914911"/>
                  <a:gd name="connsiteY3" fmla="*/ 3557 h 192305"/>
                  <a:gd name="connsiteX4" fmla="*/ 914793 w 914911"/>
                  <a:gd name="connsiteY4" fmla="*/ 103512 h 192305"/>
                  <a:gd name="connsiteX5" fmla="*/ 807635 w 914911"/>
                  <a:gd name="connsiteY5" fmla="*/ 191678 h 192305"/>
                  <a:gd name="connsiteX6" fmla="*/ 471927 w 914911"/>
                  <a:gd name="connsiteY6" fmla="*/ 98810 h 192305"/>
                  <a:gd name="connsiteX7" fmla="*/ 122785 w 914911"/>
                  <a:gd name="connsiteY7" fmla="*/ 191679 h 192305"/>
                  <a:gd name="connsiteX8" fmla="*/ 393 w 914911"/>
                  <a:gd name="connsiteY8" fmla="*/ 103512 h 192305"/>
                  <a:gd name="connsiteX0" fmla="*/ 3 w 914521"/>
                  <a:gd name="connsiteY0" fmla="*/ 103512 h 195249"/>
                  <a:gd name="connsiteX1" fmla="*/ 98356 w 914521"/>
                  <a:gd name="connsiteY1" fmla="*/ 600 h 195249"/>
                  <a:gd name="connsiteX2" fmla="*/ 467237 w 914521"/>
                  <a:gd name="connsiteY2" fmla="*/ 98690 h 195249"/>
                  <a:gd name="connsiteX3" fmla="*/ 804841 w 914521"/>
                  <a:gd name="connsiteY3" fmla="*/ 3557 h 195249"/>
                  <a:gd name="connsiteX4" fmla="*/ 914403 w 914521"/>
                  <a:gd name="connsiteY4" fmla="*/ 103512 h 195249"/>
                  <a:gd name="connsiteX5" fmla="*/ 807245 w 914521"/>
                  <a:gd name="connsiteY5" fmla="*/ 191678 h 195249"/>
                  <a:gd name="connsiteX6" fmla="*/ 471537 w 914521"/>
                  <a:gd name="connsiteY6" fmla="*/ 98810 h 195249"/>
                  <a:gd name="connsiteX7" fmla="*/ 96414 w 914521"/>
                  <a:gd name="connsiteY7" fmla="*/ 194637 h 195249"/>
                  <a:gd name="connsiteX8" fmla="*/ 3 w 914521"/>
                  <a:gd name="connsiteY8" fmla="*/ 103512 h 195249"/>
                  <a:gd name="connsiteX0" fmla="*/ 3 w 914948"/>
                  <a:gd name="connsiteY0" fmla="*/ 103512 h 195249"/>
                  <a:gd name="connsiteX1" fmla="*/ 98356 w 914948"/>
                  <a:gd name="connsiteY1" fmla="*/ 600 h 195249"/>
                  <a:gd name="connsiteX2" fmla="*/ 467237 w 914948"/>
                  <a:gd name="connsiteY2" fmla="*/ 98690 h 195249"/>
                  <a:gd name="connsiteX3" fmla="*/ 804841 w 914948"/>
                  <a:gd name="connsiteY3" fmla="*/ 3557 h 195249"/>
                  <a:gd name="connsiteX4" fmla="*/ 914403 w 914948"/>
                  <a:gd name="connsiteY4" fmla="*/ 103512 h 195249"/>
                  <a:gd name="connsiteX5" fmla="*/ 838422 w 914948"/>
                  <a:gd name="connsiteY5" fmla="*/ 191678 h 195249"/>
                  <a:gd name="connsiteX6" fmla="*/ 471537 w 914948"/>
                  <a:gd name="connsiteY6" fmla="*/ 98810 h 195249"/>
                  <a:gd name="connsiteX7" fmla="*/ 96414 w 914948"/>
                  <a:gd name="connsiteY7" fmla="*/ 194637 h 195249"/>
                  <a:gd name="connsiteX8" fmla="*/ 3 w 914948"/>
                  <a:gd name="connsiteY8" fmla="*/ 103512 h 195249"/>
                  <a:gd name="connsiteX0" fmla="*/ 3 w 914948"/>
                  <a:gd name="connsiteY0" fmla="*/ 106457 h 198194"/>
                  <a:gd name="connsiteX1" fmla="*/ 98356 w 914948"/>
                  <a:gd name="connsiteY1" fmla="*/ 3545 h 198194"/>
                  <a:gd name="connsiteX2" fmla="*/ 467237 w 914948"/>
                  <a:gd name="connsiteY2" fmla="*/ 101635 h 198194"/>
                  <a:gd name="connsiteX3" fmla="*/ 833420 w 914948"/>
                  <a:gd name="connsiteY3" fmla="*/ 585 h 198194"/>
                  <a:gd name="connsiteX4" fmla="*/ 914403 w 914948"/>
                  <a:gd name="connsiteY4" fmla="*/ 106457 h 198194"/>
                  <a:gd name="connsiteX5" fmla="*/ 838422 w 914948"/>
                  <a:gd name="connsiteY5" fmla="*/ 194623 h 198194"/>
                  <a:gd name="connsiteX6" fmla="*/ 471537 w 914948"/>
                  <a:gd name="connsiteY6" fmla="*/ 101755 h 198194"/>
                  <a:gd name="connsiteX7" fmla="*/ 96414 w 914948"/>
                  <a:gd name="connsiteY7" fmla="*/ 197582 h 198194"/>
                  <a:gd name="connsiteX8" fmla="*/ 3 w 914948"/>
                  <a:gd name="connsiteY8" fmla="*/ 106457 h 198194"/>
                  <a:gd name="connsiteX0" fmla="*/ 3 w 914633"/>
                  <a:gd name="connsiteY0" fmla="*/ 106457 h 198196"/>
                  <a:gd name="connsiteX1" fmla="*/ 98356 w 914633"/>
                  <a:gd name="connsiteY1" fmla="*/ 3545 h 198196"/>
                  <a:gd name="connsiteX2" fmla="*/ 467237 w 914633"/>
                  <a:gd name="connsiteY2" fmla="*/ 101635 h 198196"/>
                  <a:gd name="connsiteX3" fmla="*/ 833420 w 914633"/>
                  <a:gd name="connsiteY3" fmla="*/ 585 h 198196"/>
                  <a:gd name="connsiteX4" fmla="*/ 914403 w 914633"/>
                  <a:gd name="connsiteY4" fmla="*/ 106457 h 198196"/>
                  <a:gd name="connsiteX5" fmla="*/ 825431 w 914633"/>
                  <a:gd name="connsiteY5" fmla="*/ 191664 h 198196"/>
                  <a:gd name="connsiteX6" fmla="*/ 471537 w 914633"/>
                  <a:gd name="connsiteY6" fmla="*/ 101755 h 198196"/>
                  <a:gd name="connsiteX7" fmla="*/ 96414 w 914633"/>
                  <a:gd name="connsiteY7" fmla="*/ 197582 h 198196"/>
                  <a:gd name="connsiteX8" fmla="*/ 3 w 914633"/>
                  <a:gd name="connsiteY8" fmla="*/ 106457 h 198196"/>
                  <a:gd name="connsiteX0" fmla="*/ 3 w 914633"/>
                  <a:gd name="connsiteY0" fmla="*/ 106457 h 198197"/>
                  <a:gd name="connsiteX1" fmla="*/ 98356 w 914633"/>
                  <a:gd name="connsiteY1" fmla="*/ 3545 h 198197"/>
                  <a:gd name="connsiteX2" fmla="*/ 467237 w 914633"/>
                  <a:gd name="connsiteY2" fmla="*/ 101635 h 198197"/>
                  <a:gd name="connsiteX3" fmla="*/ 820430 w 914633"/>
                  <a:gd name="connsiteY3" fmla="*/ 585 h 198197"/>
                  <a:gd name="connsiteX4" fmla="*/ 914403 w 914633"/>
                  <a:gd name="connsiteY4" fmla="*/ 106457 h 198197"/>
                  <a:gd name="connsiteX5" fmla="*/ 825431 w 914633"/>
                  <a:gd name="connsiteY5" fmla="*/ 191664 h 198197"/>
                  <a:gd name="connsiteX6" fmla="*/ 471537 w 914633"/>
                  <a:gd name="connsiteY6" fmla="*/ 101755 h 198197"/>
                  <a:gd name="connsiteX7" fmla="*/ 96414 w 914633"/>
                  <a:gd name="connsiteY7" fmla="*/ 197582 h 198197"/>
                  <a:gd name="connsiteX8" fmla="*/ 3 w 914633"/>
                  <a:gd name="connsiteY8" fmla="*/ 106457 h 198197"/>
                  <a:gd name="connsiteX0" fmla="*/ 3 w 914568"/>
                  <a:gd name="connsiteY0" fmla="*/ 106457 h 198197"/>
                  <a:gd name="connsiteX1" fmla="*/ 98356 w 914568"/>
                  <a:gd name="connsiteY1" fmla="*/ 3545 h 198197"/>
                  <a:gd name="connsiteX2" fmla="*/ 467237 w 914568"/>
                  <a:gd name="connsiteY2" fmla="*/ 101635 h 198197"/>
                  <a:gd name="connsiteX3" fmla="*/ 820430 w 914568"/>
                  <a:gd name="connsiteY3" fmla="*/ 585 h 198197"/>
                  <a:gd name="connsiteX4" fmla="*/ 914403 w 914568"/>
                  <a:gd name="connsiteY4" fmla="*/ 106457 h 198197"/>
                  <a:gd name="connsiteX5" fmla="*/ 817636 w 914568"/>
                  <a:gd name="connsiteY5" fmla="*/ 191664 h 198197"/>
                  <a:gd name="connsiteX6" fmla="*/ 471537 w 914568"/>
                  <a:gd name="connsiteY6" fmla="*/ 101755 h 198197"/>
                  <a:gd name="connsiteX7" fmla="*/ 96414 w 914568"/>
                  <a:gd name="connsiteY7" fmla="*/ 197582 h 198197"/>
                  <a:gd name="connsiteX8" fmla="*/ 3 w 914568"/>
                  <a:gd name="connsiteY8" fmla="*/ 106457 h 198197"/>
                  <a:gd name="connsiteX0" fmla="*/ 3 w 911987"/>
                  <a:gd name="connsiteY0" fmla="*/ 106457 h 198197"/>
                  <a:gd name="connsiteX1" fmla="*/ 98356 w 911987"/>
                  <a:gd name="connsiteY1" fmla="*/ 3545 h 198197"/>
                  <a:gd name="connsiteX2" fmla="*/ 467237 w 911987"/>
                  <a:gd name="connsiteY2" fmla="*/ 101635 h 198197"/>
                  <a:gd name="connsiteX3" fmla="*/ 820430 w 911987"/>
                  <a:gd name="connsiteY3" fmla="*/ 585 h 198197"/>
                  <a:gd name="connsiteX4" fmla="*/ 911805 w 911987"/>
                  <a:gd name="connsiteY4" fmla="*/ 97580 h 198197"/>
                  <a:gd name="connsiteX5" fmla="*/ 817636 w 911987"/>
                  <a:gd name="connsiteY5" fmla="*/ 191664 h 198197"/>
                  <a:gd name="connsiteX6" fmla="*/ 471537 w 911987"/>
                  <a:gd name="connsiteY6" fmla="*/ 101755 h 198197"/>
                  <a:gd name="connsiteX7" fmla="*/ 96414 w 911987"/>
                  <a:gd name="connsiteY7" fmla="*/ 197582 h 198197"/>
                  <a:gd name="connsiteX8" fmla="*/ 3 w 911987"/>
                  <a:gd name="connsiteY8" fmla="*/ 106457 h 198197"/>
                  <a:gd name="connsiteX0" fmla="*/ 3 w 911987"/>
                  <a:gd name="connsiteY0" fmla="*/ 97581 h 198197"/>
                  <a:gd name="connsiteX1" fmla="*/ 98356 w 911987"/>
                  <a:gd name="connsiteY1" fmla="*/ 3545 h 198197"/>
                  <a:gd name="connsiteX2" fmla="*/ 467237 w 911987"/>
                  <a:gd name="connsiteY2" fmla="*/ 101635 h 198197"/>
                  <a:gd name="connsiteX3" fmla="*/ 820430 w 911987"/>
                  <a:gd name="connsiteY3" fmla="*/ 585 h 198197"/>
                  <a:gd name="connsiteX4" fmla="*/ 911805 w 911987"/>
                  <a:gd name="connsiteY4" fmla="*/ 97580 h 198197"/>
                  <a:gd name="connsiteX5" fmla="*/ 817636 w 911987"/>
                  <a:gd name="connsiteY5" fmla="*/ 191664 h 198197"/>
                  <a:gd name="connsiteX6" fmla="*/ 471537 w 911987"/>
                  <a:gd name="connsiteY6" fmla="*/ 101755 h 198197"/>
                  <a:gd name="connsiteX7" fmla="*/ 96414 w 911987"/>
                  <a:gd name="connsiteY7" fmla="*/ 197582 h 198197"/>
                  <a:gd name="connsiteX8" fmla="*/ 3 w 911987"/>
                  <a:gd name="connsiteY8" fmla="*/ 97581 h 198197"/>
                  <a:gd name="connsiteX0" fmla="*/ 3 w 914586"/>
                  <a:gd name="connsiteY0" fmla="*/ 100654 h 198197"/>
                  <a:gd name="connsiteX1" fmla="*/ 100955 w 914586"/>
                  <a:gd name="connsiteY1" fmla="*/ 3545 h 198197"/>
                  <a:gd name="connsiteX2" fmla="*/ 469836 w 914586"/>
                  <a:gd name="connsiteY2" fmla="*/ 101635 h 198197"/>
                  <a:gd name="connsiteX3" fmla="*/ 823029 w 914586"/>
                  <a:gd name="connsiteY3" fmla="*/ 585 h 198197"/>
                  <a:gd name="connsiteX4" fmla="*/ 914404 w 914586"/>
                  <a:gd name="connsiteY4" fmla="*/ 97580 h 198197"/>
                  <a:gd name="connsiteX5" fmla="*/ 820235 w 914586"/>
                  <a:gd name="connsiteY5" fmla="*/ 191664 h 198197"/>
                  <a:gd name="connsiteX6" fmla="*/ 474136 w 914586"/>
                  <a:gd name="connsiteY6" fmla="*/ 101755 h 198197"/>
                  <a:gd name="connsiteX7" fmla="*/ 99013 w 914586"/>
                  <a:gd name="connsiteY7" fmla="*/ 197582 h 198197"/>
                  <a:gd name="connsiteX8" fmla="*/ 3 w 914586"/>
                  <a:gd name="connsiteY8" fmla="*/ 100654 h 198197"/>
                  <a:gd name="connsiteX0" fmla="*/ 3 w 917167"/>
                  <a:gd name="connsiteY0" fmla="*/ 100654 h 198197"/>
                  <a:gd name="connsiteX1" fmla="*/ 100955 w 917167"/>
                  <a:gd name="connsiteY1" fmla="*/ 3545 h 198197"/>
                  <a:gd name="connsiteX2" fmla="*/ 469836 w 917167"/>
                  <a:gd name="connsiteY2" fmla="*/ 101635 h 198197"/>
                  <a:gd name="connsiteX3" fmla="*/ 823029 w 917167"/>
                  <a:gd name="connsiteY3" fmla="*/ 585 h 198197"/>
                  <a:gd name="connsiteX4" fmla="*/ 917002 w 917167"/>
                  <a:gd name="connsiteY4" fmla="*/ 101677 h 198197"/>
                  <a:gd name="connsiteX5" fmla="*/ 820235 w 917167"/>
                  <a:gd name="connsiteY5" fmla="*/ 191664 h 198197"/>
                  <a:gd name="connsiteX6" fmla="*/ 474136 w 917167"/>
                  <a:gd name="connsiteY6" fmla="*/ 101755 h 198197"/>
                  <a:gd name="connsiteX7" fmla="*/ 99013 w 917167"/>
                  <a:gd name="connsiteY7" fmla="*/ 197582 h 198197"/>
                  <a:gd name="connsiteX8" fmla="*/ 3 w 917167"/>
                  <a:gd name="connsiteY8" fmla="*/ 100654 h 198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7167" h="198197">
                    <a:moveTo>
                      <a:pt x="3" y="100654"/>
                    </a:moveTo>
                    <a:cubicBezTo>
                      <a:pt x="327" y="68315"/>
                      <a:pt x="24755" y="13080"/>
                      <a:pt x="100955" y="3545"/>
                    </a:cubicBezTo>
                    <a:cubicBezTo>
                      <a:pt x="177155" y="-5990"/>
                      <a:pt x="349490" y="102128"/>
                      <a:pt x="469836" y="101635"/>
                    </a:cubicBezTo>
                    <a:cubicBezTo>
                      <a:pt x="590182" y="101142"/>
                      <a:pt x="746829" y="-8950"/>
                      <a:pt x="823029" y="585"/>
                    </a:cubicBezTo>
                    <a:cubicBezTo>
                      <a:pt x="899229" y="10120"/>
                      <a:pt x="914621" y="79452"/>
                      <a:pt x="917002" y="101677"/>
                    </a:cubicBezTo>
                    <a:cubicBezTo>
                      <a:pt x="919383" y="123902"/>
                      <a:pt x="896435" y="182129"/>
                      <a:pt x="820235" y="191664"/>
                    </a:cubicBezTo>
                    <a:cubicBezTo>
                      <a:pt x="744035" y="201199"/>
                      <a:pt x="594340" y="100769"/>
                      <a:pt x="474136" y="101755"/>
                    </a:cubicBezTo>
                    <a:cubicBezTo>
                      <a:pt x="353932" y="102741"/>
                      <a:pt x="175213" y="207117"/>
                      <a:pt x="99013" y="197582"/>
                    </a:cubicBezTo>
                    <a:cubicBezTo>
                      <a:pt x="22813" y="188047"/>
                      <a:pt x="-321" y="132993"/>
                      <a:pt x="3" y="100654"/>
                    </a:cubicBezTo>
                    <a:close/>
                  </a:path>
                </a:pathLst>
              </a:custGeom>
              <a:solidFill>
                <a:srgbClr val="CDE5FF"/>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0" name="Oval 23"/>
              <p:cNvSpPr/>
              <p:nvPr/>
            </p:nvSpPr>
            <p:spPr>
              <a:xfrm rot="5400000">
                <a:off x="6653529" y="3845759"/>
                <a:ext cx="840625" cy="159510"/>
              </a:xfrm>
              <a:custGeom>
                <a:avLst/>
                <a:gdLst>
                  <a:gd name="connsiteX0" fmla="*/ 0 w 914400"/>
                  <a:gd name="connsiteY0" fmla="*/ 57210 h 114419"/>
                  <a:gd name="connsiteX1" fmla="*/ 457200 w 914400"/>
                  <a:gd name="connsiteY1" fmla="*/ 0 h 114419"/>
                  <a:gd name="connsiteX2" fmla="*/ 914400 w 914400"/>
                  <a:gd name="connsiteY2" fmla="*/ 57210 h 114419"/>
                  <a:gd name="connsiteX3" fmla="*/ 457200 w 914400"/>
                  <a:gd name="connsiteY3" fmla="*/ 114420 h 114419"/>
                  <a:gd name="connsiteX4" fmla="*/ 0 w 914400"/>
                  <a:gd name="connsiteY4" fmla="*/ 57210 h 114419"/>
                  <a:gd name="connsiteX0" fmla="*/ 9508 w 923908"/>
                  <a:gd name="connsiteY0" fmla="*/ 57210 h 124600"/>
                  <a:gd name="connsiteX1" fmla="*/ 466708 w 923908"/>
                  <a:gd name="connsiteY1" fmla="*/ 0 h 124600"/>
                  <a:gd name="connsiteX2" fmla="*/ 923908 w 923908"/>
                  <a:gd name="connsiteY2" fmla="*/ 57210 h 124600"/>
                  <a:gd name="connsiteX3" fmla="*/ 466708 w 923908"/>
                  <a:gd name="connsiteY3" fmla="*/ 114420 h 124600"/>
                  <a:gd name="connsiteX4" fmla="*/ 180958 w 923908"/>
                  <a:gd name="connsiteY4" fmla="*/ 119182 h 124600"/>
                  <a:gd name="connsiteX5" fmla="*/ 9508 w 923908"/>
                  <a:gd name="connsiteY5" fmla="*/ 57210 h 124600"/>
                  <a:gd name="connsiteX0" fmla="*/ 9508 w 927241"/>
                  <a:gd name="connsiteY0" fmla="*/ 57210 h 153918"/>
                  <a:gd name="connsiteX1" fmla="*/ 466708 w 927241"/>
                  <a:gd name="connsiteY1" fmla="*/ 0 h 153918"/>
                  <a:gd name="connsiteX2" fmla="*/ 923908 w 927241"/>
                  <a:gd name="connsiteY2" fmla="*/ 57210 h 153918"/>
                  <a:gd name="connsiteX3" fmla="*/ 685783 w 927241"/>
                  <a:gd name="connsiteY3" fmla="*/ 152518 h 153918"/>
                  <a:gd name="connsiteX4" fmla="*/ 466708 w 927241"/>
                  <a:gd name="connsiteY4" fmla="*/ 114420 h 153918"/>
                  <a:gd name="connsiteX5" fmla="*/ 180958 w 927241"/>
                  <a:gd name="connsiteY5" fmla="*/ 119182 h 153918"/>
                  <a:gd name="connsiteX6" fmla="*/ 9508 w 927241"/>
                  <a:gd name="connsiteY6" fmla="*/ 57210 h 153918"/>
                  <a:gd name="connsiteX0" fmla="*/ 8573 w 926306"/>
                  <a:gd name="connsiteY0" fmla="*/ 57210 h 163144"/>
                  <a:gd name="connsiteX1" fmla="*/ 465773 w 926306"/>
                  <a:gd name="connsiteY1" fmla="*/ 0 h 163144"/>
                  <a:gd name="connsiteX2" fmla="*/ 922973 w 926306"/>
                  <a:gd name="connsiteY2" fmla="*/ 57210 h 163144"/>
                  <a:gd name="connsiteX3" fmla="*/ 684848 w 926306"/>
                  <a:gd name="connsiteY3" fmla="*/ 152518 h 163144"/>
                  <a:gd name="connsiteX4" fmla="*/ 465773 w 926306"/>
                  <a:gd name="connsiteY4" fmla="*/ 114420 h 163144"/>
                  <a:gd name="connsiteX5" fmla="*/ 189548 w 926306"/>
                  <a:gd name="connsiteY5" fmla="*/ 162045 h 163144"/>
                  <a:gd name="connsiteX6" fmla="*/ 8573 w 926306"/>
                  <a:gd name="connsiteY6" fmla="*/ 57210 h 163144"/>
                  <a:gd name="connsiteX0" fmla="*/ 0 w 917733"/>
                  <a:gd name="connsiteY0" fmla="*/ 134261 h 240195"/>
                  <a:gd name="connsiteX1" fmla="*/ 180975 w 917733"/>
                  <a:gd name="connsiteY1" fmla="*/ 969 h 240195"/>
                  <a:gd name="connsiteX2" fmla="*/ 457200 w 917733"/>
                  <a:gd name="connsiteY2" fmla="*/ 77051 h 240195"/>
                  <a:gd name="connsiteX3" fmla="*/ 914400 w 917733"/>
                  <a:gd name="connsiteY3" fmla="*/ 134261 h 240195"/>
                  <a:gd name="connsiteX4" fmla="*/ 676275 w 917733"/>
                  <a:gd name="connsiteY4" fmla="*/ 229569 h 240195"/>
                  <a:gd name="connsiteX5" fmla="*/ 457200 w 917733"/>
                  <a:gd name="connsiteY5" fmla="*/ 191471 h 240195"/>
                  <a:gd name="connsiteX6" fmla="*/ 180975 w 917733"/>
                  <a:gd name="connsiteY6" fmla="*/ 239096 h 240195"/>
                  <a:gd name="connsiteX7" fmla="*/ 0 w 917733"/>
                  <a:gd name="connsiteY7" fmla="*/ 134261 h 240195"/>
                  <a:gd name="connsiteX0" fmla="*/ 0 w 914425"/>
                  <a:gd name="connsiteY0" fmla="*/ 134040 h 239974"/>
                  <a:gd name="connsiteX1" fmla="*/ 180975 w 914425"/>
                  <a:gd name="connsiteY1" fmla="*/ 748 h 239974"/>
                  <a:gd name="connsiteX2" fmla="*/ 457200 w 914425"/>
                  <a:gd name="connsiteY2" fmla="*/ 76830 h 239974"/>
                  <a:gd name="connsiteX3" fmla="*/ 700087 w 914425"/>
                  <a:gd name="connsiteY3" fmla="*/ 5511 h 239974"/>
                  <a:gd name="connsiteX4" fmla="*/ 914400 w 914425"/>
                  <a:gd name="connsiteY4" fmla="*/ 134040 h 239974"/>
                  <a:gd name="connsiteX5" fmla="*/ 676275 w 914425"/>
                  <a:gd name="connsiteY5" fmla="*/ 229348 h 239974"/>
                  <a:gd name="connsiteX6" fmla="*/ 457200 w 914425"/>
                  <a:gd name="connsiteY6" fmla="*/ 191250 h 239974"/>
                  <a:gd name="connsiteX7" fmla="*/ 180975 w 914425"/>
                  <a:gd name="connsiteY7" fmla="*/ 238875 h 239974"/>
                  <a:gd name="connsiteX8" fmla="*/ 0 w 914425"/>
                  <a:gd name="connsiteY8" fmla="*/ 134040 h 239974"/>
                  <a:gd name="connsiteX0" fmla="*/ 0 w 914425"/>
                  <a:gd name="connsiteY0" fmla="*/ 134040 h 239525"/>
                  <a:gd name="connsiteX1" fmla="*/ 180975 w 914425"/>
                  <a:gd name="connsiteY1" fmla="*/ 748 h 239525"/>
                  <a:gd name="connsiteX2" fmla="*/ 457200 w 914425"/>
                  <a:gd name="connsiteY2" fmla="*/ 76830 h 239525"/>
                  <a:gd name="connsiteX3" fmla="*/ 700087 w 914425"/>
                  <a:gd name="connsiteY3" fmla="*/ 5511 h 239525"/>
                  <a:gd name="connsiteX4" fmla="*/ 914400 w 914425"/>
                  <a:gd name="connsiteY4" fmla="*/ 134040 h 239525"/>
                  <a:gd name="connsiteX5" fmla="*/ 676275 w 914425"/>
                  <a:gd name="connsiteY5" fmla="*/ 229348 h 239525"/>
                  <a:gd name="connsiteX6" fmla="*/ 466725 w 914425"/>
                  <a:gd name="connsiteY6" fmla="*/ 148388 h 239525"/>
                  <a:gd name="connsiteX7" fmla="*/ 180975 w 914425"/>
                  <a:gd name="connsiteY7" fmla="*/ 238875 h 239525"/>
                  <a:gd name="connsiteX8" fmla="*/ 0 w 914425"/>
                  <a:gd name="connsiteY8" fmla="*/ 134040 h 239525"/>
                  <a:gd name="connsiteX0" fmla="*/ 0 w 914425"/>
                  <a:gd name="connsiteY0" fmla="*/ 133767 h 239252"/>
                  <a:gd name="connsiteX1" fmla="*/ 180975 w 914425"/>
                  <a:gd name="connsiteY1" fmla="*/ 475 h 239252"/>
                  <a:gd name="connsiteX2" fmla="*/ 457200 w 914425"/>
                  <a:gd name="connsiteY2" fmla="*/ 128945 h 239252"/>
                  <a:gd name="connsiteX3" fmla="*/ 700087 w 914425"/>
                  <a:gd name="connsiteY3" fmla="*/ 5238 h 239252"/>
                  <a:gd name="connsiteX4" fmla="*/ 914400 w 914425"/>
                  <a:gd name="connsiteY4" fmla="*/ 133767 h 239252"/>
                  <a:gd name="connsiteX5" fmla="*/ 676275 w 914425"/>
                  <a:gd name="connsiteY5" fmla="*/ 229075 h 239252"/>
                  <a:gd name="connsiteX6" fmla="*/ 466725 w 914425"/>
                  <a:gd name="connsiteY6" fmla="*/ 148115 h 239252"/>
                  <a:gd name="connsiteX7" fmla="*/ 180975 w 914425"/>
                  <a:gd name="connsiteY7" fmla="*/ 238602 h 239252"/>
                  <a:gd name="connsiteX8" fmla="*/ 0 w 914425"/>
                  <a:gd name="connsiteY8" fmla="*/ 133767 h 239252"/>
                  <a:gd name="connsiteX0" fmla="*/ 0 w 914425"/>
                  <a:gd name="connsiteY0" fmla="*/ 133767 h 239152"/>
                  <a:gd name="connsiteX1" fmla="*/ 180975 w 914425"/>
                  <a:gd name="connsiteY1" fmla="*/ 475 h 239152"/>
                  <a:gd name="connsiteX2" fmla="*/ 457200 w 914425"/>
                  <a:gd name="connsiteY2" fmla="*/ 128945 h 239152"/>
                  <a:gd name="connsiteX3" fmla="*/ 700087 w 914425"/>
                  <a:gd name="connsiteY3" fmla="*/ 5238 h 239152"/>
                  <a:gd name="connsiteX4" fmla="*/ 914400 w 914425"/>
                  <a:gd name="connsiteY4" fmla="*/ 133767 h 239152"/>
                  <a:gd name="connsiteX5" fmla="*/ 676275 w 914425"/>
                  <a:gd name="connsiteY5" fmla="*/ 229075 h 239152"/>
                  <a:gd name="connsiteX6" fmla="*/ 457200 w 914425"/>
                  <a:gd name="connsiteY6" fmla="*/ 129065 h 239152"/>
                  <a:gd name="connsiteX7" fmla="*/ 180975 w 914425"/>
                  <a:gd name="connsiteY7" fmla="*/ 238602 h 239152"/>
                  <a:gd name="connsiteX8" fmla="*/ 0 w 914425"/>
                  <a:gd name="connsiteY8" fmla="*/ 133767 h 239152"/>
                  <a:gd name="connsiteX0" fmla="*/ 1562 w 915987"/>
                  <a:gd name="connsiteY0" fmla="*/ 129035 h 234420"/>
                  <a:gd name="connsiteX1" fmla="*/ 115862 w 915987"/>
                  <a:gd name="connsiteY1" fmla="*/ 29081 h 234420"/>
                  <a:gd name="connsiteX2" fmla="*/ 458762 w 915987"/>
                  <a:gd name="connsiteY2" fmla="*/ 124213 h 234420"/>
                  <a:gd name="connsiteX3" fmla="*/ 701649 w 915987"/>
                  <a:gd name="connsiteY3" fmla="*/ 506 h 234420"/>
                  <a:gd name="connsiteX4" fmla="*/ 915962 w 915987"/>
                  <a:gd name="connsiteY4" fmla="*/ 129035 h 234420"/>
                  <a:gd name="connsiteX5" fmla="*/ 677837 w 915987"/>
                  <a:gd name="connsiteY5" fmla="*/ 224343 h 234420"/>
                  <a:gd name="connsiteX6" fmla="*/ 458762 w 915987"/>
                  <a:gd name="connsiteY6" fmla="*/ 124333 h 234420"/>
                  <a:gd name="connsiteX7" fmla="*/ 182537 w 915987"/>
                  <a:gd name="connsiteY7" fmla="*/ 233870 h 234420"/>
                  <a:gd name="connsiteX8" fmla="*/ 1562 w 915987"/>
                  <a:gd name="connsiteY8" fmla="*/ 129035 h 234420"/>
                  <a:gd name="connsiteX0" fmla="*/ 824 w 915249"/>
                  <a:gd name="connsiteY0" fmla="*/ 129035 h 224939"/>
                  <a:gd name="connsiteX1" fmla="*/ 115124 w 915249"/>
                  <a:gd name="connsiteY1" fmla="*/ 29081 h 224939"/>
                  <a:gd name="connsiteX2" fmla="*/ 458024 w 915249"/>
                  <a:gd name="connsiteY2" fmla="*/ 124213 h 224939"/>
                  <a:gd name="connsiteX3" fmla="*/ 700911 w 915249"/>
                  <a:gd name="connsiteY3" fmla="*/ 506 h 224939"/>
                  <a:gd name="connsiteX4" fmla="*/ 915224 w 915249"/>
                  <a:gd name="connsiteY4" fmla="*/ 129035 h 224939"/>
                  <a:gd name="connsiteX5" fmla="*/ 677099 w 915249"/>
                  <a:gd name="connsiteY5" fmla="*/ 224343 h 224939"/>
                  <a:gd name="connsiteX6" fmla="*/ 458024 w 915249"/>
                  <a:gd name="connsiteY6" fmla="*/ 124333 h 224939"/>
                  <a:gd name="connsiteX7" fmla="*/ 86549 w 915249"/>
                  <a:gd name="connsiteY7" fmla="*/ 214820 h 224939"/>
                  <a:gd name="connsiteX8" fmla="*/ 824 w 915249"/>
                  <a:gd name="connsiteY8" fmla="*/ 129035 h 224939"/>
                  <a:gd name="connsiteX0" fmla="*/ 46 w 914471"/>
                  <a:gd name="connsiteY0" fmla="*/ 129035 h 224935"/>
                  <a:gd name="connsiteX1" fmla="*/ 114346 w 914471"/>
                  <a:gd name="connsiteY1" fmla="*/ 29081 h 224935"/>
                  <a:gd name="connsiteX2" fmla="*/ 457246 w 914471"/>
                  <a:gd name="connsiteY2" fmla="*/ 124213 h 224935"/>
                  <a:gd name="connsiteX3" fmla="*/ 700133 w 914471"/>
                  <a:gd name="connsiteY3" fmla="*/ 506 h 224935"/>
                  <a:gd name="connsiteX4" fmla="*/ 914446 w 914471"/>
                  <a:gd name="connsiteY4" fmla="*/ 129035 h 224935"/>
                  <a:gd name="connsiteX5" fmla="*/ 676321 w 914471"/>
                  <a:gd name="connsiteY5" fmla="*/ 224343 h 224935"/>
                  <a:gd name="connsiteX6" fmla="*/ 457246 w 914471"/>
                  <a:gd name="connsiteY6" fmla="*/ 124333 h 224935"/>
                  <a:gd name="connsiteX7" fmla="*/ 123871 w 914471"/>
                  <a:gd name="connsiteY7" fmla="*/ 219583 h 224935"/>
                  <a:gd name="connsiteX8" fmla="*/ 46 w 914471"/>
                  <a:gd name="connsiteY8" fmla="*/ 129035 h 224935"/>
                  <a:gd name="connsiteX0" fmla="*/ 46 w 914557"/>
                  <a:gd name="connsiteY0" fmla="*/ 129035 h 220205"/>
                  <a:gd name="connsiteX1" fmla="*/ 114346 w 914557"/>
                  <a:gd name="connsiteY1" fmla="*/ 29081 h 220205"/>
                  <a:gd name="connsiteX2" fmla="*/ 457246 w 914557"/>
                  <a:gd name="connsiteY2" fmla="*/ 124213 h 220205"/>
                  <a:gd name="connsiteX3" fmla="*/ 700133 w 914557"/>
                  <a:gd name="connsiteY3" fmla="*/ 506 h 220205"/>
                  <a:gd name="connsiteX4" fmla="*/ 914446 w 914557"/>
                  <a:gd name="connsiteY4" fmla="*/ 129035 h 220205"/>
                  <a:gd name="connsiteX5" fmla="*/ 804908 w 914557"/>
                  <a:gd name="connsiteY5" fmla="*/ 210056 h 220205"/>
                  <a:gd name="connsiteX6" fmla="*/ 457246 w 914557"/>
                  <a:gd name="connsiteY6" fmla="*/ 124333 h 220205"/>
                  <a:gd name="connsiteX7" fmla="*/ 123871 w 914557"/>
                  <a:gd name="connsiteY7" fmla="*/ 219583 h 220205"/>
                  <a:gd name="connsiteX8" fmla="*/ 46 w 914557"/>
                  <a:gd name="connsiteY8" fmla="*/ 129035 h 220205"/>
                  <a:gd name="connsiteX0" fmla="*/ 46 w 914493"/>
                  <a:gd name="connsiteY0" fmla="*/ 129035 h 220196"/>
                  <a:gd name="connsiteX1" fmla="*/ 114346 w 914493"/>
                  <a:gd name="connsiteY1" fmla="*/ 29081 h 220196"/>
                  <a:gd name="connsiteX2" fmla="*/ 457246 w 914493"/>
                  <a:gd name="connsiteY2" fmla="*/ 124213 h 220196"/>
                  <a:gd name="connsiteX3" fmla="*/ 700133 w 914493"/>
                  <a:gd name="connsiteY3" fmla="*/ 506 h 220196"/>
                  <a:gd name="connsiteX4" fmla="*/ 914446 w 914493"/>
                  <a:gd name="connsiteY4" fmla="*/ 129035 h 220196"/>
                  <a:gd name="connsiteX5" fmla="*/ 752520 w 914493"/>
                  <a:gd name="connsiteY5" fmla="*/ 219581 h 220196"/>
                  <a:gd name="connsiteX6" fmla="*/ 457246 w 914493"/>
                  <a:gd name="connsiteY6" fmla="*/ 124333 h 220196"/>
                  <a:gd name="connsiteX7" fmla="*/ 123871 w 914493"/>
                  <a:gd name="connsiteY7" fmla="*/ 219583 h 220196"/>
                  <a:gd name="connsiteX8" fmla="*/ 46 w 914493"/>
                  <a:gd name="connsiteY8" fmla="*/ 129035 h 220196"/>
                  <a:gd name="connsiteX0" fmla="*/ 46 w 914493"/>
                  <a:gd name="connsiteY0" fmla="*/ 105310 h 196471"/>
                  <a:gd name="connsiteX1" fmla="*/ 114346 w 914493"/>
                  <a:gd name="connsiteY1" fmla="*/ 5356 h 196471"/>
                  <a:gd name="connsiteX2" fmla="*/ 457246 w 914493"/>
                  <a:gd name="connsiteY2" fmla="*/ 100488 h 196471"/>
                  <a:gd name="connsiteX3" fmla="*/ 795383 w 914493"/>
                  <a:gd name="connsiteY3" fmla="*/ 593 h 196471"/>
                  <a:gd name="connsiteX4" fmla="*/ 914446 w 914493"/>
                  <a:gd name="connsiteY4" fmla="*/ 105310 h 196471"/>
                  <a:gd name="connsiteX5" fmla="*/ 752520 w 914493"/>
                  <a:gd name="connsiteY5" fmla="*/ 195856 h 196471"/>
                  <a:gd name="connsiteX6" fmla="*/ 457246 w 914493"/>
                  <a:gd name="connsiteY6" fmla="*/ 100608 h 196471"/>
                  <a:gd name="connsiteX7" fmla="*/ 123871 w 914493"/>
                  <a:gd name="connsiteY7" fmla="*/ 195858 h 196471"/>
                  <a:gd name="connsiteX8" fmla="*/ 46 w 914493"/>
                  <a:gd name="connsiteY8" fmla="*/ 105310 h 196471"/>
                  <a:gd name="connsiteX0" fmla="*/ 46 w 914573"/>
                  <a:gd name="connsiteY0" fmla="*/ 105310 h 201211"/>
                  <a:gd name="connsiteX1" fmla="*/ 114346 w 914573"/>
                  <a:gd name="connsiteY1" fmla="*/ 5356 h 201211"/>
                  <a:gd name="connsiteX2" fmla="*/ 457246 w 914573"/>
                  <a:gd name="connsiteY2" fmla="*/ 100488 h 201211"/>
                  <a:gd name="connsiteX3" fmla="*/ 795383 w 914573"/>
                  <a:gd name="connsiteY3" fmla="*/ 593 h 201211"/>
                  <a:gd name="connsiteX4" fmla="*/ 914446 w 914573"/>
                  <a:gd name="connsiteY4" fmla="*/ 105310 h 201211"/>
                  <a:gd name="connsiteX5" fmla="*/ 809670 w 914573"/>
                  <a:gd name="connsiteY5" fmla="*/ 200619 h 201211"/>
                  <a:gd name="connsiteX6" fmla="*/ 457246 w 914573"/>
                  <a:gd name="connsiteY6" fmla="*/ 100608 h 201211"/>
                  <a:gd name="connsiteX7" fmla="*/ 123871 w 914573"/>
                  <a:gd name="connsiteY7" fmla="*/ 195858 h 201211"/>
                  <a:gd name="connsiteX8" fmla="*/ 46 w 914573"/>
                  <a:gd name="connsiteY8" fmla="*/ 105310 h 201211"/>
                  <a:gd name="connsiteX0" fmla="*/ 46 w 914564"/>
                  <a:gd name="connsiteY0" fmla="*/ 105310 h 196473"/>
                  <a:gd name="connsiteX1" fmla="*/ 114346 w 914564"/>
                  <a:gd name="connsiteY1" fmla="*/ 5356 h 196473"/>
                  <a:gd name="connsiteX2" fmla="*/ 457246 w 914564"/>
                  <a:gd name="connsiteY2" fmla="*/ 100488 h 196473"/>
                  <a:gd name="connsiteX3" fmla="*/ 795383 w 914564"/>
                  <a:gd name="connsiteY3" fmla="*/ 593 h 196473"/>
                  <a:gd name="connsiteX4" fmla="*/ 914446 w 914564"/>
                  <a:gd name="connsiteY4" fmla="*/ 105310 h 196473"/>
                  <a:gd name="connsiteX5" fmla="*/ 807288 w 914564"/>
                  <a:gd name="connsiteY5" fmla="*/ 193476 h 196473"/>
                  <a:gd name="connsiteX6" fmla="*/ 457246 w 914564"/>
                  <a:gd name="connsiteY6" fmla="*/ 100608 h 196473"/>
                  <a:gd name="connsiteX7" fmla="*/ 123871 w 914564"/>
                  <a:gd name="connsiteY7" fmla="*/ 195858 h 196473"/>
                  <a:gd name="connsiteX8" fmla="*/ 46 w 914564"/>
                  <a:gd name="connsiteY8" fmla="*/ 105310 h 196473"/>
                  <a:gd name="connsiteX0" fmla="*/ 46 w 914564"/>
                  <a:gd name="connsiteY0" fmla="*/ 100570 h 191733"/>
                  <a:gd name="connsiteX1" fmla="*/ 114346 w 914564"/>
                  <a:gd name="connsiteY1" fmla="*/ 616 h 191733"/>
                  <a:gd name="connsiteX2" fmla="*/ 457246 w 914564"/>
                  <a:gd name="connsiteY2" fmla="*/ 95748 h 191733"/>
                  <a:gd name="connsiteX3" fmla="*/ 812052 w 914564"/>
                  <a:gd name="connsiteY3" fmla="*/ 615 h 191733"/>
                  <a:gd name="connsiteX4" fmla="*/ 914446 w 914564"/>
                  <a:gd name="connsiteY4" fmla="*/ 100570 h 191733"/>
                  <a:gd name="connsiteX5" fmla="*/ 807288 w 914564"/>
                  <a:gd name="connsiteY5" fmla="*/ 188736 h 191733"/>
                  <a:gd name="connsiteX6" fmla="*/ 457246 w 914564"/>
                  <a:gd name="connsiteY6" fmla="*/ 95868 h 191733"/>
                  <a:gd name="connsiteX7" fmla="*/ 123871 w 914564"/>
                  <a:gd name="connsiteY7" fmla="*/ 191118 h 191733"/>
                  <a:gd name="connsiteX8" fmla="*/ 46 w 914564"/>
                  <a:gd name="connsiteY8" fmla="*/ 100570 h 191733"/>
                  <a:gd name="connsiteX0" fmla="*/ 46 w 914564"/>
                  <a:gd name="connsiteY0" fmla="*/ 100570 h 191747"/>
                  <a:gd name="connsiteX1" fmla="*/ 114346 w 914564"/>
                  <a:gd name="connsiteY1" fmla="*/ 616 h 191747"/>
                  <a:gd name="connsiteX2" fmla="*/ 457246 w 914564"/>
                  <a:gd name="connsiteY2" fmla="*/ 95748 h 191747"/>
                  <a:gd name="connsiteX3" fmla="*/ 812052 w 914564"/>
                  <a:gd name="connsiteY3" fmla="*/ 615 h 191747"/>
                  <a:gd name="connsiteX4" fmla="*/ 914446 w 914564"/>
                  <a:gd name="connsiteY4" fmla="*/ 100570 h 191747"/>
                  <a:gd name="connsiteX5" fmla="*/ 807288 w 914564"/>
                  <a:gd name="connsiteY5" fmla="*/ 188736 h 191747"/>
                  <a:gd name="connsiteX6" fmla="*/ 474447 w 914564"/>
                  <a:gd name="connsiteY6" fmla="*/ 98249 h 191747"/>
                  <a:gd name="connsiteX7" fmla="*/ 123871 w 914564"/>
                  <a:gd name="connsiteY7" fmla="*/ 191118 h 191747"/>
                  <a:gd name="connsiteX8" fmla="*/ 46 w 914564"/>
                  <a:gd name="connsiteY8" fmla="*/ 100570 h 191747"/>
                  <a:gd name="connsiteX0" fmla="*/ 46 w 914564"/>
                  <a:gd name="connsiteY0" fmla="*/ 100582 h 191759"/>
                  <a:gd name="connsiteX1" fmla="*/ 114346 w 914564"/>
                  <a:gd name="connsiteY1" fmla="*/ 628 h 191759"/>
                  <a:gd name="connsiteX2" fmla="*/ 477314 w 914564"/>
                  <a:gd name="connsiteY2" fmla="*/ 93379 h 191759"/>
                  <a:gd name="connsiteX3" fmla="*/ 812052 w 914564"/>
                  <a:gd name="connsiteY3" fmla="*/ 627 h 191759"/>
                  <a:gd name="connsiteX4" fmla="*/ 914446 w 914564"/>
                  <a:gd name="connsiteY4" fmla="*/ 100582 h 191759"/>
                  <a:gd name="connsiteX5" fmla="*/ 807288 w 914564"/>
                  <a:gd name="connsiteY5" fmla="*/ 188748 h 191759"/>
                  <a:gd name="connsiteX6" fmla="*/ 474447 w 914564"/>
                  <a:gd name="connsiteY6" fmla="*/ 98261 h 191759"/>
                  <a:gd name="connsiteX7" fmla="*/ 123871 w 914564"/>
                  <a:gd name="connsiteY7" fmla="*/ 191130 h 191759"/>
                  <a:gd name="connsiteX8" fmla="*/ 46 w 914564"/>
                  <a:gd name="connsiteY8" fmla="*/ 100582 h 191759"/>
                  <a:gd name="connsiteX0" fmla="*/ 46 w 914564"/>
                  <a:gd name="connsiteY0" fmla="*/ 100582 h 191773"/>
                  <a:gd name="connsiteX1" fmla="*/ 114346 w 914564"/>
                  <a:gd name="connsiteY1" fmla="*/ 628 h 191773"/>
                  <a:gd name="connsiteX2" fmla="*/ 477314 w 914564"/>
                  <a:gd name="connsiteY2" fmla="*/ 93379 h 191773"/>
                  <a:gd name="connsiteX3" fmla="*/ 812052 w 914564"/>
                  <a:gd name="connsiteY3" fmla="*/ 627 h 191773"/>
                  <a:gd name="connsiteX4" fmla="*/ 914446 w 914564"/>
                  <a:gd name="connsiteY4" fmla="*/ 100582 h 191773"/>
                  <a:gd name="connsiteX5" fmla="*/ 807288 w 914564"/>
                  <a:gd name="connsiteY5" fmla="*/ 188748 h 191773"/>
                  <a:gd name="connsiteX6" fmla="*/ 471580 w 914564"/>
                  <a:gd name="connsiteY6" fmla="*/ 100643 h 191773"/>
                  <a:gd name="connsiteX7" fmla="*/ 123871 w 914564"/>
                  <a:gd name="connsiteY7" fmla="*/ 191130 h 191773"/>
                  <a:gd name="connsiteX8" fmla="*/ 46 w 914564"/>
                  <a:gd name="connsiteY8" fmla="*/ 100582 h 191773"/>
                  <a:gd name="connsiteX0" fmla="*/ 46 w 914564"/>
                  <a:gd name="connsiteY0" fmla="*/ 100582 h 191745"/>
                  <a:gd name="connsiteX1" fmla="*/ 114346 w 914564"/>
                  <a:gd name="connsiteY1" fmla="*/ 628 h 191745"/>
                  <a:gd name="connsiteX2" fmla="*/ 477314 w 914564"/>
                  <a:gd name="connsiteY2" fmla="*/ 93379 h 191745"/>
                  <a:gd name="connsiteX3" fmla="*/ 812052 w 914564"/>
                  <a:gd name="connsiteY3" fmla="*/ 627 h 191745"/>
                  <a:gd name="connsiteX4" fmla="*/ 914446 w 914564"/>
                  <a:gd name="connsiteY4" fmla="*/ 100582 h 191745"/>
                  <a:gd name="connsiteX5" fmla="*/ 807288 w 914564"/>
                  <a:gd name="connsiteY5" fmla="*/ 188748 h 191745"/>
                  <a:gd name="connsiteX6" fmla="*/ 471580 w 914564"/>
                  <a:gd name="connsiteY6" fmla="*/ 95880 h 191745"/>
                  <a:gd name="connsiteX7" fmla="*/ 123871 w 914564"/>
                  <a:gd name="connsiteY7" fmla="*/ 191130 h 191745"/>
                  <a:gd name="connsiteX8" fmla="*/ 46 w 914564"/>
                  <a:gd name="connsiteY8" fmla="*/ 100582 h 191745"/>
                  <a:gd name="connsiteX0" fmla="*/ 46 w 914564"/>
                  <a:gd name="connsiteY0" fmla="*/ 100570 h 191733"/>
                  <a:gd name="connsiteX1" fmla="*/ 114346 w 914564"/>
                  <a:gd name="connsiteY1" fmla="*/ 616 h 191733"/>
                  <a:gd name="connsiteX2" fmla="*/ 467280 w 914564"/>
                  <a:gd name="connsiteY2" fmla="*/ 95748 h 191733"/>
                  <a:gd name="connsiteX3" fmla="*/ 812052 w 914564"/>
                  <a:gd name="connsiteY3" fmla="*/ 615 h 191733"/>
                  <a:gd name="connsiteX4" fmla="*/ 914446 w 914564"/>
                  <a:gd name="connsiteY4" fmla="*/ 100570 h 191733"/>
                  <a:gd name="connsiteX5" fmla="*/ 807288 w 914564"/>
                  <a:gd name="connsiteY5" fmla="*/ 188736 h 191733"/>
                  <a:gd name="connsiteX6" fmla="*/ 471580 w 914564"/>
                  <a:gd name="connsiteY6" fmla="*/ 95868 h 191733"/>
                  <a:gd name="connsiteX7" fmla="*/ 123871 w 914564"/>
                  <a:gd name="connsiteY7" fmla="*/ 191118 h 191733"/>
                  <a:gd name="connsiteX8" fmla="*/ 46 w 914564"/>
                  <a:gd name="connsiteY8" fmla="*/ 100570 h 191733"/>
                  <a:gd name="connsiteX0" fmla="*/ 1 w 914519"/>
                  <a:gd name="connsiteY0" fmla="*/ 100570 h 191733"/>
                  <a:gd name="connsiteX1" fmla="*/ 124335 w 914519"/>
                  <a:gd name="connsiteY1" fmla="*/ 616 h 191733"/>
                  <a:gd name="connsiteX2" fmla="*/ 467235 w 914519"/>
                  <a:gd name="connsiteY2" fmla="*/ 95748 h 191733"/>
                  <a:gd name="connsiteX3" fmla="*/ 812007 w 914519"/>
                  <a:gd name="connsiteY3" fmla="*/ 615 h 191733"/>
                  <a:gd name="connsiteX4" fmla="*/ 914401 w 914519"/>
                  <a:gd name="connsiteY4" fmla="*/ 100570 h 191733"/>
                  <a:gd name="connsiteX5" fmla="*/ 807243 w 914519"/>
                  <a:gd name="connsiteY5" fmla="*/ 188736 h 191733"/>
                  <a:gd name="connsiteX6" fmla="*/ 471535 w 914519"/>
                  <a:gd name="connsiteY6" fmla="*/ 95868 h 191733"/>
                  <a:gd name="connsiteX7" fmla="*/ 123826 w 914519"/>
                  <a:gd name="connsiteY7" fmla="*/ 191118 h 191733"/>
                  <a:gd name="connsiteX8" fmla="*/ 1 w 914519"/>
                  <a:gd name="connsiteY8" fmla="*/ 100570 h 191733"/>
                  <a:gd name="connsiteX0" fmla="*/ 1 w 914519"/>
                  <a:gd name="connsiteY0" fmla="*/ 100570 h 191733"/>
                  <a:gd name="connsiteX1" fmla="*/ 124335 w 914519"/>
                  <a:gd name="connsiteY1" fmla="*/ 616 h 191733"/>
                  <a:gd name="connsiteX2" fmla="*/ 467235 w 914519"/>
                  <a:gd name="connsiteY2" fmla="*/ 95748 h 191733"/>
                  <a:gd name="connsiteX3" fmla="*/ 804839 w 914519"/>
                  <a:gd name="connsiteY3" fmla="*/ 615 h 191733"/>
                  <a:gd name="connsiteX4" fmla="*/ 914401 w 914519"/>
                  <a:gd name="connsiteY4" fmla="*/ 100570 h 191733"/>
                  <a:gd name="connsiteX5" fmla="*/ 807243 w 914519"/>
                  <a:gd name="connsiteY5" fmla="*/ 188736 h 191733"/>
                  <a:gd name="connsiteX6" fmla="*/ 471535 w 914519"/>
                  <a:gd name="connsiteY6" fmla="*/ 95868 h 191733"/>
                  <a:gd name="connsiteX7" fmla="*/ 123826 w 914519"/>
                  <a:gd name="connsiteY7" fmla="*/ 191118 h 191733"/>
                  <a:gd name="connsiteX8" fmla="*/ 1 w 914519"/>
                  <a:gd name="connsiteY8" fmla="*/ 100570 h 191733"/>
                  <a:gd name="connsiteX0" fmla="*/ 18 w 914536"/>
                  <a:gd name="connsiteY0" fmla="*/ 100570 h 189363"/>
                  <a:gd name="connsiteX1" fmla="*/ 124352 w 914536"/>
                  <a:gd name="connsiteY1" fmla="*/ 616 h 189363"/>
                  <a:gd name="connsiteX2" fmla="*/ 467252 w 914536"/>
                  <a:gd name="connsiteY2" fmla="*/ 95748 h 189363"/>
                  <a:gd name="connsiteX3" fmla="*/ 804856 w 914536"/>
                  <a:gd name="connsiteY3" fmla="*/ 615 h 189363"/>
                  <a:gd name="connsiteX4" fmla="*/ 914418 w 914536"/>
                  <a:gd name="connsiteY4" fmla="*/ 100570 h 189363"/>
                  <a:gd name="connsiteX5" fmla="*/ 807260 w 914536"/>
                  <a:gd name="connsiteY5" fmla="*/ 188736 h 189363"/>
                  <a:gd name="connsiteX6" fmla="*/ 471552 w 914536"/>
                  <a:gd name="connsiteY6" fmla="*/ 95868 h 189363"/>
                  <a:gd name="connsiteX7" fmla="*/ 118109 w 914536"/>
                  <a:gd name="connsiteY7" fmla="*/ 188737 h 189363"/>
                  <a:gd name="connsiteX8" fmla="*/ 18 w 914536"/>
                  <a:gd name="connsiteY8" fmla="*/ 100570 h 189363"/>
                  <a:gd name="connsiteX0" fmla="*/ 2 w 914520"/>
                  <a:gd name="connsiteY0" fmla="*/ 100570 h 189363"/>
                  <a:gd name="connsiteX1" fmla="*/ 124336 w 914520"/>
                  <a:gd name="connsiteY1" fmla="*/ 616 h 189363"/>
                  <a:gd name="connsiteX2" fmla="*/ 467236 w 914520"/>
                  <a:gd name="connsiteY2" fmla="*/ 95748 h 189363"/>
                  <a:gd name="connsiteX3" fmla="*/ 804840 w 914520"/>
                  <a:gd name="connsiteY3" fmla="*/ 615 h 189363"/>
                  <a:gd name="connsiteX4" fmla="*/ 914402 w 914520"/>
                  <a:gd name="connsiteY4" fmla="*/ 100570 h 189363"/>
                  <a:gd name="connsiteX5" fmla="*/ 807244 w 914520"/>
                  <a:gd name="connsiteY5" fmla="*/ 188736 h 189363"/>
                  <a:gd name="connsiteX6" fmla="*/ 471536 w 914520"/>
                  <a:gd name="connsiteY6" fmla="*/ 95868 h 189363"/>
                  <a:gd name="connsiteX7" fmla="*/ 122394 w 914520"/>
                  <a:gd name="connsiteY7" fmla="*/ 188737 h 189363"/>
                  <a:gd name="connsiteX8" fmla="*/ 2 w 914520"/>
                  <a:gd name="connsiteY8" fmla="*/ 100570 h 189363"/>
                  <a:gd name="connsiteX0" fmla="*/ 393 w 914911"/>
                  <a:gd name="connsiteY0" fmla="*/ 103512 h 192305"/>
                  <a:gd name="connsiteX1" fmla="*/ 98746 w 914911"/>
                  <a:gd name="connsiteY1" fmla="*/ 600 h 192305"/>
                  <a:gd name="connsiteX2" fmla="*/ 467627 w 914911"/>
                  <a:gd name="connsiteY2" fmla="*/ 98690 h 192305"/>
                  <a:gd name="connsiteX3" fmla="*/ 805231 w 914911"/>
                  <a:gd name="connsiteY3" fmla="*/ 3557 h 192305"/>
                  <a:gd name="connsiteX4" fmla="*/ 914793 w 914911"/>
                  <a:gd name="connsiteY4" fmla="*/ 103512 h 192305"/>
                  <a:gd name="connsiteX5" fmla="*/ 807635 w 914911"/>
                  <a:gd name="connsiteY5" fmla="*/ 191678 h 192305"/>
                  <a:gd name="connsiteX6" fmla="*/ 471927 w 914911"/>
                  <a:gd name="connsiteY6" fmla="*/ 98810 h 192305"/>
                  <a:gd name="connsiteX7" fmla="*/ 122785 w 914911"/>
                  <a:gd name="connsiteY7" fmla="*/ 191679 h 192305"/>
                  <a:gd name="connsiteX8" fmla="*/ 393 w 914911"/>
                  <a:gd name="connsiteY8" fmla="*/ 103512 h 192305"/>
                  <a:gd name="connsiteX0" fmla="*/ 3 w 914521"/>
                  <a:gd name="connsiteY0" fmla="*/ 103512 h 195249"/>
                  <a:gd name="connsiteX1" fmla="*/ 98356 w 914521"/>
                  <a:gd name="connsiteY1" fmla="*/ 600 h 195249"/>
                  <a:gd name="connsiteX2" fmla="*/ 467237 w 914521"/>
                  <a:gd name="connsiteY2" fmla="*/ 98690 h 195249"/>
                  <a:gd name="connsiteX3" fmla="*/ 804841 w 914521"/>
                  <a:gd name="connsiteY3" fmla="*/ 3557 h 195249"/>
                  <a:gd name="connsiteX4" fmla="*/ 914403 w 914521"/>
                  <a:gd name="connsiteY4" fmla="*/ 103512 h 195249"/>
                  <a:gd name="connsiteX5" fmla="*/ 807245 w 914521"/>
                  <a:gd name="connsiteY5" fmla="*/ 191678 h 195249"/>
                  <a:gd name="connsiteX6" fmla="*/ 471537 w 914521"/>
                  <a:gd name="connsiteY6" fmla="*/ 98810 h 195249"/>
                  <a:gd name="connsiteX7" fmla="*/ 96414 w 914521"/>
                  <a:gd name="connsiteY7" fmla="*/ 194637 h 195249"/>
                  <a:gd name="connsiteX8" fmla="*/ 3 w 914521"/>
                  <a:gd name="connsiteY8" fmla="*/ 103512 h 195249"/>
                  <a:gd name="connsiteX0" fmla="*/ 3 w 914948"/>
                  <a:gd name="connsiteY0" fmla="*/ 103512 h 195249"/>
                  <a:gd name="connsiteX1" fmla="*/ 98356 w 914948"/>
                  <a:gd name="connsiteY1" fmla="*/ 600 h 195249"/>
                  <a:gd name="connsiteX2" fmla="*/ 467237 w 914948"/>
                  <a:gd name="connsiteY2" fmla="*/ 98690 h 195249"/>
                  <a:gd name="connsiteX3" fmla="*/ 804841 w 914948"/>
                  <a:gd name="connsiteY3" fmla="*/ 3557 h 195249"/>
                  <a:gd name="connsiteX4" fmla="*/ 914403 w 914948"/>
                  <a:gd name="connsiteY4" fmla="*/ 103512 h 195249"/>
                  <a:gd name="connsiteX5" fmla="*/ 838422 w 914948"/>
                  <a:gd name="connsiteY5" fmla="*/ 191678 h 195249"/>
                  <a:gd name="connsiteX6" fmla="*/ 471537 w 914948"/>
                  <a:gd name="connsiteY6" fmla="*/ 98810 h 195249"/>
                  <a:gd name="connsiteX7" fmla="*/ 96414 w 914948"/>
                  <a:gd name="connsiteY7" fmla="*/ 194637 h 195249"/>
                  <a:gd name="connsiteX8" fmla="*/ 3 w 914948"/>
                  <a:gd name="connsiteY8" fmla="*/ 103512 h 195249"/>
                  <a:gd name="connsiteX0" fmla="*/ 3 w 914948"/>
                  <a:gd name="connsiteY0" fmla="*/ 106457 h 198194"/>
                  <a:gd name="connsiteX1" fmla="*/ 98356 w 914948"/>
                  <a:gd name="connsiteY1" fmla="*/ 3545 h 198194"/>
                  <a:gd name="connsiteX2" fmla="*/ 467237 w 914948"/>
                  <a:gd name="connsiteY2" fmla="*/ 101635 h 198194"/>
                  <a:gd name="connsiteX3" fmla="*/ 833420 w 914948"/>
                  <a:gd name="connsiteY3" fmla="*/ 585 h 198194"/>
                  <a:gd name="connsiteX4" fmla="*/ 914403 w 914948"/>
                  <a:gd name="connsiteY4" fmla="*/ 106457 h 198194"/>
                  <a:gd name="connsiteX5" fmla="*/ 838422 w 914948"/>
                  <a:gd name="connsiteY5" fmla="*/ 194623 h 198194"/>
                  <a:gd name="connsiteX6" fmla="*/ 471537 w 914948"/>
                  <a:gd name="connsiteY6" fmla="*/ 101755 h 198194"/>
                  <a:gd name="connsiteX7" fmla="*/ 96414 w 914948"/>
                  <a:gd name="connsiteY7" fmla="*/ 197582 h 198194"/>
                  <a:gd name="connsiteX8" fmla="*/ 3 w 914948"/>
                  <a:gd name="connsiteY8" fmla="*/ 106457 h 198194"/>
                  <a:gd name="connsiteX0" fmla="*/ 3 w 914633"/>
                  <a:gd name="connsiteY0" fmla="*/ 106457 h 198196"/>
                  <a:gd name="connsiteX1" fmla="*/ 98356 w 914633"/>
                  <a:gd name="connsiteY1" fmla="*/ 3545 h 198196"/>
                  <a:gd name="connsiteX2" fmla="*/ 467237 w 914633"/>
                  <a:gd name="connsiteY2" fmla="*/ 101635 h 198196"/>
                  <a:gd name="connsiteX3" fmla="*/ 833420 w 914633"/>
                  <a:gd name="connsiteY3" fmla="*/ 585 h 198196"/>
                  <a:gd name="connsiteX4" fmla="*/ 914403 w 914633"/>
                  <a:gd name="connsiteY4" fmla="*/ 106457 h 198196"/>
                  <a:gd name="connsiteX5" fmla="*/ 825431 w 914633"/>
                  <a:gd name="connsiteY5" fmla="*/ 191664 h 198196"/>
                  <a:gd name="connsiteX6" fmla="*/ 471537 w 914633"/>
                  <a:gd name="connsiteY6" fmla="*/ 101755 h 198196"/>
                  <a:gd name="connsiteX7" fmla="*/ 96414 w 914633"/>
                  <a:gd name="connsiteY7" fmla="*/ 197582 h 198196"/>
                  <a:gd name="connsiteX8" fmla="*/ 3 w 914633"/>
                  <a:gd name="connsiteY8" fmla="*/ 106457 h 198196"/>
                  <a:gd name="connsiteX0" fmla="*/ 3 w 914633"/>
                  <a:gd name="connsiteY0" fmla="*/ 106457 h 198197"/>
                  <a:gd name="connsiteX1" fmla="*/ 98356 w 914633"/>
                  <a:gd name="connsiteY1" fmla="*/ 3545 h 198197"/>
                  <a:gd name="connsiteX2" fmla="*/ 467237 w 914633"/>
                  <a:gd name="connsiteY2" fmla="*/ 101635 h 198197"/>
                  <a:gd name="connsiteX3" fmla="*/ 820430 w 914633"/>
                  <a:gd name="connsiteY3" fmla="*/ 585 h 198197"/>
                  <a:gd name="connsiteX4" fmla="*/ 914403 w 914633"/>
                  <a:gd name="connsiteY4" fmla="*/ 106457 h 198197"/>
                  <a:gd name="connsiteX5" fmla="*/ 825431 w 914633"/>
                  <a:gd name="connsiteY5" fmla="*/ 191664 h 198197"/>
                  <a:gd name="connsiteX6" fmla="*/ 471537 w 914633"/>
                  <a:gd name="connsiteY6" fmla="*/ 101755 h 198197"/>
                  <a:gd name="connsiteX7" fmla="*/ 96414 w 914633"/>
                  <a:gd name="connsiteY7" fmla="*/ 197582 h 198197"/>
                  <a:gd name="connsiteX8" fmla="*/ 3 w 914633"/>
                  <a:gd name="connsiteY8" fmla="*/ 106457 h 198197"/>
                  <a:gd name="connsiteX0" fmla="*/ 3 w 914568"/>
                  <a:gd name="connsiteY0" fmla="*/ 106457 h 198197"/>
                  <a:gd name="connsiteX1" fmla="*/ 98356 w 914568"/>
                  <a:gd name="connsiteY1" fmla="*/ 3545 h 198197"/>
                  <a:gd name="connsiteX2" fmla="*/ 467237 w 914568"/>
                  <a:gd name="connsiteY2" fmla="*/ 101635 h 198197"/>
                  <a:gd name="connsiteX3" fmla="*/ 820430 w 914568"/>
                  <a:gd name="connsiteY3" fmla="*/ 585 h 198197"/>
                  <a:gd name="connsiteX4" fmla="*/ 914403 w 914568"/>
                  <a:gd name="connsiteY4" fmla="*/ 106457 h 198197"/>
                  <a:gd name="connsiteX5" fmla="*/ 817636 w 914568"/>
                  <a:gd name="connsiteY5" fmla="*/ 191664 h 198197"/>
                  <a:gd name="connsiteX6" fmla="*/ 471537 w 914568"/>
                  <a:gd name="connsiteY6" fmla="*/ 101755 h 198197"/>
                  <a:gd name="connsiteX7" fmla="*/ 96414 w 914568"/>
                  <a:gd name="connsiteY7" fmla="*/ 197582 h 198197"/>
                  <a:gd name="connsiteX8" fmla="*/ 3 w 914568"/>
                  <a:gd name="connsiteY8" fmla="*/ 106457 h 198197"/>
                  <a:gd name="connsiteX0" fmla="*/ 3 w 911987"/>
                  <a:gd name="connsiteY0" fmla="*/ 106457 h 198197"/>
                  <a:gd name="connsiteX1" fmla="*/ 98356 w 911987"/>
                  <a:gd name="connsiteY1" fmla="*/ 3545 h 198197"/>
                  <a:gd name="connsiteX2" fmla="*/ 467237 w 911987"/>
                  <a:gd name="connsiteY2" fmla="*/ 101635 h 198197"/>
                  <a:gd name="connsiteX3" fmla="*/ 820430 w 911987"/>
                  <a:gd name="connsiteY3" fmla="*/ 585 h 198197"/>
                  <a:gd name="connsiteX4" fmla="*/ 911805 w 911987"/>
                  <a:gd name="connsiteY4" fmla="*/ 97580 h 198197"/>
                  <a:gd name="connsiteX5" fmla="*/ 817636 w 911987"/>
                  <a:gd name="connsiteY5" fmla="*/ 191664 h 198197"/>
                  <a:gd name="connsiteX6" fmla="*/ 471537 w 911987"/>
                  <a:gd name="connsiteY6" fmla="*/ 101755 h 198197"/>
                  <a:gd name="connsiteX7" fmla="*/ 96414 w 911987"/>
                  <a:gd name="connsiteY7" fmla="*/ 197582 h 198197"/>
                  <a:gd name="connsiteX8" fmla="*/ 3 w 911987"/>
                  <a:gd name="connsiteY8" fmla="*/ 106457 h 198197"/>
                  <a:gd name="connsiteX0" fmla="*/ 3 w 911987"/>
                  <a:gd name="connsiteY0" fmla="*/ 97581 h 198197"/>
                  <a:gd name="connsiteX1" fmla="*/ 98356 w 911987"/>
                  <a:gd name="connsiteY1" fmla="*/ 3545 h 198197"/>
                  <a:gd name="connsiteX2" fmla="*/ 467237 w 911987"/>
                  <a:gd name="connsiteY2" fmla="*/ 101635 h 198197"/>
                  <a:gd name="connsiteX3" fmla="*/ 820430 w 911987"/>
                  <a:gd name="connsiteY3" fmla="*/ 585 h 198197"/>
                  <a:gd name="connsiteX4" fmla="*/ 911805 w 911987"/>
                  <a:gd name="connsiteY4" fmla="*/ 97580 h 198197"/>
                  <a:gd name="connsiteX5" fmla="*/ 817636 w 911987"/>
                  <a:gd name="connsiteY5" fmla="*/ 191664 h 198197"/>
                  <a:gd name="connsiteX6" fmla="*/ 471537 w 911987"/>
                  <a:gd name="connsiteY6" fmla="*/ 101755 h 198197"/>
                  <a:gd name="connsiteX7" fmla="*/ 96414 w 911987"/>
                  <a:gd name="connsiteY7" fmla="*/ 197582 h 198197"/>
                  <a:gd name="connsiteX8" fmla="*/ 3 w 911987"/>
                  <a:gd name="connsiteY8" fmla="*/ 97581 h 198197"/>
                  <a:gd name="connsiteX0" fmla="*/ 3 w 914586"/>
                  <a:gd name="connsiteY0" fmla="*/ 100654 h 198197"/>
                  <a:gd name="connsiteX1" fmla="*/ 100955 w 914586"/>
                  <a:gd name="connsiteY1" fmla="*/ 3545 h 198197"/>
                  <a:gd name="connsiteX2" fmla="*/ 469836 w 914586"/>
                  <a:gd name="connsiteY2" fmla="*/ 101635 h 198197"/>
                  <a:gd name="connsiteX3" fmla="*/ 823029 w 914586"/>
                  <a:gd name="connsiteY3" fmla="*/ 585 h 198197"/>
                  <a:gd name="connsiteX4" fmla="*/ 914404 w 914586"/>
                  <a:gd name="connsiteY4" fmla="*/ 97580 h 198197"/>
                  <a:gd name="connsiteX5" fmla="*/ 820235 w 914586"/>
                  <a:gd name="connsiteY5" fmla="*/ 191664 h 198197"/>
                  <a:gd name="connsiteX6" fmla="*/ 474136 w 914586"/>
                  <a:gd name="connsiteY6" fmla="*/ 101755 h 198197"/>
                  <a:gd name="connsiteX7" fmla="*/ 99013 w 914586"/>
                  <a:gd name="connsiteY7" fmla="*/ 197582 h 198197"/>
                  <a:gd name="connsiteX8" fmla="*/ 3 w 914586"/>
                  <a:gd name="connsiteY8" fmla="*/ 100654 h 198197"/>
                  <a:gd name="connsiteX0" fmla="*/ 3 w 917167"/>
                  <a:gd name="connsiteY0" fmla="*/ 100654 h 198197"/>
                  <a:gd name="connsiteX1" fmla="*/ 100955 w 917167"/>
                  <a:gd name="connsiteY1" fmla="*/ 3545 h 198197"/>
                  <a:gd name="connsiteX2" fmla="*/ 469836 w 917167"/>
                  <a:gd name="connsiteY2" fmla="*/ 101635 h 198197"/>
                  <a:gd name="connsiteX3" fmla="*/ 823029 w 917167"/>
                  <a:gd name="connsiteY3" fmla="*/ 585 h 198197"/>
                  <a:gd name="connsiteX4" fmla="*/ 917002 w 917167"/>
                  <a:gd name="connsiteY4" fmla="*/ 101677 h 198197"/>
                  <a:gd name="connsiteX5" fmla="*/ 820235 w 917167"/>
                  <a:gd name="connsiteY5" fmla="*/ 191664 h 198197"/>
                  <a:gd name="connsiteX6" fmla="*/ 474136 w 917167"/>
                  <a:gd name="connsiteY6" fmla="*/ 101755 h 198197"/>
                  <a:gd name="connsiteX7" fmla="*/ 99013 w 917167"/>
                  <a:gd name="connsiteY7" fmla="*/ 197582 h 198197"/>
                  <a:gd name="connsiteX8" fmla="*/ 3 w 917167"/>
                  <a:gd name="connsiteY8" fmla="*/ 100654 h 198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7167" h="198197">
                    <a:moveTo>
                      <a:pt x="3" y="100654"/>
                    </a:moveTo>
                    <a:cubicBezTo>
                      <a:pt x="327" y="68315"/>
                      <a:pt x="24755" y="13080"/>
                      <a:pt x="100955" y="3545"/>
                    </a:cubicBezTo>
                    <a:cubicBezTo>
                      <a:pt x="177155" y="-5990"/>
                      <a:pt x="349490" y="102128"/>
                      <a:pt x="469836" y="101635"/>
                    </a:cubicBezTo>
                    <a:cubicBezTo>
                      <a:pt x="590182" y="101142"/>
                      <a:pt x="746829" y="-8950"/>
                      <a:pt x="823029" y="585"/>
                    </a:cubicBezTo>
                    <a:cubicBezTo>
                      <a:pt x="899229" y="10120"/>
                      <a:pt x="914621" y="79452"/>
                      <a:pt x="917002" y="101677"/>
                    </a:cubicBezTo>
                    <a:cubicBezTo>
                      <a:pt x="919383" y="123902"/>
                      <a:pt x="896435" y="182129"/>
                      <a:pt x="820235" y="191664"/>
                    </a:cubicBezTo>
                    <a:cubicBezTo>
                      <a:pt x="744035" y="201199"/>
                      <a:pt x="594340" y="100769"/>
                      <a:pt x="474136" y="101755"/>
                    </a:cubicBezTo>
                    <a:cubicBezTo>
                      <a:pt x="353932" y="102741"/>
                      <a:pt x="175213" y="207117"/>
                      <a:pt x="99013" y="197582"/>
                    </a:cubicBezTo>
                    <a:cubicBezTo>
                      <a:pt x="22813" y="188047"/>
                      <a:pt x="-321" y="132993"/>
                      <a:pt x="3" y="100654"/>
                    </a:cubicBezTo>
                    <a:close/>
                  </a:path>
                </a:pathLst>
              </a:custGeom>
              <a:solidFill>
                <a:srgbClr val="FBFE7E"/>
              </a:solidFill>
              <a:ln>
                <a:solidFill>
                  <a:srgbClr val="E164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3" name="Group 52"/>
            <p:cNvGrpSpPr/>
            <p:nvPr/>
          </p:nvGrpSpPr>
          <p:grpSpPr>
            <a:xfrm rot="5400000">
              <a:off x="3154700" y="5469870"/>
              <a:ext cx="840625" cy="840625"/>
              <a:chOff x="6653529" y="3505201"/>
              <a:chExt cx="840625" cy="840625"/>
            </a:xfrm>
          </p:grpSpPr>
          <p:sp>
            <p:nvSpPr>
              <p:cNvPr id="55" name="Oval 23"/>
              <p:cNvSpPr/>
              <p:nvPr/>
            </p:nvSpPr>
            <p:spPr>
              <a:xfrm>
                <a:off x="6653529" y="3845759"/>
                <a:ext cx="840625" cy="159510"/>
              </a:xfrm>
              <a:custGeom>
                <a:avLst/>
                <a:gdLst>
                  <a:gd name="connsiteX0" fmla="*/ 0 w 914400"/>
                  <a:gd name="connsiteY0" fmla="*/ 57210 h 114419"/>
                  <a:gd name="connsiteX1" fmla="*/ 457200 w 914400"/>
                  <a:gd name="connsiteY1" fmla="*/ 0 h 114419"/>
                  <a:gd name="connsiteX2" fmla="*/ 914400 w 914400"/>
                  <a:gd name="connsiteY2" fmla="*/ 57210 h 114419"/>
                  <a:gd name="connsiteX3" fmla="*/ 457200 w 914400"/>
                  <a:gd name="connsiteY3" fmla="*/ 114420 h 114419"/>
                  <a:gd name="connsiteX4" fmla="*/ 0 w 914400"/>
                  <a:gd name="connsiteY4" fmla="*/ 57210 h 114419"/>
                  <a:gd name="connsiteX0" fmla="*/ 9508 w 923908"/>
                  <a:gd name="connsiteY0" fmla="*/ 57210 h 124600"/>
                  <a:gd name="connsiteX1" fmla="*/ 466708 w 923908"/>
                  <a:gd name="connsiteY1" fmla="*/ 0 h 124600"/>
                  <a:gd name="connsiteX2" fmla="*/ 923908 w 923908"/>
                  <a:gd name="connsiteY2" fmla="*/ 57210 h 124600"/>
                  <a:gd name="connsiteX3" fmla="*/ 466708 w 923908"/>
                  <a:gd name="connsiteY3" fmla="*/ 114420 h 124600"/>
                  <a:gd name="connsiteX4" fmla="*/ 180958 w 923908"/>
                  <a:gd name="connsiteY4" fmla="*/ 119182 h 124600"/>
                  <a:gd name="connsiteX5" fmla="*/ 9508 w 923908"/>
                  <a:gd name="connsiteY5" fmla="*/ 57210 h 124600"/>
                  <a:gd name="connsiteX0" fmla="*/ 9508 w 927241"/>
                  <a:gd name="connsiteY0" fmla="*/ 57210 h 153918"/>
                  <a:gd name="connsiteX1" fmla="*/ 466708 w 927241"/>
                  <a:gd name="connsiteY1" fmla="*/ 0 h 153918"/>
                  <a:gd name="connsiteX2" fmla="*/ 923908 w 927241"/>
                  <a:gd name="connsiteY2" fmla="*/ 57210 h 153918"/>
                  <a:gd name="connsiteX3" fmla="*/ 685783 w 927241"/>
                  <a:gd name="connsiteY3" fmla="*/ 152518 h 153918"/>
                  <a:gd name="connsiteX4" fmla="*/ 466708 w 927241"/>
                  <a:gd name="connsiteY4" fmla="*/ 114420 h 153918"/>
                  <a:gd name="connsiteX5" fmla="*/ 180958 w 927241"/>
                  <a:gd name="connsiteY5" fmla="*/ 119182 h 153918"/>
                  <a:gd name="connsiteX6" fmla="*/ 9508 w 927241"/>
                  <a:gd name="connsiteY6" fmla="*/ 57210 h 153918"/>
                  <a:gd name="connsiteX0" fmla="*/ 8573 w 926306"/>
                  <a:gd name="connsiteY0" fmla="*/ 57210 h 163144"/>
                  <a:gd name="connsiteX1" fmla="*/ 465773 w 926306"/>
                  <a:gd name="connsiteY1" fmla="*/ 0 h 163144"/>
                  <a:gd name="connsiteX2" fmla="*/ 922973 w 926306"/>
                  <a:gd name="connsiteY2" fmla="*/ 57210 h 163144"/>
                  <a:gd name="connsiteX3" fmla="*/ 684848 w 926306"/>
                  <a:gd name="connsiteY3" fmla="*/ 152518 h 163144"/>
                  <a:gd name="connsiteX4" fmla="*/ 465773 w 926306"/>
                  <a:gd name="connsiteY4" fmla="*/ 114420 h 163144"/>
                  <a:gd name="connsiteX5" fmla="*/ 189548 w 926306"/>
                  <a:gd name="connsiteY5" fmla="*/ 162045 h 163144"/>
                  <a:gd name="connsiteX6" fmla="*/ 8573 w 926306"/>
                  <a:gd name="connsiteY6" fmla="*/ 57210 h 163144"/>
                  <a:gd name="connsiteX0" fmla="*/ 0 w 917733"/>
                  <a:gd name="connsiteY0" fmla="*/ 134261 h 240195"/>
                  <a:gd name="connsiteX1" fmla="*/ 180975 w 917733"/>
                  <a:gd name="connsiteY1" fmla="*/ 969 h 240195"/>
                  <a:gd name="connsiteX2" fmla="*/ 457200 w 917733"/>
                  <a:gd name="connsiteY2" fmla="*/ 77051 h 240195"/>
                  <a:gd name="connsiteX3" fmla="*/ 914400 w 917733"/>
                  <a:gd name="connsiteY3" fmla="*/ 134261 h 240195"/>
                  <a:gd name="connsiteX4" fmla="*/ 676275 w 917733"/>
                  <a:gd name="connsiteY4" fmla="*/ 229569 h 240195"/>
                  <a:gd name="connsiteX5" fmla="*/ 457200 w 917733"/>
                  <a:gd name="connsiteY5" fmla="*/ 191471 h 240195"/>
                  <a:gd name="connsiteX6" fmla="*/ 180975 w 917733"/>
                  <a:gd name="connsiteY6" fmla="*/ 239096 h 240195"/>
                  <a:gd name="connsiteX7" fmla="*/ 0 w 917733"/>
                  <a:gd name="connsiteY7" fmla="*/ 134261 h 240195"/>
                  <a:gd name="connsiteX0" fmla="*/ 0 w 914425"/>
                  <a:gd name="connsiteY0" fmla="*/ 134040 h 239974"/>
                  <a:gd name="connsiteX1" fmla="*/ 180975 w 914425"/>
                  <a:gd name="connsiteY1" fmla="*/ 748 h 239974"/>
                  <a:gd name="connsiteX2" fmla="*/ 457200 w 914425"/>
                  <a:gd name="connsiteY2" fmla="*/ 76830 h 239974"/>
                  <a:gd name="connsiteX3" fmla="*/ 700087 w 914425"/>
                  <a:gd name="connsiteY3" fmla="*/ 5511 h 239974"/>
                  <a:gd name="connsiteX4" fmla="*/ 914400 w 914425"/>
                  <a:gd name="connsiteY4" fmla="*/ 134040 h 239974"/>
                  <a:gd name="connsiteX5" fmla="*/ 676275 w 914425"/>
                  <a:gd name="connsiteY5" fmla="*/ 229348 h 239974"/>
                  <a:gd name="connsiteX6" fmla="*/ 457200 w 914425"/>
                  <a:gd name="connsiteY6" fmla="*/ 191250 h 239974"/>
                  <a:gd name="connsiteX7" fmla="*/ 180975 w 914425"/>
                  <a:gd name="connsiteY7" fmla="*/ 238875 h 239974"/>
                  <a:gd name="connsiteX8" fmla="*/ 0 w 914425"/>
                  <a:gd name="connsiteY8" fmla="*/ 134040 h 239974"/>
                  <a:gd name="connsiteX0" fmla="*/ 0 w 914425"/>
                  <a:gd name="connsiteY0" fmla="*/ 134040 h 239525"/>
                  <a:gd name="connsiteX1" fmla="*/ 180975 w 914425"/>
                  <a:gd name="connsiteY1" fmla="*/ 748 h 239525"/>
                  <a:gd name="connsiteX2" fmla="*/ 457200 w 914425"/>
                  <a:gd name="connsiteY2" fmla="*/ 76830 h 239525"/>
                  <a:gd name="connsiteX3" fmla="*/ 700087 w 914425"/>
                  <a:gd name="connsiteY3" fmla="*/ 5511 h 239525"/>
                  <a:gd name="connsiteX4" fmla="*/ 914400 w 914425"/>
                  <a:gd name="connsiteY4" fmla="*/ 134040 h 239525"/>
                  <a:gd name="connsiteX5" fmla="*/ 676275 w 914425"/>
                  <a:gd name="connsiteY5" fmla="*/ 229348 h 239525"/>
                  <a:gd name="connsiteX6" fmla="*/ 466725 w 914425"/>
                  <a:gd name="connsiteY6" fmla="*/ 148388 h 239525"/>
                  <a:gd name="connsiteX7" fmla="*/ 180975 w 914425"/>
                  <a:gd name="connsiteY7" fmla="*/ 238875 h 239525"/>
                  <a:gd name="connsiteX8" fmla="*/ 0 w 914425"/>
                  <a:gd name="connsiteY8" fmla="*/ 134040 h 239525"/>
                  <a:gd name="connsiteX0" fmla="*/ 0 w 914425"/>
                  <a:gd name="connsiteY0" fmla="*/ 133767 h 239252"/>
                  <a:gd name="connsiteX1" fmla="*/ 180975 w 914425"/>
                  <a:gd name="connsiteY1" fmla="*/ 475 h 239252"/>
                  <a:gd name="connsiteX2" fmla="*/ 457200 w 914425"/>
                  <a:gd name="connsiteY2" fmla="*/ 128945 h 239252"/>
                  <a:gd name="connsiteX3" fmla="*/ 700087 w 914425"/>
                  <a:gd name="connsiteY3" fmla="*/ 5238 h 239252"/>
                  <a:gd name="connsiteX4" fmla="*/ 914400 w 914425"/>
                  <a:gd name="connsiteY4" fmla="*/ 133767 h 239252"/>
                  <a:gd name="connsiteX5" fmla="*/ 676275 w 914425"/>
                  <a:gd name="connsiteY5" fmla="*/ 229075 h 239252"/>
                  <a:gd name="connsiteX6" fmla="*/ 466725 w 914425"/>
                  <a:gd name="connsiteY6" fmla="*/ 148115 h 239252"/>
                  <a:gd name="connsiteX7" fmla="*/ 180975 w 914425"/>
                  <a:gd name="connsiteY7" fmla="*/ 238602 h 239252"/>
                  <a:gd name="connsiteX8" fmla="*/ 0 w 914425"/>
                  <a:gd name="connsiteY8" fmla="*/ 133767 h 239252"/>
                  <a:gd name="connsiteX0" fmla="*/ 0 w 914425"/>
                  <a:gd name="connsiteY0" fmla="*/ 133767 h 239152"/>
                  <a:gd name="connsiteX1" fmla="*/ 180975 w 914425"/>
                  <a:gd name="connsiteY1" fmla="*/ 475 h 239152"/>
                  <a:gd name="connsiteX2" fmla="*/ 457200 w 914425"/>
                  <a:gd name="connsiteY2" fmla="*/ 128945 h 239152"/>
                  <a:gd name="connsiteX3" fmla="*/ 700087 w 914425"/>
                  <a:gd name="connsiteY3" fmla="*/ 5238 h 239152"/>
                  <a:gd name="connsiteX4" fmla="*/ 914400 w 914425"/>
                  <a:gd name="connsiteY4" fmla="*/ 133767 h 239152"/>
                  <a:gd name="connsiteX5" fmla="*/ 676275 w 914425"/>
                  <a:gd name="connsiteY5" fmla="*/ 229075 h 239152"/>
                  <a:gd name="connsiteX6" fmla="*/ 457200 w 914425"/>
                  <a:gd name="connsiteY6" fmla="*/ 129065 h 239152"/>
                  <a:gd name="connsiteX7" fmla="*/ 180975 w 914425"/>
                  <a:gd name="connsiteY7" fmla="*/ 238602 h 239152"/>
                  <a:gd name="connsiteX8" fmla="*/ 0 w 914425"/>
                  <a:gd name="connsiteY8" fmla="*/ 133767 h 239152"/>
                  <a:gd name="connsiteX0" fmla="*/ 1562 w 915987"/>
                  <a:gd name="connsiteY0" fmla="*/ 129035 h 234420"/>
                  <a:gd name="connsiteX1" fmla="*/ 115862 w 915987"/>
                  <a:gd name="connsiteY1" fmla="*/ 29081 h 234420"/>
                  <a:gd name="connsiteX2" fmla="*/ 458762 w 915987"/>
                  <a:gd name="connsiteY2" fmla="*/ 124213 h 234420"/>
                  <a:gd name="connsiteX3" fmla="*/ 701649 w 915987"/>
                  <a:gd name="connsiteY3" fmla="*/ 506 h 234420"/>
                  <a:gd name="connsiteX4" fmla="*/ 915962 w 915987"/>
                  <a:gd name="connsiteY4" fmla="*/ 129035 h 234420"/>
                  <a:gd name="connsiteX5" fmla="*/ 677837 w 915987"/>
                  <a:gd name="connsiteY5" fmla="*/ 224343 h 234420"/>
                  <a:gd name="connsiteX6" fmla="*/ 458762 w 915987"/>
                  <a:gd name="connsiteY6" fmla="*/ 124333 h 234420"/>
                  <a:gd name="connsiteX7" fmla="*/ 182537 w 915987"/>
                  <a:gd name="connsiteY7" fmla="*/ 233870 h 234420"/>
                  <a:gd name="connsiteX8" fmla="*/ 1562 w 915987"/>
                  <a:gd name="connsiteY8" fmla="*/ 129035 h 234420"/>
                  <a:gd name="connsiteX0" fmla="*/ 824 w 915249"/>
                  <a:gd name="connsiteY0" fmla="*/ 129035 h 224939"/>
                  <a:gd name="connsiteX1" fmla="*/ 115124 w 915249"/>
                  <a:gd name="connsiteY1" fmla="*/ 29081 h 224939"/>
                  <a:gd name="connsiteX2" fmla="*/ 458024 w 915249"/>
                  <a:gd name="connsiteY2" fmla="*/ 124213 h 224939"/>
                  <a:gd name="connsiteX3" fmla="*/ 700911 w 915249"/>
                  <a:gd name="connsiteY3" fmla="*/ 506 h 224939"/>
                  <a:gd name="connsiteX4" fmla="*/ 915224 w 915249"/>
                  <a:gd name="connsiteY4" fmla="*/ 129035 h 224939"/>
                  <a:gd name="connsiteX5" fmla="*/ 677099 w 915249"/>
                  <a:gd name="connsiteY5" fmla="*/ 224343 h 224939"/>
                  <a:gd name="connsiteX6" fmla="*/ 458024 w 915249"/>
                  <a:gd name="connsiteY6" fmla="*/ 124333 h 224939"/>
                  <a:gd name="connsiteX7" fmla="*/ 86549 w 915249"/>
                  <a:gd name="connsiteY7" fmla="*/ 214820 h 224939"/>
                  <a:gd name="connsiteX8" fmla="*/ 824 w 915249"/>
                  <a:gd name="connsiteY8" fmla="*/ 129035 h 224939"/>
                  <a:gd name="connsiteX0" fmla="*/ 46 w 914471"/>
                  <a:gd name="connsiteY0" fmla="*/ 129035 h 224935"/>
                  <a:gd name="connsiteX1" fmla="*/ 114346 w 914471"/>
                  <a:gd name="connsiteY1" fmla="*/ 29081 h 224935"/>
                  <a:gd name="connsiteX2" fmla="*/ 457246 w 914471"/>
                  <a:gd name="connsiteY2" fmla="*/ 124213 h 224935"/>
                  <a:gd name="connsiteX3" fmla="*/ 700133 w 914471"/>
                  <a:gd name="connsiteY3" fmla="*/ 506 h 224935"/>
                  <a:gd name="connsiteX4" fmla="*/ 914446 w 914471"/>
                  <a:gd name="connsiteY4" fmla="*/ 129035 h 224935"/>
                  <a:gd name="connsiteX5" fmla="*/ 676321 w 914471"/>
                  <a:gd name="connsiteY5" fmla="*/ 224343 h 224935"/>
                  <a:gd name="connsiteX6" fmla="*/ 457246 w 914471"/>
                  <a:gd name="connsiteY6" fmla="*/ 124333 h 224935"/>
                  <a:gd name="connsiteX7" fmla="*/ 123871 w 914471"/>
                  <a:gd name="connsiteY7" fmla="*/ 219583 h 224935"/>
                  <a:gd name="connsiteX8" fmla="*/ 46 w 914471"/>
                  <a:gd name="connsiteY8" fmla="*/ 129035 h 224935"/>
                  <a:gd name="connsiteX0" fmla="*/ 46 w 914557"/>
                  <a:gd name="connsiteY0" fmla="*/ 129035 h 220205"/>
                  <a:gd name="connsiteX1" fmla="*/ 114346 w 914557"/>
                  <a:gd name="connsiteY1" fmla="*/ 29081 h 220205"/>
                  <a:gd name="connsiteX2" fmla="*/ 457246 w 914557"/>
                  <a:gd name="connsiteY2" fmla="*/ 124213 h 220205"/>
                  <a:gd name="connsiteX3" fmla="*/ 700133 w 914557"/>
                  <a:gd name="connsiteY3" fmla="*/ 506 h 220205"/>
                  <a:gd name="connsiteX4" fmla="*/ 914446 w 914557"/>
                  <a:gd name="connsiteY4" fmla="*/ 129035 h 220205"/>
                  <a:gd name="connsiteX5" fmla="*/ 804908 w 914557"/>
                  <a:gd name="connsiteY5" fmla="*/ 210056 h 220205"/>
                  <a:gd name="connsiteX6" fmla="*/ 457246 w 914557"/>
                  <a:gd name="connsiteY6" fmla="*/ 124333 h 220205"/>
                  <a:gd name="connsiteX7" fmla="*/ 123871 w 914557"/>
                  <a:gd name="connsiteY7" fmla="*/ 219583 h 220205"/>
                  <a:gd name="connsiteX8" fmla="*/ 46 w 914557"/>
                  <a:gd name="connsiteY8" fmla="*/ 129035 h 220205"/>
                  <a:gd name="connsiteX0" fmla="*/ 46 w 914493"/>
                  <a:gd name="connsiteY0" fmla="*/ 129035 h 220196"/>
                  <a:gd name="connsiteX1" fmla="*/ 114346 w 914493"/>
                  <a:gd name="connsiteY1" fmla="*/ 29081 h 220196"/>
                  <a:gd name="connsiteX2" fmla="*/ 457246 w 914493"/>
                  <a:gd name="connsiteY2" fmla="*/ 124213 h 220196"/>
                  <a:gd name="connsiteX3" fmla="*/ 700133 w 914493"/>
                  <a:gd name="connsiteY3" fmla="*/ 506 h 220196"/>
                  <a:gd name="connsiteX4" fmla="*/ 914446 w 914493"/>
                  <a:gd name="connsiteY4" fmla="*/ 129035 h 220196"/>
                  <a:gd name="connsiteX5" fmla="*/ 752520 w 914493"/>
                  <a:gd name="connsiteY5" fmla="*/ 219581 h 220196"/>
                  <a:gd name="connsiteX6" fmla="*/ 457246 w 914493"/>
                  <a:gd name="connsiteY6" fmla="*/ 124333 h 220196"/>
                  <a:gd name="connsiteX7" fmla="*/ 123871 w 914493"/>
                  <a:gd name="connsiteY7" fmla="*/ 219583 h 220196"/>
                  <a:gd name="connsiteX8" fmla="*/ 46 w 914493"/>
                  <a:gd name="connsiteY8" fmla="*/ 129035 h 220196"/>
                  <a:gd name="connsiteX0" fmla="*/ 46 w 914493"/>
                  <a:gd name="connsiteY0" fmla="*/ 105310 h 196471"/>
                  <a:gd name="connsiteX1" fmla="*/ 114346 w 914493"/>
                  <a:gd name="connsiteY1" fmla="*/ 5356 h 196471"/>
                  <a:gd name="connsiteX2" fmla="*/ 457246 w 914493"/>
                  <a:gd name="connsiteY2" fmla="*/ 100488 h 196471"/>
                  <a:gd name="connsiteX3" fmla="*/ 795383 w 914493"/>
                  <a:gd name="connsiteY3" fmla="*/ 593 h 196471"/>
                  <a:gd name="connsiteX4" fmla="*/ 914446 w 914493"/>
                  <a:gd name="connsiteY4" fmla="*/ 105310 h 196471"/>
                  <a:gd name="connsiteX5" fmla="*/ 752520 w 914493"/>
                  <a:gd name="connsiteY5" fmla="*/ 195856 h 196471"/>
                  <a:gd name="connsiteX6" fmla="*/ 457246 w 914493"/>
                  <a:gd name="connsiteY6" fmla="*/ 100608 h 196471"/>
                  <a:gd name="connsiteX7" fmla="*/ 123871 w 914493"/>
                  <a:gd name="connsiteY7" fmla="*/ 195858 h 196471"/>
                  <a:gd name="connsiteX8" fmla="*/ 46 w 914493"/>
                  <a:gd name="connsiteY8" fmla="*/ 105310 h 196471"/>
                  <a:gd name="connsiteX0" fmla="*/ 46 w 914573"/>
                  <a:gd name="connsiteY0" fmla="*/ 105310 h 201211"/>
                  <a:gd name="connsiteX1" fmla="*/ 114346 w 914573"/>
                  <a:gd name="connsiteY1" fmla="*/ 5356 h 201211"/>
                  <a:gd name="connsiteX2" fmla="*/ 457246 w 914573"/>
                  <a:gd name="connsiteY2" fmla="*/ 100488 h 201211"/>
                  <a:gd name="connsiteX3" fmla="*/ 795383 w 914573"/>
                  <a:gd name="connsiteY3" fmla="*/ 593 h 201211"/>
                  <a:gd name="connsiteX4" fmla="*/ 914446 w 914573"/>
                  <a:gd name="connsiteY4" fmla="*/ 105310 h 201211"/>
                  <a:gd name="connsiteX5" fmla="*/ 809670 w 914573"/>
                  <a:gd name="connsiteY5" fmla="*/ 200619 h 201211"/>
                  <a:gd name="connsiteX6" fmla="*/ 457246 w 914573"/>
                  <a:gd name="connsiteY6" fmla="*/ 100608 h 201211"/>
                  <a:gd name="connsiteX7" fmla="*/ 123871 w 914573"/>
                  <a:gd name="connsiteY7" fmla="*/ 195858 h 201211"/>
                  <a:gd name="connsiteX8" fmla="*/ 46 w 914573"/>
                  <a:gd name="connsiteY8" fmla="*/ 105310 h 201211"/>
                  <a:gd name="connsiteX0" fmla="*/ 46 w 914564"/>
                  <a:gd name="connsiteY0" fmla="*/ 105310 h 196473"/>
                  <a:gd name="connsiteX1" fmla="*/ 114346 w 914564"/>
                  <a:gd name="connsiteY1" fmla="*/ 5356 h 196473"/>
                  <a:gd name="connsiteX2" fmla="*/ 457246 w 914564"/>
                  <a:gd name="connsiteY2" fmla="*/ 100488 h 196473"/>
                  <a:gd name="connsiteX3" fmla="*/ 795383 w 914564"/>
                  <a:gd name="connsiteY3" fmla="*/ 593 h 196473"/>
                  <a:gd name="connsiteX4" fmla="*/ 914446 w 914564"/>
                  <a:gd name="connsiteY4" fmla="*/ 105310 h 196473"/>
                  <a:gd name="connsiteX5" fmla="*/ 807288 w 914564"/>
                  <a:gd name="connsiteY5" fmla="*/ 193476 h 196473"/>
                  <a:gd name="connsiteX6" fmla="*/ 457246 w 914564"/>
                  <a:gd name="connsiteY6" fmla="*/ 100608 h 196473"/>
                  <a:gd name="connsiteX7" fmla="*/ 123871 w 914564"/>
                  <a:gd name="connsiteY7" fmla="*/ 195858 h 196473"/>
                  <a:gd name="connsiteX8" fmla="*/ 46 w 914564"/>
                  <a:gd name="connsiteY8" fmla="*/ 105310 h 196473"/>
                  <a:gd name="connsiteX0" fmla="*/ 46 w 914564"/>
                  <a:gd name="connsiteY0" fmla="*/ 100570 h 191733"/>
                  <a:gd name="connsiteX1" fmla="*/ 114346 w 914564"/>
                  <a:gd name="connsiteY1" fmla="*/ 616 h 191733"/>
                  <a:gd name="connsiteX2" fmla="*/ 457246 w 914564"/>
                  <a:gd name="connsiteY2" fmla="*/ 95748 h 191733"/>
                  <a:gd name="connsiteX3" fmla="*/ 812052 w 914564"/>
                  <a:gd name="connsiteY3" fmla="*/ 615 h 191733"/>
                  <a:gd name="connsiteX4" fmla="*/ 914446 w 914564"/>
                  <a:gd name="connsiteY4" fmla="*/ 100570 h 191733"/>
                  <a:gd name="connsiteX5" fmla="*/ 807288 w 914564"/>
                  <a:gd name="connsiteY5" fmla="*/ 188736 h 191733"/>
                  <a:gd name="connsiteX6" fmla="*/ 457246 w 914564"/>
                  <a:gd name="connsiteY6" fmla="*/ 95868 h 191733"/>
                  <a:gd name="connsiteX7" fmla="*/ 123871 w 914564"/>
                  <a:gd name="connsiteY7" fmla="*/ 191118 h 191733"/>
                  <a:gd name="connsiteX8" fmla="*/ 46 w 914564"/>
                  <a:gd name="connsiteY8" fmla="*/ 100570 h 191733"/>
                  <a:gd name="connsiteX0" fmla="*/ 46 w 914564"/>
                  <a:gd name="connsiteY0" fmla="*/ 100570 h 191747"/>
                  <a:gd name="connsiteX1" fmla="*/ 114346 w 914564"/>
                  <a:gd name="connsiteY1" fmla="*/ 616 h 191747"/>
                  <a:gd name="connsiteX2" fmla="*/ 457246 w 914564"/>
                  <a:gd name="connsiteY2" fmla="*/ 95748 h 191747"/>
                  <a:gd name="connsiteX3" fmla="*/ 812052 w 914564"/>
                  <a:gd name="connsiteY3" fmla="*/ 615 h 191747"/>
                  <a:gd name="connsiteX4" fmla="*/ 914446 w 914564"/>
                  <a:gd name="connsiteY4" fmla="*/ 100570 h 191747"/>
                  <a:gd name="connsiteX5" fmla="*/ 807288 w 914564"/>
                  <a:gd name="connsiteY5" fmla="*/ 188736 h 191747"/>
                  <a:gd name="connsiteX6" fmla="*/ 474447 w 914564"/>
                  <a:gd name="connsiteY6" fmla="*/ 98249 h 191747"/>
                  <a:gd name="connsiteX7" fmla="*/ 123871 w 914564"/>
                  <a:gd name="connsiteY7" fmla="*/ 191118 h 191747"/>
                  <a:gd name="connsiteX8" fmla="*/ 46 w 914564"/>
                  <a:gd name="connsiteY8" fmla="*/ 100570 h 191747"/>
                  <a:gd name="connsiteX0" fmla="*/ 46 w 914564"/>
                  <a:gd name="connsiteY0" fmla="*/ 100582 h 191759"/>
                  <a:gd name="connsiteX1" fmla="*/ 114346 w 914564"/>
                  <a:gd name="connsiteY1" fmla="*/ 628 h 191759"/>
                  <a:gd name="connsiteX2" fmla="*/ 477314 w 914564"/>
                  <a:gd name="connsiteY2" fmla="*/ 93379 h 191759"/>
                  <a:gd name="connsiteX3" fmla="*/ 812052 w 914564"/>
                  <a:gd name="connsiteY3" fmla="*/ 627 h 191759"/>
                  <a:gd name="connsiteX4" fmla="*/ 914446 w 914564"/>
                  <a:gd name="connsiteY4" fmla="*/ 100582 h 191759"/>
                  <a:gd name="connsiteX5" fmla="*/ 807288 w 914564"/>
                  <a:gd name="connsiteY5" fmla="*/ 188748 h 191759"/>
                  <a:gd name="connsiteX6" fmla="*/ 474447 w 914564"/>
                  <a:gd name="connsiteY6" fmla="*/ 98261 h 191759"/>
                  <a:gd name="connsiteX7" fmla="*/ 123871 w 914564"/>
                  <a:gd name="connsiteY7" fmla="*/ 191130 h 191759"/>
                  <a:gd name="connsiteX8" fmla="*/ 46 w 914564"/>
                  <a:gd name="connsiteY8" fmla="*/ 100582 h 191759"/>
                  <a:gd name="connsiteX0" fmla="*/ 46 w 914564"/>
                  <a:gd name="connsiteY0" fmla="*/ 100582 h 191773"/>
                  <a:gd name="connsiteX1" fmla="*/ 114346 w 914564"/>
                  <a:gd name="connsiteY1" fmla="*/ 628 h 191773"/>
                  <a:gd name="connsiteX2" fmla="*/ 477314 w 914564"/>
                  <a:gd name="connsiteY2" fmla="*/ 93379 h 191773"/>
                  <a:gd name="connsiteX3" fmla="*/ 812052 w 914564"/>
                  <a:gd name="connsiteY3" fmla="*/ 627 h 191773"/>
                  <a:gd name="connsiteX4" fmla="*/ 914446 w 914564"/>
                  <a:gd name="connsiteY4" fmla="*/ 100582 h 191773"/>
                  <a:gd name="connsiteX5" fmla="*/ 807288 w 914564"/>
                  <a:gd name="connsiteY5" fmla="*/ 188748 h 191773"/>
                  <a:gd name="connsiteX6" fmla="*/ 471580 w 914564"/>
                  <a:gd name="connsiteY6" fmla="*/ 100643 h 191773"/>
                  <a:gd name="connsiteX7" fmla="*/ 123871 w 914564"/>
                  <a:gd name="connsiteY7" fmla="*/ 191130 h 191773"/>
                  <a:gd name="connsiteX8" fmla="*/ 46 w 914564"/>
                  <a:gd name="connsiteY8" fmla="*/ 100582 h 191773"/>
                  <a:gd name="connsiteX0" fmla="*/ 46 w 914564"/>
                  <a:gd name="connsiteY0" fmla="*/ 100582 h 191745"/>
                  <a:gd name="connsiteX1" fmla="*/ 114346 w 914564"/>
                  <a:gd name="connsiteY1" fmla="*/ 628 h 191745"/>
                  <a:gd name="connsiteX2" fmla="*/ 477314 w 914564"/>
                  <a:gd name="connsiteY2" fmla="*/ 93379 h 191745"/>
                  <a:gd name="connsiteX3" fmla="*/ 812052 w 914564"/>
                  <a:gd name="connsiteY3" fmla="*/ 627 h 191745"/>
                  <a:gd name="connsiteX4" fmla="*/ 914446 w 914564"/>
                  <a:gd name="connsiteY4" fmla="*/ 100582 h 191745"/>
                  <a:gd name="connsiteX5" fmla="*/ 807288 w 914564"/>
                  <a:gd name="connsiteY5" fmla="*/ 188748 h 191745"/>
                  <a:gd name="connsiteX6" fmla="*/ 471580 w 914564"/>
                  <a:gd name="connsiteY6" fmla="*/ 95880 h 191745"/>
                  <a:gd name="connsiteX7" fmla="*/ 123871 w 914564"/>
                  <a:gd name="connsiteY7" fmla="*/ 191130 h 191745"/>
                  <a:gd name="connsiteX8" fmla="*/ 46 w 914564"/>
                  <a:gd name="connsiteY8" fmla="*/ 100582 h 191745"/>
                  <a:gd name="connsiteX0" fmla="*/ 46 w 914564"/>
                  <a:gd name="connsiteY0" fmla="*/ 100570 h 191733"/>
                  <a:gd name="connsiteX1" fmla="*/ 114346 w 914564"/>
                  <a:gd name="connsiteY1" fmla="*/ 616 h 191733"/>
                  <a:gd name="connsiteX2" fmla="*/ 467280 w 914564"/>
                  <a:gd name="connsiteY2" fmla="*/ 95748 h 191733"/>
                  <a:gd name="connsiteX3" fmla="*/ 812052 w 914564"/>
                  <a:gd name="connsiteY3" fmla="*/ 615 h 191733"/>
                  <a:gd name="connsiteX4" fmla="*/ 914446 w 914564"/>
                  <a:gd name="connsiteY4" fmla="*/ 100570 h 191733"/>
                  <a:gd name="connsiteX5" fmla="*/ 807288 w 914564"/>
                  <a:gd name="connsiteY5" fmla="*/ 188736 h 191733"/>
                  <a:gd name="connsiteX6" fmla="*/ 471580 w 914564"/>
                  <a:gd name="connsiteY6" fmla="*/ 95868 h 191733"/>
                  <a:gd name="connsiteX7" fmla="*/ 123871 w 914564"/>
                  <a:gd name="connsiteY7" fmla="*/ 191118 h 191733"/>
                  <a:gd name="connsiteX8" fmla="*/ 46 w 914564"/>
                  <a:gd name="connsiteY8" fmla="*/ 100570 h 191733"/>
                  <a:gd name="connsiteX0" fmla="*/ 1 w 914519"/>
                  <a:gd name="connsiteY0" fmla="*/ 100570 h 191733"/>
                  <a:gd name="connsiteX1" fmla="*/ 124335 w 914519"/>
                  <a:gd name="connsiteY1" fmla="*/ 616 h 191733"/>
                  <a:gd name="connsiteX2" fmla="*/ 467235 w 914519"/>
                  <a:gd name="connsiteY2" fmla="*/ 95748 h 191733"/>
                  <a:gd name="connsiteX3" fmla="*/ 812007 w 914519"/>
                  <a:gd name="connsiteY3" fmla="*/ 615 h 191733"/>
                  <a:gd name="connsiteX4" fmla="*/ 914401 w 914519"/>
                  <a:gd name="connsiteY4" fmla="*/ 100570 h 191733"/>
                  <a:gd name="connsiteX5" fmla="*/ 807243 w 914519"/>
                  <a:gd name="connsiteY5" fmla="*/ 188736 h 191733"/>
                  <a:gd name="connsiteX6" fmla="*/ 471535 w 914519"/>
                  <a:gd name="connsiteY6" fmla="*/ 95868 h 191733"/>
                  <a:gd name="connsiteX7" fmla="*/ 123826 w 914519"/>
                  <a:gd name="connsiteY7" fmla="*/ 191118 h 191733"/>
                  <a:gd name="connsiteX8" fmla="*/ 1 w 914519"/>
                  <a:gd name="connsiteY8" fmla="*/ 100570 h 191733"/>
                  <a:gd name="connsiteX0" fmla="*/ 1 w 914519"/>
                  <a:gd name="connsiteY0" fmla="*/ 100570 h 191733"/>
                  <a:gd name="connsiteX1" fmla="*/ 124335 w 914519"/>
                  <a:gd name="connsiteY1" fmla="*/ 616 h 191733"/>
                  <a:gd name="connsiteX2" fmla="*/ 467235 w 914519"/>
                  <a:gd name="connsiteY2" fmla="*/ 95748 h 191733"/>
                  <a:gd name="connsiteX3" fmla="*/ 804839 w 914519"/>
                  <a:gd name="connsiteY3" fmla="*/ 615 h 191733"/>
                  <a:gd name="connsiteX4" fmla="*/ 914401 w 914519"/>
                  <a:gd name="connsiteY4" fmla="*/ 100570 h 191733"/>
                  <a:gd name="connsiteX5" fmla="*/ 807243 w 914519"/>
                  <a:gd name="connsiteY5" fmla="*/ 188736 h 191733"/>
                  <a:gd name="connsiteX6" fmla="*/ 471535 w 914519"/>
                  <a:gd name="connsiteY6" fmla="*/ 95868 h 191733"/>
                  <a:gd name="connsiteX7" fmla="*/ 123826 w 914519"/>
                  <a:gd name="connsiteY7" fmla="*/ 191118 h 191733"/>
                  <a:gd name="connsiteX8" fmla="*/ 1 w 914519"/>
                  <a:gd name="connsiteY8" fmla="*/ 100570 h 191733"/>
                  <a:gd name="connsiteX0" fmla="*/ 18 w 914536"/>
                  <a:gd name="connsiteY0" fmla="*/ 100570 h 189363"/>
                  <a:gd name="connsiteX1" fmla="*/ 124352 w 914536"/>
                  <a:gd name="connsiteY1" fmla="*/ 616 h 189363"/>
                  <a:gd name="connsiteX2" fmla="*/ 467252 w 914536"/>
                  <a:gd name="connsiteY2" fmla="*/ 95748 h 189363"/>
                  <a:gd name="connsiteX3" fmla="*/ 804856 w 914536"/>
                  <a:gd name="connsiteY3" fmla="*/ 615 h 189363"/>
                  <a:gd name="connsiteX4" fmla="*/ 914418 w 914536"/>
                  <a:gd name="connsiteY4" fmla="*/ 100570 h 189363"/>
                  <a:gd name="connsiteX5" fmla="*/ 807260 w 914536"/>
                  <a:gd name="connsiteY5" fmla="*/ 188736 h 189363"/>
                  <a:gd name="connsiteX6" fmla="*/ 471552 w 914536"/>
                  <a:gd name="connsiteY6" fmla="*/ 95868 h 189363"/>
                  <a:gd name="connsiteX7" fmla="*/ 118109 w 914536"/>
                  <a:gd name="connsiteY7" fmla="*/ 188737 h 189363"/>
                  <a:gd name="connsiteX8" fmla="*/ 18 w 914536"/>
                  <a:gd name="connsiteY8" fmla="*/ 100570 h 189363"/>
                  <a:gd name="connsiteX0" fmla="*/ 2 w 914520"/>
                  <a:gd name="connsiteY0" fmla="*/ 100570 h 189363"/>
                  <a:gd name="connsiteX1" fmla="*/ 124336 w 914520"/>
                  <a:gd name="connsiteY1" fmla="*/ 616 h 189363"/>
                  <a:gd name="connsiteX2" fmla="*/ 467236 w 914520"/>
                  <a:gd name="connsiteY2" fmla="*/ 95748 h 189363"/>
                  <a:gd name="connsiteX3" fmla="*/ 804840 w 914520"/>
                  <a:gd name="connsiteY3" fmla="*/ 615 h 189363"/>
                  <a:gd name="connsiteX4" fmla="*/ 914402 w 914520"/>
                  <a:gd name="connsiteY4" fmla="*/ 100570 h 189363"/>
                  <a:gd name="connsiteX5" fmla="*/ 807244 w 914520"/>
                  <a:gd name="connsiteY5" fmla="*/ 188736 h 189363"/>
                  <a:gd name="connsiteX6" fmla="*/ 471536 w 914520"/>
                  <a:gd name="connsiteY6" fmla="*/ 95868 h 189363"/>
                  <a:gd name="connsiteX7" fmla="*/ 122394 w 914520"/>
                  <a:gd name="connsiteY7" fmla="*/ 188737 h 189363"/>
                  <a:gd name="connsiteX8" fmla="*/ 2 w 914520"/>
                  <a:gd name="connsiteY8" fmla="*/ 100570 h 189363"/>
                  <a:gd name="connsiteX0" fmla="*/ 393 w 914911"/>
                  <a:gd name="connsiteY0" fmla="*/ 103512 h 192305"/>
                  <a:gd name="connsiteX1" fmla="*/ 98746 w 914911"/>
                  <a:gd name="connsiteY1" fmla="*/ 600 h 192305"/>
                  <a:gd name="connsiteX2" fmla="*/ 467627 w 914911"/>
                  <a:gd name="connsiteY2" fmla="*/ 98690 h 192305"/>
                  <a:gd name="connsiteX3" fmla="*/ 805231 w 914911"/>
                  <a:gd name="connsiteY3" fmla="*/ 3557 h 192305"/>
                  <a:gd name="connsiteX4" fmla="*/ 914793 w 914911"/>
                  <a:gd name="connsiteY4" fmla="*/ 103512 h 192305"/>
                  <a:gd name="connsiteX5" fmla="*/ 807635 w 914911"/>
                  <a:gd name="connsiteY5" fmla="*/ 191678 h 192305"/>
                  <a:gd name="connsiteX6" fmla="*/ 471927 w 914911"/>
                  <a:gd name="connsiteY6" fmla="*/ 98810 h 192305"/>
                  <a:gd name="connsiteX7" fmla="*/ 122785 w 914911"/>
                  <a:gd name="connsiteY7" fmla="*/ 191679 h 192305"/>
                  <a:gd name="connsiteX8" fmla="*/ 393 w 914911"/>
                  <a:gd name="connsiteY8" fmla="*/ 103512 h 192305"/>
                  <a:gd name="connsiteX0" fmla="*/ 3 w 914521"/>
                  <a:gd name="connsiteY0" fmla="*/ 103512 h 195249"/>
                  <a:gd name="connsiteX1" fmla="*/ 98356 w 914521"/>
                  <a:gd name="connsiteY1" fmla="*/ 600 h 195249"/>
                  <a:gd name="connsiteX2" fmla="*/ 467237 w 914521"/>
                  <a:gd name="connsiteY2" fmla="*/ 98690 h 195249"/>
                  <a:gd name="connsiteX3" fmla="*/ 804841 w 914521"/>
                  <a:gd name="connsiteY3" fmla="*/ 3557 h 195249"/>
                  <a:gd name="connsiteX4" fmla="*/ 914403 w 914521"/>
                  <a:gd name="connsiteY4" fmla="*/ 103512 h 195249"/>
                  <a:gd name="connsiteX5" fmla="*/ 807245 w 914521"/>
                  <a:gd name="connsiteY5" fmla="*/ 191678 h 195249"/>
                  <a:gd name="connsiteX6" fmla="*/ 471537 w 914521"/>
                  <a:gd name="connsiteY6" fmla="*/ 98810 h 195249"/>
                  <a:gd name="connsiteX7" fmla="*/ 96414 w 914521"/>
                  <a:gd name="connsiteY7" fmla="*/ 194637 h 195249"/>
                  <a:gd name="connsiteX8" fmla="*/ 3 w 914521"/>
                  <a:gd name="connsiteY8" fmla="*/ 103512 h 195249"/>
                  <a:gd name="connsiteX0" fmla="*/ 3 w 914948"/>
                  <a:gd name="connsiteY0" fmla="*/ 103512 h 195249"/>
                  <a:gd name="connsiteX1" fmla="*/ 98356 w 914948"/>
                  <a:gd name="connsiteY1" fmla="*/ 600 h 195249"/>
                  <a:gd name="connsiteX2" fmla="*/ 467237 w 914948"/>
                  <a:gd name="connsiteY2" fmla="*/ 98690 h 195249"/>
                  <a:gd name="connsiteX3" fmla="*/ 804841 w 914948"/>
                  <a:gd name="connsiteY3" fmla="*/ 3557 h 195249"/>
                  <a:gd name="connsiteX4" fmla="*/ 914403 w 914948"/>
                  <a:gd name="connsiteY4" fmla="*/ 103512 h 195249"/>
                  <a:gd name="connsiteX5" fmla="*/ 838422 w 914948"/>
                  <a:gd name="connsiteY5" fmla="*/ 191678 h 195249"/>
                  <a:gd name="connsiteX6" fmla="*/ 471537 w 914948"/>
                  <a:gd name="connsiteY6" fmla="*/ 98810 h 195249"/>
                  <a:gd name="connsiteX7" fmla="*/ 96414 w 914948"/>
                  <a:gd name="connsiteY7" fmla="*/ 194637 h 195249"/>
                  <a:gd name="connsiteX8" fmla="*/ 3 w 914948"/>
                  <a:gd name="connsiteY8" fmla="*/ 103512 h 195249"/>
                  <a:gd name="connsiteX0" fmla="*/ 3 w 914948"/>
                  <a:gd name="connsiteY0" fmla="*/ 106457 h 198194"/>
                  <a:gd name="connsiteX1" fmla="*/ 98356 w 914948"/>
                  <a:gd name="connsiteY1" fmla="*/ 3545 h 198194"/>
                  <a:gd name="connsiteX2" fmla="*/ 467237 w 914948"/>
                  <a:gd name="connsiteY2" fmla="*/ 101635 h 198194"/>
                  <a:gd name="connsiteX3" fmla="*/ 833420 w 914948"/>
                  <a:gd name="connsiteY3" fmla="*/ 585 h 198194"/>
                  <a:gd name="connsiteX4" fmla="*/ 914403 w 914948"/>
                  <a:gd name="connsiteY4" fmla="*/ 106457 h 198194"/>
                  <a:gd name="connsiteX5" fmla="*/ 838422 w 914948"/>
                  <a:gd name="connsiteY5" fmla="*/ 194623 h 198194"/>
                  <a:gd name="connsiteX6" fmla="*/ 471537 w 914948"/>
                  <a:gd name="connsiteY6" fmla="*/ 101755 h 198194"/>
                  <a:gd name="connsiteX7" fmla="*/ 96414 w 914948"/>
                  <a:gd name="connsiteY7" fmla="*/ 197582 h 198194"/>
                  <a:gd name="connsiteX8" fmla="*/ 3 w 914948"/>
                  <a:gd name="connsiteY8" fmla="*/ 106457 h 198194"/>
                  <a:gd name="connsiteX0" fmla="*/ 3 w 914633"/>
                  <a:gd name="connsiteY0" fmla="*/ 106457 h 198196"/>
                  <a:gd name="connsiteX1" fmla="*/ 98356 w 914633"/>
                  <a:gd name="connsiteY1" fmla="*/ 3545 h 198196"/>
                  <a:gd name="connsiteX2" fmla="*/ 467237 w 914633"/>
                  <a:gd name="connsiteY2" fmla="*/ 101635 h 198196"/>
                  <a:gd name="connsiteX3" fmla="*/ 833420 w 914633"/>
                  <a:gd name="connsiteY3" fmla="*/ 585 h 198196"/>
                  <a:gd name="connsiteX4" fmla="*/ 914403 w 914633"/>
                  <a:gd name="connsiteY4" fmla="*/ 106457 h 198196"/>
                  <a:gd name="connsiteX5" fmla="*/ 825431 w 914633"/>
                  <a:gd name="connsiteY5" fmla="*/ 191664 h 198196"/>
                  <a:gd name="connsiteX6" fmla="*/ 471537 w 914633"/>
                  <a:gd name="connsiteY6" fmla="*/ 101755 h 198196"/>
                  <a:gd name="connsiteX7" fmla="*/ 96414 w 914633"/>
                  <a:gd name="connsiteY7" fmla="*/ 197582 h 198196"/>
                  <a:gd name="connsiteX8" fmla="*/ 3 w 914633"/>
                  <a:gd name="connsiteY8" fmla="*/ 106457 h 198196"/>
                  <a:gd name="connsiteX0" fmla="*/ 3 w 914633"/>
                  <a:gd name="connsiteY0" fmla="*/ 106457 h 198197"/>
                  <a:gd name="connsiteX1" fmla="*/ 98356 w 914633"/>
                  <a:gd name="connsiteY1" fmla="*/ 3545 h 198197"/>
                  <a:gd name="connsiteX2" fmla="*/ 467237 w 914633"/>
                  <a:gd name="connsiteY2" fmla="*/ 101635 h 198197"/>
                  <a:gd name="connsiteX3" fmla="*/ 820430 w 914633"/>
                  <a:gd name="connsiteY3" fmla="*/ 585 h 198197"/>
                  <a:gd name="connsiteX4" fmla="*/ 914403 w 914633"/>
                  <a:gd name="connsiteY4" fmla="*/ 106457 h 198197"/>
                  <a:gd name="connsiteX5" fmla="*/ 825431 w 914633"/>
                  <a:gd name="connsiteY5" fmla="*/ 191664 h 198197"/>
                  <a:gd name="connsiteX6" fmla="*/ 471537 w 914633"/>
                  <a:gd name="connsiteY6" fmla="*/ 101755 h 198197"/>
                  <a:gd name="connsiteX7" fmla="*/ 96414 w 914633"/>
                  <a:gd name="connsiteY7" fmla="*/ 197582 h 198197"/>
                  <a:gd name="connsiteX8" fmla="*/ 3 w 914633"/>
                  <a:gd name="connsiteY8" fmla="*/ 106457 h 198197"/>
                  <a:gd name="connsiteX0" fmla="*/ 3 w 914568"/>
                  <a:gd name="connsiteY0" fmla="*/ 106457 h 198197"/>
                  <a:gd name="connsiteX1" fmla="*/ 98356 w 914568"/>
                  <a:gd name="connsiteY1" fmla="*/ 3545 h 198197"/>
                  <a:gd name="connsiteX2" fmla="*/ 467237 w 914568"/>
                  <a:gd name="connsiteY2" fmla="*/ 101635 h 198197"/>
                  <a:gd name="connsiteX3" fmla="*/ 820430 w 914568"/>
                  <a:gd name="connsiteY3" fmla="*/ 585 h 198197"/>
                  <a:gd name="connsiteX4" fmla="*/ 914403 w 914568"/>
                  <a:gd name="connsiteY4" fmla="*/ 106457 h 198197"/>
                  <a:gd name="connsiteX5" fmla="*/ 817636 w 914568"/>
                  <a:gd name="connsiteY5" fmla="*/ 191664 h 198197"/>
                  <a:gd name="connsiteX6" fmla="*/ 471537 w 914568"/>
                  <a:gd name="connsiteY6" fmla="*/ 101755 h 198197"/>
                  <a:gd name="connsiteX7" fmla="*/ 96414 w 914568"/>
                  <a:gd name="connsiteY7" fmla="*/ 197582 h 198197"/>
                  <a:gd name="connsiteX8" fmla="*/ 3 w 914568"/>
                  <a:gd name="connsiteY8" fmla="*/ 106457 h 198197"/>
                  <a:gd name="connsiteX0" fmla="*/ 3 w 911987"/>
                  <a:gd name="connsiteY0" fmla="*/ 106457 h 198197"/>
                  <a:gd name="connsiteX1" fmla="*/ 98356 w 911987"/>
                  <a:gd name="connsiteY1" fmla="*/ 3545 h 198197"/>
                  <a:gd name="connsiteX2" fmla="*/ 467237 w 911987"/>
                  <a:gd name="connsiteY2" fmla="*/ 101635 h 198197"/>
                  <a:gd name="connsiteX3" fmla="*/ 820430 w 911987"/>
                  <a:gd name="connsiteY3" fmla="*/ 585 h 198197"/>
                  <a:gd name="connsiteX4" fmla="*/ 911805 w 911987"/>
                  <a:gd name="connsiteY4" fmla="*/ 97580 h 198197"/>
                  <a:gd name="connsiteX5" fmla="*/ 817636 w 911987"/>
                  <a:gd name="connsiteY5" fmla="*/ 191664 h 198197"/>
                  <a:gd name="connsiteX6" fmla="*/ 471537 w 911987"/>
                  <a:gd name="connsiteY6" fmla="*/ 101755 h 198197"/>
                  <a:gd name="connsiteX7" fmla="*/ 96414 w 911987"/>
                  <a:gd name="connsiteY7" fmla="*/ 197582 h 198197"/>
                  <a:gd name="connsiteX8" fmla="*/ 3 w 911987"/>
                  <a:gd name="connsiteY8" fmla="*/ 106457 h 198197"/>
                  <a:gd name="connsiteX0" fmla="*/ 3 w 911987"/>
                  <a:gd name="connsiteY0" fmla="*/ 97581 h 198197"/>
                  <a:gd name="connsiteX1" fmla="*/ 98356 w 911987"/>
                  <a:gd name="connsiteY1" fmla="*/ 3545 h 198197"/>
                  <a:gd name="connsiteX2" fmla="*/ 467237 w 911987"/>
                  <a:gd name="connsiteY2" fmla="*/ 101635 h 198197"/>
                  <a:gd name="connsiteX3" fmla="*/ 820430 w 911987"/>
                  <a:gd name="connsiteY3" fmla="*/ 585 h 198197"/>
                  <a:gd name="connsiteX4" fmla="*/ 911805 w 911987"/>
                  <a:gd name="connsiteY4" fmla="*/ 97580 h 198197"/>
                  <a:gd name="connsiteX5" fmla="*/ 817636 w 911987"/>
                  <a:gd name="connsiteY5" fmla="*/ 191664 h 198197"/>
                  <a:gd name="connsiteX6" fmla="*/ 471537 w 911987"/>
                  <a:gd name="connsiteY6" fmla="*/ 101755 h 198197"/>
                  <a:gd name="connsiteX7" fmla="*/ 96414 w 911987"/>
                  <a:gd name="connsiteY7" fmla="*/ 197582 h 198197"/>
                  <a:gd name="connsiteX8" fmla="*/ 3 w 911987"/>
                  <a:gd name="connsiteY8" fmla="*/ 97581 h 198197"/>
                  <a:gd name="connsiteX0" fmla="*/ 3 w 914586"/>
                  <a:gd name="connsiteY0" fmla="*/ 100654 h 198197"/>
                  <a:gd name="connsiteX1" fmla="*/ 100955 w 914586"/>
                  <a:gd name="connsiteY1" fmla="*/ 3545 h 198197"/>
                  <a:gd name="connsiteX2" fmla="*/ 469836 w 914586"/>
                  <a:gd name="connsiteY2" fmla="*/ 101635 h 198197"/>
                  <a:gd name="connsiteX3" fmla="*/ 823029 w 914586"/>
                  <a:gd name="connsiteY3" fmla="*/ 585 h 198197"/>
                  <a:gd name="connsiteX4" fmla="*/ 914404 w 914586"/>
                  <a:gd name="connsiteY4" fmla="*/ 97580 h 198197"/>
                  <a:gd name="connsiteX5" fmla="*/ 820235 w 914586"/>
                  <a:gd name="connsiteY5" fmla="*/ 191664 h 198197"/>
                  <a:gd name="connsiteX6" fmla="*/ 474136 w 914586"/>
                  <a:gd name="connsiteY6" fmla="*/ 101755 h 198197"/>
                  <a:gd name="connsiteX7" fmla="*/ 99013 w 914586"/>
                  <a:gd name="connsiteY7" fmla="*/ 197582 h 198197"/>
                  <a:gd name="connsiteX8" fmla="*/ 3 w 914586"/>
                  <a:gd name="connsiteY8" fmla="*/ 100654 h 198197"/>
                  <a:gd name="connsiteX0" fmla="*/ 3 w 917167"/>
                  <a:gd name="connsiteY0" fmla="*/ 100654 h 198197"/>
                  <a:gd name="connsiteX1" fmla="*/ 100955 w 917167"/>
                  <a:gd name="connsiteY1" fmla="*/ 3545 h 198197"/>
                  <a:gd name="connsiteX2" fmla="*/ 469836 w 917167"/>
                  <a:gd name="connsiteY2" fmla="*/ 101635 h 198197"/>
                  <a:gd name="connsiteX3" fmla="*/ 823029 w 917167"/>
                  <a:gd name="connsiteY3" fmla="*/ 585 h 198197"/>
                  <a:gd name="connsiteX4" fmla="*/ 917002 w 917167"/>
                  <a:gd name="connsiteY4" fmla="*/ 101677 h 198197"/>
                  <a:gd name="connsiteX5" fmla="*/ 820235 w 917167"/>
                  <a:gd name="connsiteY5" fmla="*/ 191664 h 198197"/>
                  <a:gd name="connsiteX6" fmla="*/ 474136 w 917167"/>
                  <a:gd name="connsiteY6" fmla="*/ 101755 h 198197"/>
                  <a:gd name="connsiteX7" fmla="*/ 99013 w 917167"/>
                  <a:gd name="connsiteY7" fmla="*/ 197582 h 198197"/>
                  <a:gd name="connsiteX8" fmla="*/ 3 w 917167"/>
                  <a:gd name="connsiteY8" fmla="*/ 100654 h 198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7167" h="198197">
                    <a:moveTo>
                      <a:pt x="3" y="100654"/>
                    </a:moveTo>
                    <a:cubicBezTo>
                      <a:pt x="327" y="68315"/>
                      <a:pt x="24755" y="13080"/>
                      <a:pt x="100955" y="3545"/>
                    </a:cubicBezTo>
                    <a:cubicBezTo>
                      <a:pt x="177155" y="-5990"/>
                      <a:pt x="349490" y="102128"/>
                      <a:pt x="469836" y="101635"/>
                    </a:cubicBezTo>
                    <a:cubicBezTo>
                      <a:pt x="590182" y="101142"/>
                      <a:pt x="746829" y="-8950"/>
                      <a:pt x="823029" y="585"/>
                    </a:cubicBezTo>
                    <a:cubicBezTo>
                      <a:pt x="899229" y="10120"/>
                      <a:pt x="914621" y="79452"/>
                      <a:pt x="917002" y="101677"/>
                    </a:cubicBezTo>
                    <a:cubicBezTo>
                      <a:pt x="919383" y="123902"/>
                      <a:pt x="896435" y="182129"/>
                      <a:pt x="820235" y="191664"/>
                    </a:cubicBezTo>
                    <a:cubicBezTo>
                      <a:pt x="744035" y="201199"/>
                      <a:pt x="594340" y="100769"/>
                      <a:pt x="474136" y="101755"/>
                    </a:cubicBezTo>
                    <a:cubicBezTo>
                      <a:pt x="353932" y="102741"/>
                      <a:pt x="175213" y="207117"/>
                      <a:pt x="99013" y="197582"/>
                    </a:cubicBezTo>
                    <a:cubicBezTo>
                      <a:pt x="22813" y="188047"/>
                      <a:pt x="-321" y="132993"/>
                      <a:pt x="3" y="100654"/>
                    </a:cubicBezTo>
                    <a:close/>
                  </a:path>
                </a:pathLst>
              </a:custGeom>
              <a:solidFill>
                <a:srgbClr val="CDE5FF"/>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6" name="Oval 23"/>
              <p:cNvSpPr/>
              <p:nvPr/>
            </p:nvSpPr>
            <p:spPr>
              <a:xfrm rot="5400000">
                <a:off x="6653529" y="3845759"/>
                <a:ext cx="840625" cy="159510"/>
              </a:xfrm>
              <a:custGeom>
                <a:avLst/>
                <a:gdLst>
                  <a:gd name="connsiteX0" fmla="*/ 0 w 914400"/>
                  <a:gd name="connsiteY0" fmla="*/ 57210 h 114419"/>
                  <a:gd name="connsiteX1" fmla="*/ 457200 w 914400"/>
                  <a:gd name="connsiteY1" fmla="*/ 0 h 114419"/>
                  <a:gd name="connsiteX2" fmla="*/ 914400 w 914400"/>
                  <a:gd name="connsiteY2" fmla="*/ 57210 h 114419"/>
                  <a:gd name="connsiteX3" fmla="*/ 457200 w 914400"/>
                  <a:gd name="connsiteY3" fmla="*/ 114420 h 114419"/>
                  <a:gd name="connsiteX4" fmla="*/ 0 w 914400"/>
                  <a:gd name="connsiteY4" fmla="*/ 57210 h 114419"/>
                  <a:gd name="connsiteX0" fmla="*/ 9508 w 923908"/>
                  <a:gd name="connsiteY0" fmla="*/ 57210 h 124600"/>
                  <a:gd name="connsiteX1" fmla="*/ 466708 w 923908"/>
                  <a:gd name="connsiteY1" fmla="*/ 0 h 124600"/>
                  <a:gd name="connsiteX2" fmla="*/ 923908 w 923908"/>
                  <a:gd name="connsiteY2" fmla="*/ 57210 h 124600"/>
                  <a:gd name="connsiteX3" fmla="*/ 466708 w 923908"/>
                  <a:gd name="connsiteY3" fmla="*/ 114420 h 124600"/>
                  <a:gd name="connsiteX4" fmla="*/ 180958 w 923908"/>
                  <a:gd name="connsiteY4" fmla="*/ 119182 h 124600"/>
                  <a:gd name="connsiteX5" fmla="*/ 9508 w 923908"/>
                  <a:gd name="connsiteY5" fmla="*/ 57210 h 124600"/>
                  <a:gd name="connsiteX0" fmla="*/ 9508 w 927241"/>
                  <a:gd name="connsiteY0" fmla="*/ 57210 h 153918"/>
                  <a:gd name="connsiteX1" fmla="*/ 466708 w 927241"/>
                  <a:gd name="connsiteY1" fmla="*/ 0 h 153918"/>
                  <a:gd name="connsiteX2" fmla="*/ 923908 w 927241"/>
                  <a:gd name="connsiteY2" fmla="*/ 57210 h 153918"/>
                  <a:gd name="connsiteX3" fmla="*/ 685783 w 927241"/>
                  <a:gd name="connsiteY3" fmla="*/ 152518 h 153918"/>
                  <a:gd name="connsiteX4" fmla="*/ 466708 w 927241"/>
                  <a:gd name="connsiteY4" fmla="*/ 114420 h 153918"/>
                  <a:gd name="connsiteX5" fmla="*/ 180958 w 927241"/>
                  <a:gd name="connsiteY5" fmla="*/ 119182 h 153918"/>
                  <a:gd name="connsiteX6" fmla="*/ 9508 w 927241"/>
                  <a:gd name="connsiteY6" fmla="*/ 57210 h 153918"/>
                  <a:gd name="connsiteX0" fmla="*/ 8573 w 926306"/>
                  <a:gd name="connsiteY0" fmla="*/ 57210 h 163144"/>
                  <a:gd name="connsiteX1" fmla="*/ 465773 w 926306"/>
                  <a:gd name="connsiteY1" fmla="*/ 0 h 163144"/>
                  <a:gd name="connsiteX2" fmla="*/ 922973 w 926306"/>
                  <a:gd name="connsiteY2" fmla="*/ 57210 h 163144"/>
                  <a:gd name="connsiteX3" fmla="*/ 684848 w 926306"/>
                  <a:gd name="connsiteY3" fmla="*/ 152518 h 163144"/>
                  <a:gd name="connsiteX4" fmla="*/ 465773 w 926306"/>
                  <a:gd name="connsiteY4" fmla="*/ 114420 h 163144"/>
                  <a:gd name="connsiteX5" fmla="*/ 189548 w 926306"/>
                  <a:gd name="connsiteY5" fmla="*/ 162045 h 163144"/>
                  <a:gd name="connsiteX6" fmla="*/ 8573 w 926306"/>
                  <a:gd name="connsiteY6" fmla="*/ 57210 h 163144"/>
                  <a:gd name="connsiteX0" fmla="*/ 0 w 917733"/>
                  <a:gd name="connsiteY0" fmla="*/ 134261 h 240195"/>
                  <a:gd name="connsiteX1" fmla="*/ 180975 w 917733"/>
                  <a:gd name="connsiteY1" fmla="*/ 969 h 240195"/>
                  <a:gd name="connsiteX2" fmla="*/ 457200 w 917733"/>
                  <a:gd name="connsiteY2" fmla="*/ 77051 h 240195"/>
                  <a:gd name="connsiteX3" fmla="*/ 914400 w 917733"/>
                  <a:gd name="connsiteY3" fmla="*/ 134261 h 240195"/>
                  <a:gd name="connsiteX4" fmla="*/ 676275 w 917733"/>
                  <a:gd name="connsiteY4" fmla="*/ 229569 h 240195"/>
                  <a:gd name="connsiteX5" fmla="*/ 457200 w 917733"/>
                  <a:gd name="connsiteY5" fmla="*/ 191471 h 240195"/>
                  <a:gd name="connsiteX6" fmla="*/ 180975 w 917733"/>
                  <a:gd name="connsiteY6" fmla="*/ 239096 h 240195"/>
                  <a:gd name="connsiteX7" fmla="*/ 0 w 917733"/>
                  <a:gd name="connsiteY7" fmla="*/ 134261 h 240195"/>
                  <a:gd name="connsiteX0" fmla="*/ 0 w 914425"/>
                  <a:gd name="connsiteY0" fmla="*/ 134040 h 239974"/>
                  <a:gd name="connsiteX1" fmla="*/ 180975 w 914425"/>
                  <a:gd name="connsiteY1" fmla="*/ 748 h 239974"/>
                  <a:gd name="connsiteX2" fmla="*/ 457200 w 914425"/>
                  <a:gd name="connsiteY2" fmla="*/ 76830 h 239974"/>
                  <a:gd name="connsiteX3" fmla="*/ 700087 w 914425"/>
                  <a:gd name="connsiteY3" fmla="*/ 5511 h 239974"/>
                  <a:gd name="connsiteX4" fmla="*/ 914400 w 914425"/>
                  <a:gd name="connsiteY4" fmla="*/ 134040 h 239974"/>
                  <a:gd name="connsiteX5" fmla="*/ 676275 w 914425"/>
                  <a:gd name="connsiteY5" fmla="*/ 229348 h 239974"/>
                  <a:gd name="connsiteX6" fmla="*/ 457200 w 914425"/>
                  <a:gd name="connsiteY6" fmla="*/ 191250 h 239974"/>
                  <a:gd name="connsiteX7" fmla="*/ 180975 w 914425"/>
                  <a:gd name="connsiteY7" fmla="*/ 238875 h 239974"/>
                  <a:gd name="connsiteX8" fmla="*/ 0 w 914425"/>
                  <a:gd name="connsiteY8" fmla="*/ 134040 h 239974"/>
                  <a:gd name="connsiteX0" fmla="*/ 0 w 914425"/>
                  <a:gd name="connsiteY0" fmla="*/ 134040 h 239525"/>
                  <a:gd name="connsiteX1" fmla="*/ 180975 w 914425"/>
                  <a:gd name="connsiteY1" fmla="*/ 748 h 239525"/>
                  <a:gd name="connsiteX2" fmla="*/ 457200 w 914425"/>
                  <a:gd name="connsiteY2" fmla="*/ 76830 h 239525"/>
                  <a:gd name="connsiteX3" fmla="*/ 700087 w 914425"/>
                  <a:gd name="connsiteY3" fmla="*/ 5511 h 239525"/>
                  <a:gd name="connsiteX4" fmla="*/ 914400 w 914425"/>
                  <a:gd name="connsiteY4" fmla="*/ 134040 h 239525"/>
                  <a:gd name="connsiteX5" fmla="*/ 676275 w 914425"/>
                  <a:gd name="connsiteY5" fmla="*/ 229348 h 239525"/>
                  <a:gd name="connsiteX6" fmla="*/ 466725 w 914425"/>
                  <a:gd name="connsiteY6" fmla="*/ 148388 h 239525"/>
                  <a:gd name="connsiteX7" fmla="*/ 180975 w 914425"/>
                  <a:gd name="connsiteY7" fmla="*/ 238875 h 239525"/>
                  <a:gd name="connsiteX8" fmla="*/ 0 w 914425"/>
                  <a:gd name="connsiteY8" fmla="*/ 134040 h 239525"/>
                  <a:gd name="connsiteX0" fmla="*/ 0 w 914425"/>
                  <a:gd name="connsiteY0" fmla="*/ 133767 h 239252"/>
                  <a:gd name="connsiteX1" fmla="*/ 180975 w 914425"/>
                  <a:gd name="connsiteY1" fmla="*/ 475 h 239252"/>
                  <a:gd name="connsiteX2" fmla="*/ 457200 w 914425"/>
                  <a:gd name="connsiteY2" fmla="*/ 128945 h 239252"/>
                  <a:gd name="connsiteX3" fmla="*/ 700087 w 914425"/>
                  <a:gd name="connsiteY3" fmla="*/ 5238 h 239252"/>
                  <a:gd name="connsiteX4" fmla="*/ 914400 w 914425"/>
                  <a:gd name="connsiteY4" fmla="*/ 133767 h 239252"/>
                  <a:gd name="connsiteX5" fmla="*/ 676275 w 914425"/>
                  <a:gd name="connsiteY5" fmla="*/ 229075 h 239252"/>
                  <a:gd name="connsiteX6" fmla="*/ 466725 w 914425"/>
                  <a:gd name="connsiteY6" fmla="*/ 148115 h 239252"/>
                  <a:gd name="connsiteX7" fmla="*/ 180975 w 914425"/>
                  <a:gd name="connsiteY7" fmla="*/ 238602 h 239252"/>
                  <a:gd name="connsiteX8" fmla="*/ 0 w 914425"/>
                  <a:gd name="connsiteY8" fmla="*/ 133767 h 239252"/>
                  <a:gd name="connsiteX0" fmla="*/ 0 w 914425"/>
                  <a:gd name="connsiteY0" fmla="*/ 133767 h 239152"/>
                  <a:gd name="connsiteX1" fmla="*/ 180975 w 914425"/>
                  <a:gd name="connsiteY1" fmla="*/ 475 h 239152"/>
                  <a:gd name="connsiteX2" fmla="*/ 457200 w 914425"/>
                  <a:gd name="connsiteY2" fmla="*/ 128945 h 239152"/>
                  <a:gd name="connsiteX3" fmla="*/ 700087 w 914425"/>
                  <a:gd name="connsiteY3" fmla="*/ 5238 h 239152"/>
                  <a:gd name="connsiteX4" fmla="*/ 914400 w 914425"/>
                  <a:gd name="connsiteY4" fmla="*/ 133767 h 239152"/>
                  <a:gd name="connsiteX5" fmla="*/ 676275 w 914425"/>
                  <a:gd name="connsiteY5" fmla="*/ 229075 h 239152"/>
                  <a:gd name="connsiteX6" fmla="*/ 457200 w 914425"/>
                  <a:gd name="connsiteY6" fmla="*/ 129065 h 239152"/>
                  <a:gd name="connsiteX7" fmla="*/ 180975 w 914425"/>
                  <a:gd name="connsiteY7" fmla="*/ 238602 h 239152"/>
                  <a:gd name="connsiteX8" fmla="*/ 0 w 914425"/>
                  <a:gd name="connsiteY8" fmla="*/ 133767 h 239152"/>
                  <a:gd name="connsiteX0" fmla="*/ 1562 w 915987"/>
                  <a:gd name="connsiteY0" fmla="*/ 129035 h 234420"/>
                  <a:gd name="connsiteX1" fmla="*/ 115862 w 915987"/>
                  <a:gd name="connsiteY1" fmla="*/ 29081 h 234420"/>
                  <a:gd name="connsiteX2" fmla="*/ 458762 w 915987"/>
                  <a:gd name="connsiteY2" fmla="*/ 124213 h 234420"/>
                  <a:gd name="connsiteX3" fmla="*/ 701649 w 915987"/>
                  <a:gd name="connsiteY3" fmla="*/ 506 h 234420"/>
                  <a:gd name="connsiteX4" fmla="*/ 915962 w 915987"/>
                  <a:gd name="connsiteY4" fmla="*/ 129035 h 234420"/>
                  <a:gd name="connsiteX5" fmla="*/ 677837 w 915987"/>
                  <a:gd name="connsiteY5" fmla="*/ 224343 h 234420"/>
                  <a:gd name="connsiteX6" fmla="*/ 458762 w 915987"/>
                  <a:gd name="connsiteY6" fmla="*/ 124333 h 234420"/>
                  <a:gd name="connsiteX7" fmla="*/ 182537 w 915987"/>
                  <a:gd name="connsiteY7" fmla="*/ 233870 h 234420"/>
                  <a:gd name="connsiteX8" fmla="*/ 1562 w 915987"/>
                  <a:gd name="connsiteY8" fmla="*/ 129035 h 234420"/>
                  <a:gd name="connsiteX0" fmla="*/ 824 w 915249"/>
                  <a:gd name="connsiteY0" fmla="*/ 129035 h 224939"/>
                  <a:gd name="connsiteX1" fmla="*/ 115124 w 915249"/>
                  <a:gd name="connsiteY1" fmla="*/ 29081 h 224939"/>
                  <a:gd name="connsiteX2" fmla="*/ 458024 w 915249"/>
                  <a:gd name="connsiteY2" fmla="*/ 124213 h 224939"/>
                  <a:gd name="connsiteX3" fmla="*/ 700911 w 915249"/>
                  <a:gd name="connsiteY3" fmla="*/ 506 h 224939"/>
                  <a:gd name="connsiteX4" fmla="*/ 915224 w 915249"/>
                  <a:gd name="connsiteY4" fmla="*/ 129035 h 224939"/>
                  <a:gd name="connsiteX5" fmla="*/ 677099 w 915249"/>
                  <a:gd name="connsiteY5" fmla="*/ 224343 h 224939"/>
                  <a:gd name="connsiteX6" fmla="*/ 458024 w 915249"/>
                  <a:gd name="connsiteY6" fmla="*/ 124333 h 224939"/>
                  <a:gd name="connsiteX7" fmla="*/ 86549 w 915249"/>
                  <a:gd name="connsiteY7" fmla="*/ 214820 h 224939"/>
                  <a:gd name="connsiteX8" fmla="*/ 824 w 915249"/>
                  <a:gd name="connsiteY8" fmla="*/ 129035 h 224939"/>
                  <a:gd name="connsiteX0" fmla="*/ 46 w 914471"/>
                  <a:gd name="connsiteY0" fmla="*/ 129035 h 224935"/>
                  <a:gd name="connsiteX1" fmla="*/ 114346 w 914471"/>
                  <a:gd name="connsiteY1" fmla="*/ 29081 h 224935"/>
                  <a:gd name="connsiteX2" fmla="*/ 457246 w 914471"/>
                  <a:gd name="connsiteY2" fmla="*/ 124213 h 224935"/>
                  <a:gd name="connsiteX3" fmla="*/ 700133 w 914471"/>
                  <a:gd name="connsiteY3" fmla="*/ 506 h 224935"/>
                  <a:gd name="connsiteX4" fmla="*/ 914446 w 914471"/>
                  <a:gd name="connsiteY4" fmla="*/ 129035 h 224935"/>
                  <a:gd name="connsiteX5" fmla="*/ 676321 w 914471"/>
                  <a:gd name="connsiteY5" fmla="*/ 224343 h 224935"/>
                  <a:gd name="connsiteX6" fmla="*/ 457246 w 914471"/>
                  <a:gd name="connsiteY6" fmla="*/ 124333 h 224935"/>
                  <a:gd name="connsiteX7" fmla="*/ 123871 w 914471"/>
                  <a:gd name="connsiteY7" fmla="*/ 219583 h 224935"/>
                  <a:gd name="connsiteX8" fmla="*/ 46 w 914471"/>
                  <a:gd name="connsiteY8" fmla="*/ 129035 h 224935"/>
                  <a:gd name="connsiteX0" fmla="*/ 46 w 914557"/>
                  <a:gd name="connsiteY0" fmla="*/ 129035 h 220205"/>
                  <a:gd name="connsiteX1" fmla="*/ 114346 w 914557"/>
                  <a:gd name="connsiteY1" fmla="*/ 29081 h 220205"/>
                  <a:gd name="connsiteX2" fmla="*/ 457246 w 914557"/>
                  <a:gd name="connsiteY2" fmla="*/ 124213 h 220205"/>
                  <a:gd name="connsiteX3" fmla="*/ 700133 w 914557"/>
                  <a:gd name="connsiteY3" fmla="*/ 506 h 220205"/>
                  <a:gd name="connsiteX4" fmla="*/ 914446 w 914557"/>
                  <a:gd name="connsiteY4" fmla="*/ 129035 h 220205"/>
                  <a:gd name="connsiteX5" fmla="*/ 804908 w 914557"/>
                  <a:gd name="connsiteY5" fmla="*/ 210056 h 220205"/>
                  <a:gd name="connsiteX6" fmla="*/ 457246 w 914557"/>
                  <a:gd name="connsiteY6" fmla="*/ 124333 h 220205"/>
                  <a:gd name="connsiteX7" fmla="*/ 123871 w 914557"/>
                  <a:gd name="connsiteY7" fmla="*/ 219583 h 220205"/>
                  <a:gd name="connsiteX8" fmla="*/ 46 w 914557"/>
                  <a:gd name="connsiteY8" fmla="*/ 129035 h 220205"/>
                  <a:gd name="connsiteX0" fmla="*/ 46 w 914493"/>
                  <a:gd name="connsiteY0" fmla="*/ 129035 h 220196"/>
                  <a:gd name="connsiteX1" fmla="*/ 114346 w 914493"/>
                  <a:gd name="connsiteY1" fmla="*/ 29081 h 220196"/>
                  <a:gd name="connsiteX2" fmla="*/ 457246 w 914493"/>
                  <a:gd name="connsiteY2" fmla="*/ 124213 h 220196"/>
                  <a:gd name="connsiteX3" fmla="*/ 700133 w 914493"/>
                  <a:gd name="connsiteY3" fmla="*/ 506 h 220196"/>
                  <a:gd name="connsiteX4" fmla="*/ 914446 w 914493"/>
                  <a:gd name="connsiteY4" fmla="*/ 129035 h 220196"/>
                  <a:gd name="connsiteX5" fmla="*/ 752520 w 914493"/>
                  <a:gd name="connsiteY5" fmla="*/ 219581 h 220196"/>
                  <a:gd name="connsiteX6" fmla="*/ 457246 w 914493"/>
                  <a:gd name="connsiteY6" fmla="*/ 124333 h 220196"/>
                  <a:gd name="connsiteX7" fmla="*/ 123871 w 914493"/>
                  <a:gd name="connsiteY7" fmla="*/ 219583 h 220196"/>
                  <a:gd name="connsiteX8" fmla="*/ 46 w 914493"/>
                  <a:gd name="connsiteY8" fmla="*/ 129035 h 220196"/>
                  <a:gd name="connsiteX0" fmla="*/ 46 w 914493"/>
                  <a:gd name="connsiteY0" fmla="*/ 105310 h 196471"/>
                  <a:gd name="connsiteX1" fmla="*/ 114346 w 914493"/>
                  <a:gd name="connsiteY1" fmla="*/ 5356 h 196471"/>
                  <a:gd name="connsiteX2" fmla="*/ 457246 w 914493"/>
                  <a:gd name="connsiteY2" fmla="*/ 100488 h 196471"/>
                  <a:gd name="connsiteX3" fmla="*/ 795383 w 914493"/>
                  <a:gd name="connsiteY3" fmla="*/ 593 h 196471"/>
                  <a:gd name="connsiteX4" fmla="*/ 914446 w 914493"/>
                  <a:gd name="connsiteY4" fmla="*/ 105310 h 196471"/>
                  <a:gd name="connsiteX5" fmla="*/ 752520 w 914493"/>
                  <a:gd name="connsiteY5" fmla="*/ 195856 h 196471"/>
                  <a:gd name="connsiteX6" fmla="*/ 457246 w 914493"/>
                  <a:gd name="connsiteY6" fmla="*/ 100608 h 196471"/>
                  <a:gd name="connsiteX7" fmla="*/ 123871 w 914493"/>
                  <a:gd name="connsiteY7" fmla="*/ 195858 h 196471"/>
                  <a:gd name="connsiteX8" fmla="*/ 46 w 914493"/>
                  <a:gd name="connsiteY8" fmla="*/ 105310 h 196471"/>
                  <a:gd name="connsiteX0" fmla="*/ 46 w 914573"/>
                  <a:gd name="connsiteY0" fmla="*/ 105310 h 201211"/>
                  <a:gd name="connsiteX1" fmla="*/ 114346 w 914573"/>
                  <a:gd name="connsiteY1" fmla="*/ 5356 h 201211"/>
                  <a:gd name="connsiteX2" fmla="*/ 457246 w 914573"/>
                  <a:gd name="connsiteY2" fmla="*/ 100488 h 201211"/>
                  <a:gd name="connsiteX3" fmla="*/ 795383 w 914573"/>
                  <a:gd name="connsiteY3" fmla="*/ 593 h 201211"/>
                  <a:gd name="connsiteX4" fmla="*/ 914446 w 914573"/>
                  <a:gd name="connsiteY4" fmla="*/ 105310 h 201211"/>
                  <a:gd name="connsiteX5" fmla="*/ 809670 w 914573"/>
                  <a:gd name="connsiteY5" fmla="*/ 200619 h 201211"/>
                  <a:gd name="connsiteX6" fmla="*/ 457246 w 914573"/>
                  <a:gd name="connsiteY6" fmla="*/ 100608 h 201211"/>
                  <a:gd name="connsiteX7" fmla="*/ 123871 w 914573"/>
                  <a:gd name="connsiteY7" fmla="*/ 195858 h 201211"/>
                  <a:gd name="connsiteX8" fmla="*/ 46 w 914573"/>
                  <a:gd name="connsiteY8" fmla="*/ 105310 h 201211"/>
                  <a:gd name="connsiteX0" fmla="*/ 46 w 914564"/>
                  <a:gd name="connsiteY0" fmla="*/ 105310 h 196473"/>
                  <a:gd name="connsiteX1" fmla="*/ 114346 w 914564"/>
                  <a:gd name="connsiteY1" fmla="*/ 5356 h 196473"/>
                  <a:gd name="connsiteX2" fmla="*/ 457246 w 914564"/>
                  <a:gd name="connsiteY2" fmla="*/ 100488 h 196473"/>
                  <a:gd name="connsiteX3" fmla="*/ 795383 w 914564"/>
                  <a:gd name="connsiteY3" fmla="*/ 593 h 196473"/>
                  <a:gd name="connsiteX4" fmla="*/ 914446 w 914564"/>
                  <a:gd name="connsiteY4" fmla="*/ 105310 h 196473"/>
                  <a:gd name="connsiteX5" fmla="*/ 807288 w 914564"/>
                  <a:gd name="connsiteY5" fmla="*/ 193476 h 196473"/>
                  <a:gd name="connsiteX6" fmla="*/ 457246 w 914564"/>
                  <a:gd name="connsiteY6" fmla="*/ 100608 h 196473"/>
                  <a:gd name="connsiteX7" fmla="*/ 123871 w 914564"/>
                  <a:gd name="connsiteY7" fmla="*/ 195858 h 196473"/>
                  <a:gd name="connsiteX8" fmla="*/ 46 w 914564"/>
                  <a:gd name="connsiteY8" fmla="*/ 105310 h 196473"/>
                  <a:gd name="connsiteX0" fmla="*/ 46 w 914564"/>
                  <a:gd name="connsiteY0" fmla="*/ 100570 h 191733"/>
                  <a:gd name="connsiteX1" fmla="*/ 114346 w 914564"/>
                  <a:gd name="connsiteY1" fmla="*/ 616 h 191733"/>
                  <a:gd name="connsiteX2" fmla="*/ 457246 w 914564"/>
                  <a:gd name="connsiteY2" fmla="*/ 95748 h 191733"/>
                  <a:gd name="connsiteX3" fmla="*/ 812052 w 914564"/>
                  <a:gd name="connsiteY3" fmla="*/ 615 h 191733"/>
                  <a:gd name="connsiteX4" fmla="*/ 914446 w 914564"/>
                  <a:gd name="connsiteY4" fmla="*/ 100570 h 191733"/>
                  <a:gd name="connsiteX5" fmla="*/ 807288 w 914564"/>
                  <a:gd name="connsiteY5" fmla="*/ 188736 h 191733"/>
                  <a:gd name="connsiteX6" fmla="*/ 457246 w 914564"/>
                  <a:gd name="connsiteY6" fmla="*/ 95868 h 191733"/>
                  <a:gd name="connsiteX7" fmla="*/ 123871 w 914564"/>
                  <a:gd name="connsiteY7" fmla="*/ 191118 h 191733"/>
                  <a:gd name="connsiteX8" fmla="*/ 46 w 914564"/>
                  <a:gd name="connsiteY8" fmla="*/ 100570 h 191733"/>
                  <a:gd name="connsiteX0" fmla="*/ 46 w 914564"/>
                  <a:gd name="connsiteY0" fmla="*/ 100570 h 191747"/>
                  <a:gd name="connsiteX1" fmla="*/ 114346 w 914564"/>
                  <a:gd name="connsiteY1" fmla="*/ 616 h 191747"/>
                  <a:gd name="connsiteX2" fmla="*/ 457246 w 914564"/>
                  <a:gd name="connsiteY2" fmla="*/ 95748 h 191747"/>
                  <a:gd name="connsiteX3" fmla="*/ 812052 w 914564"/>
                  <a:gd name="connsiteY3" fmla="*/ 615 h 191747"/>
                  <a:gd name="connsiteX4" fmla="*/ 914446 w 914564"/>
                  <a:gd name="connsiteY4" fmla="*/ 100570 h 191747"/>
                  <a:gd name="connsiteX5" fmla="*/ 807288 w 914564"/>
                  <a:gd name="connsiteY5" fmla="*/ 188736 h 191747"/>
                  <a:gd name="connsiteX6" fmla="*/ 474447 w 914564"/>
                  <a:gd name="connsiteY6" fmla="*/ 98249 h 191747"/>
                  <a:gd name="connsiteX7" fmla="*/ 123871 w 914564"/>
                  <a:gd name="connsiteY7" fmla="*/ 191118 h 191747"/>
                  <a:gd name="connsiteX8" fmla="*/ 46 w 914564"/>
                  <a:gd name="connsiteY8" fmla="*/ 100570 h 191747"/>
                  <a:gd name="connsiteX0" fmla="*/ 46 w 914564"/>
                  <a:gd name="connsiteY0" fmla="*/ 100582 h 191759"/>
                  <a:gd name="connsiteX1" fmla="*/ 114346 w 914564"/>
                  <a:gd name="connsiteY1" fmla="*/ 628 h 191759"/>
                  <a:gd name="connsiteX2" fmla="*/ 477314 w 914564"/>
                  <a:gd name="connsiteY2" fmla="*/ 93379 h 191759"/>
                  <a:gd name="connsiteX3" fmla="*/ 812052 w 914564"/>
                  <a:gd name="connsiteY3" fmla="*/ 627 h 191759"/>
                  <a:gd name="connsiteX4" fmla="*/ 914446 w 914564"/>
                  <a:gd name="connsiteY4" fmla="*/ 100582 h 191759"/>
                  <a:gd name="connsiteX5" fmla="*/ 807288 w 914564"/>
                  <a:gd name="connsiteY5" fmla="*/ 188748 h 191759"/>
                  <a:gd name="connsiteX6" fmla="*/ 474447 w 914564"/>
                  <a:gd name="connsiteY6" fmla="*/ 98261 h 191759"/>
                  <a:gd name="connsiteX7" fmla="*/ 123871 w 914564"/>
                  <a:gd name="connsiteY7" fmla="*/ 191130 h 191759"/>
                  <a:gd name="connsiteX8" fmla="*/ 46 w 914564"/>
                  <a:gd name="connsiteY8" fmla="*/ 100582 h 191759"/>
                  <a:gd name="connsiteX0" fmla="*/ 46 w 914564"/>
                  <a:gd name="connsiteY0" fmla="*/ 100582 h 191773"/>
                  <a:gd name="connsiteX1" fmla="*/ 114346 w 914564"/>
                  <a:gd name="connsiteY1" fmla="*/ 628 h 191773"/>
                  <a:gd name="connsiteX2" fmla="*/ 477314 w 914564"/>
                  <a:gd name="connsiteY2" fmla="*/ 93379 h 191773"/>
                  <a:gd name="connsiteX3" fmla="*/ 812052 w 914564"/>
                  <a:gd name="connsiteY3" fmla="*/ 627 h 191773"/>
                  <a:gd name="connsiteX4" fmla="*/ 914446 w 914564"/>
                  <a:gd name="connsiteY4" fmla="*/ 100582 h 191773"/>
                  <a:gd name="connsiteX5" fmla="*/ 807288 w 914564"/>
                  <a:gd name="connsiteY5" fmla="*/ 188748 h 191773"/>
                  <a:gd name="connsiteX6" fmla="*/ 471580 w 914564"/>
                  <a:gd name="connsiteY6" fmla="*/ 100643 h 191773"/>
                  <a:gd name="connsiteX7" fmla="*/ 123871 w 914564"/>
                  <a:gd name="connsiteY7" fmla="*/ 191130 h 191773"/>
                  <a:gd name="connsiteX8" fmla="*/ 46 w 914564"/>
                  <a:gd name="connsiteY8" fmla="*/ 100582 h 191773"/>
                  <a:gd name="connsiteX0" fmla="*/ 46 w 914564"/>
                  <a:gd name="connsiteY0" fmla="*/ 100582 h 191745"/>
                  <a:gd name="connsiteX1" fmla="*/ 114346 w 914564"/>
                  <a:gd name="connsiteY1" fmla="*/ 628 h 191745"/>
                  <a:gd name="connsiteX2" fmla="*/ 477314 w 914564"/>
                  <a:gd name="connsiteY2" fmla="*/ 93379 h 191745"/>
                  <a:gd name="connsiteX3" fmla="*/ 812052 w 914564"/>
                  <a:gd name="connsiteY3" fmla="*/ 627 h 191745"/>
                  <a:gd name="connsiteX4" fmla="*/ 914446 w 914564"/>
                  <a:gd name="connsiteY4" fmla="*/ 100582 h 191745"/>
                  <a:gd name="connsiteX5" fmla="*/ 807288 w 914564"/>
                  <a:gd name="connsiteY5" fmla="*/ 188748 h 191745"/>
                  <a:gd name="connsiteX6" fmla="*/ 471580 w 914564"/>
                  <a:gd name="connsiteY6" fmla="*/ 95880 h 191745"/>
                  <a:gd name="connsiteX7" fmla="*/ 123871 w 914564"/>
                  <a:gd name="connsiteY7" fmla="*/ 191130 h 191745"/>
                  <a:gd name="connsiteX8" fmla="*/ 46 w 914564"/>
                  <a:gd name="connsiteY8" fmla="*/ 100582 h 191745"/>
                  <a:gd name="connsiteX0" fmla="*/ 46 w 914564"/>
                  <a:gd name="connsiteY0" fmla="*/ 100570 h 191733"/>
                  <a:gd name="connsiteX1" fmla="*/ 114346 w 914564"/>
                  <a:gd name="connsiteY1" fmla="*/ 616 h 191733"/>
                  <a:gd name="connsiteX2" fmla="*/ 467280 w 914564"/>
                  <a:gd name="connsiteY2" fmla="*/ 95748 h 191733"/>
                  <a:gd name="connsiteX3" fmla="*/ 812052 w 914564"/>
                  <a:gd name="connsiteY3" fmla="*/ 615 h 191733"/>
                  <a:gd name="connsiteX4" fmla="*/ 914446 w 914564"/>
                  <a:gd name="connsiteY4" fmla="*/ 100570 h 191733"/>
                  <a:gd name="connsiteX5" fmla="*/ 807288 w 914564"/>
                  <a:gd name="connsiteY5" fmla="*/ 188736 h 191733"/>
                  <a:gd name="connsiteX6" fmla="*/ 471580 w 914564"/>
                  <a:gd name="connsiteY6" fmla="*/ 95868 h 191733"/>
                  <a:gd name="connsiteX7" fmla="*/ 123871 w 914564"/>
                  <a:gd name="connsiteY7" fmla="*/ 191118 h 191733"/>
                  <a:gd name="connsiteX8" fmla="*/ 46 w 914564"/>
                  <a:gd name="connsiteY8" fmla="*/ 100570 h 191733"/>
                  <a:gd name="connsiteX0" fmla="*/ 1 w 914519"/>
                  <a:gd name="connsiteY0" fmla="*/ 100570 h 191733"/>
                  <a:gd name="connsiteX1" fmla="*/ 124335 w 914519"/>
                  <a:gd name="connsiteY1" fmla="*/ 616 h 191733"/>
                  <a:gd name="connsiteX2" fmla="*/ 467235 w 914519"/>
                  <a:gd name="connsiteY2" fmla="*/ 95748 h 191733"/>
                  <a:gd name="connsiteX3" fmla="*/ 812007 w 914519"/>
                  <a:gd name="connsiteY3" fmla="*/ 615 h 191733"/>
                  <a:gd name="connsiteX4" fmla="*/ 914401 w 914519"/>
                  <a:gd name="connsiteY4" fmla="*/ 100570 h 191733"/>
                  <a:gd name="connsiteX5" fmla="*/ 807243 w 914519"/>
                  <a:gd name="connsiteY5" fmla="*/ 188736 h 191733"/>
                  <a:gd name="connsiteX6" fmla="*/ 471535 w 914519"/>
                  <a:gd name="connsiteY6" fmla="*/ 95868 h 191733"/>
                  <a:gd name="connsiteX7" fmla="*/ 123826 w 914519"/>
                  <a:gd name="connsiteY7" fmla="*/ 191118 h 191733"/>
                  <a:gd name="connsiteX8" fmla="*/ 1 w 914519"/>
                  <a:gd name="connsiteY8" fmla="*/ 100570 h 191733"/>
                  <a:gd name="connsiteX0" fmla="*/ 1 w 914519"/>
                  <a:gd name="connsiteY0" fmla="*/ 100570 h 191733"/>
                  <a:gd name="connsiteX1" fmla="*/ 124335 w 914519"/>
                  <a:gd name="connsiteY1" fmla="*/ 616 h 191733"/>
                  <a:gd name="connsiteX2" fmla="*/ 467235 w 914519"/>
                  <a:gd name="connsiteY2" fmla="*/ 95748 h 191733"/>
                  <a:gd name="connsiteX3" fmla="*/ 804839 w 914519"/>
                  <a:gd name="connsiteY3" fmla="*/ 615 h 191733"/>
                  <a:gd name="connsiteX4" fmla="*/ 914401 w 914519"/>
                  <a:gd name="connsiteY4" fmla="*/ 100570 h 191733"/>
                  <a:gd name="connsiteX5" fmla="*/ 807243 w 914519"/>
                  <a:gd name="connsiteY5" fmla="*/ 188736 h 191733"/>
                  <a:gd name="connsiteX6" fmla="*/ 471535 w 914519"/>
                  <a:gd name="connsiteY6" fmla="*/ 95868 h 191733"/>
                  <a:gd name="connsiteX7" fmla="*/ 123826 w 914519"/>
                  <a:gd name="connsiteY7" fmla="*/ 191118 h 191733"/>
                  <a:gd name="connsiteX8" fmla="*/ 1 w 914519"/>
                  <a:gd name="connsiteY8" fmla="*/ 100570 h 191733"/>
                  <a:gd name="connsiteX0" fmla="*/ 18 w 914536"/>
                  <a:gd name="connsiteY0" fmla="*/ 100570 h 189363"/>
                  <a:gd name="connsiteX1" fmla="*/ 124352 w 914536"/>
                  <a:gd name="connsiteY1" fmla="*/ 616 h 189363"/>
                  <a:gd name="connsiteX2" fmla="*/ 467252 w 914536"/>
                  <a:gd name="connsiteY2" fmla="*/ 95748 h 189363"/>
                  <a:gd name="connsiteX3" fmla="*/ 804856 w 914536"/>
                  <a:gd name="connsiteY3" fmla="*/ 615 h 189363"/>
                  <a:gd name="connsiteX4" fmla="*/ 914418 w 914536"/>
                  <a:gd name="connsiteY4" fmla="*/ 100570 h 189363"/>
                  <a:gd name="connsiteX5" fmla="*/ 807260 w 914536"/>
                  <a:gd name="connsiteY5" fmla="*/ 188736 h 189363"/>
                  <a:gd name="connsiteX6" fmla="*/ 471552 w 914536"/>
                  <a:gd name="connsiteY6" fmla="*/ 95868 h 189363"/>
                  <a:gd name="connsiteX7" fmla="*/ 118109 w 914536"/>
                  <a:gd name="connsiteY7" fmla="*/ 188737 h 189363"/>
                  <a:gd name="connsiteX8" fmla="*/ 18 w 914536"/>
                  <a:gd name="connsiteY8" fmla="*/ 100570 h 189363"/>
                  <a:gd name="connsiteX0" fmla="*/ 2 w 914520"/>
                  <a:gd name="connsiteY0" fmla="*/ 100570 h 189363"/>
                  <a:gd name="connsiteX1" fmla="*/ 124336 w 914520"/>
                  <a:gd name="connsiteY1" fmla="*/ 616 h 189363"/>
                  <a:gd name="connsiteX2" fmla="*/ 467236 w 914520"/>
                  <a:gd name="connsiteY2" fmla="*/ 95748 h 189363"/>
                  <a:gd name="connsiteX3" fmla="*/ 804840 w 914520"/>
                  <a:gd name="connsiteY3" fmla="*/ 615 h 189363"/>
                  <a:gd name="connsiteX4" fmla="*/ 914402 w 914520"/>
                  <a:gd name="connsiteY4" fmla="*/ 100570 h 189363"/>
                  <a:gd name="connsiteX5" fmla="*/ 807244 w 914520"/>
                  <a:gd name="connsiteY5" fmla="*/ 188736 h 189363"/>
                  <a:gd name="connsiteX6" fmla="*/ 471536 w 914520"/>
                  <a:gd name="connsiteY6" fmla="*/ 95868 h 189363"/>
                  <a:gd name="connsiteX7" fmla="*/ 122394 w 914520"/>
                  <a:gd name="connsiteY7" fmla="*/ 188737 h 189363"/>
                  <a:gd name="connsiteX8" fmla="*/ 2 w 914520"/>
                  <a:gd name="connsiteY8" fmla="*/ 100570 h 189363"/>
                  <a:gd name="connsiteX0" fmla="*/ 393 w 914911"/>
                  <a:gd name="connsiteY0" fmla="*/ 103512 h 192305"/>
                  <a:gd name="connsiteX1" fmla="*/ 98746 w 914911"/>
                  <a:gd name="connsiteY1" fmla="*/ 600 h 192305"/>
                  <a:gd name="connsiteX2" fmla="*/ 467627 w 914911"/>
                  <a:gd name="connsiteY2" fmla="*/ 98690 h 192305"/>
                  <a:gd name="connsiteX3" fmla="*/ 805231 w 914911"/>
                  <a:gd name="connsiteY3" fmla="*/ 3557 h 192305"/>
                  <a:gd name="connsiteX4" fmla="*/ 914793 w 914911"/>
                  <a:gd name="connsiteY4" fmla="*/ 103512 h 192305"/>
                  <a:gd name="connsiteX5" fmla="*/ 807635 w 914911"/>
                  <a:gd name="connsiteY5" fmla="*/ 191678 h 192305"/>
                  <a:gd name="connsiteX6" fmla="*/ 471927 w 914911"/>
                  <a:gd name="connsiteY6" fmla="*/ 98810 h 192305"/>
                  <a:gd name="connsiteX7" fmla="*/ 122785 w 914911"/>
                  <a:gd name="connsiteY7" fmla="*/ 191679 h 192305"/>
                  <a:gd name="connsiteX8" fmla="*/ 393 w 914911"/>
                  <a:gd name="connsiteY8" fmla="*/ 103512 h 192305"/>
                  <a:gd name="connsiteX0" fmla="*/ 3 w 914521"/>
                  <a:gd name="connsiteY0" fmla="*/ 103512 h 195249"/>
                  <a:gd name="connsiteX1" fmla="*/ 98356 w 914521"/>
                  <a:gd name="connsiteY1" fmla="*/ 600 h 195249"/>
                  <a:gd name="connsiteX2" fmla="*/ 467237 w 914521"/>
                  <a:gd name="connsiteY2" fmla="*/ 98690 h 195249"/>
                  <a:gd name="connsiteX3" fmla="*/ 804841 w 914521"/>
                  <a:gd name="connsiteY3" fmla="*/ 3557 h 195249"/>
                  <a:gd name="connsiteX4" fmla="*/ 914403 w 914521"/>
                  <a:gd name="connsiteY4" fmla="*/ 103512 h 195249"/>
                  <a:gd name="connsiteX5" fmla="*/ 807245 w 914521"/>
                  <a:gd name="connsiteY5" fmla="*/ 191678 h 195249"/>
                  <a:gd name="connsiteX6" fmla="*/ 471537 w 914521"/>
                  <a:gd name="connsiteY6" fmla="*/ 98810 h 195249"/>
                  <a:gd name="connsiteX7" fmla="*/ 96414 w 914521"/>
                  <a:gd name="connsiteY7" fmla="*/ 194637 h 195249"/>
                  <a:gd name="connsiteX8" fmla="*/ 3 w 914521"/>
                  <a:gd name="connsiteY8" fmla="*/ 103512 h 195249"/>
                  <a:gd name="connsiteX0" fmla="*/ 3 w 914948"/>
                  <a:gd name="connsiteY0" fmla="*/ 103512 h 195249"/>
                  <a:gd name="connsiteX1" fmla="*/ 98356 w 914948"/>
                  <a:gd name="connsiteY1" fmla="*/ 600 h 195249"/>
                  <a:gd name="connsiteX2" fmla="*/ 467237 w 914948"/>
                  <a:gd name="connsiteY2" fmla="*/ 98690 h 195249"/>
                  <a:gd name="connsiteX3" fmla="*/ 804841 w 914948"/>
                  <a:gd name="connsiteY3" fmla="*/ 3557 h 195249"/>
                  <a:gd name="connsiteX4" fmla="*/ 914403 w 914948"/>
                  <a:gd name="connsiteY4" fmla="*/ 103512 h 195249"/>
                  <a:gd name="connsiteX5" fmla="*/ 838422 w 914948"/>
                  <a:gd name="connsiteY5" fmla="*/ 191678 h 195249"/>
                  <a:gd name="connsiteX6" fmla="*/ 471537 w 914948"/>
                  <a:gd name="connsiteY6" fmla="*/ 98810 h 195249"/>
                  <a:gd name="connsiteX7" fmla="*/ 96414 w 914948"/>
                  <a:gd name="connsiteY7" fmla="*/ 194637 h 195249"/>
                  <a:gd name="connsiteX8" fmla="*/ 3 w 914948"/>
                  <a:gd name="connsiteY8" fmla="*/ 103512 h 195249"/>
                  <a:gd name="connsiteX0" fmla="*/ 3 w 914948"/>
                  <a:gd name="connsiteY0" fmla="*/ 106457 h 198194"/>
                  <a:gd name="connsiteX1" fmla="*/ 98356 w 914948"/>
                  <a:gd name="connsiteY1" fmla="*/ 3545 h 198194"/>
                  <a:gd name="connsiteX2" fmla="*/ 467237 w 914948"/>
                  <a:gd name="connsiteY2" fmla="*/ 101635 h 198194"/>
                  <a:gd name="connsiteX3" fmla="*/ 833420 w 914948"/>
                  <a:gd name="connsiteY3" fmla="*/ 585 h 198194"/>
                  <a:gd name="connsiteX4" fmla="*/ 914403 w 914948"/>
                  <a:gd name="connsiteY4" fmla="*/ 106457 h 198194"/>
                  <a:gd name="connsiteX5" fmla="*/ 838422 w 914948"/>
                  <a:gd name="connsiteY5" fmla="*/ 194623 h 198194"/>
                  <a:gd name="connsiteX6" fmla="*/ 471537 w 914948"/>
                  <a:gd name="connsiteY6" fmla="*/ 101755 h 198194"/>
                  <a:gd name="connsiteX7" fmla="*/ 96414 w 914948"/>
                  <a:gd name="connsiteY7" fmla="*/ 197582 h 198194"/>
                  <a:gd name="connsiteX8" fmla="*/ 3 w 914948"/>
                  <a:gd name="connsiteY8" fmla="*/ 106457 h 198194"/>
                  <a:gd name="connsiteX0" fmla="*/ 3 w 914633"/>
                  <a:gd name="connsiteY0" fmla="*/ 106457 h 198196"/>
                  <a:gd name="connsiteX1" fmla="*/ 98356 w 914633"/>
                  <a:gd name="connsiteY1" fmla="*/ 3545 h 198196"/>
                  <a:gd name="connsiteX2" fmla="*/ 467237 w 914633"/>
                  <a:gd name="connsiteY2" fmla="*/ 101635 h 198196"/>
                  <a:gd name="connsiteX3" fmla="*/ 833420 w 914633"/>
                  <a:gd name="connsiteY3" fmla="*/ 585 h 198196"/>
                  <a:gd name="connsiteX4" fmla="*/ 914403 w 914633"/>
                  <a:gd name="connsiteY4" fmla="*/ 106457 h 198196"/>
                  <a:gd name="connsiteX5" fmla="*/ 825431 w 914633"/>
                  <a:gd name="connsiteY5" fmla="*/ 191664 h 198196"/>
                  <a:gd name="connsiteX6" fmla="*/ 471537 w 914633"/>
                  <a:gd name="connsiteY6" fmla="*/ 101755 h 198196"/>
                  <a:gd name="connsiteX7" fmla="*/ 96414 w 914633"/>
                  <a:gd name="connsiteY7" fmla="*/ 197582 h 198196"/>
                  <a:gd name="connsiteX8" fmla="*/ 3 w 914633"/>
                  <a:gd name="connsiteY8" fmla="*/ 106457 h 198196"/>
                  <a:gd name="connsiteX0" fmla="*/ 3 w 914633"/>
                  <a:gd name="connsiteY0" fmla="*/ 106457 h 198197"/>
                  <a:gd name="connsiteX1" fmla="*/ 98356 w 914633"/>
                  <a:gd name="connsiteY1" fmla="*/ 3545 h 198197"/>
                  <a:gd name="connsiteX2" fmla="*/ 467237 w 914633"/>
                  <a:gd name="connsiteY2" fmla="*/ 101635 h 198197"/>
                  <a:gd name="connsiteX3" fmla="*/ 820430 w 914633"/>
                  <a:gd name="connsiteY3" fmla="*/ 585 h 198197"/>
                  <a:gd name="connsiteX4" fmla="*/ 914403 w 914633"/>
                  <a:gd name="connsiteY4" fmla="*/ 106457 h 198197"/>
                  <a:gd name="connsiteX5" fmla="*/ 825431 w 914633"/>
                  <a:gd name="connsiteY5" fmla="*/ 191664 h 198197"/>
                  <a:gd name="connsiteX6" fmla="*/ 471537 w 914633"/>
                  <a:gd name="connsiteY6" fmla="*/ 101755 h 198197"/>
                  <a:gd name="connsiteX7" fmla="*/ 96414 w 914633"/>
                  <a:gd name="connsiteY7" fmla="*/ 197582 h 198197"/>
                  <a:gd name="connsiteX8" fmla="*/ 3 w 914633"/>
                  <a:gd name="connsiteY8" fmla="*/ 106457 h 198197"/>
                  <a:gd name="connsiteX0" fmla="*/ 3 w 914568"/>
                  <a:gd name="connsiteY0" fmla="*/ 106457 h 198197"/>
                  <a:gd name="connsiteX1" fmla="*/ 98356 w 914568"/>
                  <a:gd name="connsiteY1" fmla="*/ 3545 h 198197"/>
                  <a:gd name="connsiteX2" fmla="*/ 467237 w 914568"/>
                  <a:gd name="connsiteY2" fmla="*/ 101635 h 198197"/>
                  <a:gd name="connsiteX3" fmla="*/ 820430 w 914568"/>
                  <a:gd name="connsiteY3" fmla="*/ 585 h 198197"/>
                  <a:gd name="connsiteX4" fmla="*/ 914403 w 914568"/>
                  <a:gd name="connsiteY4" fmla="*/ 106457 h 198197"/>
                  <a:gd name="connsiteX5" fmla="*/ 817636 w 914568"/>
                  <a:gd name="connsiteY5" fmla="*/ 191664 h 198197"/>
                  <a:gd name="connsiteX6" fmla="*/ 471537 w 914568"/>
                  <a:gd name="connsiteY6" fmla="*/ 101755 h 198197"/>
                  <a:gd name="connsiteX7" fmla="*/ 96414 w 914568"/>
                  <a:gd name="connsiteY7" fmla="*/ 197582 h 198197"/>
                  <a:gd name="connsiteX8" fmla="*/ 3 w 914568"/>
                  <a:gd name="connsiteY8" fmla="*/ 106457 h 198197"/>
                  <a:gd name="connsiteX0" fmla="*/ 3 w 911987"/>
                  <a:gd name="connsiteY0" fmla="*/ 106457 h 198197"/>
                  <a:gd name="connsiteX1" fmla="*/ 98356 w 911987"/>
                  <a:gd name="connsiteY1" fmla="*/ 3545 h 198197"/>
                  <a:gd name="connsiteX2" fmla="*/ 467237 w 911987"/>
                  <a:gd name="connsiteY2" fmla="*/ 101635 h 198197"/>
                  <a:gd name="connsiteX3" fmla="*/ 820430 w 911987"/>
                  <a:gd name="connsiteY3" fmla="*/ 585 h 198197"/>
                  <a:gd name="connsiteX4" fmla="*/ 911805 w 911987"/>
                  <a:gd name="connsiteY4" fmla="*/ 97580 h 198197"/>
                  <a:gd name="connsiteX5" fmla="*/ 817636 w 911987"/>
                  <a:gd name="connsiteY5" fmla="*/ 191664 h 198197"/>
                  <a:gd name="connsiteX6" fmla="*/ 471537 w 911987"/>
                  <a:gd name="connsiteY6" fmla="*/ 101755 h 198197"/>
                  <a:gd name="connsiteX7" fmla="*/ 96414 w 911987"/>
                  <a:gd name="connsiteY7" fmla="*/ 197582 h 198197"/>
                  <a:gd name="connsiteX8" fmla="*/ 3 w 911987"/>
                  <a:gd name="connsiteY8" fmla="*/ 106457 h 198197"/>
                  <a:gd name="connsiteX0" fmla="*/ 3 w 911987"/>
                  <a:gd name="connsiteY0" fmla="*/ 97581 h 198197"/>
                  <a:gd name="connsiteX1" fmla="*/ 98356 w 911987"/>
                  <a:gd name="connsiteY1" fmla="*/ 3545 h 198197"/>
                  <a:gd name="connsiteX2" fmla="*/ 467237 w 911987"/>
                  <a:gd name="connsiteY2" fmla="*/ 101635 h 198197"/>
                  <a:gd name="connsiteX3" fmla="*/ 820430 w 911987"/>
                  <a:gd name="connsiteY3" fmla="*/ 585 h 198197"/>
                  <a:gd name="connsiteX4" fmla="*/ 911805 w 911987"/>
                  <a:gd name="connsiteY4" fmla="*/ 97580 h 198197"/>
                  <a:gd name="connsiteX5" fmla="*/ 817636 w 911987"/>
                  <a:gd name="connsiteY5" fmla="*/ 191664 h 198197"/>
                  <a:gd name="connsiteX6" fmla="*/ 471537 w 911987"/>
                  <a:gd name="connsiteY6" fmla="*/ 101755 h 198197"/>
                  <a:gd name="connsiteX7" fmla="*/ 96414 w 911987"/>
                  <a:gd name="connsiteY7" fmla="*/ 197582 h 198197"/>
                  <a:gd name="connsiteX8" fmla="*/ 3 w 911987"/>
                  <a:gd name="connsiteY8" fmla="*/ 97581 h 198197"/>
                  <a:gd name="connsiteX0" fmla="*/ 3 w 914586"/>
                  <a:gd name="connsiteY0" fmla="*/ 100654 h 198197"/>
                  <a:gd name="connsiteX1" fmla="*/ 100955 w 914586"/>
                  <a:gd name="connsiteY1" fmla="*/ 3545 h 198197"/>
                  <a:gd name="connsiteX2" fmla="*/ 469836 w 914586"/>
                  <a:gd name="connsiteY2" fmla="*/ 101635 h 198197"/>
                  <a:gd name="connsiteX3" fmla="*/ 823029 w 914586"/>
                  <a:gd name="connsiteY3" fmla="*/ 585 h 198197"/>
                  <a:gd name="connsiteX4" fmla="*/ 914404 w 914586"/>
                  <a:gd name="connsiteY4" fmla="*/ 97580 h 198197"/>
                  <a:gd name="connsiteX5" fmla="*/ 820235 w 914586"/>
                  <a:gd name="connsiteY5" fmla="*/ 191664 h 198197"/>
                  <a:gd name="connsiteX6" fmla="*/ 474136 w 914586"/>
                  <a:gd name="connsiteY6" fmla="*/ 101755 h 198197"/>
                  <a:gd name="connsiteX7" fmla="*/ 99013 w 914586"/>
                  <a:gd name="connsiteY7" fmla="*/ 197582 h 198197"/>
                  <a:gd name="connsiteX8" fmla="*/ 3 w 914586"/>
                  <a:gd name="connsiteY8" fmla="*/ 100654 h 198197"/>
                  <a:gd name="connsiteX0" fmla="*/ 3 w 917167"/>
                  <a:gd name="connsiteY0" fmla="*/ 100654 h 198197"/>
                  <a:gd name="connsiteX1" fmla="*/ 100955 w 917167"/>
                  <a:gd name="connsiteY1" fmla="*/ 3545 h 198197"/>
                  <a:gd name="connsiteX2" fmla="*/ 469836 w 917167"/>
                  <a:gd name="connsiteY2" fmla="*/ 101635 h 198197"/>
                  <a:gd name="connsiteX3" fmla="*/ 823029 w 917167"/>
                  <a:gd name="connsiteY3" fmla="*/ 585 h 198197"/>
                  <a:gd name="connsiteX4" fmla="*/ 917002 w 917167"/>
                  <a:gd name="connsiteY4" fmla="*/ 101677 h 198197"/>
                  <a:gd name="connsiteX5" fmla="*/ 820235 w 917167"/>
                  <a:gd name="connsiteY5" fmla="*/ 191664 h 198197"/>
                  <a:gd name="connsiteX6" fmla="*/ 474136 w 917167"/>
                  <a:gd name="connsiteY6" fmla="*/ 101755 h 198197"/>
                  <a:gd name="connsiteX7" fmla="*/ 99013 w 917167"/>
                  <a:gd name="connsiteY7" fmla="*/ 197582 h 198197"/>
                  <a:gd name="connsiteX8" fmla="*/ 3 w 917167"/>
                  <a:gd name="connsiteY8" fmla="*/ 100654 h 198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7167" h="198197">
                    <a:moveTo>
                      <a:pt x="3" y="100654"/>
                    </a:moveTo>
                    <a:cubicBezTo>
                      <a:pt x="327" y="68315"/>
                      <a:pt x="24755" y="13080"/>
                      <a:pt x="100955" y="3545"/>
                    </a:cubicBezTo>
                    <a:cubicBezTo>
                      <a:pt x="177155" y="-5990"/>
                      <a:pt x="349490" y="102128"/>
                      <a:pt x="469836" y="101635"/>
                    </a:cubicBezTo>
                    <a:cubicBezTo>
                      <a:pt x="590182" y="101142"/>
                      <a:pt x="746829" y="-8950"/>
                      <a:pt x="823029" y="585"/>
                    </a:cubicBezTo>
                    <a:cubicBezTo>
                      <a:pt x="899229" y="10120"/>
                      <a:pt x="914621" y="79452"/>
                      <a:pt x="917002" y="101677"/>
                    </a:cubicBezTo>
                    <a:cubicBezTo>
                      <a:pt x="919383" y="123902"/>
                      <a:pt x="896435" y="182129"/>
                      <a:pt x="820235" y="191664"/>
                    </a:cubicBezTo>
                    <a:cubicBezTo>
                      <a:pt x="744035" y="201199"/>
                      <a:pt x="594340" y="100769"/>
                      <a:pt x="474136" y="101755"/>
                    </a:cubicBezTo>
                    <a:cubicBezTo>
                      <a:pt x="353932" y="102741"/>
                      <a:pt x="175213" y="207117"/>
                      <a:pt x="99013" y="197582"/>
                    </a:cubicBezTo>
                    <a:cubicBezTo>
                      <a:pt x="22813" y="188047"/>
                      <a:pt x="-321" y="132993"/>
                      <a:pt x="3" y="100654"/>
                    </a:cubicBezTo>
                    <a:close/>
                  </a:path>
                </a:pathLst>
              </a:custGeom>
              <a:solidFill>
                <a:srgbClr val="FBFE7E"/>
              </a:solidFill>
              <a:ln>
                <a:solidFill>
                  <a:srgbClr val="E164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4" name="Group 53"/>
            <p:cNvGrpSpPr/>
            <p:nvPr/>
          </p:nvGrpSpPr>
          <p:grpSpPr>
            <a:xfrm rot="5400000">
              <a:off x="3157010" y="4041307"/>
              <a:ext cx="840625" cy="840625"/>
              <a:chOff x="6653529" y="3505201"/>
              <a:chExt cx="840625" cy="840625"/>
            </a:xfrm>
          </p:grpSpPr>
          <p:sp>
            <p:nvSpPr>
              <p:cNvPr id="53" name="Oval 23"/>
              <p:cNvSpPr/>
              <p:nvPr/>
            </p:nvSpPr>
            <p:spPr>
              <a:xfrm>
                <a:off x="6653529" y="3845759"/>
                <a:ext cx="840625" cy="159510"/>
              </a:xfrm>
              <a:custGeom>
                <a:avLst/>
                <a:gdLst>
                  <a:gd name="connsiteX0" fmla="*/ 0 w 914400"/>
                  <a:gd name="connsiteY0" fmla="*/ 57210 h 114419"/>
                  <a:gd name="connsiteX1" fmla="*/ 457200 w 914400"/>
                  <a:gd name="connsiteY1" fmla="*/ 0 h 114419"/>
                  <a:gd name="connsiteX2" fmla="*/ 914400 w 914400"/>
                  <a:gd name="connsiteY2" fmla="*/ 57210 h 114419"/>
                  <a:gd name="connsiteX3" fmla="*/ 457200 w 914400"/>
                  <a:gd name="connsiteY3" fmla="*/ 114420 h 114419"/>
                  <a:gd name="connsiteX4" fmla="*/ 0 w 914400"/>
                  <a:gd name="connsiteY4" fmla="*/ 57210 h 114419"/>
                  <a:gd name="connsiteX0" fmla="*/ 9508 w 923908"/>
                  <a:gd name="connsiteY0" fmla="*/ 57210 h 124600"/>
                  <a:gd name="connsiteX1" fmla="*/ 466708 w 923908"/>
                  <a:gd name="connsiteY1" fmla="*/ 0 h 124600"/>
                  <a:gd name="connsiteX2" fmla="*/ 923908 w 923908"/>
                  <a:gd name="connsiteY2" fmla="*/ 57210 h 124600"/>
                  <a:gd name="connsiteX3" fmla="*/ 466708 w 923908"/>
                  <a:gd name="connsiteY3" fmla="*/ 114420 h 124600"/>
                  <a:gd name="connsiteX4" fmla="*/ 180958 w 923908"/>
                  <a:gd name="connsiteY4" fmla="*/ 119182 h 124600"/>
                  <a:gd name="connsiteX5" fmla="*/ 9508 w 923908"/>
                  <a:gd name="connsiteY5" fmla="*/ 57210 h 124600"/>
                  <a:gd name="connsiteX0" fmla="*/ 9508 w 927241"/>
                  <a:gd name="connsiteY0" fmla="*/ 57210 h 153918"/>
                  <a:gd name="connsiteX1" fmla="*/ 466708 w 927241"/>
                  <a:gd name="connsiteY1" fmla="*/ 0 h 153918"/>
                  <a:gd name="connsiteX2" fmla="*/ 923908 w 927241"/>
                  <a:gd name="connsiteY2" fmla="*/ 57210 h 153918"/>
                  <a:gd name="connsiteX3" fmla="*/ 685783 w 927241"/>
                  <a:gd name="connsiteY3" fmla="*/ 152518 h 153918"/>
                  <a:gd name="connsiteX4" fmla="*/ 466708 w 927241"/>
                  <a:gd name="connsiteY4" fmla="*/ 114420 h 153918"/>
                  <a:gd name="connsiteX5" fmla="*/ 180958 w 927241"/>
                  <a:gd name="connsiteY5" fmla="*/ 119182 h 153918"/>
                  <a:gd name="connsiteX6" fmla="*/ 9508 w 927241"/>
                  <a:gd name="connsiteY6" fmla="*/ 57210 h 153918"/>
                  <a:gd name="connsiteX0" fmla="*/ 8573 w 926306"/>
                  <a:gd name="connsiteY0" fmla="*/ 57210 h 163144"/>
                  <a:gd name="connsiteX1" fmla="*/ 465773 w 926306"/>
                  <a:gd name="connsiteY1" fmla="*/ 0 h 163144"/>
                  <a:gd name="connsiteX2" fmla="*/ 922973 w 926306"/>
                  <a:gd name="connsiteY2" fmla="*/ 57210 h 163144"/>
                  <a:gd name="connsiteX3" fmla="*/ 684848 w 926306"/>
                  <a:gd name="connsiteY3" fmla="*/ 152518 h 163144"/>
                  <a:gd name="connsiteX4" fmla="*/ 465773 w 926306"/>
                  <a:gd name="connsiteY4" fmla="*/ 114420 h 163144"/>
                  <a:gd name="connsiteX5" fmla="*/ 189548 w 926306"/>
                  <a:gd name="connsiteY5" fmla="*/ 162045 h 163144"/>
                  <a:gd name="connsiteX6" fmla="*/ 8573 w 926306"/>
                  <a:gd name="connsiteY6" fmla="*/ 57210 h 163144"/>
                  <a:gd name="connsiteX0" fmla="*/ 0 w 917733"/>
                  <a:gd name="connsiteY0" fmla="*/ 134261 h 240195"/>
                  <a:gd name="connsiteX1" fmla="*/ 180975 w 917733"/>
                  <a:gd name="connsiteY1" fmla="*/ 969 h 240195"/>
                  <a:gd name="connsiteX2" fmla="*/ 457200 w 917733"/>
                  <a:gd name="connsiteY2" fmla="*/ 77051 h 240195"/>
                  <a:gd name="connsiteX3" fmla="*/ 914400 w 917733"/>
                  <a:gd name="connsiteY3" fmla="*/ 134261 h 240195"/>
                  <a:gd name="connsiteX4" fmla="*/ 676275 w 917733"/>
                  <a:gd name="connsiteY4" fmla="*/ 229569 h 240195"/>
                  <a:gd name="connsiteX5" fmla="*/ 457200 w 917733"/>
                  <a:gd name="connsiteY5" fmla="*/ 191471 h 240195"/>
                  <a:gd name="connsiteX6" fmla="*/ 180975 w 917733"/>
                  <a:gd name="connsiteY6" fmla="*/ 239096 h 240195"/>
                  <a:gd name="connsiteX7" fmla="*/ 0 w 917733"/>
                  <a:gd name="connsiteY7" fmla="*/ 134261 h 240195"/>
                  <a:gd name="connsiteX0" fmla="*/ 0 w 914425"/>
                  <a:gd name="connsiteY0" fmla="*/ 134040 h 239974"/>
                  <a:gd name="connsiteX1" fmla="*/ 180975 w 914425"/>
                  <a:gd name="connsiteY1" fmla="*/ 748 h 239974"/>
                  <a:gd name="connsiteX2" fmla="*/ 457200 w 914425"/>
                  <a:gd name="connsiteY2" fmla="*/ 76830 h 239974"/>
                  <a:gd name="connsiteX3" fmla="*/ 700087 w 914425"/>
                  <a:gd name="connsiteY3" fmla="*/ 5511 h 239974"/>
                  <a:gd name="connsiteX4" fmla="*/ 914400 w 914425"/>
                  <a:gd name="connsiteY4" fmla="*/ 134040 h 239974"/>
                  <a:gd name="connsiteX5" fmla="*/ 676275 w 914425"/>
                  <a:gd name="connsiteY5" fmla="*/ 229348 h 239974"/>
                  <a:gd name="connsiteX6" fmla="*/ 457200 w 914425"/>
                  <a:gd name="connsiteY6" fmla="*/ 191250 h 239974"/>
                  <a:gd name="connsiteX7" fmla="*/ 180975 w 914425"/>
                  <a:gd name="connsiteY7" fmla="*/ 238875 h 239974"/>
                  <a:gd name="connsiteX8" fmla="*/ 0 w 914425"/>
                  <a:gd name="connsiteY8" fmla="*/ 134040 h 239974"/>
                  <a:gd name="connsiteX0" fmla="*/ 0 w 914425"/>
                  <a:gd name="connsiteY0" fmla="*/ 134040 h 239525"/>
                  <a:gd name="connsiteX1" fmla="*/ 180975 w 914425"/>
                  <a:gd name="connsiteY1" fmla="*/ 748 h 239525"/>
                  <a:gd name="connsiteX2" fmla="*/ 457200 w 914425"/>
                  <a:gd name="connsiteY2" fmla="*/ 76830 h 239525"/>
                  <a:gd name="connsiteX3" fmla="*/ 700087 w 914425"/>
                  <a:gd name="connsiteY3" fmla="*/ 5511 h 239525"/>
                  <a:gd name="connsiteX4" fmla="*/ 914400 w 914425"/>
                  <a:gd name="connsiteY4" fmla="*/ 134040 h 239525"/>
                  <a:gd name="connsiteX5" fmla="*/ 676275 w 914425"/>
                  <a:gd name="connsiteY5" fmla="*/ 229348 h 239525"/>
                  <a:gd name="connsiteX6" fmla="*/ 466725 w 914425"/>
                  <a:gd name="connsiteY6" fmla="*/ 148388 h 239525"/>
                  <a:gd name="connsiteX7" fmla="*/ 180975 w 914425"/>
                  <a:gd name="connsiteY7" fmla="*/ 238875 h 239525"/>
                  <a:gd name="connsiteX8" fmla="*/ 0 w 914425"/>
                  <a:gd name="connsiteY8" fmla="*/ 134040 h 239525"/>
                  <a:gd name="connsiteX0" fmla="*/ 0 w 914425"/>
                  <a:gd name="connsiteY0" fmla="*/ 133767 h 239252"/>
                  <a:gd name="connsiteX1" fmla="*/ 180975 w 914425"/>
                  <a:gd name="connsiteY1" fmla="*/ 475 h 239252"/>
                  <a:gd name="connsiteX2" fmla="*/ 457200 w 914425"/>
                  <a:gd name="connsiteY2" fmla="*/ 128945 h 239252"/>
                  <a:gd name="connsiteX3" fmla="*/ 700087 w 914425"/>
                  <a:gd name="connsiteY3" fmla="*/ 5238 h 239252"/>
                  <a:gd name="connsiteX4" fmla="*/ 914400 w 914425"/>
                  <a:gd name="connsiteY4" fmla="*/ 133767 h 239252"/>
                  <a:gd name="connsiteX5" fmla="*/ 676275 w 914425"/>
                  <a:gd name="connsiteY5" fmla="*/ 229075 h 239252"/>
                  <a:gd name="connsiteX6" fmla="*/ 466725 w 914425"/>
                  <a:gd name="connsiteY6" fmla="*/ 148115 h 239252"/>
                  <a:gd name="connsiteX7" fmla="*/ 180975 w 914425"/>
                  <a:gd name="connsiteY7" fmla="*/ 238602 h 239252"/>
                  <a:gd name="connsiteX8" fmla="*/ 0 w 914425"/>
                  <a:gd name="connsiteY8" fmla="*/ 133767 h 239252"/>
                  <a:gd name="connsiteX0" fmla="*/ 0 w 914425"/>
                  <a:gd name="connsiteY0" fmla="*/ 133767 h 239152"/>
                  <a:gd name="connsiteX1" fmla="*/ 180975 w 914425"/>
                  <a:gd name="connsiteY1" fmla="*/ 475 h 239152"/>
                  <a:gd name="connsiteX2" fmla="*/ 457200 w 914425"/>
                  <a:gd name="connsiteY2" fmla="*/ 128945 h 239152"/>
                  <a:gd name="connsiteX3" fmla="*/ 700087 w 914425"/>
                  <a:gd name="connsiteY3" fmla="*/ 5238 h 239152"/>
                  <a:gd name="connsiteX4" fmla="*/ 914400 w 914425"/>
                  <a:gd name="connsiteY4" fmla="*/ 133767 h 239152"/>
                  <a:gd name="connsiteX5" fmla="*/ 676275 w 914425"/>
                  <a:gd name="connsiteY5" fmla="*/ 229075 h 239152"/>
                  <a:gd name="connsiteX6" fmla="*/ 457200 w 914425"/>
                  <a:gd name="connsiteY6" fmla="*/ 129065 h 239152"/>
                  <a:gd name="connsiteX7" fmla="*/ 180975 w 914425"/>
                  <a:gd name="connsiteY7" fmla="*/ 238602 h 239152"/>
                  <a:gd name="connsiteX8" fmla="*/ 0 w 914425"/>
                  <a:gd name="connsiteY8" fmla="*/ 133767 h 239152"/>
                  <a:gd name="connsiteX0" fmla="*/ 1562 w 915987"/>
                  <a:gd name="connsiteY0" fmla="*/ 129035 h 234420"/>
                  <a:gd name="connsiteX1" fmla="*/ 115862 w 915987"/>
                  <a:gd name="connsiteY1" fmla="*/ 29081 h 234420"/>
                  <a:gd name="connsiteX2" fmla="*/ 458762 w 915987"/>
                  <a:gd name="connsiteY2" fmla="*/ 124213 h 234420"/>
                  <a:gd name="connsiteX3" fmla="*/ 701649 w 915987"/>
                  <a:gd name="connsiteY3" fmla="*/ 506 h 234420"/>
                  <a:gd name="connsiteX4" fmla="*/ 915962 w 915987"/>
                  <a:gd name="connsiteY4" fmla="*/ 129035 h 234420"/>
                  <a:gd name="connsiteX5" fmla="*/ 677837 w 915987"/>
                  <a:gd name="connsiteY5" fmla="*/ 224343 h 234420"/>
                  <a:gd name="connsiteX6" fmla="*/ 458762 w 915987"/>
                  <a:gd name="connsiteY6" fmla="*/ 124333 h 234420"/>
                  <a:gd name="connsiteX7" fmla="*/ 182537 w 915987"/>
                  <a:gd name="connsiteY7" fmla="*/ 233870 h 234420"/>
                  <a:gd name="connsiteX8" fmla="*/ 1562 w 915987"/>
                  <a:gd name="connsiteY8" fmla="*/ 129035 h 234420"/>
                  <a:gd name="connsiteX0" fmla="*/ 824 w 915249"/>
                  <a:gd name="connsiteY0" fmla="*/ 129035 h 224939"/>
                  <a:gd name="connsiteX1" fmla="*/ 115124 w 915249"/>
                  <a:gd name="connsiteY1" fmla="*/ 29081 h 224939"/>
                  <a:gd name="connsiteX2" fmla="*/ 458024 w 915249"/>
                  <a:gd name="connsiteY2" fmla="*/ 124213 h 224939"/>
                  <a:gd name="connsiteX3" fmla="*/ 700911 w 915249"/>
                  <a:gd name="connsiteY3" fmla="*/ 506 h 224939"/>
                  <a:gd name="connsiteX4" fmla="*/ 915224 w 915249"/>
                  <a:gd name="connsiteY4" fmla="*/ 129035 h 224939"/>
                  <a:gd name="connsiteX5" fmla="*/ 677099 w 915249"/>
                  <a:gd name="connsiteY5" fmla="*/ 224343 h 224939"/>
                  <a:gd name="connsiteX6" fmla="*/ 458024 w 915249"/>
                  <a:gd name="connsiteY6" fmla="*/ 124333 h 224939"/>
                  <a:gd name="connsiteX7" fmla="*/ 86549 w 915249"/>
                  <a:gd name="connsiteY7" fmla="*/ 214820 h 224939"/>
                  <a:gd name="connsiteX8" fmla="*/ 824 w 915249"/>
                  <a:gd name="connsiteY8" fmla="*/ 129035 h 224939"/>
                  <a:gd name="connsiteX0" fmla="*/ 46 w 914471"/>
                  <a:gd name="connsiteY0" fmla="*/ 129035 h 224935"/>
                  <a:gd name="connsiteX1" fmla="*/ 114346 w 914471"/>
                  <a:gd name="connsiteY1" fmla="*/ 29081 h 224935"/>
                  <a:gd name="connsiteX2" fmla="*/ 457246 w 914471"/>
                  <a:gd name="connsiteY2" fmla="*/ 124213 h 224935"/>
                  <a:gd name="connsiteX3" fmla="*/ 700133 w 914471"/>
                  <a:gd name="connsiteY3" fmla="*/ 506 h 224935"/>
                  <a:gd name="connsiteX4" fmla="*/ 914446 w 914471"/>
                  <a:gd name="connsiteY4" fmla="*/ 129035 h 224935"/>
                  <a:gd name="connsiteX5" fmla="*/ 676321 w 914471"/>
                  <a:gd name="connsiteY5" fmla="*/ 224343 h 224935"/>
                  <a:gd name="connsiteX6" fmla="*/ 457246 w 914471"/>
                  <a:gd name="connsiteY6" fmla="*/ 124333 h 224935"/>
                  <a:gd name="connsiteX7" fmla="*/ 123871 w 914471"/>
                  <a:gd name="connsiteY7" fmla="*/ 219583 h 224935"/>
                  <a:gd name="connsiteX8" fmla="*/ 46 w 914471"/>
                  <a:gd name="connsiteY8" fmla="*/ 129035 h 224935"/>
                  <a:gd name="connsiteX0" fmla="*/ 46 w 914557"/>
                  <a:gd name="connsiteY0" fmla="*/ 129035 h 220205"/>
                  <a:gd name="connsiteX1" fmla="*/ 114346 w 914557"/>
                  <a:gd name="connsiteY1" fmla="*/ 29081 h 220205"/>
                  <a:gd name="connsiteX2" fmla="*/ 457246 w 914557"/>
                  <a:gd name="connsiteY2" fmla="*/ 124213 h 220205"/>
                  <a:gd name="connsiteX3" fmla="*/ 700133 w 914557"/>
                  <a:gd name="connsiteY3" fmla="*/ 506 h 220205"/>
                  <a:gd name="connsiteX4" fmla="*/ 914446 w 914557"/>
                  <a:gd name="connsiteY4" fmla="*/ 129035 h 220205"/>
                  <a:gd name="connsiteX5" fmla="*/ 804908 w 914557"/>
                  <a:gd name="connsiteY5" fmla="*/ 210056 h 220205"/>
                  <a:gd name="connsiteX6" fmla="*/ 457246 w 914557"/>
                  <a:gd name="connsiteY6" fmla="*/ 124333 h 220205"/>
                  <a:gd name="connsiteX7" fmla="*/ 123871 w 914557"/>
                  <a:gd name="connsiteY7" fmla="*/ 219583 h 220205"/>
                  <a:gd name="connsiteX8" fmla="*/ 46 w 914557"/>
                  <a:gd name="connsiteY8" fmla="*/ 129035 h 220205"/>
                  <a:gd name="connsiteX0" fmla="*/ 46 w 914493"/>
                  <a:gd name="connsiteY0" fmla="*/ 129035 h 220196"/>
                  <a:gd name="connsiteX1" fmla="*/ 114346 w 914493"/>
                  <a:gd name="connsiteY1" fmla="*/ 29081 h 220196"/>
                  <a:gd name="connsiteX2" fmla="*/ 457246 w 914493"/>
                  <a:gd name="connsiteY2" fmla="*/ 124213 h 220196"/>
                  <a:gd name="connsiteX3" fmla="*/ 700133 w 914493"/>
                  <a:gd name="connsiteY3" fmla="*/ 506 h 220196"/>
                  <a:gd name="connsiteX4" fmla="*/ 914446 w 914493"/>
                  <a:gd name="connsiteY4" fmla="*/ 129035 h 220196"/>
                  <a:gd name="connsiteX5" fmla="*/ 752520 w 914493"/>
                  <a:gd name="connsiteY5" fmla="*/ 219581 h 220196"/>
                  <a:gd name="connsiteX6" fmla="*/ 457246 w 914493"/>
                  <a:gd name="connsiteY6" fmla="*/ 124333 h 220196"/>
                  <a:gd name="connsiteX7" fmla="*/ 123871 w 914493"/>
                  <a:gd name="connsiteY7" fmla="*/ 219583 h 220196"/>
                  <a:gd name="connsiteX8" fmla="*/ 46 w 914493"/>
                  <a:gd name="connsiteY8" fmla="*/ 129035 h 220196"/>
                  <a:gd name="connsiteX0" fmla="*/ 46 w 914493"/>
                  <a:gd name="connsiteY0" fmla="*/ 105310 h 196471"/>
                  <a:gd name="connsiteX1" fmla="*/ 114346 w 914493"/>
                  <a:gd name="connsiteY1" fmla="*/ 5356 h 196471"/>
                  <a:gd name="connsiteX2" fmla="*/ 457246 w 914493"/>
                  <a:gd name="connsiteY2" fmla="*/ 100488 h 196471"/>
                  <a:gd name="connsiteX3" fmla="*/ 795383 w 914493"/>
                  <a:gd name="connsiteY3" fmla="*/ 593 h 196471"/>
                  <a:gd name="connsiteX4" fmla="*/ 914446 w 914493"/>
                  <a:gd name="connsiteY4" fmla="*/ 105310 h 196471"/>
                  <a:gd name="connsiteX5" fmla="*/ 752520 w 914493"/>
                  <a:gd name="connsiteY5" fmla="*/ 195856 h 196471"/>
                  <a:gd name="connsiteX6" fmla="*/ 457246 w 914493"/>
                  <a:gd name="connsiteY6" fmla="*/ 100608 h 196471"/>
                  <a:gd name="connsiteX7" fmla="*/ 123871 w 914493"/>
                  <a:gd name="connsiteY7" fmla="*/ 195858 h 196471"/>
                  <a:gd name="connsiteX8" fmla="*/ 46 w 914493"/>
                  <a:gd name="connsiteY8" fmla="*/ 105310 h 196471"/>
                  <a:gd name="connsiteX0" fmla="*/ 46 w 914573"/>
                  <a:gd name="connsiteY0" fmla="*/ 105310 h 201211"/>
                  <a:gd name="connsiteX1" fmla="*/ 114346 w 914573"/>
                  <a:gd name="connsiteY1" fmla="*/ 5356 h 201211"/>
                  <a:gd name="connsiteX2" fmla="*/ 457246 w 914573"/>
                  <a:gd name="connsiteY2" fmla="*/ 100488 h 201211"/>
                  <a:gd name="connsiteX3" fmla="*/ 795383 w 914573"/>
                  <a:gd name="connsiteY3" fmla="*/ 593 h 201211"/>
                  <a:gd name="connsiteX4" fmla="*/ 914446 w 914573"/>
                  <a:gd name="connsiteY4" fmla="*/ 105310 h 201211"/>
                  <a:gd name="connsiteX5" fmla="*/ 809670 w 914573"/>
                  <a:gd name="connsiteY5" fmla="*/ 200619 h 201211"/>
                  <a:gd name="connsiteX6" fmla="*/ 457246 w 914573"/>
                  <a:gd name="connsiteY6" fmla="*/ 100608 h 201211"/>
                  <a:gd name="connsiteX7" fmla="*/ 123871 w 914573"/>
                  <a:gd name="connsiteY7" fmla="*/ 195858 h 201211"/>
                  <a:gd name="connsiteX8" fmla="*/ 46 w 914573"/>
                  <a:gd name="connsiteY8" fmla="*/ 105310 h 201211"/>
                  <a:gd name="connsiteX0" fmla="*/ 46 w 914564"/>
                  <a:gd name="connsiteY0" fmla="*/ 105310 h 196473"/>
                  <a:gd name="connsiteX1" fmla="*/ 114346 w 914564"/>
                  <a:gd name="connsiteY1" fmla="*/ 5356 h 196473"/>
                  <a:gd name="connsiteX2" fmla="*/ 457246 w 914564"/>
                  <a:gd name="connsiteY2" fmla="*/ 100488 h 196473"/>
                  <a:gd name="connsiteX3" fmla="*/ 795383 w 914564"/>
                  <a:gd name="connsiteY3" fmla="*/ 593 h 196473"/>
                  <a:gd name="connsiteX4" fmla="*/ 914446 w 914564"/>
                  <a:gd name="connsiteY4" fmla="*/ 105310 h 196473"/>
                  <a:gd name="connsiteX5" fmla="*/ 807288 w 914564"/>
                  <a:gd name="connsiteY5" fmla="*/ 193476 h 196473"/>
                  <a:gd name="connsiteX6" fmla="*/ 457246 w 914564"/>
                  <a:gd name="connsiteY6" fmla="*/ 100608 h 196473"/>
                  <a:gd name="connsiteX7" fmla="*/ 123871 w 914564"/>
                  <a:gd name="connsiteY7" fmla="*/ 195858 h 196473"/>
                  <a:gd name="connsiteX8" fmla="*/ 46 w 914564"/>
                  <a:gd name="connsiteY8" fmla="*/ 105310 h 196473"/>
                  <a:gd name="connsiteX0" fmla="*/ 46 w 914564"/>
                  <a:gd name="connsiteY0" fmla="*/ 100570 h 191733"/>
                  <a:gd name="connsiteX1" fmla="*/ 114346 w 914564"/>
                  <a:gd name="connsiteY1" fmla="*/ 616 h 191733"/>
                  <a:gd name="connsiteX2" fmla="*/ 457246 w 914564"/>
                  <a:gd name="connsiteY2" fmla="*/ 95748 h 191733"/>
                  <a:gd name="connsiteX3" fmla="*/ 812052 w 914564"/>
                  <a:gd name="connsiteY3" fmla="*/ 615 h 191733"/>
                  <a:gd name="connsiteX4" fmla="*/ 914446 w 914564"/>
                  <a:gd name="connsiteY4" fmla="*/ 100570 h 191733"/>
                  <a:gd name="connsiteX5" fmla="*/ 807288 w 914564"/>
                  <a:gd name="connsiteY5" fmla="*/ 188736 h 191733"/>
                  <a:gd name="connsiteX6" fmla="*/ 457246 w 914564"/>
                  <a:gd name="connsiteY6" fmla="*/ 95868 h 191733"/>
                  <a:gd name="connsiteX7" fmla="*/ 123871 w 914564"/>
                  <a:gd name="connsiteY7" fmla="*/ 191118 h 191733"/>
                  <a:gd name="connsiteX8" fmla="*/ 46 w 914564"/>
                  <a:gd name="connsiteY8" fmla="*/ 100570 h 191733"/>
                  <a:gd name="connsiteX0" fmla="*/ 46 w 914564"/>
                  <a:gd name="connsiteY0" fmla="*/ 100570 h 191747"/>
                  <a:gd name="connsiteX1" fmla="*/ 114346 w 914564"/>
                  <a:gd name="connsiteY1" fmla="*/ 616 h 191747"/>
                  <a:gd name="connsiteX2" fmla="*/ 457246 w 914564"/>
                  <a:gd name="connsiteY2" fmla="*/ 95748 h 191747"/>
                  <a:gd name="connsiteX3" fmla="*/ 812052 w 914564"/>
                  <a:gd name="connsiteY3" fmla="*/ 615 h 191747"/>
                  <a:gd name="connsiteX4" fmla="*/ 914446 w 914564"/>
                  <a:gd name="connsiteY4" fmla="*/ 100570 h 191747"/>
                  <a:gd name="connsiteX5" fmla="*/ 807288 w 914564"/>
                  <a:gd name="connsiteY5" fmla="*/ 188736 h 191747"/>
                  <a:gd name="connsiteX6" fmla="*/ 474447 w 914564"/>
                  <a:gd name="connsiteY6" fmla="*/ 98249 h 191747"/>
                  <a:gd name="connsiteX7" fmla="*/ 123871 w 914564"/>
                  <a:gd name="connsiteY7" fmla="*/ 191118 h 191747"/>
                  <a:gd name="connsiteX8" fmla="*/ 46 w 914564"/>
                  <a:gd name="connsiteY8" fmla="*/ 100570 h 191747"/>
                  <a:gd name="connsiteX0" fmla="*/ 46 w 914564"/>
                  <a:gd name="connsiteY0" fmla="*/ 100582 h 191759"/>
                  <a:gd name="connsiteX1" fmla="*/ 114346 w 914564"/>
                  <a:gd name="connsiteY1" fmla="*/ 628 h 191759"/>
                  <a:gd name="connsiteX2" fmla="*/ 477314 w 914564"/>
                  <a:gd name="connsiteY2" fmla="*/ 93379 h 191759"/>
                  <a:gd name="connsiteX3" fmla="*/ 812052 w 914564"/>
                  <a:gd name="connsiteY3" fmla="*/ 627 h 191759"/>
                  <a:gd name="connsiteX4" fmla="*/ 914446 w 914564"/>
                  <a:gd name="connsiteY4" fmla="*/ 100582 h 191759"/>
                  <a:gd name="connsiteX5" fmla="*/ 807288 w 914564"/>
                  <a:gd name="connsiteY5" fmla="*/ 188748 h 191759"/>
                  <a:gd name="connsiteX6" fmla="*/ 474447 w 914564"/>
                  <a:gd name="connsiteY6" fmla="*/ 98261 h 191759"/>
                  <a:gd name="connsiteX7" fmla="*/ 123871 w 914564"/>
                  <a:gd name="connsiteY7" fmla="*/ 191130 h 191759"/>
                  <a:gd name="connsiteX8" fmla="*/ 46 w 914564"/>
                  <a:gd name="connsiteY8" fmla="*/ 100582 h 191759"/>
                  <a:gd name="connsiteX0" fmla="*/ 46 w 914564"/>
                  <a:gd name="connsiteY0" fmla="*/ 100582 h 191773"/>
                  <a:gd name="connsiteX1" fmla="*/ 114346 w 914564"/>
                  <a:gd name="connsiteY1" fmla="*/ 628 h 191773"/>
                  <a:gd name="connsiteX2" fmla="*/ 477314 w 914564"/>
                  <a:gd name="connsiteY2" fmla="*/ 93379 h 191773"/>
                  <a:gd name="connsiteX3" fmla="*/ 812052 w 914564"/>
                  <a:gd name="connsiteY3" fmla="*/ 627 h 191773"/>
                  <a:gd name="connsiteX4" fmla="*/ 914446 w 914564"/>
                  <a:gd name="connsiteY4" fmla="*/ 100582 h 191773"/>
                  <a:gd name="connsiteX5" fmla="*/ 807288 w 914564"/>
                  <a:gd name="connsiteY5" fmla="*/ 188748 h 191773"/>
                  <a:gd name="connsiteX6" fmla="*/ 471580 w 914564"/>
                  <a:gd name="connsiteY6" fmla="*/ 100643 h 191773"/>
                  <a:gd name="connsiteX7" fmla="*/ 123871 w 914564"/>
                  <a:gd name="connsiteY7" fmla="*/ 191130 h 191773"/>
                  <a:gd name="connsiteX8" fmla="*/ 46 w 914564"/>
                  <a:gd name="connsiteY8" fmla="*/ 100582 h 191773"/>
                  <a:gd name="connsiteX0" fmla="*/ 46 w 914564"/>
                  <a:gd name="connsiteY0" fmla="*/ 100582 h 191745"/>
                  <a:gd name="connsiteX1" fmla="*/ 114346 w 914564"/>
                  <a:gd name="connsiteY1" fmla="*/ 628 h 191745"/>
                  <a:gd name="connsiteX2" fmla="*/ 477314 w 914564"/>
                  <a:gd name="connsiteY2" fmla="*/ 93379 h 191745"/>
                  <a:gd name="connsiteX3" fmla="*/ 812052 w 914564"/>
                  <a:gd name="connsiteY3" fmla="*/ 627 h 191745"/>
                  <a:gd name="connsiteX4" fmla="*/ 914446 w 914564"/>
                  <a:gd name="connsiteY4" fmla="*/ 100582 h 191745"/>
                  <a:gd name="connsiteX5" fmla="*/ 807288 w 914564"/>
                  <a:gd name="connsiteY5" fmla="*/ 188748 h 191745"/>
                  <a:gd name="connsiteX6" fmla="*/ 471580 w 914564"/>
                  <a:gd name="connsiteY6" fmla="*/ 95880 h 191745"/>
                  <a:gd name="connsiteX7" fmla="*/ 123871 w 914564"/>
                  <a:gd name="connsiteY7" fmla="*/ 191130 h 191745"/>
                  <a:gd name="connsiteX8" fmla="*/ 46 w 914564"/>
                  <a:gd name="connsiteY8" fmla="*/ 100582 h 191745"/>
                  <a:gd name="connsiteX0" fmla="*/ 46 w 914564"/>
                  <a:gd name="connsiteY0" fmla="*/ 100570 h 191733"/>
                  <a:gd name="connsiteX1" fmla="*/ 114346 w 914564"/>
                  <a:gd name="connsiteY1" fmla="*/ 616 h 191733"/>
                  <a:gd name="connsiteX2" fmla="*/ 467280 w 914564"/>
                  <a:gd name="connsiteY2" fmla="*/ 95748 h 191733"/>
                  <a:gd name="connsiteX3" fmla="*/ 812052 w 914564"/>
                  <a:gd name="connsiteY3" fmla="*/ 615 h 191733"/>
                  <a:gd name="connsiteX4" fmla="*/ 914446 w 914564"/>
                  <a:gd name="connsiteY4" fmla="*/ 100570 h 191733"/>
                  <a:gd name="connsiteX5" fmla="*/ 807288 w 914564"/>
                  <a:gd name="connsiteY5" fmla="*/ 188736 h 191733"/>
                  <a:gd name="connsiteX6" fmla="*/ 471580 w 914564"/>
                  <a:gd name="connsiteY6" fmla="*/ 95868 h 191733"/>
                  <a:gd name="connsiteX7" fmla="*/ 123871 w 914564"/>
                  <a:gd name="connsiteY7" fmla="*/ 191118 h 191733"/>
                  <a:gd name="connsiteX8" fmla="*/ 46 w 914564"/>
                  <a:gd name="connsiteY8" fmla="*/ 100570 h 191733"/>
                  <a:gd name="connsiteX0" fmla="*/ 1 w 914519"/>
                  <a:gd name="connsiteY0" fmla="*/ 100570 h 191733"/>
                  <a:gd name="connsiteX1" fmla="*/ 124335 w 914519"/>
                  <a:gd name="connsiteY1" fmla="*/ 616 h 191733"/>
                  <a:gd name="connsiteX2" fmla="*/ 467235 w 914519"/>
                  <a:gd name="connsiteY2" fmla="*/ 95748 h 191733"/>
                  <a:gd name="connsiteX3" fmla="*/ 812007 w 914519"/>
                  <a:gd name="connsiteY3" fmla="*/ 615 h 191733"/>
                  <a:gd name="connsiteX4" fmla="*/ 914401 w 914519"/>
                  <a:gd name="connsiteY4" fmla="*/ 100570 h 191733"/>
                  <a:gd name="connsiteX5" fmla="*/ 807243 w 914519"/>
                  <a:gd name="connsiteY5" fmla="*/ 188736 h 191733"/>
                  <a:gd name="connsiteX6" fmla="*/ 471535 w 914519"/>
                  <a:gd name="connsiteY6" fmla="*/ 95868 h 191733"/>
                  <a:gd name="connsiteX7" fmla="*/ 123826 w 914519"/>
                  <a:gd name="connsiteY7" fmla="*/ 191118 h 191733"/>
                  <a:gd name="connsiteX8" fmla="*/ 1 w 914519"/>
                  <a:gd name="connsiteY8" fmla="*/ 100570 h 191733"/>
                  <a:gd name="connsiteX0" fmla="*/ 1 w 914519"/>
                  <a:gd name="connsiteY0" fmla="*/ 100570 h 191733"/>
                  <a:gd name="connsiteX1" fmla="*/ 124335 w 914519"/>
                  <a:gd name="connsiteY1" fmla="*/ 616 h 191733"/>
                  <a:gd name="connsiteX2" fmla="*/ 467235 w 914519"/>
                  <a:gd name="connsiteY2" fmla="*/ 95748 h 191733"/>
                  <a:gd name="connsiteX3" fmla="*/ 804839 w 914519"/>
                  <a:gd name="connsiteY3" fmla="*/ 615 h 191733"/>
                  <a:gd name="connsiteX4" fmla="*/ 914401 w 914519"/>
                  <a:gd name="connsiteY4" fmla="*/ 100570 h 191733"/>
                  <a:gd name="connsiteX5" fmla="*/ 807243 w 914519"/>
                  <a:gd name="connsiteY5" fmla="*/ 188736 h 191733"/>
                  <a:gd name="connsiteX6" fmla="*/ 471535 w 914519"/>
                  <a:gd name="connsiteY6" fmla="*/ 95868 h 191733"/>
                  <a:gd name="connsiteX7" fmla="*/ 123826 w 914519"/>
                  <a:gd name="connsiteY7" fmla="*/ 191118 h 191733"/>
                  <a:gd name="connsiteX8" fmla="*/ 1 w 914519"/>
                  <a:gd name="connsiteY8" fmla="*/ 100570 h 191733"/>
                  <a:gd name="connsiteX0" fmla="*/ 18 w 914536"/>
                  <a:gd name="connsiteY0" fmla="*/ 100570 h 189363"/>
                  <a:gd name="connsiteX1" fmla="*/ 124352 w 914536"/>
                  <a:gd name="connsiteY1" fmla="*/ 616 h 189363"/>
                  <a:gd name="connsiteX2" fmla="*/ 467252 w 914536"/>
                  <a:gd name="connsiteY2" fmla="*/ 95748 h 189363"/>
                  <a:gd name="connsiteX3" fmla="*/ 804856 w 914536"/>
                  <a:gd name="connsiteY3" fmla="*/ 615 h 189363"/>
                  <a:gd name="connsiteX4" fmla="*/ 914418 w 914536"/>
                  <a:gd name="connsiteY4" fmla="*/ 100570 h 189363"/>
                  <a:gd name="connsiteX5" fmla="*/ 807260 w 914536"/>
                  <a:gd name="connsiteY5" fmla="*/ 188736 h 189363"/>
                  <a:gd name="connsiteX6" fmla="*/ 471552 w 914536"/>
                  <a:gd name="connsiteY6" fmla="*/ 95868 h 189363"/>
                  <a:gd name="connsiteX7" fmla="*/ 118109 w 914536"/>
                  <a:gd name="connsiteY7" fmla="*/ 188737 h 189363"/>
                  <a:gd name="connsiteX8" fmla="*/ 18 w 914536"/>
                  <a:gd name="connsiteY8" fmla="*/ 100570 h 189363"/>
                  <a:gd name="connsiteX0" fmla="*/ 2 w 914520"/>
                  <a:gd name="connsiteY0" fmla="*/ 100570 h 189363"/>
                  <a:gd name="connsiteX1" fmla="*/ 124336 w 914520"/>
                  <a:gd name="connsiteY1" fmla="*/ 616 h 189363"/>
                  <a:gd name="connsiteX2" fmla="*/ 467236 w 914520"/>
                  <a:gd name="connsiteY2" fmla="*/ 95748 h 189363"/>
                  <a:gd name="connsiteX3" fmla="*/ 804840 w 914520"/>
                  <a:gd name="connsiteY3" fmla="*/ 615 h 189363"/>
                  <a:gd name="connsiteX4" fmla="*/ 914402 w 914520"/>
                  <a:gd name="connsiteY4" fmla="*/ 100570 h 189363"/>
                  <a:gd name="connsiteX5" fmla="*/ 807244 w 914520"/>
                  <a:gd name="connsiteY5" fmla="*/ 188736 h 189363"/>
                  <a:gd name="connsiteX6" fmla="*/ 471536 w 914520"/>
                  <a:gd name="connsiteY6" fmla="*/ 95868 h 189363"/>
                  <a:gd name="connsiteX7" fmla="*/ 122394 w 914520"/>
                  <a:gd name="connsiteY7" fmla="*/ 188737 h 189363"/>
                  <a:gd name="connsiteX8" fmla="*/ 2 w 914520"/>
                  <a:gd name="connsiteY8" fmla="*/ 100570 h 189363"/>
                  <a:gd name="connsiteX0" fmla="*/ 393 w 914911"/>
                  <a:gd name="connsiteY0" fmla="*/ 103512 h 192305"/>
                  <a:gd name="connsiteX1" fmla="*/ 98746 w 914911"/>
                  <a:gd name="connsiteY1" fmla="*/ 600 h 192305"/>
                  <a:gd name="connsiteX2" fmla="*/ 467627 w 914911"/>
                  <a:gd name="connsiteY2" fmla="*/ 98690 h 192305"/>
                  <a:gd name="connsiteX3" fmla="*/ 805231 w 914911"/>
                  <a:gd name="connsiteY3" fmla="*/ 3557 h 192305"/>
                  <a:gd name="connsiteX4" fmla="*/ 914793 w 914911"/>
                  <a:gd name="connsiteY4" fmla="*/ 103512 h 192305"/>
                  <a:gd name="connsiteX5" fmla="*/ 807635 w 914911"/>
                  <a:gd name="connsiteY5" fmla="*/ 191678 h 192305"/>
                  <a:gd name="connsiteX6" fmla="*/ 471927 w 914911"/>
                  <a:gd name="connsiteY6" fmla="*/ 98810 h 192305"/>
                  <a:gd name="connsiteX7" fmla="*/ 122785 w 914911"/>
                  <a:gd name="connsiteY7" fmla="*/ 191679 h 192305"/>
                  <a:gd name="connsiteX8" fmla="*/ 393 w 914911"/>
                  <a:gd name="connsiteY8" fmla="*/ 103512 h 192305"/>
                  <a:gd name="connsiteX0" fmla="*/ 3 w 914521"/>
                  <a:gd name="connsiteY0" fmla="*/ 103512 h 195249"/>
                  <a:gd name="connsiteX1" fmla="*/ 98356 w 914521"/>
                  <a:gd name="connsiteY1" fmla="*/ 600 h 195249"/>
                  <a:gd name="connsiteX2" fmla="*/ 467237 w 914521"/>
                  <a:gd name="connsiteY2" fmla="*/ 98690 h 195249"/>
                  <a:gd name="connsiteX3" fmla="*/ 804841 w 914521"/>
                  <a:gd name="connsiteY3" fmla="*/ 3557 h 195249"/>
                  <a:gd name="connsiteX4" fmla="*/ 914403 w 914521"/>
                  <a:gd name="connsiteY4" fmla="*/ 103512 h 195249"/>
                  <a:gd name="connsiteX5" fmla="*/ 807245 w 914521"/>
                  <a:gd name="connsiteY5" fmla="*/ 191678 h 195249"/>
                  <a:gd name="connsiteX6" fmla="*/ 471537 w 914521"/>
                  <a:gd name="connsiteY6" fmla="*/ 98810 h 195249"/>
                  <a:gd name="connsiteX7" fmla="*/ 96414 w 914521"/>
                  <a:gd name="connsiteY7" fmla="*/ 194637 h 195249"/>
                  <a:gd name="connsiteX8" fmla="*/ 3 w 914521"/>
                  <a:gd name="connsiteY8" fmla="*/ 103512 h 195249"/>
                  <a:gd name="connsiteX0" fmla="*/ 3 w 914948"/>
                  <a:gd name="connsiteY0" fmla="*/ 103512 h 195249"/>
                  <a:gd name="connsiteX1" fmla="*/ 98356 w 914948"/>
                  <a:gd name="connsiteY1" fmla="*/ 600 h 195249"/>
                  <a:gd name="connsiteX2" fmla="*/ 467237 w 914948"/>
                  <a:gd name="connsiteY2" fmla="*/ 98690 h 195249"/>
                  <a:gd name="connsiteX3" fmla="*/ 804841 w 914948"/>
                  <a:gd name="connsiteY3" fmla="*/ 3557 h 195249"/>
                  <a:gd name="connsiteX4" fmla="*/ 914403 w 914948"/>
                  <a:gd name="connsiteY4" fmla="*/ 103512 h 195249"/>
                  <a:gd name="connsiteX5" fmla="*/ 838422 w 914948"/>
                  <a:gd name="connsiteY5" fmla="*/ 191678 h 195249"/>
                  <a:gd name="connsiteX6" fmla="*/ 471537 w 914948"/>
                  <a:gd name="connsiteY6" fmla="*/ 98810 h 195249"/>
                  <a:gd name="connsiteX7" fmla="*/ 96414 w 914948"/>
                  <a:gd name="connsiteY7" fmla="*/ 194637 h 195249"/>
                  <a:gd name="connsiteX8" fmla="*/ 3 w 914948"/>
                  <a:gd name="connsiteY8" fmla="*/ 103512 h 195249"/>
                  <a:gd name="connsiteX0" fmla="*/ 3 w 914948"/>
                  <a:gd name="connsiteY0" fmla="*/ 106457 h 198194"/>
                  <a:gd name="connsiteX1" fmla="*/ 98356 w 914948"/>
                  <a:gd name="connsiteY1" fmla="*/ 3545 h 198194"/>
                  <a:gd name="connsiteX2" fmla="*/ 467237 w 914948"/>
                  <a:gd name="connsiteY2" fmla="*/ 101635 h 198194"/>
                  <a:gd name="connsiteX3" fmla="*/ 833420 w 914948"/>
                  <a:gd name="connsiteY3" fmla="*/ 585 h 198194"/>
                  <a:gd name="connsiteX4" fmla="*/ 914403 w 914948"/>
                  <a:gd name="connsiteY4" fmla="*/ 106457 h 198194"/>
                  <a:gd name="connsiteX5" fmla="*/ 838422 w 914948"/>
                  <a:gd name="connsiteY5" fmla="*/ 194623 h 198194"/>
                  <a:gd name="connsiteX6" fmla="*/ 471537 w 914948"/>
                  <a:gd name="connsiteY6" fmla="*/ 101755 h 198194"/>
                  <a:gd name="connsiteX7" fmla="*/ 96414 w 914948"/>
                  <a:gd name="connsiteY7" fmla="*/ 197582 h 198194"/>
                  <a:gd name="connsiteX8" fmla="*/ 3 w 914948"/>
                  <a:gd name="connsiteY8" fmla="*/ 106457 h 198194"/>
                  <a:gd name="connsiteX0" fmla="*/ 3 w 914633"/>
                  <a:gd name="connsiteY0" fmla="*/ 106457 h 198196"/>
                  <a:gd name="connsiteX1" fmla="*/ 98356 w 914633"/>
                  <a:gd name="connsiteY1" fmla="*/ 3545 h 198196"/>
                  <a:gd name="connsiteX2" fmla="*/ 467237 w 914633"/>
                  <a:gd name="connsiteY2" fmla="*/ 101635 h 198196"/>
                  <a:gd name="connsiteX3" fmla="*/ 833420 w 914633"/>
                  <a:gd name="connsiteY3" fmla="*/ 585 h 198196"/>
                  <a:gd name="connsiteX4" fmla="*/ 914403 w 914633"/>
                  <a:gd name="connsiteY4" fmla="*/ 106457 h 198196"/>
                  <a:gd name="connsiteX5" fmla="*/ 825431 w 914633"/>
                  <a:gd name="connsiteY5" fmla="*/ 191664 h 198196"/>
                  <a:gd name="connsiteX6" fmla="*/ 471537 w 914633"/>
                  <a:gd name="connsiteY6" fmla="*/ 101755 h 198196"/>
                  <a:gd name="connsiteX7" fmla="*/ 96414 w 914633"/>
                  <a:gd name="connsiteY7" fmla="*/ 197582 h 198196"/>
                  <a:gd name="connsiteX8" fmla="*/ 3 w 914633"/>
                  <a:gd name="connsiteY8" fmla="*/ 106457 h 198196"/>
                  <a:gd name="connsiteX0" fmla="*/ 3 w 914633"/>
                  <a:gd name="connsiteY0" fmla="*/ 106457 h 198197"/>
                  <a:gd name="connsiteX1" fmla="*/ 98356 w 914633"/>
                  <a:gd name="connsiteY1" fmla="*/ 3545 h 198197"/>
                  <a:gd name="connsiteX2" fmla="*/ 467237 w 914633"/>
                  <a:gd name="connsiteY2" fmla="*/ 101635 h 198197"/>
                  <a:gd name="connsiteX3" fmla="*/ 820430 w 914633"/>
                  <a:gd name="connsiteY3" fmla="*/ 585 h 198197"/>
                  <a:gd name="connsiteX4" fmla="*/ 914403 w 914633"/>
                  <a:gd name="connsiteY4" fmla="*/ 106457 h 198197"/>
                  <a:gd name="connsiteX5" fmla="*/ 825431 w 914633"/>
                  <a:gd name="connsiteY5" fmla="*/ 191664 h 198197"/>
                  <a:gd name="connsiteX6" fmla="*/ 471537 w 914633"/>
                  <a:gd name="connsiteY6" fmla="*/ 101755 h 198197"/>
                  <a:gd name="connsiteX7" fmla="*/ 96414 w 914633"/>
                  <a:gd name="connsiteY7" fmla="*/ 197582 h 198197"/>
                  <a:gd name="connsiteX8" fmla="*/ 3 w 914633"/>
                  <a:gd name="connsiteY8" fmla="*/ 106457 h 198197"/>
                  <a:gd name="connsiteX0" fmla="*/ 3 w 914568"/>
                  <a:gd name="connsiteY0" fmla="*/ 106457 h 198197"/>
                  <a:gd name="connsiteX1" fmla="*/ 98356 w 914568"/>
                  <a:gd name="connsiteY1" fmla="*/ 3545 h 198197"/>
                  <a:gd name="connsiteX2" fmla="*/ 467237 w 914568"/>
                  <a:gd name="connsiteY2" fmla="*/ 101635 h 198197"/>
                  <a:gd name="connsiteX3" fmla="*/ 820430 w 914568"/>
                  <a:gd name="connsiteY3" fmla="*/ 585 h 198197"/>
                  <a:gd name="connsiteX4" fmla="*/ 914403 w 914568"/>
                  <a:gd name="connsiteY4" fmla="*/ 106457 h 198197"/>
                  <a:gd name="connsiteX5" fmla="*/ 817636 w 914568"/>
                  <a:gd name="connsiteY5" fmla="*/ 191664 h 198197"/>
                  <a:gd name="connsiteX6" fmla="*/ 471537 w 914568"/>
                  <a:gd name="connsiteY6" fmla="*/ 101755 h 198197"/>
                  <a:gd name="connsiteX7" fmla="*/ 96414 w 914568"/>
                  <a:gd name="connsiteY7" fmla="*/ 197582 h 198197"/>
                  <a:gd name="connsiteX8" fmla="*/ 3 w 914568"/>
                  <a:gd name="connsiteY8" fmla="*/ 106457 h 198197"/>
                  <a:gd name="connsiteX0" fmla="*/ 3 w 911987"/>
                  <a:gd name="connsiteY0" fmla="*/ 106457 h 198197"/>
                  <a:gd name="connsiteX1" fmla="*/ 98356 w 911987"/>
                  <a:gd name="connsiteY1" fmla="*/ 3545 h 198197"/>
                  <a:gd name="connsiteX2" fmla="*/ 467237 w 911987"/>
                  <a:gd name="connsiteY2" fmla="*/ 101635 h 198197"/>
                  <a:gd name="connsiteX3" fmla="*/ 820430 w 911987"/>
                  <a:gd name="connsiteY3" fmla="*/ 585 h 198197"/>
                  <a:gd name="connsiteX4" fmla="*/ 911805 w 911987"/>
                  <a:gd name="connsiteY4" fmla="*/ 97580 h 198197"/>
                  <a:gd name="connsiteX5" fmla="*/ 817636 w 911987"/>
                  <a:gd name="connsiteY5" fmla="*/ 191664 h 198197"/>
                  <a:gd name="connsiteX6" fmla="*/ 471537 w 911987"/>
                  <a:gd name="connsiteY6" fmla="*/ 101755 h 198197"/>
                  <a:gd name="connsiteX7" fmla="*/ 96414 w 911987"/>
                  <a:gd name="connsiteY7" fmla="*/ 197582 h 198197"/>
                  <a:gd name="connsiteX8" fmla="*/ 3 w 911987"/>
                  <a:gd name="connsiteY8" fmla="*/ 106457 h 198197"/>
                  <a:gd name="connsiteX0" fmla="*/ 3 w 911987"/>
                  <a:gd name="connsiteY0" fmla="*/ 97581 h 198197"/>
                  <a:gd name="connsiteX1" fmla="*/ 98356 w 911987"/>
                  <a:gd name="connsiteY1" fmla="*/ 3545 h 198197"/>
                  <a:gd name="connsiteX2" fmla="*/ 467237 w 911987"/>
                  <a:gd name="connsiteY2" fmla="*/ 101635 h 198197"/>
                  <a:gd name="connsiteX3" fmla="*/ 820430 w 911987"/>
                  <a:gd name="connsiteY3" fmla="*/ 585 h 198197"/>
                  <a:gd name="connsiteX4" fmla="*/ 911805 w 911987"/>
                  <a:gd name="connsiteY4" fmla="*/ 97580 h 198197"/>
                  <a:gd name="connsiteX5" fmla="*/ 817636 w 911987"/>
                  <a:gd name="connsiteY5" fmla="*/ 191664 h 198197"/>
                  <a:gd name="connsiteX6" fmla="*/ 471537 w 911987"/>
                  <a:gd name="connsiteY6" fmla="*/ 101755 h 198197"/>
                  <a:gd name="connsiteX7" fmla="*/ 96414 w 911987"/>
                  <a:gd name="connsiteY7" fmla="*/ 197582 h 198197"/>
                  <a:gd name="connsiteX8" fmla="*/ 3 w 911987"/>
                  <a:gd name="connsiteY8" fmla="*/ 97581 h 198197"/>
                  <a:gd name="connsiteX0" fmla="*/ 3 w 914586"/>
                  <a:gd name="connsiteY0" fmla="*/ 100654 h 198197"/>
                  <a:gd name="connsiteX1" fmla="*/ 100955 w 914586"/>
                  <a:gd name="connsiteY1" fmla="*/ 3545 h 198197"/>
                  <a:gd name="connsiteX2" fmla="*/ 469836 w 914586"/>
                  <a:gd name="connsiteY2" fmla="*/ 101635 h 198197"/>
                  <a:gd name="connsiteX3" fmla="*/ 823029 w 914586"/>
                  <a:gd name="connsiteY3" fmla="*/ 585 h 198197"/>
                  <a:gd name="connsiteX4" fmla="*/ 914404 w 914586"/>
                  <a:gd name="connsiteY4" fmla="*/ 97580 h 198197"/>
                  <a:gd name="connsiteX5" fmla="*/ 820235 w 914586"/>
                  <a:gd name="connsiteY5" fmla="*/ 191664 h 198197"/>
                  <a:gd name="connsiteX6" fmla="*/ 474136 w 914586"/>
                  <a:gd name="connsiteY6" fmla="*/ 101755 h 198197"/>
                  <a:gd name="connsiteX7" fmla="*/ 99013 w 914586"/>
                  <a:gd name="connsiteY7" fmla="*/ 197582 h 198197"/>
                  <a:gd name="connsiteX8" fmla="*/ 3 w 914586"/>
                  <a:gd name="connsiteY8" fmla="*/ 100654 h 198197"/>
                  <a:gd name="connsiteX0" fmla="*/ 3 w 917167"/>
                  <a:gd name="connsiteY0" fmla="*/ 100654 h 198197"/>
                  <a:gd name="connsiteX1" fmla="*/ 100955 w 917167"/>
                  <a:gd name="connsiteY1" fmla="*/ 3545 h 198197"/>
                  <a:gd name="connsiteX2" fmla="*/ 469836 w 917167"/>
                  <a:gd name="connsiteY2" fmla="*/ 101635 h 198197"/>
                  <a:gd name="connsiteX3" fmla="*/ 823029 w 917167"/>
                  <a:gd name="connsiteY3" fmla="*/ 585 h 198197"/>
                  <a:gd name="connsiteX4" fmla="*/ 917002 w 917167"/>
                  <a:gd name="connsiteY4" fmla="*/ 101677 h 198197"/>
                  <a:gd name="connsiteX5" fmla="*/ 820235 w 917167"/>
                  <a:gd name="connsiteY5" fmla="*/ 191664 h 198197"/>
                  <a:gd name="connsiteX6" fmla="*/ 474136 w 917167"/>
                  <a:gd name="connsiteY6" fmla="*/ 101755 h 198197"/>
                  <a:gd name="connsiteX7" fmla="*/ 99013 w 917167"/>
                  <a:gd name="connsiteY7" fmla="*/ 197582 h 198197"/>
                  <a:gd name="connsiteX8" fmla="*/ 3 w 917167"/>
                  <a:gd name="connsiteY8" fmla="*/ 100654 h 198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7167" h="198197">
                    <a:moveTo>
                      <a:pt x="3" y="100654"/>
                    </a:moveTo>
                    <a:cubicBezTo>
                      <a:pt x="327" y="68315"/>
                      <a:pt x="24755" y="13080"/>
                      <a:pt x="100955" y="3545"/>
                    </a:cubicBezTo>
                    <a:cubicBezTo>
                      <a:pt x="177155" y="-5990"/>
                      <a:pt x="349490" y="102128"/>
                      <a:pt x="469836" y="101635"/>
                    </a:cubicBezTo>
                    <a:cubicBezTo>
                      <a:pt x="590182" y="101142"/>
                      <a:pt x="746829" y="-8950"/>
                      <a:pt x="823029" y="585"/>
                    </a:cubicBezTo>
                    <a:cubicBezTo>
                      <a:pt x="899229" y="10120"/>
                      <a:pt x="914621" y="79452"/>
                      <a:pt x="917002" y="101677"/>
                    </a:cubicBezTo>
                    <a:cubicBezTo>
                      <a:pt x="919383" y="123902"/>
                      <a:pt x="896435" y="182129"/>
                      <a:pt x="820235" y="191664"/>
                    </a:cubicBezTo>
                    <a:cubicBezTo>
                      <a:pt x="744035" y="201199"/>
                      <a:pt x="594340" y="100769"/>
                      <a:pt x="474136" y="101755"/>
                    </a:cubicBezTo>
                    <a:cubicBezTo>
                      <a:pt x="353932" y="102741"/>
                      <a:pt x="175213" y="207117"/>
                      <a:pt x="99013" y="197582"/>
                    </a:cubicBezTo>
                    <a:cubicBezTo>
                      <a:pt x="22813" y="188047"/>
                      <a:pt x="-321" y="132993"/>
                      <a:pt x="3" y="100654"/>
                    </a:cubicBezTo>
                    <a:close/>
                  </a:path>
                </a:pathLst>
              </a:custGeom>
              <a:solidFill>
                <a:srgbClr val="CDE5FF"/>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4" name="Oval 23"/>
              <p:cNvSpPr/>
              <p:nvPr/>
            </p:nvSpPr>
            <p:spPr>
              <a:xfrm rot="5400000">
                <a:off x="6653529" y="3845759"/>
                <a:ext cx="840625" cy="159510"/>
              </a:xfrm>
              <a:custGeom>
                <a:avLst/>
                <a:gdLst>
                  <a:gd name="connsiteX0" fmla="*/ 0 w 914400"/>
                  <a:gd name="connsiteY0" fmla="*/ 57210 h 114419"/>
                  <a:gd name="connsiteX1" fmla="*/ 457200 w 914400"/>
                  <a:gd name="connsiteY1" fmla="*/ 0 h 114419"/>
                  <a:gd name="connsiteX2" fmla="*/ 914400 w 914400"/>
                  <a:gd name="connsiteY2" fmla="*/ 57210 h 114419"/>
                  <a:gd name="connsiteX3" fmla="*/ 457200 w 914400"/>
                  <a:gd name="connsiteY3" fmla="*/ 114420 h 114419"/>
                  <a:gd name="connsiteX4" fmla="*/ 0 w 914400"/>
                  <a:gd name="connsiteY4" fmla="*/ 57210 h 114419"/>
                  <a:gd name="connsiteX0" fmla="*/ 9508 w 923908"/>
                  <a:gd name="connsiteY0" fmla="*/ 57210 h 124600"/>
                  <a:gd name="connsiteX1" fmla="*/ 466708 w 923908"/>
                  <a:gd name="connsiteY1" fmla="*/ 0 h 124600"/>
                  <a:gd name="connsiteX2" fmla="*/ 923908 w 923908"/>
                  <a:gd name="connsiteY2" fmla="*/ 57210 h 124600"/>
                  <a:gd name="connsiteX3" fmla="*/ 466708 w 923908"/>
                  <a:gd name="connsiteY3" fmla="*/ 114420 h 124600"/>
                  <a:gd name="connsiteX4" fmla="*/ 180958 w 923908"/>
                  <a:gd name="connsiteY4" fmla="*/ 119182 h 124600"/>
                  <a:gd name="connsiteX5" fmla="*/ 9508 w 923908"/>
                  <a:gd name="connsiteY5" fmla="*/ 57210 h 124600"/>
                  <a:gd name="connsiteX0" fmla="*/ 9508 w 927241"/>
                  <a:gd name="connsiteY0" fmla="*/ 57210 h 153918"/>
                  <a:gd name="connsiteX1" fmla="*/ 466708 w 927241"/>
                  <a:gd name="connsiteY1" fmla="*/ 0 h 153918"/>
                  <a:gd name="connsiteX2" fmla="*/ 923908 w 927241"/>
                  <a:gd name="connsiteY2" fmla="*/ 57210 h 153918"/>
                  <a:gd name="connsiteX3" fmla="*/ 685783 w 927241"/>
                  <a:gd name="connsiteY3" fmla="*/ 152518 h 153918"/>
                  <a:gd name="connsiteX4" fmla="*/ 466708 w 927241"/>
                  <a:gd name="connsiteY4" fmla="*/ 114420 h 153918"/>
                  <a:gd name="connsiteX5" fmla="*/ 180958 w 927241"/>
                  <a:gd name="connsiteY5" fmla="*/ 119182 h 153918"/>
                  <a:gd name="connsiteX6" fmla="*/ 9508 w 927241"/>
                  <a:gd name="connsiteY6" fmla="*/ 57210 h 153918"/>
                  <a:gd name="connsiteX0" fmla="*/ 8573 w 926306"/>
                  <a:gd name="connsiteY0" fmla="*/ 57210 h 163144"/>
                  <a:gd name="connsiteX1" fmla="*/ 465773 w 926306"/>
                  <a:gd name="connsiteY1" fmla="*/ 0 h 163144"/>
                  <a:gd name="connsiteX2" fmla="*/ 922973 w 926306"/>
                  <a:gd name="connsiteY2" fmla="*/ 57210 h 163144"/>
                  <a:gd name="connsiteX3" fmla="*/ 684848 w 926306"/>
                  <a:gd name="connsiteY3" fmla="*/ 152518 h 163144"/>
                  <a:gd name="connsiteX4" fmla="*/ 465773 w 926306"/>
                  <a:gd name="connsiteY4" fmla="*/ 114420 h 163144"/>
                  <a:gd name="connsiteX5" fmla="*/ 189548 w 926306"/>
                  <a:gd name="connsiteY5" fmla="*/ 162045 h 163144"/>
                  <a:gd name="connsiteX6" fmla="*/ 8573 w 926306"/>
                  <a:gd name="connsiteY6" fmla="*/ 57210 h 163144"/>
                  <a:gd name="connsiteX0" fmla="*/ 0 w 917733"/>
                  <a:gd name="connsiteY0" fmla="*/ 134261 h 240195"/>
                  <a:gd name="connsiteX1" fmla="*/ 180975 w 917733"/>
                  <a:gd name="connsiteY1" fmla="*/ 969 h 240195"/>
                  <a:gd name="connsiteX2" fmla="*/ 457200 w 917733"/>
                  <a:gd name="connsiteY2" fmla="*/ 77051 h 240195"/>
                  <a:gd name="connsiteX3" fmla="*/ 914400 w 917733"/>
                  <a:gd name="connsiteY3" fmla="*/ 134261 h 240195"/>
                  <a:gd name="connsiteX4" fmla="*/ 676275 w 917733"/>
                  <a:gd name="connsiteY4" fmla="*/ 229569 h 240195"/>
                  <a:gd name="connsiteX5" fmla="*/ 457200 w 917733"/>
                  <a:gd name="connsiteY5" fmla="*/ 191471 h 240195"/>
                  <a:gd name="connsiteX6" fmla="*/ 180975 w 917733"/>
                  <a:gd name="connsiteY6" fmla="*/ 239096 h 240195"/>
                  <a:gd name="connsiteX7" fmla="*/ 0 w 917733"/>
                  <a:gd name="connsiteY7" fmla="*/ 134261 h 240195"/>
                  <a:gd name="connsiteX0" fmla="*/ 0 w 914425"/>
                  <a:gd name="connsiteY0" fmla="*/ 134040 h 239974"/>
                  <a:gd name="connsiteX1" fmla="*/ 180975 w 914425"/>
                  <a:gd name="connsiteY1" fmla="*/ 748 h 239974"/>
                  <a:gd name="connsiteX2" fmla="*/ 457200 w 914425"/>
                  <a:gd name="connsiteY2" fmla="*/ 76830 h 239974"/>
                  <a:gd name="connsiteX3" fmla="*/ 700087 w 914425"/>
                  <a:gd name="connsiteY3" fmla="*/ 5511 h 239974"/>
                  <a:gd name="connsiteX4" fmla="*/ 914400 w 914425"/>
                  <a:gd name="connsiteY4" fmla="*/ 134040 h 239974"/>
                  <a:gd name="connsiteX5" fmla="*/ 676275 w 914425"/>
                  <a:gd name="connsiteY5" fmla="*/ 229348 h 239974"/>
                  <a:gd name="connsiteX6" fmla="*/ 457200 w 914425"/>
                  <a:gd name="connsiteY6" fmla="*/ 191250 h 239974"/>
                  <a:gd name="connsiteX7" fmla="*/ 180975 w 914425"/>
                  <a:gd name="connsiteY7" fmla="*/ 238875 h 239974"/>
                  <a:gd name="connsiteX8" fmla="*/ 0 w 914425"/>
                  <a:gd name="connsiteY8" fmla="*/ 134040 h 239974"/>
                  <a:gd name="connsiteX0" fmla="*/ 0 w 914425"/>
                  <a:gd name="connsiteY0" fmla="*/ 134040 h 239525"/>
                  <a:gd name="connsiteX1" fmla="*/ 180975 w 914425"/>
                  <a:gd name="connsiteY1" fmla="*/ 748 h 239525"/>
                  <a:gd name="connsiteX2" fmla="*/ 457200 w 914425"/>
                  <a:gd name="connsiteY2" fmla="*/ 76830 h 239525"/>
                  <a:gd name="connsiteX3" fmla="*/ 700087 w 914425"/>
                  <a:gd name="connsiteY3" fmla="*/ 5511 h 239525"/>
                  <a:gd name="connsiteX4" fmla="*/ 914400 w 914425"/>
                  <a:gd name="connsiteY4" fmla="*/ 134040 h 239525"/>
                  <a:gd name="connsiteX5" fmla="*/ 676275 w 914425"/>
                  <a:gd name="connsiteY5" fmla="*/ 229348 h 239525"/>
                  <a:gd name="connsiteX6" fmla="*/ 466725 w 914425"/>
                  <a:gd name="connsiteY6" fmla="*/ 148388 h 239525"/>
                  <a:gd name="connsiteX7" fmla="*/ 180975 w 914425"/>
                  <a:gd name="connsiteY7" fmla="*/ 238875 h 239525"/>
                  <a:gd name="connsiteX8" fmla="*/ 0 w 914425"/>
                  <a:gd name="connsiteY8" fmla="*/ 134040 h 239525"/>
                  <a:gd name="connsiteX0" fmla="*/ 0 w 914425"/>
                  <a:gd name="connsiteY0" fmla="*/ 133767 h 239252"/>
                  <a:gd name="connsiteX1" fmla="*/ 180975 w 914425"/>
                  <a:gd name="connsiteY1" fmla="*/ 475 h 239252"/>
                  <a:gd name="connsiteX2" fmla="*/ 457200 w 914425"/>
                  <a:gd name="connsiteY2" fmla="*/ 128945 h 239252"/>
                  <a:gd name="connsiteX3" fmla="*/ 700087 w 914425"/>
                  <a:gd name="connsiteY3" fmla="*/ 5238 h 239252"/>
                  <a:gd name="connsiteX4" fmla="*/ 914400 w 914425"/>
                  <a:gd name="connsiteY4" fmla="*/ 133767 h 239252"/>
                  <a:gd name="connsiteX5" fmla="*/ 676275 w 914425"/>
                  <a:gd name="connsiteY5" fmla="*/ 229075 h 239252"/>
                  <a:gd name="connsiteX6" fmla="*/ 466725 w 914425"/>
                  <a:gd name="connsiteY6" fmla="*/ 148115 h 239252"/>
                  <a:gd name="connsiteX7" fmla="*/ 180975 w 914425"/>
                  <a:gd name="connsiteY7" fmla="*/ 238602 h 239252"/>
                  <a:gd name="connsiteX8" fmla="*/ 0 w 914425"/>
                  <a:gd name="connsiteY8" fmla="*/ 133767 h 239252"/>
                  <a:gd name="connsiteX0" fmla="*/ 0 w 914425"/>
                  <a:gd name="connsiteY0" fmla="*/ 133767 h 239152"/>
                  <a:gd name="connsiteX1" fmla="*/ 180975 w 914425"/>
                  <a:gd name="connsiteY1" fmla="*/ 475 h 239152"/>
                  <a:gd name="connsiteX2" fmla="*/ 457200 w 914425"/>
                  <a:gd name="connsiteY2" fmla="*/ 128945 h 239152"/>
                  <a:gd name="connsiteX3" fmla="*/ 700087 w 914425"/>
                  <a:gd name="connsiteY3" fmla="*/ 5238 h 239152"/>
                  <a:gd name="connsiteX4" fmla="*/ 914400 w 914425"/>
                  <a:gd name="connsiteY4" fmla="*/ 133767 h 239152"/>
                  <a:gd name="connsiteX5" fmla="*/ 676275 w 914425"/>
                  <a:gd name="connsiteY5" fmla="*/ 229075 h 239152"/>
                  <a:gd name="connsiteX6" fmla="*/ 457200 w 914425"/>
                  <a:gd name="connsiteY6" fmla="*/ 129065 h 239152"/>
                  <a:gd name="connsiteX7" fmla="*/ 180975 w 914425"/>
                  <a:gd name="connsiteY7" fmla="*/ 238602 h 239152"/>
                  <a:gd name="connsiteX8" fmla="*/ 0 w 914425"/>
                  <a:gd name="connsiteY8" fmla="*/ 133767 h 239152"/>
                  <a:gd name="connsiteX0" fmla="*/ 1562 w 915987"/>
                  <a:gd name="connsiteY0" fmla="*/ 129035 h 234420"/>
                  <a:gd name="connsiteX1" fmla="*/ 115862 w 915987"/>
                  <a:gd name="connsiteY1" fmla="*/ 29081 h 234420"/>
                  <a:gd name="connsiteX2" fmla="*/ 458762 w 915987"/>
                  <a:gd name="connsiteY2" fmla="*/ 124213 h 234420"/>
                  <a:gd name="connsiteX3" fmla="*/ 701649 w 915987"/>
                  <a:gd name="connsiteY3" fmla="*/ 506 h 234420"/>
                  <a:gd name="connsiteX4" fmla="*/ 915962 w 915987"/>
                  <a:gd name="connsiteY4" fmla="*/ 129035 h 234420"/>
                  <a:gd name="connsiteX5" fmla="*/ 677837 w 915987"/>
                  <a:gd name="connsiteY5" fmla="*/ 224343 h 234420"/>
                  <a:gd name="connsiteX6" fmla="*/ 458762 w 915987"/>
                  <a:gd name="connsiteY6" fmla="*/ 124333 h 234420"/>
                  <a:gd name="connsiteX7" fmla="*/ 182537 w 915987"/>
                  <a:gd name="connsiteY7" fmla="*/ 233870 h 234420"/>
                  <a:gd name="connsiteX8" fmla="*/ 1562 w 915987"/>
                  <a:gd name="connsiteY8" fmla="*/ 129035 h 234420"/>
                  <a:gd name="connsiteX0" fmla="*/ 824 w 915249"/>
                  <a:gd name="connsiteY0" fmla="*/ 129035 h 224939"/>
                  <a:gd name="connsiteX1" fmla="*/ 115124 w 915249"/>
                  <a:gd name="connsiteY1" fmla="*/ 29081 h 224939"/>
                  <a:gd name="connsiteX2" fmla="*/ 458024 w 915249"/>
                  <a:gd name="connsiteY2" fmla="*/ 124213 h 224939"/>
                  <a:gd name="connsiteX3" fmla="*/ 700911 w 915249"/>
                  <a:gd name="connsiteY3" fmla="*/ 506 h 224939"/>
                  <a:gd name="connsiteX4" fmla="*/ 915224 w 915249"/>
                  <a:gd name="connsiteY4" fmla="*/ 129035 h 224939"/>
                  <a:gd name="connsiteX5" fmla="*/ 677099 w 915249"/>
                  <a:gd name="connsiteY5" fmla="*/ 224343 h 224939"/>
                  <a:gd name="connsiteX6" fmla="*/ 458024 w 915249"/>
                  <a:gd name="connsiteY6" fmla="*/ 124333 h 224939"/>
                  <a:gd name="connsiteX7" fmla="*/ 86549 w 915249"/>
                  <a:gd name="connsiteY7" fmla="*/ 214820 h 224939"/>
                  <a:gd name="connsiteX8" fmla="*/ 824 w 915249"/>
                  <a:gd name="connsiteY8" fmla="*/ 129035 h 224939"/>
                  <a:gd name="connsiteX0" fmla="*/ 46 w 914471"/>
                  <a:gd name="connsiteY0" fmla="*/ 129035 h 224935"/>
                  <a:gd name="connsiteX1" fmla="*/ 114346 w 914471"/>
                  <a:gd name="connsiteY1" fmla="*/ 29081 h 224935"/>
                  <a:gd name="connsiteX2" fmla="*/ 457246 w 914471"/>
                  <a:gd name="connsiteY2" fmla="*/ 124213 h 224935"/>
                  <a:gd name="connsiteX3" fmla="*/ 700133 w 914471"/>
                  <a:gd name="connsiteY3" fmla="*/ 506 h 224935"/>
                  <a:gd name="connsiteX4" fmla="*/ 914446 w 914471"/>
                  <a:gd name="connsiteY4" fmla="*/ 129035 h 224935"/>
                  <a:gd name="connsiteX5" fmla="*/ 676321 w 914471"/>
                  <a:gd name="connsiteY5" fmla="*/ 224343 h 224935"/>
                  <a:gd name="connsiteX6" fmla="*/ 457246 w 914471"/>
                  <a:gd name="connsiteY6" fmla="*/ 124333 h 224935"/>
                  <a:gd name="connsiteX7" fmla="*/ 123871 w 914471"/>
                  <a:gd name="connsiteY7" fmla="*/ 219583 h 224935"/>
                  <a:gd name="connsiteX8" fmla="*/ 46 w 914471"/>
                  <a:gd name="connsiteY8" fmla="*/ 129035 h 224935"/>
                  <a:gd name="connsiteX0" fmla="*/ 46 w 914557"/>
                  <a:gd name="connsiteY0" fmla="*/ 129035 h 220205"/>
                  <a:gd name="connsiteX1" fmla="*/ 114346 w 914557"/>
                  <a:gd name="connsiteY1" fmla="*/ 29081 h 220205"/>
                  <a:gd name="connsiteX2" fmla="*/ 457246 w 914557"/>
                  <a:gd name="connsiteY2" fmla="*/ 124213 h 220205"/>
                  <a:gd name="connsiteX3" fmla="*/ 700133 w 914557"/>
                  <a:gd name="connsiteY3" fmla="*/ 506 h 220205"/>
                  <a:gd name="connsiteX4" fmla="*/ 914446 w 914557"/>
                  <a:gd name="connsiteY4" fmla="*/ 129035 h 220205"/>
                  <a:gd name="connsiteX5" fmla="*/ 804908 w 914557"/>
                  <a:gd name="connsiteY5" fmla="*/ 210056 h 220205"/>
                  <a:gd name="connsiteX6" fmla="*/ 457246 w 914557"/>
                  <a:gd name="connsiteY6" fmla="*/ 124333 h 220205"/>
                  <a:gd name="connsiteX7" fmla="*/ 123871 w 914557"/>
                  <a:gd name="connsiteY7" fmla="*/ 219583 h 220205"/>
                  <a:gd name="connsiteX8" fmla="*/ 46 w 914557"/>
                  <a:gd name="connsiteY8" fmla="*/ 129035 h 220205"/>
                  <a:gd name="connsiteX0" fmla="*/ 46 w 914493"/>
                  <a:gd name="connsiteY0" fmla="*/ 129035 h 220196"/>
                  <a:gd name="connsiteX1" fmla="*/ 114346 w 914493"/>
                  <a:gd name="connsiteY1" fmla="*/ 29081 h 220196"/>
                  <a:gd name="connsiteX2" fmla="*/ 457246 w 914493"/>
                  <a:gd name="connsiteY2" fmla="*/ 124213 h 220196"/>
                  <a:gd name="connsiteX3" fmla="*/ 700133 w 914493"/>
                  <a:gd name="connsiteY3" fmla="*/ 506 h 220196"/>
                  <a:gd name="connsiteX4" fmla="*/ 914446 w 914493"/>
                  <a:gd name="connsiteY4" fmla="*/ 129035 h 220196"/>
                  <a:gd name="connsiteX5" fmla="*/ 752520 w 914493"/>
                  <a:gd name="connsiteY5" fmla="*/ 219581 h 220196"/>
                  <a:gd name="connsiteX6" fmla="*/ 457246 w 914493"/>
                  <a:gd name="connsiteY6" fmla="*/ 124333 h 220196"/>
                  <a:gd name="connsiteX7" fmla="*/ 123871 w 914493"/>
                  <a:gd name="connsiteY7" fmla="*/ 219583 h 220196"/>
                  <a:gd name="connsiteX8" fmla="*/ 46 w 914493"/>
                  <a:gd name="connsiteY8" fmla="*/ 129035 h 220196"/>
                  <a:gd name="connsiteX0" fmla="*/ 46 w 914493"/>
                  <a:gd name="connsiteY0" fmla="*/ 105310 h 196471"/>
                  <a:gd name="connsiteX1" fmla="*/ 114346 w 914493"/>
                  <a:gd name="connsiteY1" fmla="*/ 5356 h 196471"/>
                  <a:gd name="connsiteX2" fmla="*/ 457246 w 914493"/>
                  <a:gd name="connsiteY2" fmla="*/ 100488 h 196471"/>
                  <a:gd name="connsiteX3" fmla="*/ 795383 w 914493"/>
                  <a:gd name="connsiteY3" fmla="*/ 593 h 196471"/>
                  <a:gd name="connsiteX4" fmla="*/ 914446 w 914493"/>
                  <a:gd name="connsiteY4" fmla="*/ 105310 h 196471"/>
                  <a:gd name="connsiteX5" fmla="*/ 752520 w 914493"/>
                  <a:gd name="connsiteY5" fmla="*/ 195856 h 196471"/>
                  <a:gd name="connsiteX6" fmla="*/ 457246 w 914493"/>
                  <a:gd name="connsiteY6" fmla="*/ 100608 h 196471"/>
                  <a:gd name="connsiteX7" fmla="*/ 123871 w 914493"/>
                  <a:gd name="connsiteY7" fmla="*/ 195858 h 196471"/>
                  <a:gd name="connsiteX8" fmla="*/ 46 w 914493"/>
                  <a:gd name="connsiteY8" fmla="*/ 105310 h 196471"/>
                  <a:gd name="connsiteX0" fmla="*/ 46 w 914573"/>
                  <a:gd name="connsiteY0" fmla="*/ 105310 h 201211"/>
                  <a:gd name="connsiteX1" fmla="*/ 114346 w 914573"/>
                  <a:gd name="connsiteY1" fmla="*/ 5356 h 201211"/>
                  <a:gd name="connsiteX2" fmla="*/ 457246 w 914573"/>
                  <a:gd name="connsiteY2" fmla="*/ 100488 h 201211"/>
                  <a:gd name="connsiteX3" fmla="*/ 795383 w 914573"/>
                  <a:gd name="connsiteY3" fmla="*/ 593 h 201211"/>
                  <a:gd name="connsiteX4" fmla="*/ 914446 w 914573"/>
                  <a:gd name="connsiteY4" fmla="*/ 105310 h 201211"/>
                  <a:gd name="connsiteX5" fmla="*/ 809670 w 914573"/>
                  <a:gd name="connsiteY5" fmla="*/ 200619 h 201211"/>
                  <a:gd name="connsiteX6" fmla="*/ 457246 w 914573"/>
                  <a:gd name="connsiteY6" fmla="*/ 100608 h 201211"/>
                  <a:gd name="connsiteX7" fmla="*/ 123871 w 914573"/>
                  <a:gd name="connsiteY7" fmla="*/ 195858 h 201211"/>
                  <a:gd name="connsiteX8" fmla="*/ 46 w 914573"/>
                  <a:gd name="connsiteY8" fmla="*/ 105310 h 201211"/>
                  <a:gd name="connsiteX0" fmla="*/ 46 w 914564"/>
                  <a:gd name="connsiteY0" fmla="*/ 105310 h 196473"/>
                  <a:gd name="connsiteX1" fmla="*/ 114346 w 914564"/>
                  <a:gd name="connsiteY1" fmla="*/ 5356 h 196473"/>
                  <a:gd name="connsiteX2" fmla="*/ 457246 w 914564"/>
                  <a:gd name="connsiteY2" fmla="*/ 100488 h 196473"/>
                  <a:gd name="connsiteX3" fmla="*/ 795383 w 914564"/>
                  <a:gd name="connsiteY3" fmla="*/ 593 h 196473"/>
                  <a:gd name="connsiteX4" fmla="*/ 914446 w 914564"/>
                  <a:gd name="connsiteY4" fmla="*/ 105310 h 196473"/>
                  <a:gd name="connsiteX5" fmla="*/ 807288 w 914564"/>
                  <a:gd name="connsiteY5" fmla="*/ 193476 h 196473"/>
                  <a:gd name="connsiteX6" fmla="*/ 457246 w 914564"/>
                  <a:gd name="connsiteY6" fmla="*/ 100608 h 196473"/>
                  <a:gd name="connsiteX7" fmla="*/ 123871 w 914564"/>
                  <a:gd name="connsiteY7" fmla="*/ 195858 h 196473"/>
                  <a:gd name="connsiteX8" fmla="*/ 46 w 914564"/>
                  <a:gd name="connsiteY8" fmla="*/ 105310 h 196473"/>
                  <a:gd name="connsiteX0" fmla="*/ 46 w 914564"/>
                  <a:gd name="connsiteY0" fmla="*/ 100570 h 191733"/>
                  <a:gd name="connsiteX1" fmla="*/ 114346 w 914564"/>
                  <a:gd name="connsiteY1" fmla="*/ 616 h 191733"/>
                  <a:gd name="connsiteX2" fmla="*/ 457246 w 914564"/>
                  <a:gd name="connsiteY2" fmla="*/ 95748 h 191733"/>
                  <a:gd name="connsiteX3" fmla="*/ 812052 w 914564"/>
                  <a:gd name="connsiteY3" fmla="*/ 615 h 191733"/>
                  <a:gd name="connsiteX4" fmla="*/ 914446 w 914564"/>
                  <a:gd name="connsiteY4" fmla="*/ 100570 h 191733"/>
                  <a:gd name="connsiteX5" fmla="*/ 807288 w 914564"/>
                  <a:gd name="connsiteY5" fmla="*/ 188736 h 191733"/>
                  <a:gd name="connsiteX6" fmla="*/ 457246 w 914564"/>
                  <a:gd name="connsiteY6" fmla="*/ 95868 h 191733"/>
                  <a:gd name="connsiteX7" fmla="*/ 123871 w 914564"/>
                  <a:gd name="connsiteY7" fmla="*/ 191118 h 191733"/>
                  <a:gd name="connsiteX8" fmla="*/ 46 w 914564"/>
                  <a:gd name="connsiteY8" fmla="*/ 100570 h 191733"/>
                  <a:gd name="connsiteX0" fmla="*/ 46 w 914564"/>
                  <a:gd name="connsiteY0" fmla="*/ 100570 h 191747"/>
                  <a:gd name="connsiteX1" fmla="*/ 114346 w 914564"/>
                  <a:gd name="connsiteY1" fmla="*/ 616 h 191747"/>
                  <a:gd name="connsiteX2" fmla="*/ 457246 w 914564"/>
                  <a:gd name="connsiteY2" fmla="*/ 95748 h 191747"/>
                  <a:gd name="connsiteX3" fmla="*/ 812052 w 914564"/>
                  <a:gd name="connsiteY3" fmla="*/ 615 h 191747"/>
                  <a:gd name="connsiteX4" fmla="*/ 914446 w 914564"/>
                  <a:gd name="connsiteY4" fmla="*/ 100570 h 191747"/>
                  <a:gd name="connsiteX5" fmla="*/ 807288 w 914564"/>
                  <a:gd name="connsiteY5" fmla="*/ 188736 h 191747"/>
                  <a:gd name="connsiteX6" fmla="*/ 474447 w 914564"/>
                  <a:gd name="connsiteY6" fmla="*/ 98249 h 191747"/>
                  <a:gd name="connsiteX7" fmla="*/ 123871 w 914564"/>
                  <a:gd name="connsiteY7" fmla="*/ 191118 h 191747"/>
                  <a:gd name="connsiteX8" fmla="*/ 46 w 914564"/>
                  <a:gd name="connsiteY8" fmla="*/ 100570 h 191747"/>
                  <a:gd name="connsiteX0" fmla="*/ 46 w 914564"/>
                  <a:gd name="connsiteY0" fmla="*/ 100582 h 191759"/>
                  <a:gd name="connsiteX1" fmla="*/ 114346 w 914564"/>
                  <a:gd name="connsiteY1" fmla="*/ 628 h 191759"/>
                  <a:gd name="connsiteX2" fmla="*/ 477314 w 914564"/>
                  <a:gd name="connsiteY2" fmla="*/ 93379 h 191759"/>
                  <a:gd name="connsiteX3" fmla="*/ 812052 w 914564"/>
                  <a:gd name="connsiteY3" fmla="*/ 627 h 191759"/>
                  <a:gd name="connsiteX4" fmla="*/ 914446 w 914564"/>
                  <a:gd name="connsiteY4" fmla="*/ 100582 h 191759"/>
                  <a:gd name="connsiteX5" fmla="*/ 807288 w 914564"/>
                  <a:gd name="connsiteY5" fmla="*/ 188748 h 191759"/>
                  <a:gd name="connsiteX6" fmla="*/ 474447 w 914564"/>
                  <a:gd name="connsiteY6" fmla="*/ 98261 h 191759"/>
                  <a:gd name="connsiteX7" fmla="*/ 123871 w 914564"/>
                  <a:gd name="connsiteY7" fmla="*/ 191130 h 191759"/>
                  <a:gd name="connsiteX8" fmla="*/ 46 w 914564"/>
                  <a:gd name="connsiteY8" fmla="*/ 100582 h 191759"/>
                  <a:gd name="connsiteX0" fmla="*/ 46 w 914564"/>
                  <a:gd name="connsiteY0" fmla="*/ 100582 h 191773"/>
                  <a:gd name="connsiteX1" fmla="*/ 114346 w 914564"/>
                  <a:gd name="connsiteY1" fmla="*/ 628 h 191773"/>
                  <a:gd name="connsiteX2" fmla="*/ 477314 w 914564"/>
                  <a:gd name="connsiteY2" fmla="*/ 93379 h 191773"/>
                  <a:gd name="connsiteX3" fmla="*/ 812052 w 914564"/>
                  <a:gd name="connsiteY3" fmla="*/ 627 h 191773"/>
                  <a:gd name="connsiteX4" fmla="*/ 914446 w 914564"/>
                  <a:gd name="connsiteY4" fmla="*/ 100582 h 191773"/>
                  <a:gd name="connsiteX5" fmla="*/ 807288 w 914564"/>
                  <a:gd name="connsiteY5" fmla="*/ 188748 h 191773"/>
                  <a:gd name="connsiteX6" fmla="*/ 471580 w 914564"/>
                  <a:gd name="connsiteY6" fmla="*/ 100643 h 191773"/>
                  <a:gd name="connsiteX7" fmla="*/ 123871 w 914564"/>
                  <a:gd name="connsiteY7" fmla="*/ 191130 h 191773"/>
                  <a:gd name="connsiteX8" fmla="*/ 46 w 914564"/>
                  <a:gd name="connsiteY8" fmla="*/ 100582 h 191773"/>
                  <a:gd name="connsiteX0" fmla="*/ 46 w 914564"/>
                  <a:gd name="connsiteY0" fmla="*/ 100582 h 191745"/>
                  <a:gd name="connsiteX1" fmla="*/ 114346 w 914564"/>
                  <a:gd name="connsiteY1" fmla="*/ 628 h 191745"/>
                  <a:gd name="connsiteX2" fmla="*/ 477314 w 914564"/>
                  <a:gd name="connsiteY2" fmla="*/ 93379 h 191745"/>
                  <a:gd name="connsiteX3" fmla="*/ 812052 w 914564"/>
                  <a:gd name="connsiteY3" fmla="*/ 627 h 191745"/>
                  <a:gd name="connsiteX4" fmla="*/ 914446 w 914564"/>
                  <a:gd name="connsiteY4" fmla="*/ 100582 h 191745"/>
                  <a:gd name="connsiteX5" fmla="*/ 807288 w 914564"/>
                  <a:gd name="connsiteY5" fmla="*/ 188748 h 191745"/>
                  <a:gd name="connsiteX6" fmla="*/ 471580 w 914564"/>
                  <a:gd name="connsiteY6" fmla="*/ 95880 h 191745"/>
                  <a:gd name="connsiteX7" fmla="*/ 123871 w 914564"/>
                  <a:gd name="connsiteY7" fmla="*/ 191130 h 191745"/>
                  <a:gd name="connsiteX8" fmla="*/ 46 w 914564"/>
                  <a:gd name="connsiteY8" fmla="*/ 100582 h 191745"/>
                  <a:gd name="connsiteX0" fmla="*/ 46 w 914564"/>
                  <a:gd name="connsiteY0" fmla="*/ 100570 h 191733"/>
                  <a:gd name="connsiteX1" fmla="*/ 114346 w 914564"/>
                  <a:gd name="connsiteY1" fmla="*/ 616 h 191733"/>
                  <a:gd name="connsiteX2" fmla="*/ 467280 w 914564"/>
                  <a:gd name="connsiteY2" fmla="*/ 95748 h 191733"/>
                  <a:gd name="connsiteX3" fmla="*/ 812052 w 914564"/>
                  <a:gd name="connsiteY3" fmla="*/ 615 h 191733"/>
                  <a:gd name="connsiteX4" fmla="*/ 914446 w 914564"/>
                  <a:gd name="connsiteY4" fmla="*/ 100570 h 191733"/>
                  <a:gd name="connsiteX5" fmla="*/ 807288 w 914564"/>
                  <a:gd name="connsiteY5" fmla="*/ 188736 h 191733"/>
                  <a:gd name="connsiteX6" fmla="*/ 471580 w 914564"/>
                  <a:gd name="connsiteY6" fmla="*/ 95868 h 191733"/>
                  <a:gd name="connsiteX7" fmla="*/ 123871 w 914564"/>
                  <a:gd name="connsiteY7" fmla="*/ 191118 h 191733"/>
                  <a:gd name="connsiteX8" fmla="*/ 46 w 914564"/>
                  <a:gd name="connsiteY8" fmla="*/ 100570 h 191733"/>
                  <a:gd name="connsiteX0" fmla="*/ 1 w 914519"/>
                  <a:gd name="connsiteY0" fmla="*/ 100570 h 191733"/>
                  <a:gd name="connsiteX1" fmla="*/ 124335 w 914519"/>
                  <a:gd name="connsiteY1" fmla="*/ 616 h 191733"/>
                  <a:gd name="connsiteX2" fmla="*/ 467235 w 914519"/>
                  <a:gd name="connsiteY2" fmla="*/ 95748 h 191733"/>
                  <a:gd name="connsiteX3" fmla="*/ 812007 w 914519"/>
                  <a:gd name="connsiteY3" fmla="*/ 615 h 191733"/>
                  <a:gd name="connsiteX4" fmla="*/ 914401 w 914519"/>
                  <a:gd name="connsiteY4" fmla="*/ 100570 h 191733"/>
                  <a:gd name="connsiteX5" fmla="*/ 807243 w 914519"/>
                  <a:gd name="connsiteY5" fmla="*/ 188736 h 191733"/>
                  <a:gd name="connsiteX6" fmla="*/ 471535 w 914519"/>
                  <a:gd name="connsiteY6" fmla="*/ 95868 h 191733"/>
                  <a:gd name="connsiteX7" fmla="*/ 123826 w 914519"/>
                  <a:gd name="connsiteY7" fmla="*/ 191118 h 191733"/>
                  <a:gd name="connsiteX8" fmla="*/ 1 w 914519"/>
                  <a:gd name="connsiteY8" fmla="*/ 100570 h 191733"/>
                  <a:gd name="connsiteX0" fmla="*/ 1 w 914519"/>
                  <a:gd name="connsiteY0" fmla="*/ 100570 h 191733"/>
                  <a:gd name="connsiteX1" fmla="*/ 124335 w 914519"/>
                  <a:gd name="connsiteY1" fmla="*/ 616 h 191733"/>
                  <a:gd name="connsiteX2" fmla="*/ 467235 w 914519"/>
                  <a:gd name="connsiteY2" fmla="*/ 95748 h 191733"/>
                  <a:gd name="connsiteX3" fmla="*/ 804839 w 914519"/>
                  <a:gd name="connsiteY3" fmla="*/ 615 h 191733"/>
                  <a:gd name="connsiteX4" fmla="*/ 914401 w 914519"/>
                  <a:gd name="connsiteY4" fmla="*/ 100570 h 191733"/>
                  <a:gd name="connsiteX5" fmla="*/ 807243 w 914519"/>
                  <a:gd name="connsiteY5" fmla="*/ 188736 h 191733"/>
                  <a:gd name="connsiteX6" fmla="*/ 471535 w 914519"/>
                  <a:gd name="connsiteY6" fmla="*/ 95868 h 191733"/>
                  <a:gd name="connsiteX7" fmla="*/ 123826 w 914519"/>
                  <a:gd name="connsiteY7" fmla="*/ 191118 h 191733"/>
                  <a:gd name="connsiteX8" fmla="*/ 1 w 914519"/>
                  <a:gd name="connsiteY8" fmla="*/ 100570 h 191733"/>
                  <a:gd name="connsiteX0" fmla="*/ 18 w 914536"/>
                  <a:gd name="connsiteY0" fmla="*/ 100570 h 189363"/>
                  <a:gd name="connsiteX1" fmla="*/ 124352 w 914536"/>
                  <a:gd name="connsiteY1" fmla="*/ 616 h 189363"/>
                  <a:gd name="connsiteX2" fmla="*/ 467252 w 914536"/>
                  <a:gd name="connsiteY2" fmla="*/ 95748 h 189363"/>
                  <a:gd name="connsiteX3" fmla="*/ 804856 w 914536"/>
                  <a:gd name="connsiteY3" fmla="*/ 615 h 189363"/>
                  <a:gd name="connsiteX4" fmla="*/ 914418 w 914536"/>
                  <a:gd name="connsiteY4" fmla="*/ 100570 h 189363"/>
                  <a:gd name="connsiteX5" fmla="*/ 807260 w 914536"/>
                  <a:gd name="connsiteY5" fmla="*/ 188736 h 189363"/>
                  <a:gd name="connsiteX6" fmla="*/ 471552 w 914536"/>
                  <a:gd name="connsiteY6" fmla="*/ 95868 h 189363"/>
                  <a:gd name="connsiteX7" fmla="*/ 118109 w 914536"/>
                  <a:gd name="connsiteY7" fmla="*/ 188737 h 189363"/>
                  <a:gd name="connsiteX8" fmla="*/ 18 w 914536"/>
                  <a:gd name="connsiteY8" fmla="*/ 100570 h 189363"/>
                  <a:gd name="connsiteX0" fmla="*/ 2 w 914520"/>
                  <a:gd name="connsiteY0" fmla="*/ 100570 h 189363"/>
                  <a:gd name="connsiteX1" fmla="*/ 124336 w 914520"/>
                  <a:gd name="connsiteY1" fmla="*/ 616 h 189363"/>
                  <a:gd name="connsiteX2" fmla="*/ 467236 w 914520"/>
                  <a:gd name="connsiteY2" fmla="*/ 95748 h 189363"/>
                  <a:gd name="connsiteX3" fmla="*/ 804840 w 914520"/>
                  <a:gd name="connsiteY3" fmla="*/ 615 h 189363"/>
                  <a:gd name="connsiteX4" fmla="*/ 914402 w 914520"/>
                  <a:gd name="connsiteY4" fmla="*/ 100570 h 189363"/>
                  <a:gd name="connsiteX5" fmla="*/ 807244 w 914520"/>
                  <a:gd name="connsiteY5" fmla="*/ 188736 h 189363"/>
                  <a:gd name="connsiteX6" fmla="*/ 471536 w 914520"/>
                  <a:gd name="connsiteY6" fmla="*/ 95868 h 189363"/>
                  <a:gd name="connsiteX7" fmla="*/ 122394 w 914520"/>
                  <a:gd name="connsiteY7" fmla="*/ 188737 h 189363"/>
                  <a:gd name="connsiteX8" fmla="*/ 2 w 914520"/>
                  <a:gd name="connsiteY8" fmla="*/ 100570 h 189363"/>
                  <a:gd name="connsiteX0" fmla="*/ 393 w 914911"/>
                  <a:gd name="connsiteY0" fmla="*/ 103512 h 192305"/>
                  <a:gd name="connsiteX1" fmla="*/ 98746 w 914911"/>
                  <a:gd name="connsiteY1" fmla="*/ 600 h 192305"/>
                  <a:gd name="connsiteX2" fmla="*/ 467627 w 914911"/>
                  <a:gd name="connsiteY2" fmla="*/ 98690 h 192305"/>
                  <a:gd name="connsiteX3" fmla="*/ 805231 w 914911"/>
                  <a:gd name="connsiteY3" fmla="*/ 3557 h 192305"/>
                  <a:gd name="connsiteX4" fmla="*/ 914793 w 914911"/>
                  <a:gd name="connsiteY4" fmla="*/ 103512 h 192305"/>
                  <a:gd name="connsiteX5" fmla="*/ 807635 w 914911"/>
                  <a:gd name="connsiteY5" fmla="*/ 191678 h 192305"/>
                  <a:gd name="connsiteX6" fmla="*/ 471927 w 914911"/>
                  <a:gd name="connsiteY6" fmla="*/ 98810 h 192305"/>
                  <a:gd name="connsiteX7" fmla="*/ 122785 w 914911"/>
                  <a:gd name="connsiteY7" fmla="*/ 191679 h 192305"/>
                  <a:gd name="connsiteX8" fmla="*/ 393 w 914911"/>
                  <a:gd name="connsiteY8" fmla="*/ 103512 h 192305"/>
                  <a:gd name="connsiteX0" fmla="*/ 3 w 914521"/>
                  <a:gd name="connsiteY0" fmla="*/ 103512 h 195249"/>
                  <a:gd name="connsiteX1" fmla="*/ 98356 w 914521"/>
                  <a:gd name="connsiteY1" fmla="*/ 600 h 195249"/>
                  <a:gd name="connsiteX2" fmla="*/ 467237 w 914521"/>
                  <a:gd name="connsiteY2" fmla="*/ 98690 h 195249"/>
                  <a:gd name="connsiteX3" fmla="*/ 804841 w 914521"/>
                  <a:gd name="connsiteY3" fmla="*/ 3557 h 195249"/>
                  <a:gd name="connsiteX4" fmla="*/ 914403 w 914521"/>
                  <a:gd name="connsiteY4" fmla="*/ 103512 h 195249"/>
                  <a:gd name="connsiteX5" fmla="*/ 807245 w 914521"/>
                  <a:gd name="connsiteY5" fmla="*/ 191678 h 195249"/>
                  <a:gd name="connsiteX6" fmla="*/ 471537 w 914521"/>
                  <a:gd name="connsiteY6" fmla="*/ 98810 h 195249"/>
                  <a:gd name="connsiteX7" fmla="*/ 96414 w 914521"/>
                  <a:gd name="connsiteY7" fmla="*/ 194637 h 195249"/>
                  <a:gd name="connsiteX8" fmla="*/ 3 w 914521"/>
                  <a:gd name="connsiteY8" fmla="*/ 103512 h 195249"/>
                  <a:gd name="connsiteX0" fmla="*/ 3 w 914948"/>
                  <a:gd name="connsiteY0" fmla="*/ 103512 h 195249"/>
                  <a:gd name="connsiteX1" fmla="*/ 98356 w 914948"/>
                  <a:gd name="connsiteY1" fmla="*/ 600 h 195249"/>
                  <a:gd name="connsiteX2" fmla="*/ 467237 w 914948"/>
                  <a:gd name="connsiteY2" fmla="*/ 98690 h 195249"/>
                  <a:gd name="connsiteX3" fmla="*/ 804841 w 914948"/>
                  <a:gd name="connsiteY3" fmla="*/ 3557 h 195249"/>
                  <a:gd name="connsiteX4" fmla="*/ 914403 w 914948"/>
                  <a:gd name="connsiteY4" fmla="*/ 103512 h 195249"/>
                  <a:gd name="connsiteX5" fmla="*/ 838422 w 914948"/>
                  <a:gd name="connsiteY5" fmla="*/ 191678 h 195249"/>
                  <a:gd name="connsiteX6" fmla="*/ 471537 w 914948"/>
                  <a:gd name="connsiteY6" fmla="*/ 98810 h 195249"/>
                  <a:gd name="connsiteX7" fmla="*/ 96414 w 914948"/>
                  <a:gd name="connsiteY7" fmla="*/ 194637 h 195249"/>
                  <a:gd name="connsiteX8" fmla="*/ 3 w 914948"/>
                  <a:gd name="connsiteY8" fmla="*/ 103512 h 195249"/>
                  <a:gd name="connsiteX0" fmla="*/ 3 w 914948"/>
                  <a:gd name="connsiteY0" fmla="*/ 106457 h 198194"/>
                  <a:gd name="connsiteX1" fmla="*/ 98356 w 914948"/>
                  <a:gd name="connsiteY1" fmla="*/ 3545 h 198194"/>
                  <a:gd name="connsiteX2" fmla="*/ 467237 w 914948"/>
                  <a:gd name="connsiteY2" fmla="*/ 101635 h 198194"/>
                  <a:gd name="connsiteX3" fmla="*/ 833420 w 914948"/>
                  <a:gd name="connsiteY3" fmla="*/ 585 h 198194"/>
                  <a:gd name="connsiteX4" fmla="*/ 914403 w 914948"/>
                  <a:gd name="connsiteY4" fmla="*/ 106457 h 198194"/>
                  <a:gd name="connsiteX5" fmla="*/ 838422 w 914948"/>
                  <a:gd name="connsiteY5" fmla="*/ 194623 h 198194"/>
                  <a:gd name="connsiteX6" fmla="*/ 471537 w 914948"/>
                  <a:gd name="connsiteY6" fmla="*/ 101755 h 198194"/>
                  <a:gd name="connsiteX7" fmla="*/ 96414 w 914948"/>
                  <a:gd name="connsiteY7" fmla="*/ 197582 h 198194"/>
                  <a:gd name="connsiteX8" fmla="*/ 3 w 914948"/>
                  <a:gd name="connsiteY8" fmla="*/ 106457 h 198194"/>
                  <a:gd name="connsiteX0" fmla="*/ 3 w 914633"/>
                  <a:gd name="connsiteY0" fmla="*/ 106457 h 198196"/>
                  <a:gd name="connsiteX1" fmla="*/ 98356 w 914633"/>
                  <a:gd name="connsiteY1" fmla="*/ 3545 h 198196"/>
                  <a:gd name="connsiteX2" fmla="*/ 467237 w 914633"/>
                  <a:gd name="connsiteY2" fmla="*/ 101635 h 198196"/>
                  <a:gd name="connsiteX3" fmla="*/ 833420 w 914633"/>
                  <a:gd name="connsiteY3" fmla="*/ 585 h 198196"/>
                  <a:gd name="connsiteX4" fmla="*/ 914403 w 914633"/>
                  <a:gd name="connsiteY4" fmla="*/ 106457 h 198196"/>
                  <a:gd name="connsiteX5" fmla="*/ 825431 w 914633"/>
                  <a:gd name="connsiteY5" fmla="*/ 191664 h 198196"/>
                  <a:gd name="connsiteX6" fmla="*/ 471537 w 914633"/>
                  <a:gd name="connsiteY6" fmla="*/ 101755 h 198196"/>
                  <a:gd name="connsiteX7" fmla="*/ 96414 w 914633"/>
                  <a:gd name="connsiteY7" fmla="*/ 197582 h 198196"/>
                  <a:gd name="connsiteX8" fmla="*/ 3 w 914633"/>
                  <a:gd name="connsiteY8" fmla="*/ 106457 h 198196"/>
                  <a:gd name="connsiteX0" fmla="*/ 3 w 914633"/>
                  <a:gd name="connsiteY0" fmla="*/ 106457 h 198197"/>
                  <a:gd name="connsiteX1" fmla="*/ 98356 w 914633"/>
                  <a:gd name="connsiteY1" fmla="*/ 3545 h 198197"/>
                  <a:gd name="connsiteX2" fmla="*/ 467237 w 914633"/>
                  <a:gd name="connsiteY2" fmla="*/ 101635 h 198197"/>
                  <a:gd name="connsiteX3" fmla="*/ 820430 w 914633"/>
                  <a:gd name="connsiteY3" fmla="*/ 585 h 198197"/>
                  <a:gd name="connsiteX4" fmla="*/ 914403 w 914633"/>
                  <a:gd name="connsiteY4" fmla="*/ 106457 h 198197"/>
                  <a:gd name="connsiteX5" fmla="*/ 825431 w 914633"/>
                  <a:gd name="connsiteY5" fmla="*/ 191664 h 198197"/>
                  <a:gd name="connsiteX6" fmla="*/ 471537 w 914633"/>
                  <a:gd name="connsiteY6" fmla="*/ 101755 h 198197"/>
                  <a:gd name="connsiteX7" fmla="*/ 96414 w 914633"/>
                  <a:gd name="connsiteY7" fmla="*/ 197582 h 198197"/>
                  <a:gd name="connsiteX8" fmla="*/ 3 w 914633"/>
                  <a:gd name="connsiteY8" fmla="*/ 106457 h 198197"/>
                  <a:gd name="connsiteX0" fmla="*/ 3 w 914568"/>
                  <a:gd name="connsiteY0" fmla="*/ 106457 h 198197"/>
                  <a:gd name="connsiteX1" fmla="*/ 98356 w 914568"/>
                  <a:gd name="connsiteY1" fmla="*/ 3545 h 198197"/>
                  <a:gd name="connsiteX2" fmla="*/ 467237 w 914568"/>
                  <a:gd name="connsiteY2" fmla="*/ 101635 h 198197"/>
                  <a:gd name="connsiteX3" fmla="*/ 820430 w 914568"/>
                  <a:gd name="connsiteY3" fmla="*/ 585 h 198197"/>
                  <a:gd name="connsiteX4" fmla="*/ 914403 w 914568"/>
                  <a:gd name="connsiteY4" fmla="*/ 106457 h 198197"/>
                  <a:gd name="connsiteX5" fmla="*/ 817636 w 914568"/>
                  <a:gd name="connsiteY5" fmla="*/ 191664 h 198197"/>
                  <a:gd name="connsiteX6" fmla="*/ 471537 w 914568"/>
                  <a:gd name="connsiteY6" fmla="*/ 101755 h 198197"/>
                  <a:gd name="connsiteX7" fmla="*/ 96414 w 914568"/>
                  <a:gd name="connsiteY7" fmla="*/ 197582 h 198197"/>
                  <a:gd name="connsiteX8" fmla="*/ 3 w 914568"/>
                  <a:gd name="connsiteY8" fmla="*/ 106457 h 198197"/>
                  <a:gd name="connsiteX0" fmla="*/ 3 w 911987"/>
                  <a:gd name="connsiteY0" fmla="*/ 106457 h 198197"/>
                  <a:gd name="connsiteX1" fmla="*/ 98356 w 911987"/>
                  <a:gd name="connsiteY1" fmla="*/ 3545 h 198197"/>
                  <a:gd name="connsiteX2" fmla="*/ 467237 w 911987"/>
                  <a:gd name="connsiteY2" fmla="*/ 101635 h 198197"/>
                  <a:gd name="connsiteX3" fmla="*/ 820430 w 911987"/>
                  <a:gd name="connsiteY3" fmla="*/ 585 h 198197"/>
                  <a:gd name="connsiteX4" fmla="*/ 911805 w 911987"/>
                  <a:gd name="connsiteY4" fmla="*/ 97580 h 198197"/>
                  <a:gd name="connsiteX5" fmla="*/ 817636 w 911987"/>
                  <a:gd name="connsiteY5" fmla="*/ 191664 h 198197"/>
                  <a:gd name="connsiteX6" fmla="*/ 471537 w 911987"/>
                  <a:gd name="connsiteY6" fmla="*/ 101755 h 198197"/>
                  <a:gd name="connsiteX7" fmla="*/ 96414 w 911987"/>
                  <a:gd name="connsiteY7" fmla="*/ 197582 h 198197"/>
                  <a:gd name="connsiteX8" fmla="*/ 3 w 911987"/>
                  <a:gd name="connsiteY8" fmla="*/ 106457 h 198197"/>
                  <a:gd name="connsiteX0" fmla="*/ 3 w 911987"/>
                  <a:gd name="connsiteY0" fmla="*/ 97581 h 198197"/>
                  <a:gd name="connsiteX1" fmla="*/ 98356 w 911987"/>
                  <a:gd name="connsiteY1" fmla="*/ 3545 h 198197"/>
                  <a:gd name="connsiteX2" fmla="*/ 467237 w 911987"/>
                  <a:gd name="connsiteY2" fmla="*/ 101635 h 198197"/>
                  <a:gd name="connsiteX3" fmla="*/ 820430 w 911987"/>
                  <a:gd name="connsiteY3" fmla="*/ 585 h 198197"/>
                  <a:gd name="connsiteX4" fmla="*/ 911805 w 911987"/>
                  <a:gd name="connsiteY4" fmla="*/ 97580 h 198197"/>
                  <a:gd name="connsiteX5" fmla="*/ 817636 w 911987"/>
                  <a:gd name="connsiteY5" fmla="*/ 191664 h 198197"/>
                  <a:gd name="connsiteX6" fmla="*/ 471537 w 911987"/>
                  <a:gd name="connsiteY6" fmla="*/ 101755 h 198197"/>
                  <a:gd name="connsiteX7" fmla="*/ 96414 w 911987"/>
                  <a:gd name="connsiteY7" fmla="*/ 197582 h 198197"/>
                  <a:gd name="connsiteX8" fmla="*/ 3 w 911987"/>
                  <a:gd name="connsiteY8" fmla="*/ 97581 h 198197"/>
                  <a:gd name="connsiteX0" fmla="*/ 3 w 914586"/>
                  <a:gd name="connsiteY0" fmla="*/ 100654 h 198197"/>
                  <a:gd name="connsiteX1" fmla="*/ 100955 w 914586"/>
                  <a:gd name="connsiteY1" fmla="*/ 3545 h 198197"/>
                  <a:gd name="connsiteX2" fmla="*/ 469836 w 914586"/>
                  <a:gd name="connsiteY2" fmla="*/ 101635 h 198197"/>
                  <a:gd name="connsiteX3" fmla="*/ 823029 w 914586"/>
                  <a:gd name="connsiteY3" fmla="*/ 585 h 198197"/>
                  <a:gd name="connsiteX4" fmla="*/ 914404 w 914586"/>
                  <a:gd name="connsiteY4" fmla="*/ 97580 h 198197"/>
                  <a:gd name="connsiteX5" fmla="*/ 820235 w 914586"/>
                  <a:gd name="connsiteY5" fmla="*/ 191664 h 198197"/>
                  <a:gd name="connsiteX6" fmla="*/ 474136 w 914586"/>
                  <a:gd name="connsiteY6" fmla="*/ 101755 h 198197"/>
                  <a:gd name="connsiteX7" fmla="*/ 99013 w 914586"/>
                  <a:gd name="connsiteY7" fmla="*/ 197582 h 198197"/>
                  <a:gd name="connsiteX8" fmla="*/ 3 w 914586"/>
                  <a:gd name="connsiteY8" fmla="*/ 100654 h 198197"/>
                  <a:gd name="connsiteX0" fmla="*/ 3 w 917167"/>
                  <a:gd name="connsiteY0" fmla="*/ 100654 h 198197"/>
                  <a:gd name="connsiteX1" fmla="*/ 100955 w 917167"/>
                  <a:gd name="connsiteY1" fmla="*/ 3545 h 198197"/>
                  <a:gd name="connsiteX2" fmla="*/ 469836 w 917167"/>
                  <a:gd name="connsiteY2" fmla="*/ 101635 h 198197"/>
                  <a:gd name="connsiteX3" fmla="*/ 823029 w 917167"/>
                  <a:gd name="connsiteY3" fmla="*/ 585 h 198197"/>
                  <a:gd name="connsiteX4" fmla="*/ 917002 w 917167"/>
                  <a:gd name="connsiteY4" fmla="*/ 101677 h 198197"/>
                  <a:gd name="connsiteX5" fmla="*/ 820235 w 917167"/>
                  <a:gd name="connsiteY5" fmla="*/ 191664 h 198197"/>
                  <a:gd name="connsiteX6" fmla="*/ 474136 w 917167"/>
                  <a:gd name="connsiteY6" fmla="*/ 101755 h 198197"/>
                  <a:gd name="connsiteX7" fmla="*/ 99013 w 917167"/>
                  <a:gd name="connsiteY7" fmla="*/ 197582 h 198197"/>
                  <a:gd name="connsiteX8" fmla="*/ 3 w 917167"/>
                  <a:gd name="connsiteY8" fmla="*/ 100654 h 198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7167" h="198197">
                    <a:moveTo>
                      <a:pt x="3" y="100654"/>
                    </a:moveTo>
                    <a:cubicBezTo>
                      <a:pt x="327" y="68315"/>
                      <a:pt x="24755" y="13080"/>
                      <a:pt x="100955" y="3545"/>
                    </a:cubicBezTo>
                    <a:cubicBezTo>
                      <a:pt x="177155" y="-5990"/>
                      <a:pt x="349490" y="102128"/>
                      <a:pt x="469836" y="101635"/>
                    </a:cubicBezTo>
                    <a:cubicBezTo>
                      <a:pt x="590182" y="101142"/>
                      <a:pt x="746829" y="-8950"/>
                      <a:pt x="823029" y="585"/>
                    </a:cubicBezTo>
                    <a:cubicBezTo>
                      <a:pt x="899229" y="10120"/>
                      <a:pt x="914621" y="79452"/>
                      <a:pt x="917002" y="101677"/>
                    </a:cubicBezTo>
                    <a:cubicBezTo>
                      <a:pt x="919383" y="123902"/>
                      <a:pt x="896435" y="182129"/>
                      <a:pt x="820235" y="191664"/>
                    </a:cubicBezTo>
                    <a:cubicBezTo>
                      <a:pt x="744035" y="201199"/>
                      <a:pt x="594340" y="100769"/>
                      <a:pt x="474136" y="101755"/>
                    </a:cubicBezTo>
                    <a:cubicBezTo>
                      <a:pt x="353932" y="102741"/>
                      <a:pt x="175213" y="207117"/>
                      <a:pt x="99013" y="197582"/>
                    </a:cubicBezTo>
                    <a:cubicBezTo>
                      <a:pt x="22813" y="188047"/>
                      <a:pt x="-321" y="132993"/>
                      <a:pt x="3" y="100654"/>
                    </a:cubicBezTo>
                    <a:close/>
                  </a:path>
                </a:pathLst>
              </a:custGeom>
              <a:solidFill>
                <a:srgbClr val="FBFE7E"/>
              </a:solidFill>
              <a:ln>
                <a:solidFill>
                  <a:srgbClr val="E164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5" name="Group 54"/>
            <p:cNvGrpSpPr/>
            <p:nvPr/>
          </p:nvGrpSpPr>
          <p:grpSpPr>
            <a:xfrm>
              <a:off x="2319017" y="3566535"/>
              <a:ext cx="1149989" cy="1649428"/>
              <a:chOff x="7031538" y="1324469"/>
              <a:chExt cx="1149989" cy="1649428"/>
            </a:xfrm>
          </p:grpSpPr>
          <p:sp>
            <p:nvSpPr>
              <p:cNvPr id="51" name="Arc 71"/>
              <p:cNvSpPr/>
              <p:nvPr/>
            </p:nvSpPr>
            <p:spPr>
              <a:xfrm rot="18900000">
                <a:off x="7031538" y="1823908"/>
                <a:ext cx="1149989" cy="1149989"/>
              </a:xfrm>
              <a:prstGeom prst="arc">
                <a:avLst/>
              </a:prstGeom>
              <a:ln>
                <a:solidFill>
                  <a:srgbClr val="E16400"/>
                </a:solidFill>
                <a:headEnd type="arrow" w="med" len="med"/>
                <a:tailEnd type="arrow" w="med" len="med"/>
              </a:ln>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52" name="Rectangle 72"/>
                  <p:cNvSpPr/>
                  <p:nvPr/>
                </p:nvSpPr>
                <p:spPr>
                  <a:xfrm>
                    <a:off x="7354494" y="1324469"/>
                    <a:ext cx="530337" cy="406586"/>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m:rPr>
                              <m:nor/>
                            </m:rPr>
                            <a:rPr kumimoji="0" lang="en-US" sz="2000" b="1" i="0" u="none" strike="noStrike" kern="1200" cap="none" spc="0" normalizeH="0" baseline="0" noProof="0" smtClean="0">
                              <a:ln>
                                <a:noFill/>
                              </a:ln>
                              <a:solidFill>
                                <a:srgbClr val="E16400"/>
                              </a:solidFill>
                              <a:effectLst/>
                              <a:uLnTx/>
                              <a:uFillTx/>
                              <a:latin typeface="Cambria Math"/>
                              <a:ea typeface="宋体"/>
                              <a:cs typeface="+mn-cs"/>
                            </a:rPr>
                            <m:t>−</m:t>
                          </m:r>
                          <m:sSub>
                            <m:sSubPr>
                              <m:ctrlPr>
                                <a:rPr kumimoji="0" lang="en-US" sz="2000" b="1" i="1" u="none" strike="noStrike" kern="1200" cap="none" spc="0" normalizeH="0" baseline="0" noProof="0" smtClean="0">
                                  <a:ln>
                                    <a:noFill/>
                                  </a:ln>
                                  <a:solidFill>
                                    <a:srgbClr val="E16400"/>
                                  </a:solidFill>
                                  <a:effectLst/>
                                  <a:uLnTx/>
                                  <a:uFillTx/>
                                  <a:latin typeface="Cambria Math" panose="02040503050406030204" pitchFamily="18" charset="0"/>
                                  <a:ea typeface="+mn-ea"/>
                                  <a:cs typeface="+mn-cs"/>
                                </a:rPr>
                              </m:ctrlPr>
                            </m:sSubPr>
                            <m:e>
                              <m:r>
                                <a:rPr kumimoji="0" lang="en-US" sz="2000" b="1" i="1" u="none" strike="noStrike" kern="1200" cap="none" spc="0" normalizeH="0" baseline="0" noProof="0" smtClean="0">
                                  <a:ln>
                                    <a:noFill/>
                                  </a:ln>
                                  <a:solidFill>
                                    <a:srgbClr val="E16400"/>
                                  </a:solidFill>
                                  <a:effectLst/>
                                  <a:uLnTx/>
                                  <a:uFillTx/>
                                  <a:latin typeface="Cambria Math"/>
                                  <a:ea typeface="+mn-ea"/>
                                  <a:cs typeface="+mn-cs"/>
                                </a:rPr>
                                <m:t>𝒕</m:t>
                              </m:r>
                            </m:e>
                            <m:sub>
                              <m:r>
                                <a:rPr kumimoji="0" lang="en-US" sz="2000" b="1" i="1" u="none" strike="noStrike" kern="1200" cap="none" spc="0" normalizeH="0" baseline="0" noProof="0" smtClean="0">
                                  <a:ln>
                                    <a:noFill/>
                                  </a:ln>
                                  <a:solidFill>
                                    <a:srgbClr val="E16400"/>
                                  </a:solidFill>
                                  <a:effectLst/>
                                  <a:uLnTx/>
                                  <a:uFillTx/>
                                  <a:latin typeface="Cambria Math"/>
                                  <a:ea typeface="Cambria Math"/>
                                  <a:cs typeface="+mn-cs"/>
                                </a:rPr>
                                <m:t>∥</m:t>
                              </m:r>
                            </m:sub>
                          </m:sSub>
                        </m:oMath>
                      </m:oMathPara>
                    </a14:m>
                    <a:endParaRPr kumimoji="0" lang="en-US" sz="2000" b="1" i="0" u="none" strike="noStrike" kern="1200" cap="none" spc="0" normalizeH="0" baseline="0" noProof="0" dirty="0">
                      <a:ln>
                        <a:noFill/>
                      </a:ln>
                      <a:solidFill>
                        <a:srgbClr val="E16400"/>
                      </a:solidFill>
                      <a:effectLst/>
                      <a:uLnTx/>
                      <a:uFillTx/>
                      <a:latin typeface="Calibri"/>
                      <a:ea typeface="宋体"/>
                      <a:cs typeface="+mn-cs"/>
                    </a:endParaRPr>
                  </a:p>
                </p:txBody>
              </p:sp>
            </mc:Choice>
            <mc:Fallback xmlns="">
              <p:sp>
                <p:nvSpPr>
                  <p:cNvPr id="52" name="Rectangle 72"/>
                  <p:cNvSpPr>
                    <a:spLocks noRot="1" noChangeAspect="1" noMove="1" noResize="1" noEditPoints="1" noAdjustHandles="1" noChangeArrowheads="1" noChangeShapeType="1" noTextEdit="1"/>
                  </p:cNvSpPr>
                  <p:nvPr/>
                </p:nvSpPr>
                <p:spPr>
                  <a:xfrm>
                    <a:off x="7354494" y="1324469"/>
                    <a:ext cx="530337" cy="406586"/>
                  </a:xfrm>
                  <a:prstGeom prst="rect">
                    <a:avLst/>
                  </a:prstGeom>
                  <a:blipFill rotWithShape="0">
                    <a:blip r:embed="rId5"/>
                    <a:stretch>
                      <a:fillRect r="-56897" b="-60000"/>
                    </a:stretch>
                  </a:blipFill>
                </p:spPr>
                <p:txBody>
                  <a:bodyPr/>
                  <a:lstStyle/>
                  <a:p>
                    <a:r>
                      <a:rPr lang="zh-CN" altLang="en-US">
                        <a:noFill/>
                      </a:rPr>
                      <a:t> </a:t>
                    </a:r>
                  </a:p>
                </p:txBody>
              </p:sp>
            </mc:Fallback>
          </mc:AlternateContent>
        </p:grpSp>
        <p:grpSp>
          <p:nvGrpSpPr>
            <p:cNvPr id="36" name="Group 55"/>
            <p:cNvGrpSpPr/>
            <p:nvPr/>
          </p:nvGrpSpPr>
          <p:grpSpPr>
            <a:xfrm>
              <a:off x="1164342" y="4555401"/>
              <a:ext cx="1993091" cy="1235759"/>
              <a:chOff x="5876863" y="2313335"/>
              <a:chExt cx="1993091" cy="1235759"/>
            </a:xfrm>
          </p:grpSpPr>
          <p:sp>
            <p:nvSpPr>
              <p:cNvPr id="49" name="Arc 67"/>
              <p:cNvSpPr/>
              <p:nvPr/>
            </p:nvSpPr>
            <p:spPr>
              <a:xfrm rot="13500000">
                <a:off x="6634195" y="2313335"/>
                <a:ext cx="1235759" cy="1235759"/>
              </a:xfrm>
              <a:prstGeom prst="arc">
                <a:avLst/>
              </a:prstGeom>
              <a:ln>
                <a:solidFill>
                  <a:srgbClr val="025A90"/>
                </a:solidFill>
                <a:headEnd type="arrow" w="med" len="med"/>
                <a:tailEnd type="arrow" w="med" len="med"/>
              </a:ln>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50" name="Rectangle 70"/>
                  <p:cNvSpPr/>
                  <p:nvPr/>
                </p:nvSpPr>
                <p:spPr>
                  <a:xfrm>
                    <a:off x="5876863" y="2780370"/>
                    <a:ext cx="530337" cy="406586"/>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m:rPr>
                              <m:nor/>
                            </m:rPr>
                            <a:rPr kumimoji="0" lang="en-US" sz="2000" b="1" i="0" u="none" strike="noStrike" kern="1200" cap="none" spc="0" normalizeH="0" baseline="0" noProof="0" smtClean="0">
                              <a:ln>
                                <a:noFill/>
                              </a:ln>
                              <a:solidFill>
                                <a:srgbClr val="025A90"/>
                              </a:solidFill>
                              <a:effectLst/>
                              <a:uLnTx/>
                              <a:uFillTx/>
                              <a:latin typeface="Cambria Math"/>
                              <a:ea typeface="宋体"/>
                              <a:cs typeface="+mn-cs"/>
                            </a:rPr>
                            <m:t>−</m:t>
                          </m:r>
                          <m:sSub>
                            <m:sSubPr>
                              <m:ctrlPr>
                                <a:rPr kumimoji="0" lang="en-US" sz="2000" b="1" i="1" u="none" strike="noStrike" kern="1200" cap="none" spc="0" normalizeH="0" baseline="0" noProof="0" smtClean="0">
                                  <a:ln>
                                    <a:noFill/>
                                  </a:ln>
                                  <a:solidFill>
                                    <a:srgbClr val="025A90"/>
                                  </a:solidFill>
                                  <a:effectLst/>
                                  <a:uLnTx/>
                                  <a:uFillTx/>
                                  <a:latin typeface="Cambria Math" panose="02040503050406030204" pitchFamily="18" charset="0"/>
                                  <a:ea typeface="+mn-ea"/>
                                  <a:cs typeface="+mn-cs"/>
                                </a:rPr>
                              </m:ctrlPr>
                            </m:sSubPr>
                            <m:e>
                              <m:r>
                                <a:rPr kumimoji="0" lang="en-US" sz="2000" b="1" i="1" u="none" strike="noStrike" kern="1200" cap="none" spc="0" normalizeH="0" baseline="0" noProof="0" smtClean="0">
                                  <a:ln>
                                    <a:noFill/>
                                  </a:ln>
                                  <a:solidFill>
                                    <a:srgbClr val="025A90"/>
                                  </a:solidFill>
                                  <a:effectLst/>
                                  <a:uLnTx/>
                                  <a:uFillTx/>
                                  <a:latin typeface="Cambria Math"/>
                                  <a:ea typeface="+mn-ea"/>
                                  <a:cs typeface="+mn-cs"/>
                                </a:rPr>
                                <m:t>𝒕</m:t>
                              </m:r>
                            </m:e>
                            <m:sub>
                              <m:r>
                                <a:rPr kumimoji="0" lang="en-US" sz="2000" b="1" i="1" u="none" strike="noStrike" kern="1200" cap="none" spc="0" normalizeH="0" baseline="0" noProof="0" smtClean="0">
                                  <a:ln>
                                    <a:noFill/>
                                  </a:ln>
                                  <a:solidFill>
                                    <a:srgbClr val="025A90"/>
                                  </a:solidFill>
                                  <a:effectLst/>
                                  <a:uLnTx/>
                                  <a:uFillTx/>
                                  <a:latin typeface="Cambria Math"/>
                                  <a:ea typeface="Cambria Math"/>
                                  <a:cs typeface="+mn-cs"/>
                                </a:rPr>
                                <m:t>∥</m:t>
                              </m:r>
                            </m:sub>
                          </m:sSub>
                        </m:oMath>
                      </m:oMathPara>
                    </a14:m>
                    <a:endParaRPr kumimoji="0" lang="en-US" sz="2000" b="1" i="0" u="none" strike="noStrike" kern="1200" cap="none" spc="0" normalizeH="0" baseline="0" noProof="0" dirty="0">
                      <a:ln>
                        <a:noFill/>
                      </a:ln>
                      <a:solidFill>
                        <a:srgbClr val="025A90"/>
                      </a:solidFill>
                      <a:effectLst/>
                      <a:uLnTx/>
                      <a:uFillTx/>
                      <a:latin typeface="Calibri"/>
                      <a:ea typeface="宋体"/>
                      <a:cs typeface="+mn-cs"/>
                    </a:endParaRPr>
                  </a:p>
                </p:txBody>
              </p:sp>
            </mc:Choice>
            <mc:Fallback xmlns="">
              <p:sp>
                <p:nvSpPr>
                  <p:cNvPr id="50" name="Rectangle 70"/>
                  <p:cNvSpPr>
                    <a:spLocks noRot="1" noChangeAspect="1" noMove="1" noResize="1" noEditPoints="1" noAdjustHandles="1" noChangeArrowheads="1" noChangeShapeType="1" noTextEdit="1"/>
                  </p:cNvSpPr>
                  <p:nvPr/>
                </p:nvSpPr>
                <p:spPr>
                  <a:xfrm>
                    <a:off x="5876863" y="2780370"/>
                    <a:ext cx="530337" cy="406586"/>
                  </a:xfrm>
                  <a:prstGeom prst="rect">
                    <a:avLst/>
                  </a:prstGeom>
                  <a:blipFill rotWithShape="0">
                    <a:blip r:embed="rId6"/>
                    <a:stretch>
                      <a:fillRect r="-59649" b="-60000"/>
                    </a:stretch>
                  </a:blipFill>
                </p:spPr>
                <p:txBody>
                  <a:bodyPr/>
                  <a:lstStyle/>
                  <a:p>
                    <a:r>
                      <a:rPr lang="zh-CN" altLang="en-US">
                        <a:noFill/>
                      </a:rPr>
                      <a:t> </a:t>
                    </a:r>
                  </a:p>
                </p:txBody>
              </p:sp>
            </mc:Fallback>
          </mc:AlternateContent>
        </p:grpSp>
        <p:grpSp>
          <p:nvGrpSpPr>
            <p:cNvPr id="37" name="Group 58"/>
            <p:cNvGrpSpPr/>
            <p:nvPr/>
          </p:nvGrpSpPr>
          <p:grpSpPr>
            <a:xfrm>
              <a:off x="2335938" y="4724473"/>
              <a:ext cx="1028741" cy="870393"/>
              <a:chOff x="7048459" y="2495991"/>
              <a:chExt cx="1028741" cy="870393"/>
            </a:xfrm>
          </p:grpSpPr>
          <p:grpSp>
            <p:nvGrpSpPr>
              <p:cNvPr id="44" name="Group 59"/>
              <p:cNvGrpSpPr/>
              <p:nvPr/>
            </p:nvGrpSpPr>
            <p:grpSpPr>
              <a:xfrm>
                <a:off x="7325964" y="2680584"/>
                <a:ext cx="405504" cy="405504"/>
                <a:chOff x="7976496" y="1523927"/>
                <a:chExt cx="405504" cy="405504"/>
              </a:xfrm>
            </p:grpSpPr>
            <p:cxnSp>
              <p:nvCxnSpPr>
                <p:cNvPr id="47" name="Straight Arrow Connector 65"/>
                <p:cNvCxnSpPr/>
                <p:nvPr/>
              </p:nvCxnSpPr>
              <p:spPr>
                <a:xfrm>
                  <a:off x="7976496" y="1524000"/>
                  <a:ext cx="405504" cy="0"/>
                </a:xfrm>
                <a:prstGeom prst="straightConnector1">
                  <a:avLst/>
                </a:prstGeom>
                <a:ln w="19050">
                  <a:tailEnd type="arrow"/>
                </a:ln>
              </p:spPr>
              <p:style>
                <a:lnRef idx="2">
                  <a:schemeClr val="dk1"/>
                </a:lnRef>
                <a:fillRef idx="0">
                  <a:schemeClr val="dk1"/>
                </a:fillRef>
                <a:effectRef idx="1">
                  <a:schemeClr val="dk1"/>
                </a:effectRef>
                <a:fontRef idx="minor">
                  <a:schemeClr val="tx1"/>
                </a:fontRef>
              </p:style>
            </p:cxnSp>
            <p:cxnSp>
              <p:nvCxnSpPr>
                <p:cNvPr id="48" name="Straight Arrow Connector 66"/>
                <p:cNvCxnSpPr/>
                <p:nvPr/>
              </p:nvCxnSpPr>
              <p:spPr>
                <a:xfrm rot="5400000">
                  <a:off x="7776054" y="1726679"/>
                  <a:ext cx="405504" cy="0"/>
                </a:xfrm>
                <a:prstGeom prst="straightConnector1">
                  <a:avLst/>
                </a:prstGeom>
                <a:ln w="19050">
                  <a:tailEnd type="arrow"/>
                </a:ln>
              </p:spPr>
              <p:style>
                <a:lnRef idx="2">
                  <a:schemeClr val="dk1"/>
                </a:lnRef>
                <a:fillRef idx="0">
                  <a:schemeClr val="dk1"/>
                </a:fillRef>
                <a:effectRef idx="1">
                  <a:schemeClr val="dk1"/>
                </a:effectRef>
                <a:fontRef idx="minor">
                  <a:schemeClr val="tx1"/>
                </a:fontRef>
              </p:style>
            </p:cxnSp>
          </p:grpSp>
          <mc:AlternateContent xmlns:mc="http://schemas.openxmlformats.org/markup-compatibility/2006" xmlns:a14="http://schemas.microsoft.com/office/drawing/2010/main">
            <mc:Choice Requires="a14">
              <p:sp>
                <p:nvSpPr>
                  <p:cNvPr id="45" name="Rectangle 60"/>
                  <p:cNvSpPr/>
                  <p:nvPr/>
                </p:nvSpPr>
                <p:spPr>
                  <a:xfrm>
                    <a:off x="7619126" y="2495991"/>
                    <a:ext cx="458074"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acc>
                                <m:accPr>
                                  <m:chr m:val="̂"/>
                                  <m:ctrlP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accPr>
                                <m:e>
                                  <m:r>
                                    <a:rPr kumimoji="0" lang="en-US" sz="1800" b="0" i="1" u="none" strike="noStrike" kern="1200" cap="none" spc="0" normalizeH="0" baseline="0" noProof="0">
                                      <a:ln>
                                        <a:noFill/>
                                      </a:ln>
                                      <a:solidFill>
                                        <a:prstClr val="black"/>
                                      </a:solidFill>
                                      <a:effectLst/>
                                      <a:uLnTx/>
                                      <a:uFillTx/>
                                      <a:latin typeface="Cambria Math"/>
                                      <a:ea typeface="+mn-ea"/>
                                      <a:cs typeface="+mn-cs"/>
                                    </a:rPr>
                                    <m:t>𝑒</m:t>
                                  </m:r>
                                </m:e>
                              </m:acc>
                            </m:e>
                            <m:sub>
                              <m:r>
                                <a:rPr kumimoji="0" lang="en-US" sz="1800" b="1" i="1" u="none" strike="noStrike" kern="1200" cap="none" spc="0" normalizeH="0" baseline="0" noProof="0" smtClean="0">
                                  <a:ln>
                                    <a:noFill/>
                                  </a:ln>
                                  <a:solidFill>
                                    <a:srgbClr val="E16400"/>
                                  </a:solidFill>
                                  <a:effectLst/>
                                  <a:uLnTx/>
                                  <a:uFillTx/>
                                  <a:latin typeface="Cambria Math"/>
                                  <a:ea typeface="Cambria Math"/>
                                  <a:cs typeface="+mn-cs"/>
                                </a:rPr>
                                <m:t>𝒙</m:t>
                              </m:r>
                            </m:sub>
                          </m:sSub>
                        </m:oMath>
                      </m:oMathPara>
                    </a14:m>
                    <a:endParaRPr kumimoji="0" lang="en-US" sz="1800" b="0" i="0" u="none" strike="noStrike" kern="1200" cap="none" spc="0" normalizeH="0" baseline="0" noProof="0" dirty="0">
                      <a:ln>
                        <a:noFill/>
                      </a:ln>
                      <a:solidFill>
                        <a:prstClr val="black"/>
                      </a:solidFill>
                      <a:effectLst/>
                      <a:uLnTx/>
                      <a:uFillTx/>
                      <a:latin typeface="Calibri"/>
                      <a:ea typeface="宋体"/>
                      <a:cs typeface="+mn-cs"/>
                    </a:endParaRPr>
                  </a:p>
                </p:txBody>
              </p:sp>
            </mc:Choice>
            <mc:Fallback xmlns="">
              <p:sp>
                <p:nvSpPr>
                  <p:cNvPr id="45" name="Rectangle 60"/>
                  <p:cNvSpPr>
                    <a:spLocks noRot="1" noChangeAspect="1" noMove="1" noResize="1" noEditPoints="1" noAdjustHandles="1" noChangeArrowheads="1" noChangeShapeType="1" noTextEdit="1"/>
                  </p:cNvSpPr>
                  <p:nvPr/>
                </p:nvSpPr>
                <p:spPr>
                  <a:xfrm>
                    <a:off x="7619126" y="2495991"/>
                    <a:ext cx="458074" cy="369332"/>
                  </a:xfrm>
                  <a:prstGeom prst="rect">
                    <a:avLst/>
                  </a:prstGeom>
                  <a:blipFill rotWithShape="0">
                    <a:blip r:embed="rId7"/>
                    <a:stretch>
                      <a:fillRect t="-9756" r="-32653" b="-4146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6" name="Rectangle 64"/>
                  <p:cNvSpPr/>
                  <p:nvPr/>
                </p:nvSpPr>
                <p:spPr>
                  <a:xfrm>
                    <a:off x="7048459" y="2975123"/>
                    <a:ext cx="465705" cy="39126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acc>
                                <m:accPr>
                                  <m:chr m:val="̂"/>
                                  <m:ctrlP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accPr>
                                <m:e>
                                  <m:r>
                                    <a:rPr kumimoji="0" lang="en-US" sz="1800" b="0" i="1" u="none" strike="noStrike" kern="1200" cap="none" spc="0" normalizeH="0" baseline="0" noProof="0">
                                      <a:ln>
                                        <a:noFill/>
                                      </a:ln>
                                      <a:solidFill>
                                        <a:prstClr val="black"/>
                                      </a:solidFill>
                                      <a:effectLst/>
                                      <a:uLnTx/>
                                      <a:uFillTx/>
                                      <a:latin typeface="Cambria Math"/>
                                      <a:ea typeface="+mn-ea"/>
                                      <a:cs typeface="+mn-cs"/>
                                    </a:rPr>
                                    <m:t>𝑒</m:t>
                                  </m:r>
                                </m:e>
                              </m:acc>
                            </m:e>
                            <m:sub>
                              <m:r>
                                <a:rPr kumimoji="0" lang="en-US" sz="1800" b="1" i="1" u="none" strike="noStrike" kern="1200" cap="none" spc="0" normalizeH="0" baseline="0" noProof="0" smtClean="0">
                                  <a:ln>
                                    <a:noFill/>
                                  </a:ln>
                                  <a:solidFill>
                                    <a:srgbClr val="025A90"/>
                                  </a:solidFill>
                                  <a:effectLst/>
                                  <a:uLnTx/>
                                  <a:uFillTx/>
                                  <a:latin typeface="Cambria Math"/>
                                  <a:ea typeface="Cambria Math"/>
                                  <a:cs typeface="+mn-cs"/>
                                </a:rPr>
                                <m:t>𝒚</m:t>
                              </m:r>
                            </m:sub>
                          </m:sSub>
                        </m:oMath>
                      </m:oMathPara>
                    </a14:m>
                    <a:endParaRPr kumimoji="0" lang="en-US" sz="1800" b="0" i="0" u="none" strike="noStrike" kern="1200" cap="none" spc="0" normalizeH="0" baseline="0" noProof="0" dirty="0">
                      <a:ln>
                        <a:noFill/>
                      </a:ln>
                      <a:solidFill>
                        <a:prstClr val="black"/>
                      </a:solidFill>
                      <a:effectLst/>
                      <a:uLnTx/>
                      <a:uFillTx/>
                      <a:latin typeface="Calibri"/>
                      <a:ea typeface="宋体"/>
                      <a:cs typeface="+mn-cs"/>
                    </a:endParaRPr>
                  </a:p>
                </p:txBody>
              </p:sp>
            </mc:Choice>
            <mc:Fallback xmlns="">
              <p:sp>
                <p:nvSpPr>
                  <p:cNvPr id="46" name="Rectangle 64"/>
                  <p:cNvSpPr>
                    <a:spLocks noRot="1" noChangeAspect="1" noMove="1" noResize="1" noEditPoints="1" noAdjustHandles="1" noChangeArrowheads="1" noChangeShapeType="1" noTextEdit="1"/>
                  </p:cNvSpPr>
                  <p:nvPr/>
                </p:nvSpPr>
                <p:spPr>
                  <a:xfrm>
                    <a:off x="7048459" y="2975123"/>
                    <a:ext cx="465705" cy="391261"/>
                  </a:xfrm>
                  <a:prstGeom prst="rect">
                    <a:avLst/>
                  </a:prstGeom>
                  <a:blipFill rotWithShape="0">
                    <a:blip r:embed="rId8"/>
                    <a:stretch>
                      <a:fillRect t="-6977" r="-31373" b="-58140"/>
                    </a:stretch>
                  </a:blipFill>
                </p:spPr>
                <p:txBody>
                  <a:bodyPr/>
                  <a:lstStyle/>
                  <a:p>
                    <a:r>
                      <a:rPr lang="zh-CN" altLang="en-US">
                        <a:noFill/>
                      </a:rPr>
                      <a:t> </a:t>
                    </a:r>
                  </a:p>
                </p:txBody>
              </p:sp>
            </mc:Fallback>
          </mc:AlternateContent>
        </p:grpSp>
        <p:grpSp>
          <p:nvGrpSpPr>
            <p:cNvPr id="38" name="组合 37"/>
            <p:cNvGrpSpPr/>
            <p:nvPr/>
          </p:nvGrpSpPr>
          <p:grpSpPr>
            <a:xfrm rot="2400000">
              <a:off x="2483237" y="4210496"/>
              <a:ext cx="138491" cy="428360"/>
              <a:chOff x="4567471" y="1066800"/>
              <a:chExt cx="161457" cy="499395"/>
            </a:xfrm>
          </p:grpSpPr>
          <p:cxnSp>
            <p:nvCxnSpPr>
              <p:cNvPr id="42" name="直接箭头连接符 41"/>
              <p:cNvCxnSpPr/>
              <p:nvPr/>
            </p:nvCxnSpPr>
            <p:spPr>
              <a:xfrm flipV="1">
                <a:off x="4648200" y="1066800"/>
                <a:ext cx="0" cy="499395"/>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43" name="椭圆 42"/>
              <p:cNvSpPr>
                <a:spLocks noChangeAspect="1"/>
              </p:cNvSpPr>
              <p:nvPr/>
            </p:nvSpPr>
            <p:spPr>
              <a:xfrm>
                <a:off x="4567471" y="1295400"/>
                <a:ext cx="161457" cy="161457"/>
              </a:xfrm>
              <a:prstGeom prst="ellipse">
                <a:avLst/>
              </a:prstGeom>
              <a:ln/>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grpSp>
        <p:grpSp>
          <p:nvGrpSpPr>
            <p:cNvPr id="39" name="组合 38"/>
            <p:cNvGrpSpPr/>
            <p:nvPr/>
          </p:nvGrpSpPr>
          <p:grpSpPr>
            <a:xfrm rot="2400000">
              <a:off x="2173718" y="4534833"/>
              <a:ext cx="132615" cy="410185"/>
              <a:chOff x="5324943" y="1219200"/>
              <a:chExt cx="161457" cy="499395"/>
            </a:xfrm>
          </p:grpSpPr>
          <p:cxnSp>
            <p:nvCxnSpPr>
              <p:cNvPr id="40" name="直接箭头连接符 39"/>
              <p:cNvCxnSpPr/>
              <p:nvPr/>
            </p:nvCxnSpPr>
            <p:spPr>
              <a:xfrm flipV="1">
                <a:off x="5405672" y="1219200"/>
                <a:ext cx="0" cy="499395"/>
              </a:xfrm>
              <a:prstGeom prst="straightConnector1">
                <a:avLst/>
              </a:prstGeom>
              <a:ln>
                <a:solidFill>
                  <a:srgbClr val="002060"/>
                </a:solidFill>
                <a:tailEnd type="arrow"/>
              </a:ln>
            </p:spPr>
            <p:style>
              <a:lnRef idx="3">
                <a:schemeClr val="accent1"/>
              </a:lnRef>
              <a:fillRef idx="0">
                <a:schemeClr val="accent1"/>
              </a:fillRef>
              <a:effectRef idx="2">
                <a:schemeClr val="accent1"/>
              </a:effectRef>
              <a:fontRef idx="minor">
                <a:schemeClr val="tx1"/>
              </a:fontRef>
            </p:style>
          </p:cxnSp>
          <p:sp>
            <p:nvSpPr>
              <p:cNvPr id="41" name="椭圆 40"/>
              <p:cNvSpPr>
                <a:spLocks noChangeAspect="1"/>
              </p:cNvSpPr>
              <p:nvPr/>
            </p:nvSpPr>
            <p:spPr>
              <a:xfrm>
                <a:off x="5324943" y="1447800"/>
                <a:ext cx="161457" cy="161457"/>
              </a:xfrm>
              <a:prstGeom prst="ellipse">
                <a:avLst/>
              </a:prstGeom>
              <a:solidFill>
                <a:srgbClr val="000090"/>
              </a:solidFill>
              <a:ln>
                <a:solidFill>
                  <a:srgbClr val="002060"/>
                </a:solidFill>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grpSp>
      </p:grpSp>
      <p:pic>
        <p:nvPicPr>
          <p:cNvPr id="70" name="Picture 2859" descr="Key Imag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308580" y="3126751"/>
            <a:ext cx="2139384" cy="2139384"/>
          </a:xfrm>
          <a:prstGeom prst="rect">
            <a:avLst/>
          </a:prstGeom>
          <a:noFill/>
          <a:extLst>
            <a:ext uri="{909E8E84-426E-40DD-AFC4-6F175D3DCCD1}">
              <a14:hiddenFill xmlns:a14="http://schemas.microsoft.com/office/drawing/2010/main">
                <a:solidFill>
                  <a:srgbClr val="FFFFFF"/>
                </a:solidFill>
              </a14:hiddenFill>
            </a:ext>
          </a:extLst>
        </p:spPr>
      </p:pic>
      <p:sp>
        <p:nvSpPr>
          <p:cNvPr id="71" name="Rectangle 5"/>
          <p:cNvSpPr>
            <a:spLocks noChangeArrowheads="1"/>
          </p:cNvSpPr>
          <p:nvPr/>
        </p:nvSpPr>
        <p:spPr bwMode="auto">
          <a:xfrm>
            <a:off x="546835" y="2898591"/>
            <a:ext cx="259642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ea typeface="宋体" pitchFamily="2" charset="-122"/>
              </a:defRPr>
            </a:lvl1pPr>
            <a:lvl2pPr marL="742950" indent="-285750" eaLnBrk="0" hangingPunct="0">
              <a:spcBef>
                <a:spcPct val="20000"/>
              </a:spcBef>
              <a:buFont typeface="Arial" charset="0"/>
              <a:buChar char="–"/>
              <a:defRPr sz="2800">
                <a:solidFill>
                  <a:schemeClr val="tx1"/>
                </a:solidFill>
                <a:latin typeface="Calibri" pitchFamily="34" charset="0"/>
                <a:ea typeface="宋体" pitchFamily="2" charset="-122"/>
              </a:defRPr>
            </a:lvl2pPr>
            <a:lvl3pPr marL="1143000" indent="-228600" eaLnBrk="0" hangingPunct="0">
              <a:spcBef>
                <a:spcPct val="20000"/>
              </a:spcBef>
              <a:buFont typeface="Arial" charset="0"/>
              <a:buChar char="•"/>
              <a:defRPr sz="2400">
                <a:solidFill>
                  <a:schemeClr val="tx1"/>
                </a:solidFill>
                <a:latin typeface="Calibri" pitchFamily="34" charset="0"/>
                <a:ea typeface="宋体" pitchFamily="2" charset="-122"/>
              </a:defRPr>
            </a:lvl3pPr>
            <a:lvl4pPr marL="1600200" indent="-228600" eaLnBrk="0" hangingPunct="0">
              <a:spcBef>
                <a:spcPct val="20000"/>
              </a:spcBef>
              <a:buFont typeface="Arial" charset="0"/>
              <a:buChar char="–"/>
              <a:defRPr sz="2000">
                <a:solidFill>
                  <a:schemeClr val="tx1"/>
                </a:solidFill>
                <a:latin typeface="Calibri" pitchFamily="34" charset="0"/>
                <a:ea typeface="宋体" pitchFamily="2" charset="-122"/>
              </a:defRPr>
            </a:lvl4pPr>
            <a:lvl5pPr marL="2057400" indent="-228600" eaLnBrk="0" hangingPunct="0">
              <a:spcBef>
                <a:spcPct val="20000"/>
              </a:spcBef>
              <a:buFont typeface="Arial" charset="0"/>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charset="0"/>
              <a:buNone/>
              <a:tabLst/>
              <a:defRPr/>
            </a:pPr>
            <a:r>
              <a:rPr kumimoji="0" lang="en-US" altLang="zh-CN" sz="2000" b="0"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T</a:t>
            </a:r>
            <a:r>
              <a:rPr kumimoji="0" lang="en-US" altLang="zh-CN" sz="2000" b="0" i="0" u="none" strike="noStrike" kern="1200" cap="none" spc="0" normalizeH="0" baseline="0" noProof="0" dirty="0" smtClean="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he first proof to our knowledge.</a:t>
            </a:r>
            <a:endParaRPr kumimoji="0" lang="en-US" altLang="zh-CN" sz="2000" b="0"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77" name="Rectangle 5"/>
          <p:cNvSpPr>
            <a:spLocks noChangeArrowheads="1"/>
          </p:cNvSpPr>
          <p:nvPr/>
        </p:nvSpPr>
        <p:spPr bwMode="auto">
          <a:xfrm>
            <a:off x="6176532" y="5593762"/>
            <a:ext cx="2956383"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ea typeface="宋体" pitchFamily="2" charset="-122"/>
              </a:defRPr>
            </a:lvl1pPr>
            <a:lvl2pPr marL="742950" indent="-285750" eaLnBrk="0" hangingPunct="0">
              <a:spcBef>
                <a:spcPct val="20000"/>
              </a:spcBef>
              <a:buFont typeface="Arial" charset="0"/>
              <a:buChar char="–"/>
              <a:defRPr sz="2800">
                <a:solidFill>
                  <a:schemeClr val="tx1"/>
                </a:solidFill>
                <a:latin typeface="Calibri" pitchFamily="34" charset="0"/>
                <a:ea typeface="宋体" pitchFamily="2" charset="-122"/>
              </a:defRPr>
            </a:lvl2pPr>
            <a:lvl3pPr marL="1143000" indent="-228600" eaLnBrk="0" hangingPunct="0">
              <a:spcBef>
                <a:spcPct val="20000"/>
              </a:spcBef>
              <a:buFont typeface="Arial" charset="0"/>
              <a:buChar char="•"/>
              <a:defRPr sz="2400">
                <a:solidFill>
                  <a:schemeClr val="tx1"/>
                </a:solidFill>
                <a:latin typeface="Calibri" pitchFamily="34" charset="0"/>
                <a:ea typeface="宋体" pitchFamily="2" charset="-122"/>
              </a:defRPr>
            </a:lvl3pPr>
            <a:lvl4pPr marL="1600200" indent="-228600" eaLnBrk="0" hangingPunct="0">
              <a:spcBef>
                <a:spcPct val="20000"/>
              </a:spcBef>
              <a:buFont typeface="Arial" charset="0"/>
              <a:buChar char="–"/>
              <a:defRPr sz="2000">
                <a:solidFill>
                  <a:schemeClr val="tx1"/>
                </a:solidFill>
                <a:latin typeface="Calibri" pitchFamily="34" charset="0"/>
                <a:ea typeface="宋体" pitchFamily="2" charset="-122"/>
              </a:defRPr>
            </a:lvl4pPr>
            <a:lvl5pPr marL="2057400" indent="-228600" eaLnBrk="0" hangingPunct="0">
              <a:spcBef>
                <a:spcPct val="20000"/>
              </a:spcBef>
              <a:buFont typeface="Arial" charset="0"/>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charset="0"/>
              <a:buNone/>
              <a:tabLst/>
              <a:defRPr/>
            </a:pPr>
            <a:r>
              <a:rPr kumimoji="0" lang="en-US" altLang="zh-CN" sz="1800" b="0" i="0" u="none" strike="noStrike" kern="1200" cap="none" spc="0" normalizeH="0" baseline="0" noProof="0" dirty="0" smtClean="0">
                <a:ln>
                  <a:noFill/>
                </a:ln>
                <a:solidFill>
                  <a:srgbClr val="0000CC"/>
                </a:solidFill>
                <a:effectLst/>
                <a:uLnTx/>
                <a:uFillTx/>
                <a:latin typeface="Tahoma" panose="020B0604030504040204" pitchFamily="34" charset="0"/>
                <a:ea typeface="Tahoma" panose="020B0604030504040204" pitchFamily="34" charset="0"/>
                <a:cs typeface="Tahoma" panose="020B0604030504040204" pitchFamily="34" charset="0"/>
              </a:rPr>
              <a:t>Curie-Weiss susceptibility </a:t>
            </a:r>
            <a:r>
              <a:rPr kumimoji="0" lang="en-US" altLang="zh-CN" sz="1800" b="0" i="0" u="none" strike="noStrike" kern="1200" cap="none" spc="0" normalizeH="0" baseline="0" noProof="0" dirty="0" err="1" smtClean="0">
                <a:ln>
                  <a:noFill/>
                </a:ln>
                <a:solidFill>
                  <a:srgbClr val="0000CC"/>
                </a:solidFill>
                <a:effectLst/>
                <a:uLnTx/>
                <a:uFillTx/>
                <a:latin typeface="Tahoma" panose="020B0604030504040204" pitchFamily="34" charset="0"/>
                <a:ea typeface="Tahoma" panose="020B0604030504040204" pitchFamily="34" charset="0"/>
                <a:cs typeface="Tahoma" panose="020B0604030504040204" pitchFamily="34" charset="0"/>
              </a:rPr>
              <a:t>v.s</a:t>
            </a:r>
            <a:r>
              <a:rPr kumimoji="0" lang="en-US" altLang="zh-CN" sz="1800" b="0" i="0" u="none" strike="noStrike" kern="1200" cap="none" spc="0" normalizeH="0" baseline="0" noProof="0" dirty="0" smtClean="0">
                <a:ln>
                  <a:noFill/>
                </a:ln>
                <a:solidFill>
                  <a:srgbClr val="0000CC"/>
                </a:solidFill>
                <a:effectLst/>
                <a:uLnTx/>
                <a:uFillTx/>
                <a:latin typeface="Tahoma" panose="020B0604030504040204" pitchFamily="34" charset="0"/>
                <a:ea typeface="Tahoma" panose="020B0604030504040204" pitchFamily="34" charset="0"/>
                <a:cs typeface="Tahoma" panose="020B0604030504040204" pitchFamily="34" charset="0"/>
              </a:rPr>
              <a:t>. metallic compressibility</a:t>
            </a:r>
          </a:p>
          <a:p>
            <a:pPr marL="0" marR="0" lvl="0" indent="0" algn="l" defTabSz="914400" rtl="0" eaLnBrk="1" fontAlgn="base" latinLnBrk="0" hangingPunct="1">
              <a:lnSpc>
                <a:spcPct val="100000"/>
              </a:lnSpc>
              <a:spcBef>
                <a:spcPct val="0"/>
              </a:spcBef>
              <a:spcAft>
                <a:spcPct val="0"/>
              </a:spcAft>
              <a:buClrTx/>
              <a:buSzTx/>
              <a:buFont typeface="Arial" charset="0"/>
              <a:buNone/>
              <a:tabLst/>
              <a:defRPr/>
            </a:pPr>
            <a:endParaRPr kumimoji="0" lang="en-US" altLang="zh-CN" sz="1800" b="0" i="0" u="none" strike="noStrike" kern="1200" cap="none" spc="0" normalizeH="0" baseline="0" noProof="0" dirty="0" smtClean="0">
              <a:ln>
                <a:noFill/>
              </a:ln>
              <a:solidFill>
                <a:srgbClr val="0000CC"/>
              </a:solidFill>
              <a:effectLst/>
              <a:uLnTx/>
              <a:uFillTx/>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925725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4"/>
          <p:cNvSpPr txBox="1">
            <a:spLocks noChangeArrowheads="1"/>
          </p:cNvSpPr>
          <p:nvPr/>
        </p:nvSpPr>
        <p:spPr bwMode="auto">
          <a:xfrm>
            <a:off x="577879" y="1086295"/>
            <a:ext cx="8026645" cy="3693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spcBef>
                <a:spcPct val="20000"/>
              </a:spcBef>
              <a:buChar char="•"/>
              <a:defRPr sz="3200">
                <a:solidFill>
                  <a:schemeClr val="tx1"/>
                </a:solidFill>
                <a:latin typeface="Arial" charset="0"/>
                <a:ea typeface="宋体" pitchFamily="2" charset="-122"/>
              </a:defRPr>
            </a:lvl1pPr>
            <a:lvl2pPr marL="742950" indent="-285750" algn="l" eaLnBrk="0" hangingPunct="0">
              <a:spcBef>
                <a:spcPct val="20000"/>
              </a:spcBef>
              <a:buChar char="–"/>
              <a:defRPr sz="2800">
                <a:solidFill>
                  <a:schemeClr val="tx1"/>
                </a:solidFill>
                <a:latin typeface="Arial" charset="0"/>
                <a:ea typeface="宋体" pitchFamily="2" charset="-122"/>
              </a:defRPr>
            </a:lvl2pPr>
            <a:lvl3pPr marL="1143000" indent="-228600" algn="l" eaLnBrk="0" hangingPunct="0">
              <a:spcBef>
                <a:spcPct val="20000"/>
              </a:spcBef>
              <a:buChar char="•"/>
              <a:defRPr sz="2400">
                <a:solidFill>
                  <a:schemeClr val="tx1"/>
                </a:solidFill>
                <a:latin typeface="Arial" charset="0"/>
                <a:ea typeface="宋体" pitchFamily="2" charset="-122"/>
              </a:defRPr>
            </a:lvl3pPr>
            <a:lvl4pPr marL="1600200" indent="-228600" algn="l" eaLnBrk="0" hangingPunct="0">
              <a:spcBef>
                <a:spcPct val="20000"/>
              </a:spcBef>
              <a:buChar char="–"/>
              <a:defRPr sz="2000">
                <a:solidFill>
                  <a:schemeClr val="tx1"/>
                </a:solidFill>
                <a:latin typeface="Arial" charset="0"/>
                <a:ea typeface="宋体" pitchFamily="2" charset="-122"/>
              </a:defRPr>
            </a:lvl4pPr>
            <a:lvl5pPr marL="2057400" indent="-228600" algn="l" eaLnBrk="0" hangingPunct="0">
              <a:spcBef>
                <a:spcPct val="20000"/>
              </a:spcBef>
              <a:buChar char="»"/>
              <a:defRPr sz="2000">
                <a:solidFill>
                  <a:schemeClr val="tx1"/>
                </a:solidFill>
                <a:latin typeface="Arial"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charset="0"/>
                <a:ea typeface="宋体" pitchFamily="2" charset="-122"/>
              </a:defRPr>
            </a:lvl9pPr>
          </a:lstStyle>
          <a:p>
            <a:pPr algn="ctr" eaLnBrk="1" hangingPunct="1">
              <a:spcBef>
                <a:spcPct val="50000"/>
              </a:spcBef>
              <a:buFontTx/>
              <a:buNone/>
            </a:pPr>
            <a:r>
              <a:rPr lang="en-US" altLang="zh-CN" sz="2400" b="0" dirty="0" smtClean="0">
                <a:solidFill>
                  <a:srgbClr val="000000"/>
                </a:solidFill>
                <a:latin typeface="Tahoma" pitchFamily="34" charset="0"/>
              </a:rPr>
              <a:t>Collaborators</a:t>
            </a:r>
          </a:p>
          <a:p>
            <a:pPr eaLnBrk="1" hangingPunct="1">
              <a:spcBef>
                <a:spcPct val="50000"/>
              </a:spcBef>
              <a:buNone/>
            </a:pPr>
            <a:r>
              <a:rPr lang="en-US" altLang="zh-CN" sz="2000" b="0" dirty="0" smtClean="0">
                <a:solidFill>
                  <a:srgbClr val="000000"/>
                </a:solidFill>
                <a:latin typeface="Tahoma" pitchFamily="34" charset="0"/>
              </a:rPr>
              <a:t>Da Wang  </a:t>
            </a:r>
            <a:r>
              <a:rPr lang="en-US" altLang="zh-CN" sz="2000" b="0" dirty="0">
                <a:solidFill>
                  <a:srgbClr val="000000"/>
                </a:solidFill>
                <a:latin typeface="Tahoma" pitchFamily="34" charset="0"/>
              </a:rPr>
              <a:t>	                 </a:t>
            </a:r>
            <a:r>
              <a:rPr lang="en-US" altLang="zh-CN" sz="2000" b="0" dirty="0" smtClean="0">
                <a:solidFill>
                  <a:srgbClr val="000000"/>
                </a:solidFill>
                <a:latin typeface="Tahoma" pitchFamily="34" charset="0"/>
              </a:rPr>
              <a:t>    </a:t>
            </a:r>
            <a:r>
              <a:rPr lang="en-US" altLang="zh-CN" sz="2000" b="0" dirty="0" smtClean="0">
                <a:solidFill>
                  <a:srgbClr val="000000"/>
                </a:solidFill>
                <a:latin typeface="Tahoma" pitchFamily="34" charset="0"/>
              </a:rPr>
              <a:t>  </a:t>
            </a:r>
            <a:r>
              <a:rPr lang="en-US" altLang="zh-CN" sz="2000" b="0" dirty="0" smtClean="0">
                <a:solidFill>
                  <a:srgbClr val="000000"/>
                </a:solidFill>
                <a:latin typeface="Tahoma" pitchFamily="34" charset="0"/>
              </a:rPr>
              <a:t>(</a:t>
            </a:r>
            <a:r>
              <a:rPr lang="en-US" altLang="zh-CN" sz="2000" b="0" dirty="0">
                <a:solidFill>
                  <a:srgbClr val="000000"/>
                </a:solidFill>
                <a:latin typeface="Tahoma" pitchFamily="34" charset="0"/>
              </a:rPr>
              <a:t>UCSD</a:t>
            </a:r>
            <a:r>
              <a:rPr lang="en-US" altLang="zh-CN" sz="2000" b="0" dirty="0">
                <a:solidFill>
                  <a:srgbClr val="000000"/>
                </a:solidFill>
                <a:latin typeface="Tahoma" pitchFamily="34" charset="0"/>
                <a:sym typeface="Wingdings" panose="05000000000000000000" pitchFamily="2" charset="2"/>
              </a:rPr>
              <a:t> Nanjing Univ</a:t>
            </a:r>
            <a:r>
              <a:rPr lang="en-US" altLang="zh-CN" sz="2000" b="0" dirty="0" smtClean="0">
                <a:solidFill>
                  <a:srgbClr val="000000"/>
                </a:solidFill>
                <a:latin typeface="Tahoma" pitchFamily="34" charset="0"/>
                <a:sym typeface="Wingdings" panose="05000000000000000000" pitchFamily="2" charset="2"/>
              </a:rPr>
              <a:t>.</a:t>
            </a:r>
            <a:r>
              <a:rPr lang="en-US" altLang="zh-CN" sz="2000" b="0" dirty="0" smtClean="0">
                <a:solidFill>
                  <a:srgbClr val="000000"/>
                </a:solidFill>
                <a:latin typeface="Tahoma" pitchFamily="34" charset="0"/>
              </a:rPr>
              <a:t>)</a:t>
            </a:r>
          </a:p>
          <a:p>
            <a:pPr eaLnBrk="1" hangingPunct="1">
              <a:spcBef>
                <a:spcPct val="50000"/>
              </a:spcBef>
              <a:buNone/>
            </a:pPr>
            <a:r>
              <a:rPr lang="en-US" altLang="zh-CN" sz="2000" b="0" dirty="0" err="1" smtClean="0">
                <a:solidFill>
                  <a:srgbClr val="000000"/>
                </a:solidFill>
                <a:latin typeface="Tahoma" pitchFamily="34" charset="0"/>
              </a:rPr>
              <a:t>Shenglong</a:t>
            </a:r>
            <a:r>
              <a:rPr lang="en-US" altLang="zh-CN" sz="2000" b="0" dirty="0" smtClean="0">
                <a:solidFill>
                  <a:srgbClr val="000000"/>
                </a:solidFill>
                <a:latin typeface="Tahoma" pitchFamily="34" charset="0"/>
              </a:rPr>
              <a:t> Xu                        </a:t>
            </a:r>
            <a:r>
              <a:rPr lang="en-US" altLang="zh-CN" sz="2000" b="0" dirty="0" smtClean="0">
                <a:solidFill>
                  <a:srgbClr val="000000"/>
                </a:solidFill>
                <a:latin typeface="Tahoma" pitchFamily="34" charset="0"/>
              </a:rPr>
              <a:t>   </a:t>
            </a:r>
            <a:r>
              <a:rPr lang="en-US" altLang="zh-CN" sz="2000" b="0" dirty="0" smtClean="0">
                <a:solidFill>
                  <a:srgbClr val="000000"/>
                </a:solidFill>
                <a:latin typeface="Tahoma" pitchFamily="34" charset="0"/>
              </a:rPr>
              <a:t>(UCSD </a:t>
            </a:r>
            <a:r>
              <a:rPr lang="en-US" altLang="zh-CN" sz="2000" b="0" dirty="0" smtClean="0">
                <a:solidFill>
                  <a:srgbClr val="000000"/>
                </a:solidFill>
                <a:latin typeface="Tahoma" pitchFamily="34" charset="0"/>
                <a:sym typeface="Wingdings" panose="05000000000000000000" pitchFamily="2" charset="2"/>
              </a:rPr>
              <a:t>UMD  TAMU</a:t>
            </a:r>
            <a:r>
              <a:rPr lang="en-US" altLang="zh-CN" sz="2000" b="0" dirty="0" smtClean="0">
                <a:solidFill>
                  <a:srgbClr val="000000"/>
                </a:solidFill>
                <a:latin typeface="Tahoma" pitchFamily="34" charset="0"/>
                <a:sym typeface="Wingdings" panose="05000000000000000000" pitchFamily="2" charset="2"/>
              </a:rPr>
              <a:t>)</a:t>
            </a:r>
          </a:p>
          <a:p>
            <a:pPr eaLnBrk="1" hangingPunct="1">
              <a:spcBef>
                <a:spcPct val="50000"/>
              </a:spcBef>
              <a:buNone/>
            </a:pPr>
            <a:r>
              <a:rPr lang="en-US" altLang="zh-CN" sz="2000" b="0" dirty="0" smtClean="0">
                <a:solidFill>
                  <a:srgbClr val="000000"/>
                </a:solidFill>
                <a:latin typeface="Tahoma" pitchFamily="34" charset="0"/>
              </a:rPr>
              <a:t>Yi  Li                                       </a:t>
            </a:r>
            <a:r>
              <a:rPr lang="en-US" altLang="zh-CN" sz="2000" b="0" dirty="0" smtClean="0">
                <a:solidFill>
                  <a:srgbClr val="000000"/>
                </a:solidFill>
                <a:latin typeface="Tahoma" pitchFamily="34" charset="0"/>
              </a:rPr>
              <a:t>(UCSD </a:t>
            </a:r>
            <a:r>
              <a:rPr lang="en-US" altLang="zh-CN" sz="2000" b="0" dirty="0" smtClean="0">
                <a:solidFill>
                  <a:srgbClr val="000000"/>
                </a:solidFill>
                <a:latin typeface="Tahoma" pitchFamily="34" charset="0"/>
                <a:sym typeface="Wingdings" panose="05000000000000000000" pitchFamily="2" charset="2"/>
              </a:rPr>
              <a:t>Princeton Johns Hopkins)</a:t>
            </a:r>
            <a:endParaRPr lang="en-US" altLang="zh-CN" sz="2000" b="0" dirty="0">
              <a:solidFill>
                <a:srgbClr val="000000"/>
              </a:solidFill>
              <a:latin typeface="Tahoma" pitchFamily="34" charset="0"/>
            </a:endParaRPr>
          </a:p>
          <a:p>
            <a:pPr eaLnBrk="1" hangingPunct="1">
              <a:spcBef>
                <a:spcPct val="50000"/>
              </a:spcBef>
              <a:buNone/>
            </a:pPr>
            <a:r>
              <a:rPr lang="en-US" altLang="zh-CN" sz="2000" b="0" dirty="0" err="1" smtClean="0">
                <a:solidFill>
                  <a:srgbClr val="000000"/>
                </a:solidFill>
                <a:latin typeface="Tahoma" pitchFamily="34" charset="0"/>
              </a:rPr>
              <a:t>Zi</a:t>
            </a:r>
            <a:r>
              <a:rPr lang="en-US" altLang="zh-CN" sz="2000" b="0" dirty="0" smtClean="0">
                <a:solidFill>
                  <a:srgbClr val="000000"/>
                </a:solidFill>
                <a:latin typeface="Tahoma" pitchFamily="34" charset="0"/>
              </a:rPr>
              <a:t> </a:t>
            </a:r>
            <a:r>
              <a:rPr lang="en-US" altLang="zh-CN" sz="2000" b="0" dirty="0" err="1">
                <a:solidFill>
                  <a:srgbClr val="000000"/>
                </a:solidFill>
                <a:latin typeface="Tahoma" pitchFamily="34" charset="0"/>
              </a:rPr>
              <a:t>Cai</a:t>
            </a:r>
            <a:r>
              <a:rPr lang="en-US" altLang="zh-CN" sz="2000" b="0" dirty="0">
                <a:solidFill>
                  <a:srgbClr val="000000"/>
                </a:solidFill>
                <a:latin typeface="Tahoma" pitchFamily="34" charset="0"/>
              </a:rPr>
              <a:t>                        </a:t>
            </a:r>
            <a:r>
              <a:rPr lang="en-US" altLang="zh-CN" sz="2000" b="0" dirty="0" smtClean="0">
                <a:solidFill>
                  <a:srgbClr val="000000"/>
                </a:solidFill>
                <a:latin typeface="Tahoma" pitchFamily="34" charset="0"/>
              </a:rPr>
              <a:t>           </a:t>
            </a:r>
            <a:r>
              <a:rPr lang="en-US" altLang="zh-CN" sz="2000" b="0" dirty="0" smtClean="0">
                <a:solidFill>
                  <a:srgbClr val="000000"/>
                </a:solidFill>
                <a:latin typeface="Tahoma" pitchFamily="34" charset="0"/>
              </a:rPr>
              <a:t>   </a:t>
            </a:r>
            <a:r>
              <a:rPr lang="en-US" altLang="zh-CN" sz="2000" b="0" dirty="0" smtClean="0">
                <a:solidFill>
                  <a:srgbClr val="000000"/>
                </a:solidFill>
                <a:latin typeface="Tahoma" pitchFamily="34" charset="0"/>
              </a:rPr>
              <a:t>(</a:t>
            </a:r>
            <a:r>
              <a:rPr lang="en-US" altLang="zh-CN" sz="2000" b="0" dirty="0">
                <a:solidFill>
                  <a:srgbClr val="000000"/>
                </a:solidFill>
                <a:latin typeface="Tahoma" pitchFamily="34" charset="0"/>
              </a:rPr>
              <a:t>UCSD</a:t>
            </a:r>
            <a:r>
              <a:rPr lang="en-US" altLang="zh-CN" sz="2000" b="0" dirty="0" smtClean="0">
                <a:solidFill>
                  <a:srgbClr val="000000"/>
                </a:solidFill>
                <a:latin typeface="Tahoma" pitchFamily="34" charset="0"/>
                <a:sym typeface="Wingdings" pitchFamily="2" charset="2"/>
              </a:rPr>
              <a:t></a:t>
            </a:r>
            <a:r>
              <a:rPr lang="en-US" altLang="zh-CN" sz="2000" b="0" dirty="0">
                <a:solidFill>
                  <a:srgbClr val="000000"/>
                </a:solidFill>
                <a:latin typeface="Tahoma" pitchFamily="34" charset="0"/>
                <a:sym typeface="Wingdings" pitchFamily="2" charset="2"/>
              </a:rPr>
              <a:t> </a:t>
            </a:r>
            <a:r>
              <a:rPr lang="en-US" altLang="zh-CN" sz="2000" b="0" dirty="0" smtClean="0"/>
              <a:t>Innsbruck </a:t>
            </a:r>
            <a:r>
              <a:rPr lang="en-US" altLang="zh-CN" sz="2000" b="0" dirty="0" smtClean="0">
                <a:sym typeface="Wingdings" panose="05000000000000000000" pitchFamily="2" charset="2"/>
              </a:rPr>
              <a:t> Shanghai JT</a:t>
            </a:r>
            <a:r>
              <a:rPr lang="en-US" altLang="zh-CN" sz="2000" b="0" dirty="0" smtClean="0">
                <a:solidFill>
                  <a:srgbClr val="000000"/>
                </a:solidFill>
                <a:latin typeface="Tahoma" pitchFamily="34" charset="0"/>
                <a:sym typeface="Wingdings" pitchFamily="2" charset="2"/>
              </a:rPr>
              <a:t>)</a:t>
            </a:r>
          </a:p>
          <a:p>
            <a:pPr eaLnBrk="1" hangingPunct="1">
              <a:spcBef>
                <a:spcPct val="50000"/>
              </a:spcBef>
              <a:buNone/>
            </a:pPr>
            <a:r>
              <a:rPr lang="en-US" altLang="zh-CN" sz="2000" b="0" dirty="0" err="1" smtClean="0">
                <a:solidFill>
                  <a:srgbClr val="000000"/>
                </a:solidFill>
                <a:latin typeface="Tahoma" pitchFamily="34" charset="0"/>
                <a:sym typeface="Wingdings" pitchFamily="2" charset="2"/>
              </a:rPr>
              <a:t>Tianxin</a:t>
            </a:r>
            <a:r>
              <a:rPr lang="en-US" altLang="zh-CN" sz="2000" b="0" dirty="0" smtClean="0">
                <a:solidFill>
                  <a:srgbClr val="000000"/>
                </a:solidFill>
                <a:latin typeface="Tahoma" pitchFamily="34" charset="0"/>
                <a:sym typeface="Wingdings" pitchFamily="2" charset="2"/>
              </a:rPr>
              <a:t> Ma                           </a:t>
            </a:r>
            <a:r>
              <a:rPr lang="en-US" altLang="zh-CN" sz="2000" b="0" dirty="0" smtClean="0">
                <a:solidFill>
                  <a:srgbClr val="000000"/>
                </a:solidFill>
                <a:latin typeface="Tahoma" pitchFamily="34" charset="0"/>
                <a:sym typeface="Wingdings" pitchFamily="2" charset="2"/>
              </a:rPr>
              <a:t>    </a:t>
            </a:r>
            <a:r>
              <a:rPr lang="en-US" altLang="zh-CN" sz="2000" b="0" dirty="0" smtClean="0">
                <a:solidFill>
                  <a:srgbClr val="000000"/>
                </a:solidFill>
                <a:latin typeface="Tahoma" pitchFamily="34" charset="0"/>
                <a:sym typeface="Wingdings" pitchFamily="2" charset="2"/>
              </a:rPr>
              <a:t>(Beijing Normal </a:t>
            </a:r>
            <a:r>
              <a:rPr lang="en-US" altLang="zh-CN" sz="2000" b="0" dirty="0" err="1" smtClean="0">
                <a:solidFill>
                  <a:srgbClr val="000000"/>
                </a:solidFill>
                <a:latin typeface="Tahoma" pitchFamily="34" charset="0"/>
                <a:sym typeface="Wingdings" pitchFamily="2" charset="2"/>
              </a:rPr>
              <a:t>Univ</a:t>
            </a:r>
            <a:r>
              <a:rPr lang="en-US" altLang="zh-CN" sz="2000" b="0" dirty="0" smtClean="0">
                <a:solidFill>
                  <a:srgbClr val="000000"/>
                </a:solidFill>
                <a:latin typeface="Tahoma" pitchFamily="34" charset="0"/>
                <a:sym typeface="Wingdings" pitchFamily="2" charset="2"/>
              </a:rPr>
              <a:t>, UCSD)</a:t>
            </a:r>
          </a:p>
          <a:p>
            <a:pPr eaLnBrk="1" hangingPunct="1">
              <a:spcBef>
                <a:spcPct val="50000"/>
              </a:spcBef>
              <a:buNone/>
            </a:pPr>
            <a:r>
              <a:rPr lang="en-US" altLang="zh-CN" sz="2000" b="0" dirty="0" smtClean="0">
                <a:solidFill>
                  <a:srgbClr val="000000"/>
                </a:solidFill>
                <a:latin typeface="Tahoma" pitchFamily="34" charset="0"/>
                <a:sym typeface="Wingdings" pitchFamily="2" charset="2"/>
              </a:rPr>
              <a:t>Lei Wang                             </a:t>
            </a:r>
            <a:r>
              <a:rPr lang="en-US" altLang="zh-CN" sz="2000" b="0" dirty="0" smtClean="0">
                <a:solidFill>
                  <a:srgbClr val="000000"/>
                </a:solidFill>
                <a:latin typeface="Tahoma" pitchFamily="34" charset="0"/>
                <a:sym typeface="Wingdings" pitchFamily="2" charset="2"/>
              </a:rPr>
              <a:t>     </a:t>
            </a:r>
            <a:r>
              <a:rPr lang="en-US" altLang="zh-CN" sz="2000" b="0" dirty="0" smtClean="0">
                <a:solidFill>
                  <a:srgbClr val="000000"/>
                </a:solidFill>
                <a:latin typeface="Tahoma" pitchFamily="34" charset="0"/>
                <a:sym typeface="Wingdings" pitchFamily="2" charset="2"/>
              </a:rPr>
              <a:t>(IOP)</a:t>
            </a:r>
            <a:endParaRPr lang="en-US" altLang="zh-CN" sz="2000" b="0" dirty="0">
              <a:solidFill>
                <a:srgbClr val="000000"/>
              </a:solidFill>
              <a:latin typeface="Tahoma" pitchFamily="34" charset="0"/>
              <a:sym typeface="Wingdings" pitchFamily="2" charset="2"/>
            </a:endParaRPr>
          </a:p>
          <a:p>
            <a:pPr eaLnBrk="1" hangingPunct="1">
              <a:spcBef>
                <a:spcPct val="50000"/>
              </a:spcBef>
              <a:buFontTx/>
              <a:buNone/>
            </a:pPr>
            <a:r>
              <a:rPr lang="en-US" altLang="zh-CN" sz="2000" b="0" dirty="0" smtClean="0">
                <a:solidFill>
                  <a:srgbClr val="000000"/>
                </a:solidFill>
                <a:latin typeface="Tahoma" pitchFamily="34" charset="0"/>
                <a:sym typeface="Wingdings" pitchFamily="2" charset="2"/>
              </a:rPr>
              <a:t>Yu Wang, </a:t>
            </a:r>
            <a:r>
              <a:rPr lang="en-US" altLang="zh-CN" sz="2000" b="0" dirty="0" err="1" smtClean="0">
                <a:solidFill>
                  <a:srgbClr val="000000"/>
                </a:solidFill>
                <a:latin typeface="Tahoma" pitchFamily="34" charset="0"/>
                <a:sym typeface="Wingdings" pitchFamily="2" charset="2"/>
              </a:rPr>
              <a:t>Zhi</a:t>
            </a:r>
            <a:r>
              <a:rPr lang="en-US" altLang="zh-CN" sz="2000" b="0" dirty="0" smtClean="0">
                <a:solidFill>
                  <a:srgbClr val="000000"/>
                </a:solidFill>
                <a:latin typeface="Tahoma" pitchFamily="34" charset="0"/>
                <a:sym typeface="Wingdings" pitchFamily="2" charset="2"/>
              </a:rPr>
              <a:t>-Chao Zhou, Han </a:t>
            </a:r>
            <a:r>
              <a:rPr lang="en-US" altLang="zh-CN" sz="2000" b="0" dirty="0">
                <a:solidFill>
                  <a:srgbClr val="000000"/>
                </a:solidFill>
                <a:latin typeface="Tahoma" pitchFamily="34" charset="0"/>
                <a:sym typeface="Wingdings" pitchFamily="2" charset="2"/>
              </a:rPr>
              <a:t>Xu   </a:t>
            </a:r>
            <a:r>
              <a:rPr lang="en-US" altLang="zh-CN" sz="2000" b="0" dirty="0" smtClean="0">
                <a:solidFill>
                  <a:srgbClr val="000000"/>
                </a:solidFill>
                <a:latin typeface="Tahoma" pitchFamily="34" charset="0"/>
                <a:sym typeface="Wingdings" pitchFamily="2" charset="2"/>
              </a:rPr>
              <a:t>(</a:t>
            </a:r>
            <a:r>
              <a:rPr lang="en-US" altLang="zh-CN" sz="2000" b="0" dirty="0">
                <a:solidFill>
                  <a:srgbClr val="000000"/>
                </a:solidFill>
                <a:latin typeface="Tahoma" pitchFamily="34" charset="0"/>
                <a:sym typeface="Wingdings" pitchFamily="2" charset="2"/>
              </a:rPr>
              <a:t>Wuhan Univ.) </a:t>
            </a:r>
            <a:endParaRPr lang="en-US" altLang="zh-CN" sz="2000" b="0" dirty="0">
              <a:solidFill>
                <a:srgbClr val="000000"/>
              </a:solidFill>
              <a:latin typeface="Tahoma" pitchFamily="34" charset="0"/>
            </a:endParaRPr>
          </a:p>
        </p:txBody>
      </p:sp>
      <p:sp>
        <p:nvSpPr>
          <p:cNvPr id="16390" name="Slide Number Placeholder 5"/>
          <p:cNvSpPr>
            <a:spLocks noGrp="1"/>
          </p:cNvSpPr>
          <p:nvPr>
            <p:ph type="sldNum" sz="quarter" idx="12"/>
          </p:nvPr>
        </p:nvSpPr>
        <p:spPr>
          <a:xfrm>
            <a:off x="6781800" y="6305550"/>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har char="•"/>
              <a:defRPr sz="3200">
                <a:solidFill>
                  <a:schemeClr val="tx1"/>
                </a:solidFill>
                <a:latin typeface="Arial" charset="0"/>
                <a:ea typeface="宋体" pitchFamily="2" charset="-122"/>
              </a:defRPr>
            </a:lvl1pPr>
            <a:lvl2pPr marL="742950" indent="-285750" algn="l" eaLnBrk="0" hangingPunct="0">
              <a:spcBef>
                <a:spcPct val="20000"/>
              </a:spcBef>
              <a:buChar char="–"/>
              <a:defRPr sz="2800">
                <a:solidFill>
                  <a:schemeClr val="tx1"/>
                </a:solidFill>
                <a:latin typeface="Arial" charset="0"/>
                <a:ea typeface="宋体" pitchFamily="2" charset="-122"/>
              </a:defRPr>
            </a:lvl2pPr>
            <a:lvl3pPr marL="1143000" indent="-228600" algn="l" eaLnBrk="0" hangingPunct="0">
              <a:spcBef>
                <a:spcPct val="20000"/>
              </a:spcBef>
              <a:buChar char="•"/>
              <a:defRPr sz="2400">
                <a:solidFill>
                  <a:schemeClr val="tx1"/>
                </a:solidFill>
                <a:latin typeface="Arial" charset="0"/>
                <a:ea typeface="宋体" pitchFamily="2" charset="-122"/>
              </a:defRPr>
            </a:lvl3pPr>
            <a:lvl4pPr marL="1600200" indent="-228600" algn="l" eaLnBrk="0" hangingPunct="0">
              <a:spcBef>
                <a:spcPct val="20000"/>
              </a:spcBef>
              <a:buChar char="–"/>
              <a:defRPr sz="2000">
                <a:solidFill>
                  <a:schemeClr val="tx1"/>
                </a:solidFill>
                <a:latin typeface="Arial" charset="0"/>
                <a:ea typeface="宋体" pitchFamily="2" charset="-122"/>
              </a:defRPr>
            </a:lvl4pPr>
            <a:lvl5pPr marL="2057400" indent="-228600" algn="l" eaLnBrk="0" hangingPunct="0">
              <a:spcBef>
                <a:spcPct val="20000"/>
              </a:spcBef>
              <a:buChar char="»"/>
              <a:defRPr sz="2000">
                <a:solidFill>
                  <a:schemeClr val="tx1"/>
                </a:solidFill>
                <a:latin typeface="Arial"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charset="0"/>
                <a:ea typeface="宋体" pitchFamily="2" charset="-122"/>
              </a:defRPr>
            </a:lvl9pPr>
          </a:lstStyle>
          <a:p>
            <a:pPr algn="r" eaLnBrk="1" hangingPunct="1">
              <a:spcBef>
                <a:spcPct val="0"/>
              </a:spcBef>
              <a:buFontTx/>
              <a:buNone/>
            </a:pPr>
            <a:fld id="{AEF9D38B-3F6E-4CA5-B9D5-983B686CD466}" type="slidenum">
              <a:rPr lang="en-US" altLang="zh-CN" sz="1400" smtClean="0">
                <a:solidFill>
                  <a:srgbClr val="000000"/>
                </a:solidFill>
                <a:latin typeface="Tahoma" pitchFamily="34" charset="0"/>
              </a:rPr>
              <a:pPr algn="r" eaLnBrk="1" hangingPunct="1">
                <a:spcBef>
                  <a:spcPct val="0"/>
                </a:spcBef>
                <a:buFontTx/>
                <a:buNone/>
              </a:pPr>
              <a:t>3</a:t>
            </a:fld>
            <a:endParaRPr lang="en-US" altLang="zh-CN" sz="1400" smtClean="0">
              <a:solidFill>
                <a:srgbClr val="000000"/>
              </a:solidFill>
              <a:latin typeface="Tahoma" pitchFamily="34"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圆角矩形 4"/>
          <p:cNvSpPr/>
          <p:nvPr/>
        </p:nvSpPr>
        <p:spPr>
          <a:xfrm>
            <a:off x="1101770" y="4970700"/>
            <a:ext cx="5994400" cy="1511300"/>
          </a:xfrm>
          <a:prstGeom prst="roundRect">
            <a:avLst/>
          </a:prstGeom>
          <a:ln/>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 name="Rectangle 3"/>
          <p:cNvSpPr>
            <a:spLocks noGrp="1" noChangeArrowheads="1"/>
          </p:cNvSpPr>
          <p:nvPr>
            <p:ph type="title"/>
          </p:nvPr>
        </p:nvSpPr>
        <p:spPr>
          <a:xfrm>
            <a:off x="368300" y="228600"/>
            <a:ext cx="8362950" cy="525463"/>
          </a:xfrm>
          <a:extLst>
            <a:ext uri="{91240B29-F687-4F45-9708-019B960494DF}">
              <a14:hiddenLine xmlns:a14="http://schemas.microsoft.com/office/drawing/2010/main" w="9525" algn="ctr">
                <a:solidFill>
                  <a:srgbClr val="000000"/>
                </a:solidFill>
                <a:miter lim="800000"/>
                <a:headEnd/>
                <a:tailEnd/>
              </a14:hiddenLine>
            </a:ext>
          </a:extLst>
        </p:spPr>
        <p:txBody>
          <a:bodyPr lIns="89999" tIns="46799" rIns="89999" bIns="46799" rtlCol="0">
            <a:spAutoFit/>
          </a:bodyPr>
          <a:lstStyle/>
          <a:p>
            <a:pPr fontAlgn="auto">
              <a:spcAft>
                <a:spcPts val="0"/>
              </a:spcAft>
              <a:defRPr/>
            </a:pPr>
            <a:r>
              <a:rPr lang="en-US" altLang="zh-CN" sz="2800" u="sng" dirty="0">
                <a:latin typeface="Tahoma" panose="020B0604030504040204" pitchFamily="34" charset="0"/>
                <a:ea typeface="Tahoma" panose="020B0604030504040204" pitchFamily="34" charset="0"/>
                <a:cs typeface="Tahoma" panose="020B0604030504040204" pitchFamily="34" charset="0"/>
              </a:rPr>
              <a:t>Strong correlation + </a:t>
            </a:r>
            <a:r>
              <a:rPr lang="en-US" altLang="zh-CN" sz="2800" u="sng" dirty="0" err="1">
                <a:latin typeface="Tahoma" panose="020B0604030504040204" pitchFamily="34" charset="0"/>
                <a:ea typeface="Tahoma" panose="020B0604030504040204" pitchFamily="34" charset="0"/>
                <a:cs typeface="Tahoma" panose="020B0604030504040204" pitchFamily="34" charset="0"/>
              </a:rPr>
              <a:t>Hund’s</a:t>
            </a:r>
            <a:r>
              <a:rPr lang="en-US" altLang="zh-CN" sz="2800" u="sng" dirty="0">
                <a:latin typeface="Tahoma" panose="020B0604030504040204" pitchFamily="34" charset="0"/>
                <a:ea typeface="Tahoma" panose="020B0604030504040204" pitchFamily="34" charset="0"/>
                <a:cs typeface="Tahoma" panose="020B0604030504040204" pitchFamily="34" charset="0"/>
              </a:rPr>
              <a:t> rule</a:t>
            </a:r>
            <a:endParaRPr lang="ru-RU" altLang="zh-CN" sz="2800" u="sng" dirty="0">
              <a:latin typeface="Tahoma" panose="020B0604030504040204" pitchFamily="34" charset="0"/>
              <a:ea typeface="Tahoma" panose="020B0604030504040204" pitchFamily="34" charset="0"/>
              <a:cs typeface="Tahoma" panose="020B0604030504040204" pitchFamily="34" charset="0"/>
            </a:endParaRPr>
          </a:p>
        </p:txBody>
      </p:sp>
      <p:sp>
        <p:nvSpPr>
          <p:cNvPr id="92167" name="Rectangle 5"/>
          <p:cNvSpPr>
            <a:spLocks noChangeArrowheads="1"/>
          </p:cNvSpPr>
          <p:nvPr/>
        </p:nvSpPr>
        <p:spPr bwMode="auto">
          <a:xfrm>
            <a:off x="392240" y="2718300"/>
            <a:ext cx="7033862"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ea typeface="宋体" pitchFamily="2" charset="-122"/>
              </a:defRPr>
            </a:lvl1pPr>
            <a:lvl2pPr marL="742950" indent="-285750" eaLnBrk="0" hangingPunct="0">
              <a:spcBef>
                <a:spcPct val="20000"/>
              </a:spcBef>
              <a:buFont typeface="Arial" charset="0"/>
              <a:buChar char="–"/>
              <a:defRPr sz="2800">
                <a:solidFill>
                  <a:schemeClr val="tx1"/>
                </a:solidFill>
                <a:latin typeface="Calibri" pitchFamily="34" charset="0"/>
                <a:ea typeface="宋体" pitchFamily="2" charset="-122"/>
              </a:defRPr>
            </a:lvl2pPr>
            <a:lvl3pPr marL="1143000" indent="-228600" eaLnBrk="0" hangingPunct="0">
              <a:spcBef>
                <a:spcPct val="20000"/>
              </a:spcBef>
              <a:buFont typeface="Arial" charset="0"/>
              <a:buChar char="•"/>
              <a:defRPr sz="2400">
                <a:solidFill>
                  <a:schemeClr val="tx1"/>
                </a:solidFill>
                <a:latin typeface="Calibri" pitchFamily="34" charset="0"/>
                <a:ea typeface="宋体" pitchFamily="2" charset="-122"/>
              </a:defRPr>
            </a:lvl3pPr>
            <a:lvl4pPr marL="1600200" indent="-228600" eaLnBrk="0" hangingPunct="0">
              <a:spcBef>
                <a:spcPct val="20000"/>
              </a:spcBef>
              <a:buFont typeface="Arial" charset="0"/>
              <a:buChar char="–"/>
              <a:defRPr sz="2000">
                <a:solidFill>
                  <a:schemeClr val="tx1"/>
                </a:solidFill>
                <a:latin typeface="Calibri" pitchFamily="34" charset="0"/>
                <a:ea typeface="宋体" pitchFamily="2" charset="-122"/>
              </a:defRPr>
            </a:lvl4pPr>
            <a:lvl5pPr marL="2057400" indent="-228600" eaLnBrk="0" hangingPunct="0">
              <a:spcBef>
                <a:spcPct val="20000"/>
              </a:spcBef>
              <a:buFont typeface="Arial" charset="0"/>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9pPr>
          </a:lstStyle>
          <a:p>
            <a:pPr marL="0" marR="0" lvl="0" indent="0" algn="l" defTabSz="914400" rtl="0" eaLnBrk="1" fontAlgn="base" latinLnBrk="0" hangingPunct="1">
              <a:lnSpc>
                <a:spcPct val="100000"/>
              </a:lnSpc>
              <a:spcBef>
                <a:spcPct val="0"/>
              </a:spcBef>
              <a:spcAft>
                <a:spcPct val="0"/>
              </a:spcAft>
              <a:buClrTx/>
              <a:buSzTx/>
              <a:buFontTx/>
              <a:buChar char="•"/>
              <a:tabLst/>
              <a:defRPr/>
            </a:pPr>
            <a:r>
              <a:rPr kumimoji="0" lang="en-US" altLang="zh-CN" sz="2200" b="0" i="0" u="none" strike="noStrike" kern="1200" cap="none" spc="0" normalizeH="0" baseline="0" noProof="0" dirty="0">
                <a:ln>
                  <a:noFill/>
                </a:ln>
                <a:solidFill>
                  <a:srgbClr val="0000CC"/>
                </a:solidFill>
                <a:effectLst/>
                <a:uLnTx/>
                <a:uFillTx/>
                <a:latin typeface="Tahoma" panose="020B0604030504040204" pitchFamily="34" charset="0"/>
                <a:ea typeface="Tahoma" panose="020B0604030504040204" pitchFamily="34" charset="0"/>
                <a:cs typeface="Tahoma" panose="020B0604030504040204" pitchFamily="34" charset="0"/>
              </a:rPr>
              <a:t> Inter-orbital </a:t>
            </a:r>
            <a:r>
              <a:rPr kumimoji="0" lang="en-US" altLang="zh-CN" sz="2200" b="1" i="0" u="none" strike="noStrike" kern="1200" cap="none" spc="0" normalizeH="0" baseline="0" noProof="0" dirty="0">
                <a:ln>
                  <a:noFill/>
                </a:ln>
                <a:solidFill>
                  <a:srgbClr val="0000CC"/>
                </a:solidFill>
                <a:effectLst/>
                <a:uLnTx/>
                <a:uFillTx/>
                <a:latin typeface="Tahoma" panose="020B0604030504040204" pitchFamily="34" charset="0"/>
                <a:ea typeface="Tahoma" panose="020B0604030504040204" pitchFamily="34" charset="0"/>
                <a:cs typeface="Tahoma" panose="020B0604030504040204" pitchFamily="34" charset="0"/>
              </a:rPr>
              <a:t>Hund’s coupling </a:t>
            </a:r>
            <a:r>
              <a:rPr kumimoji="0" lang="en-US" altLang="zh-CN" sz="2200" b="0" i="0" u="none" strike="noStrike" kern="1200" cap="none" spc="0" normalizeH="0" baseline="0" noProof="0" dirty="0">
                <a:ln>
                  <a:noFill/>
                </a:ln>
                <a:solidFill>
                  <a:srgbClr val="0000CC"/>
                </a:solidFill>
                <a:effectLst/>
                <a:uLnTx/>
                <a:uFillTx/>
                <a:latin typeface="Tahoma" panose="020B0604030504040204" pitchFamily="34" charset="0"/>
                <a:ea typeface="Tahoma" panose="020B0604030504040204" pitchFamily="34" charset="0"/>
                <a:cs typeface="Tahoma" panose="020B0604030504040204" pitchFamily="34" charset="0"/>
              </a:rPr>
              <a:t>J&gt;0, and repulsion V. </a:t>
            </a:r>
          </a:p>
        </p:txBody>
      </p:sp>
      <p:sp>
        <p:nvSpPr>
          <p:cNvPr id="92171" name="Rectangle 57"/>
          <p:cNvSpPr>
            <a:spLocks noChangeArrowheads="1"/>
          </p:cNvSpPr>
          <p:nvPr/>
        </p:nvSpPr>
        <p:spPr bwMode="auto">
          <a:xfrm>
            <a:off x="1071790" y="5214080"/>
            <a:ext cx="94456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宋体" pitchFamily="2" charset="-122"/>
              </a:defRPr>
            </a:lvl1pPr>
            <a:lvl2pPr marL="742950" indent="-285750" eaLnBrk="0" hangingPunct="0">
              <a:spcBef>
                <a:spcPct val="20000"/>
              </a:spcBef>
              <a:buFont typeface="Arial" charset="0"/>
              <a:buChar char="–"/>
              <a:defRPr sz="2800">
                <a:solidFill>
                  <a:schemeClr val="tx1"/>
                </a:solidFill>
                <a:latin typeface="Calibri" pitchFamily="34" charset="0"/>
                <a:ea typeface="宋体" pitchFamily="2" charset="-122"/>
              </a:defRPr>
            </a:lvl2pPr>
            <a:lvl3pPr marL="1143000" indent="-228600" eaLnBrk="0" hangingPunct="0">
              <a:spcBef>
                <a:spcPct val="20000"/>
              </a:spcBef>
              <a:buFont typeface="Arial" charset="0"/>
              <a:buChar char="•"/>
              <a:defRPr sz="2400">
                <a:solidFill>
                  <a:schemeClr val="tx1"/>
                </a:solidFill>
                <a:latin typeface="Calibri" pitchFamily="34" charset="0"/>
                <a:ea typeface="宋体" pitchFamily="2" charset="-122"/>
              </a:defRPr>
            </a:lvl3pPr>
            <a:lvl4pPr marL="1600200" indent="-228600" eaLnBrk="0" hangingPunct="0">
              <a:spcBef>
                <a:spcPct val="20000"/>
              </a:spcBef>
              <a:buFont typeface="Arial" charset="0"/>
              <a:buChar char="–"/>
              <a:defRPr sz="2000">
                <a:solidFill>
                  <a:schemeClr val="tx1"/>
                </a:solidFill>
                <a:latin typeface="Calibri" pitchFamily="34" charset="0"/>
                <a:ea typeface="宋体" pitchFamily="2" charset="-122"/>
              </a:defRPr>
            </a:lvl4pPr>
            <a:lvl5pPr marL="2057400" indent="-228600" eaLnBrk="0" hangingPunct="0">
              <a:spcBef>
                <a:spcPct val="20000"/>
              </a:spcBef>
              <a:buFont typeface="Arial" charset="0"/>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2000" b="1" i="0" u="none" strike="noStrike" kern="1200" cap="none" spc="0" normalizeH="0" baseline="0" noProof="0" dirty="0">
                <a:ln>
                  <a:noFill/>
                </a:ln>
                <a:solidFill>
                  <a:srgbClr val="0000CC"/>
                </a:solidFill>
                <a:effectLst/>
                <a:uLnTx/>
                <a:uFillTx/>
                <a:latin typeface="Calibri" pitchFamily="34" charset="0"/>
                <a:ea typeface="宋体" pitchFamily="2" charset="-122"/>
                <a:cs typeface="+mn-cs"/>
              </a:rPr>
              <a:t>3-fold triplet </a:t>
            </a:r>
            <a:endParaRPr kumimoji="0" lang="en-US" altLang="zh-CN" sz="2000" b="1" i="0" u="none" strike="noStrike" kern="1200" cap="none" spc="0" normalizeH="0" baseline="0" noProof="0" dirty="0">
              <a:ln>
                <a:noFill/>
              </a:ln>
              <a:solidFill>
                <a:srgbClr val="000000"/>
              </a:solidFill>
              <a:effectLst/>
              <a:uLnTx/>
              <a:uFillTx/>
              <a:latin typeface="Calibri" pitchFamily="34" charset="0"/>
              <a:ea typeface="宋体" pitchFamily="2" charset="-122"/>
              <a:cs typeface="+mn-cs"/>
            </a:endParaRPr>
          </a:p>
        </p:txBody>
      </p:sp>
      <p:grpSp>
        <p:nvGrpSpPr>
          <p:cNvPr id="92172" name="Group 775185"/>
          <p:cNvGrpSpPr>
            <a:grpSpLocks/>
          </p:cNvGrpSpPr>
          <p:nvPr/>
        </p:nvGrpSpPr>
        <p:grpSpPr bwMode="auto">
          <a:xfrm>
            <a:off x="5229601" y="1806675"/>
            <a:ext cx="2149475" cy="446087"/>
            <a:chOff x="6417014" y="5239298"/>
            <a:chExt cx="2149257" cy="445348"/>
          </a:xfrm>
        </p:grpSpPr>
        <p:cxnSp>
          <p:nvCxnSpPr>
            <p:cNvPr id="61" name="直接连接符 2"/>
            <p:cNvCxnSpPr/>
            <p:nvPr/>
          </p:nvCxnSpPr>
          <p:spPr bwMode="auto">
            <a:xfrm>
              <a:off x="6417014" y="5263071"/>
              <a:ext cx="2149257" cy="421575"/>
            </a:xfrm>
            <a:prstGeom prst="line">
              <a:avLst/>
            </a:prstGeom>
            <a:ln w="57150">
              <a:solidFill>
                <a:srgbClr val="FF0000"/>
              </a:solidFill>
            </a:ln>
          </p:spPr>
          <p:style>
            <a:lnRef idx="3">
              <a:schemeClr val="accent4"/>
            </a:lnRef>
            <a:fillRef idx="0">
              <a:schemeClr val="accent4"/>
            </a:fillRef>
            <a:effectRef idx="2">
              <a:schemeClr val="accent4"/>
            </a:effectRef>
            <a:fontRef idx="minor">
              <a:schemeClr val="tx1"/>
            </a:fontRef>
          </p:style>
        </p:cxnSp>
        <p:cxnSp>
          <p:nvCxnSpPr>
            <p:cNvPr id="62" name="直接连接符 124"/>
            <p:cNvCxnSpPr/>
            <p:nvPr/>
          </p:nvCxnSpPr>
          <p:spPr bwMode="auto">
            <a:xfrm flipV="1">
              <a:off x="6417014" y="5239298"/>
              <a:ext cx="2149257" cy="445348"/>
            </a:xfrm>
            <a:prstGeom prst="line">
              <a:avLst/>
            </a:prstGeom>
            <a:ln w="57150">
              <a:solidFill>
                <a:srgbClr val="FF0000"/>
              </a:solidFill>
            </a:ln>
          </p:spPr>
          <p:style>
            <a:lnRef idx="3">
              <a:schemeClr val="accent4"/>
            </a:lnRef>
            <a:fillRef idx="0">
              <a:schemeClr val="accent4"/>
            </a:fillRef>
            <a:effectRef idx="2">
              <a:schemeClr val="accent4"/>
            </a:effectRef>
            <a:fontRef idx="minor">
              <a:schemeClr val="tx1"/>
            </a:fontRef>
          </p:style>
        </p:cxnSp>
      </p:grpSp>
      <p:grpSp>
        <p:nvGrpSpPr>
          <p:cNvPr id="92173" name="Group 775176"/>
          <p:cNvGrpSpPr>
            <a:grpSpLocks/>
          </p:cNvGrpSpPr>
          <p:nvPr/>
        </p:nvGrpSpPr>
        <p:grpSpPr bwMode="auto">
          <a:xfrm>
            <a:off x="2016170" y="5161200"/>
            <a:ext cx="925513" cy="1011238"/>
            <a:chOff x="908305" y="3886200"/>
            <a:chExt cx="926040" cy="1010791"/>
          </a:xfrm>
        </p:grpSpPr>
        <p:pic>
          <p:nvPicPr>
            <p:cNvPr id="92207" name="Picture 3" descr="D:\Dropbox\01_porbitalssmal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8305" y="3982591"/>
              <a:ext cx="92604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type="triangle" w="med" len="med"/>
                </a14:hiddenLine>
              </a:ext>
            </a:extLst>
          </p:spPr>
        </p:pic>
        <p:cxnSp>
          <p:nvCxnSpPr>
            <p:cNvPr id="43" name="直接箭头连接符 42"/>
            <p:cNvCxnSpPr/>
            <p:nvPr/>
          </p:nvCxnSpPr>
          <p:spPr>
            <a:xfrm flipV="1">
              <a:off x="1677093" y="4190865"/>
              <a:ext cx="0" cy="293558"/>
            </a:xfrm>
            <a:prstGeom prst="straightConnector1">
              <a:avLst/>
            </a:prstGeom>
            <a:ln w="50800">
              <a:tailEnd type="triangle"/>
            </a:ln>
          </p:spPr>
          <p:style>
            <a:lnRef idx="2">
              <a:schemeClr val="dk1"/>
            </a:lnRef>
            <a:fillRef idx="0">
              <a:schemeClr val="dk1"/>
            </a:fillRef>
            <a:effectRef idx="1">
              <a:schemeClr val="dk1"/>
            </a:effectRef>
            <a:fontRef idx="minor">
              <a:schemeClr val="tx1"/>
            </a:fontRef>
          </p:style>
        </p:cxnSp>
        <p:cxnSp>
          <p:nvCxnSpPr>
            <p:cNvPr id="72" name="直接箭头连接符 42"/>
            <p:cNvCxnSpPr/>
            <p:nvPr/>
          </p:nvCxnSpPr>
          <p:spPr>
            <a:xfrm flipV="1">
              <a:off x="1372119" y="3886200"/>
              <a:ext cx="0" cy="293558"/>
            </a:xfrm>
            <a:prstGeom prst="straightConnector1">
              <a:avLst/>
            </a:prstGeom>
            <a:ln w="50800">
              <a:tailEnd type="triangle"/>
            </a:ln>
          </p:spPr>
          <p:style>
            <a:lnRef idx="2">
              <a:schemeClr val="dk1"/>
            </a:lnRef>
            <a:fillRef idx="0">
              <a:schemeClr val="dk1"/>
            </a:fillRef>
            <a:effectRef idx="1">
              <a:schemeClr val="dk1"/>
            </a:effectRef>
            <a:fontRef idx="minor">
              <a:schemeClr val="tx1"/>
            </a:fontRef>
          </p:style>
        </p:cxnSp>
      </p:grpSp>
      <p:grpSp>
        <p:nvGrpSpPr>
          <p:cNvPr id="92174" name="Group 775181"/>
          <p:cNvGrpSpPr>
            <a:grpSpLocks/>
          </p:cNvGrpSpPr>
          <p:nvPr/>
        </p:nvGrpSpPr>
        <p:grpSpPr bwMode="auto">
          <a:xfrm>
            <a:off x="3159170" y="5262800"/>
            <a:ext cx="925513" cy="914400"/>
            <a:chOff x="2790824" y="5409581"/>
            <a:chExt cx="926040" cy="914400"/>
          </a:xfrm>
        </p:grpSpPr>
        <p:pic>
          <p:nvPicPr>
            <p:cNvPr id="92204" name="Picture 3" descr="D:\Dropbox\01_porbitalssmal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90824" y="5409581"/>
              <a:ext cx="92604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6" name="直接箭头连接符 42"/>
            <p:cNvCxnSpPr/>
            <p:nvPr/>
          </p:nvCxnSpPr>
          <p:spPr>
            <a:xfrm>
              <a:off x="3248284" y="5409581"/>
              <a:ext cx="0" cy="293688"/>
            </a:xfrm>
            <a:prstGeom prst="straightConnector1">
              <a:avLst/>
            </a:prstGeom>
            <a:ln w="50800">
              <a:tailEnd type="triangle"/>
            </a:ln>
          </p:spPr>
          <p:style>
            <a:lnRef idx="2">
              <a:schemeClr val="dk1"/>
            </a:lnRef>
            <a:fillRef idx="0">
              <a:schemeClr val="dk1"/>
            </a:fillRef>
            <a:effectRef idx="1">
              <a:schemeClr val="dk1"/>
            </a:effectRef>
            <a:fontRef idx="minor">
              <a:schemeClr val="tx1"/>
            </a:fontRef>
          </p:style>
        </p:cxnSp>
        <p:cxnSp>
          <p:nvCxnSpPr>
            <p:cNvPr id="77" name="直接箭头连接符 42"/>
            <p:cNvCxnSpPr/>
            <p:nvPr/>
          </p:nvCxnSpPr>
          <p:spPr>
            <a:xfrm>
              <a:off x="3531020" y="5760419"/>
              <a:ext cx="0" cy="293687"/>
            </a:xfrm>
            <a:prstGeom prst="straightConnector1">
              <a:avLst/>
            </a:prstGeom>
            <a:ln w="50800">
              <a:tailEnd type="triangle"/>
            </a:ln>
          </p:spPr>
          <p:style>
            <a:lnRef idx="2">
              <a:schemeClr val="dk1"/>
            </a:lnRef>
            <a:fillRef idx="0">
              <a:schemeClr val="dk1"/>
            </a:fillRef>
            <a:effectRef idx="1">
              <a:schemeClr val="dk1"/>
            </a:effectRef>
            <a:fontRef idx="minor">
              <a:schemeClr val="tx1"/>
            </a:fontRef>
          </p:style>
        </p:cxnSp>
      </p:grpSp>
      <p:grpSp>
        <p:nvGrpSpPr>
          <p:cNvPr id="92176" name="Group 775182"/>
          <p:cNvGrpSpPr>
            <a:grpSpLocks/>
          </p:cNvGrpSpPr>
          <p:nvPr/>
        </p:nvGrpSpPr>
        <p:grpSpPr bwMode="auto">
          <a:xfrm>
            <a:off x="4291058" y="5167550"/>
            <a:ext cx="2155825" cy="1009650"/>
            <a:chOff x="3874560" y="5268700"/>
            <a:chExt cx="2156880" cy="1009089"/>
          </a:xfrm>
        </p:grpSpPr>
        <p:pic>
          <p:nvPicPr>
            <p:cNvPr id="92197" name="Picture 3" descr="D:\Dropbox\01_porbitalssmal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74560" y="5363389"/>
              <a:ext cx="92604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 name="TextBox 36"/>
            <p:cNvSpPr txBox="1">
              <a:spLocks noRot="1" noChangeAspect="1" noMove="1" noResize="1" noEditPoints="1" noAdjustHandles="1" noChangeArrowheads="1" noChangeShapeType="1" noTextEdit="1"/>
            </p:cNvSpPr>
            <p:nvPr/>
          </p:nvSpPr>
          <p:spPr>
            <a:xfrm>
              <a:off x="4687360" y="5529530"/>
              <a:ext cx="534121" cy="523220"/>
            </a:xfrm>
            <a:prstGeom prst="rect">
              <a:avLst/>
            </a:prstGeom>
            <a:blipFill rotWithShape="1">
              <a:blip r:embed="rId4"/>
              <a:stretch>
                <a:fillRect/>
              </a:stretch>
            </a:blipFill>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CN" altLang="en-US" sz="1800" b="0" i="0" u="none" strike="noStrike" kern="1200" cap="none" spc="0" normalizeH="0" baseline="0" noProof="0">
                  <a:ln>
                    <a:noFill/>
                  </a:ln>
                  <a:noFill/>
                  <a:effectLst/>
                  <a:uLnTx/>
                  <a:uFillTx/>
                  <a:latin typeface="Arial" charset="0"/>
                  <a:ea typeface="宋体" pitchFamily="2" charset="-122"/>
                  <a:cs typeface="+mn-cs"/>
                </a:rPr>
                <a:t> </a:t>
              </a:r>
            </a:p>
          </p:txBody>
        </p:sp>
        <p:pic>
          <p:nvPicPr>
            <p:cNvPr id="92199" name="Picture 3" descr="D:\Dropbox\01_porbitalssmal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5363389"/>
              <a:ext cx="92604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0" name="直接箭头连接符 42"/>
            <p:cNvCxnSpPr/>
            <p:nvPr/>
          </p:nvCxnSpPr>
          <p:spPr>
            <a:xfrm>
              <a:off x="4331984" y="5363897"/>
              <a:ext cx="0" cy="293525"/>
            </a:xfrm>
            <a:prstGeom prst="straightConnector1">
              <a:avLst/>
            </a:prstGeom>
            <a:ln w="50800">
              <a:tailEnd type="triangle"/>
            </a:ln>
          </p:spPr>
          <p:style>
            <a:lnRef idx="2">
              <a:schemeClr val="dk1"/>
            </a:lnRef>
            <a:fillRef idx="0">
              <a:schemeClr val="dk1"/>
            </a:fillRef>
            <a:effectRef idx="1">
              <a:schemeClr val="dk1"/>
            </a:effectRef>
            <a:fontRef idx="minor">
              <a:schemeClr val="tx1"/>
            </a:fontRef>
          </p:style>
        </p:cxnSp>
        <p:cxnSp>
          <p:nvCxnSpPr>
            <p:cNvPr id="81" name="直接箭头连接符 42"/>
            <p:cNvCxnSpPr/>
            <p:nvPr/>
          </p:nvCxnSpPr>
          <p:spPr>
            <a:xfrm>
              <a:off x="5848788" y="5714540"/>
              <a:ext cx="0" cy="293524"/>
            </a:xfrm>
            <a:prstGeom prst="straightConnector1">
              <a:avLst/>
            </a:prstGeom>
            <a:ln w="50800">
              <a:tailEnd type="triangle"/>
            </a:ln>
          </p:spPr>
          <p:style>
            <a:lnRef idx="2">
              <a:schemeClr val="dk1"/>
            </a:lnRef>
            <a:fillRef idx="0">
              <a:schemeClr val="dk1"/>
            </a:fillRef>
            <a:effectRef idx="1">
              <a:schemeClr val="dk1"/>
            </a:effectRef>
            <a:fontRef idx="minor">
              <a:schemeClr val="tx1"/>
            </a:fontRef>
          </p:style>
        </p:cxnSp>
        <p:cxnSp>
          <p:nvCxnSpPr>
            <p:cNvPr id="82" name="直接箭头连接符 42"/>
            <p:cNvCxnSpPr/>
            <p:nvPr/>
          </p:nvCxnSpPr>
          <p:spPr>
            <a:xfrm flipV="1">
              <a:off x="5562898" y="5268700"/>
              <a:ext cx="0" cy="293525"/>
            </a:xfrm>
            <a:prstGeom prst="straightConnector1">
              <a:avLst/>
            </a:prstGeom>
            <a:ln w="50800">
              <a:tailEnd type="triangle"/>
            </a:ln>
          </p:spPr>
          <p:style>
            <a:lnRef idx="2">
              <a:schemeClr val="dk1"/>
            </a:lnRef>
            <a:fillRef idx="0">
              <a:schemeClr val="dk1"/>
            </a:fillRef>
            <a:effectRef idx="1">
              <a:schemeClr val="dk1"/>
            </a:effectRef>
            <a:fontRef idx="minor">
              <a:schemeClr val="tx1"/>
            </a:fontRef>
          </p:style>
        </p:cxnSp>
        <p:cxnSp>
          <p:nvCxnSpPr>
            <p:cNvPr id="83" name="直接箭头连接符 42"/>
            <p:cNvCxnSpPr/>
            <p:nvPr/>
          </p:nvCxnSpPr>
          <p:spPr>
            <a:xfrm flipV="1">
              <a:off x="4636933" y="5573331"/>
              <a:ext cx="0" cy="293525"/>
            </a:xfrm>
            <a:prstGeom prst="straightConnector1">
              <a:avLst/>
            </a:prstGeom>
            <a:ln w="50800">
              <a:tailEnd type="triangle"/>
            </a:ln>
          </p:spPr>
          <p:style>
            <a:lnRef idx="2">
              <a:schemeClr val="dk1"/>
            </a:lnRef>
            <a:fillRef idx="0">
              <a:schemeClr val="dk1"/>
            </a:fillRef>
            <a:effectRef idx="1">
              <a:schemeClr val="dk1"/>
            </a:effectRef>
            <a:fontRef idx="minor">
              <a:schemeClr val="tx1"/>
            </a:fontRef>
          </p:style>
        </p:cxnSp>
      </p:grpSp>
      <p:sp>
        <p:nvSpPr>
          <p:cNvPr id="92178" name="Rectangle 57"/>
          <p:cNvSpPr>
            <a:spLocks noChangeArrowheads="1"/>
          </p:cNvSpPr>
          <p:nvPr/>
        </p:nvSpPr>
        <p:spPr bwMode="auto">
          <a:xfrm>
            <a:off x="1120200" y="1634975"/>
            <a:ext cx="272954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ea typeface="宋体" pitchFamily="2" charset="-122"/>
              </a:defRPr>
            </a:lvl1pPr>
            <a:lvl2pPr marL="742950" indent="-285750" eaLnBrk="0" hangingPunct="0">
              <a:spcBef>
                <a:spcPct val="20000"/>
              </a:spcBef>
              <a:buFont typeface="Arial" charset="0"/>
              <a:buChar char="–"/>
              <a:defRPr sz="2800">
                <a:solidFill>
                  <a:schemeClr val="tx1"/>
                </a:solidFill>
                <a:latin typeface="Calibri" pitchFamily="34" charset="0"/>
                <a:ea typeface="宋体" pitchFamily="2" charset="-122"/>
              </a:defRPr>
            </a:lvl2pPr>
            <a:lvl3pPr marL="1143000" indent="-228600" eaLnBrk="0" hangingPunct="0">
              <a:spcBef>
                <a:spcPct val="20000"/>
              </a:spcBef>
              <a:buFont typeface="Arial" charset="0"/>
              <a:buChar char="•"/>
              <a:defRPr sz="2400">
                <a:solidFill>
                  <a:schemeClr val="tx1"/>
                </a:solidFill>
                <a:latin typeface="Calibri" pitchFamily="34" charset="0"/>
                <a:ea typeface="宋体" pitchFamily="2" charset="-122"/>
              </a:defRPr>
            </a:lvl3pPr>
            <a:lvl4pPr marL="1600200" indent="-228600" eaLnBrk="0" hangingPunct="0">
              <a:spcBef>
                <a:spcPct val="20000"/>
              </a:spcBef>
              <a:buFont typeface="Arial" charset="0"/>
              <a:buChar char="–"/>
              <a:defRPr sz="2000">
                <a:solidFill>
                  <a:schemeClr val="tx1"/>
                </a:solidFill>
                <a:latin typeface="Calibri" pitchFamily="34" charset="0"/>
                <a:ea typeface="宋体" pitchFamily="2" charset="-122"/>
              </a:defRPr>
            </a:lvl4pPr>
            <a:lvl5pPr marL="2057400" indent="-228600" eaLnBrk="0" hangingPunct="0">
              <a:spcBef>
                <a:spcPct val="20000"/>
              </a:spcBef>
              <a:buFont typeface="Arial" charset="0"/>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2000" b="1" i="0" u="none" strike="noStrike" kern="1200" cap="none" spc="0" normalizeH="0" baseline="0" noProof="0" dirty="0">
                <a:ln>
                  <a:noFill/>
                </a:ln>
                <a:solidFill>
                  <a:srgbClr val="0000CC"/>
                </a:solidFill>
                <a:effectLst/>
                <a:uLnTx/>
                <a:uFillTx/>
                <a:latin typeface="Calibri" pitchFamily="34" charset="0"/>
                <a:ea typeface="宋体" pitchFamily="2" charset="-122"/>
                <a:cs typeface="+mn-cs"/>
              </a:rPr>
              <a:t>Intra-orbital</a:t>
            </a:r>
            <a:br>
              <a:rPr kumimoji="0" lang="en-US" altLang="zh-CN" sz="2000" b="1" i="0" u="none" strike="noStrike" kern="1200" cap="none" spc="0" normalizeH="0" baseline="0" noProof="0" dirty="0">
                <a:ln>
                  <a:noFill/>
                </a:ln>
                <a:solidFill>
                  <a:srgbClr val="0000CC"/>
                </a:solidFill>
                <a:effectLst/>
                <a:uLnTx/>
                <a:uFillTx/>
                <a:latin typeface="Calibri" pitchFamily="34" charset="0"/>
                <a:ea typeface="宋体" pitchFamily="2" charset="-122"/>
                <a:cs typeface="+mn-cs"/>
              </a:rPr>
            </a:br>
            <a:r>
              <a:rPr kumimoji="0" lang="en-US" altLang="zh-CN" sz="2000" b="1" i="0" u="none" strike="noStrike" kern="1200" cap="none" spc="0" normalizeH="0" baseline="0" noProof="0" dirty="0">
                <a:ln>
                  <a:noFill/>
                </a:ln>
                <a:solidFill>
                  <a:srgbClr val="0000CC"/>
                </a:solidFill>
                <a:effectLst/>
                <a:uLnTx/>
                <a:uFillTx/>
                <a:latin typeface="Calibri" pitchFamily="34" charset="0"/>
                <a:ea typeface="宋体" pitchFamily="2" charset="-122"/>
                <a:cs typeface="+mn-cs"/>
              </a:rPr>
              <a:t>singlet projected out</a:t>
            </a:r>
            <a:endParaRPr kumimoji="0" lang="en-US" altLang="zh-CN" sz="2000" b="1" i="0" u="none" strike="noStrike" kern="1200" cap="none" spc="0" normalizeH="0" baseline="0" noProof="0" dirty="0">
              <a:ln>
                <a:noFill/>
              </a:ln>
              <a:solidFill>
                <a:srgbClr val="000000"/>
              </a:solidFill>
              <a:effectLst/>
              <a:uLnTx/>
              <a:uFillTx/>
              <a:latin typeface="Calibri" pitchFamily="34" charset="0"/>
              <a:ea typeface="宋体" pitchFamily="2" charset="-122"/>
              <a:cs typeface="+mn-cs"/>
            </a:endParaRPr>
          </a:p>
        </p:txBody>
      </p:sp>
      <p:grpSp>
        <p:nvGrpSpPr>
          <p:cNvPr id="92179" name="Group 775186"/>
          <p:cNvGrpSpPr>
            <a:grpSpLocks/>
          </p:cNvGrpSpPr>
          <p:nvPr/>
        </p:nvGrpSpPr>
        <p:grpSpPr bwMode="auto">
          <a:xfrm>
            <a:off x="5170863" y="1238241"/>
            <a:ext cx="2209800" cy="935037"/>
            <a:chOff x="6391008" y="4744591"/>
            <a:chExt cx="2209800" cy="935166"/>
          </a:xfrm>
        </p:grpSpPr>
        <p:pic>
          <p:nvPicPr>
            <p:cNvPr id="92181" name="Picture 3" descr="D:\Dropbox\01_porbitalssmal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91008" y="4765357"/>
              <a:ext cx="92604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83" name="Picture 3" descr="D:\Dropbox\01_porbitalssmal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74768" y="4744591"/>
              <a:ext cx="92604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2184" name="Group 775178"/>
            <p:cNvGrpSpPr>
              <a:grpSpLocks/>
            </p:cNvGrpSpPr>
            <p:nvPr/>
          </p:nvGrpSpPr>
          <p:grpSpPr bwMode="auto">
            <a:xfrm>
              <a:off x="7098178" y="5037872"/>
              <a:ext cx="140822" cy="349893"/>
              <a:chOff x="7782913" y="6812907"/>
              <a:chExt cx="140822" cy="349893"/>
            </a:xfrm>
          </p:grpSpPr>
          <p:cxnSp>
            <p:nvCxnSpPr>
              <p:cNvPr id="86" name="直接箭头连接符 42"/>
              <p:cNvCxnSpPr/>
              <p:nvPr/>
            </p:nvCxnSpPr>
            <p:spPr>
              <a:xfrm>
                <a:off x="7923468" y="6870511"/>
                <a:ext cx="0" cy="292140"/>
              </a:xfrm>
              <a:prstGeom prst="straightConnector1">
                <a:avLst/>
              </a:prstGeom>
              <a:ln w="50800">
                <a:tailEnd type="triangle"/>
              </a:ln>
            </p:spPr>
            <p:style>
              <a:lnRef idx="2">
                <a:schemeClr val="dk1"/>
              </a:lnRef>
              <a:fillRef idx="0">
                <a:schemeClr val="dk1"/>
              </a:fillRef>
              <a:effectRef idx="1">
                <a:schemeClr val="dk1"/>
              </a:effectRef>
              <a:fontRef idx="minor">
                <a:schemeClr val="tx1"/>
              </a:fontRef>
            </p:style>
          </p:cxnSp>
          <p:cxnSp>
            <p:nvCxnSpPr>
              <p:cNvPr id="87" name="直接箭头连接符 42"/>
              <p:cNvCxnSpPr/>
              <p:nvPr/>
            </p:nvCxnSpPr>
            <p:spPr>
              <a:xfrm flipV="1">
                <a:off x="7782181" y="6813353"/>
                <a:ext cx="0" cy="292140"/>
              </a:xfrm>
              <a:prstGeom prst="straightConnector1">
                <a:avLst/>
              </a:prstGeom>
              <a:ln w="50800">
                <a:tailEnd type="triangle"/>
              </a:ln>
            </p:spPr>
            <p:style>
              <a:lnRef idx="2">
                <a:schemeClr val="dk1"/>
              </a:lnRef>
              <a:fillRef idx="0">
                <a:schemeClr val="dk1"/>
              </a:fillRef>
              <a:effectRef idx="1">
                <a:schemeClr val="dk1"/>
              </a:effectRef>
              <a:fontRef idx="minor">
                <a:schemeClr val="tx1"/>
              </a:fontRef>
            </p:style>
          </p:cxnSp>
        </p:grpSp>
        <p:grpSp>
          <p:nvGrpSpPr>
            <p:cNvPr id="92185" name="Group 775177"/>
            <p:cNvGrpSpPr>
              <a:grpSpLocks/>
            </p:cNvGrpSpPr>
            <p:nvPr/>
          </p:nvGrpSpPr>
          <p:grpSpPr bwMode="auto">
            <a:xfrm>
              <a:off x="8077200" y="4744591"/>
              <a:ext cx="130999" cy="360809"/>
              <a:chOff x="7917359" y="6965307"/>
              <a:chExt cx="130999" cy="360809"/>
            </a:xfrm>
          </p:grpSpPr>
          <p:cxnSp>
            <p:nvCxnSpPr>
              <p:cNvPr id="88" name="直接箭头连接符 42"/>
              <p:cNvCxnSpPr/>
              <p:nvPr/>
            </p:nvCxnSpPr>
            <p:spPr>
              <a:xfrm>
                <a:off x="8048855" y="7031991"/>
                <a:ext cx="0" cy="293728"/>
              </a:xfrm>
              <a:prstGeom prst="straightConnector1">
                <a:avLst/>
              </a:prstGeom>
              <a:ln w="50800">
                <a:tailEnd type="triangle"/>
              </a:ln>
            </p:spPr>
            <p:style>
              <a:lnRef idx="2">
                <a:schemeClr val="dk1"/>
              </a:lnRef>
              <a:fillRef idx="0">
                <a:schemeClr val="dk1"/>
              </a:fillRef>
              <a:effectRef idx="1">
                <a:schemeClr val="dk1"/>
              </a:effectRef>
              <a:fontRef idx="minor">
                <a:schemeClr val="tx1"/>
              </a:fontRef>
            </p:style>
          </p:cxnSp>
          <p:cxnSp>
            <p:nvCxnSpPr>
              <p:cNvPr id="89" name="直接箭头连接符 42"/>
              <p:cNvCxnSpPr/>
              <p:nvPr/>
            </p:nvCxnSpPr>
            <p:spPr>
              <a:xfrm flipV="1">
                <a:off x="7917092" y="6965307"/>
                <a:ext cx="0" cy="293728"/>
              </a:xfrm>
              <a:prstGeom prst="straightConnector1">
                <a:avLst/>
              </a:prstGeom>
              <a:ln w="50800">
                <a:tailEnd type="triangle"/>
              </a:ln>
            </p:spPr>
            <p:style>
              <a:lnRef idx="2">
                <a:schemeClr val="dk1"/>
              </a:lnRef>
              <a:fillRef idx="0">
                <a:schemeClr val="dk1"/>
              </a:fillRef>
              <a:effectRef idx="1">
                <a:schemeClr val="dk1"/>
              </a:effectRef>
              <a:fontRef idx="minor">
                <a:schemeClr val="tx1"/>
              </a:fontRef>
            </p:style>
          </p:cxnSp>
        </p:grpSp>
      </p:grpSp>
      <p:sp>
        <p:nvSpPr>
          <p:cNvPr id="52" name="Slide Number Placeholder 5"/>
          <p:cNvSpPr>
            <a:spLocks noGrp="1"/>
          </p:cNvSpPr>
          <p:nvPr>
            <p:ph type="sldNum" sz="quarter" idx="12"/>
          </p:nvPr>
        </p:nvSpPr>
        <p:spPr>
          <a:xfrm>
            <a:off x="6716974" y="6175944"/>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ea typeface="宋体" pitchFamily="2" charset="-122"/>
              </a:defRPr>
            </a:lvl1pPr>
            <a:lvl2pPr marL="742950" indent="-285750" eaLnBrk="0" hangingPunct="0">
              <a:spcBef>
                <a:spcPct val="20000"/>
              </a:spcBef>
              <a:buChar char="–"/>
              <a:defRPr sz="2800">
                <a:solidFill>
                  <a:schemeClr val="tx1"/>
                </a:solidFill>
                <a:latin typeface="Arial" charset="0"/>
                <a:ea typeface="宋体" pitchFamily="2" charset="-122"/>
              </a:defRPr>
            </a:lvl2pPr>
            <a:lvl3pPr marL="1143000" indent="-228600" eaLnBrk="0" hangingPunct="0">
              <a:spcBef>
                <a:spcPct val="20000"/>
              </a:spcBef>
              <a:buChar char="•"/>
              <a:defRPr sz="2400">
                <a:solidFill>
                  <a:schemeClr val="tx1"/>
                </a:solidFill>
                <a:latin typeface="Arial" charset="0"/>
                <a:ea typeface="宋体" pitchFamily="2" charset="-122"/>
              </a:defRPr>
            </a:lvl3pPr>
            <a:lvl4pPr marL="1600200" indent="-228600" eaLnBrk="0" hangingPunct="0">
              <a:spcBef>
                <a:spcPct val="20000"/>
              </a:spcBef>
              <a:buChar char="–"/>
              <a:defRPr sz="2000">
                <a:solidFill>
                  <a:schemeClr val="tx1"/>
                </a:solidFill>
                <a:latin typeface="Arial" charset="0"/>
                <a:ea typeface="宋体" pitchFamily="2" charset="-122"/>
              </a:defRPr>
            </a:lvl4pPr>
            <a:lvl5pPr marL="2057400" indent="-228600" eaLnBrk="0" hangingPunct="0">
              <a:spcBef>
                <a:spcPct val="20000"/>
              </a:spcBef>
              <a:buChar char="»"/>
              <a:defRPr sz="2000">
                <a:solidFill>
                  <a:schemeClr val="tx1"/>
                </a:solidFill>
                <a:latin typeface="Arial"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charset="0"/>
                <a:ea typeface="宋体"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30E6A1F-EC4D-450A-8668-B9BE9A9C5EEE}" type="slidenum">
              <a:rPr kumimoji="0" lang="en-US" altLang="zh-CN" sz="1400" b="0" i="0" u="none" strike="noStrike" kern="1200" cap="none" spc="0" normalizeH="0" baseline="0" noProof="0" smtClean="0">
                <a:ln>
                  <a:noFill/>
                </a:ln>
                <a:solidFill>
                  <a:prstClr val="black"/>
                </a:solidFill>
                <a:effectLst/>
                <a:uLnTx/>
                <a:uFillTx/>
                <a:latin typeface="Arial" charset="0"/>
                <a:ea typeface="宋体"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30</a:t>
            </a:fld>
            <a:endParaRPr kumimoji="0" lang="en-US" altLang="zh-CN" sz="1400" b="0" i="0" u="none" strike="noStrike" kern="1200" cap="none" spc="0" normalizeH="0" baseline="0" noProof="0" dirty="0">
              <a:ln>
                <a:noFill/>
              </a:ln>
              <a:solidFill>
                <a:prstClr val="black"/>
              </a:solidFill>
              <a:effectLst/>
              <a:uLnTx/>
              <a:uFillTx/>
              <a:latin typeface="Arial" charset="0"/>
              <a:ea typeface="宋体" pitchFamily="2" charset="-122"/>
              <a:cs typeface="+mn-cs"/>
            </a:endParaRPr>
          </a:p>
        </p:txBody>
      </p:sp>
      <mc:AlternateContent xmlns:mc="http://schemas.openxmlformats.org/markup-compatibility/2006" xmlns:a14="http://schemas.microsoft.com/office/drawing/2010/main">
        <mc:Choice Requires="a14">
          <p:sp>
            <p:nvSpPr>
              <p:cNvPr id="53" name="Text Box 13"/>
              <p:cNvSpPr txBox="1">
                <a:spLocks noChangeArrowheads="1"/>
              </p:cNvSpPr>
              <p:nvPr/>
            </p:nvSpPr>
            <p:spPr bwMode="auto">
              <a:xfrm>
                <a:off x="410157" y="913827"/>
                <a:ext cx="6710171" cy="43088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ea typeface="宋体" pitchFamily="2" charset="-122"/>
                  </a:defRPr>
                </a:lvl1pPr>
                <a:lvl2pPr marL="742950" indent="-285750" eaLnBrk="0" hangingPunct="0">
                  <a:spcBef>
                    <a:spcPct val="20000"/>
                  </a:spcBef>
                  <a:buChar char="–"/>
                  <a:defRPr sz="2800">
                    <a:solidFill>
                      <a:schemeClr val="tx1"/>
                    </a:solidFill>
                    <a:latin typeface="Arial" charset="0"/>
                    <a:ea typeface="宋体" pitchFamily="2" charset="-122"/>
                  </a:defRPr>
                </a:lvl2pPr>
                <a:lvl3pPr marL="1143000" indent="-228600" eaLnBrk="0" hangingPunct="0">
                  <a:spcBef>
                    <a:spcPct val="20000"/>
                  </a:spcBef>
                  <a:buChar char="•"/>
                  <a:defRPr sz="2400">
                    <a:solidFill>
                      <a:schemeClr val="tx1"/>
                    </a:solidFill>
                    <a:latin typeface="Arial" charset="0"/>
                    <a:ea typeface="宋体" pitchFamily="2" charset="-122"/>
                  </a:defRPr>
                </a:lvl3pPr>
                <a:lvl4pPr marL="1600200" indent="-228600" eaLnBrk="0" hangingPunct="0">
                  <a:spcBef>
                    <a:spcPct val="20000"/>
                  </a:spcBef>
                  <a:buChar char="–"/>
                  <a:defRPr sz="2000">
                    <a:solidFill>
                      <a:schemeClr val="tx1"/>
                    </a:solidFill>
                    <a:latin typeface="Arial" charset="0"/>
                    <a:ea typeface="宋体" pitchFamily="2" charset="-122"/>
                  </a:defRPr>
                </a:lvl4pPr>
                <a:lvl5pPr marL="2057400" indent="-228600" eaLnBrk="0" hangingPunct="0">
                  <a:spcBef>
                    <a:spcPct val="20000"/>
                  </a:spcBef>
                  <a:buChar char="»"/>
                  <a:defRPr sz="2000">
                    <a:solidFill>
                      <a:schemeClr val="tx1"/>
                    </a:solidFill>
                    <a:latin typeface="Arial"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charset="0"/>
                    <a:ea typeface="宋体" pitchFamily="2" charset="-122"/>
                  </a:defRPr>
                </a:lvl9pPr>
              </a:lstStyle>
              <a:p>
                <a:pPr marL="0" marR="0" lvl="0" indent="0" algn="l" defTabSz="914400" rtl="0" eaLnBrk="1" fontAlgn="base" latinLnBrk="0" hangingPunct="1">
                  <a:lnSpc>
                    <a:spcPct val="100000"/>
                  </a:lnSpc>
                  <a:spcBef>
                    <a:spcPct val="50000"/>
                  </a:spcBef>
                  <a:spcAft>
                    <a:spcPct val="0"/>
                  </a:spcAft>
                  <a:buClrTx/>
                  <a:buSzTx/>
                  <a:buFontTx/>
                  <a:buChar char="•"/>
                  <a:tabLst/>
                  <a:defRPr/>
                </a:pPr>
                <a:r>
                  <a:rPr kumimoji="0" lang="en-US" altLang="zh-CN" sz="2200" b="0" i="0" u="none" strike="noStrike" kern="1200" cap="none" spc="0" normalizeH="0" baseline="0" noProof="0" dirty="0">
                    <a:ln>
                      <a:noFill/>
                    </a:ln>
                    <a:solidFill>
                      <a:srgbClr val="0000CC"/>
                    </a:solidFill>
                    <a:effectLst/>
                    <a:uLnTx/>
                    <a:uFillTx/>
                    <a:latin typeface="Tahoma" pitchFamily="34" charset="0"/>
                    <a:ea typeface="宋体" pitchFamily="2" charset="-122"/>
                    <a:cs typeface="+mn-cs"/>
                  </a:rPr>
                  <a:t> Intra-orbital repulsion </a:t>
                </a:r>
                <a14:m>
                  <m:oMath xmlns:m="http://schemas.openxmlformats.org/officeDocument/2006/math">
                    <m:r>
                      <a:rPr kumimoji="0" lang="en-US" altLang="zh-CN" sz="2200" b="0" i="1" u="none" strike="noStrike" kern="1200" cap="none" spc="0" normalizeH="0" baseline="0" noProof="0" smtClean="0">
                        <a:ln>
                          <a:noFill/>
                        </a:ln>
                        <a:solidFill>
                          <a:srgbClr val="0000CC"/>
                        </a:solidFill>
                        <a:effectLst/>
                        <a:uLnTx/>
                        <a:uFillTx/>
                        <a:latin typeface="Cambria Math"/>
                        <a:cs typeface="+mn-cs"/>
                      </a:rPr>
                      <m:t>𝑈</m:t>
                    </m:r>
                    <m:r>
                      <a:rPr kumimoji="0" lang="en-US" altLang="zh-CN" sz="2200" b="0" i="1" u="none" strike="noStrike" kern="1200" cap="none" spc="0" normalizeH="0" baseline="0" noProof="0" smtClean="0">
                        <a:ln>
                          <a:noFill/>
                        </a:ln>
                        <a:solidFill>
                          <a:srgbClr val="0000CC"/>
                        </a:solidFill>
                        <a:effectLst/>
                        <a:uLnTx/>
                        <a:uFillTx/>
                        <a:latin typeface="Cambria Math"/>
                        <a:ea typeface="Cambria Math"/>
                        <a:cs typeface="+mn-cs"/>
                      </a:rPr>
                      <m:t>→∞</m:t>
                    </m:r>
                  </m:oMath>
                </a14:m>
                <a:r>
                  <a:rPr kumimoji="0" lang="en-US" altLang="zh-CN" sz="2200" b="0" i="0" u="none" strike="noStrike" kern="1200" cap="none" spc="0" normalizeH="0" baseline="0" noProof="0" dirty="0">
                    <a:ln>
                      <a:noFill/>
                    </a:ln>
                    <a:solidFill>
                      <a:srgbClr val="0000CC"/>
                    </a:solidFill>
                    <a:effectLst/>
                    <a:uLnTx/>
                    <a:uFillTx/>
                    <a:latin typeface="Tahoma" pitchFamily="34" charset="0"/>
                    <a:ea typeface="宋体" pitchFamily="2" charset="-122"/>
                    <a:cs typeface="+mn-cs"/>
                  </a:rPr>
                  <a:t>.  </a:t>
                </a:r>
              </a:p>
            </p:txBody>
          </p:sp>
        </mc:Choice>
        <mc:Fallback xmlns="">
          <p:sp>
            <p:nvSpPr>
              <p:cNvPr id="53" name="Text Box 13"/>
              <p:cNvSpPr txBox="1">
                <a:spLocks noRot="1" noChangeAspect="1" noMove="1" noResize="1" noEditPoints="1" noAdjustHandles="1" noChangeArrowheads="1" noChangeShapeType="1" noTextEdit="1"/>
              </p:cNvSpPr>
              <p:nvPr/>
            </p:nvSpPr>
            <p:spPr bwMode="auto">
              <a:xfrm>
                <a:off x="410157" y="913827"/>
                <a:ext cx="6710171" cy="430887"/>
              </a:xfrm>
              <a:prstGeom prst="rect">
                <a:avLst/>
              </a:prstGeom>
              <a:blipFill rotWithShape="1">
                <a:blip r:embed="rId5"/>
                <a:stretch>
                  <a:fillRect l="-1181" t="-11268" b="-28169"/>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5" name="Text Box 13"/>
              <p:cNvSpPr txBox="1">
                <a:spLocks noChangeArrowheads="1"/>
              </p:cNvSpPr>
              <p:nvPr/>
            </p:nvSpPr>
            <p:spPr bwMode="auto">
              <a:xfrm>
                <a:off x="7304644" y="5475644"/>
                <a:ext cx="1377156" cy="43088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ea typeface="宋体" pitchFamily="2" charset="-122"/>
                  </a:defRPr>
                </a:lvl1pPr>
                <a:lvl2pPr marL="742950" indent="-285750" eaLnBrk="0" hangingPunct="0">
                  <a:spcBef>
                    <a:spcPct val="20000"/>
                  </a:spcBef>
                  <a:buChar char="–"/>
                  <a:defRPr sz="2800">
                    <a:solidFill>
                      <a:schemeClr val="tx1"/>
                    </a:solidFill>
                    <a:latin typeface="Arial" charset="0"/>
                    <a:ea typeface="宋体" pitchFamily="2" charset="-122"/>
                  </a:defRPr>
                </a:lvl2pPr>
                <a:lvl3pPr marL="1143000" indent="-228600" eaLnBrk="0" hangingPunct="0">
                  <a:spcBef>
                    <a:spcPct val="20000"/>
                  </a:spcBef>
                  <a:buChar char="•"/>
                  <a:defRPr sz="2400">
                    <a:solidFill>
                      <a:schemeClr val="tx1"/>
                    </a:solidFill>
                    <a:latin typeface="Arial" charset="0"/>
                    <a:ea typeface="宋体" pitchFamily="2" charset="-122"/>
                  </a:defRPr>
                </a:lvl3pPr>
                <a:lvl4pPr marL="1600200" indent="-228600" eaLnBrk="0" hangingPunct="0">
                  <a:spcBef>
                    <a:spcPct val="20000"/>
                  </a:spcBef>
                  <a:buChar char="–"/>
                  <a:defRPr sz="2000">
                    <a:solidFill>
                      <a:schemeClr val="tx1"/>
                    </a:solidFill>
                    <a:latin typeface="Arial" charset="0"/>
                    <a:ea typeface="宋体" pitchFamily="2" charset="-122"/>
                  </a:defRPr>
                </a:lvl4pPr>
                <a:lvl5pPr marL="2057400" indent="-228600" eaLnBrk="0" hangingPunct="0">
                  <a:spcBef>
                    <a:spcPct val="20000"/>
                  </a:spcBef>
                  <a:buChar char="»"/>
                  <a:defRPr sz="2000">
                    <a:solidFill>
                      <a:schemeClr val="tx1"/>
                    </a:solidFill>
                    <a:latin typeface="Arial"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charset="0"/>
                    <a:ea typeface="宋体" pitchFamily="2" charset="-122"/>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14:m>
                  <m:oMath xmlns:m="http://schemas.openxmlformats.org/officeDocument/2006/math">
                    <m:r>
                      <a:rPr kumimoji="0" lang="en-US" altLang="zh-CN" sz="2200" b="0" i="1" u="none" strike="noStrike" kern="1200" cap="none" spc="0" normalizeH="0" baseline="0" noProof="0" smtClean="0">
                        <a:ln>
                          <a:noFill/>
                        </a:ln>
                        <a:solidFill>
                          <a:srgbClr val="0000CC"/>
                        </a:solidFill>
                        <a:effectLst/>
                        <a:uLnTx/>
                        <a:uFillTx/>
                        <a:latin typeface="Cambria Math"/>
                        <a:ea typeface="Cambria Math"/>
                        <a:cs typeface="+mn-cs"/>
                      </a:rPr>
                      <m:t>𝐸</m:t>
                    </m:r>
                    <m:r>
                      <a:rPr kumimoji="0" lang="en-US" altLang="zh-CN" sz="2200" b="0" i="1" u="none" strike="noStrike" kern="1200" cap="none" spc="0" normalizeH="0" baseline="0" noProof="0" smtClean="0">
                        <a:ln>
                          <a:noFill/>
                        </a:ln>
                        <a:solidFill>
                          <a:srgbClr val="0000CC"/>
                        </a:solidFill>
                        <a:effectLst/>
                        <a:uLnTx/>
                        <a:uFillTx/>
                        <a:latin typeface="Cambria Math"/>
                        <a:ea typeface="Cambria Math"/>
                        <a:cs typeface="+mn-cs"/>
                      </a:rPr>
                      <m:t>=</m:t>
                    </m:r>
                    <m:r>
                      <a:rPr kumimoji="0" lang="en-US" altLang="zh-CN" sz="2200" b="0" i="1" u="none" strike="noStrike" kern="1200" cap="none" spc="0" normalizeH="0" baseline="0" noProof="0" smtClean="0">
                        <a:ln>
                          <a:noFill/>
                        </a:ln>
                        <a:solidFill>
                          <a:srgbClr val="0000CC"/>
                        </a:solidFill>
                        <a:effectLst/>
                        <a:uLnTx/>
                        <a:uFillTx/>
                        <a:latin typeface="Cambria Math"/>
                        <a:ea typeface="Cambria Math"/>
                        <a:cs typeface="+mn-cs"/>
                      </a:rPr>
                      <m:t>𝑉</m:t>
                    </m:r>
                  </m:oMath>
                </a14:m>
                <a:r>
                  <a:rPr kumimoji="0" lang="en-US" altLang="zh-CN" sz="2200" b="0" i="0" u="none" strike="noStrike" kern="1200" cap="none" spc="0" normalizeH="0" baseline="0" noProof="0" dirty="0">
                    <a:ln>
                      <a:noFill/>
                    </a:ln>
                    <a:solidFill>
                      <a:srgbClr val="0000CC"/>
                    </a:solidFill>
                    <a:effectLst/>
                    <a:uLnTx/>
                    <a:uFillTx/>
                    <a:latin typeface="Tahoma" pitchFamily="34" charset="0"/>
                    <a:ea typeface="宋体" pitchFamily="2" charset="-122"/>
                    <a:cs typeface="+mn-cs"/>
                  </a:rPr>
                  <a:t>  </a:t>
                </a:r>
              </a:p>
            </p:txBody>
          </p:sp>
        </mc:Choice>
        <mc:Fallback xmlns="">
          <p:sp>
            <p:nvSpPr>
              <p:cNvPr id="55" name="Text Box 13"/>
              <p:cNvSpPr txBox="1">
                <a:spLocks noRot="1" noChangeAspect="1" noMove="1" noResize="1" noEditPoints="1" noAdjustHandles="1" noChangeArrowheads="1" noChangeShapeType="1" noTextEdit="1"/>
              </p:cNvSpPr>
              <p:nvPr/>
            </p:nvSpPr>
            <p:spPr bwMode="auto">
              <a:xfrm>
                <a:off x="7304644" y="5475644"/>
                <a:ext cx="1377156" cy="430887"/>
              </a:xfrm>
              <a:prstGeom prst="rect">
                <a:avLst/>
              </a:prstGeom>
              <a:blipFill rotWithShape="1">
                <a:blip r:embed="rId6"/>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a:noFill/>
                  </a:rPr>
                  <a:t> </a:t>
                </a:r>
              </a:p>
            </p:txBody>
          </p:sp>
        </mc:Fallback>
      </mc:AlternateContent>
      <p:sp>
        <p:nvSpPr>
          <p:cNvPr id="56" name="圆角矩形 4"/>
          <p:cNvSpPr/>
          <p:nvPr/>
        </p:nvSpPr>
        <p:spPr>
          <a:xfrm>
            <a:off x="1926220" y="3347053"/>
            <a:ext cx="3810000" cy="1354137"/>
          </a:xfrm>
          <a:prstGeom prst="roundRect">
            <a:avLst/>
          </a:prstGeom>
          <a:ln/>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58" name="Rectangle 57"/>
          <p:cNvSpPr>
            <a:spLocks noChangeArrowheads="1"/>
          </p:cNvSpPr>
          <p:nvPr/>
        </p:nvSpPr>
        <p:spPr bwMode="auto">
          <a:xfrm>
            <a:off x="1916695" y="3526440"/>
            <a:ext cx="14890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宋体" pitchFamily="2" charset="-122"/>
              </a:defRPr>
            </a:lvl1pPr>
            <a:lvl2pPr marL="742950" indent="-285750" eaLnBrk="0" hangingPunct="0">
              <a:spcBef>
                <a:spcPct val="20000"/>
              </a:spcBef>
              <a:buFont typeface="Arial" charset="0"/>
              <a:buChar char="–"/>
              <a:defRPr sz="2800">
                <a:solidFill>
                  <a:schemeClr val="tx1"/>
                </a:solidFill>
                <a:latin typeface="Calibri" pitchFamily="34" charset="0"/>
                <a:ea typeface="宋体" pitchFamily="2" charset="-122"/>
              </a:defRPr>
            </a:lvl2pPr>
            <a:lvl3pPr marL="1143000" indent="-228600" eaLnBrk="0" hangingPunct="0">
              <a:spcBef>
                <a:spcPct val="20000"/>
              </a:spcBef>
              <a:buFont typeface="Arial" charset="0"/>
              <a:buChar char="•"/>
              <a:defRPr sz="2400">
                <a:solidFill>
                  <a:schemeClr val="tx1"/>
                </a:solidFill>
                <a:latin typeface="Calibri" pitchFamily="34" charset="0"/>
                <a:ea typeface="宋体" pitchFamily="2" charset="-122"/>
              </a:defRPr>
            </a:lvl3pPr>
            <a:lvl4pPr marL="1600200" indent="-228600" eaLnBrk="0" hangingPunct="0">
              <a:spcBef>
                <a:spcPct val="20000"/>
              </a:spcBef>
              <a:buFont typeface="Arial" charset="0"/>
              <a:buChar char="–"/>
              <a:defRPr sz="2000">
                <a:solidFill>
                  <a:schemeClr val="tx1"/>
                </a:solidFill>
                <a:latin typeface="Calibri" pitchFamily="34" charset="0"/>
                <a:ea typeface="宋体" pitchFamily="2" charset="-122"/>
              </a:defRPr>
            </a:lvl4pPr>
            <a:lvl5pPr marL="2057400" indent="-228600" eaLnBrk="0" hangingPunct="0">
              <a:spcBef>
                <a:spcPct val="20000"/>
              </a:spcBef>
              <a:buFont typeface="Arial" charset="0"/>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2000" b="1" i="0" u="none" strike="noStrike" kern="1200" cap="none" spc="0" normalizeH="0" baseline="0" noProof="0" dirty="0">
                <a:ln>
                  <a:noFill/>
                </a:ln>
                <a:solidFill>
                  <a:srgbClr val="0000CC"/>
                </a:solidFill>
                <a:effectLst/>
                <a:uLnTx/>
                <a:uFillTx/>
                <a:latin typeface="Calibri" pitchFamily="34" charset="0"/>
                <a:ea typeface="宋体" pitchFamily="2" charset="-122"/>
                <a:cs typeface="+mn-cs"/>
              </a:rPr>
              <a:t>Inter-orbital</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2000" b="1" i="0" u="none" strike="noStrike" kern="1200" cap="none" spc="0" normalizeH="0" baseline="0" noProof="0" dirty="0">
                <a:ln>
                  <a:noFill/>
                </a:ln>
                <a:solidFill>
                  <a:srgbClr val="0000CC"/>
                </a:solidFill>
                <a:effectLst/>
                <a:uLnTx/>
                <a:uFillTx/>
                <a:latin typeface="Calibri" pitchFamily="34" charset="0"/>
                <a:ea typeface="宋体" pitchFamily="2" charset="-122"/>
                <a:cs typeface="+mn-cs"/>
              </a:rPr>
              <a:t>singlet</a:t>
            </a:r>
            <a:endParaRPr kumimoji="0" lang="en-US" altLang="zh-CN" sz="2000" b="1" i="0" u="none" strike="noStrike" kern="1200" cap="none" spc="0" normalizeH="0" baseline="0" noProof="0" dirty="0">
              <a:ln>
                <a:noFill/>
              </a:ln>
              <a:solidFill>
                <a:srgbClr val="000000"/>
              </a:solidFill>
              <a:effectLst/>
              <a:uLnTx/>
              <a:uFillTx/>
              <a:latin typeface="Calibri" pitchFamily="34" charset="0"/>
              <a:ea typeface="宋体" pitchFamily="2" charset="-122"/>
              <a:cs typeface="+mn-cs"/>
            </a:endParaRPr>
          </a:p>
        </p:txBody>
      </p:sp>
      <p:grpSp>
        <p:nvGrpSpPr>
          <p:cNvPr id="59" name="Group 775184"/>
          <p:cNvGrpSpPr>
            <a:grpSpLocks/>
          </p:cNvGrpSpPr>
          <p:nvPr/>
        </p:nvGrpSpPr>
        <p:grpSpPr bwMode="auto">
          <a:xfrm>
            <a:off x="3441643" y="3573072"/>
            <a:ext cx="2155825" cy="990600"/>
            <a:chOff x="-1915327" y="5500711"/>
            <a:chExt cx="2155567" cy="990600"/>
          </a:xfrm>
        </p:grpSpPr>
        <p:pic>
          <p:nvPicPr>
            <p:cNvPr id="60" name="Picture 3" descr="D:\Dropbox\01_porbitalssmal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15327" y="5576911"/>
              <a:ext cx="92604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 name="TextBox 62"/>
            <p:cNvSpPr txBox="1">
              <a:spLocks noRot="1" noChangeAspect="1" noMove="1" noResize="1" noEditPoints="1" noAdjustHandles="1" noChangeArrowheads="1" noChangeShapeType="1" noTextEdit="1"/>
            </p:cNvSpPr>
            <p:nvPr/>
          </p:nvSpPr>
          <p:spPr>
            <a:xfrm>
              <a:off x="-1138254" y="5760721"/>
              <a:ext cx="534121" cy="523220"/>
            </a:xfrm>
            <a:prstGeom prst="rect">
              <a:avLst/>
            </a:prstGeom>
            <a:blipFill rotWithShape="1">
              <a:blip r:embed="rId7"/>
              <a:stretch>
                <a:fillRect/>
              </a:stretch>
            </a:blipFill>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CN" altLang="en-US" sz="1800" b="0" i="0" u="none" strike="noStrike" kern="1200" cap="none" spc="0" normalizeH="0" baseline="0" noProof="0">
                  <a:ln>
                    <a:noFill/>
                  </a:ln>
                  <a:noFill/>
                  <a:effectLst/>
                  <a:uLnTx/>
                  <a:uFillTx/>
                  <a:latin typeface="Arial" charset="0"/>
                  <a:ea typeface="宋体" pitchFamily="2" charset="-122"/>
                  <a:cs typeface="+mn-cs"/>
                </a:rPr>
                <a:t> </a:t>
              </a:r>
            </a:p>
          </p:txBody>
        </p:sp>
        <p:pic>
          <p:nvPicPr>
            <p:cNvPr id="64" name="Picture 3" descr="D:\Dropbox\01_porbitalssmal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5576911"/>
              <a:ext cx="92604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5" name="直接箭头连接符 42"/>
            <p:cNvCxnSpPr/>
            <p:nvPr/>
          </p:nvCxnSpPr>
          <p:spPr>
            <a:xfrm>
              <a:off x="-1458182" y="5576911"/>
              <a:ext cx="0" cy="293688"/>
            </a:xfrm>
            <a:prstGeom prst="straightConnector1">
              <a:avLst/>
            </a:prstGeom>
            <a:ln w="50800">
              <a:tailEnd type="triangle"/>
            </a:ln>
          </p:spPr>
          <p:style>
            <a:lnRef idx="2">
              <a:schemeClr val="dk1"/>
            </a:lnRef>
            <a:fillRef idx="0">
              <a:schemeClr val="dk1"/>
            </a:fillRef>
            <a:effectRef idx="1">
              <a:schemeClr val="dk1"/>
            </a:effectRef>
            <a:fontRef idx="minor">
              <a:schemeClr val="tx1"/>
            </a:fontRef>
          </p:style>
        </p:cxnSp>
        <p:cxnSp>
          <p:nvCxnSpPr>
            <p:cNvPr id="66" name="直接箭头连接符 42"/>
            <p:cNvCxnSpPr/>
            <p:nvPr/>
          </p:nvCxnSpPr>
          <p:spPr>
            <a:xfrm>
              <a:off x="84684" y="5927749"/>
              <a:ext cx="0" cy="292100"/>
            </a:xfrm>
            <a:prstGeom prst="straightConnector1">
              <a:avLst/>
            </a:prstGeom>
            <a:ln w="50800">
              <a:tailEnd type="triangle"/>
            </a:ln>
          </p:spPr>
          <p:style>
            <a:lnRef idx="2">
              <a:schemeClr val="dk1"/>
            </a:lnRef>
            <a:fillRef idx="0">
              <a:schemeClr val="dk1"/>
            </a:fillRef>
            <a:effectRef idx="1">
              <a:schemeClr val="dk1"/>
            </a:effectRef>
            <a:fontRef idx="minor">
              <a:schemeClr val="tx1"/>
            </a:fontRef>
          </p:style>
        </p:cxnSp>
        <p:cxnSp>
          <p:nvCxnSpPr>
            <p:cNvPr id="67" name="直接箭头连接符 42"/>
            <p:cNvCxnSpPr/>
            <p:nvPr/>
          </p:nvCxnSpPr>
          <p:spPr>
            <a:xfrm flipV="1">
              <a:off x="-223255" y="5500711"/>
              <a:ext cx="0" cy="293688"/>
            </a:xfrm>
            <a:prstGeom prst="straightConnector1">
              <a:avLst/>
            </a:prstGeom>
            <a:ln w="50800">
              <a:tailEnd type="triangle"/>
            </a:ln>
          </p:spPr>
          <p:style>
            <a:lnRef idx="2">
              <a:schemeClr val="dk1"/>
            </a:lnRef>
            <a:fillRef idx="0">
              <a:schemeClr val="dk1"/>
            </a:fillRef>
            <a:effectRef idx="1">
              <a:schemeClr val="dk1"/>
            </a:effectRef>
            <a:fontRef idx="minor">
              <a:schemeClr val="tx1"/>
            </a:fontRef>
          </p:style>
        </p:cxnSp>
        <p:cxnSp>
          <p:nvCxnSpPr>
            <p:cNvPr id="68" name="直接箭头连接符 42"/>
            <p:cNvCxnSpPr/>
            <p:nvPr/>
          </p:nvCxnSpPr>
          <p:spPr>
            <a:xfrm flipV="1">
              <a:off x="-1153418" y="5805511"/>
              <a:ext cx="0" cy="293688"/>
            </a:xfrm>
            <a:prstGeom prst="straightConnector1">
              <a:avLst/>
            </a:prstGeom>
            <a:ln w="50800">
              <a:tailEnd type="triangle"/>
            </a:ln>
          </p:spPr>
          <p:style>
            <a:lnRef idx="2">
              <a:schemeClr val="dk1"/>
            </a:lnRef>
            <a:fillRef idx="0">
              <a:schemeClr val="dk1"/>
            </a:fillRef>
            <a:effectRef idx="1">
              <a:schemeClr val="dk1"/>
            </a:effectRef>
            <a:fontRef idx="minor">
              <a:schemeClr val="tx1"/>
            </a:fontRef>
          </p:style>
        </p:cxnSp>
      </p:grpSp>
      <mc:AlternateContent xmlns:mc="http://schemas.openxmlformats.org/markup-compatibility/2006" xmlns:a14="http://schemas.microsoft.com/office/drawing/2010/main">
        <mc:Choice Requires="a14">
          <p:sp>
            <p:nvSpPr>
              <p:cNvPr id="70" name="Text Box 13"/>
              <p:cNvSpPr txBox="1">
                <a:spLocks noChangeArrowheads="1"/>
              </p:cNvSpPr>
              <p:nvPr/>
            </p:nvSpPr>
            <p:spPr bwMode="auto">
              <a:xfrm>
                <a:off x="6677564" y="3784274"/>
                <a:ext cx="1377156" cy="43088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ea typeface="宋体" pitchFamily="2" charset="-122"/>
                  </a:defRPr>
                </a:lvl1pPr>
                <a:lvl2pPr marL="742950" indent="-285750" eaLnBrk="0" hangingPunct="0">
                  <a:spcBef>
                    <a:spcPct val="20000"/>
                  </a:spcBef>
                  <a:buChar char="–"/>
                  <a:defRPr sz="2800">
                    <a:solidFill>
                      <a:schemeClr val="tx1"/>
                    </a:solidFill>
                    <a:latin typeface="Arial" charset="0"/>
                    <a:ea typeface="宋体" pitchFamily="2" charset="-122"/>
                  </a:defRPr>
                </a:lvl2pPr>
                <a:lvl3pPr marL="1143000" indent="-228600" eaLnBrk="0" hangingPunct="0">
                  <a:spcBef>
                    <a:spcPct val="20000"/>
                  </a:spcBef>
                  <a:buChar char="•"/>
                  <a:defRPr sz="2400">
                    <a:solidFill>
                      <a:schemeClr val="tx1"/>
                    </a:solidFill>
                    <a:latin typeface="Arial" charset="0"/>
                    <a:ea typeface="宋体" pitchFamily="2" charset="-122"/>
                  </a:defRPr>
                </a:lvl3pPr>
                <a:lvl4pPr marL="1600200" indent="-228600" eaLnBrk="0" hangingPunct="0">
                  <a:spcBef>
                    <a:spcPct val="20000"/>
                  </a:spcBef>
                  <a:buChar char="–"/>
                  <a:defRPr sz="2000">
                    <a:solidFill>
                      <a:schemeClr val="tx1"/>
                    </a:solidFill>
                    <a:latin typeface="Arial" charset="0"/>
                    <a:ea typeface="宋体" pitchFamily="2" charset="-122"/>
                  </a:defRPr>
                </a:lvl4pPr>
                <a:lvl5pPr marL="2057400" indent="-228600" eaLnBrk="0" hangingPunct="0">
                  <a:spcBef>
                    <a:spcPct val="20000"/>
                  </a:spcBef>
                  <a:buChar char="»"/>
                  <a:defRPr sz="2000">
                    <a:solidFill>
                      <a:schemeClr val="tx1"/>
                    </a:solidFill>
                    <a:latin typeface="Arial"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charset="0"/>
                    <a:ea typeface="宋体" pitchFamily="2" charset="-122"/>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14:m>
                  <m:oMath xmlns:m="http://schemas.openxmlformats.org/officeDocument/2006/math">
                    <m:r>
                      <a:rPr kumimoji="0" lang="en-US" altLang="zh-CN" sz="2200" b="0" i="1" u="none" strike="noStrike" kern="1200" cap="none" spc="0" normalizeH="0" baseline="0" noProof="0" smtClean="0">
                        <a:ln>
                          <a:noFill/>
                        </a:ln>
                        <a:solidFill>
                          <a:srgbClr val="0000CC"/>
                        </a:solidFill>
                        <a:effectLst/>
                        <a:uLnTx/>
                        <a:uFillTx/>
                        <a:latin typeface="Cambria Math"/>
                        <a:ea typeface="Cambria Math"/>
                        <a:cs typeface="+mn-cs"/>
                      </a:rPr>
                      <m:t>𝐸</m:t>
                    </m:r>
                    <m:r>
                      <a:rPr kumimoji="0" lang="en-US" altLang="zh-CN" sz="2200" b="0" i="1" u="none" strike="noStrike" kern="1200" cap="none" spc="0" normalizeH="0" baseline="0" noProof="0" smtClean="0">
                        <a:ln>
                          <a:noFill/>
                        </a:ln>
                        <a:solidFill>
                          <a:srgbClr val="0000CC"/>
                        </a:solidFill>
                        <a:effectLst/>
                        <a:uLnTx/>
                        <a:uFillTx/>
                        <a:latin typeface="Cambria Math"/>
                        <a:ea typeface="Cambria Math"/>
                        <a:cs typeface="+mn-cs"/>
                      </a:rPr>
                      <m:t>=</m:t>
                    </m:r>
                    <m:r>
                      <a:rPr kumimoji="0" lang="en-US" altLang="zh-CN" sz="2200" b="0" i="1" u="none" strike="noStrike" kern="1200" cap="none" spc="0" normalizeH="0" baseline="0" noProof="0" smtClean="0">
                        <a:ln>
                          <a:noFill/>
                        </a:ln>
                        <a:solidFill>
                          <a:srgbClr val="0000CC"/>
                        </a:solidFill>
                        <a:effectLst/>
                        <a:uLnTx/>
                        <a:uFillTx/>
                        <a:latin typeface="Cambria Math"/>
                        <a:ea typeface="Cambria Math"/>
                        <a:cs typeface="+mn-cs"/>
                      </a:rPr>
                      <m:t>𝐽</m:t>
                    </m:r>
                    <m:r>
                      <a:rPr kumimoji="0" lang="en-US" altLang="zh-CN" sz="2200" b="0" i="1" u="none" strike="noStrike" kern="1200" cap="none" spc="0" normalizeH="0" baseline="0" noProof="0" smtClean="0">
                        <a:ln>
                          <a:noFill/>
                        </a:ln>
                        <a:solidFill>
                          <a:srgbClr val="0000CC"/>
                        </a:solidFill>
                        <a:effectLst/>
                        <a:uLnTx/>
                        <a:uFillTx/>
                        <a:latin typeface="Cambria Math"/>
                        <a:ea typeface="Cambria Math"/>
                        <a:cs typeface="+mn-cs"/>
                      </a:rPr>
                      <m:t>+</m:t>
                    </m:r>
                    <m:r>
                      <a:rPr kumimoji="0" lang="en-US" altLang="zh-CN" sz="2200" b="0" i="1" u="none" strike="noStrike" kern="1200" cap="none" spc="0" normalizeH="0" baseline="0" noProof="0" smtClean="0">
                        <a:ln>
                          <a:noFill/>
                        </a:ln>
                        <a:solidFill>
                          <a:srgbClr val="0000CC"/>
                        </a:solidFill>
                        <a:effectLst/>
                        <a:uLnTx/>
                        <a:uFillTx/>
                        <a:latin typeface="Cambria Math"/>
                        <a:ea typeface="Cambria Math"/>
                        <a:cs typeface="+mn-cs"/>
                      </a:rPr>
                      <m:t>𝑉</m:t>
                    </m:r>
                  </m:oMath>
                </a14:m>
                <a:r>
                  <a:rPr kumimoji="0" lang="en-US" altLang="zh-CN" sz="2200" b="0" i="0" u="none" strike="noStrike" kern="1200" cap="none" spc="0" normalizeH="0" baseline="0" noProof="0" dirty="0">
                    <a:ln>
                      <a:noFill/>
                    </a:ln>
                    <a:solidFill>
                      <a:srgbClr val="0000CC"/>
                    </a:solidFill>
                    <a:effectLst/>
                    <a:uLnTx/>
                    <a:uFillTx/>
                    <a:latin typeface="Tahoma" pitchFamily="34" charset="0"/>
                    <a:ea typeface="宋体" pitchFamily="2" charset="-122"/>
                    <a:cs typeface="+mn-cs"/>
                  </a:rPr>
                  <a:t>  </a:t>
                </a:r>
              </a:p>
            </p:txBody>
          </p:sp>
        </mc:Choice>
        <mc:Fallback xmlns="">
          <p:sp>
            <p:nvSpPr>
              <p:cNvPr id="70" name="Text Box 13"/>
              <p:cNvSpPr txBox="1">
                <a:spLocks noRot="1" noChangeAspect="1" noMove="1" noResize="1" noEditPoints="1" noAdjustHandles="1" noChangeArrowheads="1" noChangeShapeType="1" noTextEdit="1"/>
              </p:cNvSpPr>
              <p:nvPr/>
            </p:nvSpPr>
            <p:spPr bwMode="auto">
              <a:xfrm>
                <a:off x="6677564" y="3784274"/>
                <a:ext cx="1377156" cy="430887"/>
              </a:xfrm>
              <a:prstGeom prst="rect">
                <a:avLst/>
              </a:prstGeom>
              <a:blipFill rotWithShape="1">
                <a:blip r:embed="rId8"/>
                <a:stretch>
                  <a:fillRect b="-14286"/>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a:noFill/>
                  </a:rPr>
                  <a:t> </a:t>
                </a:r>
              </a:p>
            </p:txBody>
          </p:sp>
        </mc:Fallback>
      </mc:AlternateContent>
    </p:spTree>
    <p:extLst>
      <p:ext uri="{BB962C8B-B14F-4D97-AF65-F5344CB8AC3E}">
        <p14:creationId xmlns:p14="http://schemas.microsoft.com/office/powerpoint/2010/main" val="298353307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AutoShape 2"/>
          <p:cNvSpPr>
            <a:spLocks noChangeArrowheads="1"/>
          </p:cNvSpPr>
          <p:nvPr/>
        </p:nvSpPr>
        <p:spPr bwMode="auto">
          <a:xfrm>
            <a:off x="607997" y="4368680"/>
            <a:ext cx="7723203" cy="1249274"/>
          </a:xfrm>
          <a:prstGeom prst="roundRect">
            <a:avLst>
              <a:gd name="adj" fmla="val 16667"/>
            </a:avLst>
          </a:prstGeom>
          <a:solidFill>
            <a:srgbClr val="00FF00">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Arial" charset="0"/>
                <a:ea typeface="宋体" pitchFamily="2" charset="-122"/>
              </a:defRPr>
            </a:lvl1pPr>
            <a:lvl2pPr marL="742950" indent="-285750" eaLnBrk="0" hangingPunct="0">
              <a:spcBef>
                <a:spcPct val="20000"/>
              </a:spcBef>
              <a:buChar char="–"/>
              <a:defRPr sz="2800">
                <a:solidFill>
                  <a:schemeClr val="tx1"/>
                </a:solidFill>
                <a:latin typeface="Arial" charset="0"/>
                <a:ea typeface="宋体" pitchFamily="2" charset="-122"/>
              </a:defRPr>
            </a:lvl2pPr>
            <a:lvl3pPr marL="1143000" indent="-228600" eaLnBrk="0" hangingPunct="0">
              <a:spcBef>
                <a:spcPct val="20000"/>
              </a:spcBef>
              <a:buChar char="•"/>
              <a:defRPr sz="2400">
                <a:solidFill>
                  <a:schemeClr val="tx1"/>
                </a:solidFill>
                <a:latin typeface="Arial" charset="0"/>
                <a:ea typeface="宋体" pitchFamily="2" charset="-122"/>
              </a:defRPr>
            </a:lvl3pPr>
            <a:lvl4pPr marL="1600200" indent="-228600" eaLnBrk="0" hangingPunct="0">
              <a:spcBef>
                <a:spcPct val="20000"/>
              </a:spcBef>
              <a:buChar char="–"/>
              <a:defRPr sz="2000">
                <a:solidFill>
                  <a:schemeClr val="tx1"/>
                </a:solidFill>
                <a:latin typeface="Arial" charset="0"/>
                <a:ea typeface="宋体" pitchFamily="2" charset="-122"/>
              </a:defRPr>
            </a:lvl4pPr>
            <a:lvl5pPr marL="2057400" indent="-228600" eaLnBrk="0" hangingPunct="0">
              <a:spcBef>
                <a:spcPct val="20000"/>
              </a:spcBef>
              <a:buChar char="»"/>
              <a:defRPr sz="2000">
                <a:solidFill>
                  <a:schemeClr val="tx1"/>
                </a:solidFill>
                <a:latin typeface="Arial"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charset="0"/>
                <a:ea typeface="宋体"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zh-CN" sz="1800" b="0" i="0" u="none" strike="noStrike" kern="1200" cap="none" spc="0" normalizeH="0" baseline="0" noProof="0">
              <a:ln>
                <a:noFill/>
              </a:ln>
              <a:solidFill>
                <a:srgbClr val="000000"/>
              </a:solidFill>
              <a:effectLst/>
              <a:uLnTx/>
              <a:uFillTx/>
              <a:latin typeface="Arial" charset="0"/>
              <a:ea typeface="宋体" pitchFamily="2" charset="-122"/>
              <a:cs typeface="+mn-cs"/>
            </a:endParaRPr>
          </a:p>
        </p:txBody>
      </p:sp>
      <p:sp>
        <p:nvSpPr>
          <p:cNvPr id="6" name="Rectangle 3"/>
          <p:cNvSpPr>
            <a:spLocks noGrp="1" noChangeArrowheads="1"/>
          </p:cNvSpPr>
          <p:nvPr>
            <p:ph type="title" idx="4294967295"/>
          </p:nvPr>
        </p:nvSpPr>
        <p:spPr>
          <a:xfrm>
            <a:off x="314790" y="388938"/>
            <a:ext cx="8362950" cy="525462"/>
          </a:xfrm>
          <a:extLst>
            <a:ext uri="{91240B29-F687-4F45-9708-019B960494DF}">
              <a14:hiddenLine xmlns:a14="http://schemas.microsoft.com/office/drawing/2010/main" w="9525" algn="ctr">
                <a:solidFill>
                  <a:srgbClr val="000000"/>
                </a:solidFill>
                <a:miter lim="800000"/>
                <a:headEnd/>
                <a:tailEnd/>
              </a14:hiddenLine>
            </a:ext>
          </a:extLst>
        </p:spPr>
        <p:txBody>
          <a:bodyPr vert="horz" lIns="89999" tIns="46799" rIns="89999" bIns="46799" rtlCol="0" anchor="ctr">
            <a:spAutoFit/>
          </a:bodyPr>
          <a:lstStyle/>
          <a:p>
            <a:r>
              <a:rPr lang="en-US" altLang="zh-CN" sz="2800" u="sng" dirty="0">
                <a:latin typeface="Tahoma" panose="020B0604030504040204" pitchFamily="34" charset="0"/>
                <a:ea typeface="Tahoma" panose="020B0604030504040204" pitchFamily="34" charset="0"/>
                <a:cs typeface="Tahoma" panose="020B0604030504040204" pitchFamily="34" charset="0"/>
              </a:rPr>
              <a:t>A rigorous </a:t>
            </a:r>
            <a:r>
              <a:rPr lang="en-US" altLang="zh-CN" sz="2800" b="1" u="sng" dirty="0">
                <a:latin typeface="Tahoma" panose="020B0604030504040204" pitchFamily="34" charset="0"/>
                <a:ea typeface="Tahoma" panose="020B0604030504040204" pitchFamily="34" charset="0"/>
                <a:cs typeface="Tahoma" panose="020B0604030504040204" pitchFamily="34" charset="0"/>
              </a:rPr>
              <a:t>phase</a:t>
            </a:r>
            <a:r>
              <a:rPr lang="en-US" altLang="zh-CN" sz="2800" u="sng" dirty="0">
                <a:latin typeface="Tahoma" panose="020B0604030504040204" pitchFamily="34" charset="0"/>
                <a:ea typeface="Tahoma" panose="020B0604030504040204" pitchFamily="34" charset="0"/>
                <a:cs typeface="Tahoma" panose="020B0604030504040204" pitchFamily="34" charset="0"/>
              </a:rPr>
              <a:t> of itinerant FM</a:t>
            </a:r>
            <a:endParaRPr lang="ru-RU" altLang="zh-CN" sz="2800" u="sng" dirty="0">
              <a:latin typeface="Tahoma" panose="020B0604030504040204" pitchFamily="34" charset="0"/>
              <a:ea typeface="Tahoma" panose="020B0604030504040204" pitchFamily="34" charset="0"/>
              <a:cs typeface="Tahoma" panose="020B0604030504040204" pitchFamily="34" charset="0"/>
            </a:endParaRPr>
          </a:p>
        </p:txBody>
      </p:sp>
      <p:sp>
        <p:nvSpPr>
          <p:cNvPr id="12" name="Slide Number Placeholder 5"/>
          <p:cNvSpPr txBox="1">
            <a:spLocks/>
          </p:cNvSpPr>
          <p:nvPr/>
        </p:nvSpPr>
        <p:spPr bwMode="auto">
          <a:xfrm>
            <a:off x="6705600" y="63976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ea typeface="宋体" pitchFamily="2" charset="-122"/>
              </a:defRPr>
            </a:lvl1pPr>
            <a:lvl2pPr marL="742950" indent="-285750" eaLnBrk="0" hangingPunct="0">
              <a:spcBef>
                <a:spcPct val="20000"/>
              </a:spcBef>
              <a:buFont typeface="Arial" charset="0"/>
              <a:buChar char="–"/>
              <a:defRPr sz="2800">
                <a:solidFill>
                  <a:schemeClr val="tx1"/>
                </a:solidFill>
                <a:latin typeface="Calibri" pitchFamily="34" charset="0"/>
                <a:ea typeface="宋体" pitchFamily="2" charset="-122"/>
              </a:defRPr>
            </a:lvl2pPr>
            <a:lvl3pPr marL="1143000" indent="-228600" eaLnBrk="0" hangingPunct="0">
              <a:spcBef>
                <a:spcPct val="20000"/>
              </a:spcBef>
              <a:buFont typeface="Arial" charset="0"/>
              <a:buChar char="•"/>
              <a:defRPr sz="2400">
                <a:solidFill>
                  <a:schemeClr val="tx1"/>
                </a:solidFill>
                <a:latin typeface="Calibri" pitchFamily="34" charset="0"/>
                <a:ea typeface="宋体" pitchFamily="2" charset="-122"/>
              </a:defRPr>
            </a:lvl3pPr>
            <a:lvl4pPr marL="1600200" indent="-228600" eaLnBrk="0" hangingPunct="0">
              <a:spcBef>
                <a:spcPct val="20000"/>
              </a:spcBef>
              <a:buFont typeface="Arial" charset="0"/>
              <a:buChar char="–"/>
              <a:defRPr sz="2000">
                <a:solidFill>
                  <a:schemeClr val="tx1"/>
                </a:solidFill>
                <a:latin typeface="Calibri" pitchFamily="34" charset="0"/>
                <a:ea typeface="宋体" pitchFamily="2" charset="-122"/>
              </a:defRPr>
            </a:lvl4pPr>
            <a:lvl5pPr marL="2057400" indent="-228600" eaLnBrk="0" hangingPunct="0">
              <a:spcBef>
                <a:spcPct val="20000"/>
              </a:spcBef>
              <a:buFont typeface="Arial" charset="0"/>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9D0192B-1C91-41E1-AF5D-A0091ADB1559}" type="slidenum">
              <a:rPr kumimoji="0" lang="en-US" altLang="zh-CN" sz="1400" b="0" i="0" u="none" strike="noStrike" kern="1200" cap="none" spc="0" normalizeH="0" baseline="0" noProof="0">
                <a:ln>
                  <a:noFill/>
                </a:ln>
                <a:solidFill>
                  <a:srgbClr val="000000"/>
                </a:solidFill>
                <a:effectLst/>
                <a:uLnTx/>
                <a:uFillTx/>
                <a:latin typeface="Arial"/>
                <a:ea typeface="宋体"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31</a:t>
            </a:fld>
            <a:endParaRPr kumimoji="0" lang="en-US" altLang="zh-CN" sz="1400" b="0" i="0" u="none" strike="noStrike" kern="1200" cap="none" spc="0" normalizeH="0" baseline="0" noProof="0" dirty="0">
              <a:ln>
                <a:noFill/>
              </a:ln>
              <a:solidFill>
                <a:srgbClr val="000000"/>
              </a:solidFill>
              <a:effectLst/>
              <a:uLnTx/>
              <a:uFillTx/>
              <a:latin typeface="Arial"/>
              <a:ea typeface="宋体" pitchFamily="2" charset="-122"/>
              <a:cs typeface="+mn-cs"/>
            </a:endParaRPr>
          </a:p>
        </p:txBody>
      </p:sp>
      <p:sp>
        <p:nvSpPr>
          <p:cNvPr id="7" name="4-Point Star 6"/>
          <p:cNvSpPr/>
          <p:nvPr/>
        </p:nvSpPr>
        <p:spPr>
          <a:xfrm>
            <a:off x="174460" y="1204310"/>
            <a:ext cx="433537" cy="727502"/>
          </a:xfrm>
          <a:prstGeom prst="star4">
            <a:avLst/>
          </a:prstGeom>
          <a:solidFill>
            <a:srgbClr val="FFC000"/>
          </a:solidFill>
          <a:effectLst>
            <a:glow rad="101600">
              <a:schemeClr val="accent6">
                <a:satMod val="175000"/>
                <a:alpha val="40000"/>
              </a:schemeClr>
            </a:glow>
            <a:outerShdw blurRad="50800" dist="38100" dir="2700000" algn="tl" rotWithShape="0">
              <a:prstClr val="black">
                <a:alpha val="40000"/>
              </a:prstClr>
            </a:outerShdw>
          </a:effectLst>
          <a:scene3d>
            <a:camera prst="orthographicFront">
              <a:rot lat="0" lon="0" rev="0"/>
            </a:camera>
            <a:lightRig rig="threePt" dir="t">
              <a:rot lat="0" lon="0" rev="1200000"/>
            </a:lightRig>
          </a:scene3d>
          <a:sp3d>
            <a:bevelT w="63500" h="25400" prst="convex"/>
          </a:sp3d>
        </p:spPr>
        <p:style>
          <a:lnRef idx="0">
            <a:schemeClr val="accent2"/>
          </a:lnRef>
          <a:fillRef idx="3">
            <a:schemeClr val="accent2"/>
          </a:fillRef>
          <a:effectRef idx="3">
            <a:schemeClr val="accent2"/>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宋体"/>
              <a:cs typeface="+mn-cs"/>
            </a:endParaRPr>
          </a:p>
        </p:txBody>
      </p:sp>
      <p:sp>
        <p:nvSpPr>
          <p:cNvPr id="16" name="Rectangle 5"/>
          <p:cNvSpPr>
            <a:spLocks noChangeArrowheads="1"/>
          </p:cNvSpPr>
          <p:nvPr/>
        </p:nvSpPr>
        <p:spPr bwMode="auto">
          <a:xfrm>
            <a:off x="715365" y="4561804"/>
            <a:ext cx="783240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ea typeface="宋体" pitchFamily="2" charset="-122"/>
              </a:defRPr>
            </a:lvl1pPr>
            <a:lvl2pPr marL="742950" indent="-285750" eaLnBrk="0" hangingPunct="0">
              <a:spcBef>
                <a:spcPct val="20000"/>
              </a:spcBef>
              <a:buFont typeface="Arial" charset="0"/>
              <a:buChar char="–"/>
              <a:defRPr sz="2800">
                <a:solidFill>
                  <a:schemeClr val="tx1"/>
                </a:solidFill>
                <a:latin typeface="Calibri" pitchFamily="34" charset="0"/>
                <a:ea typeface="宋体" pitchFamily="2" charset="-122"/>
              </a:defRPr>
            </a:lvl2pPr>
            <a:lvl3pPr marL="1143000" indent="-228600" eaLnBrk="0" hangingPunct="0">
              <a:spcBef>
                <a:spcPct val="20000"/>
              </a:spcBef>
              <a:buFont typeface="Arial" charset="0"/>
              <a:buChar char="•"/>
              <a:defRPr sz="2400">
                <a:solidFill>
                  <a:schemeClr val="tx1"/>
                </a:solidFill>
                <a:latin typeface="Calibri" pitchFamily="34" charset="0"/>
                <a:ea typeface="宋体" pitchFamily="2" charset="-122"/>
              </a:defRPr>
            </a:lvl3pPr>
            <a:lvl4pPr marL="1600200" indent="-228600" eaLnBrk="0" hangingPunct="0">
              <a:spcBef>
                <a:spcPct val="20000"/>
              </a:spcBef>
              <a:buFont typeface="Arial" charset="0"/>
              <a:buChar char="–"/>
              <a:defRPr sz="2000">
                <a:solidFill>
                  <a:schemeClr val="tx1"/>
                </a:solidFill>
                <a:latin typeface="Calibri" pitchFamily="34" charset="0"/>
                <a:ea typeface="宋体" pitchFamily="2" charset="-122"/>
              </a:defRPr>
            </a:lvl4pPr>
            <a:lvl5pPr marL="2057400" indent="-228600" eaLnBrk="0" hangingPunct="0">
              <a:spcBef>
                <a:spcPct val="20000"/>
              </a:spcBef>
              <a:buFont typeface="Arial" charset="0"/>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CN" sz="2400" b="1" i="0" u="none" strike="noStrike" kern="1200" cap="none" spc="0" normalizeH="0" baseline="0" noProof="0" dirty="0">
                <a:ln>
                  <a:noFill/>
                </a:ln>
                <a:solidFill>
                  <a:srgbClr val="000000"/>
                </a:solidFill>
                <a:effectLst/>
                <a:uLnTx/>
                <a:uFillTx/>
                <a:latin typeface="Arial"/>
                <a:ea typeface="Tahoma" panose="020B0604030504040204" pitchFamily="34" charset="0"/>
                <a:cs typeface="Tahoma" panose="020B0604030504040204" pitchFamily="34" charset="0"/>
              </a:rPr>
              <a:t>A reliable reference point for analytic and numeric studies of FM in multi-orbital systems</a:t>
            </a:r>
          </a:p>
        </p:txBody>
      </p:sp>
      <mc:AlternateContent xmlns:mc="http://schemas.openxmlformats.org/markup-compatibility/2006" xmlns:a14="http://schemas.microsoft.com/office/drawing/2010/main">
        <mc:Choice Requires="a14">
          <p:sp>
            <p:nvSpPr>
              <p:cNvPr id="19" name="Rectangle 5"/>
              <p:cNvSpPr>
                <a:spLocks noChangeArrowheads="1"/>
              </p:cNvSpPr>
              <p:nvPr/>
            </p:nvSpPr>
            <p:spPr bwMode="auto">
              <a:xfrm>
                <a:off x="692039" y="1159340"/>
                <a:ext cx="7778340" cy="76944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ea typeface="宋体" pitchFamily="2" charset="-122"/>
                  </a:defRPr>
                </a:lvl1pPr>
                <a:lvl2pPr marL="742950" indent="-285750" eaLnBrk="0" hangingPunct="0">
                  <a:spcBef>
                    <a:spcPct val="20000"/>
                  </a:spcBef>
                  <a:buFont typeface="Arial" charset="0"/>
                  <a:buChar char="–"/>
                  <a:defRPr sz="2800">
                    <a:solidFill>
                      <a:schemeClr val="tx1"/>
                    </a:solidFill>
                    <a:latin typeface="Calibri" pitchFamily="34" charset="0"/>
                    <a:ea typeface="宋体" pitchFamily="2" charset="-122"/>
                  </a:defRPr>
                </a:lvl2pPr>
                <a:lvl3pPr marL="1143000" indent="-228600" eaLnBrk="0" hangingPunct="0">
                  <a:spcBef>
                    <a:spcPct val="20000"/>
                  </a:spcBef>
                  <a:buFont typeface="Arial" charset="0"/>
                  <a:buChar char="•"/>
                  <a:defRPr sz="2400">
                    <a:solidFill>
                      <a:schemeClr val="tx1"/>
                    </a:solidFill>
                    <a:latin typeface="Calibri" pitchFamily="34" charset="0"/>
                    <a:ea typeface="宋体" pitchFamily="2" charset="-122"/>
                  </a:defRPr>
                </a:lvl3pPr>
                <a:lvl4pPr marL="1600200" indent="-228600" eaLnBrk="0" hangingPunct="0">
                  <a:spcBef>
                    <a:spcPct val="20000"/>
                  </a:spcBef>
                  <a:buFont typeface="Arial" charset="0"/>
                  <a:buChar char="–"/>
                  <a:defRPr sz="2000">
                    <a:solidFill>
                      <a:schemeClr val="tx1"/>
                    </a:solidFill>
                    <a:latin typeface="Calibri" pitchFamily="34" charset="0"/>
                    <a:ea typeface="宋体" pitchFamily="2" charset="-122"/>
                  </a:defRPr>
                </a:lvl4pPr>
                <a:lvl5pPr marL="2057400" indent="-228600" eaLnBrk="0" hangingPunct="0">
                  <a:spcBef>
                    <a:spcPct val="20000"/>
                  </a:spcBef>
                  <a:buFont typeface="Arial" charset="0"/>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9pPr>
              </a:lstStyle>
              <a:p>
                <a:pPr marL="0" marR="0" lvl="0" indent="0" algn="l" defTabSz="914400" rtl="0" eaLnBrk="1" fontAlgn="base" latinLnBrk="0" hangingPunct="1">
                  <a:lnSpc>
                    <a:spcPct val="100000"/>
                  </a:lnSpc>
                  <a:spcBef>
                    <a:spcPct val="0"/>
                  </a:spcBef>
                  <a:spcAft>
                    <a:spcPct val="0"/>
                  </a:spcAft>
                  <a:buClrTx/>
                  <a:buSzTx/>
                  <a:buFontTx/>
                  <a:buChar char="•"/>
                  <a:tabLst/>
                  <a:defRPr/>
                </a:pPr>
                <a:r>
                  <a:rPr kumimoji="0" lang="en-US" altLang="zh-CN" sz="2200" b="1" i="0" u="none" strike="noStrike" kern="1200" cap="none" spc="0" normalizeH="0" baseline="0" noProof="0" dirty="0">
                    <a:ln>
                      <a:noFill/>
                    </a:ln>
                    <a:solidFill>
                      <a:srgbClr val="0000CC"/>
                    </a:solidFill>
                    <a:effectLst/>
                    <a:uLnTx/>
                    <a:uFillTx/>
                    <a:latin typeface="Tahoma" panose="020B0604030504040204" pitchFamily="34" charset="0"/>
                    <a:ea typeface="Tahoma" panose="020B0604030504040204" pitchFamily="34" charset="0"/>
                    <a:cs typeface="Tahoma" panose="020B0604030504040204" pitchFamily="34" charset="0"/>
                  </a:rPr>
                  <a:t> Theorem: FM ground states </a:t>
                </a:r>
                <a:r>
                  <a:rPr kumimoji="0" lang="en-US" altLang="zh-CN" sz="2200" b="0" i="0" u="none" strike="noStrike" kern="1200" cap="none" spc="0" normalizeH="0" baseline="0" noProof="0" dirty="0">
                    <a:ln>
                      <a:noFill/>
                    </a:ln>
                    <a:solidFill>
                      <a:srgbClr val="0000CC"/>
                    </a:solidFill>
                    <a:effectLst/>
                    <a:uLnTx/>
                    <a:uFillTx/>
                    <a:latin typeface="Tahoma" panose="020B0604030504040204" pitchFamily="34" charset="0"/>
                    <a:ea typeface="Tahoma" panose="020B0604030504040204" pitchFamily="34" charset="0"/>
                    <a:cs typeface="Tahoma" panose="020B0604030504040204" pitchFamily="34" charset="0"/>
                  </a:rPr>
                  <a:t>at </a:t>
                </a:r>
                <a14:m>
                  <m:oMath xmlns:m="http://schemas.openxmlformats.org/officeDocument/2006/math">
                    <m:r>
                      <a:rPr kumimoji="0" lang="en-US" altLang="zh-CN" sz="2200" b="0" i="1" u="none" strike="noStrike" kern="1200" cap="none" spc="0" normalizeH="0" baseline="0" noProof="0">
                        <a:ln>
                          <a:noFill/>
                        </a:ln>
                        <a:solidFill>
                          <a:srgbClr val="0000CC"/>
                        </a:solidFill>
                        <a:effectLst/>
                        <a:uLnTx/>
                        <a:uFillTx/>
                        <a:latin typeface="Cambria Math"/>
                        <a:cs typeface="+mn-cs"/>
                      </a:rPr>
                      <m:t>𝑈</m:t>
                    </m:r>
                    <m:r>
                      <a:rPr kumimoji="0" lang="en-US" altLang="zh-CN" sz="2200" b="0" i="1" u="none" strike="noStrike" kern="1200" cap="none" spc="0" normalizeH="0" baseline="0" noProof="0">
                        <a:ln>
                          <a:noFill/>
                        </a:ln>
                        <a:solidFill>
                          <a:srgbClr val="0000CC"/>
                        </a:solidFill>
                        <a:effectLst/>
                        <a:uLnTx/>
                        <a:uFillTx/>
                        <a:latin typeface="Cambria Math"/>
                        <a:ea typeface="Cambria Math"/>
                        <a:cs typeface="+mn-cs"/>
                      </a:rPr>
                      <m:t>→∞</m:t>
                    </m:r>
                  </m:oMath>
                </a14:m>
                <a:r>
                  <a:rPr kumimoji="0" lang="en-US" altLang="zh-CN" sz="2200" b="0" i="0" u="none" strike="noStrike" kern="1200" cap="none" spc="0" normalizeH="0" baseline="0" noProof="0" dirty="0">
                    <a:ln>
                      <a:noFill/>
                    </a:ln>
                    <a:solidFill>
                      <a:srgbClr val="0000CC"/>
                    </a:solidFill>
                    <a:effectLst/>
                    <a:uLnTx/>
                    <a:uFillTx/>
                    <a:latin typeface="Tahoma" panose="020B0604030504040204" pitchFamily="34" charset="0"/>
                    <a:ea typeface="Tahoma" panose="020B0604030504040204" pitchFamily="34" charset="0"/>
                    <a:cs typeface="Tahoma" panose="020B0604030504040204" pitchFamily="34" charset="0"/>
                  </a:rPr>
                  <a:t>  (fully polarized and unique up to 2S</a:t>
                </a:r>
                <a:r>
                  <a:rPr kumimoji="0" lang="en-US" altLang="zh-CN" sz="1400" b="0" i="0" u="none" strike="noStrike" kern="1200" cap="none" spc="0" normalizeH="0" baseline="0" noProof="0" dirty="0">
                    <a:ln>
                      <a:noFill/>
                    </a:ln>
                    <a:solidFill>
                      <a:srgbClr val="0000CC"/>
                    </a:solidFill>
                    <a:effectLst/>
                    <a:uLnTx/>
                    <a:uFillTx/>
                    <a:latin typeface="Tahoma" panose="020B0604030504040204" pitchFamily="34" charset="0"/>
                    <a:ea typeface="Tahoma" panose="020B0604030504040204" pitchFamily="34" charset="0"/>
                    <a:cs typeface="Tahoma" panose="020B0604030504040204" pitchFamily="34" charset="0"/>
                  </a:rPr>
                  <a:t>tot</a:t>
                </a:r>
                <a:r>
                  <a:rPr kumimoji="0" lang="en-US" altLang="zh-CN" sz="2200" b="0" i="0" u="none" strike="noStrike" kern="1200" cap="none" spc="0" normalizeH="0" baseline="0" noProof="0" dirty="0">
                    <a:ln>
                      <a:noFill/>
                    </a:ln>
                    <a:solidFill>
                      <a:srgbClr val="0000CC"/>
                    </a:solidFill>
                    <a:effectLst/>
                    <a:uLnTx/>
                    <a:uFillTx/>
                    <a:latin typeface="Tahoma" panose="020B0604030504040204" pitchFamily="34" charset="0"/>
                    <a:ea typeface="Tahoma" panose="020B0604030504040204" pitchFamily="34" charset="0"/>
                    <a:cs typeface="Tahoma" panose="020B0604030504040204" pitchFamily="34" charset="0"/>
                  </a:rPr>
                  <a:t>+1-fold spin degeneracy).   </a:t>
                </a:r>
              </a:p>
            </p:txBody>
          </p:sp>
        </mc:Choice>
        <mc:Fallback xmlns="">
          <p:sp>
            <p:nvSpPr>
              <p:cNvPr id="19" name="Rectangle 5"/>
              <p:cNvSpPr>
                <a:spLocks noRot="1" noChangeAspect="1" noMove="1" noResize="1" noEditPoints="1" noAdjustHandles="1" noChangeArrowheads="1" noChangeShapeType="1" noTextEdit="1"/>
              </p:cNvSpPr>
              <p:nvPr/>
            </p:nvSpPr>
            <p:spPr bwMode="auto">
              <a:xfrm>
                <a:off x="692039" y="1159340"/>
                <a:ext cx="7778340" cy="769441"/>
              </a:xfrm>
              <a:prstGeom prst="rect">
                <a:avLst/>
              </a:prstGeom>
              <a:blipFill rotWithShape="0">
                <a:blip r:embed="rId3"/>
                <a:stretch>
                  <a:fillRect l="-1098" t="-6349" b="-1666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a:noFill/>
                  </a:rPr>
                  <a:t> </a:t>
                </a:r>
              </a:p>
            </p:txBody>
          </p:sp>
        </mc:Fallback>
      </mc:AlternateContent>
      <p:sp>
        <p:nvSpPr>
          <p:cNvPr id="20" name="Rectangle 5"/>
          <p:cNvSpPr>
            <a:spLocks noChangeArrowheads="1"/>
          </p:cNvSpPr>
          <p:nvPr/>
        </p:nvSpPr>
        <p:spPr bwMode="auto">
          <a:xfrm>
            <a:off x="692039" y="2881649"/>
            <a:ext cx="773087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ea typeface="宋体" pitchFamily="2" charset="-122"/>
              </a:defRPr>
            </a:lvl1pPr>
            <a:lvl2pPr marL="742950" indent="-285750" eaLnBrk="0" hangingPunct="0">
              <a:spcBef>
                <a:spcPct val="20000"/>
              </a:spcBef>
              <a:buFont typeface="Arial" charset="0"/>
              <a:buChar char="–"/>
              <a:defRPr sz="2800">
                <a:solidFill>
                  <a:schemeClr val="tx1"/>
                </a:solidFill>
                <a:latin typeface="Calibri" pitchFamily="34" charset="0"/>
                <a:ea typeface="宋体" pitchFamily="2" charset="-122"/>
              </a:defRPr>
            </a:lvl2pPr>
            <a:lvl3pPr marL="1143000" indent="-228600" eaLnBrk="0" hangingPunct="0">
              <a:spcBef>
                <a:spcPct val="20000"/>
              </a:spcBef>
              <a:buFont typeface="Arial" charset="0"/>
              <a:buChar char="•"/>
              <a:defRPr sz="2400">
                <a:solidFill>
                  <a:schemeClr val="tx1"/>
                </a:solidFill>
                <a:latin typeface="Calibri" pitchFamily="34" charset="0"/>
                <a:ea typeface="宋体" pitchFamily="2" charset="-122"/>
              </a:defRPr>
            </a:lvl3pPr>
            <a:lvl4pPr marL="1600200" indent="-228600" eaLnBrk="0" hangingPunct="0">
              <a:spcBef>
                <a:spcPct val="20000"/>
              </a:spcBef>
              <a:buFont typeface="Arial" charset="0"/>
              <a:buChar char="–"/>
              <a:defRPr sz="2000">
                <a:solidFill>
                  <a:schemeClr val="tx1"/>
                </a:solidFill>
                <a:latin typeface="Calibri" pitchFamily="34" charset="0"/>
                <a:ea typeface="宋体" pitchFamily="2" charset="-122"/>
              </a:defRPr>
            </a:lvl4pPr>
            <a:lvl5pPr marL="2057400" indent="-228600" eaLnBrk="0" hangingPunct="0">
              <a:spcBef>
                <a:spcPct val="20000"/>
              </a:spcBef>
              <a:buFont typeface="Arial" charset="0"/>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9pPr>
          </a:lstStyle>
          <a:p>
            <a:pPr marL="0" marR="0" lvl="0" indent="0" algn="l" defTabSz="914400" rtl="0" eaLnBrk="1" fontAlgn="base" latinLnBrk="0" hangingPunct="1">
              <a:lnSpc>
                <a:spcPct val="100000"/>
              </a:lnSpc>
              <a:spcBef>
                <a:spcPct val="0"/>
              </a:spcBef>
              <a:spcAft>
                <a:spcPct val="0"/>
              </a:spcAft>
              <a:buClrTx/>
              <a:buSzTx/>
              <a:buFontTx/>
              <a:buChar char="•"/>
              <a:tabLst/>
              <a:defRPr/>
            </a:pPr>
            <a:r>
              <a:rPr kumimoji="0" lang="en-US" altLang="zh-CN" sz="2200" b="1" i="0" u="none" strike="noStrike" kern="1200" cap="none" spc="0" normalizeH="0" baseline="0" noProof="0" dirty="0">
                <a:ln>
                  <a:noFill/>
                </a:ln>
                <a:solidFill>
                  <a:srgbClr val="0000CC"/>
                </a:solidFill>
                <a:effectLst/>
                <a:uLnTx/>
                <a:uFillTx/>
                <a:latin typeface="Tahoma" panose="020B0604030504040204" pitchFamily="34" charset="0"/>
                <a:ea typeface="Tahoma" panose="020B0604030504040204" pitchFamily="34" charset="0"/>
                <a:cs typeface="Tahoma" panose="020B0604030504040204" pitchFamily="34" charset="0"/>
              </a:rPr>
              <a:t> An entire phase</a:t>
            </a:r>
            <a:r>
              <a:rPr kumimoji="0" lang="en-US" altLang="zh-CN" sz="2200" b="0" i="0" u="none" strike="noStrike" kern="1200" cap="none" spc="0" normalizeH="0" baseline="0" noProof="0" dirty="0">
                <a:ln>
                  <a:noFill/>
                </a:ln>
                <a:solidFill>
                  <a:srgbClr val="0000CC"/>
                </a:solidFill>
                <a:effectLst/>
                <a:uLnTx/>
                <a:uFillTx/>
                <a:latin typeface="Tahoma" panose="020B0604030504040204" pitchFamily="34" charset="0"/>
                <a:ea typeface="Tahoma" panose="020B0604030504040204" pitchFamily="34" charset="0"/>
                <a:cs typeface="Tahoma" panose="020B0604030504040204" pitchFamily="34" charset="0"/>
              </a:rPr>
              <a:t>: Valid at any generic fillings, any values for </a:t>
            </a:r>
            <a:r>
              <a:rPr kumimoji="0" lang="en-US" altLang="zh-CN" sz="2200" b="0" i="0" u="none" strike="noStrike" kern="1200" cap="none" spc="0" normalizeH="0" baseline="0" noProof="0" dirty="0" err="1">
                <a:ln>
                  <a:noFill/>
                </a:ln>
                <a:solidFill>
                  <a:srgbClr val="0000CC"/>
                </a:solidFill>
                <a:effectLst/>
                <a:uLnTx/>
                <a:uFillTx/>
                <a:latin typeface="Tahoma" panose="020B0604030504040204" pitchFamily="34" charset="0"/>
                <a:ea typeface="Tahoma" panose="020B0604030504040204" pitchFamily="34" charset="0"/>
                <a:cs typeface="Tahoma" panose="020B0604030504040204" pitchFamily="34" charset="0"/>
              </a:rPr>
              <a:t>Hund’s</a:t>
            </a:r>
            <a:r>
              <a:rPr kumimoji="0" lang="en-US" altLang="zh-CN" sz="2200" b="0" i="0" u="none" strike="noStrike" kern="1200" cap="none" spc="0" normalizeH="0" baseline="0" noProof="0" dirty="0">
                <a:ln>
                  <a:noFill/>
                </a:ln>
                <a:solidFill>
                  <a:srgbClr val="0000CC"/>
                </a:solidFill>
                <a:effectLst/>
                <a:uLnTx/>
                <a:uFillTx/>
                <a:latin typeface="Tahoma" panose="020B0604030504040204" pitchFamily="34" charset="0"/>
                <a:ea typeface="Tahoma" panose="020B0604030504040204" pitchFamily="34" charset="0"/>
                <a:cs typeface="Tahoma" panose="020B0604030504040204" pitchFamily="34" charset="0"/>
              </a:rPr>
              <a:t> coupling J&gt;0, and inter-orbital interaction V. </a:t>
            </a:r>
          </a:p>
        </p:txBody>
      </p:sp>
      <p:sp>
        <p:nvSpPr>
          <p:cNvPr id="10" name="Text Box 83"/>
          <p:cNvSpPr txBox="1">
            <a:spLocks noChangeArrowheads="1"/>
          </p:cNvSpPr>
          <p:nvPr/>
        </p:nvSpPr>
        <p:spPr bwMode="auto">
          <a:xfrm>
            <a:off x="838279" y="6172472"/>
            <a:ext cx="712550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zh-CN" sz="1800" b="0" i="0" u="none" strike="noStrike" kern="120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Yi Li, E. H. </a:t>
            </a:r>
            <a:r>
              <a:rPr kumimoji="0" lang="en-US" altLang="zh-CN" sz="1800" b="0" i="0" u="none" strike="noStrike" kern="120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Lieb</a:t>
            </a:r>
            <a:r>
              <a:rPr kumimoji="0" lang="en-US" altLang="zh-CN" sz="1800" b="0" i="0" u="none" strike="noStrike" kern="120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 C. Wu, Phys. Rev. Lett. 112, 217201 (2014)</a:t>
            </a:r>
          </a:p>
        </p:txBody>
      </p:sp>
    </p:spTree>
    <p:extLst>
      <p:ext uri="{BB962C8B-B14F-4D97-AF65-F5344CB8AC3E}">
        <p14:creationId xmlns:p14="http://schemas.microsoft.com/office/powerpoint/2010/main" val="315779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p:bldP spid="20"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95CB440-EFB7-4903-ADF4-B973DB186639}" type="slidenum">
              <a:rPr kumimoji="0" lang="zh-CN" altLang="en-US" sz="1400" b="0" i="0" u="none" strike="noStrike" kern="1200" cap="none" spc="0" normalizeH="0" baseline="0" noProof="0" smtClean="0">
                <a:ln>
                  <a:noFill/>
                </a:ln>
                <a:solidFill>
                  <a:srgbClr val="000000"/>
                </a:solidFill>
                <a:effectLst/>
                <a:uLnTx/>
                <a:uFillTx/>
                <a:latin typeface="Arial" charset="0"/>
                <a:ea typeface="宋体"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32</a:t>
            </a:fld>
            <a:endParaRPr kumimoji="0" lang="zh-CN" altLang="en-US" sz="1400" b="0" i="0" u="none" strike="noStrike" kern="1200" cap="none" spc="0" normalizeH="0" baseline="0" noProof="0" dirty="0">
              <a:ln>
                <a:noFill/>
              </a:ln>
              <a:solidFill>
                <a:srgbClr val="000000"/>
              </a:solidFill>
              <a:effectLst/>
              <a:uLnTx/>
              <a:uFillTx/>
              <a:latin typeface="Arial" charset="0"/>
              <a:ea typeface="宋体" pitchFamily="2" charset="-122"/>
              <a:cs typeface="+mn-cs"/>
            </a:endParaRPr>
          </a:p>
        </p:txBody>
      </p:sp>
      <mc:AlternateContent xmlns:mc="http://schemas.openxmlformats.org/markup-compatibility/2006" xmlns:a14="http://schemas.microsoft.com/office/drawing/2010/main">
        <mc:Choice Requires="a14">
          <p:sp>
            <p:nvSpPr>
              <p:cNvPr id="6" name="Rectangle 144"/>
              <p:cNvSpPr>
                <a:spLocks noChangeArrowheads="1"/>
              </p:cNvSpPr>
              <p:nvPr/>
            </p:nvSpPr>
            <p:spPr bwMode="auto">
              <a:xfrm>
                <a:off x="344796" y="4921013"/>
                <a:ext cx="8523900" cy="93871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marL="342900" indent="-342900" eaLnBrk="0" hangingPunct="0">
                  <a:spcBef>
                    <a:spcPct val="20000"/>
                  </a:spcBef>
                  <a:buChar char="•"/>
                  <a:defRPr sz="3200">
                    <a:solidFill>
                      <a:schemeClr val="tx1"/>
                    </a:solidFill>
                    <a:latin typeface="Arial" charset="0"/>
                    <a:ea typeface="宋体" pitchFamily="2" charset="-122"/>
                  </a:defRPr>
                </a:lvl1pPr>
                <a:lvl2pPr marL="742950" indent="-285750" eaLnBrk="0" hangingPunct="0">
                  <a:spcBef>
                    <a:spcPct val="20000"/>
                  </a:spcBef>
                  <a:buChar char="–"/>
                  <a:defRPr sz="2800">
                    <a:solidFill>
                      <a:schemeClr val="tx1"/>
                    </a:solidFill>
                    <a:latin typeface="Arial" charset="0"/>
                    <a:ea typeface="宋体" pitchFamily="2" charset="-122"/>
                  </a:defRPr>
                </a:lvl2pPr>
                <a:lvl3pPr marL="1143000" indent="-228600" eaLnBrk="0" hangingPunct="0">
                  <a:spcBef>
                    <a:spcPct val="20000"/>
                  </a:spcBef>
                  <a:buChar char="•"/>
                  <a:defRPr sz="2400">
                    <a:solidFill>
                      <a:schemeClr val="tx1"/>
                    </a:solidFill>
                    <a:latin typeface="Arial" charset="0"/>
                    <a:ea typeface="宋体" pitchFamily="2" charset="-122"/>
                  </a:defRPr>
                </a:lvl3pPr>
                <a:lvl4pPr marL="1600200" indent="-228600" eaLnBrk="0" hangingPunct="0">
                  <a:spcBef>
                    <a:spcPct val="20000"/>
                  </a:spcBef>
                  <a:buChar char="–"/>
                  <a:defRPr sz="2000">
                    <a:solidFill>
                      <a:schemeClr val="tx1"/>
                    </a:solidFill>
                    <a:latin typeface="Arial" charset="0"/>
                    <a:ea typeface="宋体" pitchFamily="2" charset="-122"/>
                  </a:defRPr>
                </a:lvl4pPr>
                <a:lvl5pPr marL="2057400" indent="-228600" eaLnBrk="0" hangingPunct="0">
                  <a:spcBef>
                    <a:spcPct val="20000"/>
                  </a:spcBef>
                  <a:buChar char="»"/>
                  <a:defRPr sz="2000">
                    <a:solidFill>
                      <a:schemeClr val="tx1"/>
                    </a:solidFill>
                    <a:latin typeface="Arial"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charset="0"/>
                    <a:ea typeface="宋体" pitchFamily="2" charset="-122"/>
                  </a:defRPr>
                </a:lvl9pPr>
              </a:lstStyle>
              <a:p>
                <a:pPr marL="342900" marR="0" lvl="0" indent="-342900" algn="l" defTabSz="914400" rtl="0" eaLnBrk="1" fontAlgn="base" latinLnBrk="0" hangingPunct="1">
                  <a:lnSpc>
                    <a:spcPct val="100000"/>
                  </a:lnSpc>
                  <a:spcBef>
                    <a:spcPct val="50000"/>
                  </a:spcBef>
                  <a:spcAft>
                    <a:spcPct val="0"/>
                  </a:spcAft>
                  <a:buClrTx/>
                  <a:buSzTx/>
                  <a:buFontTx/>
                  <a:buChar char="•"/>
                  <a:tabLst/>
                  <a:defRPr/>
                </a:pPr>
                <a14:m>
                  <m:oMath xmlns:m="http://schemas.openxmlformats.org/officeDocument/2006/math">
                    <m:sSub>
                      <m:sSubPr>
                        <m:ctrlPr>
                          <a:rPr kumimoji="0" lang="en-US" altLang="zh-CN" sz="2200" b="0" i="1" u="none" strike="noStrike" kern="1200" cap="none" spc="0" normalizeH="0" baseline="0" noProof="0" smtClean="0">
                            <a:ln>
                              <a:noFill/>
                            </a:ln>
                            <a:solidFill>
                              <a:srgbClr val="0000CC"/>
                            </a:solidFill>
                            <a:effectLst/>
                            <a:uLnTx/>
                            <a:uFillTx/>
                            <a:latin typeface="Cambria Math" panose="02040503050406030204" pitchFamily="18" charset="0"/>
                            <a:ea typeface="Tahoma" panose="020B0604030504040204" pitchFamily="34" charset="0"/>
                            <a:cs typeface="Tahoma" panose="020B0604030504040204" pitchFamily="34" charset="0"/>
                            <a:sym typeface="Wingdings" panose="05000000000000000000" pitchFamily="2" charset="2"/>
                          </a:rPr>
                        </m:ctrlPr>
                      </m:sSubPr>
                      <m:e>
                        <m:r>
                          <a:rPr kumimoji="0" lang="en-US" altLang="zh-CN" sz="2200" b="0" i="1" u="none" strike="noStrike" kern="1200" cap="none" spc="0" normalizeH="0" baseline="0" noProof="0" smtClean="0">
                            <a:ln>
                              <a:noFill/>
                            </a:ln>
                            <a:solidFill>
                              <a:srgbClr val="0000CC"/>
                            </a:solidFill>
                            <a:effectLst/>
                            <a:uLnTx/>
                            <a:uFillTx/>
                            <a:latin typeface="Cambria Math"/>
                            <a:ea typeface="Tahoma" panose="020B0604030504040204" pitchFamily="34" charset="0"/>
                            <a:cs typeface="Tahoma" panose="020B0604030504040204" pitchFamily="34" charset="0"/>
                            <a:sym typeface="Wingdings" panose="05000000000000000000" pitchFamily="2" charset="2"/>
                          </a:rPr>
                          <m:t>𝑇</m:t>
                        </m:r>
                      </m:e>
                      <m:sub>
                        <m:r>
                          <a:rPr kumimoji="0" lang="en-US" altLang="zh-CN" sz="2200" b="0" i="1" u="none" strike="noStrike" kern="1200" cap="none" spc="0" normalizeH="0" baseline="0" noProof="0" smtClean="0">
                            <a:ln>
                              <a:noFill/>
                            </a:ln>
                            <a:solidFill>
                              <a:srgbClr val="0000CC"/>
                            </a:solidFill>
                            <a:effectLst/>
                            <a:uLnTx/>
                            <a:uFillTx/>
                            <a:latin typeface="Cambria Math"/>
                            <a:ea typeface="Tahoma" panose="020B0604030504040204" pitchFamily="34" charset="0"/>
                            <a:cs typeface="Tahoma" panose="020B0604030504040204" pitchFamily="34" charset="0"/>
                            <a:sym typeface="Wingdings" panose="05000000000000000000" pitchFamily="2" charset="2"/>
                          </a:rPr>
                          <m:t>0</m:t>
                        </m:r>
                      </m:sub>
                    </m:sSub>
                  </m:oMath>
                </a14:m>
                <a:r>
                  <a:rPr kumimoji="0" lang="en" altLang="zh-CN" sz="2200" b="0" i="0" u="none" strike="noStrike" kern="1200" cap="none" spc="0" normalizeH="0" baseline="0" noProof="0" dirty="0" smtClean="0">
                    <a:ln>
                      <a:noFill/>
                    </a:ln>
                    <a:solidFill>
                      <a:srgbClr val="0000CC"/>
                    </a:solidFill>
                    <a:effectLst/>
                    <a:uLnTx/>
                    <a:uFillTx/>
                    <a:latin typeface="Arial"/>
                    <a:ea typeface="Tahoma" panose="020B0604030504040204" pitchFamily="34" charset="0"/>
                    <a:cs typeface="Tahoma" panose="020B0604030504040204" pitchFamily="34" charset="0"/>
                    <a:sym typeface="Wingdings" panose="05000000000000000000" pitchFamily="2" charset="2"/>
                  </a:rPr>
                  <a:t></a:t>
                </a:r>
                <a:r>
                  <a:rPr kumimoji="0" lang="en" altLang="zh-CN" sz="2200" b="0" i="0" u="none" strike="noStrike" kern="1200" cap="none" spc="0" normalizeH="0" baseline="0" noProof="0" dirty="0">
                    <a:ln>
                      <a:noFill/>
                    </a:ln>
                    <a:solidFill>
                      <a:srgbClr val="0000CC"/>
                    </a:solidFill>
                    <a:effectLst/>
                    <a:uLnTx/>
                    <a:uFillTx/>
                    <a:latin typeface="Arial"/>
                    <a:ea typeface="Tahoma" panose="020B0604030504040204" pitchFamily="34" charset="0"/>
                    <a:cs typeface="Tahoma" panose="020B0604030504040204" pitchFamily="34" charset="0"/>
                    <a:sym typeface="Wingdings" panose="05000000000000000000" pitchFamily="2" charset="2"/>
                  </a:rPr>
                  <a:t>0 at both n0 (particle vaccum), and </a:t>
                </a: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 altLang="zh-CN" sz="2200" b="0" i="0" u="none" strike="noStrike" kern="1200" cap="none" spc="0" normalizeH="0" baseline="0" noProof="0" dirty="0" smtClean="0">
                    <a:ln>
                      <a:noFill/>
                    </a:ln>
                    <a:solidFill>
                      <a:srgbClr val="0000CC"/>
                    </a:solidFill>
                    <a:effectLst/>
                    <a:uLnTx/>
                    <a:uFillTx/>
                    <a:latin typeface="Arial"/>
                    <a:ea typeface="Tahoma" panose="020B0604030504040204" pitchFamily="34" charset="0"/>
                    <a:cs typeface="Tahoma" panose="020B0604030504040204" pitchFamily="34" charset="0"/>
                    <a:sym typeface="Wingdings" panose="05000000000000000000" pitchFamily="2" charset="2"/>
                  </a:rPr>
                  <a:t>                          n</a:t>
                </a:r>
                <a:r>
                  <a:rPr kumimoji="0" lang="en" altLang="zh-CN" sz="2200" b="0" i="0" u="none" strike="noStrike" kern="1200" cap="none" spc="0" normalizeH="0" baseline="0" noProof="0" dirty="0">
                    <a:ln>
                      <a:noFill/>
                    </a:ln>
                    <a:solidFill>
                      <a:srgbClr val="0000CC"/>
                    </a:solidFill>
                    <a:effectLst/>
                    <a:uLnTx/>
                    <a:uFillTx/>
                    <a:latin typeface="Arial"/>
                    <a:ea typeface="Tahoma" panose="020B0604030504040204" pitchFamily="34" charset="0"/>
                    <a:cs typeface="Tahoma" panose="020B0604030504040204" pitchFamily="34" charset="0"/>
                    <a:sym typeface="Wingdings" panose="05000000000000000000" pitchFamily="2" charset="2"/>
                  </a:rPr>
                  <a:t> 2 (hole </a:t>
                </a:r>
                <a:r>
                  <a:rPr kumimoji="0" lang="en" altLang="zh-CN" sz="2200" b="0" i="0" u="none" strike="noStrike" kern="1200" cap="none" spc="0" normalizeH="0" baseline="0" noProof="0" dirty="0" smtClean="0">
                    <a:ln>
                      <a:noFill/>
                    </a:ln>
                    <a:solidFill>
                      <a:srgbClr val="0000CC"/>
                    </a:solidFill>
                    <a:effectLst/>
                    <a:uLnTx/>
                    <a:uFillTx/>
                    <a:latin typeface="Arial"/>
                    <a:ea typeface="Tahoma" panose="020B0604030504040204" pitchFamily="34" charset="0"/>
                    <a:cs typeface="Tahoma" panose="020B0604030504040204" pitchFamily="34" charset="0"/>
                    <a:sym typeface="Wingdings" panose="05000000000000000000" pitchFamily="2" charset="2"/>
                  </a:rPr>
                  <a:t>vaccum, spin-1 moments, no FM).  </a:t>
                </a:r>
                <a:endParaRPr kumimoji="0" lang="en-US" altLang="zh-CN" sz="2200" b="0" i="0" u="none" strike="noStrike" kern="1200" cap="none" spc="0" normalizeH="0" baseline="0" noProof="0" dirty="0" smtClean="0">
                  <a:ln>
                    <a:noFill/>
                  </a:ln>
                  <a:solidFill>
                    <a:srgbClr val="0000CC"/>
                  </a:solidFill>
                  <a:effectLst/>
                  <a:uLnTx/>
                  <a:uFillTx/>
                  <a:latin typeface="Arial"/>
                  <a:ea typeface="Tahoma" panose="020B0604030504040204" pitchFamily="34" charset="0"/>
                  <a:cs typeface="Tahoma" panose="020B0604030504040204" pitchFamily="34" charset="0"/>
                </a:endParaRPr>
              </a:p>
            </p:txBody>
          </p:sp>
        </mc:Choice>
        <mc:Fallback xmlns="">
          <p:sp>
            <p:nvSpPr>
              <p:cNvPr id="6" name="Rectangle 144"/>
              <p:cNvSpPr>
                <a:spLocks noRot="1" noChangeAspect="1" noMove="1" noResize="1" noEditPoints="1" noAdjustHandles="1" noChangeArrowheads="1" noChangeShapeType="1" noTextEdit="1"/>
              </p:cNvSpPr>
              <p:nvPr/>
            </p:nvSpPr>
            <p:spPr bwMode="auto">
              <a:xfrm>
                <a:off x="344796" y="4921013"/>
                <a:ext cx="8523900" cy="938719"/>
              </a:xfrm>
              <a:prstGeom prst="rect">
                <a:avLst/>
              </a:prstGeom>
              <a:blipFill rotWithShape="0">
                <a:blip r:embed="rId3"/>
                <a:stretch>
                  <a:fillRect l="-930" t="-3247" b="-1298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6" name="Rectangle 144"/>
              <p:cNvSpPr>
                <a:spLocks noChangeArrowheads="1"/>
              </p:cNvSpPr>
              <p:nvPr/>
            </p:nvSpPr>
            <p:spPr bwMode="auto">
              <a:xfrm>
                <a:off x="340061" y="6071849"/>
                <a:ext cx="8330045" cy="47788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marL="342900" indent="-342900" eaLnBrk="0" hangingPunct="0">
                  <a:spcBef>
                    <a:spcPct val="20000"/>
                  </a:spcBef>
                  <a:buChar char="•"/>
                  <a:defRPr sz="3200">
                    <a:solidFill>
                      <a:schemeClr val="tx1"/>
                    </a:solidFill>
                    <a:latin typeface="Arial" charset="0"/>
                    <a:ea typeface="宋体" pitchFamily="2" charset="-122"/>
                  </a:defRPr>
                </a:lvl1pPr>
                <a:lvl2pPr marL="742950" indent="-285750" eaLnBrk="0" hangingPunct="0">
                  <a:spcBef>
                    <a:spcPct val="20000"/>
                  </a:spcBef>
                  <a:buChar char="–"/>
                  <a:defRPr sz="2800">
                    <a:solidFill>
                      <a:schemeClr val="tx1"/>
                    </a:solidFill>
                    <a:latin typeface="Arial" charset="0"/>
                    <a:ea typeface="宋体" pitchFamily="2" charset="-122"/>
                  </a:defRPr>
                </a:lvl2pPr>
                <a:lvl3pPr marL="1143000" indent="-228600" eaLnBrk="0" hangingPunct="0">
                  <a:spcBef>
                    <a:spcPct val="20000"/>
                  </a:spcBef>
                  <a:buChar char="•"/>
                  <a:defRPr sz="2400">
                    <a:solidFill>
                      <a:schemeClr val="tx1"/>
                    </a:solidFill>
                    <a:latin typeface="Arial" charset="0"/>
                    <a:ea typeface="宋体" pitchFamily="2" charset="-122"/>
                  </a:defRPr>
                </a:lvl3pPr>
                <a:lvl4pPr marL="1600200" indent="-228600" eaLnBrk="0" hangingPunct="0">
                  <a:spcBef>
                    <a:spcPct val="20000"/>
                  </a:spcBef>
                  <a:buChar char="–"/>
                  <a:defRPr sz="2000">
                    <a:solidFill>
                      <a:schemeClr val="tx1"/>
                    </a:solidFill>
                    <a:latin typeface="Arial" charset="0"/>
                    <a:ea typeface="宋体" pitchFamily="2" charset="-122"/>
                  </a:defRPr>
                </a:lvl4pPr>
                <a:lvl5pPr marL="2057400" indent="-228600" eaLnBrk="0" hangingPunct="0">
                  <a:spcBef>
                    <a:spcPct val="20000"/>
                  </a:spcBef>
                  <a:buChar char="»"/>
                  <a:defRPr sz="2000">
                    <a:solidFill>
                      <a:schemeClr val="tx1"/>
                    </a:solidFill>
                    <a:latin typeface="Arial"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charset="0"/>
                    <a:ea typeface="宋体" pitchFamily="2" charset="-122"/>
                  </a:defRPr>
                </a:lvl9pPr>
              </a:lstStyle>
              <a:p>
                <a:pPr marL="342900" marR="0" lvl="0" indent="-342900" algn="l" defTabSz="914400" rtl="0" eaLnBrk="1" fontAlgn="base" latinLnBrk="0" hangingPunct="1">
                  <a:lnSpc>
                    <a:spcPct val="100000"/>
                  </a:lnSpc>
                  <a:spcBef>
                    <a:spcPct val="50000"/>
                  </a:spcBef>
                  <a:spcAft>
                    <a:spcPct val="0"/>
                  </a:spcAft>
                  <a:buClrTx/>
                  <a:buSzTx/>
                  <a:buFontTx/>
                  <a:buChar char="•"/>
                  <a:tabLst/>
                  <a:defRPr/>
                </a:pPr>
                <a14:m>
                  <m:oMath xmlns:m="http://schemas.openxmlformats.org/officeDocument/2006/math">
                    <m:sSub>
                      <m:sSubPr>
                        <m:ctrlPr>
                          <a:rPr kumimoji="0" lang="en-US" altLang="zh-CN" sz="2400" b="0" i="1" u="none" strike="noStrike" kern="1200" cap="none" spc="0" normalizeH="0" baseline="0" noProof="0" smtClean="0">
                            <a:ln>
                              <a:noFill/>
                            </a:ln>
                            <a:solidFill>
                              <a:srgbClr val="0000CC"/>
                            </a:solidFill>
                            <a:effectLst/>
                            <a:uLnTx/>
                            <a:uFillTx/>
                            <a:latin typeface="Cambria Math" panose="02040503050406030204" pitchFamily="18" charset="0"/>
                            <a:ea typeface="Tahoma" panose="020B0604030504040204" pitchFamily="34" charset="0"/>
                            <a:cs typeface="Tahoma" panose="020B0604030504040204" pitchFamily="34" charset="0"/>
                            <a:sym typeface="Wingdings" panose="05000000000000000000" pitchFamily="2" charset="2"/>
                          </a:rPr>
                        </m:ctrlPr>
                      </m:sSubPr>
                      <m:e>
                        <m:r>
                          <a:rPr kumimoji="0" lang="en-US" altLang="zh-CN" sz="2400" b="0" i="1" u="none" strike="noStrike" kern="1200" cap="none" spc="0" normalizeH="0" baseline="0" noProof="0" smtClean="0">
                            <a:ln>
                              <a:noFill/>
                            </a:ln>
                            <a:solidFill>
                              <a:srgbClr val="0000CC"/>
                            </a:solidFill>
                            <a:effectLst/>
                            <a:uLnTx/>
                            <a:uFillTx/>
                            <a:latin typeface="Cambria Math" panose="02040503050406030204" pitchFamily="18" charset="0"/>
                            <a:ea typeface="Tahoma" panose="020B0604030504040204" pitchFamily="34" charset="0"/>
                            <a:cs typeface="Tahoma" panose="020B0604030504040204" pitchFamily="34" charset="0"/>
                            <a:sym typeface="Wingdings" panose="05000000000000000000" pitchFamily="2" charset="2"/>
                          </a:rPr>
                          <m:t> </m:t>
                        </m:r>
                        <m:r>
                          <a:rPr kumimoji="0" lang="en-US" altLang="zh-CN" sz="2400" b="0" i="1" u="none" strike="noStrike" kern="1200" cap="none" spc="0" normalizeH="0" baseline="0" noProof="0">
                            <a:ln>
                              <a:noFill/>
                            </a:ln>
                            <a:solidFill>
                              <a:srgbClr val="0000CC"/>
                            </a:solidFill>
                            <a:effectLst/>
                            <a:uLnTx/>
                            <a:uFillTx/>
                            <a:latin typeface="Cambria Math"/>
                            <a:ea typeface="Tahoma" panose="020B0604030504040204" pitchFamily="34" charset="0"/>
                            <a:cs typeface="Tahoma" panose="020B0604030504040204" pitchFamily="34" charset="0"/>
                            <a:sym typeface="Wingdings" panose="05000000000000000000" pitchFamily="2" charset="2"/>
                          </a:rPr>
                          <m:t>𝑇</m:t>
                        </m:r>
                      </m:e>
                      <m:sub>
                        <m:r>
                          <a:rPr kumimoji="0" lang="en-US" altLang="zh-CN" sz="2400" b="0" i="1" u="none" strike="noStrike" kern="1200" cap="none" spc="0" normalizeH="0" baseline="0" noProof="0">
                            <a:ln>
                              <a:noFill/>
                            </a:ln>
                            <a:solidFill>
                              <a:srgbClr val="0000CC"/>
                            </a:solidFill>
                            <a:effectLst/>
                            <a:uLnTx/>
                            <a:uFillTx/>
                            <a:latin typeface="Cambria Math"/>
                            <a:ea typeface="Tahoma" panose="020B0604030504040204" pitchFamily="34" charset="0"/>
                            <a:cs typeface="Tahoma" panose="020B0604030504040204" pitchFamily="34" charset="0"/>
                            <a:sym typeface="Wingdings" panose="05000000000000000000" pitchFamily="2" charset="2"/>
                          </a:rPr>
                          <m:t>0</m:t>
                        </m:r>
                        <m:r>
                          <a:rPr kumimoji="0" lang="en-US" altLang="zh-CN" sz="2400" b="0" i="1" u="none" strike="noStrike" kern="1200" cap="none" spc="0" normalizeH="0" baseline="0" noProof="0" smtClean="0">
                            <a:ln>
                              <a:noFill/>
                            </a:ln>
                            <a:solidFill>
                              <a:srgbClr val="0000CC"/>
                            </a:solidFill>
                            <a:effectLst/>
                            <a:uLnTx/>
                            <a:uFillTx/>
                            <a:latin typeface="Cambria Math"/>
                            <a:ea typeface="Tahoma" panose="020B0604030504040204" pitchFamily="34" charset="0"/>
                            <a:cs typeface="Tahoma" panose="020B0604030504040204" pitchFamily="34" charset="0"/>
                            <a:sym typeface="Wingdings" panose="05000000000000000000" pitchFamily="2" charset="2"/>
                          </a:rPr>
                          <m:t>,</m:t>
                        </m:r>
                        <m:r>
                          <a:rPr kumimoji="0" lang="en-US" altLang="zh-CN" sz="2400" b="0" i="1" u="none" strike="noStrike" kern="1200" cap="none" spc="0" normalizeH="0" baseline="0" noProof="0" smtClean="0">
                            <a:ln>
                              <a:noFill/>
                            </a:ln>
                            <a:solidFill>
                              <a:srgbClr val="0000CC"/>
                            </a:solidFill>
                            <a:effectLst/>
                            <a:uLnTx/>
                            <a:uFillTx/>
                            <a:latin typeface="Cambria Math"/>
                            <a:ea typeface="Tahoma" panose="020B0604030504040204" pitchFamily="34" charset="0"/>
                            <a:cs typeface="Tahoma" panose="020B0604030504040204" pitchFamily="34" charset="0"/>
                            <a:sym typeface="Wingdings" panose="05000000000000000000" pitchFamily="2" charset="2"/>
                          </a:rPr>
                          <m:t>𝑚𝑎𝑥</m:t>
                        </m:r>
                      </m:sub>
                    </m:sSub>
                    <m:r>
                      <a:rPr kumimoji="0" lang="en-US" altLang="zh-CN" sz="2400" b="0" i="1" u="none" strike="noStrike" kern="1200" cap="none" spc="0" normalizeH="0" baseline="0" noProof="0" smtClean="0">
                        <a:ln>
                          <a:noFill/>
                        </a:ln>
                        <a:solidFill>
                          <a:srgbClr val="0000CC"/>
                        </a:solidFill>
                        <a:effectLst/>
                        <a:uLnTx/>
                        <a:uFillTx/>
                        <a:latin typeface="Cambria Math"/>
                        <a:ea typeface="Cambria Math"/>
                        <a:cs typeface="Tahoma" panose="020B0604030504040204" pitchFamily="34" charset="0"/>
                        <a:sym typeface="Wingdings" panose="05000000000000000000" pitchFamily="2" charset="2"/>
                      </a:rPr>
                      <m:t>≈0.08</m:t>
                    </m:r>
                    <m:sSub>
                      <m:sSubPr>
                        <m:ctrlPr>
                          <a:rPr kumimoji="0" lang="en-US" altLang="zh-CN" sz="2400" b="0" i="1" u="none" strike="noStrike" kern="1200" cap="none" spc="0" normalizeH="0" baseline="0" noProof="0" smtClean="0">
                            <a:ln>
                              <a:noFill/>
                            </a:ln>
                            <a:solidFill>
                              <a:srgbClr val="0000CC"/>
                            </a:solidFill>
                            <a:effectLst/>
                            <a:uLnTx/>
                            <a:uFillTx/>
                            <a:latin typeface="Cambria Math" panose="02040503050406030204" pitchFamily="18" charset="0"/>
                            <a:ea typeface="Cambria Math"/>
                            <a:cs typeface="Tahoma" panose="020B0604030504040204" pitchFamily="34" charset="0"/>
                            <a:sym typeface="Wingdings" panose="05000000000000000000" pitchFamily="2" charset="2"/>
                          </a:rPr>
                        </m:ctrlPr>
                      </m:sSubPr>
                      <m:e>
                        <m:r>
                          <a:rPr kumimoji="0" lang="en-US" altLang="zh-CN" sz="2400" b="0" i="1" u="none" strike="noStrike" kern="1200" cap="none" spc="0" normalizeH="0" baseline="0" noProof="0" smtClean="0">
                            <a:ln>
                              <a:noFill/>
                            </a:ln>
                            <a:solidFill>
                              <a:srgbClr val="0000CC"/>
                            </a:solidFill>
                            <a:effectLst/>
                            <a:uLnTx/>
                            <a:uFillTx/>
                            <a:latin typeface="Cambria Math"/>
                            <a:ea typeface="Cambria Math"/>
                            <a:cs typeface="Tahoma" panose="020B0604030504040204" pitchFamily="34" charset="0"/>
                            <a:sym typeface="Wingdings" panose="05000000000000000000" pitchFamily="2" charset="2"/>
                          </a:rPr>
                          <m:t>𝑡</m:t>
                        </m:r>
                      </m:e>
                      <m:sub>
                        <m:r>
                          <a:rPr kumimoji="0" lang="en-US" altLang="zh-CN" sz="2400" b="0" i="1" u="none" strike="noStrike" kern="1200" cap="none" spc="0" normalizeH="0" baseline="0" noProof="0">
                            <a:ln>
                              <a:noFill/>
                            </a:ln>
                            <a:solidFill>
                              <a:srgbClr val="0000CC"/>
                            </a:solidFill>
                            <a:effectLst/>
                            <a:uLnTx/>
                            <a:uFillTx/>
                            <a:latin typeface="Cambria Math"/>
                            <a:ea typeface="Cambria Math"/>
                            <a:cs typeface="Tahoma" panose="020B0604030504040204" pitchFamily="34" charset="0"/>
                            <a:sym typeface="Wingdings" panose="05000000000000000000" pitchFamily="2" charset="2"/>
                          </a:rPr>
                          <m:t>∥</m:t>
                        </m:r>
                      </m:sub>
                    </m:sSub>
                  </m:oMath>
                </a14:m>
                <a:r>
                  <a:rPr kumimoji="0" lang="en" altLang="zh-CN" sz="2400" b="0" i="0" u="none" strike="noStrike" kern="1200" cap="none" spc="0" normalizeH="0" baseline="0" noProof="0" dirty="0" smtClean="0">
                    <a:ln>
                      <a:noFill/>
                    </a:ln>
                    <a:solidFill>
                      <a:srgbClr val="0000CC"/>
                    </a:solidFill>
                    <a:effectLst/>
                    <a:uLnTx/>
                    <a:uFillTx/>
                    <a:latin typeface="Arial"/>
                    <a:ea typeface="Tahoma" panose="020B0604030504040204" pitchFamily="34" charset="0"/>
                    <a:cs typeface="Tahoma" panose="020B0604030504040204" pitchFamily="34" charset="0"/>
                    <a:sym typeface="Wingdings" panose="05000000000000000000" pitchFamily="2" charset="2"/>
                  </a:rPr>
                  <a:t> at maximal itinerancy (p-h symmetry)</a:t>
                </a:r>
                <a:endParaRPr kumimoji="0" lang="en-US" altLang="zh-CN" sz="2400" b="0" i="0" u="none" strike="noStrike" kern="1200" cap="none" spc="0" normalizeH="0" baseline="0" noProof="0" dirty="0" smtClean="0">
                  <a:ln>
                    <a:noFill/>
                  </a:ln>
                  <a:solidFill>
                    <a:srgbClr val="0000CC"/>
                  </a:solidFill>
                  <a:effectLst/>
                  <a:uLnTx/>
                  <a:uFillTx/>
                  <a:latin typeface="Arial"/>
                  <a:ea typeface="宋体" pitchFamily="2" charset="-122"/>
                  <a:cs typeface="+mn-cs"/>
                </a:endParaRPr>
              </a:p>
            </p:txBody>
          </p:sp>
        </mc:Choice>
        <mc:Fallback xmlns="">
          <p:sp>
            <p:nvSpPr>
              <p:cNvPr id="36" name="Rectangle 144"/>
              <p:cNvSpPr>
                <a:spLocks noRot="1" noChangeAspect="1" noMove="1" noResize="1" noEditPoints="1" noAdjustHandles="1" noChangeArrowheads="1" noChangeShapeType="1" noTextEdit="1"/>
              </p:cNvSpPr>
              <p:nvPr/>
            </p:nvSpPr>
            <p:spPr bwMode="auto">
              <a:xfrm>
                <a:off x="340061" y="6071849"/>
                <a:ext cx="8330045" cy="477888"/>
              </a:xfrm>
              <a:prstGeom prst="rect">
                <a:avLst/>
              </a:prstGeom>
              <a:blipFill rotWithShape="0">
                <a:blip r:embed="rId4"/>
                <a:stretch>
                  <a:fillRect l="-1098" t="-10256" b="-25641"/>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9" name="Shape 285"/>
              <p:cNvSpPr txBox="1"/>
              <p:nvPr/>
            </p:nvSpPr>
            <p:spPr>
              <a:xfrm>
                <a:off x="6389984" y="1150125"/>
                <a:ext cx="1608082" cy="603264"/>
              </a:xfrm>
              <a:prstGeom prst="rect">
                <a:avLst/>
              </a:prstGeom>
            </p:spPr>
            <p:txBody>
              <a:bodyPr lIns="91425" tIns="91425" rIns="91425" bIns="91425" anchor="t"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14:m>
                  <m:oMathPara xmlns:m="http://schemas.openxmlformats.org/officeDocument/2006/math">
                    <m:oMathParaPr>
                      <m:jc m:val="centerGroup"/>
                    </m:oMathParaPr>
                    <m:oMath xmlns:m="http://schemas.openxmlformats.org/officeDocument/2006/math">
                      <m:sSup>
                        <m:sSupPr>
                          <m:ctrlPr>
                            <a:rPr kumimoji="0" lang="en" altLang="zh-CN" sz="2200" b="1" i="1" u="none" strike="noStrike" kern="1200" cap="none" spc="0" normalizeH="0" baseline="0" noProof="0" smtClean="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rPr>
                          </m:ctrlPr>
                        </m:sSupPr>
                        <m:e>
                          <m:r>
                            <a:rPr kumimoji="0" lang="en-US" altLang="zh-CN" sz="2200" b="1" i="1" u="none" strike="noStrike" kern="1200" cap="none" spc="0" normalizeH="0" baseline="0" noProof="0" smtClean="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rPr>
                            <m:t>𝑽</m:t>
                          </m:r>
                          <m:r>
                            <a:rPr kumimoji="0" lang="en-US" altLang="zh-CN" sz="2200" b="1" i="1" u="none" strike="noStrike" kern="1200" cap="none" spc="0" normalizeH="0" baseline="0" noProof="0" smtClean="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rPr>
                            <m:t>=</m:t>
                          </m:r>
                          <m:r>
                            <a:rPr kumimoji="0" lang="en-US" altLang="zh-CN" sz="2200" b="1" i="1" u="none" strike="noStrike" kern="1200" cap="none" spc="0" normalizeH="0" baseline="0" noProof="0" smtClean="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rPr>
                            <m:t>𝟎</m:t>
                          </m:r>
                          <m:r>
                            <a:rPr kumimoji="0" lang="en-US" altLang="zh-CN" sz="2200" b="1" i="1" u="none" strike="noStrike" kern="1200" cap="none" spc="0" normalizeH="0" baseline="0" noProof="0" smtClean="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rPr>
                            <m:t>, </m:t>
                          </m:r>
                          <m:r>
                            <a:rPr kumimoji="0" lang="en-US" altLang="zh-CN" sz="2200" b="1" i="1" u="none" strike="noStrike" kern="1200" cap="none" spc="0" normalizeH="0" baseline="0" noProof="0" smtClean="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rPr>
                            <m:t>𝑱</m:t>
                          </m:r>
                          <m:r>
                            <a:rPr kumimoji="0" lang="en-US" altLang="zh-CN" sz="2200" b="1" i="1" u="none" strike="noStrike" kern="1200" cap="none" spc="0" normalizeH="0" baseline="0" noProof="0" smtClean="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rPr>
                            <m:t>=</m:t>
                          </m:r>
                          <m:r>
                            <a:rPr kumimoji="0" lang="en-US" altLang="zh-CN" sz="2200" b="1" i="1" u="none" strike="noStrike" kern="1200" cap="none" spc="0" normalizeH="0" baseline="0" noProof="0" smtClean="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rPr>
                            <m:t>𝟐</m:t>
                          </m:r>
                        </m:e>
                        <m:sup>
                          <m:r>
                            <a:rPr kumimoji="0" lang="en-US" altLang="zh-CN" sz="2200" b="1" i="1" u="none" strike="noStrike" kern="1200" cap="none" spc="0" normalizeH="0" baseline="0" noProof="0" smtClean="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rPr>
                            <m:t> </m:t>
                          </m:r>
                        </m:sup>
                      </m:sSup>
                    </m:oMath>
                  </m:oMathPara>
                </a14:m>
                <a:endParaRPr kumimoji="0" lang="en" sz="2200" b="1" i="0" u="none" strike="noStrike" kern="1200" cap="none" spc="0" normalizeH="0" baseline="0" noProof="0" dirty="0" smtClean="0">
                  <a:ln>
                    <a:noFill/>
                  </a:ln>
                  <a:solidFill>
                    <a:srgbClr val="000000"/>
                  </a:solidFill>
                  <a:effectLst/>
                  <a:uLnTx/>
                  <a:uFillTx/>
                  <a:latin typeface="Arial"/>
                  <a:ea typeface="Tahoma" panose="020B0604030504040204" pitchFamily="34" charset="0"/>
                  <a:cs typeface="Tahoma" panose="020B0604030504040204" pitchFamily="34" charset="0"/>
                </a:endParaRPr>
              </a:p>
            </p:txBody>
          </p:sp>
        </mc:Choice>
        <mc:Fallback xmlns="">
          <p:sp>
            <p:nvSpPr>
              <p:cNvPr id="39" name="Shape 285"/>
              <p:cNvSpPr txBox="1">
                <a:spLocks noRot="1" noChangeAspect="1" noMove="1" noResize="1" noEditPoints="1" noAdjustHandles="1" noChangeArrowheads="1" noChangeShapeType="1" noTextEdit="1"/>
              </p:cNvSpPr>
              <p:nvPr/>
            </p:nvSpPr>
            <p:spPr>
              <a:xfrm>
                <a:off x="6389984" y="1150125"/>
                <a:ext cx="1608082" cy="603264"/>
              </a:xfrm>
              <a:prstGeom prst="rect">
                <a:avLst/>
              </a:prstGeom>
              <a:blipFill rotWithShape="0">
                <a:blip r:embed="rId5"/>
                <a:stretch>
                  <a:fillRect l="-5682"/>
                </a:stretch>
              </a:blipFill>
            </p:spPr>
            <p:txBody>
              <a:bodyPr/>
              <a:lstStyle/>
              <a:p>
                <a:r>
                  <a:rPr lang="zh-CN" altLang="en-US">
                    <a:noFill/>
                  </a:rPr>
                  <a:t> </a:t>
                </a:r>
              </a:p>
            </p:txBody>
          </p:sp>
        </mc:Fallback>
      </mc:AlternateContent>
      <p:sp>
        <p:nvSpPr>
          <p:cNvPr id="41" name="Shape 164"/>
          <p:cNvSpPr txBox="1">
            <a:spLocks/>
          </p:cNvSpPr>
          <p:nvPr/>
        </p:nvSpPr>
        <p:spPr>
          <a:xfrm>
            <a:off x="440507" y="385000"/>
            <a:ext cx="8229600" cy="525399"/>
          </a:xfrm>
          <a:prstGeom prst="rect">
            <a:avLst/>
          </a:prstGeom>
          <a:extLst>
            <a:ext uri="{91240B29-F687-4F45-9708-019B960494DF}">
              <a14:hiddenLine xmlns:a14="http://schemas.microsoft.com/office/drawing/2010/main" w="9525" algn="ctr">
                <a:solidFill>
                  <a:srgbClr val="000000"/>
                </a:solidFill>
                <a:miter lim="800000"/>
                <a:headEnd/>
                <a:tailEnd/>
              </a14:hiddenLine>
            </a:ext>
          </a:extLst>
        </p:spPr>
        <p:txBody>
          <a:bodyPr vert="horz" wrap="square" lIns="89999" tIns="46799" rIns="89999" bIns="46799" rtlCol="0" anchor="ctr">
            <a:spAutoFit/>
          </a:bodyPr>
          <a:lstStyle>
            <a:lvl1pPr algn="ctr">
              <a:spcBef>
                <a:spcPct val="0"/>
              </a:spcBef>
              <a:buNone/>
              <a:defRPr sz="2800" b="1">
                <a:ea typeface="+mj-ea"/>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 sz="2800" b="0" i="0" u="sng" strike="noStrike" kern="1200" cap="none" spc="0" normalizeH="0" baseline="0" noProof="0" dirty="0" smtClean="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Curie temperatures </a:t>
            </a:r>
            <a:r>
              <a:rPr kumimoji="0" lang="en" sz="2800" b="0" i="0" u="sng" strike="noStrike" kern="120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v.s filling (V=0)</a:t>
            </a:r>
          </a:p>
        </p:txBody>
      </p:sp>
      <mc:AlternateContent xmlns:mc="http://schemas.openxmlformats.org/markup-compatibility/2006" xmlns:a14="http://schemas.microsoft.com/office/drawing/2010/main">
        <mc:Choice Requires="a14">
          <p:sp>
            <p:nvSpPr>
              <p:cNvPr id="59" name="TextBox 58"/>
              <p:cNvSpPr txBox="1"/>
              <p:nvPr/>
            </p:nvSpPr>
            <p:spPr>
              <a:xfrm>
                <a:off x="6308882" y="3930013"/>
                <a:ext cx="450764" cy="461665"/>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defPPr>
                  <a:defRPr lang="zh-CN"/>
                </a:defPPr>
                <a:lvl1pPr>
                  <a:defRPr sz="2400" b="1" i="1">
                    <a:latin typeface="Cambria Math"/>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altLang="zh-CN" sz="2400" b="1" i="1" u="none" strike="noStrike" kern="1200" cap="none" spc="0" normalizeH="0" baseline="0" noProof="0" smtClean="0">
                          <a:ln>
                            <a:noFill/>
                          </a:ln>
                          <a:solidFill>
                            <a:srgbClr val="000000"/>
                          </a:solidFill>
                          <a:effectLst/>
                          <a:uLnTx/>
                          <a:uFillTx/>
                          <a:latin typeface="Cambria Math"/>
                          <a:cs typeface="+mn-cs"/>
                        </a:rPr>
                        <m:t>𝒏</m:t>
                      </m:r>
                    </m:oMath>
                  </m:oMathPara>
                </a14:m>
                <a:endParaRPr kumimoji="0" lang="zh-CN" altLang="en-US" sz="2400" b="1" i="1" u="none" strike="noStrike" kern="1200" cap="none" spc="0" normalizeH="0" baseline="0" noProof="0" dirty="0">
                  <a:ln>
                    <a:noFill/>
                  </a:ln>
                  <a:solidFill>
                    <a:srgbClr val="000000"/>
                  </a:solidFill>
                  <a:effectLst/>
                  <a:uLnTx/>
                  <a:uFillTx/>
                  <a:latin typeface="Cambria Math"/>
                  <a:ea typeface="宋体"/>
                  <a:cs typeface="+mn-cs"/>
                </a:endParaRPr>
              </a:p>
            </p:txBody>
          </p:sp>
        </mc:Choice>
        <mc:Fallback xmlns="">
          <p:sp>
            <p:nvSpPr>
              <p:cNvPr id="59" name="TextBox 58"/>
              <p:cNvSpPr txBox="1">
                <a:spLocks noRot="1" noChangeAspect="1" noMove="1" noResize="1" noEditPoints="1" noAdjustHandles="1" noChangeArrowheads="1" noChangeShapeType="1" noTextEdit="1"/>
              </p:cNvSpPr>
              <p:nvPr/>
            </p:nvSpPr>
            <p:spPr>
              <a:xfrm>
                <a:off x="6308882" y="3930013"/>
                <a:ext cx="450764" cy="461665"/>
              </a:xfrm>
              <a:prstGeom prst="rect">
                <a:avLst/>
              </a:prstGeom>
              <a:blipFill rotWithShape="0">
                <a:blip r:embed="rId6"/>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0" name="TextBox 59"/>
              <p:cNvSpPr txBox="1"/>
              <p:nvPr/>
            </p:nvSpPr>
            <p:spPr>
              <a:xfrm>
                <a:off x="2103291" y="1198707"/>
                <a:ext cx="591765" cy="461665"/>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defPPr>
                  <a:defRPr lang="zh-CN"/>
                </a:defPPr>
                <a:lvl1pPr>
                  <a:defRPr sz="2400" b="1" i="1">
                    <a:latin typeface="Cambria Math"/>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altLang="zh-CN" sz="2400" b="1" i="1" u="none" strike="noStrike" kern="1200" cap="none" spc="0" normalizeH="0" baseline="0" noProof="0" smtClean="0">
                              <a:ln>
                                <a:noFill/>
                              </a:ln>
                              <a:solidFill>
                                <a:srgbClr val="0000CC"/>
                              </a:solidFill>
                              <a:effectLst/>
                              <a:uLnTx/>
                              <a:uFillTx/>
                              <a:latin typeface="Cambria Math" panose="02040503050406030204" pitchFamily="18" charset="0"/>
                              <a:ea typeface="Tahoma" panose="020B0604030504040204" pitchFamily="34" charset="0"/>
                              <a:cs typeface="Tahoma" panose="020B0604030504040204" pitchFamily="34" charset="0"/>
                              <a:sym typeface="Wingdings" panose="05000000000000000000" pitchFamily="2" charset="2"/>
                            </a:rPr>
                          </m:ctrlPr>
                        </m:sSubPr>
                        <m:e>
                          <m:r>
                            <a:rPr kumimoji="0" lang="en-US" altLang="zh-CN" sz="2400" b="1" i="1" u="none" strike="noStrike" kern="1200" cap="none" spc="0" normalizeH="0" baseline="0" noProof="0">
                              <a:ln>
                                <a:noFill/>
                              </a:ln>
                              <a:solidFill>
                                <a:srgbClr val="0000CC"/>
                              </a:solidFill>
                              <a:effectLst/>
                              <a:uLnTx/>
                              <a:uFillTx/>
                              <a:latin typeface="Cambria Math"/>
                              <a:ea typeface="Tahoma" panose="020B0604030504040204" pitchFamily="34" charset="0"/>
                              <a:cs typeface="Tahoma" panose="020B0604030504040204" pitchFamily="34" charset="0"/>
                              <a:sym typeface="Wingdings" panose="05000000000000000000" pitchFamily="2" charset="2"/>
                            </a:rPr>
                            <m:t>𝑻</m:t>
                          </m:r>
                        </m:e>
                        <m:sub>
                          <m:r>
                            <a:rPr kumimoji="0" lang="en-US" altLang="zh-CN" sz="2400" b="1" i="1" u="none" strike="noStrike" kern="1200" cap="none" spc="0" normalizeH="0" baseline="0" noProof="0" smtClean="0">
                              <a:ln>
                                <a:noFill/>
                              </a:ln>
                              <a:solidFill>
                                <a:srgbClr val="0000CC"/>
                              </a:solidFill>
                              <a:effectLst/>
                              <a:uLnTx/>
                              <a:uFillTx/>
                              <a:latin typeface="Cambria Math"/>
                              <a:ea typeface="Tahoma" panose="020B0604030504040204" pitchFamily="34" charset="0"/>
                              <a:cs typeface="Tahoma" panose="020B0604030504040204" pitchFamily="34" charset="0"/>
                              <a:sym typeface="Wingdings" panose="05000000000000000000" pitchFamily="2" charset="2"/>
                            </a:rPr>
                            <m:t>𝟎</m:t>
                          </m:r>
                        </m:sub>
                      </m:sSub>
                    </m:oMath>
                  </m:oMathPara>
                </a14:m>
                <a:endParaRPr kumimoji="0" lang="zh-CN" altLang="en-US" sz="2400" b="1" i="1" u="none" strike="noStrike" kern="1200" cap="none" spc="0" normalizeH="0" baseline="0" noProof="0" dirty="0">
                  <a:ln>
                    <a:noFill/>
                  </a:ln>
                  <a:solidFill>
                    <a:srgbClr val="000000"/>
                  </a:solidFill>
                  <a:effectLst/>
                  <a:uLnTx/>
                  <a:uFillTx/>
                  <a:latin typeface="Cambria Math"/>
                  <a:ea typeface="宋体"/>
                  <a:cs typeface="+mn-cs"/>
                </a:endParaRPr>
              </a:p>
            </p:txBody>
          </p:sp>
        </mc:Choice>
        <mc:Fallback xmlns="">
          <p:sp>
            <p:nvSpPr>
              <p:cNvPr id="60" name="TextBox 59"/>
              <p:cNvSpPr txBox="1">
                <a:spLocks noRot="1" noChangeAspect="1" noMove="1" noResize="1" noEditPoints="1" noAdjustHandles="1" noChangeArrowheads="1" noChangeShapeType="1" noTextEdit="1"/>
              </p:cNvSpPr>
              <p:nvPr/>
            </p:nvSpPr>
            <p:spPr>
              <a:xfrm>
                <a:off x="2103291" y="1198707"/>
                <a:ext cx="591765" cy="461665"/>
              </a:xfrm>
              <a:prstGeom prst="rect">
                <a:avLst/>
              </a:prstGeom>
              <a:blipFill rotWithShape="0">
                <a:blip r:embed="rId7"/>
                <a:stretch>
                  <a:fillRect/>
                </a:stretch>
              </a:blipFill>
            </p:spPr>
            <p:txBody>
              <a:bodyPr/>
              <a:lstStyle/>
              <a:p>
                <a:r>
                  <a:rPr lang="zh-CN" altLang="en-US">
                    <a:noFill/>
                  </a:rPr>
                  <a:t> </a:t>
                </a:r>
              </a:p>
            </p:txBody>
          </p:sp>
        </mc:Fallback>
      </mc:AlternateContent>
      <p:grpSp>
        <p:nvGrpSpPr>
          <p:cNvPr id="38" name="Shape 203"/>
          <p:cNvGrpSpPr/>
          <p:nvPr/>
        </p:nvGrpSpPr>
        <p:grpSpPr>
          <a:xfrm>
            <a:off x="899636" y="1827460"/>
            <a:ext cx="1158900" cy="1190875"/>
            <a:chOff x="805250" y="3778325"/>
            <a:chExt cx="1231824" cy="1286737"/>
          </a:xfrm>
        </p:grpSpPr>
        <p:pic>
          <p:nvPicPr>
            <p:cNvPr id="61" name="Shape 204"/>
            <p:cNvPicPr preferRelativeResize="0"/>
            <p:nvPr/>
          </p:nvPicPr>
          <p:blipFill>
            <a:blip r:embed="rId8"/>
            <a:stretch>
              <a:fillRect/>
            </a:stretch>
          </p:blipFill>
          <p:spPr>
            <a:xfrm>
              <a:off x="805250" y="3778325"/>
              <a:ext cx="615912" cy="642068"/>
            </a:xfrm>
            <a:prstGeom prst="rect">
              <a:avLst/>
            </a:prstGeom>
          </p:spPr>
        </p:pic>
        <p:pic>
          <p:nvPicPr>
            <p:cNvPr id="62" name="Shape 205"/>
            <p:cNvPicPr preferRelativeResize="0"/>
            <p:nvPr/>
          </p:nvPicPr>
          <p:blipFill>
            <a:blip r:embed="rId8"/>
            <a:stretch>
              <a:fillRect/>
            </a:stretch>
          </p:blipFill>
          <p:spPr>
            <a:xfrm>
              <a:off x="1421162" y="3778325"/>
              <a:ext cx="615912" cy="642068"/>
            </a:xfrm>
            <a:prstGeom prst="rect">
              <a:avLst/>
            </a:prstGeom>
          </p:spPr>
        </p:pic>
        <p:pic>
          <p:nvPicPr>
            <p:cNvPr id="63" name="Shape 206"/>
            <p:cNvPicPr preferRelativeResize="0"/>
            <p:nvPr/>
          </p:nvPicPr>
          <p:blipFill>
            <a:blip r:embed="rId8"/>
            <a:stretch>
              <a:fillRect/>
            </a:stretch>
          </p:blipFill>
          <p:spPr>
            <a:xfrm>
              <a:off x="1421162" y="4422994"/>
              <a:ext cx="615912" cy="642068"/>
            </a:xfrm>
            <a:prstGeom prst="rect">
              <a:avLst/>
            </a:prstGeom>
          </p:spPr>
        </p:pic>
        <p:pic>
          <p:nvPicPr>
            <p:cNvPr id="64" name="Shape 207"/>
            <p:cNvPicPr preferRelativeResize="0"/>
            <p:nvPr/>
          </p:nvPicPr>
          <p:blipFill>
            <a:blip r:embed="rId8"/>
            <a:stretch>
              <a:fillRect/>
            </a:stretch>
          </p:blipFill>
          <p:spPr>
            <a:xfrm>
              <a:off x="805250" y="4422994"/>
              <a:ext cx="615912" cy="642068"/>
            </a:xfrm>
            <a:prstGeom prst="rect">
              <a:avLst/>
            </a:prstGeom>
          </p:spPr>
        </p:pic>
      </p:grpSp>
      <p:grpSp>
        <p:nvGrpSpPr>
          <p:cNvPr id="65" name="组合 64"/>
          <p:cNvGrpSpPr/>
          <p:nvPr/>
        </p:nvGrpSpPr>
        <p:grpSpPr>
          <a:xfrm>
            <a:off x="6472343" y="1938979"/>
            <a:ext cx="1348257" cy="1216529"/>
            <a:chOff x="6624980" y="5352213"/>
            <a:chExt cx="1348257" cy="1216529"/>
          </a:xfrm>
        </p:grpSpPr>
        <p:pic>
          <p:nvPicPr>
            <p:cNvPr id="66" name="Shape 208"/>
            <p:cNvPicPr preferRelativeResize="0"/>
            <p:nvPr/>
          </p:nvPicPr>
          <p:blipFill>
            <a:blip r:embed="rId8"/>
            <a:stretch>
              <a:fillRect/>
            </a:stretch>
          </p:blipFill>
          <p:spPr>
            <a:xfrm rot="72798">
              <a:off x="6669558" y="5950068"/>
              <a:ext cx="637722" cy="618674"/>
            </a:xfrm>
            <a:prstGeom prst="rect">
              <a:avLst/>
            </a:prstGeom>
          </p:spPr>
        </p:pic>
        <p:cxnSp>
          <p:nvCxnSpPr>
            <p:cNvPr id="67" name="Shape 209"/>
            <p:cNvCxnSpPr/>
            <p:nvPr/>
          </p:nvCxnSpPr>
          <p:spPr>
            <a:xfrm>
              <a:off x="6801260" y="6147459"/>
              <a:ext cx="0" cy="199881"/>
            </a:xfrm>
            <a:prstGeom prst="straightConnector1">
              <a:avLst/>
            </a:prstGeom>
            <a:noFill/>
            <a:ln w="28575" cap="flat">
              <a:solidFill>
                <a:schemeClr val="dk2"/>
              </a:solidFill>
              <a:prstDash val="solid"/>
              <a:round/>
              <a:headEnd type="none" w="lg" len="lg"/>
              <a:tailEnd type="triangle" w="lg" len="lg"/>
            </a:ln>
          </p:spPr>
        </p:cxnSp>
        <p:cxnSp>
          <p:nvCxnSpPr>
            <p:cNvPr id="68" name="Shape 210"/>
            <p:cNvCxnSpPr/>
            <p:nvPr/>
          </p:nvCxnSpPr>
          <p:spPr>
            <a:xfrm>
              <a:off x="6992188" y="5978954"/>
              <a:ext cx="0" cy="199881"/>
            </a:xfrm>
            <a:prstGeom prst="straightConnector1">
              <a:avLst/>
            </a:prstGeom>
            <a:noFill/>
            <a:ln w="28575" cap="flat">
              <a:solidFill>
                <a:schemeClr val="dk2"/>
              </a:solidFill>
              <a:prstDash val="solid"/>
              <a:round/>
              <a:headEnd type="none" w="lg" len="lg"/>
              <a:tailEnd type="triangle" w="lg" len="lg"/>
            </a:ln>
          </p:spPr>
        </p:cxnSp>
        <p:sp>
          <p:nvSpPr>
            <p:cNvPr id="69" name="Shape 211"/>
            <p:cNvSpPr/>
            <p:nvPr/>
          </p:nvSpPr>
          <p:spPr>
            <a:xfrm rot="19114752">
              <a:off x="6624980" y="6063710"/>
              <a:ext cx="530091" cy="211084"/>
            </a:xfrm>
            <a:prstGeom prst="ellipse">
              <a:avLst/>
            </a:prstGeom>
            <a:noFill/>
            <a:ln w="28575" cap="flat">
              <a:solidFill>
                <a:srgbClr val="FF0000"/>
              </a:solidFill>
              <a:prstDash val="dash"/>
              <a:round/>
              <a:headEnd type="none" w="med" len="med"/>
              <a:tailEnd type="none" w="med" len="med"/>
            </a:ln>
          </p:spPr>
          <p:txBody>
            <a:bodyPr lIns="91425" tIns="91425" rIns="91425" bIns="91425" anchor="ctr" anchorCtr="0">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charset="0"/>
                <a:ea typeface="宋体" pitchFamily="2" charset="-122"/>
                <a:cs typeface="+mn-cs"/>
              </a:endParaRPr>
            </a:p>
          </p:txBody>
        </p:sp>
        <p:pic>
          <p:nvPicPr>
            <p:cNvPr id="70" name="Shape 212"/>
            <p:cNvPicPr preferRelativeResize="0"/>
            <p:nvPr/>
          </p:nvPicPr>
          <p:blipFill>
            <a:blip r:embed="rId8"/>
            <a:stretch>
              <a:fillRect/>
            </a:stretch>
          </p:blipFill>
          <p:spPr>
            <a:xfrm rot="72798">
              <a:off x="7335506" y="5948408"/>
              <a:ext cx="637722" cy="618674"/>
            </a:xfrm>
            <a:prstGeom prst="rect">
              <a:avLst/>
            </a:prstGeom>
          </p:spPr>
        </p:pic>
        <p:cxnSp>
          <p:nvCxnSpPr>
            <p:cNvPr id="71" name="Shape 213"/>
            <p:cNvCxnSpPr/>
            <p:nvPr/>
          </p:nvCxnSpPr>
          <p:spPr>
            <a:xfrm>
              <a:off x="7467208" y="6145798"/>
              <a:ext cx="0" cy="199881"/>
            </a:xfrm>
            <a:prstGeom prst="straightConnector1">
              <a:avLst/>
            </a:prstGeom>
            <a:noFill/>
            <a:ln w="28575" cap="flat">
              <a:solidFill>
                <a:schemeClr val="dk2"/>
              </a:solidFill>
              <a:prstDash val="solid"/>
              <a:round/>
              <a:headEnd type="none" w="lg" len="lg"/>
              <a:tailEnd type="triangle" w="lg" len="lg"/>
            </a:ln>
          </p:spPr>
        </p:cxnSp>
        <p:cxnSp>
          <p:nvCxnSpPr>
            <p:cNvPr id="72" name="Shape 214"/>
            <p:cNvCxnSpPr/>
            <p:nvPr/>
          </p:nvCxnSpPr>
          <p:spPr>
            <a:xfrm>
              <a:off x="7658136" y="5977294"/>
              <a:ext cx="0" cy="199881"/>
            </a:xfrm>
            <a:prstGeom prst="straightConnector1">
              <a:avLst/>
            </a:prstGeom>
            <a:noFill/>
            <a:ln w="28575" cap="flat">
              <a:solidFill>
                <a:schemeClr val="dk2"/>
              </a:solidFill>
              <a:prstDash val="solid"/>
              <a:round/>
              <a:headEnd type="none" w="lg" len="lg"/>
              <a:tailEnd type="triangle" w="lg" len="lg"/>
            </a:ln>
          </p:spPr>
        </p:cxnSp>
        <p:sp>
          <p:nvSpPr>
            <p:cNvPr id="73" name="Shape 215"/>
            <p:cNvSpPr/>
            <p:nvPr/>
          </p:nvSpPr>
          <p:spPr>
            <a:xfrm rot="19114752">
              <a:off x="7290928" y="6062051"/>
              <a:ext cx="530091" cy="211084"/>
            </a:xfrm>
            <a:prstGeom prst="ellipse">
              <a:avLst/>
            </a:prstGeom>
            <a:noFill/>
            <a:ln w="28575" cap="flat">
              <a:solidFill>
                <a:srgbClr val="FF0000"/>
              </a:solidFill>
              <a:prstDash val="dash"/>
              <a:round/>
              <a:headEnd type="none" w="med" len="med"/>
              <a:tailEnd type="none" w="med" len="med"/>
            </a:ln>
          </p:spPr>
          <p:txBody>
            <a:bodyPr lIns="91425" tIns="91425" rIns="91425" bIns="91425" anchor="ctr" anchorCtr="0">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charset="0"/>
                <a:ea typeface="宋体" pitchFamily="2" charset="-122"/>
                <a:cs typeface="+mn-cs"/>
              </a:endParaRPr>
            </a:p>
          </p:txBody>
        </p:sp>
        <p:pic>
          <p:nvPicPr>
            <p:cNvPr id="74" name="Shape 216"/>
            <p:cNvPicPr preferRelativeResize="0"/>
            <p:nvPr/>
          </p:nvPicPr>
          <p:blipFill>
            <a:blip r:embed="rId8"/>
            <a:stretch>
              <a:fillRect/>
            </a:stretch>
          </p:blipFill>
          <p:spPr>
            <a:xfrm rot="72798">
              <a:off x="6693380" y="5352213"/>
              <a:ext cx="637722" cy="618674"/>
            </a:xfrm>
            <a:prstGeom prst="rect">
              <a:avLst/>
            </a:prstGeom>
          </p:spPr>
        </p:pic>
        <p:cxnSp>
          <p:nvCxnSpPr>
            <p:cNvPr id="75" name="Shape 217"/>
            <p:cNvCxnSpPr/>
            <p:nvPr/>
          </p:nvCxnSpPr>
          <p:spPr>
            <a:xfrm>
              <a:off x="6825083" y="5549604"/>
              <a:ext cx="0" cy="199881"/>
            </a:xfrm>
            <a:prstGeom prst="straightConnector1">
              <a:avLst/>
            </a:prstGeom>
            <a:noFill/>
            <a:ln w="28575" cap="flat">
              <a:solidFill>
                <a:schemeClr val="dk2"/>
              </a:solidFill>
              <a:prstDash val="solid"/>
              <a:round/>
              <a:headEnd type="none" w="lg" len="lg"/>
              <a:tailEnd type="triangle" w="lg" len="lg"/>
            </a:ln>
          </p:spPr>
        </p:cxnSp>
        <p:cxnSp>
          <p:nvCxnSpPr>
            <p:cNvPr id="76" name="Shape 218"/>
            <p:cNvCxnSpPr/>
            <p:nvPr/>
          </p:nvCxnSpPr>
          <p:spPr>
            <a:xfrm>
              <a:off x="7016011" y="5381099"/>
              <a:ext cx="0" cy="199881"/>
            </a:xfrm>
            <a:prstGeom prst="straightConnector1">
              <a:avLst/>
            </a:prstGeom>
            <a:noFill/>
            <a:ln w="28575" cap="flat">
              <a:solidFill>
                <a:schemeClr val="dk2"/>
              </a:solidFill>
              <a:prstDash val="solid"/>
              <a:round/>
              <a:headEnd type="none" w="lg" len="lg"/>
              <a:tailEnd type="triangle" w="lg" len="lg"/>
            </a:ln>
          </p:spPr>
        </p:cxnSp>
        <p:sp>
          <p:nvSpPr>
            <p:cNvPr id="77" name="Shape 219"/>
            <p:cNvSpPr/>
            <p:nvPr/>
          </p:nvSpPr>
          <p:spPr>
            <a:xfrm rot="19114752">
              <a:off x="6648803" y="5465856"/>
              <a:ext cx="530091" cy="211084"/>
            </a:xfrm>
            <a:prstGeom prst="ellipse">
              <a:avLst/>
            </a:prstGeom>
            <a:noFill/>
            <a:ln w="28575" cap="flat">
              <a:solidFill>
                <a:srgbClr val="FF0000"/>
              </a:solidFill>
              <a:prstDash val="dash"/>
              <a:round/>
              <a:headEnd type="none" w="med" len="med"/>
              <a:tailEnd type="none" w="med" len="med"/>
            </a:ln>
          </p:spPr>
          <p:txBody>
            <a:bodyPr lIns="91425" tIns="91425" rIns="91425" bIns="91425" anchor="ctr" anchorCtr="0">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charset="0"/>
                <a:ea typeface="宋体" pitchFamily="2" charset="-122"/>
                <a:cs typeface="+mn-cs"/>
              </a:endParaRPr>
            </a:p>
          </p:txBody>
        </p:sp>
        <p:pic>
          <p:nvPicPr>
            <p:cNvPr id="78" name="Shape 220"/>
            <p:cNvPicPr preferRelativeResize="0"/>
            <p:nvPr/>
          </p:nvPicPr>
          <p:blipFill>
            <a:blip r:embed="rId8"/>
            <a:stretch>
              <a:fillRect/>
            </a:stretch>
          </p:blipFill>
          <p:spPr>
            <a:xfrm rot="72798">
              <a:off x="7335515" y="5362455"/>
              <a:ext cx="637722" cy="618674"/>
            </a:xfrm>
            <a:prstGeom prst="rect">
              <a:avLst/>
            </a:prstGeom>
          </p:spPr>
        </p:pic>
        <p:cxnSp>
          <p:nvCxnSpPr>
            <p:cNvPr id="79" name="Shape 221"/>
            <p:cNvCxnSpPr/>
            <p:nvPr/>
          </p:nvCxnSpPr>
          <p:spPr>
            <a:xfrm>
              <a:off x="7467218" y="5559846"/>
              <a:ext cx="0" cy="199881"/>
            </a:xfrm>
            <a:prstGeom prst="straightConnector1">
              <a:avLst/>
            </a:prstGeom>
            <a:noFill/>
            <a:ln w="28575" cap="flat">
              <a:solidFill>
                <a:schemeClr val="dk2"/>
              </a:solidFill>
              <a:prstDash val="solid"/>
              <a:round/>
              <a:headEnd type="none" w="lg" len="lg"/>
              <a:tailEnd type="triangle" w="lg" len="lg"/>
            </a:ln>
          </p:spPr>
        </p:cxnSp>
        <p:cxnSp>
          <p:nvCxnSpPr>
            <p:cNvPr id="80" name="Shape 222"/>
            <p:cNvCxnSpPr/>
            <p:nvPr/>
          </p:nvCxnSpPr>
          <p:spPr>
            <a:xfrm>
              <a:off x="7658145" y="5391341"/>
              <a:ext cx="0" cy="199881"/>
            </a:xfrm>
            <a:prstGeom prst="straightConnector1">
              <a:avLst/>
            </a:prstGeom>
            <a:noFill/>
            <a:ln w="28575" cap="flat">
              <a:solidFill>
                <a:schemeClr val="dk2"/>
              </a:solidFill>
              <a:prstDash val="solid"/>
              <a:round/>
              <a:headEnd type="none" w="lg" len="lg"/>
              <a:tailEnd type="triangle" w="lg" len="lg"/>
            </a:ln>
          </p:spPr>
        </p:cxnSp>
        <p:sp>
          <p:nvSpPr>
            <p:cNvPr id="81" name="Shape 223"/>
            <p:cNvSpPr/>
            <p:nvPr/>
          </p:nvSpPr>
          <p:spPr>
            <a:xfrm rot="19114752">
              <a:off x="7290938" y="5476097"/>
              <a:ext cx="530091" cy="211084"/>
            </a:xfrm>
            <a:prstGeom prst="ellipse">
              <a:avLst/>
            </a:prstGeom>
            <a:noFill/>
            <a:ln w="28575" cap="flat">
              <a:solidFill>
                <a:srgbClr val="FF0000"/>
              </a:solidFill>
              <a:prstDash val="dash"/>
              <a:round/>
              <a:headEnd type="none" w="med" len="med"/>
              <a:tailEnd type="none" w="med" len="med"/>
            </a:ln>
          </p:spPr>
          <p:txBody>
            <a:bodyPr lIns="91425" tIns="91425" rIns="91425" bIns="91425" anchor="ctr" anchorCtr="0">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charset="0"/>
                <a:ea typeface="宋体" pitchFamily="2" charset="-122"/>
                <a:cs typeface="+mn-cs"/>
              </a:endParaRPr>
            </a:p>
          </p:txBody>
        </p:sp>
      </p:grpSp>
      <p:pic>
        <p:nvPicPr>
          <p:cNvPr id="40" name="Picture 2859" descr="Key Imag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604916" y="1429540"/>
            <a:ext cx="3445644" cy="3405864"/>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37" name="Rectangle 5"/>
              <p:cNvSpPr>
                <a:spLocks noChangeArrowheads="1"/>
              </p:cNvSpPr>
              <p:nvPr/>
            </p:nvSpPr>
            <p:spPr bwMode="auto">
              <a:xfrm>
                <a:off x="437290" y="3403280"/>
                <a:ext cx="2167626" cy="78111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ea typeface="宋体" pitchFamily="2" charset="-122"/>
                  </a:defRPr>
                </a:lvl1pPr>
                <a:lvl2pPr marL="742950" indent="-285750" eaLnBrk="0" hangingPunct="0">
                  <a:spcBef>
                    <a:spcPct val="20000"/>
                  </a:spcBef>
                  <a:buFont typeface="Arial" charset="0"/>
                  <a:buChar char="–"/>
                  <a:defRPr sz="2800">
                    <a:solidFill>
                      <a:schemeClr val="tx1"/>
                    </a:solidFill>
                    <a:latin typeface="Calibri" pitchFamily="34" charset="0"/>
                    <a:ea typeface="宋体" pitchFamily="2" charset="-122"/>
                  </a:defRPr>
                </a:lvl2pPr>
                <a:lvl3pPr marL="1143000" indent="-228600" eaLnBrk="0" hangingPunct="0">
                  <a:spcBef>
                    <a:spcPct val="20000"/>
                  </a:spcBef>
                  <a:buFont typeface="Arial" charset="0"/>
                  <a:buChar char="•"/>
                  <a:defRPr sz="2400">
                    <a:solidFill>
                      <a:schemeClr val="tx1"/>
                    </a:solidFill>
                    <a:latin typeface="Calibri" pitchFamily="34" charset="0"/>
                    <a:ea typeface="宋体" pitchFamily="2" charset="-122"/>
                  </a:defRPr>
                </a:lvl3pPr>
                <a:lvl4pPr marL="1600200" indent="-228600" eaLnBrk="0" hangingPunct="0">
                  <a:spcBef>
                    <a:spcPct val="20000"/>
                  </a:spcBef>
                  <a:buFont typeface="Arial" charset="0"/>
                  <a:buChar char="–"/>
                  <a:defRPr sz="2000">
                    <a:solidFill>
                      <a:schemeClr val="tx1"/>
                    </a:solidFill>
                    <a:latin typeface="Calibri" pitchFamily="34" charset="0"/>
                    <a:ea typeface="宋体" pitchFamily="2" charset="-122"/>
                  </a:defRPr>
                </a:lvl4pPr>
                <a:lvl5pPr marL="2057400" indent="-228600" eaLnBrk="0" hangingPunct="0">
                  <a:spcBef>
                    <a:spcPct val="20000"/>
                  </a:spcBef>
                  <a:buFont typeface="Arial" charset="0"/>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charset="0"/>
                  <a:buNone/>
                  <a:tabLst/>
                  <a:defRPr/>
                </a:pPr>
                <a14:m>
                  <m:oMathPara xmlns:m="http://schemas.openxmlformats.org/officeDocument/2006/math">
                    <m:oMathParaPr>
                      <m:jc m:val="centerGroup"/>
                    </m:oMathParaPr>
                    <m:oMath xmlns:m="http://schemas.openxmlformats.org/officeDocument/2006/math">
                      <m:sSup>
                        <m:sSupPr>
                          <m:ctrlPr>
                            <a:rPr kumimoji="0" lang="en-US" altLang="zh-CN" sz="2200" b="1" i="1" u="none" strike="noStrike" kern="1200" cap="none" spc="0" normalizeH="0" baseline="0" noProof="0" smtClean="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rPr>
                          </m:ctrlPr>
                        </m:sSupPr>
                        <m:e>
                          <m:f>
                            <m:fPr>
                              <m:ctrlPr>
                                <a:rPr kumimoji="0" lang="en-US" altLang="zh-CN" sz="2200" b="1" i="1" u="none" strike="noStrike" kern="1200" cap="none" spc="0" normalizeH="0" baseline="0" noProof="0" smtClean="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rPr>
                              </m:ctrlPr>
                            </m:fPr>
                            <m:num>
                              <m:r>
                                <a:rPr kumimoji="0" lang="en-US" altLang="zh-CN" sz="2200" b="1" i="1" u="none" strike="noStrike" kern="1200" cap="none" spc="0" normalizeH="0" baseline="0" noProof="0" smtClean="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rPr>
                                <m:t>𝟏</m:t>
                              </m:r>
                            </m:num>
                            <m:den>
                              <m:r>
                                <a:rPr kumimoji="0" lang="en-US" altLang="zh-CN" sz="2200" b="1" i="1" u="none" strike="noStrike" kern="1200" cap="none" spc="0" normalizeH="0" baseline="0" noProof="0" smtClean="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rPr>
                                <m:t>𝝌</m:t>
                              </m:r>
                            </m:den>
                          </m:f>
                          <m:r>
                            <a:rPr kumimoji="0" lang="en-US" altLang="zh-CN" sz="2200" b="1" i="1" u="none" strike="noStrike" kern="1200" cap="none" spc="0" normalizeH="0" baseline="0" noProof="0" smtClean="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rPr>
                            <m:t>∝</m:t>
                          </m:r>
                          <m:r>
                            <a:rPr kumimoji="0" lang="en-US" altLang="zh-CN" sz="2200" b="1" i="1" u="none" strike="noStrike" kern="1200" cap="none" spc="0" normalizeH="0" baseline="0" noProof="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rPr>
                            <m:t>𝟏</m:t>
                          </m:r>
                          <m:r>
                            <a:rPr kumimoji="0" lang="en-US" altLang="zh-CN" sz="2200" b="1" i="1" u="none" strike="noStrike" kern="1200" cap="none" spc="0" normalizeH="0" baseline="0" noProof="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rPr>
                            <m:t>−</m:t>
                          </m:r>
                          <m:r>
                            <a:rPr kumimoji="0" lang="en-US" altLang="zh-CN" sz="2200" b="1" i="1" u="none" strike="noStrike" kern="1200" cap="none" spc="0" normalizeH="0" baseline="0" noProof="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rPr>
                            <m:t>𝑻</m:t>
                          </m:r>
                          <m:r>
                            <a:rPr kumimoji="0" lang="en-US" altLang="zh-CN" sz="2200" b="1" i="1" u="none" strike="noStrike" kern="1200" cap="none" spc="0" normalizeH="0" baseline="0" noProof="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rPr>
                            <m:t>/</m:t>
                          </m:r>
                          <m:sSub>
                            <m:sSubPr>
                              <m:ctrlPr>
                                <a:rPr kumimoji="0" lang="en-US" altLang="zh-CN" sz="2200" b="1" i="1" u="none" strike="noStrike" kern="1200" cap="none" spc="0" normalizeH="0" baseline="0" noProof="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rPr>
                              </m:ctrlPr>
                            </m:sSubPr>
                            <m:e>
                              <m:r>
                                <a:rPr kumimoji="0" lang="en-US" altLang="zh-CN" sz="2200" b="1" i="1" u="none" strike="noStrike" kern="1200" cap="none" spc="0" normalizeH="0" baseline="0" noProof="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rPr>
                                <m:t>𝑻</m:t>
                              </m:r>
                            </m:e>
                            <m:sub>
                              <m:r>
                                <a:rPr kumimoji="0" lang="en-US" altLang="zh-CN" sz="2200" b="1" i="1" u="none" strike="noStrike" kern="1200" cap="none" spc="0" normalizeH="0" baseline="0" noProof="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rPr>
                                <m:t>𝟎</m:t>
                              </m:r>
                            </m:sub>
                          </m:sSub>
                        </m:e>
                        <m:sup>
                          <m:r>
                            <a:rPr kumimoji="0" lang="en-US" altLang="zh-CN" sz="2200" b="1" i="1" u="none" strike="noStrike" kern="1200" cap="none" spc="0" normalizeH="0" baseline="0" noProof="0" smtClean="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rPr>
                            <m:t> </m:t>
                          </m:r>
                        </m:sup>
                      </m:sSup>
                    </m:oMath>
                  </m:oMathPara>
                </a14:m>
                <a:endParaRPr kumimoji="0" lang="en-US" altLang="zh-CN" sz="2200" b="1" i="0" u="none" strike="noStrike" kern="1200" cap="none" spc="0" normalizeH="0" baseline="0" noProof="0" dirty="0" smtClean="0">
                  <a:ln>
                    <a:noFill/>
                  </a:ln>
                  <a:solidFill>
                    <a:srgbClr val="0000CC"/>
                  </a:solidFill>
                  <a:effectLst/>
                  <a:uLnTx/>
                  <a:uFillTx/>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37" name="Rectangle 5"/>
              <p:cNvSpPr>
                <a:spLocks noRot="1" noChangeAspect="1" noMove="1" noResize="1" noEditPoints="1" noAdjustHandles="1" noChangeArrowheads="1" noChangeShapeType="1" noTextEdit="1"/>
              </p:cNvSpPr>
              <p:nvPr/>
            </p:nvSpPr>
            <p:spPr bwMode="auto">
              <a:xfrm>
                <a:off x="437290" y="3403280"/>
                <a:ext cx="2167626" cy="781111"/>
              </a:xfrm>
              <a:prstGeom prst="rect">
                <a:avLst/>
              </a:prstGeom>
              <a:blipFill rotWithShape="0">
                <a:blip r:embed="rId10"/>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a:noFill/>
                  </a:rPr>
                  <a:t> </a:t>
                </a:r>
              </a:p>
            </p:txBody>
          </p:sp>
        </mc:Fallback>
      </mc:AlternateContent>
    </p:spTree>
    <p:extLst>
      <p:ext uri="{BB962C8B-B14F-4D97-AF65-F5344CB8AC3E}">
        <p14:creationId xmlns:p14="http://schemas.microsoft.com/office/powerpoint/2010/main" val="181979114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hape 164"/>
          <p:cNvSpPr txBox="1">
            <a:spLocks noGrp="1"/>
          </p:cNvSpPr>
          <p:nvPr>
            <p:ph type="title"/>
          </p:nvPr>
        </p:nvSpPr>
        <p:spPr>
          <a:xfrm>
            <a:off x="76200" y="457200"/>
            <a:ext cx="8763000" cy="649052"/>
          </a:xfrm>
          <a:prstGeom prst="rect">
            <a:avLst/>
          </a:prstGeom>
          <a:noFill/>
          <a:ln>
            <a:noFill/>
          </a:ln>
          <a:extLst/>
        </p:spPr>
        <p:style>
          <a:lnRef idx="1">
            <a:schemeClr val="accent3"/>
          </a:lnRef>
          <a:fillRef idx="2">
            <a:schemeClr val="accent3"/>
          </a:fillRef>
          <a:effectRef idx="1">
            <a:schemeClr val="accent3"/>
          </a:effectRef>
          <a:fontRef idx="minor">
            <a:schemeClr val="dk1"/>
          </a:fontRef>
        </p:style>
        <p:txBody>
          <a:bodyPr vert="horz" wrap="none" lIns="91440" tIns="45720" rIns="91440" bIns="45720" rtlCol="0" anchor="ctr">
            <a:noAutofit/>
          </a:bodyPr>
          <a:lstStyle/>
          <a:p>
            <a:pPr defTabSz="914400" fontAlgn="base">
              <a:spcAft>
                <a:spcPct val="0"/>
              </a:spcAft>
            </a:pPr>
            <a:r>
              <a:rPr lang="en" sz="2800" u="sng" dirty="0">
                <a:solidFill>
                  <a:schemeClr val="tx1"/>
                </a:solidFill>
                <a:latin typeface="Tahoma" panose="020B0604030504040204" pitchFamily="34" charset="0"/>
                <a:ea typeface="Tahoma" panose="020B0604030504040204" pitchFamily="34" charset="0"/>
                <a:cs typeface="Tahoma" panose="020B0604030504040204" pitchFamily="34" charset="0"/>
              </a:rPr>
              <a:t>C</a:t>
            </a:r>
            <a:r>
              <a:rPr lang="en" sz="2800" u="sng" dirty="0" smtClean="0">
                <a:solidFill>
                  <a:schemeClr val="tx1"/>
                </a:solidFill>
                <a:latin typeface="Tahoma" panose="020B0604030504040204" pitchFamily="34" charset="0"/>
                <a:ea typeface="Tahoma" panose="020B0604030504040204" pitchFamily="34" charset="0"/>
                <a:cs typeface="Tahoma" panose="020B0604030504040204" pitchFamily="34" charset="0"/>
              </a:rPr>
              <a:t>ritical ferromagnetic scaling</a:t>
            </a:r>
            <a:endParaRPr lang="en" sz="2800" u="sng"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4" name="灯片编号占位符 3"/>
          <p:cNvSpPr>
            <a:spLocks noGrp="1"/>
          </p:cNvSpPr>
          <p:nvPr>
            <p:ph type="sldNum" sz="quarter" idx="12"/>
          </p:nvPr>
        </p:nvSpPr>
        <p:spPr>
          <a:xfrm>
            <a:off x="6400800" y="5807075"/>
            <a:ext cx="2133600" cy="365125"/>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95CB440-EFB7-4903-ADF4-B973DB186639}" type="slidenum">
              <a:rPr kumimoji="0" lang="zh-CN" altLang="en-US" sz="1400" b="0" i="0" u="none" strike="noStrike" kern="1200" cap="none" spc="0" normalizeH="0" baseline="0" noProof="0" smtClean="0">
                <a:ln>
                  <a:noFill/>
                </a:ln>
                <a:solidFill>
                  <a:prstClr val="black">
                    <a:tint val="75000"/>
                  </a:prstClr>
                </a:solidFill>
                <a:effectLst/>
                <a:uLnTx/>
                <a:uFillTx/>
                <a:latin typeface="Arial" charset="0"/>
                <a:ea typeface="宋体"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33</a:t>
            </a:fld>
            <a:endParaRPr kumimoji="0" lang="zh-CN" altLang="en-US" sz="1400" b="0" i="0" u="none" strike="noStrike" kern="1200" cap="none" spc="0" normalizeH="0" baseline="0" noProof="0">
              <a:ln>
                <a:noFill/>
              </a:ln>
              <a:solidFill>
                <a:prstClr val="black">
                  <a:tint val="75000"/>
                </a:prstClr>
              </a:solidFill>
              <a:effectLst/>
              <a:uLnTx/>
              <a:uFillTx/>
              <a:latin typeface="Arial" charset="0"/>
              <a:ea typeface="宋体" pitchFamily="2" charset="-122"/>
              <a:cs typeface="+mn-cs"/>
            </a:endParaRPr>
          </a:p>
        </p:txBody>
      </p:sp>
      <p:sp>
        <p:nvSpPr>
          <p:cNvPr id="8" name="Shape 285"/>
          <p:cNvSpPr txBox="1"/>
          <p:nvPr/>
        </p:nvSpPr>
        <p:spPr>
          <a:xfrm>
            <a:off x="4648200" y="1524000"/>
            <a:ext cx="4340692" cy="990600"/>
          </a:xfrm>
          <a:prstGeom prst="rect">
            <a:avLst/>
          </a:prstGeom>
        </p:spPr>
        <p:txBody>
          <a:bodyPr lIns="91425" tIns="91425" rIns="91425" bIns="91425" anchor="t" anchorCtr="0">
            <a:no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 sz="2200" b="1" i="0" u="none" strike="noStrike" kern="1200" cap="none" spc="0" normalizeH="0" baseline="0" noProof="0" dirty="0" smtClean="0">
                <a:ln>
                  <a:noFill/>
                </a:ln>
                <a:solidFill>
                  <a:prstClr val="black"/>
                </a:solidFill>
                <a:effectLst/>
                <a:uLnTx/>
                <a:uFillTx/>
                <a:latin typeface="Calibri" panose="020F0502020204030204"/>
                <a:ea typeface="宋体"/>
                <a:cs typeface="+mn-cs"/>
              </a:rPr>
              <a:t>No long-range order at fintie T (</a:t>
            </a:r>
            <a:r>
              <a:rPr kumimoji="0" lang="en" sz="2200" b="1" i="0" u="none" strike="noStrike" kern="1200" cap="none" spc="0" normalizeH="0" baseline="0" noProof="0" dirty="0" smtClean="0">
                <a:ln>
                  <a:noFill/>
                </a:ln>
                <a:solidFill>
                  <a:prstClr val="black"/>
                </a:solidFill>
                <a:effectLst/>
                <a:uLnTx/>
                <a:uFillTx/>
                <a:latin typeface="Calibri" panose="020F0502020204030204"/>
                <a:ea typeface="Tahoma" panose="020B0604030504040204" pitchFamily="34" charset="0"/>
                <a:cs typeface="Tahoma" panose="020B0604030504040204" pitchFamily="34" charset="0"/>
              </a:rPr>
              <a:t>Mermin-Wagner theorem)</a:t>
            </a:r>
          </a:p>
        </p:txBody>
      </p:sp>
      <p:grpSp>
        <p:nvGrpSpPr>
          <p:cNvPr id="21" name="组合 20"/>
          <p:cNvGrpSpPr/>
          <p:nvPr/>
        </p:nvGrpSpPr>
        <p:grpSpPr>
          <a:xfrm>
            <a:off x="4932037" y="5181600"/>
            <a:ext cx="3830963" cy="923783"/>
            <a:chOff x="4997578" y="5413731"/>
            <a:chExt cx="3994021" cy="929703"/>
          </a:xfrm>
        </p:grpSpPr>
        <p:sp>
          <p:nvSpPr>
            <p:cNvPr id="6" name="AutoShape 2"/>
            <p:cNvSpPr>
              <a:spLocks noChangeArrowheads="1"/>
            </p:cNvSpPr>
            <p:nvPr/>
          </p:nvSpPr>
          <p:spPr bwMode="auto">
            <a:xfrm>
              <a:off x="4997578" y="5413731"/>
              <a:ext cx="3994021" cy="929703"/>
            </a:xfrm>
            <a:prstGeom prst="roundRect">
              <a:avLst>
                <a:gd name="adj" fmla="val 16667"/>
              </a:avLst>
            </a:prstGeom>
            <a:ln/>
            <a:extLst/>
          </p:spPr>
          <p:style>
            <a:lnRef idx="1">
              <a:schemeClr val="accent2"/>
            </a:lnRef>
            <a:fillRef idx="2">
              <a:schemeClr val="accent2"/>
            </a:fillRef>
            <a:effectRef idx="1">
              <a:schemeClr val="accent2"/>
            </a:effectRef>
            <a:fontRef idx="minor">
              <a:schemeClr val="dk1"/>
            </a:fontRef>
          </p:style>
          <p:txBody>
            <a:bodyPr wrap="none" anchor="ctr"/>
            <a:lstStyle>
              <a:lvl1pPr eaLnBrk="0" hangingPunct="0">
                <a:spcBef>
                  <a:spcPct val="20000"/>
                </a:spcBef>
                <a:buChar char="•"/>
                <a:defRPr sz="3200">
                  <a:solidFill>
                    <a:schemeClr val="tx1"/>
                  </a:solidFill>
                  <a:latin typeface="Arial" charset="0"/>
                  <a:ea typeface="宋体" pitchFamily="2" charset="-122"/>
                </a:defRPr>
              </a:lvl1pPr>
              <a:lvl2pPr marL="742950" indent="-285750" eaLnBrk="0" hangingPunct="0">
                <a:spcBef>
                  <a:spcPct val="20000"/>
                </a:spcBef>
                <a:buChar char="–"/>
                <a:defRPr sz="2800">
                  <a:solidFill>
                    <a:schemeClr val="tx1"/>
                  </a:solidFill>
                  <a:latin typeface="Arial" charset="0"/>
                  <a:ea typeface="宋体" pitchFamily="2" charset="-122"/>
                </a:defRPr>
              </a:lvl2pPr>
              <a:lvl3pPr marL="1143000" indent="-228600" eaLnBrk="0" hangingPunct="0">
                <a:spcBef>
                  <a:spcPct val="20000"/>
                </a:spcBef>
                <a:buChar char="•"/>
                <a:defRPr sz="2400">
                  <a:solidFill>
                    <a:schemeClr val="tx1"/>
                  </a:solidFill>
                  <a:latin typeface="Arial" charset="0"/>
                  <a:ea typeface="宋体" pitchFamily="2" charset="-122"/>
                </a:defRPr>
              </a:lvl3pPr>
              <a:lvl4pPr marL="1600200" indent="-228600" eaLnBrk="0" hangingPunct="0">
                <a:spcBef>
                  <a:spcPct val="20000"/>
                </a:spcBef>
                <a:buChar char="–"/>
                <a:defRPr sz="2000">
                  <a:solidFill>
                    <a:schemeClr val="tx1"/>
                  </a:solidFill>
                  <a:latin typeface="Arial" charset="0"/>
                  <a:ea typeface="宋体" pitchFamily="2" charset="-122"/>
                </a:defRPr>
              </a:lvl4pPr>
              <a:lvl5pPr marL="2057400" indent="-228600" eaLnBrk="0" hangingPunct="0">
                <a:spcBef>
                  <a:spcPct val="20000"/>
                </a:spcBef>
                <a:buChar char="»"/>
                <a:defRPr sz="2000">
                  <a:solidFill>
                    <a:schemeClr val="tx1"/>
                  </a:solidFill>
                  <a:latin typeface="Arial"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charset="0"/>
                  <a:ea typeface="宋体" pitchFamily="2" charset="-122"/>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zh-CN" sz="1800" b="0" i="0" u="none" strike="noStrike" kern="1200" cap="none" spc="0" normalizeH="0" baseline="0" noProof="0">
                <a:ln>
                  <a:noFill/>
                </a:ln>
                <a:solidFill>
                  <a:prstClr val="black"/>
                </a:solidFill>
                <a:effectLst/>
                <a:uLnTx/>
                <a:uFillTx/>
                <a:latin typeface="Arial" charset="0"/>
                <a:ea typeface="宋体" pitchFamily="2" charset="-122"/>
                <a:cs typeface="+mn-cs"/>
              </a:endParaRPr>
            </a:p>
          </p:txBody>
        </p:sp>
        <p:graphicFrame>
          <p:nvGraphicFramePr>
            <p:cNvPr id="13" name="对象 12"/>
            <p:cNvGraphicFramePr>
              <a:graphicFrameLocks noChangeAspect="1"/>
            </p:cNvGraphicFramePr>
            <p:nvPr>
              <p:extLst/>
            </p:nvPr>
          </p:nvGraphicFramePr>
          <p:xfrm>
            <a:off x="5122838" y="5501433"/>
            <a:ext cx="1531937" cy="827088"/>
          </p:xfrm>
          <a:graphic>
            <a:graphicData uri="http://schemas.openxmlformats.org/presentationml/2006/ole">
              <mc:AlternateContent xmlns:mc="http://schemas.openxmlformats.org/markup-compatibility/2006">
                <mc:Choice xmlns:v="urn:schemas-microsoft-com:vml" Requires="v">
                  <p:oleObj spid="_x0000_s260346" name="公式" r:id="rId4" imgW="825480" imgH="444240" progId="Equation.3">
                    <p:embed/>
                  </p:oleObj>
                </mc:Choice>
                <mc:Fallback>
                  <p:oleObj name="公式" r:id="rId4" imgW="825480" imgH="444240" progId="Equation.3">
                    <p:embed/>
                    <p:pic>
                      <p:nvPicPr>
                        <p:cNvPr id="13" name="对象 12"/>
                        <p:cNvPicPr>
                          <a:picLocks noChangeAspect="1" noChangeArrowheads="1"/>
                        </p:cNvPicPr>
                        <p:nvPr/>
                      </p:nvPicPr>
                      <p:blipFill>
                        <a:blip r:embed="rId5"/>
                        <a:srcRect/>
                        <a:stretch>
                          <a:fillRect/>
                        </a:stretch>
                      </p:blipFill>
                      <p:spPr bwMode="auto">
                        <a:xfrm>
                          <a:off x="5122838" y="5501433"/>
                          <a:ext cx="1531937" cy="827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4" name="对象 13"/>
            <p:cNvGraphicFramePr>
              <a:graphicFrameLocks noChangeAspect="1"/>
            </p:cNvGraphicFramePr>
            <p:nvPr>
              <p:extLst/>
            </p:nvPr>
          </p:nvGraphicFramePr>
          <p:xfrm>
            <a:off x="7533617" y="5484949"/>
            <a:ext cx="1319090" cy="661437"/>
          </p:xfrm>
          <a:graphic>
            <a:graphicData uri="http://schemas.openxmlformats.org/presentationml/2006/ole">
              <mc:AlternateContent xmlns:mc="http://schemas.openxmlformats.org/markup-compatibility/2006">
                <mc:Choice xmlns:v="urn:schemas-microsoft-com:vml" Requires="v">
                  <p:oleObj spid="_x0000_s260347" name="公式" r:id="rId6" imgW="711000" imgH="355320" progId="Equation.3">
                    <p:embed/>
                  </p:oleObj>
                </mc:Choice>
                <mc:Fallback>
                  <p:oleObj name="公式" r:id="rId6" imgW="711000" imgH="355320" progId="Equation.3">
                    <p:embed/>
                    <p:pic>
                      <p:nvPicPr>
                        <p:cNvPr id="14" name="对象 13"/>
                        <p:cNvPicPr>
                          <a:picLocks noChangeAspect="1" noChangeArrowheads="1"/>
                        </p:cNvPicPr>
                        <p:nvPr/>
                      </p:nvPicPr>
                      <p:blipFill>
                        <a:blip r:embed="rId7"/>
                        <a:srcRect/>
                        <a:stretch>
                          <a:fillRect/>
                        </a:stretch>
                      </p:blipFill>
                      <p:spPr bwMode="auto">
                        <a:xfrm>
                          <a:off x="7533617" y="5484949"/>
                          <a:ext cx="1319090" cy="66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15" name="直接箭头连接符 14"/>
            <p:cNvCxnSpPr/>
            <p:nvPr/>
          </p:nvCxnSpPr>
          <p:spPr>
            <a:xfrm>
              <a:off x="6687208" y="5945079"/>
              <a:ext cx="762000"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grpSp>
      <p:sp>
        <p:nvSpPr>
          <p:cNvPr id="17" name="Shape 285"/>
          <p:cNvSpPr txBox="1"/>
          <p:nvPr/>
        </p:nvSpPr>
        <p:spPr>
          <a:xfrm>
            <a:off x="9293693" y="1528323"/>
            <a:ext cx="3689208" cy="2302697"/>
          </a:xfrm>
          <a:prstGeom prst="rect">
            <a:avLst/>
          </a:prstGeom>
        </p:spPr>
        <p:txBody>
          <a:bodyPr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 sz="2200" b="0" i="0" u="none" strike="noStrike" kern="1200" cap="none" spc="0" normalizeH="0" baseline="0" noProof="0" dirty="0" smtClean="0">
              <a:ln>
                <a:noFill/>
              </a:ln>
              <a:solidFill>
                <a:prstClr val="black"/>
              </a:solidFill>
              <a:effectLst/>
              <a:uLnTx/>
              <a:uFillTx/>
              <a:latin typeface="Calibri Light" panose="020F0302020204030204"/>
              <a:ea typeface="Tahoma" panose="020B0604030504040204" pitchFamily="34" charset="0"/>
              <a:cs typeface="Tahoma" panose="020B060403050404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 sz="2200" b="0" i="0" u="none" strike="noStrike" kern="1200" cap="none" spc="0" normalizeH="0" baseline="0" noProof="0" dirty="0" smtClean="0">
                <a:ln>
                  <a:noFill/>
                </a:ln>
                <a:solidFill>
                  <a:prstClr val="black"/>
                </a:solidFill>
                <a:effectLst/>
                <a:uLnTx/>
                <a:uFillTx/>
                <a:latin typeface="Calibri Light" panose="020F0302020204030204"/>
                <a:ea typeface="Tahoma" panose="020B0604030504040204" pitchFamily="34" charset="0"/>
                <a:cs typeface="Tahoma" panose="020B0604030504040204" pitchFamily="34" charset="0"/>
              </a:rPr>
              <a:t>If we neglect itineracy and quantum effects: </a:t>
            </a:r>
            <a:endParaRPr kumimoji="0" lang="en" sz="2200" b="0" i="0" u="none" strike="noStrike" kern="1200" cap="none" spc="0" normalizeH="0" baseline="0" noProof="0" dirty="0">
              <a:ln>
                <a:noFill/>
              </a:ln>
              <a:solidFill>
                <a:prstClr val="black"/>
              </a:solidFill>
              <a:effectLst/>
              <a:uLnTx/>
              <a:uFillTx/>
              <a:latin typeface="Calibri Light" panose="020F0302020204030204"/>
              <a:ea typeface="Tahoma" panose="020B0604030504040204" pitchFamily="34" charset="0"/>
              <a:cs typeface="Tahoma" panose="020B0604030504040204" pitchFamily="34" charset="0"/>
            </a:endParaRPr>
          </a:p>
        </p:txBody>
      </p:sp>
      <p:graphicFrame>
        <p:nvGraphicFramePr>
          <p:cNvPr id="18" name="对象 17"/>
          <p:cNvGraphicFramePr>
            <a:graphicFrameLocks noChangeAspect="1"/>
          </p:cNvGraphicFramePr>
          <p:nvPr>
            <p:extLst/>
          </p:nvPr>
        </p:nvGraphicFramePr>
        <p:xfrm>
          <a:off x="9340992" y="4035978"/>
          <a:ext cx="3689208" cy="755650"/>
        </p:xfrm>
        <a:graphic>
          <a:graphicData uri="http://schemas.openxmlformats.org/presentationml/2006/ole">
            <mc:AlternateContent xmlns:mc="http://schemas.openxmlformats.org/markup-compatibility/2006">
              <mc:Choice xmlns:v="urn:schemas-microsoft-com:vml" Requires="v">
                <p:oleObj spid="_x0000_s260348" name="公式" r:id="rId8" imgW="2209680" imgH="406080" progId="Equation.3">
                  <p:embed/>
                </p:oleObj>
              </mc:Choice>
              <mc:Fallback>
                <p:oleObj name="公式" r:id="rId8" imgW="2209680" imgH="406080" progId="Equation.3">
                  <p:embed/>
                  <p:pic>
                    <p:nvPicPr>
                      <p:cNvPr id="18" name="对象 17"/>
                      <p:cNvPicPr>
                        <a:picLocks noChangeAspect="1" noChangeArrowheads="1"/>
                      </p:cNvPicPr>
                      <p:nvPr/>
                    </p:nvPicPr>
                    <p:blipFill>
                      <a:blip r:embed="rId9"/>
                      <a:srcRect/>
                      <a:stretch>
                        <a:fillRect/>
                      </a:stretch>
                    </p:blipFill>
                    <p:spPr bwMode="auto">
                      <a:xfrm>
                        <a:off x="9340992" y="4035978"/>
                        <a:ext cx="3689208" cy="755650"/>
                      </a:xfrm>
                      <a:prstGeom prst="rect">
                        <a:avLst/>
                      </a:prstGeom>
                      <a:noFill/>
                      <a:ln>
                        <a:noFill/>
                      </a:ln>
                    </p:spPr>
                  </p:pic>
                </p:oleObj>
              </mc:Fallback>
            </mc:AlternateContent>
          </a:graphicData>
        </a:graphic>
      </p:graphicFrame>
      <p:graphicFrame>
        <p:nvGraphicFramePr>
          <p:cNvPr id="19" name="对象 18"/>
          <p:cNvGraphicFramePr>
            <a:graphicFrameLocks noChangeAspect="1"/>
          </p:cNvGraphicFramePr>
          <p:nvPr>
            <p:extLst/>
          </p:nvPr>
        </p:nvGraphicFramePr>
        <p:xfrm>
          <a:off x="10152073" y="4964449"/>
          <a:ext cx="1341437" cy="377825"/>
        </p:xfrm>
        <a:graphic>
          <a:graphicData uri="http://schemas.openxmlformats.org/presentationml/2006/ole">
            <mc:AlternateContent xmlns:mc="http://schemas.openxmlformats.org/markup-compatibility/2006">
              <mc:Choice xmlns:v="urn:schemas-microsoft-com:vml" Requires="v">
                <p:oleObj spid="_x0000_s260349" name="公式" r:id="rId10" imgW="723600" imgH="203040" progId="Equation.3">
                  <p:embed/>
                </p:oleObj>
              </mc:Choice>
              <mc:Fallback>
                <p:oleObj name="公式" r:id="rId10" imgW="723600" imgH="203040" progId="Equation.3">
                  <p:embed/>
                  <p:pic>
                    <p:nvPicPr>
                      <p:cNvPr id="19" name="对象 18"/>
                      <p:cNvPicPr>
                        <a:picLocks noChangeAspect="1" noChangeArrowheads="1"/>
                      </p:cNvPicPr>
                      <p:nvPr/>
                    </p:nvPicPr>
                    <p:blipFill>
                      <a:blip r:embed="rId11"/>
                      <a:srcRect/>
                      <a:stretch>
                        <a:fillRect/>
                      </a:stretch>
                    </p:blipFill>
                    <p:spPr bwMode="auto">
                      <a:xfrm>
                        <a:off x="10152073" y="4964449"/>
                        <a:ext cx="1341437"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0" name="对象 19"/>
          <p:cNvGraphicFramePr>
            <a:graphicFrameLocks noChangeAspect="1"/>
          </p:cNvGraphicFramePr>
          <p:nvPr>
            <p:extLst/>
          </p:nvPr>
        </p:nvGraphicFramePr>
        <p:xfrm>
          <a:off x="9858824" y="5545138"/>
          <a:ext cx="1930400" cy="660400"/>
        </p:xfrm>
        <a:graphic>
          <a:graphicData uri="http://schemas.openxmlformats.org/presentationml/2006/ole">
            <mc:AlternateContent xmlns:mc="http://schemas.openxmlformats.org/markup-compatibility/2006">
              <mc:Choice xmlns:v="urn:schemas-microsoft-com:vml" Requires="v">
                <p:oleObj spid="_x0000_s260350" name="公式" r:id="rId12" imgW="1041120" imgH="355320" progId="Equation.3">
                  <p:embed/>
                </p:oleObj>
              </mc:Choice>
              <mc:Fallback>
                <p:oleObj name="公式" r:id="rId12" imgW="1041120" imgH="355320" progId="Equation.3">
                  <p:embed/>
                  <p:pic>
                    <p:nvPicPr>
                      <p:cNvPr id="20" name="对象 19"/>
                      <p:cNvPicPr>
                        <a:picLocks noChangeAspect="1" noChangeArrowheads="1"/>
                      </p:cNvPicPr>
                      <p:nvPr/>
                    </p:nvPicPr>
                    <p:blipFill>
                      <a:blip r:embed="rId13"/>
                      <a:srcRect/>
                      <a:stretch>
                        <a:fillRect/>
                      </a:stretch>
                    </p:blipFill>
                    <p:spPr bwMode="auto">
                      <a:xfrm>
                        <a:off x="9858824" y="5545138"/>
                        <a:ext cx="1930400"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TextBox 1"/>
          <p:cNvSpPr txBox="1"/>
          <p:nvPr/>
        </p:nvSpPr>
        <p:spPr>
          <a:xfrm>
            <a:off x="13335000" y="4648200"/>
            <a:ext cx="4436471" cy="1477328"/>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smtClean="0">
                <a:ln>
                  <a:noFill/>
                </a:ln>
                <a:solidFill>
                  <a:prstClr val="black"/>
                </a:solidFill>
                <a:effectLst/>
                <a:uLnTx/>
                <a:uFillTx/>
                <a:latin typeface="Calibri" panose="020F0502020204030204"/>
                <a:ea typeface="宋体"/>
                <a:cs typeface="+mn-cs"/>
              </a:rPr>
              <a:t>Itinerant FS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smtClean="0">
                <a:ln>
                  <a:noFill/>
                </a:ln>
                <a:solidFill>
                  <a:prstClr val="black"/>
                </a:solidFill>
                <a:effectLst/>
                <a:uLnTx/>
                <a:uFillTx/>
                <a:latin typeface="Calibri" panose="020F0502020204030204"/>
                <a:ea typeface="宋体"/>
                <a:cs typeface="+mn-cs"/>
              </a:rPr>
              <a:t>1st or 2</a:t>
            </a:r>
            <a:r>
              <a:rPr kumimoji="0" lang="en-US" altLang="zh-CN" sz="1800" b="0" i="0" u="none" strike="noStrike" kern="1200" cap="none" spc="0" normalizeH="0" baseline="30000" noProof="0" dirty="0" smtClean="0">
                <a:ln>
                  <a:noFill/>
                </a:ln>
                <a:solidFill>
                  <a:prstClr val="black"/>
                </a:solidFill>
                <a:effectLst/>
                <a:uLnTx/>
                <a:uFillTx/>
                <a:latin typeface="Calibri" panose="020F0502020204030204"/>
                <a:ea typeface="宋体"/>
                <a:cs typeface="+mn-cs"/>
              </a:rPr>
              <a:t>nd</a:t>
            </a:r>
            <a:r>
              <a:rPr kumimoji="0" lang="en-US" altLang="zh-CN" sz="1800" b="0" i="0" u="none" strike="noStrike" kern="1200" cap="none" spc="0" normalizeH="0" baseline="0" noProof="0" dirty="0" smtClean="0">
                <a:ln>
                  <a:noFill/>
                </a:ln>
                <a:solidFill>
                  <a:prstClr val="black"/>
                </a:solidFill>
                <a:effectLst/>
                <a:uLnTx/>
                <a:uFillTx/>
                <a:latin typeface="Calibri" panose="020F0502020204030204"/>
                <a:ea typeface="宋体"/>
                <a:cs typeface="+mn-cs"/>
              </a:rPr>
              <a:t> or phase transition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smtClean="0">
                <a:ln>
                  <a:noFill/>
                </a:ln>
                <a:solidFill>
                  <a:prstClr val="black"/>
                </a:solidFill>
                <a:effectLst/>
                <a:uLnTx/>
                <a:uFillTx/>
                <a:latin typeface="Calibri" panose="020F0502020204030204"/>
                <a:ea typeface="宋体"/>
                <a:cs typeface="+mn-cs"/>
              </a:rPr>
              <a:t>1D system, landau damping in p-h continuum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smtClean="0">
                <a:ln>
                  <a:noFill/>
                </a:ln>
                <a:solidFill>
                  <a:prstClr val="black"/>
                </a:solidFill>
                <a:effectLst/>
                <a:uLnTx/>
                <a:uFillTx/>
                <a:latin typeface="Calibri" panose="020F0502020204030204"/>
                <a:ea typeface="宋体"/>
                <a:cs typeface="+mn-cs"/>
              </a:rPr>
              <a:t>Alpha log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smtClean="0">
                <a:ln>
                  <a:noFill/>
                </a:ln>
                <a:solidFill>
                  <a:prstClr val="black"/>
                </a:solidFill>
                <a:effectLst/>
                <a:uLnTx/>
                <a:uFillTx/>
                <a:latin typeface="Calibri" panose="020F0502020204030204"/>
                <a:ea typeface="宋体"/>
                <a:cs typeface="+mn-cs"/>
              </a:rPr>
              <a:t>Beta </a:t>
            </a:r>
            <a:endParaRPr kumimoji="0" lang="zh-CN" altLang="en-US" sz="1800" b="0" i="0" u="none" strike="noStrike" kern="1200" cap="none" spc="0" normalizeH="0" baseline="0" noProof="0" dirty="0">
              <a:ln>
                <a:noFill/>
              </a:ln>
              <a:solidFill>
                <a:prstClr val="black"/>
              </a:solidFill>
              <a:effectLst/>
              <a:uLnTx/>
              <a:uFillTx/>
              <a:latin typeface="Calibri" panose="020F0502020204030204"/>
              <a:ea typeface="宋体"/>
              <a:cs typeface="+mn-cs"/>
            </a:endParaRPr>
          </a:p>
        </p:txBody>
      </p:sp>
      <p:sp>
        <p:nvSpPr>
          <p:cNvPr id="22" name="矩形 21"/>
          <p:cNvSpPr/>
          <p:nvPr/>
        </p:nvSpPr>
        <p:spPr>
          <a:xfrm>
            <a:off x="9960429" y="6529295"/>
            <a:ext cx="1394934"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prstClr val="black"/>
                </a:solidFill>
                <a:effectLst/>
                <a:uLnTx/>
                <a:uFillTx/>
                <a:latin typeface="Calibri" panose="020F0502020204030204"/>
                <a:ea typeface="宋体"/>
                <a:cs typeface="+mn-cs"/>
              </a:rPr>
              <a:t>b = </a:t>
            </a:r>
            <a:r>
              <a:rPr kumimoji="0" lang="en-US" altLang="zh-CN" sz="1800" b="0" i="0" u="none" strike="noStrike" kern="1200" cap="none" spc="0" normalizeH="0" baseline="0" noProof="0" dirty="0" smtClean="0">
                <a:ln>
                  <a:noFill/>
                </a:ln>
                <a:solidFill>
                  <a:prstClr val="black"/>
                </a:solidFill>
                <a:effectLst/>
                <a:uLnTx/>
                <a:uFillTx/>
                <a:latin typeface="Calibri" panose="020F0502020204030204"/>
                <a:ea typeface="宋体"/>
                <a:cs typeface="+mn-cs"/>
              </a:rPr>
              <a:t>3.1± 0.3</a:t>
            </a:r>
            <a:endParaRPr kumimoji="0" lang="zh-CN" altLang="en-US" sz="1800" b="0" i="0" u="none" strike="noStrike" kern="1200" cap="none" spc="0" normalizeH="0" baseline="0" noProof="0" dirty="0">
              <a:ln>
                <a:noFill/>
              </a:ln>
              <a:solidFill>
                <a:prstClr val="black"/>
              </a:solidFill>
              <a:effectLst/>
              <a:uLnTx/>
              <a:uFillTx/>
              <a:latin typeface="Calibri" panose="020F0502020204030204"/>
              <a:ea typeface="宋体"/>
              <a:cs typeface="+mn-cs"/>
            </a:endParaRPr>
          </a:p>
        </p:txBody>
      </p:sp>
      <p:pic>
        <p:nvPicPr>
          <p:cNvPr id="879118" name="Picture 526"/>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28601" y="1600200"/>
            <a:ext cx="4191000" cy="434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3" name="Object 2"/>
          <p:cNvGraphicFramePr>
            <a:graphicFrameLocks noChangeAspect="1"/>
          </p:cNvGraphicFramePr>
          <p:nvPr>
            <p:extLst/>
          </p:nvPr>
        </p:nvGraphicFramePr>
        <p:xfrm>
          <a:off x="2325687" y="1836738"/>
          <a:ext cx="1789113" cy="754062"/>
        </p:xfrm>
        <a:graphic>
          <a:graphicData uri="http://schemas.openxmlformats.org/presentationml/2006/ole">
            <mc:AlternateContent xmlns:mc="http://schemas.openxmlformats.org/markup-compatibility/2006">
              <mc:Choice xmlns:v="urn:schemas-microsoft-com:vml" Requires="v">
                <p:oleObj spid="_x0000_s260351" name="公式" r:id="rId15" imgW="965160" imgH="406080" progId="Equation.3">
                  <p:embed/>
                </p:oleObj>
              </mc:Choice>
              <mc:Fallback>
                <p:oleObj name="公式" r:id="rId15" imgW="965160" imgH="406080" progId="Equation.3">
                  <p:embed/>
                  <p:pic>
                    <p:nvPicPr>
                      <p:cNvPr id="3" name="Object 2"/>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325687" y="1836738"/>
                        <a:ext cx="1789113" cy="754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3" name="Shape 285"/>
          <p:cNvSpPr txBox="1"/>
          <p:nvPr/>
        </p:nvSpPr>
        <p:spPr>
          <a:xfrm>
            <a:off x="4648200" y="2743200"/>
            <a:ext cx="4340692" cy="790060"/>
          </a:xfrm>
          <a:prstGeom prst="rect">
            <a:avLst/>
          </a:prstGeom>
        </p:spPr>
        <p:txBody>
          <a:bodyPr lIns="91425" tIns="91425" rIns="91425" bIns="91425" anchor="t" anchorCtr="0">
            <a:no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00" b="1" i="0" u="none" strike="noStrike" kern="1200" cap="none" spc="0" normalizeH="0" baseline="0" noProof="0" dirty="0" smtClean="0">
                <a:ln>
                  <a:noFill/>
                </a:ln>
                <a:solidFill>
                  <a:prstClr val="black"/>
                </a:solidFill>
                <a:effectLst/>
                <a:uLnTx/>
                <a:uFillTx/>
                <a:latin typeface="Calibri" panose="020F0502020204030204"/>
                <a:ea typeface="Tahoma" panose="020B0604030504040204" pitchFamily="34" charset="0"/>
                <a:cs typeface="Tahoma" panose="020B0604030504040204" pitchFamily="34" charset="0"/>
              </a:rPr>
              <a:t>O(3</a:t>
            </a:r>
            <a:r>
              <a:rPr kumimoji="0" lang="en-US" sz="2200" b="1" i="0" u="none" strike="noStrike" kern="1200" cap="none" spc="0" normalizeH="0" baseline="0" noProof="0" dirty="0">
                <a:ln>
                  <a:noFill/>
                </a:ln>
                <a:solidFill>
                  <a:prstClr val="black"/>
                </a:solidFill>
                <a:effectLst/>
                <a:uLnTx/>
                <a:uFillTx/>
                <a:latin typeface="Calibri" panose="020F0502020204030204"/>
                <a:ea typeface="Tahoma" panose="020B0604030504040204" pitchFamily="34" charset="0"/>
                <a:cs typeface="Tahoma" panose="020B0604030504040204" pitchFamily="34" charset="0"/>
              </a:rPr>
              <a:t>) </a:t>
            </a:r>
            <a:r>
              <a:rPr kumimoji="0" lang="en-US" sz="2200" b="1" i="0" u="none" strike="noStrike" kern="1200" cap="none" spc="0" normalizeH="0" baseline="0" noProof="0" dirty="0" err="1" smtClean="0">
                <a:ln>
                  <a:noFill/>
                </a:ln>
                <a:solidFill>
                  <a:prstClr val="black"/>
                </a:solidFill>
                <a:effectLst/>
                <a:uLnTx/>
                <a:uFillTx/>
                <a:latin typeface="Calibri" panose="020F0502020204030204"/>
                <a:ea typeface="Tahoma" panose="020B0604030504040204" pitchFamily="34" charset="0"/>
                <a:cs typeface="Tahoma" panose="020B0604030504040204" pitchFamily="34" charset="0"/>
              </a:rPr>
              <a:t>NLσ</a:t>
            </a:r>
            <a:r>
              <a:rPr kumimoji="0" lang="en-US" sz="2200" b="1" i="0" u="none" strike="noStrike" kern="1200" cap="none" spc="0" normalizeH="0" baseline="0" noProof="0" dirty="0" smtClean="0">
                <a:ln>
                  <a:noFill/>
                </a:ln>
                <a:solidFill>
                  <a:prstClr val="black"/>
                </a:solidFill>
                <a:effectLst/>
                <a:uLnTx/>
                <a:uFillTx/>
                <a:latin typeface="Calibri" panose="020F0502020204030204"/>
                <a:ea typeface="Tahoma" panose="020B0604030504040204" pitchFamily="34" charset="0"/>
                <a:cs typeface="Tahoma" panose="020B0604030504040204" pitchFamily="34" charset="0"/>
              </a:rPr>
              <a:t>-model: </a:t>
            </a:r>
            <a:r>
              <a:rPr kumimoji="0" lang="en-US" sz="2200" b="1" i="0" u="none" strike="noStrike" kern="1200" cap="none" spc="0" normalizeH="0" baseline="0" noProof="0" dirty="0">
                <a:ln>
                  <a:noFill/>
                </a:ln>
                <a:solidFill>
                  <a:prstClr val="black"/>
                </a:solidFill>
                <a:effectLst/>
                <a:uLnTx/>
                <a:uFillTx/>
                <a:latin typeface="Calibri" panose="020F0502020204030204"/>
                <a:ea typeface="Tahoma" panose="020B0604030504040204" pitchFamily="34" charset="0"/>
                <a:cs typeface="Tahoma" panose="020B0604030504040204" pitchFamily="34" charset="0"/>
              </a:rPr>
              <a:t>FM directional fluctuations </a:t>
            </a:r>
            <a:endParaRPr kumimoji="0" lang="en-US" sz="2200" b="1" i="0" u="none" strike="noStrike" kern="1200" cap="none" spc="0" normalizeH="0" baseline="0" noProof="0" dirty="0" smtClean="0">
              <a:ln>
                <a:noFill/>
              </a:ln>
              <a:solidFill>
                <a:prstClr val="black"/>
              </a:solidFill>
              <a:effectLst/>
              <a:uLnTx/>
              <a:uFillTx/>
              <a:latin typeface="Calibri" panose="020F0502020204030204"/>
              <a:ea typeface="Tahoma" panose="020B0604030504040204" pitchFamily="34" charset="0"/>
              <a:cs typeface="Tahoma" panose="020B0604030504040204" pitchFamily="34" charset="0"/>
            </a:endParaRPr>
          </a:p>
        </p:txBody>
      </p:sp>
      <mc:AlternateContent xmlns:mc="http://schemas.openxmlformats.org/markup-compatibility/2006" xmlns:a14="http://schemas.microsoft.com/office/drawing/2010/main">
        <mc:Choice Requires="a14">
          <p:sp>
            <p:nvSpPr>
              <p:cNvPr id="24" name="Shape 285"/>
              <p:cNvSpPr txBox="1"/>
              <p:nvPr/>
            </p:nvSpPr>
            <p:spPr>
              <a:xfrm>
                <a:off x="4648200" y="3886200"/>
                <a:ext cx="4070222" cy="835687"/>
              </a:xfrm>
              <a:prstGeom prst="rect">
                <a:avLst/>
              </a:prstGeom>
            </p:spPr>
            <p:txBody>
              <a:bodyPr lIns="91425" tIns="91425" rIns="91425" bIns="91425" anchor="t" anchorCtr="0">
                <a:no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 sz="2200" b="1" i="0" u="none" strike="noStrike" kern="1200" cap="none" spc="0" normalizeH="0" baseline="0" noProof="0" dirty="0" smtClean="0">
                    <a:ln>
                      <a:noFill/>
                    </a:ln>
                    <a:solidFill>
                      <a:prstClr val="black"/>
                    </a:solidFill>
                    <a:effectLst/>
                    <a:uLnTx/>
                    <a:uFillTx/>
                    <a:latin typeface="Calibri" panose="020F0502020204030204"/>
                    <a:ea typeface="Tahoma" panose="020B0604030504040204" pitchFamily="34" charset="0"/>
                    <a:cs typeface="Tahoma" panose="020B0604030504040204" pitchFamily="34" charset="0"/>
                  </a:rPr>
                  <a:t>As </a:t>
                </a:r>
                <a14:m>
                  <m:oMath xmlns:m="http://schemas.openxmlformats.org/officeDocument/2006/math">
                    <m:r>
                      <a:rPr kumimoji="0" lang="en" sz="2200" b="1" i="1" u="none" strike="noStrike" kern="1200" cap="none" spc="0" normalizeH="0" baseline="0" noProof="0" dirty="0" smtClean="0">
                        <a:ln>
                          <a:noFill/>
                        </a:ln>
                        <a:solidFill>
                          <a:prstClr val="black"/>
                        </a:solidFill>
                        <a:effectLst/>
                        <a:uLnTx/>
                        <a:uFillTx/>
                        <a:latin typeface="Cambria Math" panose="02040503050406030204" pitchFamily="18" charset="0"/>
                        <a:ea typeface="Tahoma" panose="020B0604030504040204" pitchFamily="34" charset="0"/>
                        <a:cs typeface="Tahoma" panose="020B0604030504040204" pitchFamily="34" charset="0"/>
                      </a:rPr>
                      <m:t>𝑻</m:t>
                    </m:r>
                    <m:r>
                      <a:rPr kumimoji="0" lang="en" sz="2200" b="1" i="1" u="none" strike="noStrike" kern="1200" cap="none" spc="0" normalizeH="0" baseline="0" noProof="0" dirty="0" smtClean="0">
                        <a:ln>
                          <a:noFill/>
                        </a:ln>
                        <a:solidFill>
                          <a:prstClr val="black"/>
                        </a:solidFill>
                        <a:effectLst/>
                        <a:uLnTx/>
                        <a:uFillTx/>
                        <a:latin typeface="Cambria Math" panose="02040503050406030204" pitchFamily="18" charset="0"/>
                        <a:ea typeface="Tahoma" panose="020B0604030504040204" pitchFamily="34" charset="0"/>
                        <a:cs typeface="Tahoma" panose="020B0604030504040204" pitchFamily="34" charset="0"/>
                        <a:sym typeface="Wingdings" panose="05000000000000000000" pitchFamily="2" charset="2"/>
                      </a:rPr>
                      <m:t>&lt;</m:t>
                    </m:r>
                    <m:r>
                      <a:rPr kumimoji="0" lang="en" sz="2200" b="1" i="1" u="none" strike="noStrike" kern="1200" cap="none" spc="0" normalizeH="0" baseline="0" noProof="0" dirty="0" smtClean="0">
                        <a:ln>
                          <a:noFill/>
                        </a:ln>
                        <a:solidFill>
                          <a:prstClr val="black"/>
                        </a:solidFill>
                        <a:effectLst/>
                        <a:uLnTx/>
                        <a:uFillTx/>
                        <a:latin typeface="Cambria Math" panose="02040503050406030204" pitchFamily="18" charset="0"/>
                        <a:ea typeface="Tahoma" panose="020B0604030504040204" pitchFamily="34" charset="0"/>
                        <a:cs typeface="Tahoma" panose="020B0604030504040204" pitchFamily="34" charset="0"/>
                        <a:sym typeface="Wingdings" panose="05000000000000000000" pitchFamily="2" charset="2"/>
                      </a:rPr>
                      <m:t>𝑻</m:t>
                    </m:r>
                    <m:r>
                      <a:rPr kumimoji="0" lang="en" sz="2200" b="1" i="1" u="none" strike="noStrike" kern="1200" cap="none" spc="0" normalizeH="0" baseline="-25000" noProof="0" dirty="0" smtClean="0">
                        <a:ln>
                          <a:noFill/>
                        </a:ln>
                        <a:solidFill>
                          <a:prstClr val="black"/>
                        </a:solidFill>
                        <a:effectLst/>
                        <a:uLnTx/>
                        <a:uFillTx/>
                        <a:latin typeface="Cambria Math" panose="02040503050406030204" pitchFamily="18" charset="0"/>
                        <a:ea typeface="Tahoma" panose="020B0604030504040204" pitchFamily="34" charset="0"/>
                        <a:cs typeface="Tahoma" panose="020B0604030504040204" pitchFamily="34" charset="0"/>
                        <a:sym typeface="Wingdings" panose="05000000000000000000" pitchFamily="2" charset="2"/>
                      </a:rPr>
                      <m:t>𝟎</m:t>
                    </m:r>
                    <m:r>
                      <a:rPr kumimoji="0" lang="en" sz="2200" b="1" i="1" u="none" strike="noStrike" kern="1200" cap="none" spc="0" normalizeH="0" baseline="0" noProof="0" dirty="0" smtClean="0">
                        <a:ln>
                          <a:noFill/>
                        </a:ln>
                        <a:solidFill>
                          <a:prstClr val="black"/>
                        </a:solidFill>
                        <a:effectLst/>
                        <a:uLnTx/>
                        <a:uFillTx/>
                        <a:latin typeface="Cambria Math" panose="02040503050406030204" pitchFamily="18" charset="0"/>
                        <a:ea typeface="Tahoma" panose="020B0604030504040204" pitchFamily="34" charset="0"/>
                        <a:cs typeface="Tahoma" panose="020B0604030504040204" pitchFamily="34" charset="0"/>
                        <a:sym typeface="Wingdings" panose="05000000000000000000" pitchFamily="2" charset="2"/>
                      </a:rPr>
                      <m:t> </m:t>
                    </m:r>
                  </m:oMath>
                </a14:m>
                <a:r>
                  <a:rPr kumimoji="0" lang="en" sz="2200" b="1" i="0" u="none" strike="noStrike" kern="1200" cap="none" spc="0" normalizeH="0" baseline="0" noProof="0" dirty="0" smtClean="0">
                    <a:ln>
                      <a:noFill/>
                    </a:ln>
                    <a:solidFill>
                      <a:prstClr val="black"/>
                    </a:solidFill>
                    <a:effectLst/>
                    <a:uLnTx/>
                    <a:uFillTx/>
                    <a:latin typeface="Calibri" panose="020F0502020204030204"/>
                    <a:ea typeface="Tahoma" panose="020B0604030504040204" pitchFamily="34" charset="0"/>
                    <a:cs typeface="Tahoma" panose="020B0604030504040204" pitchFamily="34" charset="0"/>
                    <a:sym typeface="Wingdings" panose="05000000000000000000" pitchFamily="2" charset="2"/>
                  </a:rPr>
                  <a:t>,  </a:t>
                </a:r>
                <a14:m>
                  <m:oMath xmlns:m="http://schemas.openxmlformats.org/officeDocument/2006/math">
                    <m:r>
                      <a:rPr kumimoji="0" lang="en" sz="2200" b="1" i="1" u="none" strike="noStrike" kern="1200" cap="none" spc="0" normalizeH="0" baseline="0" noProof="0" smtClean="0">
                        <a:ln>
                          <a:noFill/>
                        </a:ln>
                        <a:solidFill>
                          <a:prstClr val="black"/>
                        </a:solidFill>
                        <a:effectLst/>
                        <a:uLnTx/>
                        <a:uFillTx/>
                        <a:latin typeface="Cambria Math" panose="02040503050406030204" pitchFamily="18" charset="0"/>
                        <a:ea typeface="Cambria Math"/>
                        <a:cs typeface="Tahoma" panose="020B0604030504040204" pitchFamily="34" charset="0"/>
                        <a:sym typeface="Wingdings" panose="05000000000000000000" pitchFamily="2" charset="2"/>
                      </a:rPr>
                      <m:t>𝝌</m:t>
                    </m:r>
                  </m:oMath>
                </a14:m>
                <a:r>
                  <a:rPr kumimoji="0" lang="en" sz="2200" b="1" i="0" u="none" strike="noStrike" kern="1200" cap="none" spc="0" normalizeH="0" baseline="0" noProof="0" dirty="0" smtClean="0">
                    <a:ln>
                      <a:noFill/>
                    </a:ln>
                    <a:solidFill>
                      <a:prstClr val="black"/>
                    </a:solidFill>
                    <a:effectLst/>
                    <a:uLnTx/>
                    <a:uFillTx/>
                    <a:latin typeface="Calibri" panose="020F0502020204030204"/>
                    <a:ea typeface="Tahoma" panose="020B0604030504040204" pitchFamily="34" charset="0"/>
                    <a:cs typeface="Tahoma" panose="020B0604030504040204" pitchFamily="34" charset="0"/>
                  </a:rPr>
                  <a:t>  crosses over into an exponential growth. </a:t>
                </a:r>
                <a:endParaRPr kumimoji="0" lang="en" sz="2200" b="1" i="0" u="none" strike="noStrike" kern="1200" cap="none" spc="0" normalizeH="0" baseline="0" noProof="0" dirty="0">
                  <a:ln>
                    <a:noFill/>
                  </a:ln>
                  <a:solidFill>
                    <a:prstClr val="black"/>
                  </a:solidFill>
                  <a:effectLst/>
                  <a:uLnTx/>
                  <a:uFillTx/>
                  <a:latin typeface="Calibri" panose="020F0502020204030204"/>
                  <a:ea typeface="Tahoma" panose="020B0604030504040204" pitchFamily="34" charset="0"/>
                  <a:cs typeface="Tahoma" panose="020B0604030504040204" pitchFamily="34" charset="0"/>
                </a:endParaRPr>
              </a:p>
            </p:txBody>
          </p:sp>
        </mc:Choice>
        <mc:Fallback xmlns="">
          <p:sp>
            <p:nvSpPr>
              <p:cNvPr id="24" name="Shape 285"/>
              <p:cNvSpPr txBox="1">
                <a:spLocks noRot="1" noChangeAspect="1" noMove="1" noResize="1" noEditPoints="1" noAdjustHandles="1" noChangeArrowheads="1" noChangeShapeType="1" noTextEdit="1"/>
              </p:cNvSpPr>
              <p:nvPr/>
            </p:nvSpPr>
            <p:spPr>
              <a:xfrm>
                <a:off x="4648200" y="3886200"/>
                <a:ext cx="4070222" cy="835687"/>
              </a:xfrm>
              <a:prstGeom prst="rect">
                <a:avLst/>
              </a:prstGeom>
              <a:blipFill rotWithShape="0">
                <a:blip r:embed="rId17"/>
                <a:stretch>
                  <a:fillRect l="-1799" b="-10949"/>
                </a:stretch>
              </a:blipFill>
            </p:spPr>
            <p:txBody>
              <a:bodyPr/>
              <a:lstStyle/>
              <a:p>
                <a:r>
                  <a:rPr lang="zh-CN" altLang="en-US">
                    <a:noFill/>
                  </a:rPr>
                  <a:t> </a:t>
                </a:r>
              </a:p>
            </p:txBody>
          </p:sp>
        </mc:Fallback>
      </mc:AlternateContent>
      <p:sp>
        <p:nvSpPr>
          <p:cNvPr id="25" name="Shape 285"/>
          <p:cNvSpPr txBox="1"/>
          <p:nvPr/>
        </p:nvSpPr>
        <p:spPr>
          <a:xfrm>
            <a:off x="9416949" y="328779"/>
            <a:ext cx="4070222" cy="1600200"/>
          </a:xfrm>
          <a:prstGeom prst="rect">
            <a:avLst/>
          </a:prstGeom>
        </p:spPr>
        <p:txBody>
          <a:bodyPr lIns="91425" tIns="91425" rIns="91425" bIns="91425" anchor="t" anchorCtr="0">
            <a:no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00" b="1" i="0" u="none" strike="noStrike" kern="1200" cap="none" spc="0" normalizeH="0" baseline="0" noProof="0" dirty="0">
                <a:ln>
                  <a:noFill/>
                </a:ln>
                <a:solidFill>
                  <a:srgbClr val="0000CC"/>
                </a:solidFill>
                <a:effectLst/>
                <a:uLnTx/>
                <a:uFillTx/>
                <a:latin typeface="Calibri" panose="020F0502020204030204"/>
                <a:ea typeface="Tahoma" panose="020B0604030504040204" pitchFamily="34" charset="0"/>
                <a:cs typeface="Tahoma" panose="020B0604030504040204" pitchFamily="34" charset="0"/>
              </a:rPr>
              <a:t>SU(2</a:t>
            </a:r>
            <a:r>
              <a:rPr kumimoji="0" lang="en-US" sz="2200" b="1" i="0" u="none" strike="noStrike" kern="1200" cap="none" spc="0" normalizeH="0" baseline="0" noProof="0" dirty="0" smtClean="0">
                <a:ln>
                  <a:noFill/>
                </a:ln>
                <a:solidFill>
                  <a:srgbClr val="0000CC"/>
                </a:solidFill>
                <a:effectLst/>
                <a:uLnTx/>
                <a:uFillTx/>
                <a:latin typeface="Calibri" panose="020F0502020204030204"/>
                <a:ea typeface="Tahoma" panose="020B0604030504040204" pitchFamily="34" charset="0"/>
                <a:cs typeface="Tahoma" panose="020B0604030504040204" pitchFamily="34" charset="0"/>
              </a:rPr>
              <a:t>):  </a:t>
            </a:r>
            <a:r>
              <a:rPr kumimoji="0" lang="en-US" sz="2200" b="1" i="0" u="none" strike="noStrike" kern="1200" cap="none" spc="0" normalizeH="0" baseline="0" noProof="0" dirty="0">
                <a:ln>
                  <a:noFill/>
                </a:ln>
                <a:solidFill>
                  <a:srgbClr val="0000CC"/>
                </a:solidFill>
                <a:effectLst/>
                <a:uLnTx/>
                <a:uFillTx/>
                <a:latin typeface="Calibri" panose="020F0502020204030204"/>
                <a:ea typeface="Tahoma" panose="020B0604030504040204" pitchFamily="34" charset="0"/>
                <a:cs typeface="Tahoma" panose="020B0604030504040204" pitchFamily="34" charset="0"/>
              </a:rPr>
              <a:t>thermal fluctuations suppress the 2D long-range FM </a:t>
            </a:r>
            <a:r>
              <a:rPr kumimoji="0" lang="en-US" sz="2200" b="1" i="0" u="none" strike="noStrike" kern="1200" cap="none" spc="0" normalizeH="0" baseline="0" noProof="0" dirty="0" smtClean="0">
                <a:ln>
                  <a:noFill/>
                </a:ln>
                <a:solidFill>
                  <a:srgbClr val="0000CC"/>
                </a:solidFill>
                <a:effectLst/>
                <a:uLnTx/>
                <a:uFillTx/>
                <a:latin typeface="Calibri" panose="020F0502020204030204"/>
                <a:ea typeface="Tahoma" panose="020B0604030504040204" pitchFamily="34" charset="0"/>
                <a:cs typeface="Tahoma" panose="020B0604030504040204" pitchFamily="34" charset="0"/>
              </a:rPr>
              <a:t>ordering -- </a:t>
            </a:r>
            <a:r>
              <a:rPr kumimoji="0" lang="en" sz="2200" b="1" i="0" u="none" strike="noStrike" kern="1200" cap="none" spc="0" normalizeH="0" baseline="0" noProof="0" dirty="0" smtClean="0">
                <a:ln>
                  <a:noFill/>
                </a:ln>
                <a:solidFill>
                  <a:srgbClr val="0000CC"/>
                </a:solidFill>
                <a:effectLst/>
                <a:uLnTx/>
                <a:uFillTx/>
                <a:latin typeface="Calibri" panose="020F0502020204030204"/>
                <a:ea typeface="Tahoma" panose="020B0604030504040204" pitchFamily="34" charset="0"/>
                <a:cs typeface="Tahoma" panose="020B0604030504040204" pitchFamily="34" charset="0"/>
              </a:rPr>
              <a:t>Mermin-Wagner </a:t>
            </a:r>
            <a:r>
              <a:rPr kumimoji="0" lang="en" sz="2200" b="1" i="0" u="none" strike="noStrike" kern="1200" cap="none" spc="0" normalizeH="0" baseline="0" noProof="0" dirty="0">
                <a:ln>
                  <a:noFill/>
                </a:ln>
                <a:solidFill>
                  <a:srgbClr val="0000CC"/>
                </a:solidFill>
                <a:effectLst/>
                <a:uLnTx/>
                <a:uFillTx/>
                <a:latin typeface="Calibri" panose="020F0502020204030204"/>
                <a:ea typeface="Tahoma" panose="020B0604030504040204" pitchFamily="34" charset="0"/>
                <a:cs typeface="Tahoma" panose="020B0604030504040204" pitchFamily="34" charset="0"/>
              </a:rPr>
              <a:t>t</a:t>
            </a:r>
            <a:r>
              <a:rPr kumimoji="0" lang="en" sz="2200" b="1" i="0" u="none" strike="noStrike" kern="1200" cap="none" spc="0" normalizeH="0" baseline="0" noProof="0" dirty="0" smtClean="0">
                <a:ln>
                  <a:noFill/>
                </a:ln>
                <a:solidFill>
                  <a:srgbClr val="0000CC"/>
                </a:solidFill>
                <a:effectLst/>
                <a:uLnTx/>
                <a:uFillTx/>
                <a:latin typeface="Calibri" panose="020F0502020204030204"/>
                <a:ea typeface="Tahoma" panose="020B0604030504040204" pitchFamily="34" charset="0"/>
                <a:cs typeface="Tahoma" panose="020B0604030504040204" pitchFamily="34" charset="0"/>
              </a:rPr>
              <a:t>heorem.</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 sz="2200" b="1" i="0" u="none" strike="noStrike" kern="1200" cap="none" spc="0" normalizeH="0" baseline="0" noProof="0" dirty="0">
              <a:ln>
                <a:noFill/>
              </a:ln>
              <a:solidFill>
                <a:srgbClr val="0000CC"/>
              </a:solidFill>
              <a:effectLst/>
              <a:uLnTx/>
              <a:uFillTx/>
              <a:latin typeface="Calibri" panose="020F0502020204030204"/>
              <a:ea typeface="Tahoma" panose="020B0604030504040204" pitchFamily="34" charset="0"/>
              <a:cs typeface="Tahoma" panose="020B0604030504040204" pitchFamily="34" charset="0"/>
            </a:endParaRPr>
          </a:p>
        </p:txBody>
      </p:sp>
      <p:sp>
        <p:nvSpPr>
          <p:cNvPr id="5" name="Rectangle 4"/>
          <p:cNvSpPr/>
          <p:nvPr/>
        </p:nvSpPr>
        <p:spPr>
          <a:xfrm>
            <a:off x="9823878" y="3163928"/>
            <a:ext cx="2256643"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 sz="1800" b="1" i="0" u="none" strike="noStrike" kern="1200" cap="none" spc="0" normalizeH="0" baseline="0" noProof="0" dirty="0">
                <a:ln>
                  <a:noFill/>
                </a:ln>
                <a:solidFill>
                  <a:srgbClr val="0000CC"/>
                </a:solidFill>
                <a:effectLst/>
                <a:uLnTx/>
                <a:uFillTx/>
                <a:latin typeface="Calibri" panose="020F0502020204030204"/>
                <a:ea typeface="Tahoma" panose="020B0604030504040204" pitchFamily="34" charset="0"/>
                <a:cs typeface="Tahoma" panose="020B0604030504040204" pitchFamily="34" charset="0"/>
              </a:rPr>
              <a:t>In the critical regime, </a:t>
            </a:r>
            <a:endParaRPr kumimoji="0" lang="en-US" sz="1800" b="0" i="0" u="none" strike="noStrike" kern="1200" cap="none" spc="0" normalizeH="0" baseline="0" noProof="0" dirty="0">
              <a:ln>
                <a:noFill/>
              </a:ln>
              <a:solidFill>
                <a:prstClr val="black"/>
              </a:solidFill>
              <a:effectLst/>
              <a:uLnTx/>
              <a:uFillTx/>
              <a:latin typeface="Calibri" panose="020F0502020204030204"/>
              <a:ea typeface="宋体"/>
              <a:cs typeface="+mn-cs"/>
            </a:endParaRPr>
          </a:p>
        </p:txBody>
      </p:sp>
      <p:sp>
        <p:nvSpPr>
          <p:cNvPr id="7" name="Rectangle 6"/>
          <p:cNvSpPr/>
          <p:nvPr/>
        </p:nvSpPr>
        <p:spPr>
          <a:xfrm>
            <a:off x="9632712" y="2695333"/>
            <a:ext cx="1401346"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 sz="1800" b="0" i="0" u="none" strike="noStrike" kern="1200" cap="none" spc="0" normalizeH="0" baseline="0" noProof="0" dirty="0">
                <a:ln>
                  <a:noFill/>
                </a:ln>
                <a:solidFill>
                  <a:srgbClr val="2121FF"/>
                </a:solidFill>
                <a:effectLst/>
                <a:uLnTx/>
                <a:uFillTx/>
                <a:latin typeface="Calibri" panose="020F0502020204030204"/>
                <a:ea typeface="宋体"/>
                <a:cs typeface="+mn-cs"/>
              </a:rPr>
              <a:t>2D O(3) class</a:t>
            </a:r>
            <a:endParaRPr kumimoji="0" lang="en-US" sz="1800" b="0" i="0" u="none" strike="noStrike" kern="1200" cap="none" spc="0" normalizeH="0" baseline="0" noProof="0" dirty="0">
              <a:ln>
                <a:noFill/>
              </a:ln>
              <a:solidFill>
                <a:prstClr val="black"/>
              </a:solidFill>
              <a:effectLst/>
              <a:uLnTx/>
              <a:uFillTx/>
              <a:latin typeface="Calibri" panose="020F0502020204030204"/>
              <a:ea typeface="宋体"/>
              <a:cs typeface="+mn-cs"/>
            </a:endParaRPr>
          </a:p>
        </p:txBody>
      </p:sp>
    </p:spTree>
    <p:extLst>
      <p:ext uri="{BB962C8B-B14F-4D97-AF65-F5344CB8AC3E}">
        <p14:creationId xmlns:p14="http://schemas.microsoft.com/office/powerpoint/2010/main" val="2133910545"/>
      </p:ext>
    </p:extLst>
  </p:cSld>
  <p:clrMapOvr>
    <a:masterClrMapping/>
  </p:clrMapOvr>
  <mc:AlternateContent xmlns:mc="http://schemas.openxmlformats.org/markup-compatibility/2006" xmlns:p14="http://schemas.microsoft.com/office/powerpoint/2010/main">
    <mc:Choice Requires="p14">
      <p:transition spd="slow" p14:dur="2000" advTm="63870"/>
    </mc:Choice>
    <mc:Fallback xmlns="">
      <p:transition spd="slow" advTm="63870"/>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hape 164"/>
          <p:cNvSpPr txBox="1">
            <a:spLocks noGrp="1"/>
          </p:cNvSpPr>
          <p:nvPr>
            <p:ph type="title" idx="4294967295"/>
          </p:nvPr>
        </p:nvSpPr>
        <p:spPr>
          <a:xfrm>
            <a:off x="303509" y="413635"/>
            <a:ext cx="8705298" cy="494622"/>
          </a:xfrm>
          <a:prstGeom prst="rect">
            <a:avLst/>
          </a:prstGeom>
          <a:extLst>
            <a:ext uri="{91240B29-F687-4F45-9708-019B960494DF}">
              <a14:hiddenLine xmlns:a14="http://schemas.microsoft.com/office/drawing/2010/main" w="9525" algn="ctr">
                <a:solidFill>
                  <a:srgbClr val="000000"/>
                </a:solidFill>
                <a:miter lim="800000"/>
                <a:headEnd/>
                <a:tailEnd/>
              </a14:hiddenLine>
            </a:ext>
          </a:extLst>
        </p:spPr>
        <p:txBody>
          <a:bodyPr vert="horz" wrap="square" lIns="89999" tIns="46799" rIns="89999" bIns="46799" rtlCol="0" anchor="ctr">
            <a:spAutoFit/>
          </a:bodyPr>
          <a:lstStyle/>
          <a:p>
            <a:r>
              <a:rPr lang="en" sz="2600" u="sng" dirty="0">
                <a:solidFill>
                  <a:schemeClr val="tx1"/>
                </a:solidFill>
                <a:latin typeface="Tahoma" panose="020B0604030504040204" pitchFamily="34" charset="0"/>
                <a:ea typeface="Tahoma" panose="020B0604030504040204" pitchFamily="34" charset="0"/>
                <a:cs typeface="Tahoma" panose="020B0604030504040204" pitchFamily="34" charset="0"/>
              </a:rPr>
              <a:t>Momentum space picture of the CW-metal  </a:t>
            </a:r>
          </a:p>
        </p:txBody>
      </p:sp>
      <mc:AlternateContent xmlns:mc="http://schemas.openxmlformats.org/markup-compatibility/2006" xmlns:a14="http://schemas.microsoft.com/office/drawing/2010/main">
        <mc:Choice Requires="a14">
          <p:sp>
            <p:nvSpPr>
              <p:cNvPr id="41" name="Shape 285"/>
              <p:cNvSpPr txBox="1"/>
              <p:nvPr/>
            </p:nvSpPr>
            <p:spPr>
              <a:xfrm>
                <a:off x="6164907" y="2889036"/>
                <a:ext cx="2164554" cy="999206"/>
              </a:xfrm>
              <a:prstGeom prst="rect">
                <a:avLst/>
              </a:prstGeom>
            </p:spPr>
            <p:txBody>
              <a:bodyPr lIns="91425" tIns="91425" rIns="91425" bIns="91425" anchor="t" anchorCtr="0">
                <a:noAutofit/>
              </a:bodyPr>
              <a:lstStyle/>
              <a:p>
                <a:pPr fontAlgn="auto">
                  <a:spcBef>
                    <a:spcPts val="0"/>
                  </a:spcBef>
                  <a:spcAft>
                    <a:spcPts val="0"/>
                  </a:spcAft>
                </a:pPr>
                <a:r>
                  <a:rPr lang="en-US" sz="2200" dirty="0">
                    <a:solidFill>
                      <a:prstClr val="black"/>
                    </a:solidFill>
                    <a:latin typeface="Calibri" panose="020F0502020204030204"/>
                    <a:ea typeface="Tahoma" panose="020B0604030504040204" pitchFamily="34" charset="0"/>
                    <a:cs typeface="Tahoma" panose="020B0604030504040204" pitchFamily="34" charset="0"/>
                  </a:rPr>
                  <a:t>At k</a:t>
                </a:r>
                <a:r>
                  <a:rPr lang="en-US" sz="2200" dirty="0">
                    <a:solidFill>
                      <a:prstClr val="black"/>
                    </a:solidFill>
                    <a:latin typeface="Calibri" panose="020F0502020204030204"/>
                    <a:ea typeface="Tahoma" panose="020B0604030504040204" pitchFamily="34" charset="0"/>
                    <a:cs typeface="Tahoma" panose="020B0604030504040204" pitchFamily="34" charset="0"/>
                    <a:sym typeface="Wingdings" panose="05000000000000000000" pitchFamily="2" charset="2"/>
                  </a:rPr>
                  <a:t>0, </a:t>
                </a:r>
                <a14:m>
                  <m:oMath xmlns:m="http://schemas.openxmlformats.org/officeDocument/2006/math">
                    <m:sSub>
                      <m:sSubPr>
                        <m:ctrlPr>
                          <a:rPr lang="en-US" altLang="zh-CN" sz="2000" i="1">
                            <a:solidFill>
                              <a:prstClr val="black"/>
                            </a:solidFill>
                            <a:latin typeface="Cambria Math" panose="02040503050406030204" pitchFamily="18" charset="0"/>
                          </a:rPr>
                        </m:ctrlPr>
                      </m:sSubPr>
                      <m:e>
                        <m:r>
                          <a:rPr lang="en-US" altLang="zh-CN" sz="2000" b="0" i="1">
                            <a:solidFill>
                              <a:prstClr val="black"/>
                            </a:solidFill>
                            <a:latin typeface="Cambria Math" panose="02040503050406030204" pitchFamily="18" charset="0"/>
                          </a:rPr>
                          <m:t>𝑛</m:t>
                        </m:r>
                      </m:e>
                      <m:sub>
                        <m:r>
                          <a:rPr lang="en-US" altLang="zh-CN" sz="2000" b="0" i="1" smtClean="0">
                            <a:solidFill>
                              <a:prstClr val="black"/>
                            </a:solidFill>
                            <a:latin typeface="Cambria Math" panose="02040503050406030204" pitchFamily="18" charset="0"/>
                            <a:ea typeface="Cambria Math" panose="02040503050406030204" pitchFamily="18" charset="0"/>
                          </a:rPr>
                          <m:t>↑</m:t>
                        </m:r>
                      </m:sub>
                    </m:sSub>
                    <m:d>
                      <m:dPr>
                        <m:ctrlPr>
                          <a:rPr lang="en-US" altLang="zh-CN" sz="2000" i="1">
                            <a:solidFill>
                              <a:prstClr val="black"/>
                            </a:solidFill>
                            <a:latin typeface="Cambria Math" panose="02040503050406030204" pitchFamily="18" charset="0"/>
                          </a:rPr>
                        </m:ctrlPr>
                      </m:dPr>
                      <m:e>
                        <m:r>
                          <a:rPr lang="en-US" altLang="zh-CN" sz="2000" b="0" i="1">
                            <a:solidFill>
                              <a:prstClr val="black"/>
                            </a:solidFill>
                            <a:latin typeface="Cambria Math" panose="02040503050406030204" pitchFamily="18" charset="0"/>
                          </a:rPr>
                          <m:t>𝑘</m:t>
                        </m:r>
                      </m:e>
                    </m:d>
                    <m:r>
                      <a:rPr lang="en-US" altLang="zh-CN" sz="2000" b="0" i="1" smtClean="0">
                        <a:solidFill>
                          <a:prstClr val="black"/>
                        </a:solidFill>
                        <a:latin typeface="Cambria Math" panose="02040503050406030204" pitchFamily="18" charset="0"/>
                      </a:rPr>
                      <m:t>=</m:t>
                    </m:r>
                    <m:sSub>
                      <m:sSubPr>
                        <m:ctrlPr>
                          <a:rPr lang="en-US" altLang="zh-CN" sz="2000" i="1">
                            <a:solidFill>
                              <a:prstClr val="black"/>
                            </a:solidFill>
                            <a:latin typeface="Cambria Math" panose="02040503050406030204" pitchFamily="18" charset="0"/>
                          </a:rPr>
                        </m:ctrlPr>
                      </m:sSubPr>
                      <m:e>
                        <m:r>
                          <a:rPr lang="en-US" altLang="zh-CN" sz="2000" b="0" i="1">
                            <a:solidFill>
                              <a:prstClr val="black"/>
                            </a:solidFill>
                            <a:latin typeface="Cambria Math" panose="02040503050406030204" pitchFamily="18" charset="0"/>
                          </a:rPr>
                          <m:t>𝑛</m:t>
                        </m:r>
                      </m:e>
                      <m:sub>
                        <m:r>
                          <a:rPr lang="en-US" altLang="zh-CN" sz="2000" b="0" i="1" smtClean="0">
                            <a:solidFill>
                              <a:prstClr val="black"/>
                            </a:solidFill>
                            <a:latin typeface="Cambria Math" panose="02040503050406030204" pitchFamily="18" charset="0"/>
                            <a:ea typeface="Cambria Math" panose="02040503050406030204" pitchFamily="18" charset="0"/>
                          </a:rPr>
                          <m:t>↓</m:t>
                        </m:r>
                      </m:sub>
                    </m:sSub>
                    <m:d>
                      <m:dPr>
                        <m:ctrlPr>
                          <a:rPr lang="en-US" altLang="zh-CN" sz="2000" i="1">
                            <a:solidFill>
                              <a:prstClr val="black"/>
                            </a:solidFill>
                            <a:latin typeface="Cambria Math" panose="02040503050406030204" pitchFamily="18" charset="0"/>
                          </a:rPr>
                        </m:ctrlPr>
                      </m:dPr>
                      <m:e>
                        <m:r>
                          <a:rPr lang="en-US" altLang="zh-CN" sz="2000" b="0" i="1">
                            <a:solidFill>
                              <a:prstClr val="black"/>
                            </a:solidFill>
                            <a:latin typeface="Cambria Math" panose="02040503050406030204" pitchFamily="18" charset="0"/>
                          </a:rPr>
                          <m:t>𝑘</m:t>
                        </m:r>
                      </m:e>
                    </m:d>
                    <m:r>
                      <a:rPr lang="en-US" altLang="zh-CN" sz="2000" b="0" i="1" smtClean="0">
                        <a:solidFill>
                          <a:prstClr val="black"/>
                        </a:solidFill>
                        <a:latin typeface="Cambria Math" panose="02040503050406030204" pitchFamily="18" charset="0"/>
                        <a:ea typeface="Cambria Math" panose="02040503050406030204" pitchFamily="18" charset="0"/>
                      </a:rPr>
                      <m:t>≈0.54≪1</m:t>
                    </m:r>
                  </m:oMath>
                </a14:m>
                <a:endParaRPr lang="en-US" sz="2200" dirty="0">
                  <a:solidFill>
                    <a:prstClr val="black"/>
                  </a:solidFill>
                  <a:latin typeface="Calibri" panose="020F0502020204030204"/>
                  <a:ea typeface="Tahoma" panose="020B0604030504040204" pitchFamily="34" charset="0"/>
                  <a:cs typeface="Tahoma" panose="020B0604030504040204" pitchFamily="34" charset="0"/>
                </a:endParaRPr>
              </a:p>
            </p:txBody>
          </p:sp>
        </mc:Choice>
        <mc:Fallback xmlns="">
          <p:sp>
            <p:nvSpPr>
              <p:cNvPr id="41" name="Shape 285"/>
              <p:cNvSpPr txBox="1">
                <a:spLocks noRot="1" noChangeAspect="1" noMove="1" noResize="1" noEditPoints="1" noAdjustHandles="1" noChangeArrowheads="1" noChangeShapeType="1" noTextEdit="1"/>
              </p:cNvSpPr>
              <p:nvPr/>
            </p:nvSpPr>
            <p:spPr>
              <a:xfrm>
                <a:off x="6164907" y="2889036"/>
                <a:ext cx="2164554" cy="999206"/>
              </a:xfrm>
              <a:prstGeom prst="rect">
                <a:avLst/>
              </a:prstGeom>
              <a:blipFill>
                <a:blip r:embed="rId3"/>
                <a:stretch>
                  <a:fillRect l="-3662"/>
                </a:stretch>
              </a:blipFill>
            </p:spPr>
            <p:txBody>
              <a:bodyPr/>
              <a:lstStyle/>
              <a:p>
                <a:r>
                  <a:rPr lang="zh-CN" altLang="en-US">
                    <a:noFill/>
                  </a:rPr>
                  <a:t> </a:t>
                </a:r>
              </a:p>
            </p:txBody>
          </p:sp>
        </mc:Fallback>
      </mc:AlternateContent>
      <p:pic>
        <p:nvPicPr>
          <p:cNvPr id="42" name="Picture 24"/>
          <p:cNvPicPr>
            <a:picLocks noChangeAspect="1" noChangeArrowheads="1"/>
          </p:cNvPicPr>
          <p:nvPr/>
        </p:nvPicPr>
        <p:blipFill rotWithShape="1">
          <a:blip r:embed="rId4">
            <a:extLst>
              <a:ext uri="{28A0092B-C50C-407E-A947-70E740481C1C}">
                <a14:useLocalDpi xmlns:a14="http://schemas.microsoft.com/office/drawing/2010/main" val="0"/>
              </a:ext>
            </a:extLst>
          </a:blip>
          <a:srcRect r="37282" b="5303"/>
          <a:stretch/>
        </p:blipFill>
        <p:spPr bwMode="auto">
          <a:xfrm>
            <a:off x="464455" y="3372683"/>
            <a:ext cx="2397801" cy="15977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xmlns:a14="http://schemas.microsoft.com/office/drawing/2010/main">
        <mc:Choice Requires="a14">
          <p:sp>
            <p:nvSpPr>
              <p:cNvPr id="40" name="TextBox 28"/>
              <p:cNvSpPr txBox="1"/>
              <p:nvPr/>
            </p:nvSpPr>
            <p:spPr>
              <a:xfrm>
                <a:off x="6097634" y="1301772"/>
                <a:ext cx="2509148" cy="430887"/>
              </a:xfrm>
              <a:prstGeom prst="rect">
                <a:avLst/>
              </a:prstGeom>
              <a:noFill/>
            </p:spPr>
            <p:txBody>
              <a:bodyPr wrap="none" rtlCol="0">
                <a:spAutoFit/>
              </a:bodyPr>
              <a:lstStyle/>
              <a:p>
                <a:pPr fontAlgn="auto">
                  <a:spcBef>
                    <a:spcPts val="0"/>
                  </a:spcBef>
                  <a:spcAft>
                    <a:spcPts val="0"/>
                  </a:spcAft>
                </a:pPr>
                <a14:m>
                  <m:oMath xmlns:m="http://schemas.openxmlformats.org/officeDocument/2006/math">
                    <m:sSub>
                      <m:sSubPr>
                        <m:ctrlPr>
                          <a:rPr lang="en-US" altLang="zh-CN" sz="2200" i="1" smtClean="0">
                            <a:solidFill>
                              <a:prstClr val="black"/>
                            </a:solidFill>
                            <a:latin typeface="Cambria Math" panose="02040503050406030204" pitchFamily="18" charset="0"/>
                          </a:rPr>
                        </m:ctrlPr>
                      </m:sSubPr>
                      <m:e>
                        <m:r>
                          <a:rPr lang="en-US" altLang="zh-CN" sz="2200" b="0" i="1" smtClean="0">
                            <a:solidFill>
                              <a:prstClr val="black"/>
                            </a:solidFill>
                            <a:latin typeface="Cambria Math"/>
                          </a:rPr>
                          <m:t>𝑛</m:t>
                        </m:r>
                      </m:e>
                      <m:sub>
                        <m:r>
                          <a:rPr lang="en-US" altLang="zh-CN" sz="2200" b="0" i="1" smtClean="0">
                            <a:solidFill>
                              <a:prstClr val="black"/>
                            </a:solidFill>
                            <a:latin typeface="Cambria Math"/>
                          </a:rPr>
                          <m:t>𝐹</m:t>
                        </m:r>
                      </m:sub>
                    </m:sSub>
                    <m:d>
                      <m:dPr>
                        <m:ctrlPr>
                          <a:rPr lang="en-US" altLang="zh-CN" sz="2200" i="1" smtClean="0">
                            <a:solidFill>
                              <a:prstClr val="black"/>
                            </a:solidFill>
                            <a:latin typeface="Cambria Math" panose="02040503050406030204" pitchFamily="18" charset="0"/>
                          </a:rPr>
                        </m:ctrlPr>
                      </m:dPr>
                      <m:e>
                        <m:r>
                          <a:rPr lang="en-US" altLang="zh-CN" sz="2200" b="0" i="1" smtClean="0">
                            <a:solidFill>
                              <a:prstClr val="black"/>
                            </a:solidFill>
                            <a:latin typeface="Cambria Math"/>
                          </a:rPr>
                          <m:t>𝑘</m:t>
                        </m:r>
                      </m:e>
                    </m:d>
                  </m:oMath>
                </a14:m>
                <a:r>
                  <a:rPr lang="en-US" altLang="zh-CN" sz="2200" dirty="0">
                    <a:solidFill>
                      <a:prstClr val="black"/>
                    </a:solidFill>
                    <a:latin typeface="Calibri"/>
                    <a:ea typeface="宋体"/>
                  </a:rPr>
                  <a:t>=</a:t>
                </a:r>
                <a14:m>
                  <m:oMath xmlns:m="http://schemas.openxmlformats.org/officeDocument/2006/math">
                    <m:sSub>
                      <m:sSubPr>
                        <m:ctrlPr>
                          <a:rPr lang="en-US" altLang="zh-CN" sz="2200" i="1">
                            <a:solidFill>
                              <a:prstClr val="black"/>
                            </a:solidFill>
                            <a:latin typeface="Cambria Math" panose="02040503050406030204" pitchFamily="18" charset="0"/>
                          </a:rPr>
                        </m:ctrlPr>
                      </m:sSubPr>
                      <m:e>
                        <m:r>
                          <a:rPr lang="en-US" altLang="zh-CN" sz="2200" b="0" i="1">
                            <a:solidFill>
                              <a:prstClr val="black"/>
                            </a:solidFill>
                            <a:latin typeface="Cambria Math"/>
                          </a:rPr>
                          <m:t>𝑛</m:t>
                        </m:r>
                      </m:e>
                      <m:sub>
                        <m:r>
                          <a:rPr lang="en-US" altLang="zh-CN" sz="2200" b="0" i="1" smtClean="0">
                            <a:solidFill>
                              <a:prstClr val="black"/>
                            </a:solidFill>
                            <a:latin typeface="Cambria Math"/>
                            <a:ea typeface="Cambria Math"/>
                          </a:rPr>
                          <m:t>↑</m:t>
                        </m:r>
                      </m:sub>
                    </m:sSub>
                    <m:d>
                      <m:dPr>
                        <m:ctrlPr>
                          <a:rPr lang="en-US" altLang="zh-CN" sz="2200" i="1">
                            <a:solidFill>
                              <a:prstClr val="black"/>
                            </a:solidFill>
                            <a:latin typeface="Cambria Math" panose="02040503050406030204" pitchFamily="18" charset="0"/>
                          </a:rPr>
                        </m:ctrlPr>
                      </m:dPr>
                      <m:e>
                        <m:r>
                          <a:rPr lang="en-US" altLang="zh-CN" sz="2200" b="0" i="1">
                            <a:solidFill>
                              <a:prstClr val="black"/>
                            </a:solidFill>
                            <a:latin typeface="Cambria Math"/>
                          </a:rPr>
                          <m:t>𝑘</m:t>
                        </m:r>
                      </m:e>
                    </m:d>
                  </m:oMath>
                </a14:m>
                <a:r>
                  <a:rPr lang="en-US" altLang="zh-CN" sz="2200" dirty="0">
                    <a:solidFill>
                      <a:prstClr val="black"/>
                    </a:solidFill>
                    <a:latin typeface="Calibri"/>
                    <a:ea typeface="宋体"/>
                  </a:rPr>
                  <a:t>+</a:t>
                </a:r>
                <a14:m>
                  <m:oMath xmlns:m="http://schemas.openxmlformats.org/officeDocument/2006/math">
                    <m:sSub>
                      <m:sSubPr>
                        <m:ctrlPr>
                          <a:rPr lang="en-US" altLang="zh-CN" sz="2200" i="1">
                            <a:solidFill>
                              <a:prstClr val="black"/>
                            </a:solidFill>
                            <a:latin typeface="Cambria Math" panose="02040503050406030204" pitchFamily="18" charset="0"/>
                          </a:rPr>
                        </m:ctrlPr>
                      </m:sSubPr>
                      <m:e>
                        <m:r>
                          <a:rPr lang="en-US" altLang="zh-CN" sz="2200" b="0" i="1">
                            <a:solidFill>
                              <a:prstClr val="black"/>
                            </a:solidFill>
                            <a:latin typeface="Cambria Math"/>
                          </a:rPr>
                          <m:t>𝑛</m:t>
                        </m:r>
                      </m:e>
                      <m:sub>
                        <m:r>
                          <a:rPr lang="en-US" altLang="zh-CN" sz="2200" b="0" i="1" smtClean="0">
                            <a:solidFill>
                              <a:prstClr val="black"/>
                            </a:solidFill>
                            <a:latin typeface="Cambria Math"/>
                            <a:ea typeface="Cambria Math"/>
                          </a:rPr>
                          <m:t>↓</m:t>
                        </m:r>
                      </m:sub>
                    </m:sSub>
                    <m:d>
                      <m:dPr>
                        <m:ctrlPr>
                          <a:rPr lang="en-US" altLang="zh-CN" sz="2200" i="1">
                            <a:solidFill>
                              <a:prstClr val="black"/>
                            </a:solidFill>
                            <a:latin typeface="Cambria Math" panose="02040503050406030204" pitchFamily="18" charset="0"/>
                          </a:rPr>
                        </m:ctrlPr>
                      </m:dPr>
                      <m:e>
                        <m:r>
                          <a:rPr lang="en-US" altLang="zh-CN" sz="2200" b="0" i="1">
                            <a:solidFill>
                              <a:prstClr val="black"/>
                            </a:solidFill>
                            <a:latin typeface="Cambria Math"/>
                          </a:rPr>
                          <m:t>𝑘</m:t>
                        </m:r>
                      </m:e>
                    </m:d>
                  </m:oMath>
                </a14:m>
                <a:endParaRPr lang="en-US" altLang="zh-CN" sz="2200" dirty="0">
                  <a:solidFill>
                    <a:prstClr val="black"/>
                  </a:solidFill>
                  <a:latin typeface="Calibri"/>
                  <a:ea typeface="宋体"/>
                </a:endParaRPr>
              </a:p>
            </p:txBody>
          </p:sp>
        </mc:Choice>
        <mc:Fallback xmlns="">
          <p:sp>
            <p:nvSpPr>
              <p:cNvPr id="40" name="TextBox 28"/>
              <p:cNvSpPr txBox="1">
                <a:spLocks noRot="1" noChangeAspect="1" noMove="1" noResize="1" noEditPoints="1" noAdjustHandles="1" noChangeArrowheads="1" noChangeShapeType="1" noTextEdit="1"/>
              </p:cNvSpPr>
              <p:nvPr/>
            </p:nvSpPr>
            <p:spPr>
              <a:xfrm>
                <a:off x="6097634" y="1301772"/>
                <a:ext cx="2509148" cy="430887"/>
              </a:xfrm>
              <a:prstGeom prst="rect">
                <a:avLst/>
              </a:prstGeom>
              <a:blipFill>
                <a:blip r:embed="rId5"/>
                <a:stretch>
                  <a:fillRect t="-10000" b="-28571"/>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6" name="Shape 109"/>
              <p:cNvSpPr txBox="1"/>
              <p:nvPr/>
            </p:nvSpPr>
            <p:spPr>
              <a:xfrm>
                <a:off x="6232605" y="2041662"/>
                <a:ext cx="1772672" cy="615657"/>
              </a:xfrm>
              <a:prstGeom prst="rect">
                <a:avLst/>
              </a:prstGeom>
            </p:spPr>
            <p:txBody>
              <a:bodyPr lIns="91425" tIns="91425" rIns="91425" bIns="91425" anchor="t" anchorCtr="0">
                <a:noAutofit/>
              </a:bodyPr>
              <a:lstStyle/>
              <a:p>
                <a:pPr fontAlgn="auto">
                  <a:spcBef>
                    <a:spcPts val="0"/>
                  </a:spcBef>
                  <a:spcAft>
                    <a:spcPts val="0"/>
                  </a:spcAft>
                </a:pPr>
                <a14:m>
                  <m:oMathPara xmlns:m="http://schemas.openxmlformats.org/officeDocument/2006/math">
                    <m:oMathParaPr>
                      <m:jc m:val="centerGroup"/>
                    </m:oMathParaPr>
                    <m:oMath xmlns:m="http://schemas.openxmlformats.org/officeDocument/2006/math">
                      <m:sSubSup>
                        <m:sSubSupPr>
                          <m:ctrlPr>
                            <a:rPr lang="en-US" altLang="zh-CN" sz="2200" b="0" i="1" smtClean="0">
                              <a:solidFill>
                                <a:srgbClr val="0000CC"/>
                              </a:solidFill>
                              <a:latin typeface="Cambria Math" panose="02040503050406030204" pitchFamily="18" charset="0"/>
                              <a:ea typeface="Tahoma" panose="020B0604030504040204" pitchFamily="34" charset="0"/>
                              <a:cs typeface="Tahoma" panose="020B0604030504040204" pitchFamily="34" charset="0"/>
                            </a:rPr>
                          </m:ctrlPr>
                        </m:sSubSupPr>
                        <m:e>
                          <m:r>
                            <a:rPr lang="en-US" altLang="zh-CN" sz="2200" b="0" i="1" smtClean="0">
                              <a:solidFill>
                                <a:srgbClr val="0000CC"/>
                              </a:solidFill>
                              <a:latin typeface="Cambria Math" panose="02040503050406030204" pitchFamily="18" charset="0"/>
                              <a:ea typeface="Tahoma" panose="020B0604030504040204" pitchFamily="34" charset="0"/>
                              <a:cs typeface="Tahoma" panose="020B0604030504040204" pitchFamily="34" charset="0"/>
                            </a:rPr>
                            <m:t>𝑇</m:t>
                          </m:r>
                        </m:e>
                        <m:sub>
                          <m:r>
                            <a:rPr lang="en-US" altLang="zh-CN" sz="2200" b="0" i="1" smtClean="0">
                              <a:solidFill>
                                <a:srgbClr val="0000CC"/>
                              </a:solidFill>
                              <a:latin typeface="Cambria Math" panose="02040503050406030204" pitchFamily="18" charset="0"/>
                              <a:ea typeface="Tahoma" panose="020B0604030504040204" pitchFamily="34" charset="0"/>
                              <a:cs typeface="Tahoma" panose="020B0604030504040204" pitchFamily="34" charset="0"/>
                            </a:rPr>
                            <m:t>0</m:t>
                          </m:r>
                        </m:sub>
                        <m:sup>
                          <m:r>
                            <a:rPr lang="en-US" altLang="zh-CN" sz="2200" b="0" i="1" smtClean="0">
                              <a:solidFill>
                                <a:srgbClr val="0000CC"/>
                              </a:solidFill>
                              <a:latin typeface="Cambria Math" panose="02040503050406030204" pitchFamily="18" charset="0"/>
                              <a:ea typeface="Tahoma" panose="020B0604030504040204" pitchFamily="34" charset="0"/>
                              <a:cs typeface="Tahoma" panose="020B0604030504040204" pitchFamily="34" charset="0"/>
                            </a:rPr>
                            <m:t> </m:t>
                          </m:r>
                        </m:sup>
                      </m:sSubSup>
                      <m:r>
                        <a:rPr lang="en-US" altLang="zh-CN" sz="2200" b="0" i="1" smtClean="0">
                          <a:solidFill>
                            <a:srgbClr val="0000CC"/>
                          </a:solidFill>
                          <a:latin typeface="Cambria Math" panose="02040503050406030204" pitchFamily="18" charset="0"/>
                          <a:ea typeface="Tahoma" panose="020B0604030504040204" pitchFamily="34" charset="0"/>
                          <a:cs typeface="Tahoma" panose="020B0604030504040204" pitchFamily="34" charset="0"/>
                        </a:rPr>
                        <m:t>/</m:t>
                      </m:r>
                      <m:r>
                        <a:rPr lang="en-US" altLang="zh-CN" sz="2200" b="0" i="1" smtClean="0">
                          <a:solidFill>
                            <a:srgbClr val="0000CC"/>
                          </a:solidFill>
                          <a:latin typeface="Cambria Math" panose="02040503050406030204" pitchFamily="18" charset="0"/>
                          <a:ea typeface="Tahoma" panose="020B0604030504040204" pitchFamily="34" charset="0"/>
                          <a:cs typeface="Tahoma" panose="020B0604030504040204" pitchFamily="34" charset="0"/>
                        </a:rPr>
                        <m:t>𝑡</m:t>
                      </m:r>
                      <m:r>
                        <a:rPr lang="en-US" altLang="zh-CN" sz="2200" b="0" i="1" smtClean="0">
                          <a:solidFill>
                            <a:srgbClr val="0000CC"/>
                          </a:solidFill>
                          <a:latin typeface="Cambria Math" panose="02040503050406030204" pitchFamily="18" charset="0"/>
                          <a:ea typeface="Tahoma" panose="020B0604030504040204" pitchFamily="34" charset="0"/>
                          <a:cs typeface="Tahoma" panose="020B0604030504040204" pitchFamily="34" charset="0"/>
                        </a:rPr>
                        <m:t>≈0.08</m:t>
                      </m:r>
                    </m:oMath>
                  </m:oMathPara>
                </a14:m>
                <a:endParaRPr lang="en" sz="2200" dirty="0">
                  <a:solidFill>
                    <a:srgbClr val="0000CC"/>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36" name="Shape 109"/>
              <p:cNvSpPr txBox="1">
                <a:spLocks noRot="1" noChangeAspect="1" noMove="1" noResize="1" noEditPoints="1" noAdjustHandles="1" noChangeArrowheads="1" noChangeShapeType="1" noTextEdit="1"/>
              </p:cNvSpPr>
              <p:nvPr/>
            </p:nvSpPr>
            <p:spPr>
              <a:xfrm>
                <a:off x="6232605" y="2041662"/>
                <a:ext cx="1772672" cy="615657"/>
              </a:xfrm>
              <a:prstGeom prst="rect">
                <a:avLst/>
              </a:prstGeom>
              <a:blipFill>
                <a:blip r:embed="rId6"/>
                <a:stretch>
                  <a:fillRect/>
                </a:stretch>
              </a:blipFill>
            </p:spPr>
            <p:txBody>
              <a:bodyPr/>
              <a:lstStyle/>
              <a:p>
                <a:r>
                  <a:rPr lang="zh-CN" altLang="en-US">
                    <a:noFill/>
                  </a:rPr>
                  <a:t> </a:t>
                </a:r>
              </a:p>
            </p:txBody>
          </p:sp>
        </mc:Fallback>
      </mc:AlternateContent>
      <p:sp>
        <p:nvSpPr>
          <p:cNvPr id="58" name="Shape 109"/>
          <p:cNvSpPr txBox="1"/>
          <p:nvPr/>
        </p:nvSpPr>
        <p:spPr>
          <a:xfrm>
            <a:off x="538146" y="1517216"/>
            <a:ext cx="2562709" cy="988210"/>
          </a:xfrm>
          <a:prstGeom prst="rect">
            <a:avLst/>
          </a:prstGeom>
        </p:spPr>
        <p:txBody>
          <a:bodyPr lIns="91425" tIns="91425" rIns="91425" bIns="91425" anchor="t" anchorCtr="0">
            <a:noAutofit/>
          </a:bodyPr>
          <a:lstStyle/>
          <a:p>
            <a:pPr fontAlgn="auto">
              <a:spcBef>
                <a:spcPts val="0"/>
              </a:spcBef>
              <a:spcAft>
                <a:spcPts val="0"/>
              </a:spcAft>
            </a:pPr>
            <a:r>
              <a:rPr lang="en-US" sz="2000" dirty="0">
                <a:latin typeface="Tahoma" panose="020B0604030504040204" pitchFamily="34" charset="0"/>
                <a:ea typeface="Tahoma" panose="020B0604030504040204" pitchFamily="34" charset="0"/>
                <a:cs typeface="Tahoma" panose="020B0604030504040204" pitchFamily="34" charset="0"/>
              </a:rPr>
              <a:t>D</a:t>
            </a:r>
            <a:r>
              <a:rPr lang="en" sz="2000" dirty="0">
                <a:latin typeface="Tahoma" panose="020B0604030504040204" pitchFamily="34" charset="0"/>
                <a:ea typeface="Tahoma" panose="020B0604030504040204" pitchFamily="34" charset="0"/>
                <a:cs typeface="Tahoma" panose="020B0604030504040204" pitchFamily="34" charset="0"/>
              </a:rPr>
              <a:t>omain flucutations   </a:t>
            </a:r>
            <a:r>
              <a:rPr lang="en-US" sz="2000" dirty="0">
                <a:solidFill>
                  <a:srgbClr val="FF0000"/>
                </a:solidFill>
                <a:latin typeface="Tahoma" panose="020B0604030504040204" pitchFamily="34" charset="0"/>
                <a:ea typeface="Tahoma" panose="020B0604030504040204" pitchFamily="34" charset="0"/>
                <a:cs typeface="Tahoma" panose="020B0604030504040204" pitchFamily="34" charset="0"/>
              </a:rPr>
              <a:t>c.f. </a:t>
            </a:r>
            <a:r>
              <a:rPr lang="en-US" sz="2000" dirty="0" err="1">
                <a:solidFill>
                  <a:srgbClr val="FF0000"/>
                </a:solidFill>
                <a:latin typeface="Tahoma" panose="020B0604030504040204" pitchFamily="34" charset="0"/>
                <a:ea typeface="Tahoma" panose="020B0604030504040204" pitchFamily="34" charset="0"/>
                <a:cs typeface="Tahoma" panose="020B0604030504040204" pitchFamily="34" charset="0"/>
              </a:rPr>
              <a:t>pseudogap</a:t>
            </a:r>
            <a:r>
              <a:rPr lang="en-US" sz="2000" dirty="0">
                <a:solidFill>
                  <a:srgbClr val="FF0000"/>
                </a:solidFill>
                <a:latin typeface="Tahoma" panose="020B0604030504040204" pitchFamily="34" charset="0"/>
                <a:ea typeface="Tahoma" panose="020B0604030504040204" pitchFamily="34" charset="0"/>
                <a:cs typeface="Tahoma" panose="020B0604030504040204" pitchFamily="34" charset="0"/>
              </a:rPr>
              <a:t> phase of high </a:t>
            </a:r>
            <a:r>
              <a:rPr lang="en-US" sz="2000" dirty="0" err="1">
                <a:solidFill>
                  <a:srgbClr val="FF0000"/>
                </a:solidFill>
                <a:latin typeface="Tahoma" panose="020B0604030504040204" pitchFamily="34" charset="0"/>
                <a:ea typeface="Tahoma" panose="020B0604030504040204" pitchFamily="34" charset="0"/>
                <a:cs typeface="Tahoma" panose="020B0604030504040204" pitchFamily="34" charset="0"/>
              </a:rPr>
              <a:t>Tc</a:t>
            </a:r>
            <a:endParaRPr lang="en" sz="2000"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xmlns:a14="http://schemas.microsoft.com/office/drawing/2010/main">
        <mc:Choice Requires="a14">
          <p:sp>
            <p:nvSpPr>
              <p:cNvPr id="59" name="Shape 109"/>
              <p:cNvSpPr txBox="1"/>
              <p:nvPr/>
            </p:nvSpPr>
            <p:spPr>
              <a:xfrm>
                <a:off x="5965621" y="4234342"/>
                <a:ext cx="2900050" cy="1466872"/>
              </a:xfrm>
              <a:prstGeom prst="rect">
                <a:avLst/>
              </a:prstGeom>
            </p:spPr>
            <p:txBody>
              <a:bodyPr lIns="91425" tIns="91425" rIns="91425" bIns="91425" anchor="t" anchorCtr="0">
                <a:noAutofit/>
              </a:bodyPr>
              <a:lstStyle/>
              <a:p>
                <a:pPr marL="342900" indent="-342900" fontAlgn="auto">
                  <a:spcBef>
                    <a:spcPts val="0"/>
                  </a:spcBef>
                  <a:spcAft>
                    <a:spcPts val="0"/>
                  </a:spcAft>
                  <a:buFont typeface="Arial" panose="020B0604020202020204" pitchFamily="34" charset="0"/>
                  <a:buChar char="•"/>
                </a:pPr>
                <a:r>
                  <a:rPr lang="en" sz="2200" dirty="0">
                    <a:solidFill>
                      <a:srgbClr val="0000CC"/>
                    </a:solidFill>
                    <a:latin typeface="Tahoma" panose="020B0604030504040204" pitchFamily="34" charset="0"/>
                    <a:ea typeface="Tahoma" panose="020B0604030504040204" pitchFamily="34" charset="0"/>
                    <a:cs typeface="Tahoma" panose="020B0604030504040204" pitchFamily="34" charset="0"/>
                  </a:rPr>
                  <a:t>Exclusion in momentum space </a:t>
                </a:r>
                <a14:m>
                  <m:oMath xmlns:m="http://schemas.openxmlformats.org/officeDocument/2006/math">
                    <m:sSup>
                      <m:sSupPr>
                        <m:ctrlPr>
                          <a:rPr lang="en" altLang="zh-CN" sz="2200" i="1" smtClean="0">
                            <a:solidFill>
                              <a:srgbClr val="0000CC"/>
                            </a:solidFill>
                            <a:latin typeface="Cambria Math" panose="02040503050406030204" pitchFamily="18" charset="0"/>
                            <a:ea typeface="Tahoma" panose="020B0604030504040204" pitchFamily="34" charset="0"/>
                            <a:cs typeface="Tahoma" panose="020B0604030504040204" pitchFamily="34" charset="0"/>
                          </a:rPr>
                        </m:ctrlPr>
                      </m:sSupPr>
                      <m:e>
                        <m:d>
                          <m:dPr>
                            <m:begChr m:val="〈"/>
                            <m:endChr m:val="〉"/>
                            <m:ctrlPr>
                              <a:rPr lang="en-US" altLang="zh-CN" sz="2200" b="0" i="1" smtClean="0">
                                <a:solidFill>
                                  <a:srgbClr val="0000CC"/>
                                </a:solidFill>
                                <a:latin typeface="Cambria Math" panose="02040503050406030204" pitchFamily="18" charset="0"/>
                                <a:ea typeface="Tahoma" panose="020B0604030504040204" pitchFamily="34" charset="0"/>
                                <a:cs typeface="Tahoma" panose="020B0604030504040204" pitchFamily="34" charset="0"/>
                              </a:rPr>
                            </m:ctrlPr>
                          </m:dPr>
                          <m:e>
                            <m:sSub>
                              <m:sSubPr>
                                <m:ctrlPr>
                                  <a:rPr lang="en-US" altLang="zh-CN" sz="2200" b="0" i="1" smtClean="0">
                                    <a:solidFill>
                                      <a:srgbClr val="0000CC"/>
                                    </a:solidFill>
                                    <a:latin typeface="Cambria Math" panose="02040503050406030204" pitchFamily="18" charset="0"/>
                                    <a:ea typeface="Tahoma" panose="020B0604030504040204" pitchFamily="34" charset="0"/>
                                    <a:cs typeface="Tahoma" panose="020B0604030504040204" pitchFamily="34" charset="0"/>
                                  </a:rPr>
                                </m:ctrlPr>
                              </m:sSubPr>
                              <m:e>
                                <m:r>
                                  <a:rPr lang="en-US" altLang="zh-CN" sz="2200" b="0" i="1" smtClean="0">
                                    <a:solidFill>
                                      <a:srgbClr val="0000CC"/>
                                    </a:solidFill>
                                    <a:latin typeface="Cambria Math" panose="02040503050406030204" pitchFamily="18" charset="0"/>
                                    <a:ea typeface="Tahoma" panose="020B0604030504040204" pitchFamily="34" charset="0"/>
                                    <a:cs typeface="Tahoma" panose="020B0604030504040204" pitchFamily="34" charset="0"/>
                                  </a:rPr>
                                  <m:t>𝑛</m:t>
                                </m:r>
                              </m:e>
                              <m:sub>
                                <m:r>
                                  <a:rPr lang="en-US" altLang="zh-CN" sz="2200" b="0" i="1" smtClean="0">
                                    <a:solidFill>
                                      <a:srgbClr val="0000CC"/>
                                    </a:solidFill>
                                    <a:latin typeface="Cambria Math" panose="02040503050406030204" pitchFamily="18" charset="0"/>
                                    <a:ea typeface="Tahoma" panose="020B0604030504040204" pitchFamily="34" charset="0"/>
                                    <a:cs typeface="Tahoma" panose="020B0604030504040204" pitchFamily="34" charset="0"/>
                                  </a:rPr>
                                  <m:t>𝑘</m:t>
                                </m:r>
                                <m:r>
                                  <a:rPr lang="en-US" altLang="zh-CN" sz="2200" b="0" i="1" smtClean="0">
                                    <a:solidFill>
                                      <a:srgbClr val="0000CC"/>
                                    </a:solidFill>
                                    <a:latin typeface="Cambria Math" panose="02040503050406030204" pitchFamily="18" charset="0"/>
                                    <a:ea typeface="Tahoma" panose="020B0604030504040204" pitchFamily="34" charset="0"/>
                                    <a:cs typeface="Tahoma" panose="020B0604030504040204" pitchFamily="34" charset="0"/>
                                  </a:rPr>
                                  <m:t>↑</m:t>
                                </m:r>
                              </m:sub>
                            </m:sSub>
                            <m:sSub>
                              <m:sSubPr>
                                <m:ctrlPr>
                                  <a:rPr lang="en-US" altLang="zh-CN" sz="2200" b="0" i="1" smtClean="0">
                                    <a:solidFill>
                                      <a:srgbClr val="0000CC"/>
                                    </a:solidFill>
                                    <a:latin typeface="Cambria Math" panose="02040503050406030204" pitchFamily="18" charset="0"/>
                                    <a:ea typeface="Tahoma" panose="020B0604030504040204" pitchFamily="34" charset="0"/>
                                    <a:cs typeface="Tahoma" panose="020B0604030504040204" pitchFamily="34" charset="0"/>
                                  </a:rPr>
                                </m:ctrlPr>
                              </m:sSubPr>
                              <m:e>
                                <m:r>
                                  <a:rPr lang="en-US" altLang="zh-CN" sz="2200" b="0" i="1" smtClean="0">
                                    <a:solidFill>
                                      <a:srgbClr val="0000CC"/>
                                    </a:solidFill>
                                    <a:latin typeface="Cambria Math" panose="02040503050406030204" pitchFamily="18" charset="0"/>
                                    <a:ea typeface="Tahoma" panose="020B0604030504040204" pitchFamily="34" charset="0"/>
                                    <a:cs typeface="Tahoma" panose="020B0604030504040204" pitchFamily="34" charset="0"/>
                                  </a:rPr>
                                  <m:t>𝑛</m:t>
                                </m:r>
                              </m:e>
                              <m:sub>
                                <m:r>
                                  <a:rPr lang="en-US" altLang="zh-CN" sz="2200" b="0" i="1" smtClean="0">
                                    <a:solidFill>
                                      <a:srgbClr val="0000CC"/>
                                    </a:solidFill>
                                    <a:latin typeface="Cambria Math" panose="02040503050406030204" pitchFamily="18" charset="0"/>
                                    <a:ea typeface="Tahoma" panose="020B0604030504040204" pitchFamily="34" charset="0"/>
                                    <a:cs typeface="Tahoma" panose="020B0604030504040204" pitchFamily="34" charset="0"/>
                                  </a:rPr>
                                  <m:t>𝑘</m:t>
                                </m:r>
                                <m:r>
                                  <a:rPr lang="en-US" altLang="zh-CN" sz="2200" b="0" i="1" smtClean="0">
                                    <a:solidFill>
                                      <a:srgbClr val="0000CC"/>
                                    </a:solidFill>
                                    <a:latin typeface="Cambria Math" panose="02040503050406030204" pitchFamily="18" charset="0"/>
                                    <a:ea typeface="Tahoma" panose="020B0604030504040204" pitchFamily="34" charset="0"/>
                                    <a:cs typeface="Tahoma" panose="020B0604030504040204" pitchFamily="34" charset="0"/>
                                  </a:rPr>
                                  <m:t>↓</m:t>
                                </m:r>
                              </m:sub>
                            </m:sSub>
                          </m:e>
                        </m:d>
                        <m:r>
                          <a:rPr lang="en-US" altLang="zh-CN" sz="2200" b="0" i="1" smtClean="0">
                            <a:solidFill>
                              <a:srgbClr val="0000CC"/>
                            </a:solidFill>
                            <a:latin typeface="Cambria Math" panose="02040503050406030204" pitchFamily="18" charset="0"/>
                            <a:ea typeface="Tahoma" panose="020B0604030504040204" pitchFamily="34" charset="0"/>
                            <a:cs typeface="Tahoma" panose="020B0604030504040204" pitchFamily="34" charset="0"/>
                          </a:rPr>
                          <m:t>≈0 </m:t>
                        </m:r>
                      </m:e>
                      <m:sup>
                        <m:r>
                          <a:rPr lang="en-US" altLang="zh-CN" sz="2200" b="0" i="1" smtClean="0">
                            <a:solidFill>
                              <a:srgbClr val="0000CC"/>
                            </a:solidFill>
                            <a:latin typeface="Cambria Math" panose="02040503050406030204" pitchFamily="18" charset="0"/>
                            <a:ea typeface="Tahoma" panose="020B0604030504040204" pitchFamily="34" charset="0"/>
                            <a:cs typeface="Tahoma" panose="020B0604030504040204" pitchFamily="34" charset="0"/>
                          </a:rPr>
                          <m:t> </m:t>
                        </m:r>
                      </m:sup>
                    </m:sSup>
                  </m:oMath>
                </a14:m>
                <a:endParaRPr lang="en" sz="2200" dirty="0">
                  <a:solidFill>
                    <a:srgbClr val="0000CC"/>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59" name="Shape 109"/>
              <p:cNvSpPr txBox="1">
                <a:spLocks noRot="1" noChangeAspect="1" noMove="1" noResize="1" noEditPoints="1" noAdjustHandles="1" noChangeArrowheads="1" noChangeShapeType="1" noTextEdit="1"/>
              </p:cNvSpPr>
              <p:nvPr/>
            </p:nvSpPr>
            <p:spPr>
              <a:xfrm>
                <a:off x="5965621" y="4234342"/>
                <a:ext cx="2900050" cy="1466872"/>
              </a:xfrm>
              <a:prstGeom prst="rect">
                <a:avLst/>
              </a:prstGeom>
              <a:blipFill>
                <a:blip r:embed="rId7"/>
                <a:stretch>
                  <a:fillRect l="-2526"/>
                </a:stretch>
              </a:blipFill>
            </p:spPr>
            <p:txBody>
              <a:bodyPr/>
              <a:lstStyle/>
              <a:p>
                <a:r>
                  <a:rPr lang="zh-CN" altLang="en-US">
                    <a:noFill/>
                  </a:rPr>
                  <a:t> </a:t>
                </a:r>
              </a:p>
            </p:txBody>
          </p:sp>
        </mc:Fallback>
      </mc:AlternateContent>
      <p:sp>
        <p:nvSpPr>
          <p:cNvPr id="61" name="Shape 109"/>
          <p:cNvSpPr txBox="1"/>
          <p:nvPr/>
        </p:nvSpPr>
        <p:spPr>
          <a:xfrm>
            <a:off x="631810" y="5118917"/>
            <a:ext cx="2546401" cy="769207"/>
          </a:xfrm>
          <a:prstGeom prst="rect">
            <a:avLst/>
          </a:prstGeom>
        </p:spPr>
        <p:txBody>
          <a:bodyPr lIns="91425" tIns="91425" rIns="91425" bIns="91425" anchor="t" anchorCtr="0">
            <a:noAutofit/>
          </a:bodyPr>
          <a:lstStyle/>
          <a:p>
            <a:pPr fontAlgn="auto">
              <a:spcBef>
                <a:spcPts val="0"/>
              </a:spcBef>
              <a:spcAft>
                <a:spcPts val="0"/>
              </a:spcAft>
            </a:pPr>
            <a:r>
              <a:rPr lang="en" sz="2200" dirty="0">
                <a:solidFill>
                  <a:srgbClr val="0000CC"/>
                </a:solidFill>
                <a:latin typeface="Tahoma" panose="020B0604030504040204" pitchFamily="34" charset="0"/>
                <a:ea typeface="Tahoma" panose="020B0604030504040204" pitchFamily="34" charset="0"/>
                <a:cs typeface="Tahoma" panose="020B0604030504040204" pitchFamily="34" charset="0"/>
              </a:rPr>
              <a:t>large entropy capacity</a:t>
            </a:r>
          </a:p>
        </p:txBody>
      </p:sp>
      <p:grpSp>
        <p:nvGrpSpPr>
          <p:cNvPr id="30" name="组合 29"/>
          <p:cNvGrpSpPr/>
          <p:nvPr/>
        </p:nvGrpSpPr>
        <p:grpSpPr>
          <a:xfrm>
            <a:off x="2833871" y="1175200"/>
            <a:ext cx="3043142" cy="4714069"/>
            <a:chOff x="243170" y="1178771"/>
            <a:chExt cx="3429001" cy="5388254"/>
          </a:xfrm>
        </p:grpSpPr>
        <p:pic>
          <p:nvPicPr>
            <p:cNvPr id="32" name="Picture 23"/>
            <p:cNvPicPr>
              <a:picLocks noChangeAspect="1"/>
            </p:cNvPicPr>
            <p:nvPr/>
          </p:nvPicPr>
          <p:blipFill rotWithShape="1">
            <a:blip r:embed="rId8">
              <a:extLst>
                <a:ext uri="{28A0092B-C50C-407E-A947-70E740481C1C}">
                  <a14:useLocalDpi xmlns:a14="http://schemas.microsoft.com/office/drawing/2010/main" val="0"/>
                </a:ext>
              </a:extLst>
            </a:blip>
            <a:srcRect l="18612" t="23439" r="16682" b="24294"/>
            <a:stretch/>
          </p:blipFill>
          <p:spPr>
            <a:xfrm>
              <a:off x="243170" y="2982577"/>
              <a:ext cx="3429001" cy="3584448"/>
            </a:xfrm>
            <a:prstGeom prst="rect">
              <a:avLst/>
            </a:prstGeom>
          </p:spPr>
        </p:pic>
        <p:grpSp>
          <p:nvGrpSpPr>
            <p:cNvPr id="33" name="Group 21"/>
            <p:cNvGrpSpPr/>
            <p:nvPr/>
          </p:nvGrpSpPr>
          <p:grpSpPr>
            <a:xfrm>
              <a:off x="395255" y="1178771"/>
              <a:ext cx="3055549" cy="5193823"/>
              <a:chOff x="-103792" y="1316737"/>
              <a:chExt cx="3319297" cy="5504687"/>
            </a:xfrm>
          </p:grpSpPr>
          <p:grpSp>
            <p:nvGrpSpPr>
              <p:cNvPr id="39" name="Group 16"/>
              <p:cNvGrpSpPr/>
              <p:nvPr/>
            </p:nvGrpSpPr>
            <p:grpSpPr>
              <a:xfrm>
                <a:off x="-103792" y="1478000"/>
                <a:ext cx="608758" cy="2171949"/>
                <a:chOff x="-103792" y="257353"/>
                <a:chExt cx="608758" cy="2171949"/>
              </a:xfrm>
            </p:grpSpPr>
            <p:cxnSp>
              <p:nvCxnSpPr>
                <p:cNvPr id="44" name="Straight Connector 5"/>
                <p:cNvCxnSpPr/>
                <p:nvPr/>
              </p:nvCxnSpPr>
              <p:spPr>
                <a:xfrm>
                  <a:off x="491318" y="436729"/>
                  <a:ext cx="13648" cy="1992573"/>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45" name="TextBox 15"/>
                <p:cNvSpPr txBox="1"/>
                <p:nvPr/>
              </p:nvSpPr>
              <p:spPr>
                <a:xfrm>
                  <a:off x="-103792" y="257353"/>
                  <a:ext cx="573206" cy="338554"/>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charset="0"/>
                      <a:ea typeface="宋体" pitchFamily="2" charset="-122"/>
                      <a:cs typeface="+mn-cs"/>
                    </a:rPr>
                    <a:t>2.0</a:t>
                  </a:r>
                </a:p>
              </p:txBody>
            </p:sp>
          </p:grpSp>
          <p:pic>
            <p:nvPicPr>
              <p:cNvPr id="43" name="Picture 20"/>
              <p:cNvPicPr>
                <a:picLocks noChangeAspect="1"/>
              </p:cNvPicPr>
              <p:nvPr/>
            </p:nvPicPr>
            <p:blipFill>
              <a:blip r:embed="rId9"/>
              <a:stretch>
                <a:fillRect/>
              </a:stretch>
            </p:blipFill>
            <p:spPr>
              <a:xfrm>
                <a:off x="406736" y="1316737"/>
                <a:ext cx="2808769" cy="5504687"/>
              </a:xfrm>
              <a:prstGeom prst="rect">
                <a:avLst/>
              </a:prstGeom>
            </p:spPr>
          </p:pic>
        </p:grpSp>
        <p:pic>
          <p:nvPicPr>
            <p:cNvPr id="34" name="Picture 24"/>
            <p:cNvPicPr>
              <a:picLocks noChangeAspect="1"/>
            </p:cNvPicPr>
            <p:nvPr/>
          </p:nvPicPr>
          <p:blipFill>
            <a:blip r:embed="rId10"/>
            <a:stretch>
              <a:fillRect/>
            </a:stretch>
          </p:blipFill>
          <p:spPr>
            <a:xfrm>
              <a:off x="862862" y="3592818"/>
              <a:ext cx="2512436" cy="2551176"/>
            </a:xfrm>
            <a:prstGeom prst="rect">
              <a:avLst/>
            </a:prstGeom>
          </p:spPr>
        </p:pic>
      </p:grpSp>
      <p:cxnSp>
        <p:nvCxnSpPr>
          <p:cNvPr id="38" name="直接箭头连接符 37"/>
          <p:cNvCxnSpPr/>
          <p:nvPr/>
        </p:nvCxnSpPr>
        <p:spPr>
          <a:xfrm flipV="1">
            <a:off x="1905011" y="3401992"/>
            <a:ext cx="1720932" cy="36334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935279468"/>
      </p:ext>
    </p:extLst>
  </p:cSld>
  <p:clrMapOvr>
    <a:masterClrMapping/>
  </p:clrMapOvr>
  <mc:AlternateContent xmlns:mc="http://schemas.openxmlformats.org/markup-compatibility/2006" xmlns:p14="http://schemas.microsoft.com/office/powerpoint/2010/main">
    <mc:Choice Requires="p14">
      <p:transition spd="slow" p14:dur="2000" advTm="52660"/>
    </mc:Choice>
    <mc:Fallback xmlns="">
      <p:transition spd="slow" advTm="52660"/>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hape 164"/>
          <p:cNvSpPr txBox="1">
            <a:spLocks noGrp="1"/>
          </p:cNvSpPr>
          <p:nvPr>
            <p:ph type="title" idx="4294967295"/>
          </p:nvPr>
        </p:nvSpPr>
        <p:spPr>
          <a:xfrm>
            <a:off x="307347" y="299509"/>
            <a:ext cx="8705298" cy="494622"/>
          </a:xfrm>
          <a:prstGeom prst="rect">
            <a:avLst/>
          </a:prstGeom>
          <a:extLst>
            <a:ext uri="{91240B29-F687-4F45-9708-019B960494DF}">
              <a14:hiddenLine xmlns:a14="http://schemas.microsoft.com/office/drawing/2010/main" w="9525" algn="ctr">
                <a:solidFill>
                  <a:srgbClr val="000000"/>
                </a:solidFill>
                <a:miter lim="800000"/>
                <a:headEnd/>
                <a:tailEnd/>
              </a14:hiddenLine>
            </a:ext>
          </a:extLst>
        </p:spPr>
        <p:txBody>
          <a:bodyPr vert="horz" wrap="square" lIns="89999" tIns="46799" rIns="89999" bIns="46799" rtlCol="0" anchor="ctr">
            <a:spAutoFit/>
          </a:bodyPr>
          <a:lstStyle/>
          <a:p>
            <a:r>
              <a:rPr lang="en" sz="2600" u="sng" dirty="0" smtClean="0">
                <a:solidFill>
                  <a:schemeClr val="tx1"/>
                </a:solidFill>
                <a:latin typeface="Tahoma" panose="020B0604030504040204" pitchFamily="34" charset="0"/>
                <a:ea typeface="Tahoma" panose="020B0604030504040204" pitchFamily="34" charset="0"/>
                <a:cs typeface="Tahoma" panose="020B0604030504040204" pitchFamily="34" charset="0"/>
              </a:rPr>
              <a:t>General mechanism – obstacle of </a:t>
            </a:r>
            <a:r>
              <a:rPr lang="en-US" sz="2600" u="sng" dirty="0" smtClean="0">
                <a:solidFill>
                  <a:schemeClr val="tx1"/>
                </a:solidFill>
                <a:latin typeface="Tahoma" panose="020B0604030504040204" pitchFamily="34" charset="0"/>
                <a:ea typeface="Tahoma" panose="020B0604030504040204" pitchFamily="34" charset="0"/>
                <a:cs typeface="Tahoma" panose="020B0604030504040204" pitchFamily="34" charset="0"/>
              </a:rPr>
              <a:t>kinetic-energy cost</a:t>
            </a:r>
            <a:r>
              <a:rPr lang="en" sz="2600" u="sng"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endParaRPr lang="en" sz="2600" u="sng"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grpSp>
        <p:nvGrpSpPr>
          <p:cNvPr id="40" name="组合 39"/>
          <p:cNvGrpSpPr/>
          <p:nvPr/>
        </p:nvGrpSpPr>
        <p:grpSpPr>
          <a:xfrm>
            <a:off x="1107516" y="1266512"/>
            <a:ext cx="1439888" cy="1852781"/>
            <a:chOff x="6810739" y="2431594"/>
            <a:chExt cx="1671145" cy="1655379"/>
          </a:xfrm>
        </p:grpSpPr>
        <p:cxnSp>
          <p:nvCxnSpPr>
            <p:cNvPr id="41" name="直接箭头连接符 40"/>
            <p:cNvCxnSpPr/>
            <p:nvPr/>
          </p:nvCxnSpPr>
          <p:spPr>
            <a:xfrm>
              <a:off x="6810739" y="4067522"/>
              <a:ext cx="1671145" cy="0"/>
            </a:xfrm>
            <a:prstGeom prst="straightConnector1">
              <a:avLst/>
            </a:prstGeom>
            <a:ln w="38100">
              <a:tailEnd type="arrow"/>
            </a:ln>
          </p:spPr>
          <p:style>
            <a:lnRef idx="2">
              <a:schemeClr val="dk1"/>
            </a:lnRef>
            <a:fillRef idx="0">
              <a:schemeClr val="dk1"/>
            </a:fillRef>
            <a:effectRef idx="1">
              <a:schemeClr val="dk1"/>
            </a:effectRef>
            <a:fontRef idx="minor">
              <a:schemeClr val="tx1"/>
            </a:fontRef>
          </p:style>
        </p:cxnSp>
        <p:cxnSp>
          <p:nvCxnSpPr>
            <p:cNvPr id="42" name="直接连接符 41"/>
            <p:cNvCxnSpPr/>
            <p:nvPr/>
          </p:nvCxnSpPr>
          <p:spPr>
            <a:xfrm>
              <a:off x="6810739" y="3105825"/>
              <a:ext cx="985344" cy="15765"/>
            </a:xfrm>
            <a:prstGeom prst="line">
              <a:avLst/>
            </a:prstGeom>
            <a:ln w="38100"/>
          </p:spPr>
          <p:style>
            <a:lnRef idx="2">
              <a:schemeClr val="dk1"/>
            </a:lnRef>
            <a:fillRef idx="0">
              <a:schemeClr val="dk1"/>
            </a:fillRef>
            <a:effectRef idx="1">
              <a:schemeClr val="dk1"/>
            </a:effectRef>
            <a:fontRef idx="minor">
              <a:schemeClr val="tx1"/>
            </a:fontRef>
          </p:style>
        </p:cxnSp>
        <p:cxnSp>
          <p:nvCxnSpPr>
            <p:cNvPr id="43" name="直接连接符 42"/>
            <p:cNvCxnSpPr/>
            <p:nvPr/>
          </p:nvCxnSpPr>
          <p:spPr>
            <a:xfrm>
              <a:off x="7796083" y="3121590"/>
              <a:ext cx="0" cy="945932"/>
            </a:xfrm>
            <a:prstGeom prst="line">
              <a:avLst/>
            </a:prstGeom>
            <a:ln w="38100"/>
          </p:spPr>
          <p:style>
            <a:lnRef idx="2">
              <a:schemeClr val="dk1"/>
            </a:lnRef>
            <a:fillRef idx="0">
              <a:schemeClr val="dk1"/>
            </a:fillRef>
            <a:effectRef idx="1">
              <a:schemeClr val="dk1"/>
            </a:effectRef>
            <a:fontRef idx="minor">
              <a:schemeClr val="tx1"/>
            </a:fontRef>
          </p:style>
        </p:cxnSp>
        <p:graphicFrame>
          <p:nvGraphicFramePr>
            <p:cNvPr id="44" name="对象 43"/>
            <p:cNvGraphicFramePr>
              <a:graphicFrameLocks noChangeAspect="1"/>
            </p:cNvGraphicFramePr>
            <p:nvPr>
              <p:extLst/>
            </p:nvPr>
          </p:nvGraphicFramePr>
          <p:xfrm>
            <a:off x="6950986" y="2474364"/>
            <a:ext cx="352425" cy="425450"/>
          </p:xfrm>
          <a:graphic>
            <a:graphicData uri="http://schemas.openxmlformats.org/presentationml/2006/ole">
              <mc:AlternateContent xmlns:mc="http://schemas.openxmlformats.org/markup-compatibility/2006">
                <mc:Choice xmlns:v="urn:schemas-microsoft-com:vml" Requires="v">
                  <p:oleObj spid="_x0000_s261198" name="公式" r:id="rId4" imgW="190440" imgH="228600" progId="Equation.3">
                    <p:embed/>
                  </p:oleObj>
                </mc:Choice>
                <mc:Fallback>
                  <p:oleObj name="公式" r:id="rId4" imgW="190440" imgH="228600" progId="Equation.3">
                    <p:embed/>
                    <p:pic>
                      <p:nvPicPr>
                        <p:cNvPr id="44" name="对象 43"/>
                        <p:cNvPicPr>
                          <a:picLocks noChangeAspect="1" noChangeArrowheads="1"/>
                        </p:cNvPicPr>
                        <p:nvPr/>
                      </p:nvPicPr>
                      <p:blipFill>
                        <a:blip r:embed="rId5"/>
                        <a:srcRect/>
                        <a:stretch>
                          <a:fillRect/>
                        </a:stretch>
                      </p:blipFill>
                      <p:spPr bwMode="auto">
                        <a:xfrm>
                          <a:off x="6950986" y="2474364"/>
                          <a:ext cx="352425"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3" name="对象 62"/>
            <p:cNvGraphicFramePr>
              <a:graphicFrameLocks noChangeAspect="1"/>
            </p:cNvGraphicFramePr>
            <p:nvPr>
              <p:extLst/>
            </p:nvPr>
          </p:nvGraphicFramePr>
          <p:xfrm>
            <a:off x="7939616" y="3541164"/>
            <a:ext cx="352425" cy="425450"/>
          </p:xfrm>
          <a:graphic>
            <a:graphicData uri="http://schemas.openxmlformats.org/presentationml/2006/ole">
              <mc:AlternateContent xmlns:mc="http://schemas.openxmlformats.org/markup-compatibility/2006">
                <mc:Choice xmlns:v="urn:schemas-microsoft-com:vml" Requires="v">
                  <p:oleObj spid="_x0000_s261199" name="公式" r:id="rId6" imgW="190440" imgH="228600" progId="Equation.3">
                    <p:embed/>
                  </p:oleObj>
                </mc:Choice>
                <mc:Fallback>
                  <p:oleObj name="公式" r:id="rId6" imgW="190440" imgH="228600" progId="Equation.3">
                    <p:embed/>
                    <p:pic>
                      <p:nvPicPr>
                        <p:cNvPr id="63" name="对象 62"/>
                        <p:cNvPicPr>
                          <a:picLocks noChangeAspect="1" noChangeArrowheads="1"/>
                        </p:cNvPicPr>
                        <p:nvPr/>
                      </p:nvPicPr>
                      <p:blipFill>
                        <a:blip r:embed="rId7"/>
                        <a:srcRect/>
                        <a:stretch>
                          <a:fillRect/>
                        </a:stretch>
                      </p:blipFill>
                      <p:spPr bwMode="auto">
                        <a:xfrm>
                          <a:off x="7939616" y="3541164"/>
                          <a:ext cx="352425"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66" name="直接箭头连接符 65"/>
            <p:cNvCxnSpPr/>
            <p:nvPr/>
          </p:nvCxnSpPr>
          <p:spPr>
            <a:xfrm flipV="1">
              <a:off x="6810739" y="2431594"/>
              <a:ext cx="0" cy="1655379"/>
            </a:xfrm>
            <a:prstGeom prst="straightConnector1">
              <a:avLst/>
            </a:prstGeom>
            <a:ln w="38100">
              <a:solidFill>
                <a:schemeClr val="tx1"/>
              </a:solidFill>
              <a:tailEnd type="arrow"/>
            </a:ln>
          </p:spPr>
          <p:style>
            <a:lnRef idx="1">
              <a:schemeClr val="dk1"/>
            </a:lnRef>
            <a:fillRef idx="0">
              <a:schemeClr val="dk1"/>
            </a:fillRef>
            <a:effectRef idx="0">
              <a:schemeClr val="dk1"/>
            </a:effectRef>
            <a:fontRef idx="minor">
              <a:schemeClr val="tx1"/>
            </a:fontRef>
          </p:style>
        </p:cxnSp>
      </p:grpSp>
      <p:cxnSp>
        <p:nvCxnSpPr>
          <p:cNvPr id="71" name="直接箭头连接符 70"/>
          <p:cNvCxnSpPr/>
          <p:nvPr/>
        </p:nvCxnSpPr>
        <p:spPr>
          <a:xfrm>
            <a:off x="2273669" y="2177162"/>
            <a:ext cx="1407727" cy="0"/>
          </a:xfrm>
          <a:prstGeom prst="straightConnector1">
            <a:avLst/>
          </a:prstGeom>
          <a:ln w="38100">
            <a:solidFill>
              <a:schemeClr val="tx1">
                <a:alpha val="50000"/>
              </a:schemeClr>
            </a:solidFill>
            <a:tailEnd type="arrow"/>
          </a:ln>
        </p:spPr>
        <p:style>
          <a:lnRef idx="3">
            <a:schemeClr val="dk1"/>
          </a:lnRef>
          <a:fillRef idx="0">
            <a:schemeClr val="dk1"/>
          </a:fillRef>
          <a:effectRef idx="2">
            <a:schemeClr val="dk1"/>
          </a:effectRef>
          <a:fontRef idx="minor">
            <a:schemeClr val="tx1"/>
          </a:fontRef>
        </p:style>
      </p:cxnSp>
      <p:grpSp>
        <p:nvGrpSpPr>
          <p:cNvPr id="72" name="组合 71"/>
          <p:cNvGrpSpPr/>
          <p:nvPr/>
        </p:nvGrpSpPr>
        <p:grpSpPr>
          <a:xfrm>
            <a:off x="3917327" y="1400570"/>
            <a:ext cx="1461424" cy="1816168"/>
            <a:chOff x="7208925" y="4777111"/>
            <a:chExt cx="1808567" cy="1664318"/>
          </a:xfrm>
        </p:grpSpPr>
        <p:cxnSp>
          <p:nvCxnSpPr>
            <p:cNvPr id="73" name="直接箭头连接符 72"/>
            <p:cNvCxnSpPr/>
            <p:nvPr/>
          </p:nvCxnSpPr>
          <p:spPr>
            <a:xfrm>
              <a:off x="7208925" y="6421605"/>
              <a:ext cx="1808567" cy="0"/>
            </a:xfrm>
            <a:prstGeom prst="straightConnector1">
              <a:avLst/>
            </a:prstGeom>
            <a:ln w="38100">
              <a:solidFill>
                <a:schemeClr val="tx1"/>
              </a:solidFill>
              <a:tailEnd type="arrow"/>
            </a:ln>
          </p:spPr>
          <p:style>
            <a:lnRef idx="2">
              <a:schemeClr val="dk1"/>
            </a:lnRef>
            <a:fillRef idx="0">
              <a:schemeClr val="dk1"/>
            </a:fillRef>
            <a:effectRef idx="1">
              <a:schemeClr val="dk1"/>
            </a:effectRef>
            <a:fontRef idx="minor">
              <a:schemeClr val="tx1"/>
            </a:fontRef>
          </p:style>
        </p:cxnSp>
        <p:graphicFrame>
          <p:nvGraphicFramePr>
            <p:cNvPr id="74" name="对象 73"/>
            <p:cNvGraphicFramePr>
              <a:graphicFrameLocks noChangeAspect="1"/>
            </p:cNvGraphicFramePr>
            <p:nvPr>
              <p:extLst/>
            </p:nvPr>
          </p:nvGraphicFramePr>
          <p:xfrm>
            <a:off x="7360058" y="4777111"/>
            <a:ext cx="352425" cy="425450"/>
          </p:xfrm>
          <a:graphic>
            <a:graphicData uri="http://schemas.openxmlformats.org/presentationml/2006/ole">
              <mc:AlternateContent xmlns:mc="http://schemas.openxmlformats.org/markup-compatibility/2006">
                <mc:Choice xmlns:v="urn:schemas-microsoft-com:vml" Requires="v">
                  <p:oleObj spid="_x0000_s261200" name="公式" r:id="rId8" imgW="190440" imgH="228600" progId="Equation.3">
                    <p:embed/>
                  </p:oleObj>
                </mc:Choice>
                <mc:Fallback>
                  <p:oleObj name="公式" r:id="rId8" imgW="190440" imgH="228600" progId="Equation.3">
                    <p:embed/>
                    <p:pic>
                      <p:nvPicPr>
                        <p:cNvPr id="74" name="对象 73"/>
                        <p:cNvPicPr>
                          <a:picLocks noChangeAspect="1" noChangeArrowheads="1"/>
                        </p:cNvPicPr>
                        <p:nvPr/>
                      </p:nvPicPr>
                      <p:blipFill>
                        <a:blip r:embed="rId9"/>
                        <a:srcRect/>
                        <a:stretch>
                          <a:fillRect/>
                        </a:stretch>
                      </p:blipFill>
                      <p:spPr bwMode="auto">
                        <a:xfrm>
                          <a:off x="7360058" y="4777111"/>
                          <a:ext cx="352425"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5" name="对象 74"/>
            <p:cNvGraphicFramePr>
              <a:graphicFrameLocks noChangeAspect="1"/>
            </p:cNvGraphicFramePr>
            <p:nvPr>
              <p:extLst/>
            </p:nvPr>
          </p:nvGraphicFramePr>
          <p:xfrm>
            <a:off x="7484035" y="5913066"/>
            <a:ext cx="352425" cy="425450"/>
          </p:xfrm>
          <a:graphic>
            <a:graphicData uri="http://schemas.openxmlformats.org/presentationml/2006/ole">
              <mc:AlternateContent xmlns:mc="http://schemas.openxmlformats.org/markup-compatibility/2006">
                <mc:Choice xmlns:v="urn:schemas-microsoft-com:vml" Requires="v">
                  <p:oleObj spid="_x0000_s261201" name="公式" r:id="rId10" imgW="190440" imgH="228600" progId="Equation.3">
                    <p:embed/>
                  </p:oleObj>
                </mc:Choice>
                <mc:Fallback>
                  <p:oleObj name="公式" r:id="rId10" imgW="190440" imgH="228600" progId="Equation.3">
                    <p:embed/>
                    <p:pic>
                      <p:nvPicPr>
                        <p:cNvPr id="75" name="对象 74"/>
                        <p:cNvPicPr>
                          <a:picLocks noChangeAspect="1" noChangeArrowheads="1"/>
                        </p:cNvPicPr>
                        <p:nvPr/>
                      </p:nvPicPr>
                      <p:blipFill>
                        <a:blip r:embed="rId11"/>
                        <a:srcRect/>
                        <a:stretch>
                          <a:fillRect/>
                        </a:stretch>
                      </p:blipFill>
                      <p:spPr bwMode="auto">
                        <a:xfrm>
                          <a:off x="7484035" y="5913066"/>
                          <a:ext cx="352425"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6" name="任意多边形 75"/>
            <p:cNvSpPr/>
            <p:nvPr/>
          </p:nvSpPr>
          <p:spPr>
            <a:xfrm>
              <a:off x="7214556" y="5759827"/>
              <a:ext cx="1636071" cy="596464"/>
            </a:xfrm>
            <a:custGeom>
              <a:avLst/>
              <a:gdLst>
                <a:gd name="connsiteX0" fmla="*/ 0 w 1636071"/>
                <a:gd name="connsiteY0" fmla="*/ 5959 h 951890"/>
                <a:gd name="connsiteX1" fmla="*/ 520262 w 1636071"/>
                <a:gd name="connsiteY1" fmla="*/ 37490 h 951890"/>
                <a:gd name="connsiteX2" fmla="*/ 977462 w 1636071"/>
                <a:gd name="connsiteY2" fmla="*/ 289739 h 951890"/>
                <a:gd name="connsiteX3" fmla="*/ 1040524 w 1636071"/>
                <a:gd name="connsiteY3" fmla="*/ 731173 h 951890"/>
                <a:gd name="connsiteX4" fmla="*/ 1592317 w 1636071"/>
                <a:gd name="connsiteY4" fmla="*/ 904594 h 951890"/>
                <a:gd name="connsiteX5" fmla="*/ 1560786 w 1636071"/>
                <a:gd name="connsiteY5" fmla="*/ 951890 h 951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36071" h="951890">
                  <a:moveTo>
                    <a:pt x="0" y="5959"/>
                  </a:moveTo>
                  <a:cubicBezTo>
                    <a:pt x="178676" y="-1924"/>
                    <a:pt x="357352" y="-9807"/>
                    <a:pt x="520262" y="37490"/>
                  </a:cubicBezTo>
                  <a:cubicBezTo>
                    <a:pt x="683172" y="84787"/>
                    <a:pt x="890752" y="174125"/>
                    <a:pt x="977462" y="289739"/>
                  </a:cubicBezTo>
                  <a:cubicBezTo>
                    <a:pt x="1064172" y="405353"/>
                    <a:pt x="938048" y="628697"/>
                    <a:pt x="1040524" y="731173"/>
                  </a:cubicBezTo>
                  <a:cubicBezTo>
                    <a:pt x="1143000" y="833649"/>
                    <a:pt x="1505607" y="867808"/>
                    <a:pt x="1592317" y="904594"/>
                  </a:cubicBezTo>
                  <a:cubicBezTo>
                    <a:pt x="1679027" y="941380"/>
                    <a:pt x="1619906" y="946635"/>
                    <a:pt x="1560786" y="951890"/>
                  </a:cubicBezTo>
                </a:path>
              </a:pathLst>
            </a:custGeom>
            <a:noFill/>
            <a:ln w="57150">
              <a:solidFill>
                <a:schemeClr val="tx1">
                  <a:alpha val="50000"/>
                </a:schemeClr>
              </a:solidFill>
            </a:ln>
          </p:spPr>
          <p:style>
            <a:lnRef idx="3">
              <a:schemeClr val="dk1"/>
            </a:lnRef>
            <a:fillRef idx="0">
              <a:schemeClr val="dk1"/>
            </a:fillRef>
            <a:effectRef idx="2">
              <a:schemeClr val="dk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a:ea typeface="宋体"/>
                <a:cs typeface="+mn-cs"/>
              </a:endParaRPr>
            </a:p>
          </p:txBody>
        </p:sp>
        <p:cxnSp>
          <p:nvCxnSpPr>
            <p:cNvPr id="77" name="直接箭头连接符 76"/>
            <p:cNvCxnSpPr/>
            <p:nvPr/>
          </p:nvCxnSpPr>
          <p:spPr>
            <a:xfrm flipV="1">
              <a:off x="7215691" y="4786050"/>
              <a:ext cx="0" cy="1655379"/>
            </a:xfrm>
            <a:prstGeom prst="straightConnector1">
              <a:avLst/>
            </a:prstGeom>
            <a:ln w="38100">
              <a:solidFill>
                <a:schemeClr val="tx1"/>
              </a:solidFill>
              <a:tailEnd type="arrow"/>
            </a:ln>
          </p:spPr>
          <p:style>
            <a:lnRef idx="1">
              <a:schemeClr val="dk1"/>
            </a:lnRef>
            <a:fillRef idx="0">
              <a:schemeClr val="dk1"/>
            </a:fillRef>
            <a:effectRef idx="0">
              <a:schemeClr val="dk1"/>
            </a:effectRef>
            <a:fontRef idx="minor">
              <a:schemeClr val="tx1"/>
            </a:fontRef>
          </p:style>
        </p:cxnSp>
      </p:grpSp>
      <p:cxnSp>
        <p:nvCxnSpPr>
          <p:cNvPr id="80" name="直接箭头连接符 79"/>
          <p:cNvCxnSpPr/>
          <p:nvPr/>
        </p:nvCxnSpPr>
        <p:spPr>
          <a:xfrm>
            <a:off x="4604703" y="2202050"/>
            <a:ext cx="1708478" cy="0"/>
          </a:xfrm>
          <a:prstGeom prst="straightConnector1">
            <a:avLst/>
          </a:prstGeom>
          <a:ln w="38100">
            <a:solidFill>
              <a:schemeClr val="tx1">
                <a:alpha val="50000"/>
              </a:schemeClr>
            </a:solidFill>
            <a:tailEnd type="arrow"/>
          </a:ln>
        </p:spPr>
        <p:style>
          <a:lnRef idx="3">
            <a:schemeClr val="dk1"/>
          </a:lnRef>
          <a:fillRef idx="0">
            <a:schemeClr val="dk1"/>
          </a:fillRef>
          <a:effectRef idx="2">
            <a:schemeClr val="dk1"/>
          </a:effectRef>
          <a:fontRef idx="minor">
            <a:schemeClr val="tx1"/>
          </a:fontRef>
        </p:style>
      </p:cxnSp>
      <p:sp>
        <p:nvSpPr>
          <p:cNvPr id="81" name="Shape 109"/>
          <p:cNvSpPr txBox="1"/>
          <p:nvPr/>
        </p:nvSpPr>
        <p:spPr>
          <a:xfrm>
            <a:off x="1680485" y="1115617"/>
            <a:ext cx="2211777" cy="1010114"/>
          </a:xfrm>
          <a:prstGeom prst="rect">
            <a:avLst/>
          </a:prstGeom>
        </p:spPr>
        <p:txBody>
          <a:bodyPr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000" b="0" i="0" u="none" strike="noStrike" kern="1200" cap="none" spc="0" normalizeH="0" baseline="0" noProof="0" dirty="0" smtClean="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U: brutal but  wrong direction </a:t>
            </a:r>
            <a:endParaRPr kumimoji="0" lang="en" sz="2000" b="0" i="0" u="none" strike="noStrike" kern="1200" cap="none" spc="0" normalizeH="0" baseline="0" noProof="0" dirty="0" smtClean="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84" name="组合 83"/>
          <p:cNvGrpSpPr/>
          <p:nvPr/>
        </p:nvGrpSpPr>
        <p:grpSpPr>
          <a:xfrm>
            <a:off x="6656603" y="1382104"/>
            <a:ext cx="1841455" cy="1892174"/>
            <a:chOff x="6644950" y="3886774"/>
            <a:chExt cx="1963247" cy="1500433"/>
          </a:xfrm>
        </p:grpSpPr>
        <p:grpSp>
          <p:nvGrpSpPr>
            <p:cNvPr id="85" name="组合 84"/>
            <p:cNvGrpSpPr/>
            <p:nvPr/>
          </p:nvGrpSpPr>
          <p:grpSpPr>
            <a:xfrm>
              <a:off x="6644950" y="3886774"/>
              <a:ext cx="1963247" cy="1500433"/>
              <a:chOff x="7190994" y="4976087"/>
              <a:chExt cx="1963247" cy="1500433"/>
            </a:xfrm>
          </p:grpSpPr>
          <p:cxnSp>
            <p:nvCxnSpPr>
              <p:cNvPr id="90" name="直接箭头连接符 89"/>
              <p:cNvCxnSpPr/>
              <p:nvPr/>
            </p:nvCxnSpPr>
            <p:spPr>
              <a:xfrm>
                <a:off x="7232193" y="6469733"/>
                <a:ext cx="1808567" cy="0"/>
              </a:xfrm>
              <a:prstGeom prst="straightConnector1">
                <a:avLst/>
              </a:prstGeom>
              <a:ln w="38100">
                <a:solidFill>
                  <a:schemeClr val="tx1"/>
                </a:solidFill>
                <a:tailEnd type="arrow"/>
              </a:ln>
            </p:spPr>
            <p:style>
              <a:lnRef idx="2">
                <a:schemeClr val="dk1"/>
              </a:lnRef>
              <a:fillRef idx="0">
                <a:schemeClr val="dk1"/>
              </a:fillRef>
              <a:effectRef idx="1">
                <a:schemeClr val="dk1"/>
              </a:effectRef>
              <a:fontRef idx="minor">
                <a:schemeClr val="tx1"/>
              </a:fontRef>
            </p:style>
          </p:cxnSp>
          <p:graphicFrame>
            <p:nvGraphicFramePr>
              <p:cNvPr id="91" name="对象 90"/>
              <p:cNvGraphicFramePr>
                <a:graphicFrameLocks noChangeAspect="1"/>
              </p:cNvGraphicFramePr>
              <p:nvPr>
                <p:extLst/>
              </p:nvPr>
            </p:nvGraphicFramePr>
            <p:xfrm>
              <a:off x="7432618" y="4976087"/>
              <a:ext cx="352425" cy="425450"/>
            </p:xfrm>
            <a:graphic>
              <a:graphicData uri="http://schemas.openxmlformats.org/presentationml/2006/ole">
                <mc:AlternateContent xmlns:mc="http://schemas.openxmlformats.org/markup-compatibility/2006">
                  <mc:Choice xmlns:v="urn:schemas-microsoft-com:vml" Requires="v">
                    <p:oleObj spid="_x0000_s261202" name="公式" r:id="rId12" imgW="190440" imgH="228600" progId="Equation.3">
                      <p:embed/>
                    </p:oleObj>
                  </mc:Choice>
                  <mc:Fallback>
                    <p:oleObj name="公式" r:id="rId12" imgW="190440" imgH="228600" progId="Equation.3">
                      <p:embed/>
                      <p:pic>
                        <p:nvPicPr>
                          <p:cNvPr id="91" name="对象 90"/>
                          <p:cNvPicPr>
                            <a:picLocks noChangeAspect="1" noChangeArrowheads="1"/>
                          </p:cNvPicPr>
                          <p:nvPr/>
                        </p:nvPicPr>
                        <p:blipFill>
                          <a:blip r:embed="rId9"/>
                          <a:srcRect/>
                          <a:stretch>
                            <a:fillRect/>
                          </a:stretch>
                        </p:blipFill>
                        <p:spPr bwMode="auto">
                          <a:xfrm>
                            <a:off x="7432618" y="4976087"/>
                            <a:ext cx="352425"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2" name="任意多边形 91"/>
              <p:cNvSpPr/>
              <p:nvPr/>
            </p:nvSpPr>
            <p:spPr>
              <a:xfrm>
                <a:off x="7518170" y="5834429"/>
                <a:ext cx="1636071" cy="596464"/>
              </a:xfrm>
              <a:custGeom>
                <a:avLst/>
                <a:gdLst>
                  <a:gd name="connsiteX0" fmla="*/ 0 w 1636071"/>
                  <a:gd name="connsiteY0" fmla="*/ 5959 h 951890"/>
                  <a:gd name="connsiteX1" fmla="*/ 520262 w 1636071"/>
                  <a:gd name="connsiteY1" fmla="*/ 37490 h 951890"/>
                  <a:gd name="connsiteX2" fmla="*/ 977462 w 1636071"/>
                  <a:gd name="connsiteY2" fmla="*/ 289739 h 951890"/>
                  <a:gd name="connsiteX3" fmla="*/ 1040524 w 1636071"/>
                  <a:gd name="connsiteY3" fmla="*/ 731173 h 951890"/>
                  <a:gd name="connsiteX4" fmla="*/ 1592317 w 1636071"/>
                  <a:gd name="connsiteY4" fmla="*/ 904594 h 951890"/>
                  <a:gd name="connsiteX5" fmla="*/ 1560786 w 1636071"/>
                  <a:gd name="connsiteY5" fmla="*/ 951890 h 951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36071" h="951890">
                    <a:moveTo>
                      <a:pt x="0" y="5959"/>
                    </a:moveTo>
                    <a:cubicBezTo>
                      <a:pt x="178676" y="-1924"/>
                      <a:pt x="357352" y="-9807"/>
                      <a:pt x="520262" y="37490"/>
                    </a:cubicBezTo>
                    <a:cubicBezTo>
                      <a:pt x="683172" y="84787"/>
                      <a:pt x="890752" y="174125"/>
                      <a:pt x="977462" y="289739"/>
                    </a:cubicBezTo>
                    <a:cubicBezTo>
                      <a:pt x="1064172" y="405353"/>
                      <a:pt x="938048" y="628697"/>
                      <a:pt x="1040524" y="731173"/>
                    </a:cubicBezTo>
                    <a:cubicBezTo>
                      <a:pt x="1143000" y="833649"/>
                      <a:pt x="1505607" y="867808"/>
                      <a:pt x="1592317" y="904594"/>
                    </a:cubicBezTo>
                    <a:cubicBezTo>
                      <a:pt x="1679027" y="941380"/>
                      <a:pt x="1619906" y="946635"/>
                      <a:pt x="1560786" y="951890"/>
                    </a:cubicBezTo>
                  </a:path>
                </a:pathLst>
              </a:custGeom>
              <a:noFill/>
              <a:ln w="57150">
                <a:solidFill>
                  <a:schemeClr val="tx1">
                    <a:alpha val="50000"/>
                  </a:schemeClr>
                </a:solidFill>
              </a:ln>
            </p:spPr>
            <p:style>
              <a:lnRef idx="3">
                <a:schemeClr val="dk1"/>
              </a:lnRef>
              <a:fillRef idx="0">
                <a:schemeClr val="dk1"/>
              </a:fillRef>
              <a:effectRef idx="2">
                <a:schemeClr val="dk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a:ea typeface="宋体"/>
                  <a:cs typeface="+mn-cs"/>
                </a:endParaRPr>
              </a:p>
            </p:txBody>
          </p:sp>
          <p:cxnSp>
            <p:nvCxnSpPr>
              <p:cNvPr id="93" name="直接箭头连接符 92"/>
              <p:cNvCxnSpPr/>
              <p:nvPr/>
            </p:nvCxnSpPr>
            <p:spPr>
              <a:xfrm flipH="1" flipV="1">
                <a:off x="7190994" y="5026816"/>
                <a:ext cx="24696" cy="1449704"/>
              </a:xfrm>
              <a:prstGeom prst="straightConnector1">
                <a:avLst/>
              </a:prstGeom>
              <a:ln w="38100">
                <a:solidFill>
                  <a:schemeClr val="tx1"/>
                </a:solidFill>
                <a:tailEnd type="arrow"/>
              </a:ln>
            </p:spPr>
            <p:style>
              <a:lnRef idx="1">
                <a:schemeClr val="dk1"/>
              </a:lnRef>
              <a:fillRef idx="0">
                <a:schemeClr val="dk1"/>
              </a:fillRef>
              <a:effectRef idx="0">
                <a:schemeClr val="dk1"/>
              </a:effectRef>
              <a:fontRef idx="minor">
                <a:schemeClr val="tx1"/>
              </a:fontRef>
            </p:style>
          </p:cxnSp>
        </p:grpSp>
        <p:sp>
          <p:nvSpPr>
            <p:cNvPr id="86" name="任意多边形 85"/>
            <p:cNvSpPr/>
            <p:nvPr/>
          </p:nvSpPr>
          <p:spPr>
            <a:xfrm>
              <a:off x="6681658" y="4754646"/>
              <a:ext cx="1636071" cy="596464"/>
            </a:xfrm>
            <a:custGeom>
              <a:avLst/>
              <a:gdLst>
                <a:gd name="connsiteX0" fmla="*/ 0 w 1636071"/>
                <a:gd name="connsiteY0" fmla="*/ 5959 h 951890"/>
                <a:gd name="connsiteX1" fmla="*/ 520262 w 1636071"/>
                <a:gd name="connsiteY1" fmla="*/ 37490 h 951890"/>
                <a:gd name="connsiteX2" fmla="*/ 977462 w 1636071"/>
                <a:gd name="connsiteY2" fmla="*/ 289739 h 951890"/>
                <a:gd name="connsiteX3" fmla="*/ 1040524 w 1636071"/>
                <a:gd name="connsiteY3" fmla="*/ 731173 h 951890"/>
                <a:gd name="connsiteX4" fmla="*/ 1592317 w 1636071"/>
                <a:gd name="connsiteY4" fmla="*/ 904594 h 951890"/>
                <a:gd name="connsiteX5" fmla="*/ 1560786 w 1636071"/>
                <a:gd name="connsiteY5" fmla="*/ 951890 h 951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36071" h="951890">
                  <a:moveTo>
                    <a:pt x="0" y="5959"/>
                  </a:moveTo>
                  <a:cubicBezTo>
                    <a:pt x="178676" y="-1924"/>
                    <a:pt x="357352" y="-9807"/>
                    <a:pt x="520262" y="37490"/>
                  </a:cubicBezTo>
                  <a:cubicBezTo>
                    <a:pt x="683172" y="84787"/>
                    <a:pt x="890752" y="174125"/>
                    <a:pt x="977462" y="289739"/>
                  </a:cubicBezTo>
                  <a:cubicBezTo>
                    <a:pt x="1064172" y="405353"/>
                    <a:pt x="938048" y="628697"/>
                    <a:pt x="1040524" y="731173"/>
                  </a:cubicBezTo>
                  <a:cubicBezTo>
                    <a:pt x="1143000" y="833649"/>
                    <a:pt x="1505607" y="867808"/>
                    <a:pt x="1592317" y="904594"/>
                  </a:cubicBezTo>
                  <a:cubicBezTo>
                    <a:pt x="1679027" y="941380"/>
                    <a:pt x="1619906" y="946635"/>
                    <a:pt x="1560786" y="951890"/>
                  </a:cubicBezTo>
                </a:path>
              </a:pathLst>
            </a:custGeom>
            <a:noFill/>
            <a:ln w="57150">
              <a:solidFill>
                <a:schemeClr val="tx1">
                  <a:alpha val="50000"/>
                </a:schemeClr>
              </a:solidFill>
            </a:ln>
          </p:spPr>
          <p:style>
            <a:lnRef idx="3">
              <a:schemeClr val="dk1"/>
            </a:lnRef>
            <a:fillRef idx="0">
              <a:schemeClr val="dk1"/>
            </a:fillRef>
            <a:effectRef idx="2">
              <a:schemeClr val="dk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a:ea typeface="宋体"/>
                <a:cs typeface="+mn-cs"/>
              </a:endParaRPr>
            </a:p>
          </p:txBody>
        </p:sp>
        <p:cxnSp>
          <p:nvCxnSpPr>
            <p:cNvPr id="87" name="直接箭头连接符 86"/>
            <p:cNvCxnSpPr/>
            <p:nvPr/>
          </p:nvCxnSpPr>
          <p:spPr>
            <a:xfrm flipV="1">
              <a:off x="7862350" y="4647452"/>
              <a:ext cx="0" cy="540676"/>
            </a:xfrm>
            <a:prstGeom prst="straightConnector1">
              <a:avLst/>
            </a:prstGeom>
            <a:ln>
              <a:solidFill>
                <a:srgbClr val="FF0000"/>
              </a:solidFill>
              <a:tailEnd type="triangle"/>
            </a:ln>
          </p:spPr>
          <p:style>
            <a:lnRef idx="3">
              <a:schemeClr val="dk1"/>
            </a:lnRef>
            <a:fillRef idx="0">
              <a:schemeClr val="dk1"/>
            </a:fillRef>
            <a:effectRef idx="2">
              <a:schemeClr val="dk1"/>
            </a:effectRef>
            <a:fontRef idx="minor">
              <a:schemeClr val="tx1"/>
            </a:fontRef>
          </p:style>
        </p:cxnSp>
        <p:cxnSp>
          <p:nvCxnSpPr>
            <p:cNvPr id="88" name="直接箭头连接符 87"/>
            <p:cNvCxnSpPr/>
            <p:nvPr/>
          </p:nvCxnSpPr>
          <p:spPr>
            <a:xfrm>
              <a:off x="7074447" y="4807835"/>
              <a:ext cx="0" cy="490086"/>
            </a:xfrm>
            <a:prstGeom prst="straightConnector1">
              <a:avLst/>
            </a:prstGeom>
            <a:ln>
              <a:solidFill>
                <a:srgbClr val="FF0000"/>
              </a:solidFill>
              <a:tailEnd type="triangle"/>
            </a:ln>
          </p:spPr>
          <p:style>
            <a:lnRef idx="3">
              <a:schemeClr val="dk1"/>
            </a:lnRef>
            <a:fillRef idx="0">
              <a:schemeClr val="dk1"/>
            </a:fillRef>
            <a:effectRef idx="2">
              <a:schemeClr val="dk1"/>
            </a:effectRef>
            <a:fontRef idx="minor">
              <a:schemeClr val="tx1"/>
            </a:fontRef>
          </p:style>
        </p:cxnSp>
      </p:grpSp>
      <p:sp>
        <p:nvSpPr>
          <p:cNvPr id="94" name="Shape 109"/>
          <p:cNvSpPr txBox="1"/>
          <p:nvPr/>
        </p:nvSpPr>
        <p:spPr>
          <a:xfrm>
            <a:off x="4228357" y="1054772"/>
            <a:ext cx="2375925" cy="1040674"/>
          </a:xfrm>
          <a:prstGeom prst="rect">
            <a:avLst/>
          </a:prstGeom>
        </p:spPr>
        <p:txBody>
          <a:bodyPr lIns="91425" tIns="91425" rIns="91425" bIns="91425" anchor="t"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000" b="0" i="0" u="none" strike="noStrike" kern="1200" cap="none" spc="0" normalizeH="0" baseline="0" noProof="0" dirty="0" smtClean="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J: driving force,</a:t>
            </a:r>
            <a:r>
              <a:rPr kumimoji="0" lang="en-US" altLang="zh-CN" sz="2000" b="0"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2000" b="0" i="0" u="none" strike="noStrike" kern="1200" cap="none" spc="0" normalizeH="0" baseline="0" noProof="0" dirty="0" smtClean="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insufficient alone</a:t>
            </a:r>
            <a:endParaRPr kumimoji="0" lang="en" sz="2000" b="0" i="0" u="none" strike="noStrike" kern="1200" cap="none" spc="0" normalizeH="0" baseline="0" noProof="0" dirty="0" smtClean="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32" name="Shape 109"/>
          <p:cNvSpPr txBox="1"/>
          <p:nvPr/>
        </p:nvSpPr>
        <p:spPr>
          <a:xfrm>
            <a:off x="166508" y="3709414"/>
            <a:ext cx="3589274" cy="460489"/>
          </a:xfrm>
          <a:prstGeom prst="rect">
            <a:avLst/>
          </a:prstGeom>
        </p:spPr>
        <p:txBody>
          <a:bodyPr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200" b="0" i="0" u="none" strike="noStrike" kern="1200" cap="none" spc="0" normalizeH="0" baseline="0" noProof="0" dirty="0" smtClean="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a:t>
            </a:r>
            <a:r>
              <a:rPr kumimoji="0" lang="zh-CN" altLang="en-US" sz="2200" b="0" i="0" u="none" strike="noStrike" kern="1200" cap="none" spc="0" normalizeH="0" baseline="0" noProof="0" dirty="0" smtClean="0">
                <a:ln>
                  <a:noFill/>
                </a:ln>
                <a:solidFill>
                  <a:srgbClr val="0000CC"/>
                </a:solidFill>
                <a:effectLst/>
                <a:uLnTx/>
                <a:uFillTx/>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  大隋</a:t>
            </a:r>
            <a:r>
              <a:rPr kumimoji="0" lang="zh-CN" altLang="en-US" sz="2200" b="0" i="0" u="none" strike="noStrike" kern="1200" cap="none" spc="0" normalizeH="0" baseline="0" noProof="0" dirty="0">
                <a:ln>
                  <a:noFill/>
                </a:ln>
                <a:solidFill>
                  <a:srgbClr val="0000CC"/>
                </a:solidFill>
                <a:effectLst/>
                <a:uLnTx/>
                <a:uFillTx/>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江山</a:t>
            </a:r>
            <a:r>
              <a:rPr kumimoji="0" lang="zh-CN" altLang="en-US" sz="2200" b="0" i="0" u="none" strike="noStrike" kern="1200" cap="none" spc="0" normalizeH="0" baseline="0" noProof="0" dirty="0" smtClean="0">
                <a:ln>
                  <a:noFill/>
                </a:ln>
                <a:solidFill>
                  <a:srgbClr val="0000CC"/>
                </a:solidFill>
                <a:effectLst/>
                <a:uLnTx/>
                <a:uFillTx/>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a:t>
            </a:r>
            <a:r>
              <a:rPr kumimoji="0" lang="en-US" altLang="zh-CN" sz="2200" b="0" i="0" u="none" strike="noStrike" kern="1200" cap="none" spc="0" normalizeH="0" baseline="0" noProof="0" dirty="0" smtClean="0">
                <a:ln>
                  <a:noFill/>
                </a:ln>
                <a:solidFill>
                  <a:srgbClr val="0000CC"/>
                </a:solidFill>
                <a:effectLst/>
                <a:uLnTx/>
                <a:uFillTx/>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Fermi liquid</a:t>
            </a:r>
            <a:r>
              <a:rPr kumimoji="0" lang="zh-CN" altLang="en-US" sz="2200" b="0" i="0" u="none" strike="noStrike" kern="1200" cap="none" spc="0" normalizeH="0" baseline="0" noProof="0" dirty="0" smtClean="0">
                <a:ln>
                  <a:noFill/>
                </a:ln>
                <a:solidFill>
                  <a:srgbClr val="0000CC"/>
                </a:solidFill>
                <a:effectLst/>
                <a:uLnTx/>
                <a:uFillTx/>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 </a:t>
            </a:r>
            <a:endParaRPr kumimoji="0" lang="en" sz="2200" b="0" i="0" u="none" strike="noStrike" kern="1200" cap="none" spc="0" normalizeH="0" baseline="0" noProof="0" dirty="0" smtClean="0">
              <a:ln>
                <a:noFill/>
              </a:ln>
              <a:solidFill>
                <a:srgbClr val="0000CC"/>
              </a:solidFill>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3" name="图片 2"/>
          <p:cNvPicPr>
            <a:picLocks noChangeAspect="1"/>
          </p:cNvPicPr>
          <p:nvPr/>
        </p:nvPicPr>
        <p:blipFill>
          <a:blip r:embed="rId13"/>
          <a:stretch>
            <a:fillRect/>
          </a:stretch>
        </p:blipFill>
        <p:spPr>
          <a:xfrm>
            <a:off x="4039451" y="4290391"/>
            <a:ext cx="1926453" cy="2374686"/>
          </a:xfrm>
          <a:prstGeom prst="rect">
            <a:avLst/>
          </a:prstGeom>
        </p:spPr>
      </p:pic>
      <p:pic>
        <p:nvPicPr>
          <p:cNvPr id="5" name="图片 4"/>
          <p:cNvPicPr>
            <a:picLocks noChangeAspect="1"/>
          </p:cNvPicPr>
          <p:nvPr/>
        </p:nvPicPr>
        <p:blipFill rotWithShape="1">
          <a:blip r:embed="rId14"/>
          <a:srcRect t="-2097" r="33040" b="2097"/>
          <a:stretch/>
        </p:blipFill>
        <p:spPr>
          <a:xfrm>
            <a:off x="6781426" y="4365738"/>
            <a:ext cx="1763134" cy="2203213"/>
          </a:xfrm>
          <a:prstGeom prst="rect">
            <a:avLst/>
          </a:prstGeom>
        </p:spPr>
      </p:pic>
      <p:sp>
        <p:nvSpPr>
          <p:cNvPr id="38" name="Shape 109"/>
          <p:cNvSpPr txBox="1"/>
          <p:nvPr/>
        </p:nvSpPr>
        <p:spPr>
          <a:xfrm>
            <a:off x="3658924" y="3739387"/>
            <a:ext cx="2493290" cy="491035"/>
          </a:xfrm>
          <a:prstGeom prst="rect">
            <a:avLst/>
          </a:prstGeom>
        </p:spPr>
        <p:txBody>
          <a:bodyPr lIns="91425" tIns="91425" rIns="91425" bIns="91425" anchor="t"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200" b="0" i="0" u="none" strike="noStrike" kern="1200" cap="none" spc="0" normalizeH="0" baseline="0" noProof="0" dirty="0" smtClean="0">
                <a:ln>
                  <a:noFill/>
                </a:ln>
                <a:solidFill>
                  <a:srgbClr val="0000CC"/>
                </a:solidFill>
                <a:effectLst/>
                <a:uLnTx/>
                <a:uFillTx/>
                <a:latin typeface="Tahoma" panose="020B0604030504040204" pitchFamily="34" charset="0"/>
                <a:ea typeface="Tahoma" panose="020B0604030504040204" pitchFamily="34" charset="0"/>
                <a:cs typeface="Tahoma" panose="020B0604030504040204" pitchFamily="34" charset="0"/>
              </a:rPr>
              <a:t>程咬金</a:t>
            </a:r>
            <a:r>
              <a:rPr kumimoji="0" lang="en-US" altLang="zh-CN" sz="2200" b="0" i="0" u="none" strike="noStrike" kern="1200" cap="none" spc="0" normalizeH="0" baseline="0" noProof="0" dirty="0" smtClean="0">
                <a:ln>
                  <a:noFill/>
                </a:ln>
                <a:solidFill>
                  <a:srgbClr val="0000CC"/>
                </a:solidFill>
                <a:effectLst/>
                <a:uLnTx/>
                <a:uFillTx/>
                <a:latin typeface="Tahoma" panose="020B0604030504040204" pitchFamily="34" charset="0"/>
                <a:ea typeface="Tahoma" panose="020B0604030504040204" pitchFamily="34" charset="0"/>
                <a:cs typeface="Tahoma" panose="020B0604030504040204" pitchFamily="34" charset="0"/>
              </a:rPr>
              <a:t>:</a:t>
            </a:r>
            <a:r>
              <a:rPr kumimoji="0" lang="zh-CN" altLang="en-US" sz="2200" b="0" i="0" u="none" strike="noStrike" kern="1200" cap="none" spc="0" normalizeH="0" baseline="0" noProof="0" dirty="0" smtClean="0">
                <a:ln>
                  <a:noFill/>
                </a:ln>
                <a:solidFill>
                  <a:srgbClr val="0000CC"/>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altLang="zh-CN" sz="2200" b="0" i="0" u="none" strike="noStrike" kern="1200" cap="none" spc="0" normalizeH="0" baseline="0" noProof="0" dirty="0" smtClean="0">
                <a:ln>
                  <a:noFill/>
                </a:ln>
                <a:solidFill>
                  <a:srgbClr val="0000CC"/>
                </a:solidFill>
                <a:effectLst/>
                <a:uLnTx/>
                <a:uFillTx/>
                <a:latin typeface="Tahoma" panose="020B0604030504040204" pitchFamily="34" charset="0"/>
                <a:ea typeface="Tahoma" panose="020B0604030504040204" pitchFamily="34" charset="0"/>
                <a:cs typeface="Tahoma" panose="020B0604030504040204" pitchFamily="34" charset="0"/>
              </a:rPr>
              <a:t>U(</a:t>
            </a:r>
            <a:r>
              <a:rPr kumimoji="0" lang="zh-CN" altLang="en-US" sz="2200" b="0" i="0" u="none" strike="noStrike" kern="1200" cap="none" spc="0" normalizeH="0" baseline="0" noProof="0" dirty="0" smtClean="0">
                <a:ln>
                  <a:noFill/>
                </a:ln>
                <a:solidFill>
                  <a:srgbClr val="0000CC"/>
                </a:solidFill>
                <a:effectLst/>
                <a:uLnTx/>
                <a:uFillTx/>
                <a:latin typeface="Tahoma" panose="020B0604030504040204" pitchFamily="34" charset="0"/>
                <a:ea typeface="Tahoma" panose="020B0604030504040204" pitchFamily="34" charset="0"/>
                <a:cs typeface="Tahoma" panose="020B0604030504040204" pitchFamily="34" charset="0"/>
              </a:rPr>
              <a:t>瓦岗寨</a:t>
            </a:r>
            <a:r>
              <a:rPr kumimoji="0" lang="en-US" altLang="zh-CN" sz="2200" b="0" i="0" u="none" strike="noStrike" kern="1200" cap="none" spc="0" normalizeH="0" baseline="0" noProof="0" dirty="0" smtClean="0">
                <a:ln>
                  <a:noFill/>
                </a:ln>
                <a:solidFill>
                  <a:srgbClr val="0000CC"/>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zh-CN" altLang="en-US" sz="2200" b="0" i="0" u="none" strike="noStrike" kern="1200" cap="none" spc="0" normalizeH="0" baseline="0" noProof="0" dirty="0" smtClean="0">
                <a:ln>
                  <a:noFill/>
                </a:ln>
                <a:solidFill>
                  <a:srgbClr val="0000CC"/>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en-US" altLang="zh-CN" sz="2200" b="0" i="0" u="none" strike="noStrike" kern="1200" cap="none" spc="0" normalizeH="0" baseline="0" noProof="0" dirty="0" smtClean="0">
              <a:ln>
                <a:noFill/>
              </a:ln>
              <a:solidFill>
                <a:srgbClr val="0000CC"/>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39" name="Shape 109"/>
          <p:cNvSpPr txBox="1"/>
          <p:nvPr/>
        </p:nvSpPr>
        <p:spPr>
          <a:xfrm>
            <a:off x="6178188" y="3726411"/>
            <a:ext cx="2711985" cy="500217"/>
          </a:xfrm>
          <a:prstGeom prst="rect">
            <a:avLst/>
          </a:prstGeom>
        </p:spPr>
        <p:txBody>
          <a:bodyPr lIns="91425" tIns="91425" rIns="91425" bIns="91425" anchor="t"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200" b="0" i="0" u="none" strike="noStrike" kern="1200" cap="none" spc="0" normalizeH="0" baseline="0" noProof="0" dirty="0" smtClean="0">
                <a:ln>
                  <a:noFill/>
                </a:ln>
                <a:solidFill>
                  <a:srgbClr val="0000CC"/>
                </a:solidFill>
                <a:effectLst/>
                <a:uLnTx/>
                <a:uFillTx/>
                <a:latin typeface="Tahoma" panose="020B0604030504040204" pitchFamily="34" charset="0"/>
                <a:ea typeface="Tahoma" panose="020B0604030504040204" pitchFamily="34" charset="0"/>
                <a:cs typeface="Tahoma" panose="020B0604030504040204" pitchFamily="34" charset="0"/>
              </a:rPr>
              <a:t>李世民</a:t>
            </a:r>
            <a:r>
              <a:rPr kumimoji="0" lang="en-US" altLang="zh-CN" sz="2200" b="0" i="0" u="none" strike="noStrike" kern="1200" cap="none" spc="0" normalizeH="0" baseline="0" noProof="0" dirty="0" smtClean="0">
                <a:ln>
                  <a:noFill/>
                </a:ln>
                <a:solidFill>
                  <a:srgbClr val="0000CC"/>
                </a:solidFill>
                <a:effectLst/>
                <a:uLnTx/>
                <a:uFillTx/>
                <a:latin typeface="Tahoma" panose="020B0604030504040204" pitchFamily="34" charset="0"/>
                <a:ea typeface="Tahoma" panose="020B0604030504040204" pitchFamily="34" charset="0"/>
                <a:cs typeface="Tahoma" panose="020B0604030504040204" pitchFamily="34" charset="0"/>
              </a:rPr>
              <a:t>:</a:t>
            </a:r>
            <a:r>
              <a:rPr kumimoji="0" lang="zh-CN" altLang="en-US" sz="2200" b="0" i="0" u="none" strike="noStrike" kern="1200" cap="none" spc="0" normalizeH="0" baseline="0" noProof="0" dirty="0" smtClean="0">
                <a:ln>
                  <a:noFill/>
                </a:ln>
                <a:solidFill>
                  <a:srgbClr val="0000CC"/>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altLang="zh-CN" sz="2200" b="0" i="0" u="none" strike="noStrike" kern="1200" cap="none" spc="0" normalizeH="0" baseline="0" noProof="0" dirty="0">
                <a:ln>
                  <a:noFill/>
                </a:ln>
                <a:solidFill>
                  <a:srgbClr val="0000CC"/>
                </a:solidFill>
                <a:effectLst/>
                <a:uLnTx/>
                <a:uFillTx/>
                <a:latin typeface="Tahoma" panose="020B0604030504040204" pitchFamily="34" charset="0"/>
                <a:ea typeface="Tahoma" panose="020B0604030504040204" pitchFamily="34" charset="0"/>
                <a:cs typeface="Tahoma" panose="020B0604030504040204" pitchFamily="34" charset="0"/>
              </a:rPr>
              <a:t>J</a:t>
            </a:r>
            <a:r>
              <a:rPr kumimoji="0" lang="zh-CN" altLang="en-US" sz="2200" b="0" i="0" u="none" strike="noStrike" kern="1200" cap="none" spc="0" normalizeH="0" baseline="0" noProof="0" dirty="0" smtClean="0">
                <a:ln>
                  <a:noFill/>
                </a:ln>
                <a:solidFill>
                  <a:srgbClr val="0000CC"/>
                </a:solidFill>
                <a:effectLst/>
                <a:uLnTx/>
                <a:uFillTx/>
                <a:latin typeface="Tahoma" panose="020B0604030504040204" pitchFamily="34" charset="0"/>
                <a:ea typeface="Tahoma" panose="020B0604030504040204" pitchFamily="34" charset="0"/>
                <a:cs typeface="Tahoma" panose="020B0604030504040204" pitchFamily="34" charset="0"/>
              </a:rPr>
              <a:t> 关陇集团</a:t>
            </a:r>
            <a:r>
              <a:rPr kumimoji="0" lang="en-US" altLang="zh-CN" sz="2200" b="0" i="0" u="none" strike="noStrike" kern="1200" cap="none" spc="0" normalizeH="0" baseline="0" noProof="0" dirty="0" smtClean="0">
                <a:ln>
                  <a:noFill/>
                </a:ln>
                <a:solidFill>
                  <a:srgbClr val="0000CC"/>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 sz="2200" b="0" i="0" u="none" strike="noStrike" kern="1200" cap="none" spc="0" normalizeH="0" baseline="0" noProof="0" dirty="0" smtClean="0">
                <a:ln>
                  <a:noFill/>
                </a:ln>
                <a:solidFill>
                  <a:srgbClr val="0000CC"/>
                </a:solidFill>
                <a:effectLst/>
                <a:uLnTx/>
                <a:uFillTx/>
                <a:latin typeface="Tahoma" panose="020B0604030504040204" pitchFamily="34" charset="0"/>
                <a:ea typeface="Tahoma" panose="020B0604030504040204" pitchFamily="34" charset="0"/>
                <a:cs typeface="Tahoma" panose="020B0604030504040204" pitchFamily="34" charset="0"/>
              </a:rPr>
              <a:t>  </a:t>
            </a:r>
          </a:p>
        </p:txBody>
      </p:sp>
      <p:pic>
        <p:nvPicPr>
          <p:cNvPr id="7" name="图片 6"/>
          <p:cNvPicPr>
            <a:picLocks noChangeAspect="1"/>
          </p:cNvPicPr>
          <p:nvPr/>
        </p:nvPicPr>
        <p:blipFill rotWithShape="1">
          <a:blip r:embed="rId15"/>
          <a:srcRect l="19364" t="18128" b="7961"/>
          <a:stretch/>
        </p:blipFill>
        <p:spPr>
          <a:xfrm>
            <a:off x="1147007" y="4423199"/>
            <a:ext cx="2169994" cy="2088293"/>
          </a:xfrm>
          <a:prstGeom prst="rect">
            <a:avLst/>
          </a:prstGeom>
        </p:spPr>
      </p:pic>
    </p:spTree>
    <p:extLst>
      <p:ext uri="{BB962C8B-B14F-4D97-AF65-F5344CB8AC3E}">
        <p14:creationId xmlns:p14="http://schemas.microsoft.com/office/powerpoint/2010/main" val="1743679713"/>
      </p:ext>
    </p:extLst>
  </p:cSld>
  <p:clrMapOvr>
    <a:masterClrMapping/>
  </p:clrMapOvr>
  <mc:AlternateContent xmlns:mc="http://schemas.openxmlformats.org/markup-compatibility/2006" xmlns:p14="http://schemas.microsoft.com/office/powerpoint/2010/main">
    <mc:Choice Requires="p14">
      <p:transition spd="slow" p14:dur="2000" advTm="52660"/>
    </mc:Choice>
    <mc:Fallback xmlns="">
      <p:transition spd="slow" advTm="5266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8" grpId="0"/>
      <p:bldP spid="39"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Oval 5"/>
          <p:cNvSpPr/>
          <p:nvPr/>
        </p:nvSpPr>
        <p:spPr>
          <a:xfrm>
            <a:off x="398344" y="4773160"/>
            <a:ext cx="2737028" cy="1552390"/>
          </a:xfrm>
          <a:prstGeom prst="ellipse">
            <a:avLst/>
          </a:prstGeom>
          <a:solidFill>
            <a:srgbClr val="FBFE7E"/>
          </a:solidFill>
          <a:ln w="38100">
            <a:noFill/>
          </a:ln>
          <a:effectLst>
            <a:glow rad="101600">
              <a:srgbClr val="FFC000">
                <a:alpha val="60000"/>
              </a:srgb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l" defTabSz="914400" rtl="0" eaLnBrk="1" fontAlgn="auto" latinLnBrk="0" hangingPunct="1">
              <a:lnSpc>
                <a:spcPct val="100000"/>
              </a:lnSpc>
              <a:spcBef>
                <a:spcPct val="50000"/>
              </a:spcBef>
              <a:spcAft>
                <a:spcPts val="0"/>
              </a:spcAft>
              <a:buClrTx/>
              <a:buSzTx/>
              <a:buFontTx/>
              <a:buNone/>
              <a:tabLst/>
              <a:defRPr/>
            </a:pPr>
            <a:endParaRPr kumimoji="0" lang="en-US" sz="1800" b="1" i="0" u="none" strike="noStrike" kern="1200" cap="none" spc="0" normalizeH="0" baseline="0" noProof="0" dirty="0">
              <a:ln>
                <a:noFill/>
              </a:ln>
              <a:solidFill>
                <a:srgbClr val="0000CC"/>
              </a:solidFill>
              <a:effectLst/>
              <a:uLnTx/>
              <a:uFillTx/>
              <a:latin typeface="Arial"/>
              <a:ea typeface="宋体"/>
              <a:cs typeface="+mn-cs"/>
            </a:endParaRPr>
          </a:p>
        </p:txBody>
      </p:sp>
      <p:sp>
        <p:nvSpPr>
          <p:cNvPr id="24" name="Oval 5"/>
          <p:cNvSpPr/>
          <p:nvPr/>
        </p:nvSpPr>
        <p:spPr>
          <a:xfrm>
            <a:off x="5795779" y="4653193"/>
            <a:ext cx="3002240" cy="1829494"/>
          </a:xfrm>
          <a:prstGeom prst="ellipse">
            <a:avLst/>
          </a:prstGeom>
          <a:solidFill>
            <a:srgbClr val="FBFE7E"/>
          </a:solidFill>
          <a:ln w="38100">
            <a:noFill/>
          </a:ln>
          <a:effectLst>
            <a:glow rad="101600">
              <a:srgbClr val="FFC000">
                <a:alpha val="60000"/>
              </a:srgb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l" defTabSz="914400" rtl="0" eaLnBrk="1" fontAlgn="auto" latinLnBrk="0" hangingPunct="1">
              <a:lnSpc>
                <a:spcPct val="100000"/>
              </a:lnSpc>
              <a:spcBef>
                <a:spcPct val="50000"/>
              </a:spcBef>
              <a:spcAft>
                <a:spcPts val="0"/>
              </a:spcAft>
              <a:buClrTx/>
              <a:buSzTx/>
              <a:buFontTx/>
              <a:buNone/>
              <a:tabLst/>
              <a:defRPr/>
            </a:pPr>
            <a:endParaRPr kumimoji="0" lang="en-US" sz="1800" b="1" i="0" u="none" strike="noStrike" kern="1200" cap="none" spc="0" normalizeH="0" baseline="0" noProof="0" dirty="0">
              <a:ln>
                <a:noFill/>
              </a:ln>
              <a:solidFill>
                <a:srgbClr val="0000CC"/>
              </a:solidFill>
              <a:effectLst/>
              <a:uLnTx/>
              <a:uFillTx/>
              <a:latin typeface="Arial"/>
              <a:ea typeface="宋体"/>
              <a:cs typeface="+mn-cs"/>
            </a:endParaRPr>
          </a:p>
        </p:txBody>
      </p:sp>
      <p:sp>
        <p:nvSpPr>
          <p:cNvPr id="9" name="Oval 5"/>
          <p:cNvSpPr/>
          <p:nvPr/>
        </p:nvSpPr>
        <p:spPr>
          <a:xfrm>
            <a:off x="2985116" y="504405"/>
            <a:ext cx="2737028" cy="1552390"/>
          </a:xfrm>
          <a:prstGeom prst="ellipse">
            <a:avLst/>
          </a:prstGeom>
          <a:solidFill>
            <a:srgbClr val="FBFE7E"/>
          </a:solidFill>
          <a:ln w="38100">
            <a:noFill/>
          </a:ln>
          <a:effectLst>
            <a:glow rad="101600">
              <a:srgbClr val="FFC000">
                <a:alpha val="60000"/>
              </a:srgb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l" defTabSz="914400" rtl="0" eaLnBrk="1" fontAlgn="auto" latinLnBrk="0" hangingPunct="1">
              <a:lnSpc>
                <a:spcPct val="100000"/>
              </a:lnSpc>
              <a:spcBef>
                <a:spcPct val="50000"/>
              </a:spcBef>
              <a:spcAft>
                <a:spcPts val="0"/>
              </a:spcAft>
              <a:buClrTx/>
              <a:buSzTx/>
              <a:buFontTx/>
              <a:buNone/>
              <a:tabLst/>
              <a:defRPr/>
            </a:pPr>
            <a:endParaRPr kumimoji="0" lang="en-US" sz="1800" b="1" i="0" u="none" strike="noStrike" kern="1200" cap="none" spc="0" normalizeH="0" baseline="0" noProof="0" dirty="0">
              <a:ln>
                <a:noFill/>
              </a:ln>
              <a:solidFill>
                <a:srgbClr val="0000CC"/>
              </a:solidFill>
              <a:effectLst/>
              <a:uLnTx/>
              <a:uFillTx/>
              <a:latin typeface="Arial"/>
              <a:ea typeface="宋体"/>
              <a:cs typeface="+mn-cs"/>
            </a:endParaRPr>
          </a:p>
        </p:txBody>
      </p:sp>
      <p:sp>
        <p:nvSpPr>
          <p:cNvPr id="14" name="Text Box 26"/>
          <p:cNvSpPr txBox="1">
            <a:spLocks noChangeArrowheads="1"/>
          </p:cNvSpPr>
          <p:nvPr/>
        </p:nvSpPr>
        <p:spPr bwMode="auto">
          <a:xfrm>
            <a:off x="5985592" y="5247545"/>
            <a:ext cx="2622614"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2200" b="0" i="0" u="none" strike="noStrike" kern="1200" cap="none" spc="0" normalizeH="0" baseline="0" noProof="0" dirty="0" smtClean="0">
                <a:ln>
                  <a:noFill/>
                </a:ln>
                <a:solidFill>
                  <a:srgbClr val="0000CC"/>
                </a:solidFill>
                <a:effectLst/>
                <a:uLnTx/>
                <a:uFillTx/>
                <a:latin typeface="Tahoma" pitchFamily="34" charset="0"/>
                <a:ea typeface="宋体" pitchFamily="2" charset="-122"/>
                <a:cs typeface="+mn-cs"/>
              </a:rPr>
              <a:t>Multi-band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2200" b="0" i="0" u="none" strike="noStrike" kern="1200" cap="none" spc="0" normalizeH="0" baseline="0" noProof="0" dirty="0" smtClean="0">
                <a:ln>
                  <a:noFill/>
                </a:ln>
                <a:solidFill>
                  <a:srgbClr val="0000CC"/>
                </a:solidFill>
                <a:effectLst/>
                <a:uLnTx/>
                <a:uFillTx/>
                <a:latin typeface="Tahoma" pitchFamily="34" charset="0"/>
                <a:ea typeface="宋体" pitchFamily="2" charset="-122"/>
                <a:cs typeface="+mn-cs"/>
              </a:rPr>
              <a:t>Curie-Weiss Metal</a:t>
            </a:r>
          </a:p>
        </p:txBody>
      </p:sp>
      <p:sp>
        <p:nvSpPr>
          <p:cNvPr id="17" name="Oval 5"/>
          <p:cNvSpPr/>
          <p:nvPr/>
        </p:nvSpPr>
        <p:spPr>
          <a:xfrm>
            <a:off x="2998764" y="2889548"/>
            <a:ext cx="2924865" cy="1552390"/>
          </a:xfrm>
          <a:prstGeom prst="ellipse">
            <a:avLst/>
          </a:prstGeom>
          <a:solidFill>
            <a:srgbClr val="FBFE7E"/>
          </a:solidFill>
          <a:ln w="38100">
            <a:noFill/>
          </a:ln>
          <a:effectLst>
            <a:glow rad="101600">
              <a:srgbClr val="FFC000">
                <a:alpha val="60000"/>
              </a:srgb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l" defTabSz="914400" rtl="0" eaLnBrk="1" fontAlgn="auto" latinLnBrk="0" hangingPunct="1">
              <a:lnSpc>
                <a:spcPct val="100000"/>
              </a:lnSpc>
              <a:spcBef>
                <a:spcPct val="50000"/>
              </a:spcBef>
              <a:spcAft>
                <a:spcPts val="0"/>
              </a:spcAft>
              <a:buClrTx/>
              <a:buSzTx/>
              <a:buFontTx/>
              <a:buNone/>
              <a:tabLst/>
              <a:defRPr/>
            </a:pPr>
            <a:endParaRPr kumimoji="0" lang="en-US" sz="1800" b="1" i="0" u="none" strike="noStrike" kern="1200" cap="none" spc="0" normalizeH="0" baseline="0" noProof="0" dirty="0">
              <a:ln>
                <a:noFill/>
              </a:ln>
              <a:solidFill>
                <a:srgbClr val="0000CC"/>
              </a:solidFill>
              <a:effectLst/>
              <a:uLnTx/>
              <a:uFillTx/>
              <a:latin typeface="Arial"/>
              <a:ea typeface="宋体"/>
              <a:cs typeface="+mn-cs"/>
            </a:endParaRPr>
          </a:p>
        </p:txBody>
      </p:sp>
      <p:sp>
        <p:nvSpPr>
          <p:cNvPr id="19" name="Text Box 26"/>
          <p:cNvSpPr txBox="1">
            <a:spLocks noChangeArrowheads="1"/>
          </p:cNvSpPr>
          <p:nvPr/>
        </p:nvSpPr>
        <p:spPr bwMode="auto">
          <a:xfrm>
            <a:off x="3227825" y="3544215"/>
            <a:ext cx="250287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2200" b="0" i="0" u="none" strike="noStrike" kern="1200" cap="none" spc="0" normalizeH="0" baseline="0" noProof="0" dirty="0" smtClean="0">
                <a:ln>
                  <a:noFill/>
                </a:ln>
                <a:solidFill>
                  <a:srgbClr val="0000CC"/>
                </a:solidFill>
                <a:effectLst/>
                <a:uLnTx/>
                <a:uFillTx/>
                <a:latin typeface="Tahoma" pitchFamily="34" charset="0"/>
                <a:ea typeface="宋体" pitchFamily="2" charset="-122"/>
                <a:cs typeface="+mn-cs"/>
              </a:rPr>
              <a:t>Hubbard models</a:t>
            </a:r>
          </a:p>
        </p:txBody>
      </p:sp>
      <p:sp>
        <p:nvSpPr>
          <p:cNvPr id="13" name="Line 16"/>
          <p:cNvSpPr>
            <a:spLocks noChangeShapeType="1"/>
          </p:cNvSpPr>
          <p:nvPr/>
        </p:nvSpPr>
        <p:spPr bwMode="auto">
          <a:xfrm flipV="1">
            <a:off x="4434949" y="2160990"/>
            <a:ext cx="0" cy="611188"/>
          </a:xfrm>
          <a:prstGeom prst="line">
            <a:avLst/>
          </a:prstGeom>
          <a:noFill/>
          <a:ln w="38100">
            <a:solidFill>
              <a:srgbClr val="FF0000"/>
            </a:solidFill>
            <a:round/>
            <a:headEnd type="stealth" w="lg" len="lg"/>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2200" b="0" i="0" u="none" strike="noStrike" kern="1200" cap="none" spc="0" normalizeH="0" baseline="0" noProof="0" smtClean="0">
              <a:ln>
                <a:noFill/>
              </a:ln>
              <a:solidFill>
                <a:srgbClr val="0000CC"/>
              </a:solidFill>
              <a:effectLst/>
              <a:uLnTx/>
              <a:uFillTx/>
              <a:latin typeface="Tahoma" panose="020B0604030504040204" pitchFamily="34" charset="0"/>
              <a:ea typeface="宋体"/>
              <a:cs typeface="+mn-cs"/>
            </a:endParaRPr>
          </a:p>
        </p:txBody>
      </p:sp>
      <p:sp>
        <p:nvSpPr>
          <p:cNvPr id="15" name="Line 16"/>
          <p:cNvSpPr>
            <a:spLocks noChangeShapeType="1"/>
          </p:cNvSpPr>
          <p:nvPr/>
        </p:nvSpPr>
        <p:spPr bwMode="auto">
          <a:xfrm flipV="1">
            <a:off x="2494297" y="4312954"/>
            <a:ext cx="520316" cy="375338"/>
          </a:xfrm>
          <a:prstGeom prst="line">
            <a:avLst/>
          </a:prstGeom>
          <a:noFill/>
          <a:ln w="38100">
            <a:solidFill>
              <a:srgbClr val="FF0000"/>
            </a:solidFill>
            <a:round/>
            <a:headEnd type="stealth" w="lg" len="lg"/>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2200" b="0" i="0" u="none" strike="noStrike" kern="1200" cap="none" spc="0" normalizeH="0" baseline="0" noProof="0" smtClean="0">
              <a:ln>
                <a:noFill/>
              </a:ln>
              <a:solidFill>
                <a:srgbClr val="0000CC"/>
              </a:solidFill>
              <a:effectLst/>
              <a:uLnTx/>
              <a:uFillTx/>
              <a:latin typeface="Tahoma" panose="020B0604030504040204" pitchFamily="34" charset="0"/>
              <a:ea typeface="宋体"/>
              <a:cs typeface="+mn-cs"/>
            </a:endParaRPr>
          </a:p>
        </p:txBody>
      </p:sp>
      <p:sp>
        <p:nvSpPr>
          <p:cNvPr id="18" name="Line 16"/>
          <p:cNvSpPr>
            <a:spLocks noChangeShapeType="1"/>
          </p:cNvSpPr>
          <p:nvPr/>
        </p:nvSpPr>
        <p:spPr bwMode="auto">
          <a:xfrm>
            <a:off x="5905592" y="4188445"/>
            <a:ext cx="522504" cy="370863"/>
          </a:xfrm>
          <a:prstGeom prst="line">
            <a:avLst/>
          </a:prstGeom>
          <a:noFill/>
          <a:ln w="38100">
            <a:solidFill>
              <a:srgbClr val="FF0000"/>
            </a:solidFill>
            <a:round/>
            <a:headEnd type="stealth" w="lg" len="lg"/>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2200" b="0" i="0" u="none" strike="noStrike" kern="1200" cap="none" spc="0" normalizeH="0" baseline="0" noProof="0" smtClean="0">
              <a:ln>
                <a:noFill/>
              </a:ln>
              <a:solidFill>
                <a:srgbClr val="0000CC"/>
              </a:solidFill>
              <a:effectLst/>
              <a:uLnTx/>
              <a:uFillTx/>
              <a:latin typeface="Tahoma" panose="020B0604030504040204" pitchFamily="34" charset="0"/>
              <a:ea typeface="宋体"/>
              <a:cs typeface="+mn-cs"/>
            </a:endParaRPr>
          </a:p>
        </p:txBody>
      </p:sp>
      <p:grpSp>
        <p:nvGrpSpPr>
          <p:cNvPr id="20" name="组合 19"/>
          <p:cNvGrpSpPr/>
          <p:nvPr/>
        </p:nvGrpSpPr>
        <p:grpSpPr>
          <a:xfrm>
            <a:off x="5991366" y="597527"/>
            <a:ext cx="2457653" cy="1672418"/>
            <a:chOff x="3010333" y="2849911"/>
            <a:chExt cx="4413620" cy="3265874"/>
          </a:xfrm>
        </p:grpSpPr>
        <p:pic>
          <p:nvPicPr>
            <p:cNvPr id="21"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73144" y="2849911"/>
              <a:ext cx="4050809" cy="32658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2" name="矩形 21"/>
            <p:cNvSpPr/>
            <p:nvPr/>
          </p:nvSpPr>
          <p:spPr>
            <a:xfrm rot="16200000">
              <a:off x="1877657" y="4085133"/>
              <a:ext cx="2854275" cy="588924"/>
            </a:xfrm>
            <a:prstGeom prst="rect">
              <a:avLst/>
            </a:prstGeom>
            <a:solidFill>
              <a:schemeClr val="bg1"/>
            </a:solidFill>
          </p:spPr>
          <p:txBody>
            <a:bodyPr wrap="square">
              <a:spAutoFit/>
            </a:bodyPr>
            <a:lstStyle/>
            <a:p>
              <a:pPr marL="0" marR="0" lvl="0" indent="0" algn="ctr" defTabSz="914400" rtl="0" eaLnBrk="1" fontAlgn="base" latinLnBrk="0" hangingPunct="1">
                <a:lnSpc>
                  <a:spcPct val="100000"/>
                </a:lnSpc>
                <a:spcBef>
                  <a:spcPct val="0"/>
                </a:spcBef>
                <a:spcAft>
                  <a:spcPct val="0"/>
                </a:spcAft>
                <a:buClrTx/>
                <a:buSzPct val="70000"/>
                <a:buFontTx/>
                <a:buNone/>
                <a:tabLst/>
                <a:defRPr/>
              </a:pPr>
              <a:r>
                <a:rPr kumimoji="0" lang="en-US" altLang="zh-CN" sz="1800" b="0" i="0" u="none" strike="noStrike" kern="1200" cap="none" spc="0" normalizeH="0" baseline="0" noProof="0" dirty="0" smtClean="0">
                  <a:ln>
                    <a:noFill/>
                  </a:ln>
                  <a:solidFill>
                    <a:srgbClr val="0000CC"/>
                  </a:solidFill>
                  <a:effectLst/>
                  <a:uLnTx/>
                  <a:uFillTx/>
                  <a:latin typeface="Tahoma" pitchFamily="34" charset="0"/>
                  <a:ea typeface="Tahoma" panose="020B0604030504040204" pitchFamily="34" charset="0"/>
                  <a:cs typeface="Tahoma" panose="020B0604030504040204" pitchFamily="34" charset="0"/>
                </a:rPr>
                <a:t>Neel order</a:t>
              </a:r>
              <a:endParaRPr kumimoji="0" lang="en-US" altLang="zh-CN" sz="1800" b="0" i="0" u="none" strike="noStrike" kern="1200" cap="none" spc="0" normalizeH="0" baseline="0" noProof="0" dirty="0">
                <a:ln>
                  <a:noFill/>
                </a:ln>
                <a:solidFill>
                  <a:srgbClr val="0000CC"/>
                </a:solidFill>
                <a:effectLst/>
                <a:uLnTx/>
                <a:uFillTx/>
                <a:latin typeface="Tahoma" pitchFamily="34" charset="0"/>
                <a:ea typeface="Tahoma" panose="020B0604030504040204" pitchFamily="34" charset="0"/>
                <a:cs typeface="Tahoma" panose="020B0604030504040204" pitchFamily="34" charset="0"/>
              </a:endParaRPr>
            </a:p>
          </p:txBody>
        </p:sp>
      </p:grpSp>
      <p:pic>
        <p:nvPicPr>
          <p:cNvPr id="23" name="图片 22"/>
          <p:cNvPicPr>
            <a:picLocks noChangeAspect="1"/>
          </p:cNvPicPr>
          <p:nvPr/>
        </p:nvPicPr>
        <p:blipFill rotWithShape="1">
          <a:blip r:embed="rId4"/>
          <a:srcRect l="-3555" t="3648" r="-1"/>
          <a:stretch/>
        </p:blipFill>
        <p:spPr>
          <a:xfrm>
            <a:off x="398344" y="2615291"/>
            <a:ext cx="2242290" cy="1857848"/>
          </a:xfrm>
          <a:prstGeom prst="rect">
            <a:avLst/>
          </a:prstGeom>
        </p:spPr>
      </p:pic>
      <p:pic>
        <p:nvPicPr>
          <p:cNvPr id="26" name="Picture 2859" descr="Key Imag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69060" y="2735646"/>
            <a:ext cx="1783779" cy="1783779"/>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27" name="Text Box 26"/>
              <p:cNvSpPr txBox="1">
                <a:spLocks noChangeArrowheads="1"/>
              </p:cNvSpPr>
              <p:nvPr/>
            </p:nvSpPr>
            <p:spPr bwMode="auto">
              <a:xfrm>
                <a:off x="3261824" y="784804"/>
                <a:ext cx="2193491" cy="110799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altLang="zh-CN" sz="2400" b="0" i="1" u="none" strike="noStrike" kern="1200" cap="none" spc="0" normalizeH="0" baseline="0" noProof="0" smtClean="0">
                          <a:ln>
                            <a:noFill/>
                          </a:ln>
                          <a:solidFill>
                            <a:srgbClr val="0000CC"/>
                          </a:solidFill>
                          <a:effectLst/>
                          <a:uLnTx/>
                          <a:uFillTx/>
                          <a:latin typeface="Cambria Math" panose="02040503050406030204" pitchFamily="18" charset="0"/>
                          <a:ea typeface="宋体" pitchFamily="2" charset="-122"/>
                          <a:cs typeface="+mn-cs"/>
                        </a:rPr>
                        <m:t>𝑁</m:t>
                      </m:r>
                      <m:r>
                        <a:rPr kumimoji="0" lang="en-US" altLang="zh-CN" sz="2400" b="0" i="1" u="none" strike="noStrike" kern="1200" cap="none" spc="0" normalizeH="0" baseline="0" noProof="0" smtClean="0">
                          <a:ln>
                            <a:noFill/>
                          </a:ln>
                          <a:solidFill>
                            <a:srgbClr val="0000CC"/>
                          </a:solidFill>
                          <a:effectLst/>
                          <a:uLnTx/>
                          <a:uFillTx/>
                          <a:latin typeface="Cambria Math" panose="02040503050406030204" pitchFamily="18" charset="0"/>
                          <a:ea typeface="宋体" pitchFamily="2" charset="-122"/>
                          <a:cs typeface="+mn-cs"/>
                        </a:rPr>
                        <m:t>&gt;2</m:t>
                      </m:r>
                      <m:r>
                        <a:rPr kumimoji="0" lang="en-US" altLang="zh-CN" sz="2400" b="0" i="0" u="none" strike="noStrike" kern="1200" cap="none" spc="0" normalizeH="0" baseline="0" noProof="0" smtClean="0">
                          <a:ln>
                            <a:noFill/>
                          </a:ln>
                          <a:solidFill>
                            <a:srgbClr val="0000CC"/>
                          </a:solidFill>
                          <a:effectLst/>
                          <a:uLnTx/>
                          <a:uFillTx/>
                          <a:latin typeface="Cambria Math" panose="02040503050406030204" pitchFamily="18" charset="0"/>
                          <a:ea typeface="宋体" pitchFamily="2" charset="-122"/>
                          <a:cs typeface="+mn-cs"/>
                        </a:rPr>
                        <m:t> </m:t>
                      </m:r>
                    </m:oMath>
                  </m:oMathPara>
                </a14:m>
                <a:endParaRPr kumimoji="0" lang="en-US" altLang="zh-CN" sz="2400" b="0" i="0" u="none" strike="noStrike" kern="1200" cap="none" spc="0" normalizeH="0" baseline="0" noProof="0" dirty="0" smtClean="0">
                  <a:ln>
                    <a:noFill/>
                  </a:ln>
                  <a:solidFill>
                    <a:srgbClr val="0000CC"/>
                  </a:solidFill>
                  <a:effectLst/>
                  <a:uLnTx/>
                  <a:uFillTx/>
                  <a:latin typeface="Tahoma" pitchFamily="34" charset="0"/>
                  <a:ea typeface="宋体" pitchFamily="2" charset="-122"/>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2100" b="0" i="0" u="none" strike="noStrike" kern="1200" cap="none" spc="0" normalizeH="0" baseline="0" noProof="0" dirty="0" smtClean="0">
                    <a:ln>
                      <a:noFill/>
                    </a:ln>
                    <a:solidFill>
                      <a:srgbClr val="0000CC"/>
                    </a:solidFill>
                    <a:effectLst/>
                    <a:uLnTx/>
                    <a:uFillTx/>
                    <a:latin typeface="Tahoma" pitchFamily="34" charset="0"/>
                    <a:ea typeface="宋体" pitchFamily="2" charset="-122"/>
                    <a:cs typeface="+mn-cs"/>
                  </a:rPr>
                  <a:t>Slater (Neel)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2100" b="0" i="0" u="none" strike="noStrike" kern="1200" cap="none" spc="0" normalizeH="0" baseline="0" noProof="0" dirty="0" smtClean="0">
                    <a:ln>
                      <a:noFill/>
                    </a:ln>
                    <a:solidFill>
                      <a:srgbClr val="0000CC"/>
                    </a:solidFill>
                    <a:effectLst/>
                    <a:uLnTx/>
                    <a:uFillTx/>
                    <a:latin typeface="Tahoma" pitchFamily="34" charset="0"/>
                    <a:ea typeface="宋体" pitchFamily="2" charset="-122"/>
                    <a:cs typeface="+mn-cs"/>
                  </a:rPr>
                  <a:t> </a:t>
                </a:r>
                <a:r>
                  <a:rPr kumimoji="0" lang="en-US" altLang="zh-CN" sz="2100" b="0" i="0" u="none" strike="noStrike" kern="1200" cap="none" spc="0" normalizeH="0" baseline="0" noProof="0" dirty="0" err="1" smtClean="0">
                    <a:ln>
                      <a:noFill/>
                    </a:ln>
                    <a:solidFill>
                      <a:srgbClr val="0000CC"/>
                    </a:solidFill>
                    <a:effectLst/>
                    <a:uLnTx/>
                    <a:uFillTx/>
                    <a:latin typeface="Tahoma" pitchFamily="34" charset="0"/>
                    <a:ea typeface="宋体" pitchFamily="2" charset="-122"/>
                    <a:cs typeface="+mn-cs"/>
                  </a:rPr>
                  <a:t>v.s</a:t>
                </a:r>
                <a:r>
                  <a:rPr kumimoji="0" lang="en-US" altLang="zh-CN" sz="2100" b="0" i="0" u="none" strike="noStrike" kern="1200" cap="none" spc="0" normalizeH="0" baseline="0" noProof="0" dirty="0" smtClean="0">
                    <a:ln>
                      <a:noFill/>
                    </a:ln>
                    <a:solidFill>
                      <a:srgbClr val="0000CC"/>
                    </a:solidFill>
                    <a:effectLst/>
                    <a:uLnTx/>
                    <a:uFillTx/>
                    <a:latin typeface="Tahoma" pitchFamily="34" charset="0"/>
                    <a:ea typeface="宋体" pitchFamily="2" charset="-122"/>
                    <a:cs typeface="+mn-cs"/>
                  </a:rPr>
                  <a:t>. Mott (VBS)</a:t>
                </a:r>
                <a:endParaRPr kumimoji="0" lang="en-US" altLang="zh-CN" sz="2100" b="0" i="0" u="none" strike="noStrike" kern="1200" cap="none" spc="0" normalizeH="0" baseline="0" noProof="0" dirty="0">
                  <a:ln>
                    <a:noFill/>
                  </a:ln>
                  <a:solidFill>
                    <a:srgbClr val="0000CC"/>
                  </a:solidFill>
                  <a:effectLst/>
                  <a:uLnTx/>
                  <a:uFillTx/>
                  <a:latin typeface="Tahoma" pitchFamily="34" charset="0"/>
                  <a:ea typeface="宋体" pitchFamily="2" charset="-122"/>
                  <a:cs typeface="+mn-cs"/>
                </a:endParaRPr>
              </a:p>
            </p:txBody>
          </p:sp>
        </mc:Choice>
        <mc:Fallback xmlns="">
          <p:sp>
            <p:nvSpPr>
              <p:cNvPr id="27" name="Text Box 26"/>
              <p:cNvSpPr txBox="1">
                <a:spLocks noRot="1" noChangeAspect="1" noMove="1" noResize="1" noEditPoints="1" noAdjustHandles="1" noChangeArrowheads="1" noChangeShapeType="1" noTextEdit="1"/>
              </p:cNvSpPr>
              <p:nvPr/>
            </p:nvSpPr>
            <p:spPr bwMode="auto">
              <a:xfrm>
                <a:off x="3261824" y="784804"/>
                <a:ext cx="2193491" cy="1107996"/>
              </a:xfrm>
              <a:prstGeom prst="rect">
                <a:avLst/>
              </a:prstGeom>
              <a:blipFill>
                <a:blip r:embed="rId6"/>
                <a:stretch>
                  <a:fillRect b="-9945"/>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8" name="Text Box 26"/>
              <p:cNvSpPr txBox="1">
                <a:spLocks noChangeArrowheads="1"/>
              </p:cNvSpPr>
              <p:nvPr/>
            </p:nvSpPr>
            <p:spPr bwMode="auto">
              <a:xfrm>
                <a:off x="624280" y="4955158"/>
                <a:ext cx="2285156" cy="135421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2000" b="0" i="0" u="none" strike="noStrike" kern="1200" cap="none" spc="0" normalizeH="0" baseline="0" noProof="0" dirty="0" smtClean="0">
                    <a:ln>
                      <a:noFill/>
                    </a:ln>
                    <a:solidFill>
                      <a:srgbClr val="0000CC"/>
                    </a:solidFill>
                    <a:effectLst/>
                    <a:uLnTx/>
                    <a:uFillTx/>
                    <a:latin typeface="Tahoma" pitchFamily="34" charset="0"/>
                    <a:ea typeface="宋体" pitchFamily="2" charset="-122"/>
                    <a:cs typeface="+mn-cs"/>
                  </a:rPr>
                  <a:t>N</a:t>
                </a:r>
                <a:r>
                  <a:rPr kumimoji="0" lang="en-US" altLang="zh-CN" sz="2000" b="0" i="0" u="none" strike="noStrike" kern="1200" cap="none" spc="0" normalizeH="0" baseline="0" noProof="0" dirty="0" smtClean="0">
                    <a:ln>
                      <a:noFill/>
                    </a:ln>
                    <a:solidFill>
                      <a:srgbClr val="0000CC"/>
                    </a:solidFill>
                    <a:effectLst/>
                    <a:uLnTx/>
                    <a:uFillTx/>
                    <a:latin typeface="Tahoma" pitchFamily="34" charset="0"/>
                    <a:ea typeface="宋体" pitchFamily="2" charset="-122"/>
                    <a:cs typeface="+mn-cs"/>
                    <a:sym typeface="Wingdings" panose="05000000000000000000" pitchFamily="2" charset="2"/>
                  </a:rPr>
                  <a:t> </a:t>
                </a:r>
                <a14:m>
                  <m:oMath xmlns:m="http://schemas.openxmlformats.org/officeDocument/2006/math">
                    <m:r>
                      <a:rPr kumimoji="0" lang="en-US" altLang="zh-CN" sz="2000" b="0" i="1" u="none" strike="noStrike" kern="1200" cap="none" spc="0" normalizeH="0" baseline="0" noProof="0" smtClean="0">
                        <a:ln>
                          <a:noFill/>
                        </a:ln>
                        <a:solidFill>
                          <a:srgbClr val="0000CC"/>
                        </a:solidFill>
                        <a:effectLst/>
                        <a:uLnTx/>
                        <a:uFillTx/>
                        <a:latin typeface="Cambria Math" panose="02040503050406030204" pitchFamily="18" charset="0"/>
                        <a:ea typeface="宋体" pitchFamily="2" charset="-122"/>
                        <a:cs typeface="+mn-cs"/>
                        <a:sym typeface="Wingdings" panose="05000000000000000000" pitchFamily="2" charset="2"/>
                      </a:rPr>
                      <m:t>∞</m:t>
                    </m:r>
                  </m:oMath>
                </a14:m>
                <a:endParaRPr kumimoji="0" lang="en-US" altLang="zh-CN" sz="2000" b="0" i="0" u="none" strike="noStrike" kern="1200" cap="none" spc="0" normalizeH="0" baseline="0" noProof="0" dirty="0" smtClean="0">
                  <a:ln>
                    <a:noFill/>
                  </a:ln>
                  <a:solidFill>
                    <a:srgbClr val="0000CC"/>
                  </a:solidFill>
                  <a:effectLst/>
                  <a:uLnTx/>
                  <a:uFillTx/>
                  <a:latin typeface="Tahoma" pitchFamily="34" charset="0"/>
                  <a:ea typeface="宋体" pitchFamily="2" charset="-122"/>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2000" b="0" i="0" u="none" strike="noStrike" kern="1200" cap="none" spc="0" normalizeH="0" baseline="0" noProof="0" dirty="0">
                    <a:ln>
                      <a:noFill/>
                    </a:ln>
                    <a:solidFill>
                      <a:srgbClr val="0000CC"/>
                    </a:solidFill>
                    <a:effectLst/>
                    <a:uLnTx/>
                    <a:uFillTx/>
                    <a:latin typeface="Tahoma" pitchFamily="34" charset="0"/>
                    <a:ea typeface="宋体" pitchFamily="2" charset="-122"/>
                    <a:cs typeface="+mn-cs"/>
                  </a:rPr>
                  <a:t>c</a:t>
                </a:r>
                <a:r>
                  <a:rPr kumimoji="0" lang="en-US" altLang="zh-CN" sz="2000" b="0" i="0" u="none" strike="noStrike" kern="1200" cap="none" spc="0" normalizeH="0" baseline="0" noProof="0" dirty="0" smtClean="0">
                    <a:ln>
                      <a:noFill/>
                    </a:ln>
                    <a:solidFill>
                      <a:srgbClr val="0000CC"/>
                    </a:solidFill>
                    <a:effectLst/>
                    <a:uLnTx/>
                    <a:uFillTx/>
                    <a:latin typeface="Tahoma" pitchFamily="34" charset="0"/>
                    <a:ea typeface="宋体" pitchFamily="2" charset="-122"/>
                    <a:cs typeface="+mn-cs"/>
                  </a:rPr>
                  <a:t>onvergence </a:t>
                </a:r>
                <a:r>
                  <a:rPr kumimoji="0" lang="en-US" altLang="zh-CN" sz="2000" b="0" i="0" u="none" strike="noStrike" kern="1200" cap="none" spc="0" normalizeH="0" baseline="0" noProof="0" dirty="0">
                    <a:ln>
                      <a:noFill/>
                    </a:ln>
                    <a:solidFill>
                      <a:srgbClr val="0000CC"/>
                    </a:solidFill>
                    <a:effectLst/>
                    <a:uLnTx/>
                    <a:uFillTx/>
                    <a:latin typeface="Tahoma" pitchFamily="34" charset="0"/>
                    <a:ea typeface="宋体" pitchFamily="2" charset="-122"/>
                    <a:cs typeface="+mn-cs"/>
                  </a:rPr>
                  <a:t>of itinerancy and </a:t>
                </a:r>
                <a:r>
                  <a:rPr kumimoji="0" lang="en-US" altLang="zh-CN" sz="2000" b="0" i="0" u="none" strike="noStrike" kern="1200" cap="none" spc="0" normalizeH="0" baseline="0" noProof="0" dirty="0" err="1" smtClean="0">
                    <a:ln>
                      <a:noFill/>
                    </a:ln>
                    <a:solidFill>
                      <a:srgbClr val="0000CC"/>
                    </a:solidFill>
                    <a:effectLst/>
                    <a:uLnTx/>
                    <a:uFillTx/>
                    <a:latin typeface="Tahoma" pitchFamily="34" charset="0"/>
                    <a:ea typeface="宋体" pitchFamily="2" charset="-122"/>
                    <a:cs typeface="+mn-cs"/>
                  </a:rPr>
                  <a:t>Mottness</a:t>
                </a:r>
                <a:r>
                  <a:rPr kumimoji="0" lang="en-US" altLang="zh-CN" sz="2000" b="0" i="0" u="none" strike="noStrike" kern="1200" cap="none" spc="0" normalizeH="0" baseline="0" noProof="0" dirty="0" smtClean="0">
                    <a:ln>
                      <a:noFill/>
                    </a:ln>
                    <a:solidFill>
                      <a:srgbClr val="0000CC"/>
                    </a:solidFill>
                    <a:effectLst/>
                    <a:uLnTx/>
                    <a:uFillTx/>
                    <a:latin typeface="Tahoma" pitchFamily="34" charset="0"/>
                    <a:ea typeface="宋体" pitchFamily="2" charset="-122"/>
                    <a:cs typeface="+mn-cs"/>
                  </a:rPr>
                  <a:t>? </a:t>
                </a:r>
                <a:r>
                  <a:rPr kumimoji="0" lang="en-US" altLang="zh-CN" sz="2200" b="0" i="0" u="none" strike="noStrike" kern="1200" cap="none" spc="0" normalizeH="0" baseline="0" noProof="0" dirty="0" smtClean="0">
                    <a:ln>
                      <a:noFill/>
                    </a:ln>
                    <a:solidFill>
                      <a:srgbClr val="FF0000"/>
                    </a:solidFill>
                    <a:effectLst/>
                    <a:uLnTx/>
                    <a:uFillTx/>
                    <a:latin typeface="Tahoma" pitchFamily="34" charset="0"/>
                    <a:ea typeface="宋体" pitchFamily="2" charset="-122"/>
                    <a:cs typeface="+mn-cs"/>
                  </a:rPr>
                  <a:t> </a:t>
                </a:r>
                <a:endParaRPr kumimoji="0" lang="en-US" altLang="zh-CN" sz="1000" b="0" i="0" u="none" strike="noStrike" kern="1200" cap="none" spc="0" normalizeH="0" baseline="0" noProof="0" dirty="0" smtClean="0">
                  <a:ln>
                    <a:noFill/>
                  </a:ln>
                  <a:solidFill>
                    <a:srgbClr val="FF0000"/>
                  </a:solidFill>
                  <a:effectLst/>
                  <a:uLnTx/>
                  <a:uFillTx/>
                  <a:latin typeface="Tahoma" pitchFamily="34" charset="0"/>
                  <a:ea typeface="宋体" pitchFamily="2" charset="-122"/>
                  <a:cs typeface="+mn-cs"/>
                </a:endParaRPr>
              </a:p>
            </p:txBody>
          </p:sp>
        </mc:Choice>
        <mc:Fallback xmlns="">
          <p:sp>
            <p:nvSpPr>
              <p:cNvPr id="28" name="Text Box 26"/>
              <p:cNvSpPr txBox="1">
                <a:spLocks noRot="1" noChangeAspect="1" noMove="1" noResize="1" noEditPoints="1" noAdjustHandles="1" noChangeArrowheads="1" noChangeShapeType="1" noTextEdit="1"/>
              </p:cNvSpPr>
              <p:nvPr/>
            </p:nvSpPr>
            <p:spPr bwMode="auto">
              <a:xfrm>
                <a:off x="624280" y="4955158"/>
                <a:ext cx="2285156" cy="1354217"/>
              </a:xfrm>
              <a:prstGeom prst="rect">
                <a:avLst/>
              </a:prstGeom>
              <a:blipFill>
                <a:blip r:embed="rId7"/>
                <a:stretch>
                  <a:fillRect t="-2703" b="-720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a:noFill/>
                  </a:rPr>
                  <a:t> </a:t>
                </a:r>
              </a:p>
            </p:txBody>
          </p:sp>
        </mc:Fallback>
      </mc:AlternateContent>
    </p:spTree>
    <p:extLst>
      <p:ext uri="{BB962C8B-B14F-4D97-AF65-F5344CB8AC3E}">
        <p14:creationId xmlns:p14="http://schemas.microsoft.com/office/powerpoint/2010/main" val="90226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17"/>
                                        </p:tgtEl>
                                      </p:cBhvr>
                                    </p:animEffect>
                                    <p:animScale>
                                      <p:cBhvr>
                                        <p:cTn id="7" dur="250" autoRev="1" fill="hold"/>
                                        <p:tgtEl>
                                          <p:spTgt spid="17"/>
                                        </p:tgtEl>
                                      </p:cBhvr>
                                      <p:by x="105000" y="105000"/>
                                    </p:animScale>
                                  </p:childTnLst>
                                </p:cTn>
                              </p:par>
                              <p:par>
                                <p:cTn id="8" presetID="26" presetClass="emph" presetSubtype="0" fill="hold" grpId="0" nodeType="withEffect">
                                  <p:stCondLst>
                                    <p:cond delay="0"/>
                                  </p:stCondLst>
                                  <p:childTnLst>
                                    <p:animEffect transition="out" filter="fade">
                                      <p:cBhvr>
                                        <p:cTn id="9" dur="500" tmFilter="0, 0; .2, .5; .8, .5; 1, 0"/>
                                        <p:tgtEl>
                                          <p:spTgt spid="19"/>
                                        </p:tgtEl>
                                      </p:cBhvr>
                                    </p:animEffect>
                                    <p:animScale>
                                      <p:cBhvr>
                                        <p:cTn id="10" dur="250" autoRev="1" fill="hold"/>
                                        <p:tgtEl>
                                          <p:spTgt spid="19"/>
                                        </p:tgtEl>
                                      </p:cBhvr>
                                      <p:by x="105000" y="105000"/>
                                    </p:animScale>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6"/>
          <p:cNvSpPr txBox="1">
            <a:spLocks noChangeArrowheads="1"/>
          </p:cNvSpPr>
          <p:nvPr/>
        </p:nvSpPr>
        <p:spPr bwMode="auto">
          <a:xfrm>
            <a:off x="3227825" y="3544215"/>
            <a:ext cx="250287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2200" b="0" i="0" u="none" strike="noStrike" kern="1200" cap="none" spc="0" normalizeH="0" baseline="0" noProof="0" dirty="0" smtClean="0">
                <a:ln>
                  <a:noFill/>
                </a:ln>
                <a:solidFill>
                  <a:srgbClr val="0000CC"/>
                </a:solidFill>
                <a:effectLst/>
                <a:uLnTx/>
                <a:uFillTx/>
                <a:latin typeface="Tahoma" pitchFamily="34" charset="0"/>
                <a:ea typeface="宋体" pitchFamily="2" charset="-122"/>
                <a:cs typeface="+mn-cs"/>
              </a:rPr>
              <a:t>Back up slides</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zh-CN" sz="2200" b="0" i="0" u="none" strike="noStrike" kern="1200" cap="none" spc="0" normalizeH="0" baseline="0" noProof="0" dirty="0" smtClean="0">
              <a:ln>
                <a:noFill/>
              </a:ln>
              <a:solidFill>
                <a:srgbClr val="0000CC"/>
              </a:solidFill>
              <a:effectLst/>
              <a:uLnTx/>
              <a:uFillTx/>
              <a:latin typeface="Tahoma" pitchFamily="34" charset="0"/>
              <a:ea typeface="宋体" pitchFamily="2" charset="-122"/>
              <a:cs typeface="+mn-cs"/>
            </a:endParaRPr>
          </a:p>
        </p:txBody>
      </p:sp>
    </p:spTree>
    <p:extLst>
      <p:ext uri="{BB962C8B-B14F-4D97-AF65-F5344CB8AC3E}">
        <p14:creationId xmlns:p14="http://schemas.microsoft.com/office/powerpoint/2010/main" val="176473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withEffect">
                                  <p:stCondLst>
                                    <p:cond delay="0"/>
                                  </p:stCondLst>
                                  <p:childTnLst>
                                    <p:animEffect transition="out" filter="fade">
                                      <p:cBhvr>
                                        <p:cTn id="6" dur="500" tmFilter="0, 0; .2, .5; .8, .5; 1, 0"/>
                                        <p:tgtEl>
                                          <p:spTgt spid="2"/>
                                        </p:tgtEl>
                                      </p:cBhvr>
                                    </p:animEffect>
                                    <p:animScale>
                                      <p:cBhvr>
                                        <p:cTn id="7" dur="250" autoRev="1" fill="hold"/>
                                        <p:tgtEl>
                                          <p:spTgt spid="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5"/>
          <p:cNvSpPr txBox="1">
            <a:spLocks noChangeArrowheads="1"/>
          </p:cNvSpPr>
          <p:nvPr/>
        </p:nvSpPr>
        <p:spPr bwMode="auto">
          <a:xfrm>
            <a:off x="347450" y="241385"/>
            <a:ext cx="8532812"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zh-CN" sz="2600" b="0" u="sng" dirty="0" smtClean="0">
                <a:latin typeface="Tahoma" pitchFamily="34" charset="0"/>
                <a:ea typeface="宋体" pitchFamily="2" charset="-122"/>
                <a:cs typeface="Tahoma" pitchFamily="34" charset="0"/>
              </a:rPr>
              <a:t>The AF structure factor</a:t>
            </a:r>
            <a:endParaRPr lang="en-US" altLang="zh-CN" sz="2600" b="0" u="sng" dirty="0">
              <a:latin typeface="Tahoma" pitchFamily="34" charset="0"/>
              <a:ea typeface="宋体" pitchFamily="2" charset="-122"/>
              <a:cs typeface="Tahoma" pitchFamily="34" charset="0"/>
            </a:endParaRPr>
          </a:p>
        </p:txBody>
      </p:sp>
      <p:sp>
        <p:nvSpPr>
          <p:cNvPr id="21" name="Slide Number Placeholder 5"/>
          <p:cNvSpPr>
            <a:spLocks noGrp="1"/>
          </p:cNvSpPr>
          <p:nvPr>
            <p:ph type="sldNum" sz="quarter" idx="12"/>
          </p:nvPr>
        </p:nvSpPr>
        <p:spPr>
          <a:xfrm>
            <a:off x="6781800" y="6305550"/>
            <a:ext cx="2133600" cy="476250"/>
          </a:xfrm>
        </p:spPr>
        <p:txBody>
          <a:bodyPr/>
          <a:lstStyle/>
          <a:p>
            <a:pPr>
              <a:defRPr/>
            </a:pPr>
            <a:fld id="{C2C6AC50-BD08-4F44-BCEB-63AE8C064CBB}" type="slidenum">
              <a:rPr lang="en-US" altLang="zh-CN" smtClean="0"/>
              <a:pPr>
                <a:defRPr/>
              </a:pPr>
              <a:t>38</a:t>
            </a:fld>
            <a:endParaRPr lang="en-US" altLang="zh-CN" dirty="0" smtClean="0"/>
          </a:p>
        </p:txBody>
      </p:sp>
      <mc:AlternateContent xmlns:mc="http://schemas.openxmlformats.org/markup-compatibility/2006" xmlns:a14="http://schemas.microsoft.com/office/drawing/2010/main">
        <mc:Choice Requires="a14">
          <p:sp>
            <p:nvSpPr>
              <p:cNvPr id="14" name="Rectangle 123"/>
              <p:cNvSpPr>
                <a:spLocks noChangeArrowheads="1"/>
              </p:cNvSpPr>
              <p:nvPr/>
            </p:nvSpPr>
            <p:spPr bwMode="auto">
              <a:xfrm>
                <a:off x="639610" y="1124700"/>
                <a:ext cx="7465650" cy="76944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pPr>
                <a:r>
                  <a:rPr lang="en-US" altLang="zh-CN" sz="2200" b="0" dirty="0" smtClean="0">
                    <a:solidFill>
                      <a:srgbClr val="0000CC"/>
                    </a:solidFill>
                    <a:latin typeface="Tahoma" pitchFamily="34" charset="0"/>
                    <a:ea typeface="宋体" pitchFamily="2" charset="-122"/>
                  </a:rPr>
                  <a:t> Opposite dependences of </a:t>
                </a:r>
                <a14:m>
                  <m:oMath xmlns:m="http://schemas.openxmlformats.org/officeDocument/2006/math">
                    <m:sSup>
                      <m:sSupPr>
                        <m:ctrlPr>
                          <a:rPr lang="en-US" altLang="zh-CN" sz="2200" b="0" i="1" smtClean="0">
                            <a:solidFill>
                              <a:srgbClr val="0000CC"/>
                            </a:solidFill>
                            <a:latin typeface="Cambria Math" panose="02040503050406030204" pitchFamily="18" charset="0"/>
                            <a:ea typeface="宋体" pitchFamily="2" charset="-122"/>
                          </a:rPr>
                        </m:ctrlPr>
                      </m:sSupPr>
                      <m:e>
                        <m:r>
                          <a:rPr lang="en-US" altLang="zh-CN" sz="2200" b="0" i="1" smtClean="0">
                            <a:solidFill>
                              <a:srgbClr val="0000CC"/>
                            </a:solidFill>
                            <a:latin typeface="Cambria Math" panose="02040503050406030204" pitchFamily="18" charset="0"/>
                            <a:ea typeface="宋体" pitchFamily="2" charset="-122"/>
                          </a:rPr>
                          <m:t>𝑆</m:t>
                        </m:r>
                        <m:r>
                          <a:rPr lang="en-US" altLang="zh-CN" sz="2200" b="0" i="1" smtClean="0">
                            <a:solidFill>
                              <a:srgbClr val="0000CC"/>
                            </a:solidFill>
                            <a:latin typeface="Cambria Math" panose="02040503050406030204" pitchFamily="18" charset="0"/>
                            <a:ea typeface="宋体" pitchFamily="2" charset="-122"/>
                          </a:rPr>
                          <m:t>(</m:t>
                        </m:r>
                        <m:r>
                          <a:rPr lang="en-US" altLang="zh-CN" sz="2200" b="0" i="1" smtClean="0">
                            <a:solidFill>
                              <a:srgbClr val="0000CC"/>
                            </a:solidFill>
                            <a:latin typeface="Cambria Math" panose="02040503050406030204" pitchFamily="18" charset="0"/>
                            <a:ea typeface="宋体" pitchFamily="2" charset="-122"/>
                          </a:rPr>
                          <m:t>𝜋</m:t>
                        </m:r>
                        <m:r>
                          <a:rPr lang="en-US" altLang="zh-CN" sz="2200" b="0" i="1" smtClean="0">
                            <a:solidFill>
                              <a:srgbClr val="0000CC"/>
                            </a:solidFill>
                            <a:latin typeface="Cambria Math" panose="02040503050406030204" pitchFamily="18" charset="0"/>
                            <a:ea typeface="宋体" pitchFamily="2" charset="-122"/>
                          </a:rPr>
                          <m:t>)</m:t>
                        </m:r>
                      </m:e>
                      <m:sup>
                        <m:r>
                          <a:rPr lang="en-US" altLang="zh-CN" sz="2200" b="0" i="1" smtClean="0">
                            <a:solidFill>
                              <a:srgbClr val="0000CC"/>
                            </a:solidFill>
                            <a:latin typeface="Cambria Math" panose="02040503050406030204" pitchFamily="18" charset="0"/>
                            <a:ea typeface="宋体" pitchFamily="2" charset="-122"/>
                          </a:rPr>
                          <m:t> </m:t>
                        </m:r>
                      </m:sup>
                    </m:sSup>
                  </m:oMath>
                </a14:m>
                <a:r>
                  <a:rPr lang="en-US" altLang="zh-CN" sz="2200" b="0" dirty="0" smtClean="0">
                    <a:solidFill>
                      <a:srgbClr val="0000CC"/>
                    </a:solidFill>
                    <a:latin typeface="Tahoma" pitchFamily="34" charset="0"/>
                    <a:ea typeface="宋体" pitchFamily="2" charset="-122"/>
                  </a:rPr>
                  <a:t>on N from the strong (local moment) and weak (itinerancy) interaction regimes. </a:t>
                </a:r>
                <a:endParaRPr lang="en-US" altLang="zh-CN" sz="2200" b="0" dirty="0">
                  <a:solidFill>
                    <a:srgbClr val="0000CC"/>
                  </a:solidFill>
                  <a:latin typeface="Tahoma" pitchFamily="34" charset="0"/>
                  <a:ea typeface="宋体" pitchFamily="2" charset="-122"/>
                </a:endParaRPr>
              </a:p>
            </p:txBody>
          </p:sp>
        </mc:Choice>
        <mc:Fallback xmlns="">
          <p:sp>
            <p:nvSpPr>
              <p:cNvPr id="14" name="Rectangle 123"/>
              <p:cNvSpPr>
                <a:spLocks noRot="1" noChangeAspect="1" noMove="1" noResize="1" noEditPoints="1" noAdjustHandles="1" noChangeArrowheads="1" noChangeShapeType="1" noTextEdit="1"/>
              </p:cNvSpPr>
              <p:nvPr/>
            </p:nvSpPr>
            <p:spPr bwMode="auto">
              <a:xfrm>
                <a:off x="639610" y="1124700"/>
                <a:ext cx="7465650" cy="769441"/>
              </a:xfrm>
              <a:prstGeom prst="rect">
                <a:avLst/>
              </a:prstGeom>
              <a:blipFill rotWithShape="0">
                <a:blip r:embed="rId2"/>
                <a:stretch>
                  <a:fillRect l="-1143" t="-6299" r="-571" b="-15748"/>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a:noFill/>
                  </a:rPr>
                  <a:t> </a:t>
                </a:r>
              </a:p>
            </p:txBody>
          </p:sp>
        </mc:Fallback>
      </mc:AlternateContent>
      <p:grpSp>
        <p:nvGrpSpPr>
          <p:cNvPr id="8" name="组合 7"/>
          <p:cNvGrpSpPr/>
          <p:nvPr/>
        </p:nvGrpSpPr>
        <p:grpSpPr>
          <a:xfrm>
            <a:off x="1184820" y="2660900"/>
            <a:ext cx="6229150" cy="3072400"/>
            <a:chOff x="1077145" y="3150030"/>
            <a:chExt cx="6375230" cy="3162114"/>
          </a:xfrm>
        </p:grpSpPr>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7145" y="3150030"/>
              <a:ext cx="6375230" cy="3162114"/>
            </a:xfrm>
            <a:prstGeom prst="rect">
              <a:avLst/>
            </a:prstGeom>
          </p:spPr>
        </p:pic>
        <mc:AlternateContent xmlns:mc="http://schemas.openxmlformats.org/markup-compatibility/2006" xmlns:a14="http://schemas.microsoft.com/office/drawing/2010/main">
          <mc:Choice Requires="a14">
            <p:sp>
              <p:nvSpPr>
                <p:cNvPr id="17" name="Text Box 26"/>
                <p:cNvSpPr txBox="1">
                  <a:spLocks noChangeArrowheads="1"/>
                </p:cNvSpPr>
                <p:nvPr/>
              </p:nvSpPr>
              <p:spPr bwMode="auto">
                <a:xfrm>
                  <a:off x="2306105" y="3813050"/>
                  <a:ext cx="1228960" cy="66364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None/>
                  </a:pPr>
                  <a14:m>
                    <m:oMathPara xmlns:m="http://schemas.openxmlformats.org/officeDocument/2006/math">
                      <m:oMathParaPr>
                        <m:jc m:val="centerGroup"/>
                      </m:oMathParaPr>
                      <m:oMath xmlns:m="http://schemas.openxmlformats.org/officeDocument/2006/math">
                        <m:sSup>
                          <m:sSupPr>
                            <m:ctrlPr>
                              <a:rPr lang="en-US" altLang="zh-CN" sz="2000" b="0" i="1" smtClean="0">
                                <a:solidFill>
                                  <a:schemeClr val="tx1"/>
                                </a:solidFill>
                                <a:latin typeface="Cambria Math" panose="02040503050406030204" pitchFamily="18" charset="0"/>
                                <a:ea typeface="宋体" pitchFamily="2" charset="-122"/>
                              </a:rPr>
                            </m:ctrlPr>
                          </m:sSupPr>
                          <m:e>
                            <m:eqArr>
                              <m:eqArrPr>
                                <m:ctrlPr>
                                  <a:rPr lang="en-US" altLang="zh-CN" sz="2000" b="0" i="1" smtClean="0">
                                    <a:solidFill>
                                      <a:schemeClr val="tx1"/>
                                    </a:solidFill>
                                    <a:latin typeface="Cambria Math" panose="02040503050406030204" pitchFamily="18" charset="0"/>
                                    <a:ea typeface="宋体" pitchFamily="2" charset="-122"/>
                                  </a:rPr>
                                </m:ctrlPr>
                              </m:eqArrPr>
                              <m:e>
                                <m:r>
                                  <a:rPr lang="en-US" altLang="zh-CN" sz="2000" b="0" i="1" smtClean="0">
                                    <a:solidFill>
                                      <a:schemeClr val="tx1"/>
                                    </a:solidFill>
                                    <a:latin typeface="Cambria Math" panose="02040503050406030204" pitchFamily="18" charset="0"/>
                                    <a:ea typeface="宋体" pitchFamily="2" charset="-122"/>
                                  </a:rPr>
                                  <m:t>𝑈</m:t>
                                </m:r>
                                <m:r>
                                  <a:rPr lang="en-US" altLang="zh-CN" sz="2000" b="0" i="1" smtClean="0">
                                    <a:solidFill>
                                      <a:schemeClr val="tx1"/>
                                    </a:solidFill>
                                    <a:latin typeface="Cambria Math" panose="02040503050406030204" pitchFamily="18" charset="0"/>
                                    <a:ea typeface="宋体" pitchFamily="2" charset="-122"/>
                                  </a:rPr>
                                  <m:t>=15,</m:t>
                                </m:r>
                              </m:e>
                              <m:e>
                                <m:r>
                                  <a:rPr lang="en-US" altLang="zh-CN" sz="2000" b="0" i="1" smtClean="0">
                                    <a:solidFill>
                                      <a:schemeClr val="tx1"/>
                                    </a:solidFill>
                                    <a:latin typeface="Cambria Math" panose="02040503050406030204" pitchFamily="18" charset="0"/>
                                    <a:ea typeface="宋体" pitchFamily="2" charset="-122"/>
                                  </a:rPr>
                                  <m:t>𝛽</m:t>
                                </m:r>
                                <m:r>
                                  <a:rPr lang="en-US" altLang="zh-CN" sz="2000" b="0" i="1" smtClean="0">
                                    <a:solidFill>
                                      <a:schemeClr val="tx1"/>
                                    </a:solidFill>
                                    <a:latin typeface="Cambria Math" panose="02040503050406030204" pitchFamily="18" charset="0"/>
                                    <a:ea typeface="宋体" pitchFamily="2" charset="-122"/>
                                  </a:rPr>
                                  <m:t>=30</m:t>
                                </m:r>
                              </m:e>
                            </m:eqArr>
                          </m:e>
                          <m:sup>
                            <m:r>
                              <a:rPr lang="en-US" altLang="zh-CN" sz="2000" b="0" i="1" smtClean="0">
                                <a:solidFill>
                                  <a:schemeClr val="tx1"/>
                                </a:solidFill>
                                <a:latin typeface="Cambria Math" panose="02040503050406030204" pitchFamily="18" charset="0"/>
                                <a:ea typeface="宋体" pitchFamily="2" charset="-122"/>
                              </a:rPr>
                              <m:t> </m:t>
                            </m:r>
                          </m:sup>
                        </m:sSup>
                      </m:oMath>
                    </m:oMathPara>
                  </a14:m>
                  <a:endParaRPr lang="en-US" altLang="zh-CN" sz="2000" b="0" i="1" dirty="0" smtClean="0">
                    <a:solidFill>
                      <a:schemeClr val="tx1"/>
                    </a:solidFill>
                    <a:latin typeface="Cambria Math" panose="02040503050406030204" pitchFamily="18" charset="0"/>
                    <a:ea typeface="宋体" pitchFamily="2" charset="-122"/>
                  </a:endParaRPr>
                </a:p>
              </p:txBody>
            </p:sp>
          </mc:Choice>
          <mc:Fallback xmlns="">
            <p:sp>
              <p:nvSpPr>
                <p:cNvPr id="17" name="Text Box 26"/>
                <p:cNvSpPr txBox="1">
                  <a:spLocks noRot="1" noChangeAspect="1" noMove="1" noResize="1" noEditPoints="1" noAdjustHandles="1" noChangeArrowheads="1" noChangeShapeType="1" noTextEdit="1"/>
                </p:cNvSpPr>
                <p:nvPr/>
              </p:nvSpPr>
              <p:spPr bwMode="auto">
                <a:xfrm>
                  <a:off x="2306105" y="3813050"/>
                  <a:ext cx="1228960" cy="663643"/>
                </a:xfrm>
                <a:prstGeom prst="rect">
                  <a:avLst/>
                </a:prstGeom>
                <a:blipFill rotWithShape="0">
                  <a:blip r:embed="rId4"/>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a:noFill/>
                    </a:rPr>
                    <a:t> </a:t>
                  </a:r>
                </a:p>
              </p:txBody>
            </p:sp>
          </mc:Fallback>
        </mc:AlternateContent>
      </p:grpSp>
    </p:spTree>
    <p:extLst>
      <p:ext uri="{BB962C8B-B14F-4D97-AF65-F5344CB8AC3E}">
        <p14:creationId xmlns:p14="http://schemas.microsoft.com/office/powerpoint/2010/main" val="57612208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AutoShape 2"/>
          <p:cNvSpPr>
            <a:spLocks noChangeArrowheads="1"/>
          </p:cNvSpPr>
          <p:nvPr/>
        </p:nvSpPr>
        <p:spPr bwMode="auto">
          <a:xfrm>
            <a:off x="808310" y="1826754"/>
            <a:ext cx="2908868" cy="1448626"/>
          </a:xfrm>
          <a:prstGeom prst="roundRect">
            <a:avLst>
              <a:gd name="adj" fmla="val 16667"/>
            </a:avLst>
          </a:prstGeom>
          <a:solidFill>
            <a:srgbClr val="00FF00">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zh-CN" sz="2200" b="1" i="0" u="none" strike="noStrike" kern="1200" cap="none" spc="0" normalizeH="0" baseline="0" noProof="0">
              <a:ln>
                <a:noFill/>
              </a:ln>
              <a:solidFill>
                <a:srgbClr val="0000CC"/>
              </a:solidFill>
              <a:effectLst/>
              <a:uLnTx/>
              <a:uFillTx/>
              <a:latin typeface="Tahoma" pitchFamily="34" charset="0"/>
              <a:ea typeface="宋体" pitchFamily="2" charset="-122"/>
              <a:cs typeface="+mn-cs"/>
            </a:endParaRPr>
          </a:p>
        </p:txBody>
      </p:sp>
      <p:sp>
        <p:nvSpPr>
          <p:cNvPr id="48131" name="Rectangle 5"/>
          <p:cNvSpPr txBox="1">
            <a:spLocks noChangeArrowheads="1"/>
          </p:cNvSpPr>
          <p:nvPr/>
        </p:nvSpPr>
        <p:spPr bwMode="auto">
          <a:xfrm>
            <a:off x="340547" y="318195"/>
            <a:ext cx="8532813"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2800" b="0" i="0" u="sng" strike="noStrike" kern="1200" cap="none" spc="0" normalizeH="0" baseline="0" noProof="0" dirty="0" smtClean="0">
                <a:ln>
                  <a:noFill/>
                </a:ln>
                <a:solidFill>
                  <a:srgbClr val="000000"/>
                </a:solidFill>
                <a:effectLst/>
                <a:uLnTx/>
                <a:uFillTx/>
                <a:latin typeface="Tahoma" pitchFamily="34" charset="0"/>
                <a:ea typeface="宋体" pitchFamily="2" charset="-122"/>
                <a:cs typeface="Tahoma" pitchFamily="34" charset="0"/>
              </a:rPr>
              <a:t>Critical exponents of the AF transition</a:t>
            </a:r>
            <a:endParaRPr kumimoji="0" lang="en-US" altLang="zh-CN" sz="2800" b="1" i="0" u="sng" strike="noStrike" kern="1200" cap="none" spc="0" normalizeH="0" baseline="0" noProof="0" dirty="0">
              <a:ln>
                <a:noFill/>
              </a:ln>
              <a:solidFill>
                <a:srgbClr val="000000"/>
              </a:solidFill>
              <a:effectLst/>
              <a:uLnTx/>
              <a:uFillTx/>
              <a:latin typeface="Tahoma" pitchFamily="34" charset="0"/>
              <a:ea typeface="宋体" pitchFamily="2" charset="-122"/>
              <a:cs typeface="Tahoma" pitchFamily="34" charset="0"/>
            </a:endParaRPr>
          </a:p>
        </p:txBody>
      </p:sp>
      <mc:AlternateContent xmlns:mc="http://schemas.openxmlformats.org/markup-compatibility/2006" xmlns:a14="http://schemas.microsoft.com/office/drawing/2010/main">
        <mc:Choice Requires="a14">
          <p:sp>
            <p:nvSpPr>
              <p:cNvPr id="9" name="Rectangle 5"/>
              <p:cNvSpPr txBox="1">
                <a:spLocks noChangeArrowheads="1"/>
              </p:cNvSpPr>
              <p:nvPr/>
            </p:nvSpPr>
            <p:spPr bwMode="auto">
              <a:xfrm>
                <a:off x="895032" y="1926036"/>
                <a:ext cx="2755248" cy="127253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342900" marR="0" lvl="0" indent="-342900" algn="l" defTabSz="914400" rtl="0" eaLnBrk="1" fontAlgn="base" latinLnBrk="0" hangingPunct="1">
                  <a:lnSpc>
                    <a:spcPct val="100000"/>
                  </a:lnSpc>
                  <a:spcBef>
                    <a:spcPct val="0"/>
                  </a:spcBef>
                  <a:spcAft>
                    <a:spcPct val="0"/>
                  </a:spcAft>
                  <a:buClrTx/>
                  <a:buSzTx/>
                  <a:buFontTx/>
                  <a:buChar char="•"/>
                  <a:tabLst/>
                  <a:defRPr/>
                </a:pPr>
                <a14:m>
                  <m:oMath xmlns:m="http://schemas.openxmlformats.org/officeDocument/2006/math">
                    <m:sSubSup>
                      <m:sSubSupPr>
                        <m:ctrlPr>
                          <a:rPr kumimoji="0" lang="en-US" altLang="zh-CN" sz="2200" b="0" i="1" u="none" strike="noStrike" kern="1200" cap="none" spc="0" normalizeH="0" baseline="0" noProof="0" smtClean="0">
                            <a:ln>
                              <a:noFill/>
                            </a:ln>
                            <a:solidFill>
                              <a:srgbClr val="0000CC"/>
                            </a:solidFill>
                            <a:effectLst/>
                            <a:uLnTx/>
                            <a:uFillTx/>
                            <a:latin typeface="Cambria Math" panose="02040503050406030204" pitchFamily="18" charset="0"/>
                            <a:ea typeface="宋体" pitchFamily="2" charset="-122"/>
                            <a:cs typeface="Tahoma" pitchFamily="34" charset="0"/>
                          </a:rPr>
                        </m:ctrlPr>
                      </m:sSubSupPr>
                      <m:e>
                        <m:r>
                          <a:rPr kumimoji="0" lang="en-US" altLang="zh-CN" sz="2200" b="0" i="1" u="none" strike="noStrike" kern="1200" cap="none" spc="0" normalizeH="0" baseline="0" noProof="0" smtClean="0">
                            <a:ln>
                              <a:noFill/>
                            </a:ln>
                            <a:solidFill>
                              <a:srgbClr val="0000CC"/>
                            </a:solidFill>
                            <a:effectLst/>
                            <a:uLnTx/>
                            <a:uFillTx/>
                            <a:latin typeface="Cambria Math" panose="02040503050406030204" pitchFamily="18" charset="0"/>
                            <a:ea typeface="宋体" pitchFamily="2" charset="-122"/>
                            <a:cs typeface="Tahoma" pitchFamily="34" charset="0"/>
                          </a:rPr>
                          <m:t>𝑈</m:t>
                        </m:r>
                      </m:e>
                      <m:sub>
                        <m:r>
                          <a:rPr kumimoji="0" lang="en-US" altLang="zh-CN" sz="2200" b="0" i="1" u="none" strike="noStrike" kern="1200" cap="none" spc="0" normalizeH="0" baseline="0" noProof="0" smtClean="0">
                            <a:ln>
                              <a:noFill/>
                            </a:ln>
                            <a:solidFill>
                              <a:srgbClr val="0000CC"/>
                            </a:solidFill>
                            <a:effectLst/>
                            <a:uLnTx/>
                            <a:uFillTx/>
                            <a:latin typeface="Cambria Math" panose="02040503050406030204" pitchFamily="18" charset="0"/>
                            <a:ea typeface="宋体" pitchFamily="2" charset="-122"/>
                            <a:cs typeface="Tahoma" pitchFamily="34" charset="0"/>
                          </a:rPr>
                          <m:t>𝑐</m:t>
                        </m:r>
                      </m:sub>
                      <m:sup>
                        <m:r>
                          <a:rPr kumimoji="0" lang="en-US" altLang="zh-CN" sz="2200" b="0" i="1" u="none" strike="noStrike" kern="1200" cap="none" spc="0" normalizeH="0" baseline="0" noProof="0" smtClean="0">
                            <a:ln>
                              <a:noFill/>
                            </a:ln>
                            <a:solidFill>
                              <a:srgbClr val="0000CC"/>
                            </a:solidFill>
                            <a:effectLst/>
                            <a:uLnTx/>
                            <a:uFillTx/>
                            <a:latin typeface="Cambria Math" panose="02040503050406030204" pitchFamily="18" charset="0"/>
                            <a:ea typeface="宋体" pitchFamily="2" charset="-122"/>
                            <a:cs typeface="Tahoma" pitchFamily="34" charset="0"/>
                          </a:rPr>
                          <m:t> </m:t>
                        </m:r>
                      </m:sup>
                    </m:sSubSup>
                    <m:r>
                      <a:rPr kumimoji="0" lang="en-US" altLang="zh-CN" sz="2200" b="0" i="1" u="none" strike="noStrike" kern="1200" cap="none" spc="0" normalizeH="0" baseline="0" noProof="0" smtClean="0">
                        <a:ln>
                          <a:noFill/>
                        </a:ln>
                        <a:solidFill>
                          <a:srgbClr val="0000CC"/>
                        </a:solidFill>
                        <a:effectLst/>
                        <a:uLnTx/>
                        <a:uFillTx/>
                        <a:latin typeface="Cambria Math" panose="02040503050406030204" pitchFamily="18" charset="0"/>
                        <a:ea typeface="宋体" pitchFamily="2" charset="-122"/>
                        <a:cs typeface="Tahoma" pitchFamily="34" charset="0"/>
                      </a:rPr>
                      <m:t>=13.3±0.05</m:t>
                    </m:r>
                    <m:r>
                      <a:rPr kumimoji="0" lang="en-US" altLang="zh-CN" sz="2200" b="0" i="0" u="none" strike="noStrike" kern="1200" cap="none" spc="0" normalizeH="0" baseline="0" noProof="0" smtClean="0">
                        <a:ln>
                          <a:noFill/>
                        </a:ln>
                        <a:solidFill>
                          <a:srgbClr val="0000CC"/>
                        </a:solidFill>
                        <a:effectLst/>
                        <a:uLnTx/>
                        <a:uFillTx/>
                        <a:latin typeface="Cambria Math" panose="02040503050406030204" pitchFamily="18" charset="0"/>
                        <a:ea typeface="宋体" pitchFamily="2" charset="-122"/>
                        <a:cs typeface="Tahoma" pitchFamily="34" charset="0"/>
                      </a:rPr>
                      <m:t>, </m:t>
                    </m:r>
                  </m:oMath>
                </a14:m>
                <a:endParaRPr kumimoji="0" lang="en-US" altLang="zh-CN" sz="2200" b="0" i="0" u="none" strike="noStrike" kern="1200" cap="none" spc="0" normalizeH="0" baseline="0" noProof="0" dirty="0" smtClean="0">
                  <a:ln>
                    <a:noFill/>
                  </a:ln>
                  <a:solidFill>
                    <a:srgbClr val="0000CC"/>
                  </a:solidFill>
                  <a:effectLst/>
                  <a:uLnTx/>
                  <a:uFillTx/>
                  <a:latin typeface="Cambria Math" panose="02040503050406030204" pitchFamily="18" charset="0"/>
                  <a:ea typeface="宋体" pitchFamily="2" charset="-122"/>
                  <a:cs typeface="Tahoma" pitchFamily="34" charset="0"/>
                </a:endParaRPr>
              </a:p>
              <a:p>
                <a:pPr marL="342900" marR="0" lvl="0" indent="-342900" algn="l" defTabSz="914400" rtl="0" eaLnBrk="1" fontAlgn="base" latinLnBrk="0" hangingPunct="1">
                  <a:lnSpc>
                    <a:spcPct val="100000"/>
                  </a:lnSpc>
                  <a:spcBef>
                    <a:spcPct val="0"/>
                  </a:spcBef>
                  <a:spcAft>
                    <a:spcPct val="0"/>
                  </a:spcAft>
                  <a:buClrTx/>
                  <a:buSzTx/>
                  <a:buFontTx/>
                  <a:buChar char="•"/>
                  <a:tabLst/>
                  <a:defRPr/>
                </a:pPr>
                <a14:m>
                  <m:oMath xmlns:m="http://schemas.openxmlformats.org/officeDocument/2006/math">
                    <m:r>
                      <a:rPr kumimoji="0" lang="en-US" altLang="zh-CN" sz="2200" b="0" i="1" u="none" strike="noStrike" kern="1200" cap="none" spc="0" normalizeH="0" baseline="0" noProof="0" smtClean="0">
                        <a:ln>
                          <a:noFill/>
                        </a:ln>
                        <a:solidFill>
                          <a:srgbClr val="0000CC"/>
                        </a:solidFill>
                        <a:effectLst/>
                        <a:uLnTx/>
                        <a:uFillTx/>
                        <a:latin typeface="Cambria Math" panose="02040503050406030204" pitchFamily="18" charset="0"/>
                        <a:ea typeface="宋体" pitchFamily="2" charset="-122"/>
                        <a:cs typeface="Tahoma" pitchFamily="34" charset="0"/>
                      </a:rPr>
                      <m:t>𝜈</m:t>
                    </m:r>
                    <m:r>
                      <a:rPr kumimoji="0" lang="en-US" altLang="zh-CN" sz="2200" b="0" i="1" u="none" strike="noStrike" kern="1200" cap="none" spc="0" normalizeH="0" baseline="0" noProof="0" smtClean="0">
                        <a:ln>
                          <a:noFill/>
                        </a:ln>
                        <a:solidFill>
                          <a:srgbClr val="0000CC"/>
                        </a:solidFill>
                        <a:effectLst/>
                        <a:uLnTx/>
                        <a:uFillTx/>
                        <a:latin typeface="Cambria Math" panose="02040503050406030204" pitchFamily="18" charset="0"/>
                        <a:ea typeface="宋体" pitchFamily="2" charset="-122"/>
                        <a:cs typeface="Tahoma" pitchFamily="34" charset="0"/>
                      </a:rPr>
                      <m:t>=0.6±0.02</m:t>
                    </m:r>
                  </m:oMath>
                </a14:m>
                <a:endParaRPr kumimoji="0" lang="en-US" altLang="zh-CN" sz="2200" b="0" i="0" u="none" strike="noStrike" kern="1200" cap="none" spc="0" normalizeH="0" baseline="0" noProof="0" dirty="0" smtClean="0">
                  <a:ln>
                    <a:noFill/>
                  </a:ln>
                  <a:solidFill>
                    <a:srgbClr val="0000CC"/>
                  </a:solidFill>
                  <a:effectLst/>
                  <a:uLnTx/>
                  <a:uFillTx/>
                  <a:latin typeface="Tahoma" pitchFamily="34" charset="0"/>
                  <a:ea typeface="宋体" pitchFamily="2" charset="-122"/>
                  <a:cs typeface="Tahoma" pitchFamily="34" charset="0"/>
                </a:endParaRPr>
              </a:p>
              <a:p>
                <a:pPr marL="342900" marR="0" lvl="0" indent="-342900" algn="l" defTabSz="914400" rtl="0" eaLnBrk="1" fontAlgn="base" latinLnBrk="0" hangingPunct="1">
                  <a:lnSpc>
                    <a:spcPct val="100000"/>
                  </a:lnSpc>
                  <a:spcBef>
                    <a:spcPct val="0"/>
                  </a:spcBef>
                  <a:spcAft>
                    <a:spcPct val="0"/>
                  </a:spcAft>
                  <a:buClrTx/>
                  <a:buSzTx/>
                  <a:buFontTx/>
                  <a:buChar char="•"/>
                  <a:tabLst/>
                  <a:defRPr/>
                </a:pPr>
                <a14:m>
                  <m:oMath xmlns:m="http://schemas.openxmlformats.org/officeDocument/2006/math">
                    <m:sSup>
                      <m:sSupPr>
                        <m:ctrlPr>
                          <a:rPr kumimoji="0" lang="en-US" altLang="zh-CN" sz="2200" b="0" i="1" u="none" strike="noStrike" kern="1200" cap="none" spc="0" normalizeH="0" baseline="0" noProof="0" smtClean="0">
                            <a:ln>
                              <a:noFill/>
                            </a:ln>
                            <a:solidFill>
                              <a:srgbClr val="0000CC"/>
                            </a:solidFill>
                            <a:effectLst/>
                            <a:uLnTx/>
                            <a:uFillTx/>
                            <a:latin typeface="Cambria Math" panose="02040503050406030204" pitchFamily="18" charset="0"/>
                            <a:ea typeface="宋体" pitchFamily="2" charset="-122"/>
                            <a:cs typeface="Tahoma" pitchFamily="34" charset="0"/>
                          </a:rPr>
                        </m:ctrlPr>
                      </m:sSupPr>
                      <m:e>
                        <m:r>
                          <a:rPr kumimoji="0" lang="en-US" altLang="zh-CN" sz="2200" b="0" i="1" u="none" strike="noStrike" kern="1200" cap="none" spc="0" normalizeH="0" baseline="0" noProof="0" smtClean="0">
                            <a:ln>
                              <a:noFill/>
                            </a:ln>
                            <a:solidFill>
                              <a:srgbClr val="0000CC"/>
                            </a:solidFill>
                            <a:effectLst/>
                            <a:uLnTx/>
                            <a:uFillTx/>
                            <a:latin typeface="Cambria Math" panose="02040503050406030204" pitchFamily="18" charset="0"/>
                            <a:ea typeface="宋体" pitchFamily="2" charset="-122"/>
                            <a:cs typeface="Tahoma" pitchFamily="34" charset="0"/>
                          </a:rPr>
                          <m:t>𝜂</m:t>
                        </m:r>
                        <m:r>
                          <a:rPr kumimoji="0" lang="en-US" altLang="zh-CN" sz="2200" b="0" i="1" u="none" strike="noStrike" kern="1200" cap="none" spc="0" normalizeH="0" baseline="0" noProof="0" smtClean="0">
                            <a:ln>
                              <a:noFill/>
                            </a:ln>
                            <a:solidFill>
                              <a:srgbClr val="0000CC"/>
                            </a:solidFill>
                            <a:effectLst/>
                            <a:uLnTx/>
                            <a:uFillTx/>
                            <a:latin typeface="Cambria Math" panose="02040503050406030204" pitchFamily="18" charset="0"/>
                            <a:ea typeface="宋体" pitchFamily="2" charset="-122"/>
                            <a:cs typeface="Tahoma" pitchFamily="34" charset="0"/>
                          </a:rPr>
                          <m:t>=0.44±0.03 </m:t>
                        </m:r>
                      </m:e>
                      <m:sup>
                        <m:r>
                          <a:rPr kumimoji="0" lang="en-US" altLang="zh-CN" sz="2200" b="0" i="1" u="none" strike="noStrike" kern="1200" cap="none" spc="0" normalizeH="0" baseline="0" noProof="0" smtClean="0">
                            <a:ln>
                              <a:noFill/>
                            </a:ln>
                            <a:solidFill>
                              <a:srgbClr val="0000CC"/>
                            </a:solidFill>
                            <a:effectLst/>
                            <a:uLnTx/>
                            <a:uFillTx/>
                            <a:latin typeface="Cambria Math" panose="02040503050406030204" pitchFamily="18" charset="0"/>
                            <a:ea typeface="宋体" pitchFamily="2" charset="-122"/>
                            <a:cs typeface="Tahoma" pitchFamily="34" charset="0"/>
                          </a:rPr>
                          <m:t> </m:t>
                        </m:r>
                      </m:sup>
                    </m:sSup>
                  </m:oMath>
                </a14:m>
                <a:endParaRPr kumimoji="0" lang="en-US" altLang="zh-CN" sz="2200" b="0" i="0" u="none" strike="noStrike" kern="1200" cap="none" spc="0" normalizeH="0" baseline="0" noProof="0" dirty="0" smtClean="0">
                  <a:ln>
                    <a:noFill/>
                  </a:ln>
                  <a:solidFill>
                    <a:srgbClr val="0000CC"/>
                  </a:solidFill>
                  <a:effectLst/>
                  <a:uLnTx/>
                  <a:uFillTx/>
                  <a:latin typeface="Tahoma" pitchFamily="34" charset="0"/>
                  <a:ea typeface="宋体" pitchFamily="2" charset="-122"/>
                  <a:cs typeface="Tahoma" pitchFamily="34" charset="0"/>
                </a:endParaRPr>
              </a:p>
            </p:txBody>
          </p:sp>
        </mc:Choice>
        <mc:Fallback xmlns="">
          <p:sp>
            <p:nvSpPr>
              <p:cNvPr id="9" name="Rectangle 5"/>
              <p:cNvSpPr txBox="1">
                <a:spLocks noRot="1" noChangeAspect="1" noMove="1" noResize="1" noEditPoints="1" noAdjustHandles="1" noChangeArrowheads="1" noChangeShapeType="1" noTextEdit="1"/>
              </p:cNvSpPr>
              <p:nvPr/>
            </p:nvSpPr>
            <p:spPr bwMode="auto">
              <a:xfrm>
                <a:off x="895032" y="1926036"/>
                <a:ext cx="2755248" cy="1272534"/>
              </a:xfrm>
              <a:prstGeom prst="rect">
                <a:avLst/>
              </a:prstGeom>
              <a:blipFill>
                <a:blip r:embed="rId3"/>
                <a:stretch>
                  <a:fillRect l="-2876" b="-2392"/>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a:noFill/>
                  </a:rPr>
                  <a:t> </a:t>
                </a:r>
              </a:p>
            </p:txBody>
          </p:sp>
        </mc:Fallback>
      </mc:AlternateContent>
      <p:pic>
        <p:nvPicPr>
          <p:cNvPr id="4" name="图片 3"/>
          <p:cNvPicPr>
            <a:picLocks noChangeAspect="1"/>
          </p:cNvPicPr>
          <p:nvPr/>
        </p:nvPicPr>
        <p:blipFill rotWithShape="1">
          <a:blip r:embed="rId4"/>
          <a:srcRect l="12330"/>
          <a:stretch/>
        </p:blipFill>
        <p:spPr>
          <a:xfrm>
            <a:off x="1189808" y="3505810"/>
            <a:ext cx="3459002" cy="2940074"/>
          </a:xfrm>
          <a:prstGeom prst="rect">
            <a:avLst/>
          </a:prstGeom>
        </p:spPr>
      </p:pic>
      <p:pic>
        <p:nvPicPr>
          <p:cNvPr id="6" name="图片 5"/>
          <p:cNvPicPr>
            <a:picLocks noChangeAspect="1"/>
          </p:cNvPicPr>
          <p:nvPr/>
        </p:nvPicPr>
        <p:blipFill>
          <a:blip r:embed="rId5"/>
          <a:stretch>
            <a:fillRect/>
          </a:stretch>
        </p:blipFill>
        <p:spPr>
          <a:xfrm>
            <a:off x="4418380" y="3505810"/>
            <a:ext cx="3999329" cy="2852596"/>
          </a:xfrm>
          <a:prstGeom prst="rect">
            <a:avLst/>
          </a:prstGeom>
        </p:spPr>
      </p:pic>
      <p:pic>
        <p:nvPicPr>
          <p:cNvPr id="7" name="图片 6"/>
          <p:cNvPicPr>
            <a:picLocks noChangeAspect="1"/>
          </p:cNvPicPr>
          <p:nvPr/>
        </p:nvPicPr>
        <p:blipFill rotWithShape="1">
          <a:blip r:embed="rId6"/>
          <a:srcRect l="7394"/>
          <a:stretch/>
        </p:blipFill>
        <p:spPr>
          <a:xfrm>
            <a:off x="5109670" y="1272266"/>
            <a:ext cx="2916378" cy="2331615"/>
          </a:xfrm>
          <a:prstGeom prst="rect">
            <a:avLst/>
          </a:prstGeom>
        </p:spPr>
      </p:pic>
      <p:sp>
        <p:nvSpPr>
          <p:cNvPr id="25" name="Rectangle 5"/>
          <p:cNvSpPr txBox="1">
            <a:spLocks noChangeArrowheads="1"/>
          </p:cNvSpPr>
          <p:nvPr/>
        </p:nvSpPr>
        <p:spPr bwMode="auto">
          <a:xfrm>
            <a:off x="433500" y="1072467"/>
            <a:ext cx="3869665" cy="570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342900" marR="0" lvl="0" indent="-342900" algn="l" defTabSz="914400" rtl="0" eaLnBrk="1" fontAlgn="base" latinLnBrk="0" hangingPunct="1">
              <a:lnSpc>
                <a:spcPct val="100000"/>
              </a:lnSpc>
              <a:spcBef>
                <a:spcPct val="0"/>
              </a:spcBef>
              <a:spcAft>
                <a:spcPct val="0"/>
              </a:spcAft>
              <a:buClrTx/>
              <a:buSzTx/>
              <a:buFontTx/>
              <a:buChar char="•"/>
              <a:tabLst/>
              <a:defRPr/>
            </a:pPr>
            <a:r>
              <a:rPr kumimoji="0" lang="en-US" altLang="zh-CN" sz="2200" b="0" i="0" u="none" strike="noStrike" kern="1200" cap="none" spc="0" normalizeH="0" baseline="0" noProof="0" dirty="0" smtClean="0">
                <a:ln>
                  <a:noFill/>
                </a:ln>
                <a:solidFill>
                  <a:srgbClr val="0000CC"/>
                </a:solidFill>
                <a:effectLst/>
                <a:uLnTx/>
                <a:uFillTx/>
                <a:latin typeface="Tahoma" pitchFamily="34" charset="0"/>
                <a:ea typeface="宋体" pitchFamily="2" charset="-122"/>
                <a:cs typeface="Tahoma" pitchFamily="34" charset="0"/>
              </a:rPr>
              <a:t>A continuous transition. </a:t>
            </a:r>
            <a:endParaRPr kumimoji="0" lang="en-US" altLang="zh-CN" sz="2200" b="0" i="0" u="none" strike="noStrike" kern="1200" cap="none" spc="0" normalizeH="0" baseline="0" noProof="0" dirty="0">
              <a:ln>
                <a:noFill/>
              </a:ln>
              <a:solidFill>
                <a:srgbClr val="0000CC"/>
              </a:solidFill>
              <a:effectLst/>
              <a:uLnTx/>
              <a:uFillTx/>
              <a:latin typeface="Tahoma" pitchFamily="34" charset="0"/>
              <a:ea typeface="宋体" pitchFamily="2" charset="-122"/>
              <a:cs typeface="Tahoma" pitchFamily="34" charset="0"/>
            </a:endParaRPr>
          </a:p>
        </p:txBody>
      </p:sp>
      <mc:AlternateContent xmlns:mc="http://schemas.openxmlformats.org/markup-compatibility/2006" xmlns:a14="http://schemas.microsoft.com/office/drawing/2010/main">
        <mc:Choice Requires="a14">
          <p:sp>
            <p:nvSpPr>
              <p:cNvPr id="12" name="Text Box 26"/>
              <p:cNvSpPr txBox="1">
                <a:spLocks noChangeArrowheads="1"/>
              </p:cNvSpPr>
              <p:nvPr/>
            </p:nvSpPr>
            <p:spPr bwMode="auto">
              <a:xfrm rot="16200000">
                <a:off x="3531506" y="1942123"/>
                <a:ext cx="2262500" cy="69935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14:m>
                  <m:oMathPara xmlns:m="http://schemas.openxmlformats.org/officeDocument/2006/math">
                    <m:oMathParaPr>
                      <m:jc m:val="centerGroup"/>
                    </m:oMathParaPr>
                    <m:oMath xmlns:m="http://schemas.openxmlformats.org/officeDocument/2006/math">
                      <m:sSup>
                        <m:sSupPr>
                          <m:ctrlPr>
                            <a:rPr kumimoji="0" lang="en-US" altLang="zh-CN" sz="1400" b="0" i="1" u="none" strike="noStrike" kern="1200" cap="none" spc="0" normalizeH="0" baseline="0" noProof="0" smtClean="0">
                              <a:ln>
                                <a:noFill/>
                              </a:ln>
                              <a:solidFill>
                                <a:srgbClr val="000000"/>
                              </a:solidFill>
                              <a:effectLst/>
                              <a:uLnTx/>
                              <a:uFillTx/>
                              <a:latin typeface="Cambria Math" panose="02040503050406030204" pitchFamily="18" charset="0"/>
                              <a:ea typeface="宋体" pitchFamily="2" charset="-122"/>
                              <a:cs typeface="+mn-cs"/>
                            </a:rPr>
                          </m:ctrlPr>
                        </m:sSupPr>
                        <m:e>
                          <m:d>
                            <m:dPr>
                              <m:ctrlPr>
                                <a:rPr kumimoji="0" lang="en-US" altLang="zh-CN" sz="1400" b="0" i="1" u="none" strike="noStrike" kern="1200" cap="none" spc="0" normalizeH="0" baseline="0" noProof="0" smtClean="0">
                                  <a:ln>
                                    <a:noFill/>
                                  </a:ln>
                                  <a:solidFill>
                                    <a:srgbClr val="000000"/>
                                  </a:solidFill>
                                  <a:effectLst/>
                                  <a:uLnTx/>
                                  <a:uFillTx/>
                                  <a:latin typeface="Cambria Math" panose="02040503050406030204" pitchFamily="18" charset="0"/>
                                  <a:ea typeface="宋体" pitchFamily="2" charset="-122"/>
                                  <a:cs typeface="+mn-cs"/>
                                </a:rPr>
                              </m:ctrlPr>
                            </m:dPr>
                            <m:e>
                              <m:f>
                                <m:fPr>
                                  <m:ctrlPr>
                                    <a:rPr kumimoji="0" lang="en-US" altLang="zh-CN" sz="1400" b="0" i="1" u="none" strike="noStrike" kern="1200" cap="none" spc="0" normalizeH="0" baseline="0" noProof="0">
                                      <a:ln>
                                        <a:noFill/>
                                      </a:ln>
                                      <a:solidFill>
                                        <a:srgbClr val="000000"/>
                                      </a:solidFill>
                                      <a:effectLst/>
                                      <a:uLnTx/>
                                      <a:uFillTx/>
                                      <a:latin typeface="Cambria Math" panose="02040503050406030204" pitchFamily="18" charset="0"/>
                                      <a:ea typeface="宋体" pitchFamily="2" charset="-122"/>
                                      <a:cs typeface="+mn-cs"/>
                                    </a:rPr>
                                  </m:ctrlPr>
                                </m:fPr>
                                <m:num>
                                  <m:sSup>
                                    <m:sSupPr>
                                      <m:ctrlPr>
                                        <a:rPr kumimoji="0" lang="en-US" altLang="zh-CN" sz="1400" b="0" i="1" u="none" strike="noStrike" kern="1200" cap="none" spc="0" normalizeH="0" baseline="0" noProof="0" smtClean="0">
                                          <a:ln>
                                            <a:noFill/>
                                          </a:ln>
                                          <a:solidFill>
                                            <a:srgbClr val="000000"/>
                                          </a:solidFill>
                                          <a:effectLst/>
                                          <a:uLnTx/>
                                          <a:uFillTx/>
                                          <a:latin typeface="Cambria Math" panose="02040503050406030204" pitchFamily="18" charset="0"/>
                                          <a:ea typeface="宋体" pitchFamily="2" charset="-122"/>
                                          <a:cs typeface="+mn-cs"/>
                                        </a:rPr>
                                      </m:ctrlPr>
                                    </m:sSupPr>
                                    <m:e>
                                      <m:r>
                                        <a:rPr kumimoji="0" lang="en-US" altLang="zh-CN" sz="1400" b="0" i="1" u="none" strike="noStrike" kern="1200" cap="none" spc="0" normalizeH="0" baseline="0" noProof="0" smtClean="0">
                                          <a:ln>
                                            <a:noFill/>
                                          </a:ln>
                                          <a:solidFill>
                                            <a:srgbClr val="000000"/>
                                          </a:solidFill>
                                          <a:effectLst/>
                                          <a:uLnTx/>
                                          <a:uFillTx/>
                                          <a:latin typeface="Cambria Math" panose="02040503050406030204" pitchFamily="18" charset="0"/>
                                          <a:ea typeface="宋体" pitchFamily="2" charset="-122"/>
                                          <a:cs typeface="+mn-cs"/>
                                        </a:rPr>
                                        <m:t>𝑚</m:t>
                                      </m:r>
                                    </m:e>
                                    <m:sup>
                                      <m:r>
                                        <a:rPr kumimoji="0" lang="en-US" altLang="zh-CN" sz="1400" b="0" i="1" u="none" strike="noStrike" kern="1200" cap="none" spc="0" normalizeH="0" baseline="0" noProof="0" smtClean="0">
                                          <a:ln>
                                            <a:noFill/>
                                          </a:ln>
                                          <a:solidFill>
                                            <a:srgbClr val="000000"/>
                                          </a:solidFill>
                                          <a:effectLst/>
                                          <a:uLnTx/>
                                          <a:uFillTx/>
                                          <a:latin typeface="Cambria Math" panose="02040503050406030204" pitchFamily="18" charset="0"/>
                                          <a:ea typeface="宋体" pitchFamily="2" charset="-122"/>
                                          <a:cs typeface="+mn-cs"/>
                                        </a:rPr>
                                        <m:t>2</m:t>
                                      </m:r>
                                    </m:sup>
                                  </m:sSup>
                                  <m:d>
                                    <m:dPr>
                                      <m:ctrlPr>
                                        <a:rPr kumimoji="0" lang="en-US" altLang="zh-CN" sz="1400" b="0" i="1" u="none" strike="noStrike" kern="1200" cap="none" spc="0" normalizeH="0" baseline="0" noProof="0">
                                          <a:ln>
                                            <a:noFill/>
                                          </a:ln>
                                          <a:solidFill>
                                            <a:srgbClr val="000000"/>
                                          </a:solidFill>
                                          <a:effectLst/>
                                          <a:uLnTx/>
                                          <a:uFillTx/>
                                          <a:latin typeface="Cambria Math" panose="02040503050406030204" pitchFamily="18" charset="0"/>
                                          <a:ea typeface="宋体" pitchFamily="2" charset="-122"/>
                                          <a:cs typeface="+mn-cs"/>
                                        </a:rPr>
                                      </m:ctrlPr>
                                    </m:dPr>
                                    <m:e>
                                      <m:r>
                                        <a:rPr kumimoji="0" lang="en-US" altLang="zh-CN" sz="1400" b="0" i="1" u="none" strike="noStrike" kern="1200" cap="none" spc="0" normalizeH="0" baseline="0" noProof="0">
                                          <a:ln>
                                            <a:noFill/>
                                          </a:ln>
                                          <a:solidFill>
                                            <a:srgbClr val="000000"/>
                                          </a:solidFill>
                                          <a:effectLst/>
                                          <a:uLnTx/>
                                          <a:uFillTx/>
                                          <a:latin typeface="Cambria Math" panose="02040503050406030204" pitchFamily="18" charset="0"/>
                                          <a:ea typeface="宋体" pitchFamily="2" charset="-122"/>
                                          <a:cs typeface="+mn-cs"/>
                                        </a:rPr>
                                        <m:t>𝐿</m:t>
                                      </m:r>
                                      <m:r>
                                        <a:rPr kumimoji="0" lang="en-US" altLang="zh-CN" sz="1400" b="0" i="1" u="none" strike="noStrike" kern="1200" cap="none" spc="0" normalizeH="0" baseline="0" noProof="0">
                                          <a:ln>
                                            <a:noFill/>
                                          </a:ln>
                                          <a:solidFill>
                                            <a:srgbClr val="000000"/>
                                          </a:solidFill>
                                          <a:effectLst/>
                                          <a:uLnTx/>
                                          <a:uFillTx/>
                                          <a:latin typeface="Cambria Math" panose="02040503050406030204" pitchFamily="18" charset="0"/>
                                          <a:ea typeface="宋体" pitchFamily="2" charset="-122"/>
                                          <a:cs typeface="+mn-cs"/>
                                        </a:rPr>
                                        <m:t>,</m:t>
                                      </m:r>
                                      <m:sSub>
                                        <m:sSubPr>
                                          <m:ctrlPr>
                                            <a:rPr kumimoji="0" lang="en-US" altLang="zh-CN" sz="1400" b="0" i="1" u="none" strike="noStrike" kern="1200" cap="none" spc="0" normalizeH="0" baseline="0" noProof="0">
                                              <a:ln>
                                                <a:noFill/>
                                              </a:ln>
                                              <a:solidFill>
                                                <a:srgbClr val="000000"/>
                                              </a:solidFill>
                                              <a:effectLst/>
                                              <a:uLnTx/>
                                              <a:uFillTx/>
                                              <a:latin typeface="Cambria Math" panose="02040503050406030204" pitchFamily="18" charset="0"/>
                                              <a:ea typeface="宋体" pitchFamily="2" charset="-122"/>
                                              <a:cs typeface="+mn-cs"/>
                                            </a:rPr>
                                          </m:ctrlPr>
                                        </m:sSubPr>
                                        <m:e>
                                          <m:r>
                                            <a:rPr kumimoji="0" lang="en-US" altLang="zh-CN" sz="1400" b="0" i="1" u="none" strike="noStrike" kern="1200" cap="none" spc="0" normalizeH="0" baseline="0" noProof="0">
                                              <a:ln>
                                                <a:noFill/>
                                              </a:ln>
                                              <a:solidFill>
                                                <a:srgbClr val="000000"/>
                                              </a:solidFill>
                                              <a:effectLst/>
                                              <a:uLnTx/>
                                              <a:uFillTx/>
                                              <a:latin typeface="Cambria Math" panose="02040503050406030204" pitchFamily="18" charset="0"/>
                                              <a:ea typeface="宋体" pitchFamily="2" charset="-122"/>
                                              <a:cs typeface="+mn-cs"/>
                                            </a:rPr>
                                            <m:t>𝑄</m:t>
                                          </m:r>
                                        </m:e>
                                        <m:sub>
                                          <m:r>
                                            <a:rPr kumimoji="0" lang="en-US" altLang="zh-CN" sz="1400" b="0" i="1" u="none" strike="noStrike" kern="1200" cap="none" spc="0" normalizeH="0" baseline="0" noProof="0">
                                              <a:ln>
                                                <a:noFill/>
                                              </a:ln>
                                              <a:solidFill>
                                                <a:srgbClr val="000000"/>
                                              </a:solidFill>
                                              <a:effectLst/>
                                              <a:uLnTx/>
                                              <a:uFillTx/>
                                              <a:latin typeface="Cambria Math" panose="02040503050406030204" pitchFamily="18" charset="0"/>
                                              <a:ea typeface="宋体" pitchFamily="2" charset="-122"/>
                                              <a:cs typeface="+mn-cs"/>
                                            </a:rPr>
                                            <m:t> </m:t>
                                          </m:r>
                                        </m:sub>
                                      </m:sSub>
                                    </m:e>
                                  </m:d>
                                </m:num>
                                <m:den>
                                  <m:sSup>
                                    <m:sSupPr>
                                      <m:ctrlPr>
                                        <a:rPr kumimoji="0" lang="en-US" altLang="zh-CN" sz="1400" b="0" i="1" u="none" strike="noStrike" kern="1200" cap="none" spc="0" normalizeH="0" baseline="0" noProof="0" smtClean="0">
                                          <a:ln>
                                            <a:noFill/>
                                          </a:ln>
                                          <a:solidFill>
                                            <a:srgbClr val="000000"/>
                                          </a:solidFill>
                                          <a:effectLst/>
                                          <a:uLnTx/>
                                          <a:uFillTx/>
                                          <a:latin typeface="Cambria Math" panose="02040503050406030204" pitchFamily="18" charset="0"/>
                                          <a:ea typeface="宋体" pitchFamily="2" charset="-122"/>
                                          <a:cs typeface="+mn-cs"/>
                                        </a:rPr>
                                      </m:ctrlPr>
                                    </m:sSupPr>
                                    <m:e>
                                      <m:r>
                                        <a:rPr kumimoji="0" lang="en-US" altLang="zh-CN" sz="1400" b="0" i="1" u="none" strike="noStrike" kern="1200" cap="none" spc="0" normalizeH="0" baseline="0" noProof="0" smtClean="0">
                                          <a:ln>
                                            <a:noFill/>
                                          </a:ln>
                                          <a:solidFill>
                                            <a:srgbClr val="000000"/>
                                          </a:solidFill>
                                          <a:effectLst/>
                                          <a:uLnTx/>
                                          <a:uFillTx/>
                                          <a:latin typeface="Cambria Math" panose="02040503050406030204" pitchFamily="18" charset="0"/>
                                          <a:ea typeface="宋体" pitchFamily="2" charset="-122"/>
                                          <a:cs typeface="+mn-cs"/>
                                        </a:rPr>
                                        <m:t>𝑚</m:t>
                                      </m:r>
                                    </m:e>
                                    <m:sup>
                                      <m:r>
                                        <a:rPr kumimoji="0" lang="en-US" altLang="zh-CN" sz="1400" b="0" i="1" u="none" strike="noStrike" kern="1200" cap="none" spc="0" normalizeH="0" baseline="0" noProof="0" smtClean="0">
                                          <a:ln>
                                            <a:noFill/>
                                          </a:ln>
                                          <a:solidFill>
                                            <a:srgbClr val="000000"/>
                                          </a:solidFill>
                                          <a:effectLst/>
                                          <a:uLnTx/>
                                          <a:uFillTx/>
                                          <a:latin typeface="Cambria Math" panose="02040503050406030204" pitchFamily="18" charset="0"/>
                                          <a:ea typeface="宋体" pitchFamily="2" charset="-122"/>
                                          <a:cs typeface="+mn-cs"/>
                                        </a:rPr>
                                        <m:t>2</m:t>
                                      </m:r>
                                    </m:sup>
                                  </m:sSup>
                                  <m:d>
                                    <m:dPr>
                                      <m:ctrlPr>
                                        <a:rPr kumimoji="0" lang="en-US" altLang="zh-CN" sz="1400" b="0" i="1" u="none" strike="noStrike" kern="1200" cap="none" spc="0" normalizeH="0" baseline="0" noProof="0">
                                          <a:ln>
                                            <a:noFill/>
                                          </a:ln>
                                          <a:solidFill>
                                            <a:srgbClr val="000000"/>
                                          </a:solidFill>
                                          <a:effectLst/>
                                          <a:uLnTx/>
                                          <a:uFillTx/>
                                          <a:latin typeface="Cambria Math" panose="02040503050406030204" pitchFamily="18" charset="0"/>
                                          <a:ea typeface="宋体" pitchFamily="2" charset="-122"/>
                                          <a:cs typeface="+mn-cs"/>
                                        </a:rPr>
                                      </m:ctrlPr>
                                    </m:dPr>
                                    <m:e>
                                      <m:r>
                                        <a:rPr kumimoji="0" lang="en-US" altLang="zh-CN" sz="1400" b="0" i="1" u="none" strike="noStrike" kern="1200" cap="none" spc="0" normalizeH="0" baseline="0" noProof="0">
                                          <a:ln>
                                            <a:noFill/>
                                          </a:ln>
                                          <a:solidFill>
                                            <a:srgbClr val="000000"/>
                                          </a:solidFill>
                                          <a:effectLst/>
                                          <a:uLnTx/>
                                          <a:uFillTx/>
                                          <a:latin typeface="Cambria Math" panose="02040503050406030204" pitchFamily="18" charset="0"/>
                                          <a:ea typeface="宋体" pitchFamily="2" charset="-122"/>
                                          <a:cs typeface="+mn-cs"/>
                                        </a:rPr>
                                        <m:t>𝐿</m:t>
                                      </m:r>
                                      <m:r>
                                        <a:rPr kumimoji="0" lang="en-US" altLang="zh-CN" sz="1400" b="0" i="1" u="none" strike="noStrike" kern="1200" cap="none" spc="0" normalizeH="0" baseline="0" noProof="0">
                                          <a:ln>
                                            <a:noFill/>
                                          </a:ln>
                                          <a:solidFill>
                                            <a:srgbClr val="000000"/>
                                          </a:solidFill>
                                          <a:effectLst/>
                                          <a:uLnTx/>
                                          <a:uFillTx/>
                                          <a:latin typeface="Cambria Math" panose="02040503050406030204" pitchFamily="18" charset="0"/>
                                          <a:ea typeface="宋体" pitchFamily="2" charset="-122"/>
                                          <a:cs typeface="+mn-cs"/>
                                        </a:rPr>
                                        <m:t>,</m:t>
                                      </m:r>
                                      <m:sSub>
                                        <m:sSubPr>
                                          <m:ctrlPr>
                                            <a:rPr kumimoji="0" lang="en-US" altLang="zh-CN" sz="1400" b="0" i="1" u="none" strike="noStrike" kern="1200" cap="none" spc="0" normalizeH="0" baseline="0" noProof="0">
                                              <a:ln>
                                                <a:noFill/>
                                              </a:ln>
                                              <a:solidFill>
                                                <a:srgbClr val="000000"/>
                                              </a:solidFill>
                                              <a:effectLst/>
                                              <a:uLnTx/>
                                              <a:uFillTx/>
                                              <a:latin typeface="Cambria Math" panose="02040503050406030204" pitchFamily="18" charset="0"/>
                                              <a:ea typeface="宋体" pitchFamily="2" charset="-122"/>
                                              <a:cs typeface="+mn-cs"/>
                                            </a:rPr>
                                          </m:ctrlPr>
                                        </m:sSubPr>
                                        <m:e>
                                          <m:r>
                                            <a:rPr kumimoji="0" lang="en-US" altLang="zh-CN" sz="1400" b="0" i="1" u="none" strike="noStrike" kern="1200" cap="none" spc="0" normalizeH="0" baseline="0" noProof="0">
                                              <a:ln>
                                                <a:noFill/>
                                              </a:ln>
                                              <a:solidFill>
                                                <a:srgbClr val="000000"/>
                                              </a:solidFill>
                                              <a:effectLst/>
                                              <a:uLnTx/>
                                              <a:uFillTx/>
                                              <a:latin typeface="Cambria Math" panose="02040503050406030204" pitchFamily="18" charset="0"/>
                                              <a:ea typeface="宋体" pitchFamily="2" charset="-122"/>
                                              <a:cs typeface="+mn-cs"/>
                                            </a:rPr>
                                            <m:t>𝑄</m:t>
                                          </m:r>
                                        </m:e>
                                        <m:sub>
                                          <m:r>
                                            <a:rPr kumimoji="0" lang="en-US" altLang="zh-CN" sz="1400" b="0" i="1" u="none" strike="noStrike" kern="1200" cap="none" spc="0" normalizeH="0" baseline="0" noProof="0">
                                              <a:ln>
                                                <a:noFill/>
                                              </a:ln>
                                              <a:solidFill>
                                                <a:srgbClr val="000000"/>
                                              </a:solidFill>
                                              <a:effectLst/>
                                              <a:uLnTx/>
                                              <a:uFillTx/>
                                              <a:latin typeface="Cambria Math" panose="02040503050406030204" pitchFamily="18" charset="0"/>
                                              <a:ea typeface="宋体" pitchFamily="2" charset="-122"/>
                                              <a:cs typeface="+mn-cs"/>
                                            </a:rPr>
                                            <m:t> </m:t>
                                          </m:r>
                                        </m:sub>
                                      </m:sSub>
                                      <m:r>
                                        <a:rPr kumimoji="0" lang="en-US" altLang="zh-CN" sz="1400" b="0" i="1" u="none" strike="noStrike" kern="1200" cap="none" spc="0" normalizeH="0" baseline="0" noProof="0">
                                          <a:ln>
                                            <a:noFill/>
                                          </a:ln>
                                          <a:solidFill>
                                            <a:srgbClr val="000000"/>
                                          </a:solidFill>
                                          <a:effectLst/>
                                          <a:uLnTx/>
                                          <a:uFillTx/>
                                          <a:latin typeface="Cambria Math" panose="02040503050406030204" pitchFamily="18" charset="0"/>
                                          <a:ea typeface="宋体" pitchFamily="2" charset="-122"/>
                                          <a:cs typeface="+mn-cs"/>
                                        </a:rPr>
                                        <m:t>+</m:t>
                                      </m:r>
                                      <m:r>
                                        <m:rPr>
                                          <m:sty m:val="p"/>
                                        </m:rPr>
                                        <a:rPr kumimoji="0" lang="en-US" altLang="zh-CN" sz="1400" b="0" i="0" u="none" strike="noStrike" kern="1200" cap="none" spc="0" normalizeH="0" baseline="0" noProof="0">
                                          <a:ln>
                                            <a:noFill/>
                                          </a:ln>
                                          <a:solidFill>
                                            <a:srgbClr val="000000"/>
                                          </a:solidFill>
                                          <a:effectLst/>
                                          <a:uLnTx/>
                                          <a:uFillTx/>
                                          <a:latin typeface="Cambria Math" panose="02040503050406030204" pitchFamily="18" charset="0"/>
                                          <a:ea typeface="宋体" pitchFamily="2" charset="-122"/>
                                          <a:cs typeface="+mn-cs"/>
                                        </a:rPr>
                                        <m:t>Δ</m:t>
                                      </m:r>
                                      <m:sSub>
                                        <m:sSubPr>
                                          <m:ctrlPr>
                                            <a:rPr kumimoji="0" lang="en-US" altLang="zh-CN" sz="1400" b="0" i="1" u="none" strike="noStrike" kern="1200" cap="none" spc="0" normalizeH="0" baseline="0" noProof="0">
                                              <a:ln>
                                                <a:noFill/>
                                              </a:ln>
                                              <a:solidFill>
                                                <a:srgbClr val="000000"/>
                                              </a:solidFill>
                                              <a:effectLst/>
                                              <a:uLnTx/>
                                              <a:uFillTx/>
                                              <a:latin typeface="Cambria Math" panose="02040503050406030204" pitchFamily="18" charset="0"/>
                                              <a:ea typeface="宋体" pitchFamily="2" charset="-122"/>
                                              <a:cs typeface="+mn-cs"/>
                                            </a:rPr>
                                          </m:ctrlPr>
                                        </m:sSubPr>
                                        <m:e>
                                          <m:r>
                                            <a:rPr kumimoji="0" lang="en-US" altLang="zh-CN" sz="1400" b="0" i="1" u="none" strike="noStrike" kern="1200" cap="none" spc="0" normalizeH="0" baseline="0" noProof="0">
                                              <a:ln>
                                                <a:noFill/>
                                              </a:ln>
                                              <a:solidFill>
                                                <a:srgbClr val="000000"/>
                                              </a:solidFill>
                                              <a:effectLst/>
                                              <a:uLnTx/>
                                              <a:uFillTx/>
                                              <a:latin typeface="Cambria Math" panose="02040503050406030204" pitchFamily="18" charset="0"/>
                                              <a:ea typeface="宋体" pitchFamily="2" charset="-122"/>
                                              <a:cs typeface="+mn-cs"/>
                                            </a:rPr>
                                            <m:t>𝑞</m:t>
                                          </m:r>
                                        </m:e>
                                        <m:sub>
                                          <m:r>
                                            <a:rPr kumimoji="0" lang="en-US" altLang="zh-CN" sz="1400" b="0" i="1" u="none" strike="noStrike" kern="1200" cap="none" spc="0" normalizeH="0" baseline="0" noProof="0">
                                              <a:ln>
                                                <a:noFill/>
                                              </a:ln>
                                              <a:solidFill>
                                                <a:srgbClr val="000000"/>
                                              </a:solidFill>
                                              <a:effectLst/>
                                              <a:uLnTx/>
                                              <a:uFillTx/>
                                              <a:latin typeface="Cambria Math" panose="02040503050406030204" pitchFamily="18" charset="0"/>
                                              <a:ea typeface="宋体" pitchFamily="2" charset="-122"/>
                                              <a:cs typeface="+mn-cs"/>
                                            </a:rPr>
                                            <m:t> </m:t>
                                          </m:r>
                                        </m:sub>
                                      </m:sSub>
                                    </m:e>
                                  </m:d>
                                  <m:r>
                                    <m:rPr>
                                      <m:nor/>
                                    </m:rPr>
                                    <a:rPr kumimoji="0" lang="en-US" altLang="zh-CN" sz="1400" b="0" i="0" u="none" strike="noStrike" kern="1200" cap="none" spc="0" normalizeH="0" baseline="0" noProof="0" dirty="0">
                                      <a:ln>
                                        <a:noFill/>
                                      </a:ln>
                                      <a:solidFill>
                                        <a:srgbClr val="000000"/>
                                      </a:solidFill>
                                      <a:effectLst/>
                                      <a:uLnTx/>
                                      <a:uFillTx/>
                                      <a:latin typeface="Tahoma" pitchFamily="34" charset="0"/>
                                      <a:ea typeface="宋体" pitchFamily="2" charset="-122"/>
                                      <a:cs typeface="+mn-cs"/>
                                    </a:rPr>
                                    <m:t> </m:t>
                                  </m:r>
                                </m:den>
                              </m:f>
                              <m:r>
                                <a:rPr kumimoji="0" lang="en-US" altLang="zh-CN" sz="1400" b="0" i="1" u="none" strike="noStrike" kern="1200" cap="none" spc="0" normalizeH="0" baseline="0" noProof="0">
                                  <a:ln>
                                    <a:noFill/>
                                  </a:ln>
                                  <a:solidFill>
                                    <a:srgbClr val="000000"/>
                                  </a:solidFill>
                                  <a:effectLst/>
                                  <a:uLnTx/>
                                  <a:uFillTx/>
                                  <a:latin typeface="Cambria Math" panose="02040503050406030204" pitchFamily="18" charset="0"/>
                                  <a:ea typeface="宋体" pitchFamily="2" charset="-122"/>
                                  <a:cs typeface="+mn-cs"/>
                                </a:rPr>
                                <m:t>−1</m:t>
                              </m:r>
                            </m:e>
                          </m:d>
                        </m:e>
                        <m:sup>
                          <m:f>
                            <m:fPr>
                              <m:ctrlPr>
                                <a:rPr kumimoji="0" lang="en-US" altLang="zh-CN" sz="1400" b="0" i="1" u="none" strike="noStrike" kern="1200" cap="none" spc="0" normalizeH="0" baseline="0" noProof="0" smtClean="0">
                                  <a:ln>
                                    <a:noFill/>
                                  </a:ln>
                                  <a:solidFill>
                                    <a:srgbClr val="000000"/>
                                  </a:solidFill>
                                  <a:effectLst/>
                                  <a:uLnTx/>
                                  <a:uFillTx/>
                                  <a:latin typeface="Cambria Math" panose="02040503050406030204" pitchFamily="18" charset="0"/>
                                  <a:ea typeface="宋体" pitchFamily="2" charset="-122"/>
                                  <a:cs typeface="+mn-cs"/>
                                </a:rPr>
                              </m:ctrlPr>
                            </m:fPr>
                            <m:num>
                              <m:r>
                                <a:rPr kumimoji="0" lang="en-US" altLang="zh-CN" sz="1400" b="0" i="1" u="none" strike="noStrike" kern="1200" cap="none" spc="0" normalizeH="0" baseline="0" noProof="0" smtClean="0">
                                  <a:ln>
                                    <a:noFill/>
                                  </a:ln>
                                  <a:solidFill>
                                    <a:srgbClr val="000000"/>
                                  </a:solidFill>
                                  <a:effectLst/>
                                  <a:uLnTx/>
                                  <a:uFillTx/>
                                  <a:latin typeface="Cambria Math" panose="02040503050406030204" pitchFamily="18" charset="0"/>
                                  <a:ea typeface="宋体" pitchFamily="2" charset="-122"/>
                                  <a:cs typeface="+mn-cs"/>
                                </a:rPr>
                                <m:t>1</m:t>
                              </m:r>
                            </m:num>
                            <m:den>
                              <m:r>
                                <a:rPr kumimoji="0" lang="en-US" altLang="zh-CN" sz="1400" b="0" i="1" u="none" strike="noStrike" kern="1200" cap="none" spc="0" normalizeH="0" baseline="0" noProof="0" smtClean="0">
                                  <a:ln>
                                    <a:noFill/>
                                  </a:ln>
                                  <a:solidFill>
                                    <a:srgbClr val="000000"/>
                                  </a:solidFill>
                                  <a:effectLst/>
                                  <a:uLnTx/>
                                  <a:uFillTx/>
                                  <a:latin typeface="Cambria Math" panose="02040503050406030204" pitchFamily="18" charset="0"/>
                                  <a:ea typeface="宋体" pitchFamily="2" charset="-122"/>
                                  <a:cs typeface="+mn-cs"/>
                                </a:rPr>
                                <m:t>2</m:t>
                              </m:r>
                            </m:den>
                          </m:f>
                        </m:sup>
                      </m:sSup>
                    </m:oMath>
                  </m:oMathPara>
                </a14:m>
                <a:endParaRPr kumimoji="0" lang="en-US" altLang="zh-CN" sz="1400" b="0" i="1" u="none" strike="noStrike" kern="1200" cap="none" spc="0" normalizeH="0" baseline="0" noProof="0" dirty="0" smtClean="0">
                  <a:ln>
                    <a:noFill/>
                  </a:ln>
                  <a:solidFill>
                    <a:srgbClr val="000000"/>
                  </a:solidFill>
                  <a:effectLst/>
                  <a:uLnTx/>
                  <a:uFillTx/>
                  <a:latin typeface="Cambria Math" panose="02040503050406030204" pitchFamily="18" charset="0"/>
                  <a:ea typeface="宋体" pitchFamily="2" charset="-122"/>
                  <a:cs typeface="+mn-cs"/>
                </a:endParaRPr>
              </a:p>
            </p:txBody>
          </p:sp>
        </mc:Choice>
        <mc:Fallback xmlns="">
          <p:sp>
            <p:nvSpPr>
              <p:cNvPr id="12" name="Text Box 26"/>
              <p:cNvSpPr txBox="1">
                <a:spLocks noRot="1" noChangeAspect="1" noMove="1" noResize="1" noEditPoints="1" noAdjustHandles="1" noChangeArrowheads="1" noChangeShapeType="1" noTextEdit="1"/>
              </p:cNvSpPr>
              <p:nvPr/>
            </p:nvSpPr>
            <p:spPr bwMode="auto">
              <a:xfrm rot="16200000">
                <a:off x="3531506" y="1942123"/>
                <a:ext cx="2262500" cy="699359"/>
              </a:xfrm>
              <a:prstGeom prst="rect">
                <a:avLst/>
              </a:prstGeom>
              <a:blipFill rotWithShape="0">
                <a:blip r:embed="rId7"/>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4" name="Text Box 26"/>
              <p:cNvSpPr txBox="1">
                <a:spLocks noChangeArrowheads="1"/>
              </p:cNvSpPr>
              <p:nvPr/>
            </p:nvSpPr>
            <p:spPr bwMode="auto">
              <a:xfrm rot="16200000">
                <a:off x="-441022" y="4287381"/>
                <a:ext cx="2262500" cy="69935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14:m>
                  <m:oMathPara xmlns:m="http://schemas.openxmlformats.org/officeDocument/2006/math">
                    <m:oMathParaPr>
                      <m:jc m:val="centerGroup"/>
                    </m:oMathParaPr>
                    <m:oMath xmlns:m="http://schemas.openxmlformats.org/officeDocument/2006/math">
                      <m:sSup>
                        <m:sSupPr>
                          <m:ctrlPr>
                            <a:rPr kumimoji="0" lang="en-US" altLang="zh-CN" sz="1400" b="0" i="1" u="none" strike="noStrike" kern="1200" cap="none" spc="0" normalizeH="0" baseline="0" noProof="0" smtClean="0">
                              <a:ln>
                                <a:noFill/>
                              </a:ln>
                              <a:solidFill>
                                <a:srgbClr val="000000"/>
                              </a:solidFill>
                              <a:effectLst/>
                              <a:uLnTx/>
                              <a:uFillTx/>
                              <a:latin typeface="Cambria Math" panose="02040503050406030204" pitchFamily="18" charset="0"/>
                              <a:ea typeface="宋体" pitchFamily="2" charset="-122"/>
                              <a:cs typeface="+mn-cs"/>
                            </a:rPr>
                          </m:ctrlPr>
                        </m:sSupPr>
                        <m:e>
                          <m:d>
                            <m:dPr>
                              <m:ctrlPr>
                                <a:rPr kumimoji="0" lang="en-US" altLang="zh-CN" sz="1400" b="0" i="1" u="none" strike="noStrike" kern="1200" cap="none" spc="0" normalizeH="0" baseline="0" noProof="0" smtClean="0">
                                  <a:ln>
                                    <a:noFill/>
                                  </a:ln>
                                  <a:solidFill>
                                    <a:srgbClr val="000000"/>
                                  </a:solidFill>
                                  <a:effectLst/>
                                  <a:uLnTx/>
                                  <a:uFillTx/>
                                  <a:latin typeface="Cambria Math" panose="02040503050406030204" pitchFamily="18" charset="0"/>
                                  <a:ea typeface="宋体" pitchFamily="2" charset="-122"/>
                                  <a:cs typeface="+mn-cs"/>
                                </a:rPr>
                              </m:ctrlPr>
                            </m:dPr>
                            <m:e>
                              <m:f>
                                <m:fPr>
                                  <m:ctrlPr>
                                    <a:rPr kumimoji="0" lang="en-US" altLang="zh-CN" sz="1400" b="0" i="1" u="none" strike="noStrike" kern="1200" cap="none" spc="0" normalizeH="0" baseline="0" noProof="0">
                                      <a:ln>
                                        <a:noFill/>
                                      </a:ln>
                                      <a:solidFill>
                                        <a:srgbClr val="000000"/>
                                      </a:solidFill>
                                      <a:effectLst/>
                                      <a:uLnTx/>
                                      <a:uFillTx/>
                                      <a:latin typeface="Cambria Math" panose="02040503050406030204" pitchFamily="18" charset="0"/>
                                      <a:ea typeface="宋体" pitchFamily="2" charset="-122"/>
                                      <a:cs typeface="+mn-cs"/>
                                    </a:rPr>
                                  </m:ctrlPr>
                                </m:fPr>
                                <m:num>
                                  <m:sSup>
                                    <m:sSupPr>
                                      <m:ctrlPr>
                                        <a:rPr kumimoji="0" lang="en-US" altLang="zh-CN" sz="1400" b="0" i="1" u="none" strike="noStrike" kern="1200" cap="none" spc="0" normalizeH="0" baseline="0" noProof="0" smtClean="0">
                                          <a:ln>
                                            <a:noFill/>
                                          </a:ln>
                                          <a:solidFill>
                                            <a:srgbClr val="000000"/>
                                          </a:solidFill>
                                          <a:effectLst/>
                                          <a:uLnTx/>
                                          <a:uFillTx/>
                                          <a:latin typeface="Cambria Math" panose="02040503050406030204" pitchFamily="18" charset="0"/>
                                          <a:ea typeface="宋体" pitchFamily="2" charset="-122"/>
                                          <a:cs typeface="+mn-cs"/>
                                        </a:rPr>
                                      </m:ctrlPr>
                                    </m:sSupPr>
                                    <m:e>
                                      <m:r>
                                        <a:rPr kumimoji="0" lang="en-US" altLang="zh-CN" sz="1400" b="0" i="1" u="none" strike="noStrike" kern="1200" cap="none" spc="0" normalizeH="0" baseline="0" noProof="0" smtClean="0">
                                          <a:ln>
                                            <a:noFill/>
                                          </a:ln>
                                          <a:solidFill>
                                            <a:srgbClr val="000000"/>
                                          </a:solidFill>
                                          <a:effectLst/>
                                          <a:uLnTx/>
                                          <a:uFillTx/>
                                          <a:latin typeface="Cambria Math" panose="02040503050406030204" pitchFamily="18" charset="0"/>
                                          <a:ea typeface="宋体" pitchFamily="2" charset="-122"/>
                                          <a:cs typeface="+mn-cs"/>
                                        </a:rPr>
                                        <m:t>𝑚</m:t>
                                      </m:r>
                                    </m:e>
                                    <m:sup>
                                      <m:r>
                                        <a:rPr kumimoji="0" lang="en-US" altLang="zh-CN" sz="1400" b="0" i="1" u="none" strike="noStrike" kern="1200" cap="none" spc="0" normalizeH="0" baseline="0" noProof="0" smtClean="0">
                                          <a:ln>
                                            <a:noFill/>
                                          </a:ln>
                                          <a:solidFill>
                                            <a:srgbClr val="000000"/>
                                          </a:solidFill>
                                          <a:effectLst/>
                                          <a:uLnTx/>
                                          <a:uFillTx/>
                                          <a:latin typeface="Cambria Math" panose="02040503050406030204" pitchFamily="18" charset="0"/>
                                          <a:ea typeface="宋体" pitchFamily="2" charset="-122"/>
                                          <a:cs typeface="+mn-cs"/>
                                        </a:rPr>
                                        <m:t>2</m:t>
                                      </m:r>
                                    </m:sup>
                                  </m:sSup>
                                  <m:d>
                                    <m:dPr>
                                      <m:ctrlPr>
                                        <a:rPr kumimoji="0" lang="en-US" altLang="zh-CN" sz="1400" b="0" i="1" u="none" strike="noStrike" kern="1200" cap="none" spc="0" normalizeH="0" baseline="0" noProof="0">
                                          <a:ln>
                                            <a:noFill/>
                                          </a:ln>
                                          <a:solidFill>
                                            <a:srgbClr val="000000"/>
                                          </a:solidFill>
                                          <a:effectLst/>
                                          <a:uLnTx/>
                                          <a:uFillTx/>
                                          <a:latin typeface="Cambria Math" panose="02040503050406030204" pitchFamily="18" charset="0"/>
                                          <a:ea typeface="宋体" pitchFamily="2" charset="-122"/>
                                          <a:cs typeface="+mn-cs"/>
                                        </a:rPr>
                                      </m:ctrlPr>
                                    </m:dPr>
                                    <m:e>
                                      <m:r>
                                        <a:rPr kumimoji="0" lang="en-US" altLang="zh-CN" sz="1400" b="0" i="1" u="none" strike="noStrike" kern="1200" cap="none" spc="0" normalizeH="0" baseline="0" noProof="0">
                                          <a:ln>
                                            <a:noFill/>
                                          </a:ln>
                                          <a:solidFill>
                                            <a:srgbClr val="000000"/>
                                          </a:solidFill>
                                          <a:effectLst/>
                                          <a:uLnTx/>
                                          <a:uFillTx/>
                                          <a:latin typeface="Cambria Math" panose="02040503050406030204" pitchFamily="18" charset="0"/>
                                          <a:ea typeface="宋体" pitchFamily="2" charset="-122"/>
                                          <a:cs typeface="+mn-cs"/>
                                        </a:rPr>
                                        <m:t>𝐿</m:t>
                                      </m:r>
                                      <m:r>
                                        <a:rPr kumimoji="0" lang="en-US" altLang="zh-CN" sz="1400" b="0" i="1" u="none" strike="noStrike" kern="1200" cap="none" spc="0" normalizeH="0" baseline="0" noProof="0">
                                          <a:ln>
                                            <a:noFill/>
                                          </a:ln>
                                          <a:solidFill>
                                            <a:srgbClr val="000000"/>
                                          </a:solidFill>
                                          <a:effectLst/>
                                          <a:uLnTx/>
                                          <a:uFillTx/>
                                          <a:latin typeface="Cambria Math" panose="02040503050406030204" pitchFamily="18" charset="0"/>
                                          <a:ea typeface="宋体" pitchFamily="2" charset="-122"/>
                                          <a:cs typeface="+mn-cs"/>
                                        </a:rPr>
                                        <m:t>,</m:t>
                                      </m:r>
                                      <m:sSub>
                                        <m:sSubPr>
                                          <m:ctrlPr>
                                            <a:rPr kumimoji="0" lang="en-US" altLang="zh-CN" sz="1400" b="0" i="1" u="none" strike="noStrike" kern="1200" cap="none" spc="0" normalizeH="0" baseline="0" noProof="0">
                                              <a:ln>
                                                <a:noFill/>
                                              </a:ln>
                                              <a:solidFill>
                                                <a:srgbClr val="000000"/>
                                              </a:solidFill>
                                              <a:effectLst/>
                                              <a:uLnTx/>
                                              <a:uFillTx/>
                                              <a:latin typeface="Cambria Math" panose="02040503050406030204" pitchFamily="18" charset="0"/>
                                              <a:ea typeface="宋体" pitchFamily="2" charset="-122"/>
                                              <a:cs typeface="+mn-cs"/>
                                            </a:rPr>
                                          </m:ctrlPr>
                                        </m:sSubPr>
                                        <m:e>
                                          <m:r>
                                            <a:rPr kumimoji="0" lang="en-US" altLang="zh-CN" sz="1400" b="0" i="1" u="none" strike="noStrike" kern="1200" cap="none" spc="0" normalizeH="0" baseline="0" noProof="0">
                                              <a:ln>
                                                <a:noFill/>
                                              </a:ln>
                                              <a:solidFill>
                                                <a:srgbClr val="000000"/>
                                              </a:solidFill>
                                              <a:effectLst/>
                                              <a:uLnTx/>
                                              <a:uFillTx/>
                                              <a:latin typeface="Cambria Math" panose="02040503050406030204" pitchFamily="18" charset="0"/>
                                              <a:ea typeface="宋体" pitchFamily="2" charset="-122"/>
                                              <a:cs typeface="+mn-cs"/>
                                            </a:rPr>
                                            <m:t>𝑄</m:t>
                                          </m:r>
                                        </m:e>
                                        <m:sub>
                                          <m:r>
                                            <a:rPr kumimoji="0" lang="en-US" altLang="zh-CN" sz="1400" b="0" i="1" u="none" strike="noStrike" kern="1200" cap="none" spc="0" normalizeH="0" baseline="0" noProof="0">
                                              <a:ln>
                                                <a:noFill/>
                                              </a:ln>
                                              <a:solidFill>
                                                <a:srgbClr val="000000"/>
                                              </a:solidFill>
                                              <a:effectLst/>
                                              <a:uLnTx/>
                                              <a:uFillTx/>
                                              <a:latin typeface="Cambria Math" panose="02040503050406030204" pitchFamily="18" charset="0"/>
                                              <a:ea typeface="宋体" pitchFamily="2" charset="-122"/>
                                              <a:cs typeface="+mn-cs"/>
                                            </a:rPr>
                                            <m:t> </m:t>
                                          </m:r>
                                        </m:sub>
                                      </m:sSub>
                                    </m:e>
                                  </m:d>
                                </m:num>
                                <m:den>
                                  <m:sSup>
                                    <m:sSupPr>
                                      <m:ctrlPr>
                                        <a:rPr kumimoji="0" lang="en-US" altLang="zh-CN" sz="1400" b="0" i="1" u="none" strike="noStrike" kern="1200" cap="none" spc="0" normalizeH="0" baseline="0" noProof="0" smtClean="0">
                                          <a:ln>
                                            <a:noFill/>
                                          </a:ln>
                                          <a:solidFill>
                                            <a:srgbClr val="000000"/>
                                          </a:solidFill>
                                          <a:effectLst/>
                                          <a:uLnTx/>
                                          <a:uFillTx/>
                                          <a:latin typeface="Cambria Math" panose="02040503050406030204" pitchFamily="18" charset="0"/>
                                          <a:ea typeface="宋体" pitchFamily="2" charset="-122"/>
                                          <a:cs typeface="+mn-cs"/>
                                        </a:rPr>
                                      </m:ctrlPr>
                                    </m:sSupPr>
                                    <m:e>
                                      <m:r>
                                        <a:rPr kumimoji="0" lang="en-US" altLang="zh-CN" sz="1400" b="0" i="1" u="none" strike="noStrike" kern="1200" cap="none" spc="0" normalizeH="0" baseline="0" noProof="0" smtClean="0">
                                          <a:ln>
                                            <a:noFill/>
                                          </a:ln>
                                          <a:solidFill>
                                            <a:srgbClr val="000000"/>
                                          </a:solidFill>
                                          <a:effectLst/>
                                          <a:uLnTx/>
                                          <a:uFillTx/>
                                          <a:latin typeface="Cambria Math" panose="02040503050406030204" pitchFamily="18" charset="0"/>
                                          <a:ea typeface="宋体" pitchFamily="2" charset="-122"/>
                                          <a:cs typeface="+mn-cs"/>
                                        </a:rPr>
                                        <m:t>𝑚</m:t>
                                      </m:r>
                                    </m:e>
                                    <m:sup>
                                      <m:r>
                                        <a:rPr kumimoji="0" lang="en-US" altLang="zh-CN" sz="1400" b="0" i="1" u="none" strike="noStrike" kern="1200" cap="none" spc="0" normalizeH="0" baseline="0" noProof="0" smtClean="0">
                                          <a:ln>
                                            <a:noFill/>
                                          </a:ln>
                                          <a:solidFill>
                                            <a:srgbClr val="000000"/>
                                          </a:solidFill>
                                          <a:effectLst/>
                                          <a:uLnTx/>
                                          <a:uFillTx/>
                                          <a:latin typeface="Cambria Math" panose="02040503050406030204" pitchFamily="18" charset="0"/>
                                          <a:ea typeface="宋体" pitchFamily="2" charset="-122"/>
                                          <a:cs typeface="+mn-cs"/>
                                        </a:rPr>
                                        <m:t>2</m:t>
                                      </m:r>
                                    </m:sup>
                                  </m:sSup>
                                  <m:d>
                                    <m:dPr>
                                      <m:ctrlPr>
                                        <a:rPr kumimoji="0" lang="en-US" altLang="zh-CN" sz="1400" b="0" i="1" u="none" strike="noStrike" kern="1200" cap="none" spc="0" normalizeH="0" baseline="0" noProof="0">
                                          <a:ln>
                                            <a:noFill/>
                                          </a:ln>
                                          <a:solidFill>
                                            <a:srgbClr val="000000"/>
                                          </a:solidFill>
                                          <a:effectLst/>
                                          <a:uLnTx/>
                                          <a:uFillTx/>
                                          <a:latin typeface="Cambria Math" panose="02040503050406030204" pitchFamily="18" charset="0"/>
                                          <a:ea typeface="宋体" pitchFamily="2" charset="-122"/>
                                          <a:cs typeface="+mn-cs"/>
                                        </a:rPr>
                                      </m:ctrlPr>
                                    </m:dPr>
                                    <m:e>
                                      <m:r>
                                        <a:rPr kumimoji="0" lang="en-US" altLang="zh-CN" sz="1400" b="0" i="1" u="none" strike="noStrike" kern="1200" cap="none" spc="0" normalizeH="0" baseline="0" noProof="0">
                                          <a:ln>
                                            <a:noFill/>
                                          </a:ln>
                                          <a:solidFill>
                                            <a:srgbClr val="000000"/>
                                          </a:solidFill>
                                          <a:effectLst/>
                                          <a:uLnTx/>
                                          <a:uFillTx/>
                                          <a:latin typeface="Cambria Math" panose="02040503050406030204" pitchFamily="18" charset="0"/>
                                          <a:ea typeface="宋体" pitchFamily="2" charset="-122"/>
                                          <a:cs typeface="+mn-cs"/>
                                        </a:rPr>
                                        <m:t>𝐿</m:t>
                                      </m:r>
                                      <m:r>
                                        <a:rPr kumimoji="0" lang="en-US" altLang="zh-CN" sz="1400" b="0" i="1" u="none" strike="noStrike" kern="1200" cap="none" spc="0" normalizeH="0" baseline="0" noProof="0">
                                          <a:ln>
                                            <a:noFill/>
                                          </a:ln>
                                          <a:solidFill>
                                            <a:srgbClr val="000000"/>
                                          </a:solidFill>
                                          <a:effectLst/>
                                          <a:uLnTx/>
                                          <a:uFillTx/>
                                          <a:latin typeface="Cambria Math" panose="02040503050406030204" pitchFamily="18" charset="0"/>
                                          <a:ea typeface="宋体" pitchFamily="2" charset="-122"/>
                                          <a:cs typeface="+mn-cs"/>
                                        </a:rPr>
                                        <m:t>,</m:t>
                                      </m:r>
                                      <m:sSub>
                                        <m:sSubPr>
                                          <m:ctrlPr>
                                            <a:rPr kumimoji="0" lang="en-US" altLang="zh-CN" sz="1400" b="0" i="1" u="none" strike="noStrike" kern="1200" cap="none" spc="0" normalizeH="0" baseline="0" noProof="0">
                                              <a:ln>
                                                <a:noFill/>
                                              </a:ln>
                                              <a:solidFill>
                                                <a:srgbClr val="000000"/>
                                              </a:solidFill>
                                              <a:effectLst/>
                                              <a:uLnTx/>
                                              <a:uFillTx/>
                                              <a:latin typeface="Cambria Math" panose="02040503050406030204" pitchFamily="18" charset="0"/>
                                              <a:ea typeface="宋体" pitchFamily="2" charset="-122"/>
                                              <a:cs typeface="+mn-cs"/>
                                            </a:rPr>
                                          </m:ctrlPr>
                                        </m:sSubPr>
                                        <m:e>
                                          <m:r>
                                            <a:rPr kumimoji="0" lang="en-US" altLang="zh-CN" sz="1400" b="0" i="1" u="none" strike="noStrike" kern="1200" cap="none" spc="0" normalizeH="0" baseline="0" noProof="0">
                                              <a:ln>
                                                <a:noFill/>
                                              </a:ln>
                                              <a:solidFill>
                                                <a:srgbClr val="000000"/>
                                              </a:solidFill>
                                              <a:effectLst/>
                                              <a:uLnTx/>
                                              <a:uFillTx/>
                                              <a:latin typeface="Cambria Math" panose="02040503050406030204" pitchFamily="18" charset="0"/>
                                              <a:ea typeface="宋体" pitchFamily="2" charset="-122"/>
                                              <a:cs typeface="+mn-cs"/>
                                            </a:rPr>
                                            <m:t>𝑄</m:t>
                                          </m:r>
                                        </m:e>
                                        <m:sub>
                                          <m:r>
                                            <a:rPr kumimoji="0" lang="en-US" altLang="zh-CN" sz="1400" b="0" i="1" u="none" strike="noStrike" kern="1200" cap="none" spc="0" normalizeH="0" baseline="0" noProof="0">
                                              <a:ln>
                                                <a:noFill/>
                                              </a:ln>
                                              <a:solidFill>
                                                <a:srgbClr val="000000"/>
                                              </a:solidFill>
                                              <a:effectLst/>
                                              <a:uLnTx/>
                                              <a:uFillTx/>
                                              <a:latin typeface="Cambria Math" panose="02040503050406030204" pitchFamily="18" charset="0"/>
                                              <a:ea typeface="宋体" pitchFamily="2" charset="-122"/>
                                              <a:cs typeface="+mn-cs"/>
                                            </a:rPr>
                                            <m:t> </m:t>
                                          </m:r>
                                        </m:sub>
                                      </m:sSub>
                                      <m:r>
                                        <a:rPr kumimoji="0" lang="en-US" altLang="zh-CN" sz="1400" b="0" i="1" u="none" strike="noStrike" kern="1200" cap="none" spc="0" normalizeH="0" baseline="0" noProof="0">
                                          <a:ln>
                                            <a:noFill/>
                                          </a:ln>
                                          <a:solidFill>
                                            <a:srgbClr val="000000"/>
                                          </a:solidFill>
                                          <a:effectLst/>
                                          <a:uLnTx/>
                                          <a:uFillTx/>
                                          <a:latin typeface="Cambria Math" panose="02040503050406030204" pitchFamily="18" charset="0"/>
                                          <a:ea typeface="宋体" pitchFamily="2" charset="-122"/>
                                          <a:cs typeface="+mn-cs"/>
                                        </a:rPr>
                                        <m:t>+</m:t>
                                      </m:r>
                                      <m:r>
                                        <m:rPr>
                                          <m:sty m:val="p"/>
                                        </m:rPr>
                                        <a:rPr kumimoji="0" lang="en-US" altLang="zh-CN" sz="1400" b="0" i="0" u="none" strike="noStrike" kern="1200" cap="none" spc="0" normalizeH="0" baseline="0" noProof="0">
                                          <a:ln>
                                            <a:noFill/>
                                          </a:ln>
                                          <a:solidFill>
                                            <a:srgbClr val="000000"/>
                                          </a:solidFill>
                                          <a:effectLst/>
                                          <a:uLnTx/>
                                          <a:uFillTx/>
                                          <a:latin typeface="Cambria Math" panose="02040503050406030204" pitchFamily="18" charset="0"/>
                                          <a:ea typeface="宋体" pitchFamily="2" charset="-122"/>
                                          <a:cs typeface="+mn-cs"/>
                                        </a:rPr>
                                        <m:t>Δ</m:t>
                                      </m:r>
                                      <m:sSub>
                                        <m:sSubPr>
                                          <m:ctrlPr>
                                            <a:rPr kumimoji="0" lang="en-US" altLang="zh-CN" sz="1400" b="0" i="1" u="none" strike="noStrike" kern="1200" cap="none" spc="0" normalizeH="0" baseline="0" noProof="0">
                                              <a:ln>
                                                <a:noFill/>
                                              </a:ln>
                                              <a:solidFill>
                                                <a:srgbClr val="000000"/>
                                              </a:solidFill>
                                              <a:effectLst/>
                                              <a:uLnTx/>
                                              <a:uFillTx/>
                                              <a:latin typeface="Cambria Math" panose="02040503050406030204" pitchFamily="18" charset="0"/>
                                              <a:ea typeface="宋体" pitchFamily="2" charset="-122"/>
                                              <a:cs typeface="+mn-cs"/>
                                            </a:rPr>
                                          </m:ctrlPr>
                                        </m:sSubPr>
                                        <m:e>
                                          <m:r>
                                            <a:rPr kumimoji="0" lang="en-US" altLang="zh-CN" sz="1400" b="0" i="1" u="none" strike="noStrike" kern="1200" cap="none" spc="0" normalizeH="0" baseline="0" noProof="0">
                                              <a:ln>
                                                <a:noFill/>
                                              </a:ln>
                                              <a:solidFill>
                                                <a:srgbClr val="000000"/>
                                              </a:solidFill>
                                              <a:effectLst/>
                                              <a:uLnTx/>
                                              <a:uFillTx/>
                                              <a:latin typeface="Cambria Math" panose="02040503050406030204" pitchFamily="18" charset="0"/>
                                              <a:ea typeface="宋体" pitchFamily="2" charset="-122"/>
                                              <a:cs typeface="+mn-cs"/>
                                            </a:rPr>
                                            <m:t>𝑞</m:t>
                                          </m:r>
                                        </m:e>
                                        <m:sub>
                                          <m:r>
                                            <a:rPr kumimoji="0" lang="en-US" altLang="zh-CN" sz="1400" b="0" i="1" u="none" strike="noStrike" kern="1200" cap="none" spc="0" normalizeH="0" baseline="0" noProof="0">
                                              <a:ln>
                                                <a:noFill/>
                                              </a:ln>
                                              <a:solidFill>
                                                <a:srgbClr val="000000"/>
                                              </a:solidFill>
                                              <a:effectLst/>
                                              <a:uLnTx/>
                                              <a:uFillTx/>
                                              <a:latin typeface="Cambria Math" panose="02040503050406030204" pitchFamily="18" charset="0"/>
                                              <a:ea typeface="宋体" pitchFamily="2" charset="-122"/>
                                              <a:cs typeface="+mn-cs"/>
                                            </a:rPr>
                                            <m:t> </m:t>
                                          </m:r>
                                        </m:sub>
                                      </m:sSub>
                                    </m:e>
                                  </m:d>
                                  <m:r>
                                    <m:rPr>
                                      <m:nor/>
                                    </m:rPr>
                                    <a:rPr kumimoji="0" lang="en-US" altLang="zh-CN" sz="1400" b="0" i="0" u="none" strike="noStrike" kern="1200" cap="none" spc="0" normalizeH="0" baseline="0" noProof="0" dirty="0">
                                      <a:ln>
                                        <a:noFill/>
                                      </a:ln>
                                      <a:solidFill>
                                        <a:srgbClr val="000000"/>
                                      </a:solidFill>
                                      <a:effectLst/>
                                      <a:uLnTx/>
                                      <a:uFillTx/>
                                      <a:latin typeface="Tahoma" pitchFamily="34" charset="0"/>
                                      <a:ea typeface="宋体" pitchFamily="2" charset="-122"/>
                                      <a:cs typeface="+mn-cs"/>
                                    </a:rPr>
                                    <m:t> </m:t>
                                  </m:r>
                                </m:den>
                              </m:f>
                              <m:r>
                                <a:rPr kumimoji="0" lang="en-US" altLang="zh-CN" sz="1400" b="0" i="1" u="none" strike="noStrike" kern="1200" cap="none" spc="0" normalizeH="0" baseline="0" noProof="0">
                                  <a:ln>
                                    <a:noFill/>
                                  </a:ln>
                                  <a:solidFill>
                                    <a:srgbClr val="000000"/>
                                  </a:solidFill>
                                  <a:effectLst/>
                                  <a:uLnTx/>
                                  <a:uFillTx/>
                                  <a:latin typeface="Cambria Math" panose="02040503050406030204" pitchFamily="18" charset="0"/>
                                  <a:ea typeface="宋体" pitchFamily="2" charset="-122"/>
                                  <a:cs typeface="+mn-cs"/>
                                </a:rPr>
                                <m:t>−1</m:t>
                              </m:r>
                            </m:e>
                          </m:d>
                        </m:e>
                        <m:sup>
                          <m:f>
                            <m:fPr>
                              <m:ctrlPr>
                                <a:rPr kumimoji="0" lang="en-US" altLang="zh-CN" sz="1400" b="0" i="1" u="none" strike="noStrike" kern="1200" cap="none" spc="0" normalizeH="0" baseline="0" noProof="0" smtClean="0">
                                  <a:ln>
                                    <a:noFill/>
                                  </a:ln>
                                  <a:solidFill>
                                    <a:srgbClr val="000000"/>
                                  </a:solidFill>
                                  <a:effectLst/>
                                  <a:uLnTx/>
                                  <a:uFillTx/>
                                  <a:latin typeface="Cambria Math" panose="02040503050406030204" pitchFamily="18" charset="0"/>
                                  <a:ea typeface="宋体" pitchFamily="2" charset="-122"/>
                                  <a:cs typeface="+mn-cs"/>
                                </a:rPr>
                              </m:ctrlPr>
                            </m:fPr>
                            <m:num>
                              <m:r>
                                <a:rPr kumimoji="0" lang="en-US" altLang="zh-CN" sz="1400" b="0" i="1" u="none" strike="noStrike" kern="1200" cap="none" spc="0" normalizeH="0" baseline="0" noProof="0" smtClean="0">
                                  <a:ln>
                                    <a:noFill/>
                                  </a:ln>
                                  <a:solidFill>
                                    <a:srgbClr val="000000"/>
                                  </a:solidFill>
                                  <a:effectLst/>
                                  <a:uLnTx/>
                                  <a:uFillTx/>
                                  <a:latin typeface="Cambria Math" panose="02040503050406030204" pitchFamily="18" charset="0"/>
                                  <a:ea typeface="宋体" pitchFamily="2" charset="-122"/>
                                  <a:cs typeface="+mn-cs"/>
                                </a:rPr>
                                <m:t>1</m:t>
                              </m:r>
                            </m:num>
                            <m:den>
                              <m:r>
                                <a:rPr kumimoji="0" lang="en-US" altLang="zh-CN" sz="1400" b="0" i="1" u="none" strike="noStrike" kern="1200" cap="none" spc="0" normalizeH="0" baseline="0" noProof="0" smtClean="0">
                                  <a:ln>
                                    <a:noFill/>
                                  </a:ln>
                                  <a:solidFill>
                                    <a:srgbClr val="000000"/>
                                  </a:solidFill>
                                  <a:effectLst/>
                                  <a:uLnTx/>
                                  <a:uFillTx/>
                                  <a:latin typeface="Cambria Math" panose="02040503050406030204" pitchFamily="18" charset="0"/>
                                  <a:ea typeface="宋体" pitchFamily="2" charset="-122"/>
                                  <a:cs typeface="+mn-cs"/>
                                </a:rPr>
                                <m:t>2</m:t>
                              </m:r>
                            </m:den>
                          </m:f>
                        </m:sup>
                      </m:sSup>
                    </m:oMath>
                  </m:oMathPara>
                </a14:m>
                <a:endParaRPr kumimoji="0" lang="en-US" altLang="zh-CN" sz="1400" b="0" i="1" u="none" strike="noStrike" kern="1200" cap="none" spc="0" normalizeH="0" baseline="0" noProof="0" dirty="0" smtClean="0">
                  <a:ln>
                    <a:noFill/>
                  </a:ln>
                  <a:solidFill>
                    <a:srgbClr val="000000"/>
                  </a:solidFill>
                  <a:effectLst/>
                  <a:uLnTx/>
                  <a:uFillTx/>
                  <a:latin typeface="Cambria Math" panose="02040503050406030204" pitchFamily="18" charset="0"/>
                  <a:ea typeface="宋体" pitchFamily="2" charset="-122"/>
                  <a:cs typeface="+mn-cs"/>
                </a:endParaRPr>
              </a:p>
            </p:txBody>
          </p:sp>
        </mc:Choice>
        <mc:Fallback xmlns="">
          <p:sp>
            <p:nvSpPr>
              <p:cNvPr id="14" name="Text Box 26"/>
              <p:cNvSpPr txBox="1">
                <a:spLocks noRot="1" noChangeAspect="1" noMove="1" noResize="1" noEditPoints="1" noAdjustHandles="1" noChangeArrowheads="1" noChangeShapeType="1" noTextEdit="1"/>
              </p:cNvSpPr>
              <p:nvPr/>
            </p:nvSpPr>
            <p:spPr bwMode="auto">
              <a:xfrm rot="16200000">
                <a:off x="-441022" y="4287381"/>
                <a:ext cx="2262500" cy="699359"/>
              </a:xfrm>
              <a:prstGeom prst="rect">
                <a:avLst/>
              </a:prstGeom>
              <a:blipFill>
                <a:blip r:embed="rId8"/>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a:noFill/>
                  </a:rPr>
                  <a:t> </a:t>
                </a:r>
              </a:p>
            </p:txBody>
          </p:sp>
        </mc:Fallback>
      </mc:AlternateContent>
      <p:sp>
        <p:nvSpPr>
          <p:cNvPr id="13" name="Text Box 5"/>
          <p:cNvSpPr txBox="1">
            <a:spLocks noChangeArrowheads="1"/>
          </p:cNvSpPr>
          <p:nvPr/>
        </p:nvSpPr>
        <p:spPr bwMode="auto">
          <a:xfrm>
            <a:off x="1845245" y="6386185"/>
            <a:ext cx="502918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zh-CN" sz="1400" b="0" i="0" u="none" strike="noStrike" kern="1200" cap="none" spc="0" normalizeH="0" baseline="0" noProof="0" dirty="0" smtClean="0">
                <a:ln>
                  <a:noFill/>
                </a:ln>
                <a:solidFill>
                  <a:srgbClr val="000000"/>
                </a:solidFill>
                <a:effectLst/>
                <a:uLnTx/>
                <a:uFillTx/>
                <a:latin typeface="Tahoma" pitchFamily="34" charset="0"/>
                <a:ea typeface="宋体"/>
                <a:cs typeface="+mn-cs"/>
              </a:rPr>
              <a:t>D</a:t>
            </a:r>
            <a:r>
              <a:rPr kumimoji="0" lang="en-US" altLang="zh-CN" sz="1400" b="0" i="0" u="none" strike="noStrike" kern="1200" cap="none" spc="0" normalizeH="0" baseline="0" noProof="0" dirty="0">
                <a:ln>
                  <a:noFill/>
                </a:ln>
                <a:solidFill>
                  <a:srgbClr val="000000"/>
                </a:solidFill>
                <a:effectLst/>
                <a:uLnTx/>
                <a:uFillTx/>
                <a:latin typeface="Tahoma" pitchFamily="34" charset="0"/>
                <a:ea typeface="宋体"/>
                <a:cs typeface="+mn-cs"/>
              </a:rPr>
              <a:t>. Wang, </a:t>
            </a:r>
            <a:r>
              <a:rPr kumimoji="0" lang="en-US" altLang="zh-CN" sz="1400" b="0" i="0" u="none" strike="noStrike" kern="1200" cap="none" spc="0" normalizeH="0" baseline="0" noProof="0" dirty="0" smtClean="0">
                <a:ln>
                  <a:noFill/>
                </a:ln>
                <a:solidFill>
                  <a:srgbClr val="000000"/>
                </a:solidFill>
                <a:effectLst/>
                <a:uLnTx/>
                <a:uFillTx/>
                <a:latin typeface="Tahoma" pitchFamily="34" charset="0"/>
                <a:ea typeface="宋体"/>
                <a:cs typeface="+mn-cs"/>
              </a:rPr>
              <a:t>Lei Wang, CW, </a:t>
            </a:r>
            <a:r>
              <a:rPr kumimoji="0" lang="en-US" altLang="zh-CN" sz="1400" b="0" i="0" u="none" strike="noStrike" kern="1200" cap="none" spc="0" normalizeH="0" baseline="0" noProof="0" dirty="0">
                <a:ln>
                  <a:noFill/>
                </a:ln>
                <a:solidFill>
                  <a:srgbClr val="000000"/>
                </a:solidFill>
                <a:effectLst/>
                <a:uLnTx/>
                <a:uFillTx/>
                <a:latin typeface="Microsoft YaHei" panose="020B0503020204020204" pitchFamily="34" charset="-122"/>
                <a:ea typeface="Microsoft YaHei" panose="020B0503020204020204" pitchFamily="34" charset="-122"/>
                <a:cs typeface="+mn-cs"/>
              </a:rPr>
              <a:t>Phys. Rev. B 100, 115155 (2019</a:t>
            </a:r>
            <a:r>
              <a:rPr kumimoji="0" lang="en-US" altLang="zh-CN" sz="1400" b="0" i="0" u="none" strike="noStrike" kern="1200" cap="none" spc="0" normalizeH="0" baseline="0" noProof="0" dirty="0" smtClean="0">
                <a:ln>
                  <a:noFill/>
                </a:ln>
                <a:solidFill>
                  <a:srgbClr val="000000"/>
                </a:solidFill>
                <a:effectLst/>
                <a:uLnTx/>
                <a:uFillTx/>
                <a:latin typeface="Microsoft YaHei" panose="020B0503020204020204" pitchFamily="34" charset="-122"/>
                <a:ea typeface="Microsoft YaHei" panose="020B0503020204020204" pitchFamily="34" charset="-122"/>
                <a:cs typeface="+mn-cs"/>
              </a:rPr>
              <a:t>).</a:t>
            </a:r>
            <a:endParaRPr kumimoji="0" lang="en-US" altLang="zh-CN" sz="1400" b="0" i="0" u="none" strike="noStrike" kern="1200" cap="none" spc="0" normalizeH="0" baseline="0" noProof="0" dirty="0">
              <a:ln>
                <a:noFill/>
              </a:ln>
              <a:solidFill>
                <a:srgbClr val="000000"/>
              </a:solidFill>
              <a:effectLst/>
              <a:uLnTx/>
              <a:uFillTx/>
              <a:latin typeface="Tahoma" pitchFamily="34" charset="0"/>
              <a:ea typeface="宋体"/>
              <a:cs typeface="+mn-cs"/>
            </a:endParaRPr>
          </a:p>
        </p:txBody>
      </p:sp>
    </p:spTree>
    <p:extLst>
      <p:ext uri="{BB962C8B-B14F-4D97-AF65-F5344CB8AC3E}">
        <p14:creationId xmlns:p14="http://schemas.microsoft.com/office/powerpoint/2010/main" val="24974774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Oval 5"/>
          <p:cNvSpPr/>
          <p:nvPr/>
        </p:nvSpPr>
        <p:spPr>
          <a:xfrm>
            <a:off x="490797" y="4734115"/>
            <a:ext cx="2737028" cy="1748571"/>
          </a:xfrm>
          <a:prstGeom prst="ellipse">
            <a:avLst/>
          </a:prstGeom>
          <a:solidFill>
            <a:srgbClr val="FBFE7E"/>
          </a:solidFill>
          <a:ln w="38100">
            <a:noFill/>
          </a:ln>
          <a:effectLst>
            <a:glow rad="101600">
              <a:srgbClr val="FFC000">
                <a:alpha val="60000"/>
              </a:srgb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l" defTabSz="914400" rtl="0" eaLnBrk="1" fontAlgn="auto" latinLnBrk="0" hangingPunct="1">
              <a:lnSpc>
                <a:spcPct val="100000"/>
              </a:lnSpc>
              <a:spcBef>
                <a:spcPct val="50000"/>
              </a:spcBef>
              <a:spcAft>
                <a:spcPts val="0"/>
              </a:spcAft>
              <a:buClrTx/>
              <a:buSzTx/>
              <a:buFontTx/>
              <a:buNone/>
              <a:tabLst/>
              <a:defRPr/>
            </a:pPr>
            <a:endParaRPr kumimoji="0" lang="en-US" sz="1800" b="1" i="0" u="none" strike="noStrike" kern="1200" cap="none" spc="0" normalizeH="0" baseline="0" noProof="0" dirty="0">
              <a:ln>
                <a:noFill/>
              </a:ln>
              <a:solidFill>
                <a:srgbClr val="0000CC"/>
              </a:solidFill>
              <a:effectLst/>
              <a:uLnTx/>
              <a:uFillTx/>
              <a:latin typeface="Arial"/>
              <a:ea typeface="宋体"/>
              <a:cs typeface="+mn-cs"/>
            </a:endParaRPr>
          </a:p>
        </p:txBody>
      </p:sp>
      <p:sp>
        <p:nvSpPr>
          <p:cNvPr id="24" name="Oval 5"/>
          <p:cNvSpPr/>
          <p:nvPr/>
        </p:nvSpPr>
        <p:spPr>
          <a:xfrm>
            <a:off x="5795779" y="4653193"/>
            <a:ext cx="3002240" cy="1829494"/>
          </a:xfrm>
          <a:prstGeom prst="ellipse">
            <a:avLst/>
          </a:prstGeom>
          <a:solidFill>
            <a:srgbClr val="FBFE7E"/>
          </a:solidFill>
          <a:ln w="38100">
            <a:noFill/>
          </a:ln>
          <a:effectLst>
            <a:glow rad="101600">
              <a:srgbClr val="FFC000">
                <a:alpha val="60000"/>
              </a:srgb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l" defTabSz="914400" rtl="0" eaLnBrk="1" fontAlgn="auto" latinLnBrk="0" hangingPunct="1">
              <a:lnSpc>
                <a:spcPct val="100000"/>
              </a:lnSpc>
              <a:spcBef>
                <a:spcPct val="50000"/>
              </a:spcBef>
              <a:spcAft>
                <a:spcPts val="0"/>
              </a:spcAft>
              <a:buClrTx/>
              <a:buSzTx/>
              <a:buFontTx/>
              <a:buNone/>
              <a:tabLst/>
              <a:defRPr/>
            </a:pPr>
            <a:endParaRPr kumimoji="0" lang="en-US" sz="1800" b="1" i="0" u="none" strike="noStrike" kern="1200" cap="none" spc="0" normalizeH="0" baseline="0" noProof="0" dirty="0">
              <a:ln>
                <a:noFill/>
              </a:ln>
              <a:solidFill>
                <a:srgbClr val="0000CC"/>
              </a:solidFill>
              <a:effectLst/>
              <a:uLnTx/>
              <a:uFillTx/>
              <a:latin typeface="Arial"/>
              <a:ea typeface="宋体"/>
              <a:cs typeface="+mn-cs"/>
            </a:endParaRPr>
          </a:p>
        </p:txBody>
      </p:sp>
      <p:sp>
        <p:nvSpPr>
          <p:cNvPr id="9" name="Oval 5"/>
          <p:cNvSpPr/>
          <p:nvPr/>
        </p:nvSpPr>
        <p:spPr>
          <a:xfrm>
            <a:off x="3054472" y="566807"/>
            <a:ext cx="2737028" cy="1552390"/>
          </a:xfrm>
          <a:prstGeom prst="ellipse">
            <a:avLst/>
          </a:prstGeom>
          <a:solidFill>
            <a:srgbClr val="FBFE7E"/>
          </a:solidFill>
          <a:ln w="38100">
            <a:noFill/>
          </a:ln>
          <a:effectLst>
            <a:glow rad="101600">
              <a:srgbClr val="FFC000">
                <a:alpha val="60000"/>
              </a:srgb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l" defTabSz="914400" rtl="0" eaLnBrk="1" fontAlgn="auto" latinLnBrk="0" hangingPunct="1">
              <a:lnSpc>
                <a:spcPct val="100000"/>
              </a:lnSpc>
              <a:spcBef>
                <a:spcPct val="50000"/>
              </a:spcBef>
              <a:spcAft>
                <a:spcPts val="0"/>
              </a:spcAft>
              <a:buClrTx/>
              <a:buSzTx/>
              <a:buFontTx/>
              <a:buNone/>
              <a:tabLst/>
              <a:defRPr/>
            </a:pPr>
            <a:endParaRPr kumimoji="0" lang="en-US" sz="1800" b="1" i="0" u="none" strike="noStrike" kern="1200" cap="none" spc="0" normalizeH="0" baseline="0" noProof="0" dirty="0">
              <a:ln>
                <a:noFill/>
              </a:ln>
              <a:solidFill>
                <a:srgbClr val="0000CC"/>
              </a:solidFill>
              <a:effectLst/>
              <a:uLnTx/>
              <a:uFillTx/>
              <a:latin typeface="Arial"/>
              <a:ea typeface="宋体"/>
              <a:cs typeface="+mn-cs"/>
            </a:endParaRPr>
          </a:p>
        </p:txBody>
      </p:sp>
      <p:sp>
        <p:nvSpPr>
          <p:cNvPr id="14" name="Text Box 26"/>
          <p:cNvSpPr txBox="1">
            <a:spLocks noChangeArrowheads="1"/>
          </p:cNvSpPr>
          <p:nvPr/>
        </p:nvSpPr>
        <p:spPr bwMode="auto">
          <a:xfrm>
            <a:off x="5985592" y="5247545"/>
            <a:ext cx="2622614"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2200" b="0" i="0" u="none" strike="noStrike" kern="1200" cap="none" spc="0" normalizeH="0" baseline="0" noProof="0" dirty="0" smtClean="0">
                <a:ln>
                  <a:noFill/>
                </a:ln>
                <a:solidFill>
                  <a:srgbClr val="0000CC"/>
                </a:solidFill>
                <a:effectLst/>
                <a:uLnTx/>
                <a:uFillTx/>
                <a:latin typeface="Tahoma" pitchFamily="34" charset="0"/>
                <a:ea typeface="宋体" pitchFamily="2" charset="-122"/>
                <a:cs typeface="+mn-cs"/>
              </a:rPr>
              <a:t>Multi-band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2200" b="0" i="0" u="none" strike="noStrike" kern="1200" cap="none" spc="0" normalizeH="0" baseline="0" noProof="0" dirty="0" smtClean="0">
                <a:ln>
                  <a:noFill/>
                </a:ln>
                <a:solidFill>
                  <a:srgbClr val="0000CC"/>
                </a:solidFill>
                <a:effectLst/>
                <a:uLnTx/>
                <a:uFillTx/>
                <a:latin typeface="Tahoma" pitchFamily="34" charset="0"/>
                <a:ea typeface="宋体" pitchFamily="2" charset="-122"/>
                <a:cs typeface="+mn-cs"/>
              </a:rPr>
              <a:t>Curie-Weiss Metal</a:t>
            </a:r>
          </a:p>
        </p:txBody>
      </p:sp>
      <p:sp>
        <p:nvSpPr>
          <p:cNvPr id="17" name="Oval 5"/>
          <p:cNvSpPr/>
          <p:nvPr/>
        </p:nvSpPr>
        <p:spPr>
          <a:xfrm>
            <a:off x="3068120" y="2951950"/>
            <a:ext cx="2924865" cy="1618170"/>
          </a:xfrm>
          <a:prstGeom prst="ellipse">
            <a:avLst/>
          </a:prstGeom>
          <a:solidFill>
            <a:srgbClr val="FBFE7E"/>
          </a:solidFill>
          <a:ln w="38100">
            <a:noFill/>
          </a:ln>
          <a:effectLst>
            <a:glow rad="101600">
              <a:srgbClr val="FFC000">
                <a:alpha val="60000"/>
              </a:srgb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l" defTabSz="914400" rtl="0" eaLnBrk="1" fontAlgn="auto" latinLnBrk="0" hangingPunct="1">
              <a:lnSpc>
                <a:spcPct val="100000"/>
              </a:lnSpc>
              <a:spcBef>
                <a:spcPct val="50000"/>
              </a:spcBef>
              <a:spcAft>
                <a:spcPts val="0"/>
              </a:spcAft>
              <a:buClrTx/>
              <a:buSzTx/>
              <a:buFontTx/>
              <a:buNone/>
              <a:tabLst/>
              <a:defRPr/>
            </a:pPr>
            <a:endParaRPr kumimoji="0" lang="en-US" sz="1800" b="1" i="0" u="none" strike="noStrike" kern="1200" cap="none" spc="0" normalizeH="0" baseline="0" noProof="0" dirty="0">
              <a:ln>
                <a:noFill/>
              </a:ln>
              <a:solidFill>
                <a:srgbClr val="0000CC"/>
              </a:solidFill>
              <a:effectLst/>
              <a:uLnTx/>
              <a:uFillTx/>
              <a:latin typeface="Arial"/>
              <a:ea typeface="宋体"/>
              <a:cs typeface="+mn-cs"/>
            </a:endParaRPr>
          </a:p>
        </p:txBody>
      </p:sp>
      <p:sp>
        <p:nvSpPr>
          <p:cNvPr id="19" name="Text Box 26"/>
          <p:cNvSpPr txBox="1">
            <a:spLocks noChangeArrowheads="1"/>
          </p:cNvSpPr>
          <p:nvPr/>
        </p:nvSpPr>
        <p:spPr bwMode="auto">
          <a:xfrm>
            <a:off x="3331180" y="3597140"/>
            <a:ext cx="250287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2200" b="0" i="0" u="none" strike="noStrike" kern="1200" cap="none" spc="0" normalizeH="0" baseline="0" noProof="0" dirty="0" smtClean="0">
                <a:ln>
                  <a:noFill/>
                </a:ln>
                <a:solidFill>
                  <a:srgbClr val="0000CC"/>
                </a:solidFill>
                <a:effectLst/>
                <a:uLnTx/>
                <a:uFillTx/>
                <a:latin typeface="Tahoma" pitchFamily="34" charset="0"/>
                <a:ea typeface="宋体" pitchFamily="2" charset="-122"/>
                <a:cs typeface="+mn-cs"/>
              </a:rPr>
              <a:t>Hubbard models</a:t>
            </a:r>
          </a:p>
        </p:txBody>
      </p:sp>
      <p:sp>
        <p:nvSpPr>
          <p:cNvPr id="13" name="Line 16"/>
          <p:cNvSpPr>
            <a:spLocks noChangeShapeType="1"/>
          </p:cNvSpPr>
          <p:nvPr/>
        </p:nvSpPr>
        <p:spPr bwMode="auto">
          <a:xfrm flipV="1">
            <a:off x="4504305" y="2223392"/>
            <a:ext cx="0" cy="611188"/>
          </a:xfrm>
          <a:prstGeom prst="line">
            <a:avLst/>
          </a:prstGeom>
          <a:noFill/>
          <a:ln w="38100">
            <a:solidFill>
              <a:srgbClr val="FF0000"/>
            </a:solidFill>
            <a:round/>
            <a:headEnd type="stealth" w="lg" len="lg"/>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2200" b="0" i="0" u="none" strike="noStrike" kern="1200" cap="none" spc="0" normalizeH="0" baseline="0" noProof="0" smtClean="0">
              <a:ln>
                <a:noFill/>
              </a:ln>
              <a:solidFill>
                <a:srgbClr val="0000CC"/>
              </a:solidFill>
              <a:effectLst/>
              <a:uLnTx/>
              <a:uFillTx/>
              <a:latin typeface="Tahoma" panose="020B0604030504040204" pitchFamily="34" charset="0"/>
              <a:ea typeface="宋体"/>
              <a:cs typeface="+mn-cs"/>
            </a:endParaRPr>
          </a:p>
        </p:txBody>
      </p:sp>
      <p:sp>
        <p:nvSpPr>
          <p:cNvPr id="15" name="Line 16"/>
          <p:cNvSpPr>
            <a:spLocks noChangeShapeType="1"/>
          </p:cNvSpPr>
          <p:nvPr/>
        </p:nvSpPr>
        <p:spPr bwMode="auto">
          <a:xfrm flipV="1">
            <a:off x="2586750" y="4273910"/>
            <a:ext cx="520316" cy="375338"/>
          </a:xfrm>
          <a:prstGeom prst="line">
            <a:avLst/>
          </a:prstGeom>
          <a:noFill/>
          <a:ln w="38100">
            <a:solidFill>
              <a:srgbClr val="FF0000"/>
            </a:solidFill>
            <a:round/>
            <a:headEnd type="stealth" w="lg" len="lg"/>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2200" b="0" i="0" u="none" strike="noStrike" kern="1200" cap="none" spc="0" normalizeH="0" baseline="0" noProof="0" smtClean="0">
              <a:ln>
                <a:noFill/>
              </a:ln>
              <a:solidFill>
                <a:srgbClr val="0000CC"/>
              </a:solidFill>
              <a:effectLst/>
              <a:uLnTx/>
              <a:uFillTx/>
              <a:latin typeface="Tahoma" panose="020B0604030504040204" pitchFamily="34" charset="0"/>
              <a:ea typeface="宋体"/>
              <a:cs typeface="+mn-cs"/>
            </a:endParaRPr>
          </a:p>
        </p:txBody>
      </p:sp>
      <p:sp>
        <p:nvSpPr>
          <p:cNvPr id="18" name="Line 16"/>
          <p:cNvSpPr>
            <a:spLocks noChangeShapeType="1"/>
          </p:cNvSpPr>
          <p:nvPr/>
        </p:nvSpPr>
        <p:spPr bwMode="auto">
          <a:xfrm>
            <a:off x="5907977" y="4250847"/>
            <a:ext cx="522504" cy="370863"/>
          </a:xfrm>
          <a:prstGeom prst="line">
            <a:avLst/>
          </a:prstGeom>
          <a:noFill/>
          <a:ln w="38100">
            <a:solidFill>
              <a:srgbClr val="FF0000"/>
            </a:solidFill>
            <a:round/>
            <a:headEnd type="stealth" w="lg" len="lg"/>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2200" b="0" i="0" u="none" strike="noStrike" kern="1200" cap="none" spc="0" normalizeH="0" baseline="0" noProof="0" smtClean="0">
              <a:ln>
                <a:noFill/>
              </a:ln>
              <a:solidFill>
                <a:srgbClr val="0000CC"/>
              </a:solidFill>
              <a:effectLst/>
              <a:uLnTx/>
              <a:uFillTx/>
              <a:latin typeface="Tahoma" panose="020B0604030504040204" pitchFamily="34" charset="0"/>
              <a:ea typeface="宋体"/>
              <a:cs typeface="+mn-cs"/>
            </a:endParaRPr>
          </a:p>
        </p:txBody>
      </p:sp>
      <p:grpSp>
        <p:nvGrpSpPr>
          <p:cNvPr id="20" name="组合 19"/>
          <p:cNvGrpSpPr/>
          <p:nvPr/>
        </p:nvGrpSpPr>
        <p:grpSpPr>
          <a:xfrm>
            <a:off x="327226" y="1643379"/>
            <a:ext cx="2674663" cy="1824026"/>
            <a:chOff x="3010333" y="2849911"/>
            <a:chExt cx="4413620" cy="3265874"/>
          </a:xfrm>
        </p:grpSpPr>
        <p:pic>
          <p:nvPicPr>
            <p:cNvPr id="21"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73144" y="2849911"/>
              <a:ext cx="4050809" cy="32658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2" name="矩形 21"/>
            <p:cNvSpPr/>
            <p:nvPr/>
          </p:nvSpPr>
          <p:spPr>
            <a:xfrm rot="16200000">
              <a:off x="1877657" y="4085133"/>
              <a:ext cx="2854275" cy="588924"/>
            </a:xfrm>
            <a:prstGeom prst="rect">
              <a:avLst/>
            </a:prstGeom>
            <a:solidFill>
              <a:schemeClr val="bg1"/>
            </a:solidFill>
          </p:spPr>
          <p:txBody>
            <a:bodyPr wrap="square">
              <a:spAutoFit/>
            </a:bodyPr>
            <a:lstStyle/>
            <a:p>
              <a:pPr marL="0" marR="0" lvl="0" indent="0" algn="ctr" defTabSz="914400" rtl="0" eaLnBrk="1" fontAlgn="base" latinLnBrk="0" hangingPunct="1">
                <a:lnSpc>
                  <a:spcPct val="100000"/>
                </a:lnSpc>
                <a:spcBef>
                  <a:spcPct val="0"/>
                </a:spcBef>
                <a:spcAft>
                  <a:spcPct val="0"/>
                </a:spcAft>
                <a:buClrTx/>
                <a:buSzPct val="70000"/>
                <a:buFontTx/>
                <a:buNone/>
                <a:tabLst/>
                <a:defRPr/>
              </a:pPr>
              <a:r>
                <a:rPr kumimoji="0" lang="en-US" altLang="zh-CN" sz="1800" b="0" i="0" u="none" strike="noStrike" kern="1200" cap="none" spc="0" normalizeH="0" baseline="0" noProof="0" dirty="0" smtClean="0">
                  <a:ln>
                    <a:noFill/>
                  </a:ln>
                  <a:solidFill>
                    <a:srgbClr val="0000CC"/>
                  </a:solidFill>
                  <a:effectLst/>
                  <a:uLnTx/>
                  <a:uFillTx/>
                  <a:latin typeface="Tahoma" pitchFamily="34" charset="0"/>
                  <a:ea typeface="Tahoma" panose="020B0604030504040204" pitchFamily="34" charset="0"/>
                  <a:cs typeface="Tahoma" panose="020B0604030504040204" pitchFamily="34" charset="0"/>
                </a:rPr>
                <a:t>Neel order</a:t>
              </a:r>
              <a:endParaRPr kumimoji="0" lang="en-US" altLang="zh-CN" sz="1800" b="0" i="0" u="none" strike="noStrike" kern="1200" cap="none" spc="0" normalizeH="0" baseline="0" noProof="0" dirty="0">
                <a:ln>
                  <a:noFill/>
                </a:ln>
                <a:solidFill>
                  <a:srgbClr val="0000CC"/>
                </a:solidFill>
                <a:effectLst/>
                <a:uLnTx/>
                <a:uFillTx/>
                <a:latin typeface="Tahoma" pitchFamily="34" charset="0"/>
                <a:ea typeface="Tahoma" panose="020B0604030504040204" pitchFamily="34" charset="0"/>
                <a:cs typeface="Tahoma" panose="020B0604030504040204" pitchFamily="34" charset="0"/>
              </a:endParaRPr>
            </a:p>
          </p:txBody>
        </p:sp>
      </p:grpSp>
      <p:pic>
        <p:nvPicPr>
          <p:cNvPr id="27" name="图片 26"/>
          <p:cNvPicPr>
            <a:picLocks noChangeAspect="1"/>
          </p:cNvPicPr>
          <p:nvPr/>
        </p:nvPicPr>
        <p:blipFill>
          <a:blip r:embed="rId4"/>
          <a:stretch>
            <a:fillRect/>
          </a:stretch>
        </p:blipFill>
        <p:spPr>
          <a:xfrm>
            <a:off x="6150954" y="1458593"/>
            <a:ext cx="2647065" cy="2190601"/>
          </a:xfrm>
          <a:prstGeom prst="rect">
            <a:avLst/>
          </a:prstGeom>
        </p:spPr>
      </p:pic>
      <mc:AlternateContent xmlns:mc="http://schemas.openxmlformats.org/markup-compatibility/2006" xmlns:a14="http://schemas.microsoft.com/office/drawing/2010/main">
        <mc:Choice Requires="a14">
          <p:sp>
            <p:nvSpPr>
              <p:cNvPr id="28" name="Text Box 26"/>
              <p:cNvSpPr txBox="1">
                <a:spLocks noChangeArrowheads="1"/>
              </p:cNvSpPr>
              <p:nvPr/>
            </p:nvSpPr>
            <p:spPr bwMode="auto">
              <a:xfrm>
                <a:off x="3331180" y="817460"/>
                <a:ext cx="2193491" cy="110799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altLang="zh-CN" sz="2400" b="0" i="1" u="none" strike="noStrike" kern="1200" cap="none" spc="0" normalizeH="0" baseline="0" noProof="0" smtClean="0">
                          <a:ln>
                            <a:noFill/>
                          </a:ln>
                          <a:solidFill>
                            <a:srgbClr val="0000CC"/>
                          </a:solidFill>
                          <a:effectLst/>
                          <a:uLnTx/>
                          <a:uFillTx/>
                          <a:latin typeface="Cambria Math" panose="02040503050406030204" pitchFamily="18" charset="0"/>
                          <a:ea typeface="宋体" pitchFamily="2" charset="-122"/>
                          <a:cs typeface="+mn-cs"/>
                        </a:rPr>
                        <m:t>𝑁</m:t>
                      </m:r>
                      <m:r>
                        <a:rPr kumimoji="0" lang="en-US" altLang="zh-CN" sz="2400" b="0" i="1" u="none" strike="noStrike" kern="1200" cap="none" spc="0" normalizeH="0" baseline="0" noProof="0" smtClean="0">
                          <a:ln>
                            <a:noFill/>
                          </a:ln>
                          <a:solidFill>
                            <a:srgbClr val="0000CC"/>
                          </a:solidFill>
                          <a:effectLst/>
                          <a:uLnTx/>
                          <a:uFillTx/>
                          <a:latin typeface="Cambria Math" panose="02040503050406030204" pitchFamily="18" charset="0"/>
                          <a:ea typeface="宋体" pitchFamily="2" charset="-122"/>
                          <a:cs typeface="+mn-cs"/>
                        </a:rPr>
                        <m:t>&gt;2</m:t>
                      </m:r>
                      <m:r>
                        <a:rPr kumimoji="0" lang="en-US" altLang="zh-CN" sz="2400" b="0" i="0" u="none" strike="noStrike" kern="1200" cap="none" spc="0" normalizeH="0" baseline="0" noProof="0" smtClean="0">
                          <a:ln>
                            <a:noFill/>
                          </a:ln>
                          <a:solidFill>
                            <a:srgbClr val="0000CC"/>
                          </a:solidFill>
                          <a:effectLst/>
                          <a:uLnTx/>
                          <a:uFillTx/>
                          <a:latin typeface="Cambria Math" panose="02040503050406030204" pitchFamily="18" charset="0"/>
                          <a:ea typeface="宋体" pitchFamily="2" charset="-122"/>
                          <a:cs typeface="+mn-cs"/>
                        </a:rPr>
                        <m:t> </m:t>
                      </m:r>
                    </m:oMath>
                  </m:oMathPara>
                </a14:m>
                <a:endParaRPr kumimoji="0" lang="en-US" altLang="zh-CN" sz="2400" b="0" i="0" u="none" strike="noStrike" kern="1200" cap="none" spc="0" normalizeH="0" baseline="0" noProof="0" dirty="0" smtClean="0">
                  <a:ln>
                    <a:noFill/>
                  </a:ln>
                  <a:solidFill>
                    <a:srgbClr val="0000CC"/>
                  </a:solidFill>
                  <a:effectLst/>
                  <a:uLnTx/>
                  <a:uFillTx/>
                  <a:latin typeface="Tahoma" pitchFamily="34" charset="0"/>
                  <a:ea typeface="宋体" pitchFamily="2" charset="-122"/>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2100" b="0" i="0" u="none" strike="noStrike" kern="1200" cap="none" spc="0" normalizeH="0" baseline="0" noProof="0" dirty="0" smtClean="0">
                    <a:ln>
                      <a:noFill/>
                    </a:ln>
                    <a:solidFill>
                      <a:srgbClr val="0000CC"/>
                    </a:solidFill>
                    <a:effectLst/>
                    <a:uLnTx/>
                    <a:uFillTx/>
                    <a:latin typeface="Tahoma" pitchFamily="34" charset="0"/>
                    <a:ea typeface="宋体" pitchFamily="2" charset="-122"/>
                    <a:cs typeface="+mn-cs"/>
                  </a:rPr>
                  <a:t>Slater (Neel)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2100" b="0" i="0" u="none" strike="noStrike" kern="1200" cap="none" spc="0" normalizeH="0" baseline="0" noProof="0" dirty="0" smtClean="0">
                    <a:ln>
                      <a:noFill/>
                    </a:ln>
                    <a:solidFill>
                      <a:srgbClr val="0000CC"/>
                    </a:solidFill>
                    <a:effectLst/>
                    <a:uLnTx/>
                    <a:uFillTx/>
                    <a:latin typeface="Tahoma" pitchFamily="34" charset="0"/>
                    <a:ea typeface="宋体" pitchFamily="2" charset="-122"/>
                    <a:cs typeface="+mn-cs"/>
                  </a:rPr>
                  <a:t> </a:t>
                </a:r>
                <a:r>
                  <a:rPr kumimoji="0" lang="en-US" altLang="zh-CN" sz="2100" b="0" i="0" u="none" strike="noStrike" kern="1200" cap="none" spc="0" normalizeH="0" baseline="0" noProof="0" dirty="0" err="1" smtClean="0">
                    <a:ln>
                      <a:noFill/>
                    </a:ln>
                    <a:solidFill>
                      <a:srgbClr val="0000CC"/>
                    </a:solidFill>
                    <a:effectLst/>
                    <a:uLnTx/>
                    <a:uFillTx/>
                    <a:latin typeface="Tahoma" pitchFamily="34" charset="0"/>
                    <a:ea typeface="宋体" pitchFamily="2" charset="-122"/>
                    <a:cs typeface="+mn-cs"/>
                  </a:rPr>
                  <a:t>v.s</a:t>
                </a:r>
                <a:r>
                  <a:rPr kumimoji="0" lang="en-US" altLang="zh-CN" sz="2100" b="0" i="0" u="none" strike="noStrike" kern="1200" cap="none" spc="0" normalizeH="0" baseline="0" noProof="0" dirty="0" smtClean="0">
                    <a:ln>
                      <a:noFill/>
                    </a:ln>
                    <a:solidFill>
                      <a:srgbClr val="0000CC"/>
                    </a:solidFill>
                    <a:effectLst/>
                    <a:uLnTx/>
                    <a:uFillTx/>
                    <a:latin typeface="Tahoma" pitchFamily="34" charset="0"/>
                    <a:ea typeface="宋体" pitchFamily="2" charset="-122"/>
                    <a:cs typeface="+mn-cs"/>
                  </a:rPr>
                  <a:t>. Mott (VBS)</a:t>
                </a:r>
                <a:endParaRPr kumimoji="0" lang="en-US" altLang="zh-CN" sz="2100" b="0" i="0" u="none" strike="noStrike" kern="1200" cap="none" spc="0" normalizeH="0" baseline="0" noProof="0" dirty="0">
                  <a:ln>
                    <a:noFill/>
                  </a:ln>
                  <a:solidFill>
                    <a:srgbClr val="0000CC"/>
                  </a:solidFill>
                  <a:effectLst/>
                  <a:uLnTx/>
                  <a:uFillTx/>
                  <a:latin typeface="Tahoma" pitchFamily="34" charset="0"/>
                  <a:ea typeface="宋体" pitchFamily="2" charset="-122"/>
                  <a:cs typeface="+mn-cs"/>
                </a:endParaRPr>
              </a:p>
            </p:txBody>
          </p:sp>
        </mc:Choice>
        <mc:Fallback xmlns="">
          <p:sp>
            <p:nvSpPr>
              <p:cNvPr id="28" name="Text Box 26"/>
              <p:cNvSpPr txBox="1">
                <a:spLocks noRot="1" noChangeAspect="1" noMove="1" noResize="1" noEditPoints="1" noAdjustHandles="1" noChangeArrowheads="1" noChangeShapeType="1" noTextEdit="1"/>
              </p:cNvSpPr>
              <p:nvPr/>
            </p:nvSpPr>
            <p:spPr bwMode="auto">
              <a:xfrm>
                <a:off x="3331180" y="817460"/>
                <a:ext cx="2193491" cy="1107996"/>
              </a:xfrm>
              <a:prstGeom prst="rect">
                <a:avLst/>
              </a:prstGeom>
              <a:blipFill>
                <a:blip r:embed="rId5"/>
                <a:stretch>
                  <a:fillRect b="-9890"/>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9" name="Text Box 26"/>
              <p:cNvSpPr txBox="1">
                <a:spLocks noChangeArrowheads="1"/>
              </p:cNvSpPr>
              <p:nvPr/>
            </p:nvSpPr>
            <p:spPr bwMode="auto">
              <a:xfrm>
                <a:off x="716733" y="5003605"/>
                <a:ext cx="2285156" cy="135421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2000" b="0" i="0" u="none" strike="noStrike" kern="1200" cap="none" spc="0" normalizeH="0" baseline="0" noProof="0" dirty="0" smtClean="0">
                    <a:ln>
                      <a:noFill/>
                    </a:ln>
                    <a:solidFill>
                      <a:srgbClr val="0000CC"/>
                    </a:solidFill>
                    <a:effectLst/>
                    <a:uLnTx/>
                    <a:uFillTx/>
                    <a:latin typeface="Tahoma" pitchFamily="34" charset="0"/>
                    <a:ea typeface="宋体" pitchFamily="2" charset="-122"/>
                    <a:cs typeface="+mn-cs"/>
                  </a:rPr>
                  <a:t>N</a:t>
                </a:r>
                <a:r>
                  <a:rPr kumimoji="0" lang="en-US" altLang="zh-CN" sz="2000" b="0" i="0" u="none" strike="noStrike" kern="1200" cap="none" spc="0" normalizeH="0" baseline="0" noProof="0" dirty="0" smtClean="0">
                    <a:ln>
                      <a:noFill/>
                    </a:ln>
                    <a:solidFill>
                      <a:srgbClr val="0000CC"/>
                    </a:solidFill>
                    <a:effectLst/>
                    <a:uLnTx/>
                    <a:uFillTx/>
                    <a:latin typeface="Tahoma" pitchFamily="34" charset="0"/>
                    <a:ea typeface="宋体" pitchFamily="2" charset="-122"/>
                    <a:cs typeface="+mn-cs"/>
                    <a:sym typeface="Wingdings" panose="05000000000000000000" pitchFamily="2" charset="2"/>
                  </a:rPr>
                  <a:t> </a:t>
                </a:r>
                <a14:m>
                  <m:oMath xmlns:m="http://schemas.openxmlformats.org/officeDocument/2006/math">
                    <m:r>
                      <a:rPr kumimoji="0" lang="en-US" altLang="zh-CN" sz="2000" b="0" i="1" u="none" strike="noStrike" kern="1200" cap="none" spc="0" normalizeH="0" baseline="0" noProof="0" smtClean="0">
                        <a:ln>
                          <a:noFill/>
                        </a:ln>
                        <a:solidFill>
                          <a:srgbClr val="0000CC"/>
                        </a:solidFill>
                        <a:effectLst/>
                        <a:uLnTx/>
                        <a:uFillTx/>
                        <a:latin typeface="Cambria Math" panose="02040503050406030204" pitchFamily="18" charset="0"/>
                        <a:ea typeface="宋体" pitchFamily="2" charset="-122"/>
                        <a:cs typeface="+mn-cs"/>
                        <a:sym typeface="Wingdings" panose="05000000000000000000" pitchFamily="2" charset="2"/>
                      </a:rPr>
                      <m:t>∞</m:t>
                    </m:r>
                  </m:oMath>
                </a14:m>
                <a:endParaRPr kumimoji="0" lang="en-US" altLang="zh-CN" sz="2000" b="0" i="0" u="none" strike="noStrike" kern="1200" cap="none" spc="0" normalizeH="0" baseline="0" noProof="0" dirty="0" smtClean="0">
                  <a:ln>
                    <a:noFill/>
                  </a:ln>
                  <a:solidFill>
                    <a:srgbClr val="0000CC"/>
                  </a:solidFill>
                  <a:effectLst/>
                  <a:uLnTx/>
                  <a:uFillTx/>
                  <a:latin typeface="Tahoma" pitchFamily="34" charset="0"/>
                  <a:ea typeface="宋体" pitchFamily="2" charset="-122"/>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2000" b="0" i="0" u="none" strike="noStrike" kern="1200" cap="none" spc="0" normalizeH="0" baseline="0" noProof="0" dirty="0">
                    <a:ln>
                      <a:noFill/>
                    </a:ln>
                    <a:solidFill>
                      <a:srgbClr val="0000CC"/>
                    </a:solidFill>
                    <a:effectLst/>
                    <a:uLnTx/>
                    <a:uFillTx/>
                    <a:latin typeface="Tahoma" pitchFamily="34" charset="0"/>
                    <a:ea typeface="宋体" pitchFamily="2" charset="-122"/>
                    <a:cs typeface="+mn-cs"/>
                  </a:rPr>
                  <a:t>c</a:t>
                </a:r>
                <a:r>
                  <a:rPr kumimoji="0" lang="en-US" altLang="zh-CN" sz="2000" b="0" i="0" u="none" strike="noStrike" kern="1200" cap="none" spc="0" normalizeH="0" baseline="0" noProof="0" dirty="0" smtClean="0">
                    <a:ln>
                      <a:noFill/>
                    </a:ln>
                    <a:solidFill>
                      <a:srgbClr val="0000CC"/>
                    </a:solidFill>
                    <a:effectLst/>
                    <a:uLnTx/>
                    <a:uFillTx/>
                    <a:latin typeface="Tahoma" pitchFamily="34" charset="0"/>
                    <a:ea typeface="宋体" pitchFamily="2" charset="-122"/>
                    <a:cs typeface="+mn-cs"/>
                  </a:rPr>
                  <a:t>onvergence </a:t>
                </a:r>
                <a:r>
                  <a:rPr kumimoji="0" lang="en-US" altLang="zh-CN" sz="2000" b="0" i="0" u="none" strike="noStrike" kern="1200" cap="none" spc="0" normalizeH="0" baseline="0" noProof="0" dirty="0">
                    <a:ln>
                      <a:noFill/>
                    </a:ln>
                    <a:solidFill>
                      <a:srgbClr val="0000CC"/>
                    </a:solidFill>
                    <a:effectLst/>
                    <a:uLnTx/>
                    <a:uFillTx/>
                    <a:latin typeface="Tahoma" pitchFamily="34" charset="0"/>
                    <a:ea typeface="宋体" pitchFamily="2" charset="-122"/>
                    <a:cs typeface="+mn-cs"/>
                  </a:rPr>
                  <a:t>of itinerancy and </a:t>
                </a:r>
                <a:r>
                  <a:rPr kumimoji="0" lang="en-US" altLang="zh-CN" sz="2000" b="0" i="0" u="none" strike="noStrike" kern="1200" cap="none" spc="0" normalizeH="0" baseline="0" noProof="0" dirty="0" err="1" smtClean="0">
                    <a:ln>
                      <a:noFill/>
                    </a:ln>
                    <a:solidFill>
                      <a:srgbClr val="0000CC"/>
                    </a:solidFill>
                    <a:effectLst/>
                    <a:uLnTx/>
                    <a:uFillTx/>
                    <a:latin typeface="Tahoma" pitchFamily="34" charset="0"/>
                    <a:ea typeface="宋体" pitchFamily="2" charset="-122"/>
                    <a:cs typeface="+mn-cs"/>
                  </a:rPr>
                  <a:t>Mottness</a:t>
                </a:r>
                <a:r>
                  <a:rPr kumimoji="0" lang="en-US" altLang="zh-CN" sz="2000" b="0" i="0" u="none" strike="noStrike" kern="1200" cap="none" spc="0" normalizeH="0" baseline="0" noProof="0" dirty="0" smtClean="0">
                    <a:ln>
                      <a:noFill/>
                    </a:ln>
                    <a:solidFill>
                      <a:srgbClr val="0000CC"/>
                    </a:solidFill>
                    <a:effectLst/>
                    <a:uLnTx/>
                    <a:uFillTx/>
                    <a:latin typeface="Tahoma" pitchFamily="34" charset="0"/>
                    <a:ea typeface="宋体" pitchFamily="2" charset="-122"/>
                    <a:cs typeface="+mn-cs"/>
                  </a:rPr>
                  <a:t>? </a:t>
                </a:r>
                <a:r>
                  <a:rPr kumimoji="0" lang="en-US" altLang="zh-CN" sz="2200" b="0" i="0" u="none" strike="noStrike" kern="1200" cap="none" spc="0" normalizeH="0" baseline="0" noProof="0" dirty="0" smtClean="0">
                    <a:ln>
                      <a:noFill/>
                    </a:ln>
                    <a:solidFill>
                      <a:srgbClr val="FF0000"/>
                    </a:solidFill>
                    <a:effectLst/>
                    <a:uLnTx/>
                    <a:uFillTx/>
                    <a:latin typeface="Tahoma" pitchFamily="34" charset="0"/>
                    <a:ea typeface="宋体" pitchFamily="2" charset="-122"/>
                    <a:cs typeface="+mn-cs"/>
                  </a:rPr>
                  <a:t> </a:t>
                </a:r>
                <a:endParaRPr kumimoji="0" lang="en-US" altLang="zh-CN" sz="1000" b="0" i="0" u="none" strike="noStrike" kern="1200" cap="none" spc="0" normalizeH="0" baseline="0" noProof="0" dirty="0" smtClean="0">
                  <a:ln>
                    <a:noFill/>
                  </a:ln>
                  <a:solidFill>
                    <a:srgbClr val="FF0000"/>
                  </a:solidFill>
                  <a:effectLst/>
                  <a:uLnTx/>
                  <a:uFillTx/>
                  <a:latin typeface="Tahoma" pitchFamily="34" charset="0"/>
                  <a:ea typeface="宋体" pitchFamily="2" charset="-122"/>
                  <a:cs typeface="+mn-cs"/>
                </a:endParaRPr>
              </a:p>
            </p:txBody>
          </p:sp>
        </mc:Choice>
        <mc:Fallback xmlns="">
          <p:sp>
            <p:nvSpPr>
              <p:cNvPr id="29" name="Text Box 26"/>
              <p:cNvSpPr txBox="1">
                <a:spLocks noRot="1" noChangeAspect="1" noMove="1" noResize="1" noEditPoints="1" noAdjustHandles="1" noChangeArrowheads="1" noChangeShapeType="1" noTextEdit="1"/>
              </p:cNvSpPr>
              <p:nvPr/>
            </p:nvSpPr>
            <p:spPr bwMode="auto">
              <a:xfrm>
                <a:off x="716733" y="5003605"/>
                <a:ext cx="2285156" cy="1354217"/>
              </a:xfrm>
              <a:prstGeom prst="rect">
                <a:avLst/>
              </a:prstGeom>
              <a:blipFill>
                <a:blip r:embed="rId6"/>
                <a:stretch>
                  <a:fillRect t="-2703" b="-720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a:noFill/>
                  </a:rPr>
                  <a:t> </a:t>
                </a:r>
              </a:p>
            </p:txBody>
          </p:sp>
        </mc:Fallback>
      </mc:AlternateContent>
    </p:spTree>
    <p:extLst>
      <p:ext uri="{BB962C8B-B14F-4D97-AF65-F5344CB8AC3E}">
        <p14:creationId xmlns:p14="http://schemas.microsoft.com/office/powerpoint/2010/main" val="2653474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9"/>
                                        </p:tgtEl>
                                      </p:cBhvr>
                                    </p:animEffect>
                                    <p:animScale>
                                      <p:cBhvr>
                                        <p:cTn id="7" dur="250" autoRev="1" fill="hold"/>
                                        <p:tgtEl>
                                          <p:spTgt spid="9"/>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Rectangle 5"/>
          <p:cNvSpPr txBox="1">
            <a:spLocks noChangeArrowheads="1"/>
          </p:cNvSpPr>
          <p:nvPr/>
        </p:nvSpPr>
        <p:spPr bwMode="auto">
          <a:xfrm>
            <a:off x="340547" y="362090"/>
            <a:ext cx="8532813"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zh-CN" sz="2800" b="0" u="sng" dirty="0" smtClean="0">
                <a:latin typeface="Tahoma" pitchFamily="34" charset="0"/>
                <a:ea typeface="宋体" pitchFamily="2" charset="-122"/>
                <a:cs typeface="Tahoma" pitchFamily="34" charset="0"/>
              </a:rPr>
              <a:t>Fermi distribution in the strong coupling regime</a:t>
            </a:r>
            <a:endParaRPr lang="en-US" altLang="zh-CN" sz="2800" b="0" u="sng" dirty="0">
              <a:latin typeface="Tahoma" pitchFamily="34" charset="0"/>
              <a:ea typeface="宋体" pitchFamily="2" charset="-122"/>
              <a:cs typeface="Tahoma" pitchFamily="34" charset="0"/>
            </a:endParaRPr>
          </a:p>
        </p:txBody>
      </p:sp>
      <mc:AlternateContent xmlns:mc="http://schemas.openxmlformats.org/markup-compatibility/2006" xmlns:a14="http://schemas.microsoft.com/office/drawing/2010/main">
        <mc:Choice Requires="a14">
          <p:sp>
            <p:nvSpPr>
              <p:cNvPr id="6" name="Rectangle 123"/>
              <p:cNvSpPr>
                <a:spLocks noChangeArrowheads="1"/>
              </p:cNvSpPr>
              <p:nvPr/>
            </p:nvSpPr>
            <p:spPr bwMode="auto">
              <a:xfrm>
                <a:off x="639610" y="1269888"/>
                <a:ext cx="7465650" cy="46859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pPr>
                <a:r>
                  <a:rPr lang="en-US" altLang="zh-CN" sz="2200" b="0" dirty="0" smtClean="0">
                    <a:solidFill>
                      <a:srgbClr val="0000CC"/>
                    </a:solidFill>
                    <a:latin typeface="Tahoma" pitchFamily="34" charset="0"/>
                    <a:ea typeface="宋体" pitchFamily="2" charset="-122"/>
                  </a:rPr>
                  <a:t> Sharpening </a:t>
                </a:r>
                <a14:m>
                  <m:oMath xmlns:m="http://schemas.openxmlformats.org/officeDocument/2006/math">
                    <m:sSubSup>
                      <m:sSubSupPr>
                        <m:ctrlPr>
                          <a:rPr lang="en-US" altLang="zh-CN" sz="2200" b="0" i="1" smtClean="0">
                            <a:solidFill>
                              <a:srgbClr val="0000CC"/>
                            </a:solidFill>
                            <a:latin typeface="Cambria Math" panose="02040503050406030204" pitchFamily="18" charset="0"/>
                            <a:ea typeface="宋体" pitchFamily="2" charset="-122"/>
                          </a:rPr>
                        </m:ctrlPr>
                      </m:sSubSupPr>
                      <m:e>
                        <m:r>
                          <a:rPr lang="en-US" altLang="zh-CN" sz="2200" b="0" i="1" smtClean="0">
                            <a:solidFill>
                              <a:srgbClr val="0000CC"/>
                            </a:solidFill>
                            <a:latin typeface="Cambria Math" panose="02040503050406030204" pitchFamily="18" charset="0"/>
                            <a:ea typeface="宋体" pitchFamily="2" charset="-122"/>
                          </a:rPr>
                          <m:t>𝑛</m:t>
                        </m:r>
                      </m:e>
                      <m:sub>
                        <m:r>
                          <a:rPr lang="en-US" altLang="zh-CN" sz="2200" b="0" i="1" smtClean="0">
                            <a:solidFill>
                              <a:srgbClr val="0000CC"/>
                            </a:solidFill>
                            <a:latin typeface="Cambria Math" panose="02040503050406030204" pitchFamily="18" charset="0"/>
                            <a:ea typeface="宋体" pitchFamily="2" charset="-122"/>
                          </a:rPr>
                          <m:t>𝑓</m:t>
                        </m:r>
                      </m:sub>
                      <m:sup>
                        <m:r>
                          <a:rPr lang="en-US" altLang="zh-CN" sz="2200" b="0" i="1" smtClean="0">
                            <a:solidFill>
                              <a:srgbClr val="0000CC"/>
                            </a:solidFill>
                            <a:latin typeface="Cambria Math" panose="02040503050406030204" pitchFamily="18" charset="0"/>
                            <a:ea typeface="宋体" pitchFamily="2" charset="-122"/>
                          </a:rPr>
                          <m:t> </m:t>
                        </m:r>
                      </m:sup>
                    </m:sSubSup>
                    <m:r>
                      <a:rPr lang="en-US" altLang="zh-CN" sz="2200" b="0" i="1" smtClean="0">
                        <a:solidFill>
                          <a:srgbClr val="0000CC"/>
                        </a:solidFill>
                        <a:latin typeface="Cambria Math" panose="02040503050406030204" pitchFamily="18" charset="0"/>
                        <a:ea typeface="宋体" pitchFamily="2" charset="-122"/>
                      </a:rPr>
                      <m:t>(</m:t>
                    </m:r>
                    <m:r>
                      <a:rPr lang="en-US" altLang="zh-CN" sz="2200" b="0" i="1" smtClean="0">
                        <a:solidFill>
                          <a:srgbClr val="0000CC"/>
                        </a:solidFill>
                        <a:latin typeface="Cambria Math" panose="02040503050406030204" pitchFamily="18" charset="0"/>
                        <a:ea typeface="宋体" pitchFamily="2" charset="-122"/>
                      </a:rPr>
                      <m:t>𝑘</m:t>
                    </m:r>
                    <m:r>
                      <a:rPr lang="en-US" altLang="zh-CN" sz="2200" b="0" i="1" smtClean="0">
                        <a:solidFill>
                          <a:srgbClr val="0000CC"/>
                        </a:solidFill>
                        <a:latin typeface="Cambria Math" panose="02040503050406030204" pitchFamily="18" charset="0"/>
                        <a:ea typeface="宋体" pitchFamily="2" charset="-122"/>
                      </a:rPr>
                      <m:t>)</m:t>
                    </m:r>
                  </m:oMath>
                </a14:m>
                <a:r>
                  <a:rPr lang="en-US" altLang="zh-CN" sz="2200" b="0" dirty="0" smtClean="0">
                    <a:solidFill>
                      <a:srgbClr val="0000CC"/>
                    </a:solidFill>
                    <a:latin typeface="Tahoma" pitchFamily="34" charset="0"/>
                    <a:ea typeface="宋体" pitchFamily="2" charset="-122"/>
                  </a:rPr>
                  <a:t> as N (even) increases    </a:t>
                </a:r>
                <a:endParaRPr lang="en-US" altLang="zh-CN" sz="2200" b="0" dirty="0">
                  <a:solidFill>
                    <a:srgbClr val="0000CC"/>
                  </a:solidFill>
                  <a:latin typeface="Tahoma" pitchFamily="34" charset="0"/>
                  <a:ea typeface="宋体" pitchFamily="2" charset="-122"/>
                </a:endParaRPr>
              </a:p>
            </p:txBody>
          </p:sp>
        </mc:Choice>
        <mc:Fallback xmlns="">
          <p:sp>
            <p:nvSpPr>
              <p:cNvPr id="6" name="Rectangle 123"/>
              <p:cNvSpPr>
                <a:spLocks noRot="1" noChangeAspect="1" noMove="1" noResize="1" noEditPoints="1" noAdjustHandles="1" noChangeArrowheads="1" noChangeShapeType="1" noTextEdit="1"/>
              </p:cNvSpPr>
              <p:nvPr/>
            </p:nvSpPr>
            <p:spPr bwMode="auto">
              <a:xfrm>
                <a:off x="639610" y="1269888"/>
                <a:ext cx="7465650" cy="468590"/>
              </a:xfrm>
              <a:prstGeom prst="rect">
                <a:avLst/>
              </a:prstGeom>
              <a:blipFill rotWithShape="0">
                <a:blip r:embed="rId3"/>
                <a:stretch>
                  <a:fillRect l="-1143" t="-11688" b="-16883"/>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a:noFill/>
                  </a:rPr>
                  <a:t> </a:t>
                </a:r>
              </a:p>
            </p:txBody>
          </p:sp>
        </mc:Fallback>
      </mc:AlternateContent>
      <p:pic>
        <p:nvPicPr>
          <p:cNvPr id="2" name="图片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92360" y="3083355"/>
            <a:ext cx="5621148" cy="2765605"/>
          </a:xfrm>
          <a:prstGeom prst="rect">
            <a:avLst/>
          </a:prstGeom>
        </p:spPr>
      </p:pic>
      <mc:AlternateContent xmlns:mc="http://schemas.openxmlformats.org/markup-compatibility/2006" xmlns:a14="http://schemas.microsoft.com/office/drawing/2010/main">
        <mc:Choice Requires="a14">
          <p:sp>
            <p:nvSpPr>
              <p:cNvPr id="8" name="Text Box 26"/>
              <p:cNvSpPr txBox="1">
                <a:spLocks noChangeArrowheads="1"/>
              </p:cNvSpPr>
              <p:nvPr/>
            </p:nvSpPr>
            <p:spPr bwMode="auto">
              <a:xfrm>
                <a:off x="3381445" y="6117350"/>
                <a:ext cx="1997060" cy="40011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None/>
                </a:pPr>
                <a14:m>
                  <m:oMathPara xmlns:m="http://schemas.openxmlformats.org/officeDocument/2006/math">
                    <m:oMathParaPr>
                      <m:jc m:val="centerGroup"/>
                    </m:oMathParaPr>
                    <m:oMath xmlns:m="http://schemas.openxmlformats.org/officeDocument/2006/math">
                      <m:sSup>
                        <m:sSupPr>
                          <m:ctrlPr>
                            <a:rPr lang="en-US" altLang="zh-CN" sz="2000" b="0" i="1" smtClean="0">
                              <a:solidFill>
                                <a:schemeClr val="tx1"/>
                              </a:solidFill>
                              <a:latin typeface="Cambria Math" panose="02040503050406030204" pitchFamily="18" charset="0"/>
                              <a:ea typeface="宋体" pitchFamily="2" charset="-122"/>
                            </a:rPr>
                          </m:ctrlPr>
                        </m:sSupPr>
                        <m:e>
                          <m:r>
                            <a:rPr lang="en-US" altLang="zh-CN" sz="2000" b="0" i="1" smtClean="0">
                              <a:solidFill>
                                <a:schemeClr val="tx1"/>
                              </a:solidFill>
                              <a:latin typeface="Cambria Math" panose="02040503050406030204" pitchFamily="18" charset="0"/>
                              <a:ea typeface="宋体" pitchFamily="2" charset="-122"/>
                            </a:rPr>
                            <m:t>𝑈</m:t>
                          </m:r>
                          <m:r>
                            <a:rPr lang="en-US" altLang="zh-CN" sz="2000" b="0" i="1" smtClean="0">
                              <a:solidFill>
                                <a:schemeClr val="tx1"/>
                              </a:solidFill>
                              <a:latin typeface="Cambria Math" panose="02040503050406030204" pitchFamily="18" charset="0"/>
                              <a:ea typeface="宋体" pitchFamily="2" charset="-122"/>
                            </a:rPr>
                            <m:t>=15,  </m:t>
                          </m:r>
                          <m:r>
                            <a:rPr lang="en-US" altLang="zh-CN" sz="2000" b="0" i="1" smtClean="0">
                              <a:solidFill>
                                <a:schemeClr val="tx1"/>
                              </a:solidFill>
                              <a:latin typeface="Cambria Math" panose="02040503050406030204" pitchFamily="18" charset="0"/>
                              <a:ea typeface="宋体" pitchFamily="2" charset="-122"/>
                            </a:rPr>
                            <m:t>𝛽</m:t>
                          </m:r>
                          <m:r>
                            <a:rPr lang="en-US" altLang="zh-CN" sz="2000" b="0" i="1" smtClean="0">
                              <a:solidFill>
                                <a:schemeClr val="tx1"/>
                              </a:solidFill>
                              <a:latin typeface="Cambria Math" panose="02040503050406030204" pitchFamily="18" charset="0"/>
                              <a:ea typeface="宋体" pitchFamily="2" charset="-122"/>
                            </a:rPr>
                            <m:t>=30</m:t>
                          </m:r>
                        </m:e>
                        <m:sup>
                          <m:r>
                            <a:rPr lang="en-US" altLang="zh-CN" sz="2000" b="0" i="1" smtClean="0">
                              <a:solidFill>
                                <a:schemeClr val="tx1"/>
                              </a:solidFill>
                              <a:latin typeface="Cambria Math" panose="02040503050406030204" pitchFamily="18" charset="0"/>
                              <a:ea typeface="宋体" pitchFamily="2" charset="-122"/>
                            </a:rPr>
                            <m:t> </m:t>
                          </m:r>
                        </m:sup>
                      </m:sSup>
                    </m:oMath>
                  </m:oMathPara>
                </a14:m>
                <a:endParaRPr lang="en-US" altLang="zh-CN" sz="2000" b="0" i="1" dirty="0" smtClean="0">
                  <a:solidFill>
                    <a:schemeClr val="tx1"/>
                  </a:solidFill>
                  <a:latin typeface="Cambria Math" panose="02040503050406030204" pitchFamily="18" charset="0"/>
                  <a:ea typeface="宋体" pitchFamily="2" charset="-122"/>
                </a:endParaRPr>
              </a:p>
            </p:txBody>
          </p:sp>
        </mc:Choice>
        <mc:Fallback xmlns="">
          <p:sp>
            <p:nvSpPr>
              <p:cNvPr id="8" name="Text Box 26"/>
              <p:cNvSpPr txBox="1">
                <a:spLocks noRot="1" noChangeAspect="1" noMove="1" noResize="1" noEditPoints="1" noAdjustHandles="1" noChangeArrowheads="1" noChangeShapeType="1" noTextEdit="1"/>
              </p:cNvSpPr>
              <p:nvPr/>
            </p:nvSpPr>
            <p:spPr bwMode="auto">
              <a:xfrm>
                <a:off x="3381445" y="6117350"/>
                <a:ext cx="1997060" cy="400110"/>
              </a:xfrm>
              <a:prstGeom prst="rect">
                <a:avLst/>
              </a:prstGeom>
              <a:blipFill rotWithShape="0">
                <a:blip r:embed="rId5"/>
                <a:stretch>
                  <a:fillRect r="-15596" b="-18462"/>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0" name="Rectangle 123"/>
              <p:cNvSpPr>
                <a:spLocks noChangeArrowheads="1"/>
              </p:cNvSpPr>
              <p:nvPr/>
            </p:nvSpPr>
            <p:spPr bwMode="auto">
              <a:xfrm>
                <a:off x="647150" y="1961177"/>
                <a:ext cx="6037125" cy="46859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pPr>
                <a:r>
                  <a:rPr lang="en-US" altLang="zh-CN" sz="2200" b="0" dirty="0" smtClean="0">
                    <a:solidFill>
                      <a:srgbClr val="0000CC"/>
                    </a:solidFill>
                    <a:latin typeface="Tahoma" pitchFamily="34" charset="0"/>
                    <a:ea typeface="宋体" pitchFamily="2" charset="-122"/>
                  </a:rPr>
                  <a:t> </a:t>
                </a:r>
                <a14:m>
                  <m:oMath xmlns:m="http://schemas.openxmlformats.org/officeDocument/2006/math">
                    <m:sSubSup>
                      <m:sSubSupPr>
                        <m:ctrlPr>
                          <a:rPr lang="en-US" altLang="zh-CN" sz="2200" b="0" i="1" smtClean="0">
                            <a:solidFill>
                              <a:srgbClr val="0000CC"/>
                            </a:solidFill>
                            <a:latin typeface="Cambria Math" panose="02040503050406030204" pitchFamily="18" charset="0"/>
                            <a:ea typeface="宋体" pitchFamily="2" charset="-122"/>
                          </a:rPr>
                        </m:ctrlPr>
                      </m:sSubSupPr>
                      <m:e>
                        <m:r>
                          <a:rPr lang="en-US" altLang="zh-CN" sz="2200" b="0" i="1" smtClean="0">
                            <a:solidFill>
                              <a:srgbClr val="0000CC"/>
                            </a:solidFill>
                            <a:latin typeface="Cambria Math" panose="02040503050406030204" pitchFamily="18" charset="0"/>
                            <a:ea typeface="宋体" pitchFamily="2" charset="-122"/>
                          </a:rPr>
                          <m:t>𝑛</m:t>
                        </m:r>
                      </m:e>
                      <m:sub>
                        <m:r>
                          <a:rPr lang="en-US" altLang="zh-CN" sz="2200" b="0" i="1" smtClean="0">
                            <a:solidFill>
                              <a:srgbClr val="0000CC"/>
                            </a:solidFill>
                            <a:latin typeface="Cambria Math" panose="02040503050406030204" pitchFamily="18" charset="0"/>
                            <a:ea typeface="宋体" pitchFamily="2" charset="-122"/>
                          </a:rPr>
                          <m:t>𝑓</m:t>
                        </m:r>
                      </m:sub>
                      <m:sup>
                        <m:r>
                          <a:rPr lang="en-US" altLang="zh-CN" sz="2200" b="0" i="1" smtClean="0">
                            <a:solidFill>
                              <a:srgbClr val="0000CC"/>
                            </a:solidFill>
                            <a:latin typeface="Cambria Math" panose="02040503050406030204" pitchFamily="18" charset="0"/>
                            <a:ea typeface="宋体" pitchFamily="2" charset="-122"/>
                          </a:rPr>
                          <m:t> </m:t>
                        </m:r>
                      </m:sup>
                    </m:sSubSup>
                    <m:r>
                      <a:rPr lang="en-US" altLang="zh-CN" sz="2200" b="0" i="1" smtClean="0">
                        <a:solidFill>
                          <a:srgbClr val="0000CC"/>
                        </a:solidFill>
                        <a:latin typeface="Cambria Math" panose="02040503050406030204" pitchFamily="18" charset="0"/>
                        <a:ea typeface="宋体" pitchFamily="2" charset="-122"/>
                      </a:rPr>
                      <m:t>≠</m:t>
                    </m:r>
                    <m:r>
                      <a:rPr lang="en-US" altLang="zh-CN" sz="2200" b="0" i="0" smtClean="0">
                        <a:solidFill>
                          <a:srgbClr val="0000CC"/>
                        </a:solidFill>
                        <a:latin typeface="Cambria Math" panose="02040503050406030204" pitchFamily="18" charset="0"/>
                        <a:ea typeface="宋体" pitchFamily="2" charset="-122"/>
                      </a:rPr>
                      <m:t>  </m:t>
                    </m:r>
                  </m:oMath>
                </a14:m>
                <a:r>
                  <a:rPr lang="en-US" altLang="zh-CN" sz="2200" b="0" dirty="0" smtClean="0">
                    <a:solidFill>
                      <a:srgbClr val="0000CC"/>
                    </a:solidFill>
                    <a:latin typeface="Tahoma" pitchFamily="34" charset="0"/>
                    <a:ea typeface="宋体" pitchFamily="2" charset="-122"/>
                    <a:sym typeface="Wingdings" panose="05000000000000000000" pitchFamily="2" charset="2"/>
                  </a:rPr>
                  <a:t>the ideal Fermi distribution as </a:t>
                </a:r>
                <a14:m>
                  <m:oMath xmlns:m="http://schemas.openxmlformats.org/officeDocument/2006/math">
                    <m:sSup>
                      <m:sSupPr>
                        <m:ctrlPr>
                          <a:rPr lang="en-US" altLang="zh-CN" sz="2200" b="0" i="1" smtClean="0">
                            <a:solidFill>
                              <a:srgbClr val="0000CC"/>
                            </a:solidFill>
                            <a:latin typeface="Cambria Math" panose="02040503050406030204" pitchFamily="18" charset="0"/>
                            <a:ea typeface="宋体" pitchFamily="2" charset="-122"/>
                            <a:sym typeface="Wingdings" panose="05000000000000000000" pitchFamily="2" charset="2"/>
                          </a:rPr>
                        </m:ctrlPr>
                      </m:sSupPr>
                      <m:e>
                        <m:r>
                          <a:rPr lang="en-US" altLang="zh-CN" sz="2200" b="0" i="1" smtClean="0">
                            <a:solidFill>
                              <a:srgbClr val="0000CC"/>
                            </a:solidFill>
                            <a:latin typeface="Cambria Math" panose="02040503050406030204" pitchFamily="18" charset="0"/>
                            <a:ea typeface="宋体" pitchFamily="2" charset="-122"/>
                            <a:sym typeface="Wingdings" panose="05000000000000000000" pitchFamily="2" charset="2"/>
                          </a:rPr>
                          <m:t>𝑁</m:t>
                        </m:r>
                      </m:e>
                      <m:sup>
                        <m:r>
                          <a:rPr lang="en-US" altLang="zh-CN" sz="2200" b="0" i="1" smtClean="0">
                            <a:solidFill>
                              <a:srgbClr val="0000CC"/>
                            </a:solidFill>
                            <a:latin typeface="Cambria Math" panose="02040503050406030204" pitchFamily="18" charset="0"/>
                            <a:ea typeface="宋体" pitchFamily="2" charset="-122"/>
                            <a:sym typeface="Wingdings" panose="05000000000000000000" pitchFamily="2" charset="2"/>
                          </a:rPr>
                          <m:t> </m:t>
                        </m:r>
                      </m:sup>
                    </m:sSup>
                    <m:r>
                      <a:rPr lang="en-US" altLang="zh-CN" sz="2200" b="0" i="1" smtClean="0">
                        <a:solidFill>
                          <a:srgbClr val="0000CC"/>
                        </a:solidFill>
                        <a:latin typeface="Cambria Math" panose="02040503050406030204" pitchFamily="18" charset="0"/>
                        <a:ea typeface="宋体" pitchFamily="2" charset="-122"/>
                        <a:sym typeface="Wingdings" panose="05000000000000000000" pitchFamily="2" charset="2"/>
                      </a:rPr>
                      <m:t>→∞</m:t>
                    </m:r>
                  </m:oMath>
                </a14:m>
                <a:r>
                  <a:rPr lang="en-US" altLang="zh-CN" sz="2200" b="0" dirty="0" smtClean="0">
                    <a:solidFill>
                      <a:srgbClr val="0000CC"/>
                    </a:solidFill>
                    <a:latin typeface="Tahoma" pitchFamily="34" charset="0"/>
                    <a:ea typeface="宋体" pitchFamily="2" charset="-122"/>
                    <a:sym typeface="Wingdings" panose="05000000000000000000" pitchFamily="2" charset="2"/>
                  </a:rPr>
                  <a:t>  </a:t>
                </a:r>
                <a:endParaRPr lang="en-US" altLang="zh-CN" sz="2200" b="0" dirty="0">
                  <a:solidFill>
                    <a:srgbClr val="0000CC"/>
                  </a:solidFill>
                  <a:latin typeface="Tahoma" pitchFamily="34" charset="0"/>
                  <a:ea typeface="宋体" pitchFamily="2" charset="-122"/>
                </a:endParaRPr>
              </a:p>
            </p:txBody>
          </p:sp>
        </mc:Choice>
        <mc:Fallback xmlns="">
          <p:sp>
            <p:nvSpPr>
              <p:cNvPr id="10" name="Rectangle 123"/>
              <p:cNvSpPr>
                <a:spLocks noRot="1" noChangeAspect="1" noMove="1" noResize="1" noEditPoints="1" noAdjustHandles="1" noChangeArrowheads="1" noChangeShapeType="1" noTextEdit="1"/>
              </p:cNvSpPr>
              <p:nvPr/>
            </p:nvSpPr>
            <p:spPr bwMode="auto">
              <a:xfrm>
                <a:off x="647150" y="1961177"/>
                <a:ext cx="6037125" cy="468590"/>
              </a:xfrm>
              <a:prstGeom prst="rect">
                <a:avLst/>
              </a:prstGeom>
              <a:blipFill rotWithShape="0">
                <a:blip r:embed="rId6"/>
                <a:stretch>
                  <a:fillRect l="-1312" t="-11688" b="-16883"/>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a:noFill/>
                  </a:rPr>
                  <a:t> </a:t>
                </a:r>
              </a:p>
            </p:txBody>
          </p:sp>
        </mc:Fallback>
      </mc:AlternateContent>
    </p:spTree>
    <p:extLst>
      <p:ext uri="{BB962C8B-B14F-4D97-AF65-F5344CB8AC3E}">
        <p14:creationId xmlns:p14="http://schemas.microsoft.com/office/powerpoint/2010/main" val="185084490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6" name="AutoShape 2"/>
          <p:cNvSpPr>
            <a:spLocks noChangeArrowheads="1"/>
          </p:cNvSpPr>
          <p:nvPr/>
        </p:nvSpPr>
        <p:spPr bwMode="auto">
          <a:xfrm>
            <a:off x="380448" y="5813949"/>
            <a:ext cx="7990594" cy="836951"/>
          </a:xfrm>
          <a:prstGeom prst="roundRect">
            <a:avLst>
              <a:gd name="adj" fmla="val 16667"/>
            </a:avLst>
          </a:prstGeom>
          <a:solidFill>
            <a:srgbClr val="00FF00">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Arial" charset="0"/>
                <a:ea typeface="宋体" pitchFamily="2" charset="-122"/>
              </a:defRPr>
            </a:lvl1pPr>
            <a:lvl2pPr marL="742950" indent="-285750" eaLnBrk="0" hangingPunct="0">
              <a:spcBef>
                <a:spcPct val="20000"/>
              </a:spcBef>
              <a:buChar char="–"/>
              <a:defRPr sz="2800">
                <a:solidFill>
                  <a:schemeClr val="tx1"/>
                </a:solidFill>
                <a:latin typeface="Arial" charset="0"/>
                <a:ea typeface="宋体" pitchFamily="2" charset="-122"/>
              </a:defRPr>
            </a:lvl2pPr>
            <a:lvl3pPr marL="1143000" indent="-228600" eaLnBrk="0" hangingPunct="0">
              <a:spcBef>
                <a:spcPct val="20000"/>
              </a:spcBef>
              <a:buChar char="•"/>
              <a:defRPr sz="2400">
                <a:solidFill>
                  <a:schemeClr val="tx1"/>
                </a:solidFill>
                <a:latin typeface="Arial" charset="0"/>
                <a:ea typeface="宋体" pitchFamily="2" charset="-122"/>
              </a:defRPr>
            </a:lvl3pPr>
            <a:lvl4pPr marL="1600200" indent="-228600" eaLnBrk="0" hangingPunct="0">
              <a:spcBef>
                <a:spcPct val="20000"/>
              </a:spcBef>
              <a:buChar char="–"/>
              <a:defRPr sz="2000">
                <a:solidFill>
                  <a:schemeClr val="tx1"/>
                </a:solidFill>
                <a:latin typeface="Arial" charset="0"/>
                <a:ea typeface="宋体" pitchFamily="2" charset="-122"/>
              </a:defRPr>
            </a:lvl4pPr>
            <a:lvl5pPr marL="2057400" indent="-228600" eaLnBrk="0" hangingPunct="0">
              <a:spcBef>
                <a:spcPct val="20000"/>
              </a:spcBef>
              <a:buChar char="»"/>
              <a:defRPr sz="2000">
                <a:solidFill>
                  <a:schemeClr val="tx1"/>
                </a:solidFill>
                <a:latin typeface="Arial"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charset="0"/>
                <a:ea typeface="宋体"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zh-CN" sz="1800" b="0" i="0" u="none" strike="noStrike" kern="1200" cap="none" spc="0" normalizeH="0" baseline="0" noProof="0">
              <a:ln>
                <a:noFill/>
              </a:ln>
              <a:solidFill>
                <a:srgbClr val="000000"/>
              </a:solidFill>
              <a:effectLst/>
              <a:uLnTx/>
              <a:uFillTx/>
              <a:latin typeface="Arial" charset="0"/>
              <a:ea typeface="宋体" pitchFamily="2" charset="-122"/>
              <a:cs typeface="+mn-cs"/>
            </a:endParaRPr>
          </a:p>
        </p:txBody>
      </p:sp>
      <p:sp>
        <p:nvSpPr>
          <p:cNvPr id="15" name="AutoShape 2"/>
          <p:cNvSpPr>
            <a:spLocks noChangeArrowheads="1"/>
          </p:cNvSpPr>
          <p:nvPr/>
        </p:nvSpPr>
        <p:spPr bwMode="auto">
          <a:xfrm>
            <a:off x="394131" y="4223198"/>
            <a:ext cx="7414378" cy="695380"/>
          </a:xfrm>
          <a:prstGeom prst="roundRect">
            <a:avLst>
              <a:gd name="adj" fmla="val 16667"/>
            </a:avLst>
          </a:prstGeom>
          <a:solidFill>
            <a:srgbClr val="00FF00">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Arial" charset="0"/>
                <a:ea typeface="宋体" pitchFamily="2" charset="-122"/>
              </a:defRPr>
            </a:lvl1pPr>
            <a:lvl2pPr marL="742950" indent="-285750" eaLnBrk="0" hangingPunct="0">
              <a:spcBef>
                <a:spcPct val="20000"/>
              </a:spcBef>
              <a:buChar char="–"/>
              <a:defRPr sz="2800">
                <a:solidFill>
                  <a:schemeClr val="tx1"/>
                </a:solidFill>
                <a:latin typeface="Arial" charset="0"/>
                <a:ea typeface="宋体" pitchFamily="2" charset="-122"/>
              </a:defRPr>
            </a:lvl2pPr>
            <a:lvl3pPr marL="1143000" indent="-228600" eaLnBrk="0" hangingPunct="0">
              <a:spcBef>
                <a:spcPct val="20000"/>
              </a:spcBef>
              <a:buChar char="•"/>
              <a:defRPr sz="2400">
                <a:solidFill>
                  <a:schemeClr val="tx1"/>
                </a:solidFill>
                <a:latin typeface="Arial" charset="0"/>
                <a:ea typeface="宋体" pitchFamily="2" charset="-122"/>
              </a:defRPr>
            </a:lvl3pPr>
            <a:lvl4pPr marL="1600200" indent="-228600" eaLnBrk="0" hangingPunct="0">
              <a:spcBef>
                <a:spcPct val="20000"/>
              </a:spcBef>
              <a:buChar char="–"/>
              <a:defRPr sz="2000">
                <a:solidFill>
                  <a:schemeClr val="tx1"/>
                </a:solidFill>
                <a:latin typeface="Arial" charset="0"/>
                <a:ea typeface="宋体" pitchFamily="2" charset="-122"/>
              </a:defRPr>
            </a:lvl4pPr>
            <a:lvl5pPr marL="2057400" indent="-228600" eaLnBrk="0" hangingPunct="0">
              <a:spcBef>
                <a:spcPct val="20000"/>
              </a:spcBef>
              <a:buChar char="»"/>
              <a:defRPr sz="2000">
                <a:solidFill>
                  <a:schemeClr val="tx1"/>
                </a:solidFill>
                <a:latin typeface="Arial"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charset="0"/>
                <a:ea typeface="宋体"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zh-CN" sz="1800" b="0" i="0" u="none" strike="noStrike" kern="1200" cap="none" spc="0" normalizeH="0" baseline="0" noProof="0">
              <a:ln>
                <a:noFill/>
              </a:ln>
              <a:solidFill>
                <a:srgbClr val="000000"/>
              </a:solidFill>
              <a:effectLst/>
              <a:uLnTx/>
              <a:uFillTx/>
              <a:latin typeface="Arial" charset="0"/>
              <a:ea typeface="宋体" pitchFamily="2" charset="-122"/>
              <a:cs typeface="+mn-cs"/>
            </a:endParaRPr>
          </a:p>
        </p:txBody>
      </p:sp>
      <p:sp>
        <p:nvSpPr>
          <p:cNvPr id="13" name="Shape 175"/>
          <p:cNvSpPr txBox="1"/>
          <p:nvPr/>
        </p:nvSpPr>
        <p:spPr>
          <a:xfrm>
            <a:off x="394131" y="4292387"/>
            <a:ext cx="8229610" cy="647456"/>
          </a:xfrm>
          <a:prstGeom prst="rect">
            <a:avLst/>
          </a:prstGeom>
        </p:spPr>
        <p:txBody>
          <a:bodyPr lIns="91425" tIns="91425" rIns="91425" bIns="91425" anchor="t" anchorCtr="0">
            <a:noAutofit/>
          </a:bodyPr>
          <a:lstStyle/>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srgbClr val="0000CC"/>
                </a:solidFill>
                <a:effectLst/>
                <a:uLnTx/>
                <a:uFillTx/>
                <a:latin typeface="Tahoma" panose="020B0604030504040204" pitchFamily="34" charset="0"/>
                <a:ea typeface="Tahoma" panose="020B0604030504040204" pitchFamily="34" charset="0"/>
                <a:cs typeface="Tahoma" panose="020B0604030504040204" pitchFamily="34" charset="0"/>
              </a:rPr>
              <a:t>S</a:t>
            </a:r>
            <a:r>
              <a:rPr kumimoji="0" lang="en-US" sz="2200" b="0" i="0" u="none" strike="noStrike" kern="1200" cap="none" spc="0" normalizeH="0" baseline="0" noProof="0" dirty="0" smtClean="0">
                <a:ln>
                  <a:noFill/>
                </a:ln>
                <a:solidFill>
                  <a:srgbClr val="0000CC"/>
                </a:solidFill>
                <a:effectLst/>
                <a:uLnTx/>
                <a:uFillTx/>
                <a:latin typeface="Tahoma" panose="020B0604030504040204" pitchFamily="34" charset="0"/>
                <a:ea typeface="Tahoma" panose="020B0604030504040204" pitchFamily="34" charset="0"/>
                <a:cs typeface="Tahoma" panose="020B0604030504040204" pitchFamily="34" charset="0"/>
              </a:rPr>
              <a:t>pin susceptibility (local-moment like, incoherent):</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 sz="2200" b="0" i="0" u="none" strike="noStrike" kern="1200" cap="none" spc="0" normalizeH="0" baseline="0" noProof="0" dirty="0" smtClean="0">
                <a:ln>
                  <a:noFill/>
                </a:ln>
                <a:solidFill>
                  <a:srgbClr val="0000CC"/>
                </a:solidFill>
                <a:effectLst/>
                <a:uLnTx/>
                <a:uFillTx/>
                <a:latin typeface="Tahoma" panose="020B0604030504040204" pitchFamily="34" charset="0"/>
                <a:ea typeface="Tahoma" panose="020B0604030504040204" pitchFamily="34" charset="0"/>
                <a:cs typeface="Tahoma" panose="020B0604030504040204" pitchFamily="34" charset="0"/>
              </a:rPr>
              <a:t> </a:t>
            </a:r>
          </a:p>
        </p:txBody>
      </p:sp>
      <p:sp>
        <p:nvSpPr>
          <p:cNvPr id="8" name="Shape 164"/>
          <p:cNvSpPr txBox="1">
            <a:spLocks noGrp="1"/>
          </p:cNvSpPr>
          <p:nvPr>
            <p:ph type="title"/>
          </p:nvPr>
        </p:nvSpPr>
        <p:spPr>
          <a:xfrm>
            <a:off x="709447" y="156836"/>
            <a:ext cx="7394029" cy="681900"/>
          </a:xfrm>
          <a:prstGeom prst="rect">
            <a:avLst/>
          </a:prstGeom>
        </p:spPr>
        <p:txBody>
          <a:bodyPr lIns="91425" tIns="91425" rIns="91425" bIns="91425" anchor="b" anchorCtr="0">
            <a:noAutofit/>
          </a:bodyPr>
          <a:lstStyle/>
          <a:p>
            <a:pPr lvl="0" rtl="0">
              <a:buNone/>
            </a:pPr>
            <a:r>
              <a:rPr lang="en" sz="2800" u="sng" dirty="0" smtClean="0">
                <a:latin typeface="Tahoma" panose="020B0604030504040204" pitchFamily="34" charset="0"/>
                <a:ea typeface="Tahoma" panose="020B0604030504040204" pitchFamily="34" charset="0"/>
                <a:cs typeface="Tahoma" panose="020B0604030504040204" pitchFamily="34" charset="0"/>
              </a:rPr>
              <a:t>QMC: The Curie-Weiss metal </a:t>
            </a:r>
            <a:endParaRPr lang="en" sz="2800" u="sng" dirty="0">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xmlns:a14="http://schemas.microsoft.com/office/drawing/2010/main">
        <mc:Choice Requires="a14">
          <p:sp>
            <p:nvSpPr>
              <p:cNvPr id="28" name="Shape 175"/>
              <p:cNvSpPr txBox="1"/>
              <p:nvPr/>
            </p:nvSpPr>
            <p:spPr>
              <a:xfrm>
                <a:off x="394131" y="5932913"/>
                <a:ext cx="8085190" cy="949931"/>
              </a:xfrm>
              <a:prstGeom prst="rect">
                <a:avLst/>
              </a:prstGeom>
            </p:spPr>
            <p:txBody>
              <a:bodyPr lIns="91425" tIns="91425" rIns="91425" bIns="91425" anchor="t" anchorCtr="0">
                <a:noAutofit/>
              </a:bodyPr>
              <a:lstStyle/>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 sz="2200" b="0" i="0" u="none" strike="noStrike" kern="1200" cap="none" spc="0" normalizeH="0" baseline="0" noProof="0" dirty="0">
                    <a:ln>
                      <a:noFill/>
                    </a:ln>
                    <a:solidFill>
                      <a:srgbClr val="0000CC"/>
                    </a:solidFill>
                    <a:effectLst/>
                    <a:uLnTx/>
                    <a:uFillTx/>
                    <a:latin typeface="Tahoma" panose="020B0604030504040204" pitchFamily="34" charset="0"/>
                    <a:ea typeface="Tahoma" panose="020B0604030504040204" pitchFamily="34" charset="0"/>
                    <a:cs typeface="Tahoma" panose="020B0604030504040204" pitchFamily="34" charset="0"/>
                  </a:rPr>
                  <a:t>C</a:t>
                </a:r>
                <a:r>
                  <a:rPr kumimoji="0" lang="en" sz="2200" b="0" i="0" u="none" strike="noStrike" kern="1200" cap="none" spc="0" normalizeH="0" baseline="0" noProof="0" dirty="0" smtClean="0">
                    <a:ln>
                      <a:noFill/>
                    </a:ln>
                    <a:solidFill>
                      <a:srgbClr val="0000CC"/>
                    </a:solidFill>
                    <a:effectLst/>
                    <a:uLnTx/>
                    <a:uFillTx/>
                    <a:latin typeface="Tahoma" panose="020B0604030504040204" pitchFamily="34" charset="0"/>
                    <a:ea typeface="Tahoma" panose="020B0604030504040204" pitchFamily="34" charset="0"/>
                    <a:cs typeface="Tahoma" panose="020B0604030504040204" pitchFamily="34" charset="0"/>
                  </a:rPr>
                  <a:t>ompressibility (itineracy): saturation at </a:t>
                </a:r>
                <a14:m>
                  <m:oMath xmlns:m="http://schemas.openxmlformats.org/officeDocument/2006/math">
                    <m:sSubSup>
                      <m:sSubSupPr>
                        <m:ctrlPr>
                          <a:rPr kumimoji="0" lang="en-US" altLang="zh-CN" sz="2200" b="0" i="1" u="none" strike="noStrike" kern="1200" cap="none" spc="0" normalizeH="0" baseline="0" noProof="0" smtClean="0">
                            <a:ln>
                              <a:noFill/>
                            </a:ln>
                            <a:solidFill>
                              <a:srgbClr val="0000CC"/>
                            </a:solidFill>
                            <a:effectLst/>
                            <a:uLnTx/>
                            <a:uFillTx/>
                            <a:latin typeface="Cambria Math" panose="02040503050406030204" pitchFamily="18" charset="0"/>
                            <a:ea typeface="Tahoma" panose="020B0604030504040204" pitchFamily="34" charset="0"/>
                            <a:cs typeface="Tahoma" panose="020B0604030504040204" pitchFamily="34" charset="0"/>
                          </a:rPr>
                        </m:ctrlPr>
                      </m:sSubSupPr>
                      <m:e>
                        <m:r>
                          <a:rPr kumimoji="0" lang="en-US" altLang="zh-CN" sz="2200" b="0" i="1" u="none" strike="noStrike" kern="1200" cap="none" spc="0" normalizeH="0" baseline="0" noProof="0" smtClean="0">
                            <a:ln>
                              <a:noFill/>
                            </a:ln>
                            <a:solidFill>
                              <a:srgbClr val="0000CC"/>
                            </a:solidFill>
                            <a:effectLst/>
                            <a:uLnTx/>
                            <a:uFillTx/>
                            <a:latin typeface="Cambria Math" panose="02040503050406030204" pitchFamily="18" charset="0"/>
                            <a:ea typeface="Tahoma" panose="020B0604030504040204" pitchFamily="34" charset="0"/>
                            <a:cs typeface="Tahoma" panose="020B0604030504040204" pitchFamily="34" charset="0"/>
                          </a:rPr>
                          <m:t>𝑇</m:t>
                        </m:r>
                        <m:r>
                          <a:rPr kumimoji="0" lang="en-US" altLang="zh-CN" sz="2200" b="0" i="1" u="none" strike="noStrike" kern="1200" cap="none" spc="0" normalizeH="0" baseline="0" noProof="0" smtClean="0">
                            <a:ln>
                              <a:noFill/>
                            </a:ln>
                            <a:solidFill>
                              <a:srgbClr val="0000CC"/>
                            </a:solidFill>
                            <a:effectLst/>
                            <a:uLnTx/>
                            <a:uFillTx/>
                            <a:latin typeface="Cambria Math" panose="02040503050406030204" pitchFamily="18" charset="0"/>
                            <a:ea typeface="Tahoma" panose="020B0604030504040204" pitchFamily="34" charset="0"/>
                            <a:cs typeface="Tahoma" panose="020B0604030504040204" pitchFamily="34" charset="0"/>
                          </a:rPr>
                          <m:t>&lt;</m:t>
                        </m:r>
                        <m:r>
                          <a:rPr kumimoji="0" lang="en-US" altLang="zh-CN" sz="2200" b="0" i="1" u="none" strike="noStrike" kern="1200" cap="none" spc="0" normalizeH="0" baseline="0" noProof="0" smtClean="0">
                            <a:ln>
                              <a:noFill/>
                            </a:ln>
                            <a:solidFill>
                              <a:srgbClr val="0000CC"/>
                            </a:solidFill>
                            <a:effectLst/>
                            <a:uLnTx/>
                            <a:uFillTx/>
                            <a:latin typeface="Cambria Math" panose="02040503050406030204" pitchFamily="18" charset="0"/>
                            <a:ea typeface="Tahoma" panose="020B0604030504040204" pitchFamily="34" charset="0"/>
                            <a:cs typeface="Tahoma" panose="020B0604030504040204" pitchFamily="34" charset="0"/>
                          </a:rPr>
                          <m:t>𝑇</m:t>
                        </m:r>
                      </m:e>
                      <m:sub>
                        <m:r>
                          <a:rPr kumimoji="0" lang="en-US" altLang="zh-CN" sz="2200" b="0" i="1" u="none" strike="noStrike" kern="1200" cap="none" spc="0" normalizeH="0" baseline="0" noProof="0" smtClean="0">
                            <a:ln>
                              <a:noFill/>
                            </a:ln>
                            <a:solidFill>
                              <a:srgbClr val="0000CC"/>
                            </a:solidFill>
                            <a:effectLst/>
                            <a:uLnTx/>
                            <a:uFillTx/>
                            <a:latin typeface="Cambria Math" panose="02040503050406030204" pitchFamily="18" charset="0"/>
                            <a:ea typeface="Tahoma" panose="020B0604030504040204" pitchFamily="34" charset="0"/>
                            <a:cs typeface="Tahoma" panose="020B0604030504040204" pitchFamily="34" charset="0"/>
                          </a:rPr>
                          <m:t>𝑐h</m:t>
                        </m:r>
                      </m:sub>
                      <m:sup>
                        <m:r>
                          <a:rPr kumimoji="0" lang="en-US" altLang="zh-CN" sz="2200" b="0" i="1" u="none" strike="noStrike" kern="1200" cap="none" spc="0" normalizeH="0" baseline="0" noProof="0" smtClean="0">
                            <a:ln>
                              <a:noFill/>
                            </a:ln>
                            <a:solidFill>
                              <a:srgbClr val="0000CC"/>
                            </a:solidFill>
                            <a:effectLst/>
                            <a:uLnTx/>
                            <a:uFillTx/>
                            <a:latin typeface="Cambria Math" panose="02040503050406030204" pitchFamily="18" charset="0"/>
                            <a:ea typeface="Tahoma" panose="020B0604030504040204" pitchFamily="34" charset="0"/>
                            <a:cs typeface="Tahoma" panose="020B0604030504040204" pitchFamily="34" charset="0"/>
                          </a:rPr>
                          <m:t> </m:t>
                        </m:r>
                      </m:sup>
                    </m:sSubSup>
                  </m:oMath>
                </a14:m>
                <a:r>
                  <a:rPr kumimoji="0" lang="en" sz="2200" b="0" i="0" u="none" strike="noStrike" kern="1200" cap="none" spc="0" normalizeH="0" baseline="0" noProof="0" dirty="0" smtClean="0">
                    <a:ln>
                      <a:noFill/>
                    </a:ln>
                    <a:solidFill>
                      <a:srgbClr val="0000CC"/>
                    </a:solidFill>
                    <a:effectLst/>
                    <a:uLnTx/>
                    <a:uFillTx/>
                    <a:latin typeface="Tahoma" panose="020B0604030504040204" pitchFamily="34" charset="0"/>
                    <a:ea typeface="Tahoma" panose="020B0604030504040204" pitchFamily="34" charset="0"/>
                    <a:cs typeface="Tahoma" panose="020B0604030504040204" pitchFamily="34" charset="0"/>
                  </a:rPr>
                  <a:t>, and </a:t>
                </a:r>
                <a14:m>
                  <m:oMath xmlns:m="http://schemas.openxmlformats.org/officeDocument/2006/math">
                    <m:sSubSup>
                      <m:sSubSupPr>
                        <m:ctrlPr>
                          <a:rPr kumimoji="0" lang="en-US" altLang="zh-CN" sz="2200" b="0" i="1" u="none" strike="noStrike" kern="1200" cap="none" spc="0" normalizeH="0" baseline="0" noProof="0" smtClean="0">
                            <a:ln>
                              <a:noFill/>
                            </a:ln>
                            <a:solidFill>
                              <a:srgbClr val="0000CC"/>
                            </a:solidFill>
                            <a:effectLst/>
                            <a:uLnTx/>
                            <a:uFillTx/>
                            <a:latin typeface="Cambria Math" panose="02040503050406030204" pitchFamily="18" charset="0"/>
                            <a:ea typeface="Tahoma" panose="020B0604030504040204" pitchFamily="34" charset="0"/>
                            <a:cs typeface="Tahoma" panose="020B0604030504040204" pitchFamily="34" charset="0"/>
                          </a:rPr>
                        </m:ctrlPr>
                      </m:sSubSupPr>
                      <m:e>
                        <m:r>
                          <a:rPr kumimoji="0" lang="en-US" altLang="zh-CN" sz="2200" b="0" i="1" u="none" strike="noStrike" kern="1200" cap="none" spc="0" normalizeH="0" baseline="0" noProof="0" smtClean="0">
                            <a:ln>
                              <a:noFill/>
                            </a:ln>
                            <a:solidFill>
                              <a:srgbClr val="0000CC"/>
                            </a:solidFill>
                            <a:effectLst/>
                            <a:uLnTx/>
                            <a:uFillTx/>
                            <a:latin typeface="Cambria Math" panose="02040503050406030204" pitchFamily="18" charset="0"/>
                            <a:ea typeface="Tahoma" panose="020B0604030504040204" pitchFamily="34" charset="0"/>
                            <a:cs typeface="Tahoma" panose="020B0604030504040204" pitchFamily="34" charset="0"/>
                          </a:rPr>
                          <m:t>𝑇</m:t>
                        </m:r>
                      </m:e>
                      <m:sub>
                        <m:r>
                          <a:rPr kumimoji="0" lang="en-US" altLang="zh-CN" sz="2200" b="0" i="1" u="none" strike="noStrike" kern="1200" cap="none" spc="0" normalizeH="0" baseline="0" noProof="0" smtClean="0">
                            <a:ln>
                              <a:noFill/>
                            </a:ln>
                            <a:solidFill>
                              <a:srgbClr val="0000CC"/>
                            </a:solidFill>
                            <a:effectLst/>
                            <a:uLnTx/>
                            <a:uFillTx/>
                            <a:latin typeface="Cambria Math" panose="02040503050406030204" pitchFamily="18" charset="0"/>
                            <a:ea typeface="Tahoma" panose="020B0604030504040204" pitchFamily="34" charset="0"/>
                            <a:cs typeface="Tahoma" panose="020B0604030504040204" pitchFamily="34" charset="0"/>
                          </a:rPr>
                          <m:t>𝑐h</m:t>
                        </m:r>
                      </m:sub>
                      <m:sup>
                        <m:r>
                          <a:rPr kumimoji="0" lang="en-US" altLang="zh-CN" sz="2200" b="0" i="1" u="none" strike="noStrike" kern="1200" cap="none" spc="0" normalizeH="0" baseline="0" noProof="0" smtClean="0">
                            <a:ln>
                              <a:noFill/>
                            </a:ln>
                            <a:solidFill>
                              <a:srgbClr val="0000CC"/>
                            </a:solidFill>
                            <a:effectLst/>
                            <a:uLnTx/>
                            <a:uFillTx/>
                            <a:latin typeface="Cambria Math" panose="02040503050406030204" pitchFamily="18" charset="0"/>
                            <a:ea typeface="Tahoma" panose="020B0604030504040204" pitchFamily="34" charset="0"/>
                            <a:cs typeface="Tahoma" panose="020B0604030504040204" pitchFamily="34" charset="0"/>
                          </a:rPr>
                          <m:t> </m:t>
                        </m:r>
                      </m:sup>
                    </m:sSubSup>
                    <m:r>
                      <a:rPr kumimoji="0" lang="en-US" altLang="zh-CN" sz="2200" b="0" i="1" u="none" strike="noStrike" kern="1200" cap="none" spc="0" normalizeH="0" baseline="0" noProof="0" smtClean="0">
                        <a:ln>
                          <a:noFill/>
                        </a:ln>
                        <a:solidFill>
                          <a:srgbClr val="0000CC"/>
                        </a:solidFill>
                        <a:effectLst/>
                        <a:uLnTx/>
                        <a:uFillTx/>
                        <a:latin typeface="Cambria Math" panose="02040503050406030204" pitchFamily="18" charset="0"/>
                        <a:ea typeface="Tahoma" panose="020B0604030504040204" pitchFamily="34" charset="0"/>
                        <a:cs typeface="Tahoma" panose="020B0604030504040204" pitchFamily="34" charset="0"/>
                      </a:rPr>
                      <m:t>~ </m:t>
                    </m:r>
                    <m:r>
                      <a:rPr kumimoji="0" lang="en-US" altLang="zh-CN" sz="2200" b="0" i="1" u="none" strike="noStrike" kern="1200" cap="none" spc="0" normalizeH="0" baseline="0" noProof="0" smtClean="0">
                        <a:ln>
                          <a:noFill/>
                        </a:ln>
                        <a:solidFill>
                          <a:srgbClr val="0000CC"/>
                        </a:solidFill>
                        <a:effectLst/>
                        <a:uLnTx/>
                        <a:uFillTx/>
                        <a:latin typeface="Cambria Math" panose="02040503050406030204" pitchFamily="18" charset="0"/>
                        <a:ea typeface="Tahoma" panose="020B0604030504040204" pitchFamily="34" charset="0"/>
                        <a:cs typeface="Tahoma" panose="020B0604030504040204" pitchFamily="34" charset="0"/>
                      </a:rPr>
                      <m:t>𝑡</m:t>
                    </m:r>
                  </m:oMath>
                </a14:m>
                <a:endParaRPr kumimoji="0" lang="en" sz="2200" b="0" i="0" u="none" strike="noStrike" kern="1200" cap="none" spc="0" normalizeH="0" baseline="0" noProof="0" dirty="0" smtClean="0">
                  <a:ln>
                    <a:noFill/>
                  </a:ln>
                  <a:solidFill>
                    <a:srgbClr val="0000CC"/>
                  </a:solidFill>
                  <a:effectLst/>
                  <a:uLnTx/>
                  <a:uFillTx/>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8" name="Shape 175"/>
              <p:cNvSpPr txBox="1">
                <a:spLocks noRot="1" noChangeAspect="1" noMove="1" noResize="1" noEditPoints="1" noAdjustHandles="1" noChangeArrowheads="1" noChangeShapeType="1" noTextEdit="1"/>
              </p:cNvSpPr>
              <p:nvPr/>
            </p:nvSpPr>
            <p:spPr>
              <a:xfrm>
                <a:off x="394131" y="5932913"/>
                <a:ext cx="8085190" cy="949931"/>
              </a:xfrm>
              <a:prstGeom prst="rect">
                <a:avLst/>
              </a:prstGeom>
              <a:blipFill>
                <a:blip r:embed="rId4"/>
                <a:stretch>
                  <a:fillRect l="-905"/>
                </a:stretch>
              </a:blipFill>
            </p:spPr>
            <p:txBody>
              <a:bodyPr/>
              <a:lstStyle/>
              <a:p>
                <a:r>
                  <a:rPr lang="zh-CN" altLang="en-US">
                    <a:noFill/>
                  </a:rPr>
                  <a:t> </a:t>
                </a:r>
              </a:p>
            </p:txBody>
          </p:sp>
        </mc:Fallback>
      </mc:AlternateContent>
      <p:grpSp>
        <p:nvGrpSpPr>
          <p:cNvPr id="20" name="组合 19"/>
          <p:cNvGrpSpPr/>
          <p:nvPr/>
        </p:nvGrpSpPr>
        <p:grpSpPr>
          <a:xfrm>
            <a:off x="249695" y="785344"/>
            <a:ext cx="4764715" cy="3167325"/>
            <a:chOff x="199999" y="911770"/>
            <a:chExt cx="4764715" cy="3167325"/>
          </a:xfrm>
        </p:grpSpPr>
        <p:pic>
          <p:nvPicPr>
            <p:cNvPr id="21" name="Picture 48"/>
            <p:cNvPicPr>
              <a:picLocks noChangeAspect="1" noChangeArrowheads="1"/>
            </p:cNvPicPr>
            <p:nvPr/>
          </p:nvPicPr>
          <p:blipFill rotWithShape="1">
            <a:blip r:embed="rId5">
              <a:extLst>
                <a:ext uri="{28A0092B-C50C-407E-A947-70E740481C1C}">
                  <a14:useLocalDpi xmlns:a14="http://schemas.microsoft.com/office/drawing/2010/main" val="0"/>
                </a:ext>
              </a:extLst>
            </a:blip>
            <a:srcRect l="2853" r="55781" b="5981"/>
            <a:stretch/>
          </p:blipFill>
          <p:spPr bwMode="auto">
            <a:xfrm>
              <a:off x="1061135" y="911770"/>
              <a:ext cx="3233697" cy="3167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2" name="Shape 285"/>
            <p:cNvSpPr txBox="1"/>
            <p:nvPr/>
          </p:nvSpPr>
          <p:spPr>
            <a:xfrm>
              <a:off x="2451536" y="1123212"/>
              <a:ext cx="1595893" cy="524806"/>
            </a:xfrm>
            <a:prstGeom prst="rect">
              <a:avLst/>
            </a:prstGeom>
          </p:spPr>
          <p:txBody>
            <a:bodyPr lIns="91425" tIns="91425" rIns="91425" bIns="91425" anchor="t"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 sz="2400" b="1" i="0" u="none" strike="noStrike" kern="1200" cap="none" spc="0" normalizeH="0" baseline="0" noProof="0" dirty="0" smtClean="0">
                  <a:ln>
                    <a:noFill/>
                  </a:ln>
                  <a:solidFill>
                    <a:srgbClr val="000000"/>
                  </a:solidFill>
                  <a:effectLst/>
                  <a:uLnTx/>
                  <a:uFillTx/>
                  <a:latin typeface="Arial" charset="0"/>
                  <a:ea typeface="Tahoma" panose="020B0604030504040204" pitchFamily="34" charset="0"/>
                  <a:cs typeface="Tahoma" panose="020B0604030504040204" pitchFamily="34" charset="0"/>
                </a:rPr>
                <a:t>V=0, J=2 </a:t>
              </a:r>
            </a:p>
          </p:txBody>
        </p:sp>
        <mc:AlternateContent xmlns:mc="http://schemas.openxmlformats.org/markup-compatibility/2006" xmlns:a14="http://schemas.microsoft.com/office/drawing/2010/main">
          <mc:Choice Requires="a14">
            <p:sp>
              <p:nvSpPr>
                <p:cNvPr id="23" name="TextBox 22"/>
                <p:cNvSpPr txBox="1"/>
                <p:nvPr/>
              </p:nvSpPr>
              <p:spPr>
                <a:xfrm>
                  <a:off x="199999" y="2106802"/>
                  <a:ext cx="869084" cy="461665"/>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altLang="zh-CN" sz="2400" b="1" i="1" u="none" strike="noStrike" kern="1200" cap="none" spc="0" normalizeH="0" baseline="0" noProof="0" smtClean="0">
                            <a:ln>
                              <a:noFill/>
                            </a:ln>
                            <a:solidFill>
                              <a:srgbClr val="000000"/>
                            </a:solidFill>
                            <a:effectLst/>
                            <a:uLnTx/>
                            <a:uFillTx/>
                            <a:latin typeface="Cambria Math"/>
                            <a:cs typeface="+mn-cs"/>
                          </a:rPr>
                          <m:t>𝟏</m:t>
                        </m:r>
                        <m:r>
                          <a:rPr kumimoji="0" lang="en-US" altLang="zh-CN" sz="2400" b="1" i="1" u="none" strike="noStrike" kern="1200" cap="none" spc="0" normalizeH="0" baseline="0" noProof="0" smtClean="0">
                            <a:ln>
                              <a:noFill/>
                            </a:ln>
                            <a:solidFill>
                              <a:srgbClr val="000000"/>
                            </a:solidFill>
                            <a:effectLst/>
                            <a:uLnTx/>
                            <a:uFillTx/>
                            <a:latin typeface="Cambria Math"/>
                            <a:cs typeface="+mn-cs"/>
                          </a:rPr>
                          <m:t>/</m:t>
                        </m:r>
                        <m:sSub>
                          <m:sSubPr>
                            <m:ctrlPr>
                              <a:rPr kumimoji="0" lang="en-US" altLang="zh-CN" sz="2400" b="1" i="1" u="none" strike="noStrike" kern="1200" cap="none" spc="0" normalizeH="0" baseline="0" noProof="0" smtClean="0">
                                <a:ln>
                                  <a:noFill/>
                                </a:ln>
                                <a:solidFill>
                                  <a:srgbClr val="000000"/>
                                </a:solidFill>
                                <a:effectLst/>
                                <a:uLnTx/>
                                <a:uFillTx/>
                                <a:latin typeface="Cambria Math" panose="02040503050406030204" pitchFamily="18" charset="0"/>
                                <a:cs typeface="+mn-cs"/>
                              </a:rPr>
                            </m:ctrlPr>
                          </m:sSubPr>
                          <m:e>
                            <m:r>
                              <a:rPr kumimoji="0" lang="zh-CN" altLang="en-US" sz="2400" b="1" i="1" u="none" strike="noStrike" kern="1200" cap="none" spc="0" normalizeH="0" baseline="0" noProof="0" smtClean="0">
                                <a:ln>
                                  <a:noFill/>
                                </a:ln>
                                <a:solidFill>
                                  <a:srgbClr val="000000"/>
                                </a:solidFill>
                                <a:effectLst/>
                                <a:uLnTx/>
                                <a:uFillTx/>
                                <a:latin typeface="Cambria Math"/>
                                <a:cs typeface="+mn-cs"/>
                              </a:rPr>
                              <m:t>𝝌</m:t>
                            </m:r>
                          </m:e>
                          <m:sub>
                            <m:r>
                              <a:rPr kumimoji="0" lang="en-US" altLang="zh-CN" sz="2400" b="1" i="1" u="none" strike="noStrike" kern="1200" cap="none" spc="0" normalizeH="0" baseline="0" noProof="0" smtClean="0">
                                <a:ln>
                                  <a:noFill/>
                                </a:ln>
                                <a:solidFill>
                                  <a:srgbClr val="000000"/>
                                </a:solidFill>
                                <a:effectLst/>
                                <a:uLnTx/>
                                <a:uFillTx/>
                                <a:latin typeface="Cambria Math" panose="02040503050406030204" pitchFamily="18" charset="0"/>
                                <a:cs typeface="+mn-cs"/>
                              </a:rPr>
                              <m:t> </m:t>
                            </m:r>
                          </m:sub>
                        </m:sSub>
                      </m:oMath>
                    </m:oMathPara>
                  </a14:m>
                  <a:endParaRPr kumimoji="0" lang="zh-CN" altLang="en-US" sz="1800" b="1" i="0" u="none" strike="noStrike" kern="1200" cap="none" spc="0" normalizeH="0" baseline="0" noProof="0" dirty="0">
                    <a:ln>
                      <a:noFill/>
                    </a:ln>
                    <a:solidFill>
                      <a:srgbClr val="000000"/>
                    </a:solidFill>
                    <a:effectLst/>
                    <a:uLnTx/>
                    <a:uFillTx/>
                    <a:latin typeface="Arial"/>
                    <a:ea typeface="宋体"/>
                    <a:cs typeface="+mn-cs"/>
                  </a:endParaRPr>
                </a:p>
              </p:txBody>
            </p:sp>
          </mc:Choice>
          <mc:Fallback xmlns="">
            <p:sp>
              <p:nvSpPr>
                <p:cNvPr id="23" name="TextBox 22"/>
                <p:cNvSpPr txBox="1">
                  <a:spLocks noRot="1" noChangeAspect="1" noMove="1" noResize="1" noEditPoints="1" noAdjustHandles="1" noChangeArrowheads="1" noChangeShapeType="1" noTextEdit="1"/>
                </p:cNvSpPr>
                <p:nvPr/>
              </p:nvSpPr>
              <p:spPr>
                <a:xfrm>
                  <a:off x="199999" y="2106802"/>
                  <a:ext cx="869084" cy="461665"/>
                </a:xfrm>
                <a:prstGeom prst="rect">
                  <a:avLst/>
                </a:prstGeom>
                <a:blipFill rotWithShape="0">
                  <a:blip r:embed="rId6"/>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4" name="TextBox 23"/>
                <p:cNvSpPr txBox="1"/>
                <p:nvPr/>
              </p:nvSpPr>
              <p:spPr>
                <a:xfrm>
                  <a:off x="4239836" y="3396553"/>
                  <a:ext cx="724878" cy="461665"/>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defPPr>
                    <a:defRPr lang="zh-CN"/>
                  </a:defPPr>
                  <a:lvl1pPr>
                    <a:defRPr sz="2400" b="1" i="1">
                      <a:latin typeface="Cambria Math"/>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altLang="zh-CN" sz="2400" b="1" i="1" u="none" strike="noStrike" kern="1200" cap="none" spc="0" normalizeH="0" baseline="0" noProof="0" smtClean="0">
                            <a:ln>
                              <a:noFill/>
                            </a:ln>
                            <a:solidFill>
                              <a:srgbClr val="000000"/>
                            </a:solidFill>
                            <a:effectLst/>
                            <a:uLnTx/>
                            <a:uFillTx/>
                            <a:latin typeface="Cambria Math"/>
                            <a:cs typeface="+mn-cs"/>
                          </a:rPr>
                          <m:t>𝑻</m:t>
                        </m:r>
                        <m:r>
                          <a:rPr kumimoji="0" lang="en-US" altLang="zh-CN" sz="2400" b="1" i="1" u="none" strike="noStrike" kern="1200" cap="none" spc="0" normalizeH="0" baseline="0" noProof="0" smtClean="0">
                            <a:ln>
                              <a:noFill/>
                            </a:ln>
                            <a:solidFill>
                              <a:srgbClr val="000000"/>
                            </a:solidFill>
                            <a:effectLst/>
                            <a:uLnTx/>
                            <a:uFillTx/>
                            <a:latin typeface="Cambria Math"/>
                            <a:cs typeface="+mn-cs"/>
                          </a:rPr>
                          <m:t>/</m:t>
                        </m:r>
                        <m:r>
                          <a:rPr kumimoji="0" lang="en-US" altLang="zh-CN" sz="2400" b="1" i="1" u="none" strike="noStrike" kern="1200" cap="none" spc="0" normalizeH="0" baseline="0" noProof="0" smtClean="0">
                            <a:ln>
                              <a:noFill/>
                            </a:ln>
                            <a:solidFill>
                              <a:srgbClr val="000000"/>
                            </a:solidFill>
                            <a:effectLst/>
                            <a:uLnTx/>
                            <a:uFillTx/>
                            <a:latin typeface="Cambria Math"/>
                            <a:cs typeface="+mn-cs"/>
                          </a:rPr>
                          <m:t>𝒕</m:t>
                        </m:r>
                      </m:oMath>
                    </m:oMathPara>
                  </a14:m>
                  <a:endParaRPr kumimoji="0" lang="zh-CN" altLang="en-US" sz="2400" b="1" i="1" u="none" strike="noStrike" kern="1200" cap="none" spc="0" normalizeH="0" baseline="0" noProof="0" dirty="0">
                    <a:ln>
                      <a:noFill/>
                    </a:ln>
                    <a:solidFill>
                      <a:srgbClr val="000000"/>
                    </a:solidFill>
                    <a:effectLst/>
                    <a:uLnTx/>
                    <a:uFillTx/>
                    <a:latin typeface="Cambria Math"/>
                    <a:ea typeface="宋体"/>
                    <a:cs typeface="+mn-cs"/>
                  </a:endParaRPr>
                </a:p>
              </p:txBody>
            </p:sp>
          </mc:Choice>
          <mc:Fallback xmlns="">
            <p:sp>
              <p:nvSpPr>
                <p:cNvPr id="24" name="TextBox 23"/>
                <p:cNvSpPr txBox="1">
                  <a:spLocks noRot="1" noChangeAspect="1" noMove="1" noResize="1" noEditPoints="1" noAdjustHandles="1" noChangeArrowheads="1" noChangeShapeType="1" noTextEdit="1"/>
                </p:cNvSpPr>
                <p:nvPr/>
              </p:nvSpPr>
              <p:spPr>
                <a:xfrm>
                  <a:off x="4239836" y="3396553"/>
                  <a:ext cx="724878" cy="461665"/>
                </a:xfrm>
                <a:prstGeom prst="rect">
                  <a:avLst/>
                </a:prstGeom>
                <a:blipFill rotWithShape="0">
                  <a:blip r:embed="rId14"/>
                  <a:stretch>
                    <a:fillRect/>
                  </a:stretch>
                </a:blipFill>
              </p:spPr>
              <p:txBody>
                <a:bodyPr/>
                <a:lstStyle/>
                <a:p>
                  <a:r>
                    <a:rPr lang="zh-CN" altLang="en-US">
                      <a:noFill/>
                    </a:rPr>
                    <a:t> </a:t>
                  </a:r>
                </a:p>
              </p:txBody>
            </p:sp>
          </mc:Fallback>
        </mc:AlternateContent>
      </p:grpSp>
      <p:graphicFrame>
        <p:nvGraphicFramePr>
          <p:cNvPr id="3" name="对象 2"/>
          <p:cNvGraphicFramePr>
            <a:graphicFrameLocks noChangeAspect="1"/>
          </p:cNvGraphicFramePr>
          <p:nvPr>
            <p:extLst/>
          </p:nvPr>
        </p:nvGraphicFramePr>
        <p:xfrm>
          <a:off x="4468503" y="1899728"/>
          <a:ext cx="387350" cy="354012"/>
        </p:xfrm>
        <a:graphic>
          <a:graphicData uri="http://schemas.openxmlformats.org/presentationml/2006/ole">
            <mc:AlternateContent xmlns:mc="http://schemas.openxmlformats.org/markup-compatibility/2006">
              <mc:Choice xmlns:v="urn:schemas-microsoft-com:vml" Requires="v">
                <p:oleObj spid="_x0000_s254166" name="公式" r:id="rId15" imgW="139680" imgH="126720" progId="Equation.3">
                  <p:embed/>
                </p:oleObj>
              </mc:Choice>
              <mc:Fallback>
                <p:oleObj name="公式" r:id="rId15" imgW="139680" imgH="126720" progId="Equation.3">
                  <p:embed/>
                  <p:pic>
                    <p:nvPicPr>
                      <p:cNvPr id="3" name="对象 2"/>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468503" y="1899728"/>
                        <a:ext cx="387350" cy="35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26" name="组合 25"/>
          <p:cNvGrpSpPr/>
          <p:nvPr/>
        </p:nvGrpSpPr>
        <p:grpSpPr>
          <a:xfrm>
            <a:off x="4375745" y="849343"/>
            <a:ext cx="4642490" cy="3121683"/>
            <a:chOff x="-3962400" y="1045781"/>
            <a:chExt cx="4877551" cy="3173700"/>
          </a:xfrm>
        </p:grpSpPr>
        <p:grpSp>
          <p:nvGrpSpPr>
            <p:cNvPr id="29" name="组合 28"/>
            <p:cNvGrpSpPr/>
            <p:nvPr/>
          </p:nvGrpSpPr>
          <p:grpSpPr>
            <a:xfrm>
              <a:off x="-3962400" y="1045781"/>
              <a:ext cx="4877551" cy="3173700"/>
              <a:chOff x="5038530" y="1045781"/>
              <a:chExt cx="4877551" cy="3173700"/>
            </a:xfrm>
          </p:grpSpPr>
          <p:pic>
            <p:nvPicPr>
              <p:cNvPr id="32" name="Picture 48"/>
              <p:cNvPicPr>
                <a:picLocks noChangeAspect="1" noChangeArrowheads="1"/>
              </p:cNvPicPr>
              <p:nvPr/>
            </p:nvPicPr>
            <p:blipFill rotWithShape="1">
              <a:blip r:embed="rId5">
                <a:extLst>
                  <a:ext uri="{28A0092B-C50C-407E-A947-70E740481C1C}">
                    <a14:useLocalDpi xmlns:a14="http://schemas.microsoft.com/office/drawing/2010/main" val="0"/>
                  </a:ext>
                </a:extLst>
              </a:blip>
              <a:srcRect l="55296" b="5792"/>
              <a:stretch/>
            </p:blipFill>
            <p:spPr bwMode="auto">
              <a:xfrm>
                <a:off x="5696096" y="1045781"/>
                <a:ext cx="3494543" cy="3173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3" name="Shape 285"/>
              <p:cNvSpPr txBox="1"/>
              <p:nvPr/>
            </p:nvSpPr>
            <p:spPr>
              <a:xfrm>
                <a:off x="6400800" y="1367005"/>
                <a:ext cx="1608082" cy="603264"/>
              </a:xfrm>
              <a:prstGeom prst="rect">
                <a:avLst/>
              </a:prstGeom>
            </p:spPr>
            <p:txBody>
              <a:bodyPr lIns="91425" tIns="91425" rIns="91425" bIns="91425" anchor="t"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 sz="2400" b="1" i="0" u="none" strike="noStrike" kern="1200" cap="none" spc="0" normalizeH="0" baseline="0" noProof="0" dirty="0" smtClean="0">
                    <a:ln>
                      <a:noFill/>
                    </a:ln>
                    <a:solidFill>
                      <a:srgbClr val="000000"/>
                    </a:solidFill>
                    <a:effectLst/>
                    <a:uLnTx/>
                    <a:uFillTx/>
                    <a:latin typeface="Arial" charset="0"/>
                    <a:ea typeface="Tahoma" panose="020B0604030504040204" pitchFamily="34" charset="0"/>
                    <a:cs typeface="Tahoma" panose="020B0604030504040204" pitchFamily="34" charset="0"/>
                  </a:rPr>
                  <a:t>V=0, J=2 </a:t>
                </a:r>
              </a:p>
            </p:txBody>
          </p:sp>
          <mc:AlternateContent xmlns:mc="http://schemas.openxmlformats.org/markup-compatibility/2006" xmlns:a14="http://schemas.microsoft.com/office/drawing/2010/main">
            <mc:Choice Requires="a14">
              <p:sp>
                <p:nvSpPr>
                  <p:cNvPr id="34" name="TextBox 22"/>
                  <p:cNvSpPr txBox="1"/>
                  <p:nvPr/>
                </p:nvSpPr>
                <p:spPr>
                  <a:xfrm>
                    <a:off x="5038530" y="1143000"/>
                    <a:ext cx="439544" cy="461665"/>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defPPr>
                      <a:defRPr lang="zh-CN"/>
                    </a:defPPr>
                    <a:lvl1pPr>
                      <a:defRPr sz="2400" b="1" i="1">
                        <a:latin typeface="Cambria Math"/>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14:m>
                      <m:oMathPara xmlns:m="http://schemas.openxmlformats.org/officeDocument/2006/math">
                        <m:oMathParaPr>
                          <m:jc m:val="centerGroup"/>
                        </m:oMathParaPr>
                        <m:oMath xmlns:m="http://schemas.openxmlformats.org/officeDocument/2006/math">
                          <m:r>
                            <a:rPr kumimoji="0" lang="zh-CN" altLang="en-US" sz="2400" b="1" i="1" u="none" strike="noStrike" kern="1200" cap="none" spc="0" normalizeH="0" baseline="0" noProof="0">
                              <a:ln>
                                <a:noFill/>
                              </a:ln>
                              <a:solidFill>
                                <a:srgbClr val="000000"/>
                              </a:solidFill>
                              <a:effectLst/>
                              <a:uLnTx/>
                              <a:uFillTx/>
                              <a:latin typeface="Cambria Math"/>
                              <a:cs typeface="+mn-cs"/>
                            </a:rPr>
                            <m:t>𝜿</m:t>
                          </m:r>
                        </m:oMath>
                      </m:oMathPara>
                    </a14:m>
                    <a:endParaRPr kumimoji="0" lang="zh-CN" altLang="en-US" sz="2400" b="1" i="1" u="none" strike="noStrike" kern="1200" cap="none" spc="0" normalizeH="0" baseline="0" noProof="0" dirty="0">
                      <a:ln>
                        <a:noFill/>
                      </a:ln>
                      <a:solidFill>
                        <a:srgbClr val="000000"/>
                      </a:solidFill>
                      <a:effectLst/>
                      <a:uLnTx/>
                      <a:uFillTx/>
                      <a:latin typeface="Cambria Math"/>
                      <a:ea typeface="宋体"/>
                      <a:cs typeface="+mn-cs"/>
                    </a:endParaRPr>
                  </a:p>
                </p:txBody>
              </p:sp>
            </mc:Choice>
            <mc:Fallback xmlns="">
              <p:sp>
                <p:nvSpPr>
                  <p:cNvPr id="34" name="TextBox 22"/>
                  <p:cNvSpPr txBox="1">
                    <a:spLocks noRot="1" noChangeAspect="1" noMove="1" noResize="1" noEditPoints="1" noAdjustHandles="1" noChangeArrowheads="1" noChangeShapeType="1" noTextEdit="1"/>
                  </p:cNvSpPr>
                  <p:nvPr/>
                </p:nvSpPr>
                <p:spPr>
                  <a:xfrm>
                    <a:off x="5038530" y="1143000"/>
                    <a:ext cx="439544" cy="461665"/>
                  </a:xfrm>
                  <a:prstGeom prst="rect">
                    <a:avLst/>
                  </a:prstGeom>
                  <a:blipFill rotWithShape="0">
                    <a:blip r:embed="rId17"/>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5" name="TextBox 23"/>
                  <p:cNvSpPr txBox="1"/>
                  <p:nvPr/>
                </p:nvSpPr>
                <p:spPr>
                  <a:xfrm>
                    <a:off x="9154501" y="3657600"/>
                    <a:ext cx="761580" cy="469358"/>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defPPr>
                      <a:defRPr lang="zh-CN"/>
                    </a:defPPr>
                    <a:lvl1pPr>
                      <a:defRPr sz="2400" b="1" i="1">
                        <a:latin typeface="Cambria Math"/>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altLang="zh-CN" sz="2400" b="1" i="1" u="none" strike="noStrike" kern="1200" cap="none" spc="0" normalizeH="0" baseline="0" noProof="0" smtClean="0">
                              <a:ln>
                                <a:noFill/>
                              </a:ln>
                              <a:solidFill>
                                <a:srgbClr val="000000"/>
                              </a:solidFill>
                              <a:effectLst/>
                              <a:uLnTx/>
                              <a:uFillTx/>
                              <a:latin typeface="Cambria Math"/>
                              <a:cs typeface="+mn-cs"/>
                            </a:rPr>
                            <m:t>𝑻</m:t>
                          </m:r>
                          <m:r>
                            <a:rPr kumimoji="0" lang="en-US" altLang="zh-CN" sz="2400" b="1" i="1" u="none" strike="noStrike" kern="1200" cap="none" spc="0" normalizeH="0" baseline="0" noProof="0" smtClean="0">
                              <a:ln>
                                <a:noFill/>
                              </a:ln>
                              <a:solidFill>
                                <a:srgbClr val="000000"/>
                              </a:solidFill>
                              <a:effectLst/>
                              <a:uLnTx/>
                              <a:uFillTx/>
                              <a:latin typeface="Cambria Math" panose="02040503050406030204" pitchFamily="18" charset="0"/>
                              <a:cs typeface="+mn-cs"/>
                            </a:rPr>
                            <m:t>/</m:t>
                          </m:r>
                          <m:r>
                            <a:rPr kumimoji="0" lang="en-US" altLang="zh-CN" sz="2400" b="1" i="1" u="none" strike="noStrike" kern="1200" cap="none" spc="0" normalizeH="0" baseline="0" noProof="0" smtClean="0">
                              <a:ln>
                                <a:noFill/>
                              </a:ln>
                              <a:solidFill>
                                <a:srgbClr val="000000"/>
                              </a:solidFill>
                              <a:effectLst/>
                              <a:uLnTx/>
                              <a:uFillTx/>
                              <a:latin typeface="Cambria Math" panose="02040503050406030204" pitchFamily="18" charset="0"/>
                              <a:cs typeface="+mn-cs"/>
                            </a:rPr>
                            <m:t>𝒕</m:t>
                          </m:r>
                        </m:oMath>
                      </m:oMathPara>
                    </a14:m>
                    <a:endParaRPr kumimoji="0" lang="zh-CN" altLang="en-US" sz="2400" b="1" i="1" u="none" strike="noStrike" kern="1200" cap="none" spc="0" normalizeH="0" baseline="0" noProof="0" dirty="0">
                      <a:ln>
                        <a:noFill/>
                      </a:ln>
                      <a:solidFill>
                        <a:srgbClr val="000000"/>
                      </a:solidFill>
                      <a:effectLst/>
                      <a:uLnTx/>
                      <a:uFillTx/>
                      <a:latin typeface="Cambria Math"/>
                      <a:ea typeface="宋体"/>
                      <a:cs typeface="+mn-cs"/>
                    </a:endParaRPr>
                  </a:p>
                </p:txBody>
              </p:sp>
            </mc:Choice>
            <mc:Fallback xmlns="">
              <p:sp>
                <p:nvSpPr>
                  <p:cNvPr id="35" name="TextBox 23"/>
                  <p:cNvSpPr txBox="1">
                    <a:spLocks noRot="1" noChangeAspect="1" noMove="1" noResize="1" noEditPoints="1" noAdjustHandles="1" noChangeArrowheads="1" noChangeShapeType="1" noTextEdit="1"/>
                  </p:cNvSpPr>
                  <p:nvPr/>
                </p:nvSpPr>
                <p:spPr>
                  <a:xfrm>
                    <a:off x="9154501" y="3657600"/>
                    <a:ext cx="761580" cy="469358"/>
                  </a:xfrm>
                  <a:prstGeom prst="rect">
                    <a:avLst/>
                  </a:prstGeom>
                  <a:blipFill rotWithShape="0">
                    <a:blip r:embed="rId18"/>
                    <a:stretch>
                      <a:fillRect/>
                    </a:stretch>
                  </a:blipFill>
                </p:spPr>
                <p:txBody>
                  <a:bodyPr/>
                  <a:lstStyle/>
                  <a:p>
                    <a:r>
                      <a:rPr lang="zh-CN" altLang="en-US">
                        <a:noFill/>
                      </a:rPr>
                      <a:t> </a:t>
                    </a:r>
                  </a:p>
                </p:txBody>
              </p:sp>
            </mc:Fallback>
          </mc:AlternateContent>
        </p:grpSp>
        <p:sp>
          <p:nvSpPr>
            <p:cNvPr id="31" name="矩形 30"/>
            <p:cNvSpPr/>
            <p:nvPr/>
          </p:nvSpPr>
          <p:spPr>
            <a:xfrm flipH="1">
              <a:off x="-355827" y="1260382"/>
              <a:ext cx="978923" cy="1345491"/>
            </a:xfrm>
            <a:prstGeom prst="rect">
              <a:avLst/>
            </a:prstGeom>
            <a:solidFill>
              <a:schemeClr val="bg1"/>
            </a:solid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CN" sz="1600" b="1" i="0" u="none" strike="noStrike" kern="1200" cap="none" spc="0" normalizeH="0" baseline="0" noProof="0" dirty="0" smtClean="0">
                  <a:ln>
                    <a:noFill/>
                  </a:ln>
                  <a:solidFill>
                    <a:srgbClr val="000000"/>
                  </a:solidFill>
                  <a:effectLst/>
                  <a:uLnTx/>
                  <a:uFillTx/>
                  <a:latin typeface="Arial" charset="0"/>
                  <a:ea typeface="宋体" pitchFamily="2" charset="-122"/>
                  <a:cs typeface="+mn-cs"/>
                </a:rPr>
                <a:t>0.40</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CN" sz="1600" b="1" i="0" u="none" strike="noStrike" kern="1200" cap="none" spc="0" normalizeH="0" baseline="0" noProof="0" dirty="0" smtClean="0">
                  <a:ln>
                    <a:noFill/>
                  </a:ln>
                  <a:solidFill>
                    <a:srgbClr val="000000"/>
                  </a:solidFill>
                  <a:effectLst/>
                  <a:uLnTx/>
                  <a:uFillTx/>
                  <a:latin typeface="Arial" charset="0"/>
                  <a:ea typeface="宋体" pitchFamily="2" charset="-122"/>
                  <a:cs typeface="+mn-cs"/>
                </a:rPr>
                <a:t>0.68</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CN" sz="1600" b="1" i="0" u="none" strike="noStrike" kern="1200" cap="none" spc="0" normalizeH="0" baseline="0" noProof="0" dirty="0" smtClean="0">
                  <a:ln>
                    <a:noFill/>
                  </a:ln>
                  <a:solidFill>
                    <a:srgbClr val="000000"/>
                  </a:solidFill>
                  <a:effectLst/>
                  <a:uLnTx/>
                  <a:uFillTx/>
                  <a:latin typeface="Arial" charset="0"/>
                  <a:ea typeface="宋体" pitchFamily="2" charset="-122"/>
                  <a:cs typeface="+mn-cs"/>
                </a:rPr>
                <a:t>1.00</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CN" sz="1600" b="1" i="0" u="none" strike="noStrike" kern="1200" cap="none" spc="0" normalizeH="0" baseline="0" noProof="0" dirty="0" smtClean="0">
                  <a:ln>
                    <a:noFill/>
                  </a:ln>
                  <a:solidFill>
                    <a:srgbClr val="000000"/>
                  </a:solidFill>
                  <a:effectLst/>
                  <a:uLnTx/>
                  <a:uFillTx/>
                  <a:latin typeface="Arial" charset="0"/>
                  <a:ea typeface="宋体" pitchFamily="2" charset="-122"/>
                  <a:cs typeface="+mn-cs"/>
                </a:rPr>
                <a:t>1.44</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CN" sz="1600" b="1" i="0" u="none" strike="noStrike" kern="1200" cap="none" spc="0" normalizeH="0" baseline="0" noProof="0" dirty="0" smtClean="0">
                  <a:ln>
                    <a:noFill/>
                  </a:ln>
                  <a:solidFill>
                    <a:srgbClr val="000000"/>
                  </a:solidFill>
                  <a:effectLst/>
                  <a:uLnTx/>
                  <a:uFillTx/>
                  <a:latin typeface="Arial" charset="0"/>
                  <a:ea typeface="宋体" pitchFamily="2" charset="-122"/>
                  <a:cs typeface="+mn-cs"/>
                </a:rPr>
                <a:t>1.80</a:t>
              </a:r>
              <a:endParaRPr kumimoji="0" lang="zh-CN" altLang="en-US" sz="1600" b="1" i="0" u="none" strike="noStrike" kern="1200" cap="none" spc="0" normalizeH="0" baseline="0" noProof="0" dirty="0">
                <a:ln>
                  <a:noFill/>
                </a:ln>
                <a:solidFill>
                  <a:srgbClr val="000000"/>
                </a:solidFill>
                <a:effectLst/>
                <a:uLnTx/>
                <a:uFillTx/>
                <a:latin typeface="Arial" charset="0"/>
                <a:ea typeface="宋体" pitchFamily="2" charset="-122"/>
                <a:cs typeface="+mn-cs"/>
              </a:endParaRPr>
            </a:p>
          </p:txBody>
        </p:sp>
      </p:grpSp>
      <mc:AlternateContent xmlns:mc="http://schemas.openxmlformats.org/markup-compatibility/2006" xmlns:a14="http://schemas.microsoft.com/office/drawing/2010/main">
        <mc:Choice Requires="a14">
          <p:sp>
            <p:nvSpPr>
              <p:cNvPr id="36" name="Rectangle 5"/>
              <p:cNvSpPr>
                <a:spLocks noChangeArrowheads="1"/>
              </p:cNvSpPr>
              <p:nvPr/>
            </p:nvSpPr>
            <p:spPr bwMode="auto">
              <a:xfrm>
                <a:off x="2050075" y="4996598"/>
                <a:ext cx="4102489" cy="78540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ea typeface="宋体" pitchFamily="2" charset="-122"/>
                  </a:defRPr>
                </a:lvl1pPr>
                <a:lvl2pPr marL="742950" indent="-285750" eaLnBrk="0" hangingPunct="0">
                  <a:spcBef>
                    <a:spcPct val="20000"/>
                  </a:spcBef>
                  <a:buFont typeface="Arial" charset="0"/>
                  <a:buChar char="–"/>
                  <a:defRPr sz="2800">
                    <a:solidFill>
                      <a:schemeClr val="tx1"/>
                    </a:solidFill>
                    <a:latin typeface="Calibri" pitchFamily="34" charset="0"/>
                    <a:ea typeface="宋体" pitchFamily="2" charset="-122"/>
                  </a:defRPr>
                </a:lvl2pPr>
                <a:lvl3pPr marL="1143000" indent="-228600" eaLnBrk="0" hangingPunct="0">
                  <a:spcBef>
                    <a:spcPct val="20000"/>
                  </a:spcBef>
                  <a:buFont typeface="Arial" charset="0"/>
                  <a:buChar char="•"/>
                  <a:defRPr sz="2400">
                    <a:solidFill>
                      <a:schemeClr val="tx1"/>
                    </a:solidFill>
                    <a:latin typeface="Calibri" pitchFamily="34" charset="0"/>
                    <a:ea typeface="宋体" pitchFamily="2" charset="-122"/>
                  </a:defRPr>
                </a:lvl3pPr>
                <a:lvl4pPr marL="1600200" indent="-228600" eaLnBrk="0" hangingPunct="0">
                  <a:spcBef>
                    <a:spcPct val="20000"/>
                  </a:spcBef>
                  <a:buFont typeface="Arial" charset="0"/>
                  <a:buChar char="–"/>
                  <a:defRPr sz="2000">
                    <a:solidFill>
                      <a:schemeClr val="tx1"/>
                    </a:solidFill>
                    <a:latin typeface="Calibri" pitchFamily="34" charset="0"/>
                    <a:ea typeface="宋体" pitchFamily="2" charset="-122"/>
                  </a:defRPr>
                </a:lvl4pPr>
                <a:lvl5pPr marL="2057400" indent="-228600" eaLnBrk="0" hangingPunct="0">
                  <a:spcBef>
                    <a:spcPct val="20000"/>
                  </a:spcBef>
                  <a:buFont typeface="Arial" charset="0"/>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charset="0"/>
                  <a:buNone/>
                  <a:tabLst/>
                  <a:defRPr/>
                </a:pPr>
                <a14:m>
                  <m:oMathPara xmlns:m="http://schemas.openxmlformats.org/officeDocument/2006/math">
                    <m:oMathParaPr>
                      <m:jc m:val="centerGroup"/>
                    </m:oMathParaPr>
                    <m:oMath xmlns:m="http://schemas.openxmlformats.org/officeDocument/2006/math">
                      <m:sSup>
                        <m:sSupPr>
                          <m:ctrlPr>
                            <a:rPr kumimoji="0" lang="en-US" altLang="zh-CN" sz="2200" b="0" i="1" u="none" strike="noStrike" kern="1200" cap="none" spc="0" normalizeH="0" baseline="0" noProof="0" smtClean="0">
                              <a:ln>
                                <a:noFill/>
                              </a:ln>
                              <a:solidFill>
                                <a:srgbClr val="0000CC"/>
                              </a:solidFill>
                              <a:effectLst/>
                              <a:uLnTx/>
                              <a:uFillTx/>
                              <a:latin typeface="Cambria Math" panose="02040503050406030204" pitchFamily="18" charset="0"/>
                              <a:ea typeface="Tahoma" panose="020B0604030504040204" pitchFamily="34" charset="0"/>
                              <a:cs typeface="Tahoma" panose="020B0604030504040204" pitchFamily="34" charset="0"/>
                            </a:rPr>
                          </m:ctrlPr>
                        </m:sSupPr>
                        <m:e>
                          <m:r>
                            <a:rPr kumimoji="0" lang="en-US" altLang="zh-CN" sz="2200" b="0" i="1" u="none" strike="noStrike" kern="1200" cap="none" spc="0" normalizeH="0" baseline="0" noProof="0" smtClean="0">
                              <a:ln>
                                <a:noFill/>
                              </a:ln>
                              <a:solidFill>
                                <a:srgbClr val="0000CC"/>
                              </a:solidFill>
                              <a:effectLst/>
                              <a:uLnTx/>
                              <a:uFillTx/>
                              <a:latin typeface="Cambria Math" panose="02040503050406030204" pitchFamily="18" charset="0"/>
                              <a:ea typeface="Tahoma" panose="020B0604030504040204" pitchFamily="34" charset="0"/>
                              <a:cs typeface="Tahoma" panose="020B0604030504040204" pitchFamily="34" charset="0"/>
                            </a:rPr>
                            <m:t>𝜒</m:t>
                          </m:r>
                          <m:r>
                            <a:rPr kumimoji="0" lang="en-US" altLang="zh-CN" sz="2200" b="0" i="1" u="none" strike="noStrike" kern="1200" cap="none" spc="0" normalizeH="0" baseline="0" noProof="0" smtClean="0">
                              <a:ln>
                                <a:noFill/>
                              </a:ln>
                              <a:solidFill>
                                <a:srgbClr val="0000CC"/>
                              </a:solidFill>
                              <a:effectLst/>
                              <a:uLnTx/>
                              <a:uFillTx/>
                              <a:latin typeface="Cambria Math" panose="02040503050406030204" pitchFamily="18" charset="0"/>
                              <a:ea typeface="Tahoma" panose="020B0604030504040204" pitchFamily="34" charset="0"/>
                              <a:cs typeface="Tahoma" panose="020B0604030504040204" pitchFamily="34" charset="0"/>
                            </a:rPr>
                            <m:t>=</m:t>
                          </m:r>
                          <m:f>
                            <m:fPr>
                              <m:ctrlPr>
                                <a:rPr kumimoji="0" lang="en-US" altLang="zh-CN" sz="2200" b="0" i="1" u="none" strike="noStrike" kern="1200" cap="none" spc="0" normalizeH="0" baseline="0" noProof="0" smtClean="0">
                                  <a:ln>
                                    <a:noFill/>
                                  </a:ln>
                                  <a:solidFill>
                                    <a:srgbClr val="0000CC"/>
                                  </a:solidFill>
                                  <a:effectLst/>
                                  <a:uLnTx/>
                                  <a:uFillTx/>
                                  <a:latin typeface="Cambria Math" panose="02040503050406030204" pitchFamily="18" charset="0"/>
                                  <a:ea typeface="Tahoma" panose="020B0604030504040204" pitchFamily="34" charset="0"/>
                                  <a:cs typeface="Tahoma" panose="020B0604030504040204" pitchFamily="34" charset="0"/>
                                </a:rPr>
                              </m:ctrlPr>
                            </m:fPr>
                            <m:num>
                              <m:r>
                                <a:rPr kumimoji="0" lang="en-US" altLang="zh-CN" sz="2200" b="0" i="1" u="none" strike="noStrike" kern="1200" cap="none" spc="0" normalizeH="0" baseline="0" noProof="0" smtClean="0">
                                  <a:ln>
                                    <a:noFill/>
                                  </a:ln>
                                  <a:solidFill>
                                    <a:srgbClr val="0000CC"/>
                                  </a:solidFill>
                                  <a:effectLst/>
                                  <a:uLnTx/>
                                  <a:uFillTx/>
                                  <a:latin typeface="Cambria Math" panose="02040503050406030204" pitchFamily="18" charset="0"/>
                                  <a:ea typeface="Tahoma" panose="020B0604030504040204" pitchFamily="34" charset="0"/>
                                  <a:cs typeface="Tahoma" panose="020B0604030504040204" pitchFamily="34" charset="0"/>
                                </a:rPr>
                                <m:t>𝐴</m:t>
                              </m:r>
                            </m:num>
                            <m:den>
                              <m:r>
                                <a:rPr kumimoji="0" lang="en-US" altLang="zh-CN" sz="2200" b="0" i="1" u="none" strike="noStrike" kern="1200" cap="none" spc="0" normalizeH="0" baseline="0" noProof="0" smtClean="0">
                                  <a:ln>
                                    <a:noFill/>
                                  </a:ln>
                                  <a:solidFill>
                                    <a:srgbClr val="0000CC"/>
                                  </a:solidFill>
                                  <a:effectLst/>
                                  <a:uLnTx/>
                                  <a:uFillTx/>
                                  <a:latin typeface="Cambria Math" panose="02040503050406030204" pitchFamily="18" charset="0"/>
                                  <a:ea typeface="Tahoma" panose="020B0604030504040204" pitchFamily="34" charset="0"/>
                                  <a:cs typeface="Tahoma" panose="020B0604030504040204" pitchFamily="34" charset="0"/>
                                </a:rPr>
                                <m:t>1−</m:t>
                              </m:r>
                              <m:r>
                                <a:rPr kumimoji="0" lang="en-US" altLang="zh-CN" sz="2200" b="0" i="1" u="none" strike="noStrike" kern="1200" cap="none" spc="0" normalizeH="0" baseline="0" noProof="0" smtClean="0">
                                  <a:ln>
                                    <a:noFill/>
                                  </a:ln>
                                  <a:solidFill>
                                    <a:srgbClr val="0000CC"/>
                                  </a:solidFill>
                                  <a:effectLst/>
                                  <a:uLnTx/>
                                  <a:uFillTx/>
                                  <a:latin typeface="Cambria Math" panose="02040503050406030204" pitchFamily="18" charset="0"/>
                                  <a:ea typeface="Tahoma" panose="020B0604030504040204" pitchFamily="34" charset="0"/>
                                  <a:cs typeface="Tahoma" panose="020B0604030504040204" pitchFamily="34" charset="0"/>
                                </a:rPr>
                                <m:t>𝑇</m:t>
                              </m:r>
                              <m:r>
                                <a:rPr kumimoji="0" lang="en-US" altLang="zh-CN" sz="2200" b="0" i="1" u="none" strike="noStrike" kern="1200" cap="none" spc="0" normalizeH="0" baseline="0" noProof="0" smtClean="0">
                                  <a:ln>
                                    <a:noFill/>
                                  </a:ln>
                                  <a:solidFill>
                                    <a:srgbClr val="0000CC"/>
                                  </a:solidFill>
                                  <a:effectLst/>
                                  <a:uLnTx/>
                                  <a:uFillTx/>
                                  <a:latin typeface="Cambria Math" panose="02040503050406030204" pitchFamily="18" charset="0"/>
                                  <a:ea typeface="Tahoma" panose="020B0604030504040204" pitchFamily="34" charset="0"/>
                                  <a:cs typeface="Tahoma" panose="020B0604030504040204" pitchFamily="34" charset="0"/>
                                </a:rPr>
                                <m:t>/</m:t>
                              </m:r>
                              <m:sSub>
                                <m:sSubPr>
                                  <m:ctrlPr>
                                    <a:rPr kumimoji="0" lang="en-US" altLang="zh-CN" sz="2200" b="0" i="1" u="none" strike="noStrike" kern="1200" cap="none" spc="0" normalizeH="0" baseline="0" noProof="0" smtClean="0">
                                      <a:ln>
                                        <a:noFill/>
                                      </a:ln>
                                      <a:solidFill>
                                        <a:srgbClr val="0000CC"/>
                                      </a:solidFill>
                                      <a:effectLst/>
                                      <a:uLnTx/>
                                      <a:uFillTx/>
                                      <a:latin typeface="Cambria Math" panose="02040503050406030204" pitchFamily="18" charset="0"/>
                                      <a:ea typeface="Tahoma" panose="020B0604030504040204" pitchFamily="34" charset="0"/>
                                      <a:cs typeface="Tahoma" panose="020B0604030504040204" pitchFamily="34" charset="0"/>
                                    </a:rPr>
                                  </m:ctrlPr>
                                </m:sSubPr>
                                <m:e>
                                  <m:r>
                                    <a:rPr kumimoji="0" lang="en-US" altLang="zh-CN" sz="2200" b="0" i="1" u="none" strike="noStrike" kern="1200" cap="none" spc="0" normalizeH="0" baseline="0" noProof="0" smtClean="0">
                                      <a:ln>
                                        <a:noFill/>
                                      </a:ln>
                                      <a:solidFill>
                                        <a:srgbClr val="0000CC"/>
                                      </a:solidFill>
                                      <a:effectLst/>
                                      <a:uLnTx/>
                                      <a:uFillTx/>
                                      <a:latin typeface="Cambria Math" panose="02040503050406030204" pitchFamily="18" charset="0"/>
                                      <a:ea typeface="Tahoma" panose="020B0604030504040204" pitchFamily="34" charset="0"/>
                                      <a:cs typeface="Tahoma" panose="020B0604030504040204" pitchFamily="34" charset="0"/>
                                    </a:rPr>
                                    <m:t>𝑇</m:t>
                                  </m:r>
                                </m:e>
                                <m:sub>
                                  <m:r>
                                    <a:rPr kumimoji="0" lang="en-US" altLang="zh-CN" sz="2200" b="0" i="1" u="none" strike="noStrike" kern="1200" cap="none" spc="0" normalizeH="0" baseline="0" noProof="0" smtClean="0">
                                      <a:ln>
                                        <a:noFill/>
                                      </a:ln>
                                      <a:solidFill>
                                        <a:srgbClr val="0000CC"/>
                                      </a:solidFill>
                                      <a:effectLst/>
                                      <a:uLnTx/>
                                      <a:uFillTx/>
                                      <a:latin typeface="Cambria Math" panose="02040503050406030204" pitchFamily="18" charset="0"/>
                                      <a:ea typeface="Tahoma" panose="020B0604030504040204" pitchFamily="34" charset="0"/>
                                      <a:cs typeface="Tahoma" panose="020B0604030504040204" pitchFamily="34" charset="0"/>
                                    </a:rPr>
                                    <m:t>0</m:t>
                                  </m:r>
                                </m:sub>
                              </m:sSub>
                            </m:den>
                          </m:f>
                        </m:e>
                        <m:sup>
                          <m:r>
                            <a:rPr kumimoji="0" lang="en-US" altLang="zh-CN" sz="2200" b="0" i="1" u="none" strike="noStrike" kern="1200" cap="none" spc="0" normalizeH="0" baseline="0" noProof="0" smtClean="0">
                              <a:ln>
                                <a:noFill/>
                              </a:ln>
                              <a:solidFill>
                                <a:srgbClr val="0000CC"/>
                              </a:solidFill>
                              <a:effectLst/>
                              <a:uLnTx/>
                              <a:uFillTx/>
                              <a:latin typeface="Cambria Math" panose="02040503050406030204" pitchFamily="18" charset="0"/>
                              <a:ea typeface="Tahoma" panose="020B0604030504040204" pitchFamily="34" charset="0"/>
                              <a:cs typeface="Tahoma" panose="020B0604030504040204" pitchFamily="34" charset="0"/>
                            </a:rPr>
                            <m:t> </m:t>
                          </m:r>
                        </m:sup>
                      </m:sSup>
                      <m:r>
                        <a:rPr kumimoji="0" lang="en-US" altLang="zh-CN" sz="2200" b="0" i="1" u="none" strike="noStrike" kern="1200" cap="none" spc="0" normalizeH="0" baseline="0" noProof="0" smtClean="0">
                          <a:ln>
                            <a:noFill/>
                          </a:ln>
                          <a:solidFill>
                            <a:srgbClr val="0000CC"/>
                          </a:solidFill>
                          <a:effectLst/>
                          <a:uLnTx/>
                          <a:uFillTx/>
                          <a:latin typeface="Cambria Math" panose="02040503050406030204" pitchFamily="18" charset="0"/>
                          <a:ea typeface="Tahoma" panose="020B0604030504040204" pitchFamily="34" charset="0"/>
                          <a:cs typeface="Tahoma" panose="020B0604030504040204" pitchFamily="34" charset="0"/>
                        </a:rPr>
                        <m:t>,  </m:t>
                      </m:r>
                      <m:sSub>
                        <m:sSubPr>
                          <m:ctrlPr>
                            <a:rPr kumimoji="0" lang="en-US" altLang="zh-CN" sz="2200" b="0" i="1" u="none" strike="noStrike" kern="1200" cap="none" spc="0" normalizeH="0" baseline="0" noProof="0" smtClean="0">
                              <a:ln>
                                <a:noFill/>
                              </a:ln>
                              <a:solidFill>
                                <a:srgbClr val="0000CC"/>
                              </a:solidFill>
                              <a:effectLst/>
                              <a:uLnTx/>
                              <a:uFillTx/>
                              <a:latin typeface="Cambria Math" panose="02040503050406030204" pitchFamily="18" charset="0"/>
                              <a:ea typeface="Tahoma" panose="020B0604030504040204" pitchFamily="34" charset="0"/>
                              <a:cs typeface="Tahoma" panose="020B0604030504040204" pitchFamily="34" charset="0"/>
                            </a:rPr>
                          </m:ctrlPr>
                        </m:sSubPr>
                        <m:e>
                          <m:r>
                            <a:rPr kumimoji="0" lang="en-US" altLang="zh-CN" sz="2200" b="0" i="1" u="none" strike="noStrike" kern="1200" cap="none" spc="0" normalizeH="0" baseline="0" noProof="0" smtClean="0">
                              <a:ln>
                                <a:noFill/>
                              </a:ln>
                              <a:solidFill>
                                <a:srgbClr val="0000CC"/>
                              </a:solidFill>
                              <a:effectLst/>
                              <a:uLnTx/>
                              <a:uFillTx/>
                              <a:latin typeface="Cambria Math" panose="02040503050406030204" pitchFamily="18" charset="0"/>
                              <a:ea typeface="Tahoma" panose="020B0604030504040204" pitchFamily="34" charset="0"/>
                              <a:cs typeface="Tahoma" panose="020B0604030504040204" pitchFamily="34" charset="0"/>
                            </a:rPr>
                            <m:t>𝑇</m:t>
                          </m:r>
                        </m:e>
                        <m:sub>
                          <m:r>
                            <a:rPr kumimoji="0" lang="en-US" altLang="zh-CN" sz="2200" b="0" i="1" u="none" strike="noStrike" kern="1200" cap="none" spc="0" normalizeH="0" baseline="0" noProof="0" smtClean="0">
                              <a:ln>
                                <a:noFill/>
                              </a:ln>
                              <a:solidFill>
                                <a:srgbClr val="0000CC"/>
                              </a:solidFill>
                              <a:effectLst/>
                              <a:uLnTx/>
                              <a:uFillTx/>
                              <a:latin typeface="Cambria Math" panose="02040503050406030204" pitchFamily="18" charset="0"/>
                              <a:ea typeface="Tahoma" panose="020B0604030504040204" pitchFamily="34" charset="0"/>
                              <a:cs typeface="Tahoma" panose="020B0604030504040204" pitchFamily="34" charset="0"/>
                            </a:rPr>
                            <m:t>0</m:t>
                          </m:r>
                        </m:sub>
                      </m:sSub>
                      <m:r>
                        <a:rPr kumimoji="0" lang="en-US" altLang="zh-CN" sz="2200" b="0" i="1" u="none" strike="noStrike" kern="1200" cap="none" spc="0" normalizeH="0" baseline="0" noProof="0" smtClean="0">
                          <a:ln>
                            <a:noFill/>
                          </a:ln>
                          <a:solidFill>
                            <a:srgbClr val="0000CC"/>
                          </a:solidFill>
                          <a:effectLst/>
                          <a:uLnTx/>
                          <a:uFillTx/>
                          <a:latin typeface="Cambria Math" panose="02040503050406030204" pitchFamily="18" charset="0"/>
                          <a:ea typeface="Tahoma" panose="020B0604030504040204" pitchFamily="34" charset="0"/>
                          <a:cs typeface="Tahoma" panose="020B0604030504040204" pitchFamily="34" charset="0"/>
                        </a:rPr>
                        <m:t>&lt;</m:t>
                      </m:r>
                      <m:r>
                        <a:rPr kumimoji="0" lang="en-US" altLang="zh-CN" sz="2200" b="0" i="1" u="none" strike="noStrike" kern="1200" cap="none" spc="0" normalizeH="0" baseline="0" noProof="0" smtClean="0">
                          <a:ln>
                            <a:noFill/>
                          </a:ln>
                          <a:solidFill>
                            <a:srgbClr val="0000CC"/>
                          </a:solidFill>
                          <a:effectLst/>
                          <a:uLnTx/>
                          <a:uFillTx/>
                          <a:latin typeface="Cambria Math" panose="02040503050406030204" pitchFamily="18" charset="0"/>
                          <a:ea typeface="Tahoma" panose="020B0604030504040204" pitchFamily="34" charset="0"/>
                          <a:cs typeface="Tahoma" panose="020B0604030504040204" pitchFamily="34" charset="0"/>
                        </a:rPr>
                        <m:t>𝑇</m:t>
                      </m:r>
                      <m:r>
                        <a:rPr kumimoji="0" lang="en-US" altLang="zh-CN" sz="2200" b="0" i="1" u="none" strike="noStrike" kern="1200" cap="none" spc="0" normalizeH="0" baseline="0" noProof="0" smtClean="0">
                          <a:ln>
                            <a:noFill/>
                          </a:ln>
                          <a:solidFill>
                            <a:srgbClr val="0000CC"/>
                          </a:solidFill>
                          <a:effectLst/>
                          <a:uLnTx/>
                          <a:uFillTx/>
                          <a:latin typeface="Cambria Math" panose="02040503050406030204" pitchFamily="18" charset="0"/>
                          <a:ea typeface="Tahoma" panose="020B0604030504040204" pitchFamily="34" charset="0"/>
                          <a:cs typeface="Tahoma" panose="020B0604030504040204" pitchFamily="34" charset="0"/>
                        </a:rPr>
                        <m:t>&lt;</m:t>
                      </m:r>
                      <m:sSub>
                        <m:sSubPr>
                          <m:ctrlPr>
                            <a:rPr kumimoji="0" lang="en-US" altLang="zh-CN" sz="2200" b="0" i="1" u="none" strike="noStrike" kern="1200" cap="none" spc="0" normalizeH="0" baseline="0" noProof="0" smtClean="0">
                              <a:ln>
                                <a:noFill/>
                              </a:ln>
                              <a:solidFill>
                                <a:srgbClr val="0000CC"/>
                              </a:solidFill>
                              <a:effectLst/>
                              <a:uLnTx/>
                              <a:uFillTx/>
                              <a:latin typeface="Cambria Math" panose="02040503050406030204" pitchFamily="18" charset="0"/>
                              <a:ea typeface="Tahoma" panose="020B0604030504040204" pitchFamily="34" charset="0"/>
                              <a:cs typeface="Tahoma" panose="020B0604030504040204" pitchFamily="34" charset="0"/>
                            </a:rPr>
                          </m:ctrlPr>
                        </m:sSubPr>
                        <m:e>
                          <m:r>
                            <a:rPr kumimoji="0" lang="en-US" altLang="zh-CN" sz="2200" b="0" i="1" u="none" strike="noStrike" kern="1200" cap="none" spc="0" normalizeH="0" baseline="0" noProof="0" smtClean="0">
                              <a:ln>
                                <a:noFill/>
                              </a:ln>
                              <a:solidFill>
                                <a:srgbClr val="0000CC"/>
                              </a:solidFill>
                              <a:effectLst/>
                              <a:uLnTx/>
                              <a:uFillTx/>
                              <a:latin typeface="Cambria Math" panose="02040503050406030204" pitchFamily="18" charset="0"/>
                              <a:ea typeface="Tahoma" panose="020B0604030504040204" pitchFamily="34" charset="0"/>
                              <a:cs typeface="Tahoma" panose="020B0604030504040204" pitchFamily="34" charset="0"/>
                            </a:rPr>
                            <m:t>𝑇</m:t>
                          </m:r>
                        </m:e>
                        <m:sub>
                          <m:r>
                            <a:rPr kumimoji="0" lang="en-US" altLang="zh-CN" sz="2200" b="0" i="1" u="none" strike="noStrike" kern="1200" cap="none" spc="0" normalizeH="0" baseline="0" noProof="0" smtClean="0">
                              <a:ln>
                                <a:noFill/>
                              </a:ln>
                              <a:solidFill>
                                <a:srgbClr val="0000CC"/>
                              </a:solidFill>
                              <a:effectLst/>
                              <a:uLnTx/>
                              <a:uFillTx/>
                              <a:latin typeface="Cambria Math" panose="02040503050406030204" pitchFamily="18" charset="0"/>
                              <a:ea typeface="Tahoma" panose="020B0604030504040204" pitchFamily="34" charset="0"/>
                              <a:cs typeface="Tahoma" panose="020B0604030504040204" pitchFamily="34" charset="0"/>
                            </a:rPr>
                            <m:t>𝑐h</m:t>
                          </m:r>
                        </m:sub>
                      </m:sSub>
                    </m:oMath>
                  </m:oMathPara>
                </a14:m>
                <a:endParaRPr kumimoji="0" lang="en-US" altLang="zh-CN" sz="2200" b="0" i="0" u="none" strike="noStrike" kern="1200" cap="none" spc="0" normalizeH="0" baseline="0" noProof="0" dirty="0" smtClean="0">
                  <a:ln>
                    <a:noFill/>
                  </a:ln>
                  <a:solidFill>
                    <a:srgbClr val="0000CC"/>
                  </a:solidFill>
                  <a:effectLst/>
                  <a:uLnTx/>
                  <a:uFillTx/>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36" name="Rectangle 5"/>
              <p:cNvSpPr>
                <a:spLocks noRot="1" noChangeAspect="1" noMove="1" noResize="1" noEditPoints="1" noAdjustHandles="1" noChangeArrowheads="1" noChangeShapeType="1" noTextEdit="1"/>
              </p:cNvSpPr>
              <p:nvPr/>
            </p:nvSpPr>
            <p:spPr bwMode="auto">
              <a:xfrm>
                <a:off x="2050075" y="4996598"/>
                <a:ext cx="4102489" cy="785408"/>
              </a:xfrm>
              <a:prstGeom prst="rect">
                <a:avLst/>
              </a:prstGeom>
              <a:blipFill>
                <a:blip r:embed="rId19"/>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a:noFill/>
                  </a:rPr>
                  <a:t> </a:t>
                </a:r>
              </a:p>
            </p:txBody>
          </p:sp>
        </mc:Fallback>
      </mc:AlternateContent>
    </p:spTree>
    <p:extLst>
      <p:ext uri="{BB962C8B-B14F-4D97-AF65-F5344CB8AC3E}">
        <p14:creationId xmlns:p14="http://schemas.microsoft.com/office/powerpoint/2010/main" val="1806626751"/>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8"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4"/>
          <p:cNvSpPr txBox="1">
            <a:spLocks noChangeArrowheads="1"/>
          </p:cNvSpPr>
          <p:nvPr/>
        </p:nvSpPr>
        <p:spPr bwMode="auto">
          <a:xfrm>
            <a:off x="470173" y="270593"/>
            <a:ext cx="8312879" cy="555607"/>
          </a:xfrm>
          <a:prstGeom prst="rect">
            <a:avLst/>
          </a:prstGeom>
          <a:noFill/>
          <a:ln w="9525" cap="flat" cmpd="sng" algn="ctr">
            <a:noFill/>
            <a:prstDash val="soli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tyle>
          <a:lnRef idx="1">
            <a:schemeClr val="accent3"/>
          </a:lnRef>
          <a:fillRef idx="2">
            <a:schemeClr val="accent3"/>
          </a:fillRef>
          <a:effectRef idx="1">
            <a:schemeClr val="accent3"/>
          </a:effectRef>
          <a:fontRef idx="minor">
            <a:schemeClr val="dk1"/>
          </a:fontRef>
        </p:style>
        <p:txBody>
          <a:bodyPr vert="horz" wrap="none" lIns="91440" tIns="45720" rIns="91440" bIns="45720" numCol="1" rtlCol="0" anchor="ctr" anchorCtr="0" compatLnSpc="1">
            <a:prstTxWarp prst="textNoShape">
              <a:avLst/>
            </a:prstTxWarp>
            <a:normAutofit/>
          </a:bodyPr>
          <a:lstStyle>
            <a:lvl1pPr algn="ctr" rtl="0" eaLnBrk="0" fontAlgn="base" hangingPunct="0">
              <a:spcBef>
                <a:spcPct val="0"/>
              </a:spcBef>
              <a:spcAft>
                <a:spcPct val="0"/>
              </a:spcAft>
              <a:defRPr sz="4400">
                <a:solidFill>
                  <a:schemeClr val="dk1"/>
                </a:solidFill>
                <a:latin typeface="+mn-lt"/>
                <a:ea typeface="+mn-ea"/>
                <a:cs typeface="+mn-cs"/>
              </a:defRPr>
            </a:lvl1pPr>
            <a:lvl2pPr algn="ctr" rtl="0" eaLnBrk="0" fontAlgn="base" hangingPunct="0">
              <a:spcBef>
                <a:spcPct val="0"/>
              </a:spcBef>
              <a:spcAft>
                <a:spcPct val="0"/>
              </a:spcAft>
              <a:defRPr sz="4400">
                <a:solidFill>
                  <a:schemeClr val="dk1"/>
                </a:solidFill>
                <a:latin typeface="+mn-lt"/>
                <a:ea typeface="+mn-ea"/>
                <a:cs typeface="+mn-cs"/>
              </a:defRPr>
            </a:lvl2pPr>
            <a:lvl3pPr algn="ctr" rtl="0" eaLnBrk="0" fontAlgn="base" hangingPunct="0">
              <a:spcBef>
                <a:spcPct val="0"/>
              </a:spcBef>
              <a:spcAft>
                <a:spcPct val="0"/>
              </a:spcAft>
              <a:defRPr sz="4400">
                <a:solidFill>
                  <a:schemeClr val="dk1"/>
                </a:solidFill>
                <a:latin typeface="+mn-lt"/>
                <a:ea typeface="+mn-ea"/>
                <a:cs typeface="+mn-cs"/>
              </a:defRPr>
            </a:lvl3pPr>
            <a:lvl4pPr algn="ctr" rtl="0" eaLnBrk="0" fontAlgn="base" hangingPunct="0">
              <a:spcBef>
                <a:spcPct val="0"/>
              </a:spcBef>
              <a:spcAft>
                <a:spcPct val="0"/>
              </a:spcAft>
              <a:defRPr sz="4400">
                <a:solidFill>
                  <a:schemeClr val="dk1"/>
                </a:solidFill>
                <a:latin typeface="+mn-lt"/>
                <a:ea typeface="+mn-ea"/>
                <a:cs typeface="+mn-cs"/>
              </a:defRPr>
            </a:lvl4pPr>
            <a:lvl5pPr algn="ctr" rtl="0" eaLnBrk="0" fontAlgn="base" hangingPunct="0">
              <a:spcBef>
                <a:spcPct val="0"/>
              </a:spcBef>
              <a:spcAft>
                <a:spcPct val="0"/>
              </a:spcAft>
              <a:defRPr sz="4400">
                <a:solidFill>
                  <a:schemeClr val="dk1"/>
                </a:solidFill>
                <a:latin typeface="+mn-lt"/>
                <a:ea typeface="+mn-ea"/>
                <a:cs typeface="+mn-cs"/>
              </a:defRPr>
            </a:lvl5pPr>
            <a:lvl6pPr marL="457200" algn="ctr" rtl="0" fontAlgn="base">
              <a:spcBef>
                <a:spcPct val="0"/>
              </a:spcBef>
              <a:spcAft>
                <a:spcPct val="0"/>
              </a:spcAft>
              <a:defRPr sz="4400">
                <a:solidFill>
                  <a:schemeClr val="dk1"/>
                </a:solidFill>
                <a:latin typeface="+mn-lt"/>
                <a:ea typeface="+mn-ea"/>
                <a:cs typeface="+mn-cs"/>
              </a:defRPr>
            </a:lvl6pPr>
            <a:lvl7pPr marL="914400" algn="ctr" rtl="0" fontAlgn="base">
              <a:spcBef>
                <a:spcPct val="0"/>
              </a:spcBef>
              <a:spcAft>
                <a:spcPct val="0"/>
              </a:spcAft>
              <a:defRPr sz="4400">
                <a:solidFill>
                  <a:schemeClr val="dk1"/>
                </a:solidFill>
                <a:latin typeface="+mn-lt"/>
                <a:ea typeface="+mn-ea"/>
                <a:cs typeface="+mn-cs"/>
              </a:defRPr>
            </a:lvl7pPr>
            <a:lvl8pPr marL="1371600" algn="ctr" rtl="0" fontAlgn="base">
              <a:spcBef>
                <a:spcPct val="0"/>
              </a:spcBef>
              <a:spcAft>
                <a:spcPct val="0"/>
              </a:spcAft>
              <a:defRPr sz="4400">
                <a:solidFill>
                  <a:schemeClr val="dk1"/>
                </a:solidFill>
                <a:latin typeface="+mn-lt"/>
                <a:ea typeface="+mn-ea"/>
                <a:cs typeface="+mn-cs"/>
              </a:defRPr>
            </a:lvl8pPr>
            <a:lvl9pPr marL="1828800" algn="ctr" rtl="0" fontAlgn="base">
              <a:spcBef>
                <a:spcPct val="0"/>
              </a:spcBef>
              <a:spcAft>
                <a:spcPct val="0"/>
              </a:spcAft>
              <a:defRPr sz="4400">
                <a:solidFill>
                  <a:schemeClr val="dk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2800" b="0" i="0" u="sng" strike="noStrike" kern="0" cap="none" spc="0" normalizeH="0" baseline="0" noProof="0" dirty="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Exchange </a:t>
            </a:r>
            <a:r>
              <a:rPr kumimoji="0" lang="en-US" altLang="zh-CN" sz="2800" b="0" i="0" u="sng" strike="noStrike" kern="0" cap="none" spc="0" normalizeH="0" baseline="0" noProof="0" dirty="0" err="1"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v.s</a:t>
            </a:r>
            <a:r>
              <a:rPr kumimoji="0" lang="en-US" altLang="zh-CN" sz="2800" b="0" i="0" u="sng" strike="noStrike" kern="0" cap="none" spc="0" normalizeH="0" baseline="0" noProof="0" dirty="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correlation </a:t>
            </a:r>
            <a:endParaRPr kumimoji="0" lang="ru-RU" altLang="zh-CN" sz="2800" b="0" i="0" u="sng" strike="noStrike" kern="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126" name="Group 56"/>
          <p:cNvGrpSpPr>
            <a:grpSpLocks/>
          </p:cNvGrpSpPr>
          <p:nvPr/>
        </p:nvGrpSpPr>
        <p:grpSpPr bwMode="auto">
          <a:xfrm>
            <a:off x="5993896" y="1516989"/>
            <a:ext cx="1493599" cy="1603565"/>
            <a:chOff x="4649" y="2020"/>
            <a:chExt cx="823" cy="1203"/>
          </a:xfrm>
        </p:grpSpPr>
        <p:sp>
          <p:nvSpPr>
            <p:cNvPr id="169" name="Line 64"/>
            <p:cNvSpPr>
              <a:spLocks noChangeShapeType="1"/>
            </p:cNvSpPr>
            <p:nvPr/>
          </p:nvSpPr>
          <p:spPr bwMode="auto">
            <a:xfrm rot="16200000" flipV="1">
              <a:off x="4500" y="2621"/>
              <a:ext cx="1203" cy="1"/>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charset="0"/>
                <a:ea typeface="宋体" pitchFamily="2" charset="-122"/>
                <a:cs typeface="+mn-cs"/>
              </a:endParaRPr>
            </a:p>
          </p:txBody>
        </p:sp>
        <p:sp>
          <p:nvSpPr>
            <p:cNvPr id="170" name="Freeform 65"/>
            <p:cNvSpPr>
              <a:spLocks/>
            </p:cNvSpPr>
            <p:nvPr/>
          </p:nvSpPr>
          <p:spPr bwMode="auto">
            <a:xfrm flipH="1">
              <a:off x="4649" y="2173"/>
              <a:ext cx="453" cy="975"/>
            </a:xfrm>
            <a:custGeom>
              <a:avLst/>
              <a:gdLst>
                <a:gd name="T0" fmla="*/ 0 w 672"/>
                <a:gd name="T1" fmla="*/ 603 h 1008"/>
                <a:gd name="T2" fmla="*/ 1 w 672"/>
                <a:gd name="T3" fmla="*/ 573 h 1008"/>
                <a:gd name="T4" fmla="*/ 2 w 672"/>
                <a:gd name="T5" fmla="*/ 241 h 1008"/>
                <a:gd name="T6" fmla="*/ 3 w 672"/>
                <a:gd name="T7" fmla="*/ 0 h 1008"/>
                <a:gd name="T8" fmla="*/ 0 60000 65536"/>
                <a:gd name="T9" fmla="*/ 0 60000 65536"/>
                <a:gd name="T10" fmla="*/ 0 60000 65536"/>
                <a:gd name="T11" fmla="*/ 0 60000 65536"/>
                <a:gd name="T12" fmla="*/ 0 w 672"/>
                <a:gd name="T13" fmla="*/ 0 h 1008"/>
                <a:gd name="T14" fmla="*/ 672 w 672"/>
                <a:gd name="T15" fmla="*/ 1008 h 1008"/>
              </a:gdLst>
              <a:ahLst/>
              <a:cxnLst>
                <a:cxn ang="T8">
                  <a:pos x="T0" y="T1"/>
                </a:cxn>
                <a:cxn ang="T9">
                  <a:pos x="T2" y="T3"/>
                </a:cxn>
                <a:cxn ang="T10">
                  <a:pos x="T4" y="T5"/>
                </a:cxn>
                <a:cxn ang="T11">
                  <a:pos x="T6" y="T7"/>
                </a:cxn>
              </a:cxnLst>
              <a:rect l="T12" t="T13" r="T14" b="T15"/>
              <a:pathLst>
                <a:path w="672" h="1008">
                  <a:moveTo>
                    <a:pt x="0" y="960"/>
                  </a:moveTo>
                  <a:cubicBezTo>
                    <a:pt x="76" y="984"/>
                    <a:pt x="152" y="1008"/>
                    <a:pt x="240" y="912"/>
                  </a:cubicBezTo>
                  <a:cubicBezTo>
                    <a:pt x="328" y="816"/>
                    <a:pt x="456" y="536"/>
                    <a:pt x="528" y="384"/>
                  </a:cubicBezTo>
                  <a:cubicBezTo>
                    <a:pt x="600" y="232"/>
                    <a:pt x="636" y="116"/>
                    <a:pt x="672" y="0"/>
                  </a:cubicBezTo>
                </a:path>
              </a:pathLst>
            </a:custGeom>
            <a:noFill/>
            <a:ln w="38100">
              <a:solidFill>
                <a:srgbClr val="0000CC"/>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charset="0"/>
                <a:ea typeface="宋体" pitchFamily="2" charset="-122"/>
                <a:cs typeface="+mn-cs"/>
              </a:endParaRPr>
            </a:p>
          </p:txBody>
        </p:sp>
        <p:sp>
          <p:nvSpPr>
            <p:cNvPr id="171" name="Freeform 66"/>
            <p:cNvSpPr>
              <a:spLocks/>
            </p:cNvSpPr>
            <p:nvPr/>
          </p:nvSpPr>
          <p:spPr bwMode="auto">
            <a:xfrm>
              <a:off x="5102" y="2122"/>
              <a:ext cx="370" cy="658"/>
            </a:xfrm>
            <a:custGeom>
              <a:avLst/>
              <a:gdLst>
                <a:gd name="T0" fmla="*/ 0 w 432"/>
                <a:gd name="T1" fmla="*/ 1451 h 616"/>
                <a:gd name="T2" fmla="*/ 17 w 432"/>
                <a:gd name="T3" fmla="*/ 1451 h 616"/>
                <a:gd name="T4" fmla="*/ 39 w 432"/>
                <a:gd name="T5" fmla="*/ 844 h 616"/>
                <a:gd name="T6" fmla="*/ 50 w 432"/>
                <a:gd name="T7" fmla="*/ 0 h 616"/>
                <a:gd name="T8" fmla="*/ 0 60000 65536"/>
                <a:gd name="T9" fmla="*/ 0 60000 65536"/>
                <a:gd name="T10" fmla="*/ 0 60000 65536"/>
                <a:gd name="T11" fmla="*/ 0 60000 65536"/>
                <a:gd name="T12" fmla="*/ 0 w 432"/>
                <a:gd name="T13" fmla="*/ 0 h 616"/>
                <a:gd name="T14" fmla="*/ 432 w 432"/>
                <a:gd name="T15" fmla="*/ 616 h 616"/>
              </a:gdLst>
              <a:ahLst/>
              <a:cxnLst>
                <a:cxn ang="T8">
                  <a:pos x="T0" y="T1"/>
                </a:cxn>
                <a:cxn ang="T9">
                  <a:pos x="T2" y="T3"/>
                </a:cxn>
                <a:cxn ang="T10">
                  <a:pos x="T4" y="T5"/>
                </a:cxn>
                <a:cxn ang="T11">
                  <a:pos x="T6" y="T7"/>
                </a:cxn>
              </a:cxnLst>
              <a:rect l="T12" t="T13" r="T14" b="T15"/>
              <a:pathLst>
                <a:path w="432" h="616">
                  <a:moveTo>
                    <a:pt x="0" y="576"/>
                  </a:moveTo>
                  <a:cubicBezTo>
                    <a:pt x="44" y="596"/>
                    <a:pt x="88" y="616"/>
                    <a:pt x="144" y="576"/>
                  </a:cubicBezTo>
                  <a:cubicBezTo>
                    <a:pt x="200" y="536"/>
                    <a:pt x="288" y="432"/>
                    <a:pt x="336" y="336"/>
                  </a:cubicBezTo>
                  <a:cubicBezTo>
                    <a:pt x="384" y="240"/>
                    <a:pt x="408" y="120"/>
                    <a:pt x="432" y="0"/>
                  </a:cubicBezTo>
                </a:path>
              </a:pathLst>
            </a:custGeom>
            <a:noFill/>
            <a:ln w="31750">
              <a:solidFill>
                <a:srgbClr val="0000CC"/>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charset="0"/>
                <a:ea typeface="宋体" pitchFamily="2" charset="-122"/>
                <a:cs typeface="+mn-cs"/>
              </a:endParaRPr>
            </a:p>
          </p:txBody>
        </p:sp>
        <p:sp>
          <p:nvSpPr>
            <p:cNvPr id="172" name="Line 67"/>
            <p:cNvSpPr>
              <a:spLocks noChangeShapeType="1"/>
            </p:cNvSpPr>
            <p:nvPr/>
          </p:nvSpPr>
          <p:spPr bwMode="auto">
            <a:xfrm>
              <a:off x="4690" y="2327"/>
              <a:ext cx="741"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charset="0"/>
                <a:ea typeface="宋体" pitchFamily="2" charset="-122"/>
                <a:cs typeface="+mn-cs"/>
              </a:endParaRPr>
            </a:p>
          </p:txBody>
        </p:sp>
        <p:sp>
          <p:nvSpPr>
            <p:cNvPr id="173" name="Freeform 68"/>
            <p:cNvSpPr>
              <a:spLocks/>
            </p:cNvSpPr>
            <p:nvPr/>
          </p:nvSpPr>
          <p:spPr bwMode="auto">
            <a:xfrm>
              <a:off x="4937" y="2424"/>
              <a:ext cx="0" cy="262"/>
            </a:xfrm>
            <a:custGeom>
              <a:avLst/>
              <a:gdLst>
                <a:gd name="T0" fmla="*/ 0 w 1"/>
                <a:gd name="T1" fmla="*/ 29 h 311"/>
                <a:gd name="T2" fmla="*/ 0 w 1"/>
                <a:gd name="T3" fmla="*/ 0 h 311"/>
                <a:gd name="T4" fmla="*/ 0 60000 65536"/>
                <a:gd name="T5" fmla="*/ 0 60000 65536"/>
                <a:gd name="T6" fmla="*/ 0 w 1"/>
                <a:gd name="T7" fmla="*/ 0 h 311"/>
                <a:gd name="T8" fmla="*/ 0 w 1"/>
                <a:gd name="T9" fmla="*/ 311 h 311"/>
              </a:gdLst>
              <a:ahLst/>
              <a:cxnLst>
                <a:cxn ang="T4">
                  <a:pos x="T0" y="T1"/>
                </a:cxn>
                <a:cxn ang="T5">
                  <a:pos x="T2" y="T3"/>
                </a:cxn>
              </a:cxnLst>
              <a:rect l="T6" t="T7" r="T8" b="T9"/>
              <a:pathLst>
                <a:path w="1" h="311">
                  <a:moveTo>
                    <a:pt x="0" y="311"/>
                  </a:moveTo>
                  <a:lnTo>
                    <a:pt x="0" y="0"/>
                  </a:lnTo>
                </a:path>
              </a:pathLst>
            </a:custGeom>
            <a:noFill/>
            <a:ln w="31750">
              <a:solidFill>
                <a:srgbClr val="FF0000"/>
              </a:solidFill>
              <a:round/>
              <a:headEnd type="none" w="med" len="med"/>
              <a:tailEnd type="stealth" w="lg" len="lg"/>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charset="0"/>
                <a:ea typeface="宋体" pitchFamily="2" charset="-122"/>
                <a:cs typeface="+mn-cs"/>
              </a:endParaRPr>
            </a:p>
          </p:txBody>
        </p:sp>
        <p:sp>
          <p:nvSpPr>
            <p:cNvPr id="182" name="Freeform 69"/>
            <p:cNvSpPr>
              <a:spLocks/>
            </p:cNvSpPr>
            <p:nvPr/>
          </p:nvSpPr>
          <p:spPr bwMode="auto">
            <a:xfrm flipV="1">
              <a:off x="5225" y="2424"/>
              <a:ext cx="1" cy="262"/>
            </a:xfrm>
            <a:custGeom>
              <a:avLst/>
              <a:gdLst>
                <a:gd name="T0" fmla="*/ 0 w 1"/>
                <a:gd name="T1" fmla="*/ 29 h 311"/>
                <a:gd name="T2" fmla="*/ 0 w 1"/>
                <a:gd name="T3" fmla="*/ 0 h 311"/>
                <a:gd name="T4" fmla="*/ 0 60000 65536"/>
                <a:gd name="T5" fmla="*/ 0 60000 65536"/>
                <a:gd name="T6" fmla="*/ 0 w 1"/>
                <a:gd name="T7" fmla="*/ 0 h 311"/>
                <a:gd name="T8" fmla="*/ 1 w 1"/>
                <a:gd name="T9" fmla="*/ 311 h 311"/>
              </a:gdLst>
              <a:ahLst/>
              <a:cxnLst>
                <a:cxn ang="T4">
                  <a:pos x="T0" y="T1"/>
                </a:cxn>
                <a:cxn ang="T5">
                  <a:pos x="T2" y="T3"/>
                </a:cxn>
              </a:cxnLst>
              <a:rect l="T6" t="T7" r="T8" b="T9"/>
              <a:pathLst>
                <a:path w="1" h="311">
                  <a:moveTo>
                    <a:pt x="0" y="311"/>
                  </a:moveTo>
                  <a:lnTo>
                    <a:pt x="0" y="0"/>
                  </a:lnTo>
                </a:path>
              </a:pathLst>
            </a:custGeom>
            <a:noFill/>
            <a:ln w="31750">
              <a:solidFill>
                <a:srgbClr val="FF0000"/>
              </a:solidFill>
              <a:round/>
              <a:headEnd type="none" w="med" len="med"/>
              <a:tailEnd type="stealth" w="lg" len="lg"/>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charset="0"/>
                <a:ea typeface="宋体" pitchFamily="2" charset="-122"/>
                <a:cs typeface="+mn-cs"/>
              </a:endParaRPr>
            </a:p>
          </p:txBody>
        </p:sp>
      </p:grpSp>
      <p:sp>
        <p:nvSpPr>
          <p:cNvPr id="185" name="Text Box 13"/>
          <p:cNvSpPr txBox="1">
            <a:spLocks noChangeArrowheads="1"/>
          </p:cNvSpPr>
          <p:nvPr/>
        </p:nvSpPr>
        <p:spPr bwMode="auto">
          <a:xfrm>
            <a:off x="570417" y="972945"/>
            <a:ext cx="669019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ea typeface="宋体" pitchFamily="2" charset="-122"/>
              </a:defRPr>
            </a:lvl1pPr>
            <a:lvl2pPr marL="742950" indent="-285750" eaLnBrk="0" hangingPunct="0">
              <a:spcBef>
                <a:spcPct val="20000"/>
              </a:spcBef>
              <a:buChar char="–"/>
              <a:defRPr sz="2800">
                <a:solidFill>
                  <a:schemeClr val="tx1"/>
                </a:solidFill>
                <a:latin typeface="Arial" charset="0"/>
                <a:ea typeface="宋体" pitchFamily="2" charset="-122"/>
              </a:defRPr>
            </a:lvl2pPr>
            <a:lvl3pPr marL="1143000" indent="-228600" eaLnBrk="0" hangingPunct="0">
              <a:spcBef>
                <a:spcPct val="20000"/>
              </a:spcBef>
              <a:buChar char="•"/>
              <a:defRPr sz="2400">
                <a:solidFill>
                  <a:schemeClr val="tx1"/>
                </a:solidFill>
                <a:latin typeface="Arial" charset="0"/>
                <a:ea typeface="宋体" pitchFamily="2" charset="-122"/>
              </a:defRPr>
            </a:lvl3pPr>
            <a:lvl4pPr marL="1600200" indent="-228600" eaLnBrk="0" hangingPunct="0">
              <a:spcBef>
                <a:spcPct val="20000"/>
              </a:spcBef>
              <a:buChar char="–"/>
              <a:defRPr sz="2000">
                <a:solidFill>
                  <a:schemeClr val="tx1"/>
                </a:solidFill>
                <a:latin typeface="Arial" charset="0"/>
                <a:ea typeface="宋体" pitchFamily="2" charset="-122"/>
              </a:defRPr>
            </a:lvl4pPr>
            <a:lvl5pPr marL="2057400" indent="-228600" eaLnBrk="0" hangingPunct="0">
              <a:spcBef>
                <a:spcPct val="20000"/>
              </a:spcBef>
              <a:buChar char="»"/>
              <a:defRPr sz="2000">
                <a:solidFill>
                  <a:schemeClr val="tx1"/>
                </a:solidFill>
                <a:latin typeface="Arial"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charset="0"/>
                <a:ea typeface="宋体" pitchFamily="2" charset="-122"/>
              </a:defRPr>
            </a:lvl9pPr>
          </a:lstStyle>
          <a:p>
            <a:pPr marL="0" marR="0" lvl="0" indent="0" algn="l" defTabSz="914400" rtl="0" eaLnBrk="1" fontAlgn="base" latinLnBrk="0" hangingPunct="1">
              <a:lnSpc>
                <a:spcPct val="100000"/>
              </a:lnSpc>
              <a:spcBef>
                <a:spcPct val="50000"/>
              </a:spcBef>
              <a:spcAft>
                <a:spcPct val="0"/>
              </a:spcAft>
              <a:buClrTx/>
              <a:buSzTx/>
              <a:buFontTx/>
              <a:buChar char="•"/>
              <a:tabLst/>
              <a:defRPr/>
            </a:pPr>
            <a:r>
              <a:rPr kumimoji="0" lang="en-US" altLang="zh-CN" sz="2200" b="0" i="0" u="none" strike="noStrike" kern="1200" cap="none" spc="0" normalizeH="0" baseline="0" noProof="0" dirty="0" smtClean="0">
                <a:ln>
                  <a:noFill/>
                </a:ln>
                <a:solidFill>
                  <a:srgbClr val="0000CC"/>
                </a:solidFill>
                <a:effectLst/>
                <a:uLnTx/>
                <a:uFillTx/>
                <a:latin typeface="Tahoma" pitchFamily="34" charset="0"/>
                <a:ea typeface="宋体" pitchFamily="2" charset="-122"/>
                <a:cs typeface="+mn-cs"/>
              </a:rPr>
              <a:t> Exchange: Heisenberg </a:t>
            </a:r>
            <a:r>
              <a:rPr kumimoji="0" lang="en-US" altLang="zh-CN" sz="2200" b="0" i="0" u="none" strike="noStrike" kern="1200" cap="none" spc="0" normalizeH="0" baseline="0" noProof="0" dirty="0" smtClean="0">
                <a:ln>
                  <a:noFill/>
                </a:ln>
                <a:solidFill>
                  <a:srgbClr val="0000CC"/>
                </a:solidFill>
                <a:effectLst/>
                <a:uLnTx/>
                <a:uFillTx/>
                <a:latin typeface="Tahoma" pitchFamily="34" charset="0"/>
                <a:ea typeface="宋体" pitchFamily="2" charset="-122"/>
                <a:cs typeface="+mn-cs"/>
                <a:sym typeface="Wingdings" panose="05000000000000000000" pitchFamily="2" charset="2"/>
              </a:rPr>
              <a:t> Stoner </a:t>
            </a:r>
            <a:endParaRPr kumimoji="0" lang="en-US" altLang="zh-CN" sz="2200" b="0" i="0" u="none" strike="noStrike" kern="1200" cap="none" spc="0" normalizeH="0" baseline="0" noProof="0" dirty="0">
              <a:ln>
                <a:noFill/>
              </a:ln>
              <a:solidFill>
                <a:srgbClr val="0000CC"/>
              </a:solidFill>
              <a:effectLst/>
              <a:uLnTx/>
              <a:uFillTx/>
              <a:latin typeface="Tahoma" pitchFamily="34" charset="0"/>
              <a:ea typeface="宋体" pitchFamily="2" charset="-122"/>
              <a:cs typeface="+mn-cs"/>
            </a:endParaRPr>
          </a:p>
        </p:txBody>
      </p:sp>
      <p:sp>
        <p:nvSpPr>
          <p:cNvPr id="186" name="Text Box 13"/>
          <p:cNvSpPr txBox="1">
            <a:spLocks noChangeArrowheads="1"/>
          </p:cNvSpPr>
          <p:nvPr/>
        </p:nvSpPr>
        <p:spPr bwMode="auto">
          <a:xfrm>
            <a:off x="570047" y="3725598"/>
            <a:ext cx="4095218"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ea typeface="宋体" pitchFamily="2" charset="-122"/>
              </a:defRPr>
            </a:lvl1pPr>
            <a:lvl2pPr marL="742950" indent="-285750" eaLnBrk="0" hangingPunct="0">
              <a:spcBef>
                <a:spcPct val="20000"/>
              </a:spcBef>
              <a:buChar char="–"/>
              <a:defRPr sz="2800">
                <a:solidFill>
                  <a:schemeClr val="tx1"/>
                </a:solidFill>
                <a:latin typeface="Arial" charset="0"/>
                <a:ea typeface="宋体" pitchFamily="2" charset="-122"/>
              </a:defRPr>
            </a:lvl2pPr>
            <a:lvl3pPr marL="1143000" indent="-228600" eaLnBrk="0" hangingPunct="0">
              <a:spcBef>
                <a:spcPct val="20000"/>
              </a:spcBef>
              <a:buChar char="•"/>
              <a:defRPr sz="2400">
                <a:solidFill>
                  <a:schemeClr val="tx1"/>
                </a:solidFill>
                <a:latin typeface="Arial" charset="0"/>
                <a:ea typeface="宋体" pitchFamily="2" charset="-122"/>
              </a:defRPr>
            </a:lvl3pPr>
            <a:lvl4pPr marL="1600200" indent="-228600" eaLnBrk="0" hangingPunct="0">
              <a:spcBef>
                <a:spcPct val="20000"/>
              </a:spcBef>
              <a:buChar char="–"/>
              <a:defRPr sz="2000">
                <a:solidFill>
                  <a:schemeClr val="tx1"/>
                </a:solidFill>
                <a:latin typeface="Arial" charset="0"/>
                <a:ea typeface="宋体" pitchFamily="2" charset="-122"/>
              </a:defRPr>
            </a:lvl4pPr>
            <a:lvl5pPr marL="2057400" indent="-228600" eaLnBrk="0" hangingPunct="0">
              <a:spcBef>
                <a:spcPct val="20000"/>
              </a:spcBef>
              <a:buChar char="»"/>
              <a:defRPr sz="2000">
                <a:solidFill>
                  <a:schemeClr val="tx1"/>
                </a:solidFill>
                <a:latin typeface="Arial"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charset="0"/>
                <a:ea typeface="宋体" pitchFamily="2" charset="-122"/>
              </a:defRPr>
            </a:lvl9pPr>
          </a:lstStyle>
          <a:p>
            <a:pPr marL="0" marR="0" lvl="0" indent="0" algn="l" defTabSz="914400" rtl="0" eaLnBrk="1" fontAlgn="base" latinLnBrk="0" hangingPunct="1">
              <a:lnSpc>
                <a:spcPct val="100000"/>
              </a:lnSpc>
              <a:spcBef>
                <a:spcPct val="50000"/>
              </a:spcBef>
              <a:spcAft>
                <a:spcPct val="0"/>
              </a:spcAft>
              <a:buClrTx/>
              <a:buSzTx/>
              <a:buFontTx/>
              <a:buChar char="•"/>
              <a:tabLst/>
              <a:defRPr/>
            </a:pPr>
            <a:r>
              <a:rPr kumimoji="0" lang="en-US" altLang="zh-CN" sz="2200" b="0" i="0" u="none" strike="noStrike" kern="1200" cap="none" spc="0" normalizeH="0" baseline="0" noProof="0" dirty="0" smtClean="0">
                <a:ln>
                  <a:noFill/>
                </a:ln>
                <a:solidFill>
                  <a:srgbClr val="0000CC"/>
                </a:solidFill>
                <a:effectLst/>
                <a:uLnTx/>
                <a:uFillTx/>
                <a:latin typeface="Tahoma" pitchFamily="34" charset="0"/>
                <a:ea typeface="宋体" pitchFamily="2" charset="-122"/>
                <a:cs typeface="+mn-cs"/>
              </a:rPr>
              <a:t> </a:t>
            </a:r>
            <a:r>
              <a:rPr kumimoji="0" lang="en-US" altLang="zh-CN" sz="2200" b="0" i="0" u="none" strike="noStrike" kern="1200" cap="none" spc="0" normalizeH="0" baseline="0" noProof="0" dirty="0" smtClean="0">
                <a:ln>
                  <a:noFill/>
                </a:ln>
                <a:solidFill>
                  <a:srgbClr val="FF0000"/>
                </a:solidFill>
                <a:effectLst/>
                <a:uLnTx/>
                <a:uFillTx/>
                <a:latin typeface="Tahoma" pitchFamily="34" charset="0"/>
                <a:ea typeface="宋体" pitchFamily="2" charset="-122"/>
                <a:cs typeface="+mn-cs"/>
              </a:rPr>
              <a:t>Correlation:</a:t>
            </a:r>
            <a:r>
              <a:rPr kumimoji="0" lang="en-US" altLang="zh-CN" sz="2200" b="0" i="0" u="none" strike="noStrike" kern="1200" cap="none" spc="0" normalizeH="0" baseline="0" noProof="0" dirty="0" smtClean="0">
                <a:ln>
                  <a:noFill/>
                </a:ln>
                <a:solidFill>
                  <a:srgbClr val="0000CC"/>
                </a:solidFill>
                <a:effectLst/>
                <a:uLnTx/>
                <a:uFillTx/>
                <a:latin typeface="Tahoma" pitchFamily="34" charset="0"/>
                <a:ea typeface="宋体" pitchFamily="2" charset="-122"/>
                <a:cs typeface="+mn-cs"/>
              </a:rPr>
              <a:t>  </a:t>
            </a:r>
            <a:r>
              <a:rPr kumimoji="0" lang="en-US" altLang="zh-CN" sz="2200" b="0" i="0" u="none" strike="noStrike" kern="1200" cap="none" spc="0" normalizeH="0" baseline="0" noProof="0" dirty="0" err="1" smtClean="0">
                <a:ln>
                  <a:noFill/>
                </a:ln>
                <a:solidFill>
                  <a:srgbClr val="0000CC"/>
                </a:solidFill>
                <a:effectLst/>
                <a:uLnTx/>
                <a:uFillTx/>
                <a:latin typeface="Tahoma" pitchFamily="34" charset="0"/>
                <a:ea typeface="宋体" pitchFamily="2" charset="-122"/>
                <a:cs typeface="+mn-cs"/>
              </a:rPr>
              <a:t>unpolarized</a:t>
            </a:r>
            <a:r>
              <a:rPr kumimoji="0" lang="en-US" altLang="zh-CN" sz="2200" b="0" i="0" u="none" strike="noStrike" kern="1200" cap="none" spc="0" normalizeH="0" baseline="0" noProof="0" dirty="0" smtClean="0">
                <a:ln>
                  <a:noFill/>
                </a:ln>
                <a:solidFill>
                  <a:srgbClr val="0000CC"/>
                </a:solidFill>
                <a:effectLst/>
                <a:uLnTx/>
                <a:uFillTx/>
                <a:latin typeface="Tahoma" pitchFamily="34" charset="0"/>
                <a:ea typeface="宋体" pitchFamily="2" charset="-122"/>
                <a:cs typeface="+mn-cs"/>
              </a:rPr>
              <a:t> electrons still avoid each other.</a:t>
            </a:r>
            <a:r>
              <a:rPr kumimoji="0" lang="en-US" altLang="zh-CN" sz="2200" b="0" i="0" u="none" strike="noStrike" kern="1200" cap="none" spc="0" normalizeH="0" baseline="0" noProof="0" dirty="0" smtClean="0">
                <a:ln>
                  <a:noFill/>
                </a:ln>
                <a:solidFill>
                  <a:srgbClr val="0000CC"/>
                </a:solidFill>
                <a:effectLst/>
                <a:uLnTx/>
                <a:uFillTx/>
                <a:latin typeface="Tahoma" pitchFamily="34" charset="0"/>
                <a:ea typeface="宋体" pitchFamily="2" charset="-122"/>
                <a:cs typeface="+mn-cs"/>
                <a:sym typeface="Wingdings" panose="05000000000000000000" pitchFamily="2" charset="2"/>
              </a:rPr>
              <a:t> </a:t>
            </a:r>
          </a:p>
        </p:txBody>
      </p:sp>
      <p:grpSp>
        <p:nvGrpSpPr>
          <p:cNvPr id="187" name="组合 186"/>
          <p:cNvGrpSpPr/>
          <p:nvPr/>
        </p:nvGrpSpPr>
        <p:grpSpPr>
          <a:xfrm>
            <a:off x="1125129" y="1588050"/>
            <a:ext cx="2938485" cy="1911885"/>
            <a:chOff x="1060014" y="2060157"/>
            <a:chExt cx="2992353" cy="1832489"/>
          </a:xfrm>
        </p:grpSpPr>
        <p:sp>
          <p:nvSpPr>
            <p:cNvPr id="188" name="Text Box 13"/>
            <p:cNvSpPr txBox="1">
              <a:spLocks noChangeArrowheads="1"/>
            </p:cNvSpPr>
            <p:nvPr/>
          </p:nvSpPr>
          <p:spPr bwMode="auto">
            <a:xfrm>
              <a:off x="1187669" y="3468220"/>
              <a:ext cx="2864698" cy="424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ea typeface="宋体" pitchFamily="2" charset="-122"/>
                </a:defRPr>
              </a:lvl1pPr>
              <a:lvl2pPr marL="742950" indent="-285750" eaLnBrk="0" hangingPunct="0">
                <a:spcBef>
                  <a:spcPct val="20000"/>
                </a:spcBef>
                <a:buChar char="–"/>
                <a:defRPr sz="2800">
                  <a:solidFill>
                    <a:schemeClr val="tx1"/>
                  </a:solidFill>
                  <a:latin typeface="Arial" charset="0"/>
                  <a:ea typeface="宋体" pitchFamily="2" charset="-122"/>
                </a:defRPr>
              </a:lvl2pPr>
              <a:lvl3pPr marL="1143000" indent="-228600" eaLnBrk="0" hangingPunct="0">
                <a:spcBef>
                  <a:spcPct val="20000"/>
                </a:spcBef>
                <a:buChar char="•"/>
                <a:defRPr sz="2400">
                  <a:solidFill>
                    <a:schemeClr val="tx1"/>
                  </a:solidFill>
                  <a:latin typeface="Arial" charset="0"/>
                  <a:ea typeface="宋体" pitchFamily="2" charset="-122"/>
                </a:defRPr>
              </a:lvl3pPr>
              <a:lvl4pPr marL="1600200" indent="-228600" eaLnBrk="0" hangingPunct="0">
                <a:spcBef>
                  <a:spcPct val="20000"/>
                </a:spcBef>
                <a:buChar char="–"/>
                <a:defRPr sz="2000">
                  <a:solidFill>
                    <a:schemeClr val="tx1"/>
                  </a:solidFill>
                  <a:latin typeface="Arial" charset="0"/>
                  <a:ea typeface="宋体" pitchFamily="2" charset="-122"/>
                </a:defRPr>
              </a:lvl4pPr>
              <a:lvl5pPr marL="2057400" indent="-228600" eaLnBrk="0" hangingPunct="0">
                <a:spcBef>
                  <a:spcPct val="20000"/>
                </a:spcBef>
                <a:buChar char="»"/>
                <a:defRPr sz="2000">
                  <a:solidFill>
                    <a:schemeClr val="tx1"/>
                  </a:solidFill>
                  <a:latin typeface="Arial"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charset="0"/>
                  <a:ea typeface="宋体" pitchFamily="2" charset="-122"/>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zh-CN" sz="2000" b="0" i="0" u="none" strike="noStrike" kern="1200" cap="none" spc="0" normalizeH="0" baseline="0" noProof="0" dirty="0" smtClean="0">
                  <a:ln>
                    <a:noFill/>
                  </a:ln>
                  <a:solidFill>
                    <a:prstClr val="black"/>
                  </a:solidFill>
                  <a:effectLst/>
                  <a:uLnTx/>
                  <a:uFillTx/>
                  <a:latin typeface="Calibri"/>
                  <a:ea typeface="宋体" pitchFamily="2" charset="-122"/>
                  <a:cs typeface="+mn-cs"/>
                  <a:sym typeface="Wingdings" panose="05000000000000000000" pitchFamily="2" charset="2"/>
                </a:rPr>
                <a:t>(uncorrelated ) nodal</a:t>
              </a:r>
              <a:endParaRPr kumimoji="0" lang="en-US" altLang="zh-CN" sz="2000" b="0" i="0" u="none" strike="noStrike" kern="1200" cap="none" spc="0" normalizeH="0" baseline="0" noProof="0" dirty="0">
                <a:ln>
                  <a:noFill/>
                </a:ln>
                <a:solidFill>
                  <a:prstClr val="black"/>
                </a:solidFill>
                <a:effectLst/>
                <a:uLnTx/>
                <a:uFillTx/>
                <a:latin typeface="Calibri"/>
                <a:ea typeface="宋体" pitchFamily="2" charset="-122"/>
                <a:cs typeface="+mn-cs"/>
              </a:endParaRPr>
            </a:p>
          </p:txBody>
        </p:sp>
        <p:grpSp>
          <p:nvGrpSpPr>
            <p:cNvPr id="189" name="组合 188"/>
            <p:cNvGrpSpPr/>
            <p:nvPr/>
          </p:nvGrpSpPr>
          <p:grpSpPr>
            <a:xfrm>
              <a:off x="1060014" y="2252035"/>
              <a:ext cx="2498592" cy="1048856"/>
              <a:chOff x="799779" y="2415954"/>
              <a:chExt cx="3323277" cy="1423557"/>
            </a:xfrm>
          </p:grpSpPr>
          <p:grpSp>
            <p:nvGrpSpPr>
              <p:cNvPr id="191" name="组合 190"/>
              <p:cNvGrpSpPr/>
              <p:nvPr/>
            </p:nvGrpSpPr>
            <p:grpSpPr>
              <a:xfrm>
                <a:off x="1131427" y="2667358"/>
                <a:ext cx="2771241" cy="1020648"/>
                <a:chOff x="6329426" y="3984712"/>
                <a:chExt cx="1657344" cy="737242"/>
              </a:xfrm>
            </p:grpSpPr>
            <p:sp>
              <p:nvSpPr>
                <p:cNvPr id="199" name="Freeform 39"/>
                <p:cNvSpPr>
                  <a:spLocks/>
                </p:cNvSpPr>
                <p:nvPr/>
              </p:nvSpPr>
              <p:spPr bwMode="auto">
                <a:xfrm flipV="1">
                  <a:off x="6329426" y="3984712"/>
                  <a:ext cx="905441" cy="463898"/>
                </a:xfrm>
                <a:custGeom>
                  <a:avLst/>
                  <a:gdLst>
                    <a:gd name="T0" fmla="*/ 0 w 757"/>
                    <a:gd name="T1" fmla="*/ 1 h 582"/>
                    <a:gd name="T2" fmla="*/ 2147483647 w 757"/>
                    <a:gd name="T3" fmla="*/ 1 h 582"/>
                    <a:gd name="T4" fmla="*/ 2147483647 w 757"/>
                    <a:gd name="T5" fmla="*/ 1 h 582"/>
                    <a:gd name="T6" fmla="*/ 2147483647 w 757"/>
                    <a:gd name="T7" fmla="*/ 1 h 582"/>
                    <a:gd name="T8" fmla="*/ 2147483647 w 757"/>
                    <a:gd name="T9" fmla="*/ 0 h 582"/>
                    <a:gd name="T10" fmla="*/ 0 60000 65536"/>
                    <a:gd name="T11" fmla="*/ 0 60000 65536"/>
                    <a:gd name="T12" fmla="*/ 0 60000 65536"/>
                    <a:gd name="T13" fmla="*/ 0 60000 65536"/>
                    <a:gd name="T14" fmla="*/ 0 60000 65536"/>
                    <a:gd name="T15" fmla="*/ 0 w 757"/>
                    <a:gd name="T16" fmla="*/ 0 h 582"/>
                    <a:gd name="T17" fmla="*/ 757 w 757"/>
                    <a:gd name="T18" fmla="*/ 582 h 582"/>
                    <a:gd name="connsiteX0" fmla="*/ 0 w 7345"/>
                    <a:gd name="connsiteY0" fmla="*/ 533 h 9898"/>
                    <a:gd name="connsiteX1" fmla="*/ 2232 w 7345"/>
                    <a:gd name="connsiteY1" fmla="*/ 9863 h 9898"/>
                    <a:gd name="connsiteX2" fmla="*/ 4901 w 7345"/>
                    <a:gd name="connsiteY2" fmla="*/ 1 h 9898"/>
                    <a:gd name="connsiteX3" fmla="*/ 7345 w 7345"/>
                    <a:gd name="connsiteY3" fmla="*/ 9898 h 9898"/>
                    <a:gd name="connsiteX0" fmla="*/ 0 w 6673"/>
                    <a:gd name="connsiteY0" fmla="*/ 538 h 9965"/>
                    <a:gd name="connsiteX1" fmla="*/ 3039 w 6673"/>
                    <a:gd name="connsiteY1" fmla="*/ 9965 h 9965"/>
                    <a:gd name="connsiteX2" fmla="*/ 6673 w 6673"/>
                    <a:gd name="connsiteY2" fmla="*/ 1 h 9965"/>
                    <a:gd name="connsiteX0" fmla="*/ 0 w 10128"/>
                    <a:gd name="connsiteY0" fmla="*/ 0 h 9460"/>
                    <a:gd name="connsiteX1" fmla="*/ 4554 w 10128"/>
                    <a:gd name="connsiteY1" fmla="*/ 9460 h 9460"/>
                    <a:gd name="connsiteX2" fmla="*/ 10128 w 10128"/>
                    <a:gd name="connsiteY2" fmla="*/ 2063 h 9460"/>
                    <a:gd name="connsiteX0" fmla="*/ 0 w 9659"/>
                    <a:gd name="connsiteY0" fmla="*/ 0 h 10000"/>
                    <a:gd name="connsiteX1" fmla="*/ 4496 w 9659"/>
                    <a:gd name="connsiteY1" fmla="*/ 10000 h 10000"/>
                    <a:gd name="connsiteX2" fmla="*/ 9659 w 9659"/>
                    <a:gd name="connsiteY2" fmla="*/ 918 h 10000"/>
                    <a:gd name="connsiteX0" fmla="*/ 0 w 9411"/>
                    <a:gd name="connsiteY0" fmla="*/ 0 h 10000"/>
                    <a:gd name="connsiteX1" fmla="*/ 4655 w 9411"/>
                    <a:gd name="connsiteY1" fmla="*/ 10000 h 10000"/>
                    <a:gd name="connsiteX2" fmla="*/ 9411 w 9411"/>
                    <a:gd name="connsiteY2" fmla="*/ 462 h 10000"/>
                    <a:gd name="connsiteX0" fmla="*/ 0 w 13756"/>
                    <a:gd name="connsiteY0" fmla="*/ 0 h 10000"/>
                    <a:gd name="connsiteX1" fmla="*/ 4946 w 13756"/>
                    <a:gd name="connsiteY1" fmla="*/ 10000 h 10000"/>
                    <a:gd name="connsiteX2" fmla="*/ 13756 w 13756"/>
                    <a:gd name="connsiteY2" fmla="*/ 2515 h 10000"/>
                    <a:gd name="connsiteX0" fmla="*/ 0 w 13811"/>
                    <a:gd name="connsiteY0" fmla="*/ 0 h 10000"/>
                    <a:gd name="connsiteX1" fmla="*/ 4946 w 13811"/>
                    <a:gd name="connsiteY1" fmla="*/ 10000 h 10000"/>
                    <a:gd name="connsiteX2" fmla="*/ 13756 w 13811"/>
                    <a:gd name="connsiteY2" fmla="*/ 2515 h 10000"/>
                    <a:gd name="connsiteX0" fmla="*/ 0 w 10100"/>
                    <a:gd name="connsiteY0" fmla="*/ 0 h 10000"/>
                    <a:gd name="connsiteX1" fmla="*/ 4946 w 10100"/>
                    <a:gd name="connsiteY1" fmla="*/ 10000 h 10000"/>
                    <a:gd name="connsiteX2" fmla="*/ 10000 w 10100"/>
                    <a:gd name="connsiteY2" fmla="*/ 918 h 10000"/>
                    <a:gd name="connsiteX0" fmla="*/ 0 w 10015"/>
                    <a:gd name="connsiteY0" fmla="*/ 1576 h 9294"/>
                    <a:gd name="connsiteX1" fmla="*/ 4861 w 10015"/>
                    <a:gd name="connsiteY1" fmla="*/ 9294 h 9294"/>
                    <a:gd name="connsiteX2" fmla="*/ 9915 w 10015"/>
                    <a:gd name="connsiteY2" fmla="*/ 212 h 9294"/>
                    <a:gd name="connsiteX0" fmla="*/ 0 w 10765"/>
                    <a:gd name="connsiteY0" fmla="*/ 2923 h 10000"/>
                    <a:gd name="connsiteX1" fmla="*/ 5619 w 10765"/>
                    <a:gd name="connsiteY1" fmla="*/ 10000 h 10000"/>
                    <a:gd name="connsiteX2" fmla="*/ 10665 w 10765"/>
                    <a:gd name="connsiteY2" fmla="*/ 228 h 10000"/>
                  </a:gdLst>
                  <a:ahLst/>
                  <a:cxnLst>
                    <a:cxn ang="0">
                      <a:pos x="connsiteX0" y="connsiteY0"/>
                    </a:cxn>
                    <a:cxn ang="0">
                      <a:pos x="connsiteX1" y="connsiteY1"/>
                    </a:cxn>
                    <a:cxn ang="0">
                      <a:pos x="connsiteX2" y="connsiteY2"/>
                    </a:cxn>
                  </a:cxnLst>
                  <a:rect l="l" t="t" r="r" b="b"/>
                  <a:pathLst>
                    <a:path w="10765" h="10000">
                      <a:moveTo>
                        <a:pt x="0" y="2923"/>
                      </a:moveTo>
                      <a:cubicBezTo>
                        <a:pt x="847" y="4667"/>
                        <a:pt x="3837" y="10079"/>
                        <a:pt x="5619" y="10000"/>
                      </a:cubicBezTo>
                      <a:cubicBezTo>
                        <a:pt x="7433" y="9901"/>
                        <a:pt x="11450" y="-1755"/>
                        <a:pt x="10665" y="228"/>
                      </a:cubicBez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a:cs typeface="+mn-cs"/>
                  </a:endParaRPr>
                </a:p>
              </p:txBody>
            </p:sp>
            <p:sp>
              <p:nvSpPr>
                <p:cNvPr id="200" name="Freeform 39"/>
                <p:cNvSpPr>
                  <a:spLocks/>
                </p:cNvSpPr>
                <p:nvPr/>
              </p:nvSpPr>
              <p:spPr bwMode="auto">
                <a:xfrm rot="10800000" flipH="1" flipV="1">
                  <a:off x="7188710" y="4396238"/>
                  <a:ext cx="798060" cy="325716"/>
                </a:xfrm>
                <a:custGeom>
                  <a:avLst/>
                  <a:gdLst>
                    <a:gd name="T0" fmla="*/ 0 w 757"/>
                    <a:gd name="T1" fmla="*/ 1 h 582"/>
                    <a:gd name="T2" fmla="*/ 2147483647 w 757"/>
                    <a:gd name="T3" fmla="*/ 1 h 582"/>
                    <a:gd name="T4" fmla="*/ 2147483647 w 757"/>
                    <a:gd name="T5" fmla="*/ 1 h 582"/>
                    <a:gd name="T6" fmla="*/ 2147483647 w 757"/>
                    <a:gd name="T7" fmla="*/ 1 h 582"/>
                    <a:gd name="T8" fmla="*/ 2147483647 w 757"/>
                    <a:gd name="T9" fmla="*/ 0 h 582"/>
                    <a:gd name="T10" fmla="*/ 0 60000 65536"/>
                    <a:gd name="T11" fmla="*/ 0 60000 65536"/>
                    <a:gd name="T12" fmla="*/ 0 60000 65536"/>
                    <a:gd name="T13" fmla="*/ 0 60000 65536"/>
                    <a:gd name="T14" fmla="*/ 0 60000 65536"/>
                    <a:gd name="T15" fmla="*/ 0 w 757"/>
                    <a:gd name="T16" fmla="*/ 0 h 582"/>
                    <a:gd name="T17" fmla="*/ 757 w 757"/>
                    <a:gd name="T18" fmla="*/ 582 h 582"/>
                    <a:gd name="connsiteX0" fmla="*/ 0 w 7345"/>
                    <a:gd name="connsiteY0" fmla="*/ 533 h 9898"/>
                    <a:gd name="connsiteX1" fmla="*/ 2232 w 7345"/>
                    <a:gd name="connsiteY1" fmla="*/ 9863 h 9898"/>
                    <a:gd name="connsiteX2" fmla="*/ 4901 w 7345"/>
                    <a:gd name="connsiteY2" fmla="*/ 1 h 9898"/>
                    <a:gd name="connsiteX3" fmla="*/ 7345 w 7345"/>
                    <a:gd name="connsiteY3" fmla="*/ 9898 h 9898"/>
                    <a:gd name="connsiteX0" fmla="*/ 0 w 6673"/>
                    <a:gd name="connsiteY0" fmla="*/ 538 h 9965"/>
                    <a:gd name="connsiteX1" fmla="*/ 3039 w 6673"/>
                    <a:gd name="connsiteY1" fmla="*/ 9965 h 9965"/>
                    <a:gd name="connsiteX2" fmla="*/ 6673 w 6673"/>
                    <a:gd name="connsiteY2" fmla="*/ 1 h 9965"/>
                    <a:gd name="connsiteX0" fmla="*/ 0 w 10383"/>
                    <a:gd name="connsiteY0" fmla="*/ 0 h 9460"/>
                    <a:gd name="connsiteX1" fmla="*/ 4554 w 10383"/>
                    <a:gd name="connsiteY1" fmla="*/ 9460 h 9460"/>
                    <a:gd name="connsiteX2" fmla="*/ 10383 w 10383"/>
                    <a:gd name="connsiteY2" fmla="*/ 2843 h 9460"/>
                    <a:gd name="connsiteX0" fmla="*/ 0 w 9001"/>
                    <a:gd name="connsiteY0" fmla="*/ 470 h 6996"/>
                    <a:gd name="connsiteX1" fmla="*/ 3387 w 9001"/>
                    <a:gd name="connsiteY1" fmla="*/ 6996 h 6996"/>
                    <a:gd name="connsiteX2" fmla="*/ 9001 w 9001"/>
                    <a:gd name="connsiteY2" fmla="*/ 1 h 6996"/>
                    <a:gd name="connsiteX0" fmla="*/ 0 w 9445"/>
                    <a:gd name="connsiteY0" fmla="*/ 2928 h 12257"/>
                    <a:gd name="connsiteX1" fmla="*/ 3763 w 9445"/>
                    <a:gd name="connsiteY1" fmla="*/ 12256 h 12257"/>
                    <a:gd name="connsiteX2" fmla="*/ 9445 w 9445"/>
                    <a:gd name="connsiteY2" fmla="*/ 0 h 12257"/>
                    <a:gd name="connsiteX0" fmla="*/ 0 w 9911"/>
                    <a:gd name="connsiteY0" fmla="*/ 0 h 7610"/>
                    <a:gd name="connsiteX1" fmla="*/ 3984 w 9911"/>
                    <a:gd name="connsiteY1" fmla="*/ 7610 h 7610"/>
                    <a:gd name="connsiteX2" fmla="*/ 9911 w 9911"/>
                    <a:gd name="connsiteY2" fmla="*/ 4529 h 7610"/>
                  </a:gdLst>
                  <a:ahLst/>
                  <a:cxnLst>
                    <a:cxn ang="0">
                      <a:pos x="connsiteX0" y="connsiteY0"/>
                    </a:cxn>
                    <a:cxn ang="0">
                      <a:pos x="connsiteX1" y="connsiteY1"/>
                    </a:cxn>
                    <a:cxn ang="0">
                      <a:pos x="connsiteX2" y="connsiteY2"/>
                    </a:cxn>
                  </a:cxnLst>
                  <a:rect l="l" t="t" r="r" b="b"/>
                  <a:pathLst>
                    <a:path w="9911" h="7610">
                      <a:moveTo>
                        <a:pt x="0" y="0"/>
                      </a:moveTo>
                      <a:cubicBezTo>
                        <a:pt x="884" y="1890"/>
                        <a:pt x="2124" y="7695"/>
                        <a:pt x="3984" y="7610"/>
                      </a:cubicBezTo>
                      <a:cubicBezTo>
                        <a:pt x="5879" y="7502"/>
                        <a:pt x="7957" y="4509"/>
                        <a:pt x="9911" y="4529"/>
                      </a:cubicBez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a:cs typeface="+mn-cs"/>
                  </a:endParaRPr>
                </a:p>
              </p:txBody>
            </p:sp>
          </p:grpSp>
          <p:grpSp>
            <p:nvGrpSpPr>
              <p:cNvPr id="192" name="组合 191"/>
              <p:cNvGrpSpPr/>
              <p:nvPr/>
            </p:nvGrpSpPr>
            <p:grpSpPr>
              <a:xfrm>
                <a:off x="1859818" y="2415954"/>
                <a:ext cx="232440" cy="592138"/>
                <a:chOff x="6700350" y="2592670"/>
                <a:chExt cx="232440" cy="592138"/>
              </a:xfrm>
            </p:grpSpPr>
            <p:sp>
              <p:nvSpPr>
                <p:cNvPr id="197" name="Freeform 36"/>
                <p:cNvSpPr>
                  <a:spLocks/>
                </p:cNvSpPr>
                <p:nvPr/>
              </p:nvSpPr>
              <p:spPr bwMode="auto">
                <a:xfrm>
                  <a:off x="6814790" y="2592670"/>
                  <a:ext cx="76911" cy="592138"/>
                </a:xfrm>
                <a:custGeom>
                  <a:avLst/>
                  <a:gdLst>
                    <a:gd name="T0" fmla="*/ 0 w 1"/>
                    <a:gd name="T1" fmla="*/ 924361 h 311"/>
                    <a:gd name="T2" fmla="*/ 0 w 1"/>
                    <a:gd name="T3" fmla="*/ 0 h 311"/>
                    <a:gd name="T4" fmla="*/ 0 60000 65536"/>
                    <a:gd name="T5" fmla="*/ 0 60000 65536"/>
                    <a:gd name="T6" fmla="*/ 0 w 1"/>
                    <a:gd name="T7" fmla="*/ 0 h 311"/>
                    <a:gd name="T8" fmla="*/ 1 w 1"/>
                    <a:gd name="T9" fmla="*/ 311 h 311"/>
                  </a:gdLst>
                  <a:ahLst/>
                  <a:cxnLst>
                    <a:cxn ang="T4">
                      <a:pos x="T0" y="T1"/>
                    </a:cxn>
                    <a:cxn ang="T5">
                      <a:pos x="T2" y="T3"/>
                    </a:cxn>
                  </a:cxnLst>
                  <a:rect l="T6" t="T7" r="T8" b="T9"/>
                  <a:pathLst>
                    <a:path w="1" h="311">
                      <a:moveTo>
                        <a:pt x="0" y="311"/>
                      </a:moveTo>
                      <a:lnTo>
                        <a:pt x="0" y="0"/>
                      </a:lnTo>
                    </a:path>
                  </a:pathLst>
                </a:custGeom>
                <a:noFill/>
                <a:ln w="31750">
                  <a:solidFill>
                    <a:srgbClr val="FF0000"/>
                  </a:solidFill>
                  <a:round/>
                  <a:headEnd type="none" w="med" len="med"/>
                  <a:tailEnd type="stealth" w="lg" len="lg"/>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a:cs typeface="+mn-cs"/>
                  </a:endParaRPr>
                </a:p>
              </p:txBody>
            </p:sp>
            <p:sp>
              <p:nvSpPr>
                <p:cNvPr id="198" name="Oval 40"/>
                <p:cNvSpPr>
                  <a:spLocks noChangeArrowheads="1"/>
                </p:cNvSpPr>
                <p:nvPr/>
              </p:nvSpPr>
              <p:spPr bwMode="auto">
                <a:xfrm>
                  <a:off x="6700350" y="2834798"/>
                  <a:ext cx="232440" cy="228600"/>
                </a:xfrm>
                <a:prstGeom prst="ellipse">
                  <a:avLst/>
                </a:prstGeom>
                <a:solidFill>
                  <a:srgbClr val="66FF33"/>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ea typeface="宋体" pitchFamily="2" charset="-122"/>
                    </a:defRPr>
                  </a:lvl1pPr>
                  <a:lvl2pPr marL="742950" indent="-285750" eaLnBrk="0" hangingPunct="0">
                    <a:spcBef>
                      <a:spcPct val="20000"/>
                    </a:spcBef>
                    <a:buChar char="–"/>
                    <a:defRPr sz="2800">
                      <a:solidFill>
                        <a:schemeClr val="tx1"/>
                      </a:solidFill>
                      <a:latin typeface="Arial" charset="0"/>
                      <a:ea typeface="宋体" pitchFamily="2" charset="-122"/>
                    </a:defRPr>
                  </a:lvl2pPr>
                  <a:lvl3pPr marL="1143000" indent="-228600" eaLnBrk="0" hangingPunct="0">
                    <a:spcBef>
                      <a:spcPct val="20000"/>
                    </a:spcBef>
                    <a:buChar char="•"/>
                    <a:defRPr sz="2400">
                      <a:solidFill>
                        <a:schemeClr val="tx1"/>
                      </a:solidFill>
                      <a:latin typeface="Arial" charset="0"/>
                      <a:ea typeface="宋体" pitchFamily="2" charset="-122"/>
                    </a:defRPr>
                  </a:lvl3pPr>
                  <a:lvl4pPr marL="1600200" indent="-228600" eaLnBrk="0" hangingPunct="0">
                    <a:spcBef>
                      <a:spcPct val="20000"/>
                    </a:spcBef>
                    <a:buChar char="–"/>
                    <a:defRPr sz="2000">
                      <a:solidFill>
                        <a:schemeClr val="tx1"/>
                      </a:solidFill>
                      <a:latin typeface="Arial" charset="0"/>
                      <a:ea typeface="宋体" pitchFamily="2" charset="-122"/>
                    </a:defRPr>
                  </a:lvl4pPr>
                  <a:lvl5pPr marL="2057400" indent="-228600" eaLnBrk="0" hangingPunct="0">
                    <a:spcBef>
                      <a:spcPct val="20000"/>
                    </a:spcBef>
                    <a:buChar char="»"/>
                    <a:defRPr sz="2000">
                      <a:solidFill>
                        <a:schemeClr val="tx1"/>
                      </a:solidFill>
                      <a:latin typeface="Arial"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charset="0"/>
                      <a:ea typeface="宋体" pitchFamily="2" charset="-122"/>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zh-CN" sz="1800" b="0" i="0" u="none" strike="noStrike" kern="1200" cap="none" spc="0" normalizeH="0" baseline="0" noProof="0">
                    <a:ln>
                      <a:noFill/>
                    </a:ln>
                    <a:solidFill>
                      <a:prstClr val="black"/>
                    </a:solidFill>
                    <a:effectLst/>
                    <a:uLnTx/>
                    <a:uFillTx/>
                    <a:latin typeface="Arial" charset="0"/>
                    <a:ea typeface="宋体" pitchFamily="2" charset="-122"/>
                    <a:cs typeface="+mn-cs"/>
                  </a:endParaRPr>
                </a:p>
              </p:txBody>
            </p:sp>
          </p:grpSp>
          <p:cxnSp>
            <p:nvCxnSpPr>
              <p:cNvPr id="193" name="直接连接符 192"/>
              <p:cNvCxnSpPr/>
              <p:nvPr/>
            </p:nvCxnSpPr>
            <p:spPr>
              <a:xfrm>
                <a:off x="799779" y="3185464"/>
                <a:ext cx="3323277" cy="10405"/>
              </a:xfrm>
              <a:prstGeom prst="line">
                <a:avLst/>
              </a:prstGeom>
              <a:ln>
                <a:headEnd type="none" w="med" len="med"/>
                <a:tailEnd type="arrow" w="med" len="med"/>
              </a:ln>
            </p:spPr>
            <p:style>
              <a:lnRef idx="3">
                <a:schemeClr val="dk1"/>
              </a:lnRef>
              <a:fillRef idx="0">
                <a:schemeClr val="dk1"/>
              </a:fillRef>
              <a:effectRef idx="2">
                <a:schemeClr val="dk1"/>
              </a:effectRef>
              <a:fontRef idx="minor">
                <a:schemeClr val="tx1"/>
              </a:fontRef>
            </p:style>
          </p:cxnSp>
          <p:grpSp>
            <p:nvGrpSpPr>
              <p:cNvPr id="194" name="组合 193"/>
              <p:cNvGrpSpPr/>
              <p:nvPr/>
            </p:nvGrpSpPr>
            <p:grpSpPr>
              <a:xfrm>
                <a:off x="2968258" y="3247373"/>
                <a:ext cx="232440" cy="592138"/>
                <a:chOff x="6243136" y="4755133"/>
                <a:chExt cx="232440" cy="592138"/>
              </a:xfrm>
            </p:grpSpPr>
            <p:sp>
              <p:nvSpPr>
                <p:cNvPr id="195" name="Freeform 36"/>
                <p:cNvSpPr>
                  <a:spLocks/>
                </p:cNvSpPr>
                <p:nvPr/>
              </p:nvSpPr>
              <p:spPr bwMode="auto">
                <a:xfrm>
                  <a:off x="6359355" y="4755133"/>
                  <a:ext cx="76911" cy="592138"/>
                </a:xfrm>
                <a:custGeom>
                  <a:avLst/>
                  <a:gdLst>
                    <a:gd name="T0" fmla="*/ 0 w 1"/>
                    <a:gd name="T1" fmla="*/ 924361 h 311"/>
                    <a:gd name="T2" fmla="*/ 0 w 1"/>
                    <a:gd name="T3" fmla="*/ 0 h 311"/>
                    <a:gd name="T4" fmla="*/ 0 60000 65536"/>
                    <a:gd name="T5" fmla="*/ 0 60000 65536"/>
                    <a:gd name="T6" fmla="*/ 0 w 1"/>
                    <a:gd name="T7" fmla="*/ 0 h 311"/>
                    <a:gd name="T8" fmla="*/ 1 w 1"/>
                    <a:gd name="T9" fmla="*/ 311 h 311"/>
                  </a:gdLst>
                  <a:ahLst/>
                  <a:cxnLst>
                    <a:cxn ang="T4">
                      <a:pos x="T0" y="T1"/>
                    </a:cxn>
                    <a:cxn ang="T5">
                      <a:pos x="T2" y="T3"/>
                    </a:cxn>
                  </a:cxnLst>
                  <a:rect l="T6" t="T7" r="T8" b="T9"/>
                  <a:pathLst>
                    <a:path w="1" h="311">
                      <a:moveTo>
                        <a:pt x="0" y="311"/>
                      </a:moveTo>
                      <a:lnTo>
                        <a:pt x="0" y="0"/>
                      </a:lnTo>
                    </a:path>
                  </a:pathLst>
                </a:custGeom>
                <a:noFill/>
                <a:ln w="31750">
                  <a:solidFill>
                    <a:srgbClr val="FF0000"/>
                  </a:solidFill>
                  <a:round/>
                  <a:headEnd type="none" w="med" len="med"/>
                  <a:tailEnd type="stealth" w="lg" len="lg"/>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a:cs typeface="+mn-cs"/>
                  </a:endParaRPr>
                </a:p>
              </p:txBody>
            </p:sp>
            <p:sp>
              <p:nvSpPr>
                <p:cNvPr id="196" name="Oval 40"/>
                <p:cNvSpPr>
                  <a:spLocks noChangeArrowheads="1"/>
                </p:cNvSpPr>
                <p:nvPr/>
              </p:nvSpPr>
              <p:spPr bwMode="auto">
                <a:xfrm>
                  <a:off x="6243136" y="4978974"/>
                  <a:ext cx="232440" cy="228600"/>
                </a:xfrm>
                <a:prstGeom prst="ellipse">
                  <a:avLst/>
                </a:prstGeom>
                <a:solidFill>
                  <a:srgbClr val="66FF33"/>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ea typeface="宋体" pitchFamily="2" charset="-122"/>
                    </a:defRPr>
                  </a:lvl1pPr>
                  <a:lvl2pPr marL="742950" indent="-285750" eaLnBrk="0" hangingPunct="0">
                    <a:spcBef>
                      <a:spcPct val="20000"/>
                    </a:spcBef>
                    <a:buChar char="–"/>
                    <a:defRPr sz="2800">
                      <a:solidFill>
                        <a:schemeClr val="tx1"/>
                      </a:solidFill>
                      <a:latin typeface="Arial" charset="0"/>
                      <a:ea typeface="宋体" pitchFamily="2" charset="-122"/>
                    </a:defRPr>
                  </a:lvl2pPr>
                  <a:lvl3pPr marL="1143000" indent="-228600" eaLnBrk="0" hangingPunct="0">
                    <a:spcBef>
                      <a:spcPct val="20000"/>
                    </a:spcBef>
                    <a:buChar char="•"/>
                    <a:defRPr sz="2400">
                      <a:solidFill>
                        <a:schemeClr val="tx1"/>
                      </a:solidFill>
                      <a:latin typeface="Arial" charset="0"/>
                      <a:ea typeface="宋体" pitchFamily="2" charset="-122"/>
                    </a:defRPr>
                  </a:lvl3pPr>
                  <a:lvl4pPr marL="1600200" indent="-228600" eaLnBrk="0" hangingPunct="0">
                    <a:spcBef>
                      <a:spcPct val="20000"/>
                    </a:spcBef>
                    <a:buChar char="–"/>
                    <a:defRPr sz="2000">
                      <a:solidFill>
                        <a:schemeClr val="tx1"/>
                      </a:solidFill>
                      <a:latin typeface="Arial" charset="0"/>
                      <a:ea typeface="宋体" pitchFamily="2" charset="-122"/>
                    </a:defRPr>
                  </a:lvl4pPr>
                  <a:lvl5pPr marL="2057400" indent="-228600" eaLnBrk="0" hangingPunct="0">
                    <a:spcBef>
                      <a:spcPct val="20000"/>
                    </a:spcBef>
                    <a:buChar char="»"/>
                    <a:defRPr sz="2000">
                      <a:solidFill>
                        <a:schemeClr val="tx1"/>
                      </a:solidFill>
                      <a:latin typeface="Arial"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charset="0"/>
                      <a:ea typeface="宋体" pitchFamily="2" charset="-122"/>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zh-CN" sz="1800" b="0" i="0" u="none" strike="noStrike" kern="1200" cap="none" spc="0" normalizeH="0" baseline="0" noProof="0">
                    <a:ln>
                      <a:noFill/>
                    </a:ln>
                    <a:solidFill>
                      <a:prstClr val="black"/>
                    </a:solidFill>
                    <a:effectLst/>
                    <a:uLnTx/>
                    <a:uFillTx/>
                    <a:latin typeface="Arial" charset="0"/>
                    <a:ea typeface="宋体" pitchFamily="2" charset="-122"/>
                    <a:cs typeface="+mn-cs"/>
                  </a:endParaRPr>
                </a:p>
              </p:txBody>
            </p:sp>
          </p:grpSp>
        </p:grpSp>
        <p:sp>
          <p:nvSpPr>
            <p:cNvPr id="190" name="Text Box 13"/>
            <p:cNvSpPr txBox="1">
              <a:spLocks noChangeArrowheads="1"/>
            </p:cNvSpPr>
            <p:nvPr/>
          </p:nvSpPr>
          <p:spPr bwMode="auto">
            <a:xfrm>
              <a:off x="2498278" y="2060157"/>
              <a:ext cx="117293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ea typeface="宋体" pitchFamily="2" charset="-122"/>
                </a:defRPr>
              </a:lvl1pPr>
              <a:lvl2pPr marL="742950" indent="-285750" eaLnBrk="0" hangingPunct="0">
                <a:spcBef>
                  <a:spcPct val="20000"/>
                </a:spcBef>
                <a:buChar char="–"/>
                <a:defRPr sz="2800">
                  <a:solidFill>
                    <a:schemeClr val="tx1"/>
                  </a:solidFill>
                  <a:latin typeface="Arial" charset="0"/>
                  <a:ea typeface="宋体" pitchFamily="2" charset="-122"/>
                </a:defRPr>
              </a:lvl2pPr>
              <a:lvl3pPr marL="1143000" indent="-228600" eaLnBrk="0" hangingPunct="0">
                <a:spcBef>
                  <a:spcPct val="20000"/>
                </a:spcBef>
                <a:buChar char="•"/>
                <a:defRPr sz="2400">
                  <a:solidFill>
                    <a:schemeClr val="tx1"/>
                  </a:solidFill>
                  <a:latin typeface="Arial" charset="0"/>
                  <a:ea typeface="宋体" pitchFamily="2" charset="-122"/>
                </a:defRPr>
              </a:lvl3pPr>
              <a:lvl4pPr marL="1600200" indent="-228600" eaLnBrk="0" hangingPunct="0">
                <a:spcBef>
                  <a:spcPct val="20000"/>
                </a:spcBef>
                <a:buChar char="–"/>
                <a:defRPr sz="2000">
                  <a:solidFill>
                    <a:schemeClr val="tx1"/>
                  </a:solidFill>
                  <a:latin typeface="Arial" charset="0"/>
                  <a:ea typeface="宋体" pitchFamily="2" charset="-122"/>
                </a:defRPr>
              </a:lvl4pPr>
              <a:lvl5pPr marL="2057400" indent="-228600" eaLnBrk="0" hangingPunct="0">
                <a:spcBef>
                  <a:spcPct val="20000"/>
                </a:spcBef>
                <a:buChar char="»"/>
                <a:defRPr sz="2000">
                  <a:solidFill>
                    <a:schemeClr val="tx1"/>
                  </a:solidFill>
                  <a:latin typeface="Arial"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charset="0"/>
                  <a:ea typeface="宋体" pitchFamily="2" charset="-122"/>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zh-CN" sz="2000" b="0" i="0" u="none" strike="noStrike" kern="1200" cap="none" spc="0" normalizeH="0" baseline="0" noProof="0" dirty="0" smtClean="0">
                  <a:ln>
                    <a:noFill/>
                  </a:ln>
                  <a:solidFill>
                    <a:prstClr val="black"/>
                  </a:solidFill>
                  <a:effectLst/>
                  <a:uLnTx/>
                  <a:uFillTx/>
                  <a:latin typeface="Calibri"/>
                  <a:ea typeface="宋体" pitchFamily="2" charset="-122"/>
                  <a:cs typeface="+mn-cs"/>
                  <a:sym typeface="Wingdings" panose="05000000000000000000" pitchFamily="2" charset="2"/>
                </a:rPr>
                <a:t>triplet</a:t>
              </a:r>
              <a:endParaRPr kumimoji="0" lang="en-US" altLang="zh-CN" sz="2000" b="0" i="0" u="none" strike="noStrike" kern="1200" cap="none" spc="0" normalizeH="0" baseline="0" noProof="0" dirty="0">
                <a:ln>
                  <a:noFill/>
                </a:ln>
                <a:solidFill>
                  <a:prstClr val="black"/>
                </a:solidFill>
                <a:effectLst/>
                <a:uLnTx/>
                <a:uFillTx/>
                <a:latin typeface="Calibri"/>
                <a:ea typeface="宋体" pitchFamily="2" charset="-122"/>
                <a:cs typeface="+mn-cs"/>
              </a:endParaRPr>
            </a:p>
          </p:txBody>
        </p:sp>
      </p:grpSp>
      <p:grpSp>
        <p:nvGrpSpPr>
          <p:cNvPr id="201" name="组合 200"/>
          <p:cNvGrpSpPr/>
          <p:nvPr/>
        </p:nvGrpSpPr>
        <p:grpSpPr>
          <a:xfrm>
            <a:off x="5063404" y="3828092"/>
            <a:ext cx="3540860" cy="2456491"/>
            <a:chOff x="4973146" y="2312789"/>
            <a:chExt cx="3523879" cy="2237320"/>
          </a:xfrm>
        </p:grpSpPr>
        <p:grpSp>
          <p:nvGrpSpPr>
            <p:cNvPr id="202" name="组合 201"/>
            <p:cNvGrpSpPr/>
            <p:nvPr/>
          </p:nvGrpSpPr>
          <p:grpSpPr>
            <a:xfrm>
              <a:off x="4973146" y="2312789"/>
              <a:ext cx="2850936" cy="772328"/>
              <a:chOff x="5041839" y="3930066"/>
              <a:chExt cx="3070653" cy="810242"/>
            </a:xfrm>
          </p:grpSpPr>
          <p:pic>
            <p:nvPicPr>
              <p:cNvPr id="207" name="Picture 3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41839" y="4427055"/>
                <a:ext cx="3418" cy="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8" name="Freeform 39"/>
              <p:cNvSpPr>
                <a:spLocks/>
              </p:cNvSpPr>
              <p:nvPr/>
            </p:nvSpPr>
            <p:spPr bwMode="auto">
              <a:xfrm flipV="1">
                <a:off x="5546655" y="4315861"/>
                <a:ext cx="1182691" cy="357283"/>
              </a:xfrm>
              <a:custGeom>
                <a:avLst/>
                <a:gdLst>
                  <a:gd name="T0" fmla="*/ 0 w 757"/>
                  <a:gd name="T1" fmla="*/ 1 h 582"/>
                  <a:gd name="T2" fmla="*/ 2147483647 w 757"/>
                  <a:gd name="T3" fmla="*/ 1 h 582"/>
                  <a:gd name="T4" fmla="*/ 2147483647 w 757"/>
                  <a:gd name="T5" fmla="*/ 1 h 582"/>
                  <a:gd name="T6" fmla="*/ 2147483647 w 757"/>
                  <a:gd name="T7" fmla="*/ 1 h 582"/>
                  <a:gd name="T8" fmla="*/ 2147483647 w 757"/>
                  <a:gd name="T9" fmla="*/ 0 h 582"/>
                  <a:gd name="T10" fmla="*/ 0 60000 65536"/>
                  <a:gd name="T11" fmla="*/ 0 60000 65536"/>
                  <a:gd name="T12" fmla="*/ 0 60000 65536"/>
                  <a:gd name="T13" fmla="*/ 0 60000 65536"/>
                  <a:gd name="T14" fmla="*/ 0 60000 65536"/>
                  <a:gd name="T15" fmla="*/ 0 w 757"/>
                  <a:gd name="T16" fmla="*/ 0 h 582"/>
                  <a:gd name="T17" fmla="*/ 757 w 757"/>
                  <a:gd name="T18" fmla="*/ 582 h 582"/>
                  <a:gd name="connsiteX0" fmla="*/ 0 w 7345"/>
                  <a:gd name="connsiteY0" fmla="*/ 533 h 9898"/>
                  <a:gd name="connsiteX1" fmla="*/ 2232 w 7345"/>
                  <a:gd name="connsiteY1" fmla="*/ 9863 h 9898"/>
                  <a:gd name="connsiteX2" fmla="*/ 4901 w 7345"/>
                  <a:gd name="connsiteY2" fmla="*/ 1 h 9898"/>
                  <a:gd name="connsiteX3" fmla="*/ 7345 w 7345"/>
                  <a:gd name="connsiteY3" fmla="*/ 9898 h 9898"/>
                  <a:gd name="connsiteX0" fmla="*/ 0 w 6673"/>
                  <a:gd name="connsiteY0" fmla="*/ 538 h 9965"/>
                  <a:gd name="connsiteX1" fmla="*/ 3039 w 6673"/>
                  <a:gd name="connsiteY1" fmla="*/ 9965 h 9965"/>
                  <a:gd name="connsiteX2" fmla="*/ 6673 w 6673"/>
                  <a:gd name="connsiteY2" fmla="*/ 1 h 9965"/>
                  <a:gd name="connsiteX0" fmla="*/ 0 w 10128"/>
                  <a:gd name="connsiteY0" fmla="*/ 0 h 9460"/>
                  <a:gd name="connsiteX1" fmla="*/ 4554 w 10128"/>
                  <a:gd name="connsiteY1" fmla="*/ 9460 h 9460"/>
                  <a:gd name="connsiteX2" fmla="*/ 10128 w 10128"/>
                  <a:gd name="connsiteY2" fmla="*/ 2063 h 9460"/>
                  <a:gd name="connsiteX0" fmla="*/ 0 w 9670"/>
                  <a:gd name="connsiteY0" fmla="*/ 0 h 10000"/>
                  <a:gd name="connsiteX1" fmla="*/ 4496 w 9670"/>
                  <a:gd name="connsiteY1" fmla="*/ 10000 h 10000"/>
                  <a:gd name="connsiteX2" fmla="*/ 9670 w 9670"/>
                  <a:gd name="connsiteY2" fmla="*/ 5655 h 10000"/>
                  <a:gd name="connsiteX0" fmla="*/ 0 w 10797"/>
                  <a:gd name="connsiteY0" fmla="*/ 0 h 8737"/>
                  <a:gd name="connsiteX1" fmla="*/ 5446 w 10797"/>
                  <a:gd name="connsiteY1" fmla="*/ 8737 h 8737"/>
                  <a:gd name="connsiteX2" fmla="*/ 10797 w 10797"/>
                  <a:gd name="connsiteY2" fmla="*/ 4392 h 8737"/>
                  <a:gd name="connsiteX0" fmla="*/ 0 w 10316"/>
                  <a:gd name="connsiteY0" fmla="*/ 0 h 8192"/>
                  <a:gd name="connsiteX1" fmla="*/ 5360 w 10316"/>
                  <a:gd name="connsiteY1" fmla="*/ 8192 h 8192"/>
                  <a:gd name="connsiteX2" fmla="*/ 10316 w 10316"/>
                  <a:gd name="connsiteY2" fmla="*/ 3219 h 8192"/>
                  <a:gd name="connsiteX0" fmla="*/ 0 w 10395"/>
                  <a:gd name="connsiteY0" fmla="*/ 0 h 10001"/>
                  <a:gd name="connsiteX1" fmla="*/ 5196 w 10395"/>
                  <a:gd name="connsiteY1" fmla="*/ 10000 h 10001"/>
                  <a:gd name="connsiteX2" fmla="*/ 10395 w 10395"/>
                  <a:gd name="connsiteY2" fmla="*/ 153 h 10001"/>
                </a:gdLst>
                <a:ahLst/>
                <a:cxnLst>
                  <a:cxn ang="0">
                    <a:pos x="connsiteX0" y="connsiteY0"/>
                  </a:cxn>
                  <a:cxn ang="0">
                    <a:pos x="connsiteX1" y="connsiteY1"/>
                  </a:cxn>
                  <a:cxn ang="0">
                    <a:pos x="connsiteX2" y="connsiteY2"/>
                  </a:cxn>
                </a:cxnLst>
                <a:rect l="l" t="t" r="r" b="b"/>
                <a:pathLst>
                  <a:path w="10395" h="10001">
                    <a:moveTo>
                      <a:pt x="0" y="0"/>
                    </a:moveTo>
                    <a:cubicBezTo>
                      <a:pt x="715" y="2264"/>
                      <a:pt x="3691" y="10103"/>
                      <a:pt x="5196" y="10000"/>
                    </a:cubicBezTo>
                    <a:cubicBezTo>
                      <a:pt x="6730" y="9872"/>
                      <a:pt x="8813" y="128"/>
                      <a:pt x="10395" y="153"/>
                    </a:cubicBez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a:cs typeface="+mn-cs"/>
                </a:endParaRPr>
              </a:p>
            </p:txBody>
          </p:sp>
          <p:grpSp>
            <p:nvGrpSpPr>
              <p:cNvPr id="209" name="组合 208"/>
              <p:cNvGrpSpPr/>
              <p:nvPr/>
            </p:nvGrpSpPr>
            <p:grpSpPr>
              <a:xfrm>
                <a:off x="6287046" y="3930066"/>
                <a:ext cx="768508" cy="599547"/>
                <a:chOff x="2338428" y="4478196"/>
                <a:chExt cx="768508" cy="599547"/>
              </a:xfrm>
            </p:grpSpPr>
            <p:sp>
              <p:nvSpPr>
                <p:cNvPr id="212" name="椭圆 211"/>
                <p:cNvSpPr/>
                <p:nvPr/>
              </p:nvSpPr>
              <p:spPr>
                <a:xfrm>
                  <a:off x="2365173" y="4755870"/>
                  <a:ext cx="739133" cy="126094"/>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213" name="Freeform 36"/>
                <p:cNvSpPr>
                  <a:spLocks/>
                </p:cNvSpPr>
                <p:nvPr/>
              </p:nvSpPr>
              <p:spPr bwMode="auto">
                <a:xfrm>
                  <a:off x="2454648" y="4478196"/>
                  <a:ext cx="76910" cy="592138"/>
                </a:xfrm>
                <a:custGeom>
                  <a:avLst/>
                  <a:gdLst>
                    <a:gd name="T0" fmla="*/ 0 w 1"/>
                    <a:gd name="T1" fmla="*/ 924361 h 311"/>
                    <a:gd name="T2" fmla="*/ 0 w 1"/>
                    <a:gd name="T3" fmla="*/ 0 h 311"/>
                    <a:gd name="T4" fmla="*/ 0 60000 65536"/>
                    <a:gd name="T5" fmla="*/ 0 60000 65536"/>
                    <a:gd name="T6" fmla="*/ 0 w 1"/>
                    <a:gd name="T7" fmla="*/ 0 h 311"/>
                    <a:gd name="T8" fmla="*/ 1 w 1"/>
                    <a:gd name="T9" fmla="*/ 311 h 311"/>
                  </a:gdLst>
                  <a:ahLst/>
                  <a:cxnLst>
                    <a:cxn ang="T4">
                      <a:pos x="T0" y="T1"/>
                    </a:cxn>
                    <a:cxn ang="T5">
                      <a:pos x="T2" y="T3"/>
                    </a:cxn>
                  </a:cxnLst>
                  <a:rect l="T6" t="T7" r="T8" b="T9"/>
                  <a:pathLst>
                    <a:path w="1" h="311">
                      <a:moveTo>
                        <a:pt x="0" y="311"/>
                      </a:moveTo>
                      <a:lnTo>
                        <a:pt x="0" y="0"/>
                      </a:lnTo>
                    </a:path>
                  </a:pathLst>
                </a:custGeom>
                <a:noFill/>
                <a:ln w="31750">
                  <a:solidFill>
                    <a:srgbClr val="FF0000"/>
                  </a:solidFill>
                  <a:round/>
                  <a:headEnd type="none" w="med" len="med"/>
                  <a:tailEnd type="stealth" w="lg" len="lg"/>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a:cs typeface="+mn-cs"/>
                  </a:endParaRPr>
                </a:p>
              </p:txBody>
            </p:sp>
            <p:sp>
              <p:nvSpPr>
                <p:cNvPr id="214" name="Oval 40"/>
                <p:cNvSpPr>
                  <a:spLocks noChangeArrowheads="1"/>
                </p:cNvSpPr>
                <p:nvPr/>
              </p:nvSpPr>
              <p:spPr bwMode="auto">
                <a:xfrm>
                  <a:off x="2338428" y="4700446"/>
                  <a:ext cx="232440" cy="228600"/>
                </a:xfrm>
                <a:prstGeom prst="ellipse">
                  <a:avLst/>
                </a:prstGeom>
                <a:solidFill>
                  <a:srgbClr val="66FF33"/>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ea typeface="宋体" pitchFamily="2" charset="-122"/>
                    </a:defRPr>
                  </a:lvl1pPr>
                  <a:lvl2pPr marL="742950" indent="-285750" eaLnBrk="0" hangingPunct="0">
                    <a:spcBef>
                      <a:spcPct val="20000"/>
                    </a:spcBef>
                    <a:buChar char="–"/>
                    <a:defRPr sz="2800">
                      <a:solidFill>
                        <a:schemeClr val="tx1"/>
                      </a:solidFill>
                      <a:latin typeface="Arial" charset="0"/>
                      <a:ea typeface="宋体" pitchFamily="2" charset="-122"/>
                    </a:defRPr>
                  </a:lvl2pPr>
                  <a:lvl3pPr marL="1143000" indent="-228600" eaLnBrk="0" hangingPunct="0">
                    <a:spcBef>
                      <a:spcPct val="20000"/>
                    </a:spcBef>
                    <a:buChar char="•"/>
                    <a:defRPr sz="2400">
                      <a:solidFill>
                        <a:schemeClr val="tx1"/>
                      </a:solidFill>
                      <a:latin typeface="Arial" charset="0"/>
                      <a:ea typeface="宋体" pitchFamily="2" charset="-122"/>
                    </a:defRPr>
                  </a:lvl3pPr>
                  <a:lvl4pPr marL="1600200" indent="-228600" eaLnBrk="0" hangingPunct="0">
                    <a:spcBef>
                      <a:spcPct val="20000"/>
                    </a:spcBef>
                    <a:buChar char="–"/>
                    <a:defRPr sz="2000">
                      <a:solidFill>
                        <a:schemeClr val="tx1"/>
                      </a:solidFill>
                      <a:latin typeface="Arial" charset="0"/>
                      <a:ea typeface="宋体" pitchFamily="2" charset="-122"/>
                    </a:defRPr>
                  </a:lvl4pPr>
                  <a:lvl5pPr marL="2057400" indent="-228600" eaLnBrk="0" hangingPunct="0">
                    <a:spcBef>
                      <a:spcPct val="20000"/>
                    </a:spcBef>
                    <a:buChar char="»"/>
                    <a:defRPr sz="2000">
                      <a:solidFill>
                        <a:schemeClr val="tx1"/>
                      </a:solidFill>
                      <a:latin typeface="Arial"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charset="0"/>
                      <a:ea typeface="宋体" pitchFamily="2" charset="-122"/>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zh-CN" sz="1800" b="0" i="0" u="none" strike="noStrike" kern="1200" cap="none" spc="0" normalizeH="0" baseline="0" noProof="0">
                    <a:ln>
                      <a:noFill/>
                    </a:ln>
                    <a:solidFill>
                      <a:prstClr val="black"/>
                    </a:solidFill>
                    <a:effectLst/>
                    <a:uLnTx/>
                    <a:uFillTx/>
                    <a:latin typeface="Arial" charset="0"/>
                    <a:ea typeface="宋体" pitchFamily="2" charset="-122"/>
                    <a:cs typeface="+mn-cs"/>
                  </a:endParaRPr>
                </a:p>
              </p:txBody>
            </p:sp>
            <p:sp>
              <p:nvSpPr>
                <p:cNvPr id="215" name="Freeform 34"/>
                <p:cNvSpPr>
                  <a:spLocks/>
                </p:cNvSpPr>
                <p:nvPr/>
              </p:nvSpPr>
              <p:spPr bwMode="auto">
                <a:xfrm flipH="1">
                  <a:off x="2872837" y="4547518"/>
                  <a:ext cx="123057" cy="530225"/>
                </a:xfrm>
                <a:custGeom>
                  <a:avLst/>
                  <a:gdLst>
                    <a:gd name="T0" fmla="*/ 0 w 1"/>
                    <a:gd name="T1" fmla="*/ 7200 h 311"/>
                    <a:gd name="T2" fmla="*/ 0 w 1"/>
                    <a:gd name="T3" fmla="*/ 0 h 311"/>
                    <a:gd name="T4" fmla="*/ 0 60000 65536"/>
                    <a:gd name="T5" fmla="*/ 0 60000 65536"/>
                    <a:gd name="T6" fmla="*/ 0 w 1"/>
                    <a:gd name="T7" fmla="*/ 0 h 311"/>
                    <a:gd name="T8" fmla="*/ 1 w 1"/>
                    <a:gd name="T9" fmla="*/ 311 h 311"/>
                  </a:gdLst>
                  <a:ahLst/>
                  <a:cxnLst>
                    <a:cxn ang="T4">
                      <a:pos x="T0" y="T1"/>
                    </a:cxn>
                    <a:cxn ang="T5">
                      <a:pos x="T2" y="T3"/>
                    </a:cxn>
                  </a:cxnLst>
                  <a:rect l="T6" t="T7" r="T8" b="T9"/>
                  <a:pathLst>
                    <a:path w="1" h="311">
                      <a:moveTo>
                        <a:pt x="0" y="311"/>
                      </a:moveTo>
                      <a:lnTo>
                        <a:pt x="0" y="0"/>
                      </a:lnTo>
                    </a:path>
                  </a:pathLst>
                </a:custGeom>
                <a:noFill/>
                <a:ln w="31750">
                  <a:solidFill>
                    <a:srgbClr val="FF0000"/>
                  </a:solidFill>
                  <a:round/>
                  <a:headEnd type="triangle" w="med" len="med"/>
                  <a:tailEnd type="none" w="med" len="me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a:cs typeface="+mn-cs"/>
                  </a:endParaRPr>
                </a:p>
              </p:txBody>
            </p:sp>
            <p:sp>
              <p:nvSpPr>
                <p:cNvPr id="216" name="Oval 41"/>
                <p:cNvSpPr>
                  <a:spLocks noChangeArrowheads="1"/>
                </p:cNvSpPr>
                <p:nvPr/>
              </p:nvSpPr>
              <p:spPr bwMode="auto">
                <a:xfrm>
                  <a:off x="2874496" y="4673879"/>
                  <a:ext cx="232440" cy="227013"/>
                </a:xfrm>
                <a:prstGeom prst="ellipse">
                  <a:avLst/>
                </a:prstGeom>
                <a:solidFill>
                  <a:srgbClr val="66FF33"/>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ea typeface="宋体" pitchFamily="2" charset="-122"/>
                    </a:defRPr>
                  </a:lvl1pPr>
                  <a:lvl2pPr marL="742950" indent="-285750" eaLnBrk="0" hangingPunct="0">
                    <a:spcBef>
                      <a:spcPct val="20000"/>
                    </a:spcBef>
                    <a:buChar char="–"/>
                    <a:defRPr sz="2800">
                      <a:solidFill>
                        <a:schemeClr val="tx1"/>
                      </a:solidFill>
                      <a:latin typeface="Arial" charset="0"/>
                      <a:ea typeface="宋体" pitchFamily="2" charset="-122"/>
                    </a:defRPr>
                  </a:lvl2pPr>
                  <a:lvl3pPr marL="1143000" indent="-228600" eaLnBrk="0" hangingPunct="0">
                    <a:spcBef>
                      <a:spcPct val="20000"/>
                    </a:spcBef>
                    <a:buChar char="•"/>
                    <a:defRPr sz="2400">
                      <a:solidFill>
                        <a:schemeClr val="tx1"/>
                      </a:solidFill>
                      <a:latin typeface="Arial" charset="0"/>
                      <a:ea typeface="宋体" pitchFamily="2" charset="-122"/>
                    </a:defRPr>
                  </a:lvl3pPr>
                  <a:lvl4pPr marL="1600200" indent="-228600" eaLnBrk="0" hangingPunct="0">
                    <a:spcBef>
                      <a:spcPct val="20000"/>
                    </a:spcBef>
                    <a:buChar char="–"/>
                    <a:defRPr sz="2000">
                      <a:solidFill>
                        <a:schemeClr val="tx1"/>
                      </a:solidFill>
                      <a:latin typeface="Arial" charset="0"/>
                      <a:ea typeface="宋体" pitchFamily="2" charset="-122"/>
                    </a:defRPr>
                  </a:lvl4pPr>
                  <a:lvl5pPr marL="2057400" indent="-228600" eaLnBrk="0" hangingPunct="0">
                    <a:spcBef>
                      <a:spcPct val="20000"/>
                    </a:spcBef>
                    <a:buChar char="»"/>
                    <a:defRPr sz="2000">
                      <a:solidFill>
                        <a:schemeClr val="tx1"/>
                      </a:solidFill>
                      <a:latin typeface="Arial"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charset="0"/>
                      <a:ea typeface="宋体" pitchFamily="2" charset="-122"/>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zh-CN" sz="1800" b="0" i="0" u="none" strike="noStrike" kern="1200" cap="none" spc="0" normalizeH="0" baseline="0" noProof="0">
                    <a:ln>
                      <a:noFill/>
                    </a:ln>
                    <a:solidFill>
                      <a:prstClr val="black"/>
                    </a:solidFill>
                    <a:effectLst/>
                    <a:uLnTx/>
                    <a:uFillTx/>
                    <a:latin typeface="Arial" charset="0"/>
                    <a:ea typeface="宋体" pitchFamily="2" charset="-122"/>
                    <a:cs typeface="+mn-cs"/>
                  </a:endParaRPr>
                </a:p>
              </p:txBody>
            </p:sp>
          </p:grpSp>
          <p:cxnSp>
            <p:nvCxnSpPr>
              <p:cNvPr id="210" name="直接连接符 209"/>
              <p:cNvCxnSpPr/>
              <p:nvPr/>
            </p:nvCxnSpPr>
            <p:spPr>
              <a:xfrm>
                <a:off x="5226282" y="4710512"/>
                <a:ext cx="2886210" cy="29796"/>
              </a:xfrm>
              <a:prstGeom prst="line">
                <a:avLst/>
              </a:prstGeom>
              <a:ln>
                <a:headEnd type="none" w="med" len="med"/>
                <a:tailEnd type="arrow" w="med" len="med"/>
              </a:ln>
            </p:spPr>
            <p:style>
              <a:lnRef idx="3">
                <a:schemeClr val="dk1"/>
              </a:lnRef>
              <a:fillRef idx="0">
                <a:schemeClr val="dk1"/>
              </a:fillRef>
              <a:effectRef idx="2">
                <a:schemeClr val="dk1"/>
              </a:effectRef>
              <a:fontRef idx="minor">
                <a:schemeClr val="tx1"/>
              </a:fontRef>
            </p:style>
          </p:cxnSp>
          <p:sp>
            <p:nvSpPr>
              <p:cNvPr id="211" name="Freeform 39"/>
              <p:cNvSpPr>
                <a:spLocks/>
              </p:cNvSpPr>
              <p:nvPr/>
            </p:nvSpPr>
            <p:spPr bwMode="auto">
              <a:xfrm flipH="1" flipV="1">
                <a:off x="6669386" y="4315860"/>
                <a:ext cx="1182691" cy="357283"/>
              </a:xfrm>
              <a:custGeom>
                <a:avLst/>
                <a:gdLst>
                  <a:gd name="T0" fmla="*/ 0 w 757"/>
                  <a:gd name="T1" fmla="*/ 1 h 582"/>
                  <a:gd name="T2" fmla="*/ 2147483647 w 757"/>
                  <a:gd name="T3" fmla="*/ 1 h 582"/>
                  <a:gd name="T4" fmla="*/ 2147483647 w 757"/>
                  <a:gd name="T5" fmla="*/ 1 h 582"/>
                  <a:gd name="T6" fmla="*/ 2147483647 w 757"/>
                  <a:gd name="T7" fmla="*/ 1 h 582"/>
                  <a:gd name="T8" fmla="*/ 2147483647 w 757"/>
                  <a:gd name="T9" fmla="*/ 0 h 582"/>
                  <a:gd name="T10" fmla="*/ 0 60000 65536"/>
                  <a:gd name="T11" fmla="*/ 0 60000 65536"/>
                  <a:gd name="T12" fmla="*/ 0 60000 65536"/>
                  <a:gd name="T13" fmla="*/ 0 60000 65536"/>
                  <a:gd name="T14" fmla="*/ 0 60000 65536"/>
                  <a:gd name="T15" fmla="*/ 0 w 757"/>
                  <a:gd name="T16" fmla="*/ 0 h 582"/>
                  <a:gd name="T17" fmla="*/ 757 w 757"/>
                  <a:gd name="T18" fmla="*/ 582 h 582"/>
                  <a:gd name="connsiteX0" fmla="*/ 0 w 7345"/>
                  <a:gd name="connsiteY0" fmla="*/ 533 h 9898"/>
                  <a:gd name="connsiteX1" fmla="*/ 2232 w 7345"/>
                  <a:gd name="connsiteY1" fmla="*/ 9863 h 9898"/>
                  <a:gd name="connsiteX2" fmla="*/ 4901 w 7345"/>
                  <a:gd name="connsiteY2" fmla="*/ 1 h 9898"/>
                  <a:gd name="connsiteX3" fmla="*/ 7345 w 7345"/>
                  <a:gd name="connsiteY3" fmla="*/ 9898 h 9898"/>
                  <a:gd name="connsiteX0" fmla="*/ 0 w 6673"/>
                  <a:gd name="connsiteY0" fmla="*/ 538 h 9965"/>
                  <a:gd name="connsiteX1" fmla="*/ 3039 w 6673"/>
                  <a:gd name="connsiteY1" fmla="*/ 9965 h 9965"/>
                  <a:gd name="connsiteX2" fmla="*/ 6673 w 6673"/>
                  <a:gd name="connsiteY2" fmla="*/ 1 h 9965"/>
                  <a:gd name="connsiteX0" fmla="*/ 0 w 10128"/>
                  <a:gd name="connsiteY0" fmla="*/ 0 h 9460"/>
                  <a:gd name="connsiteX1" fmla="*/ 4554 w 10128"/>
                  <a:gd name="connsiteY1" fmla="*/ 9460 h 9460"/>
                  <a:gd name="connsiteX2" fmla="*/ 10128 w 10128"/>
                  <a:gd name="connsiteY2" fmla="*/ 2063 h 9460"/>
                  <a:gd name="connsiteX0" fmla="*/ 0 w 9670"/>
                  <a:gd name="connsiteY0" fmla="*/ 0 h 10000"/>
                  <a:gd name="connsiteX1" fmla="*/ 4496 w 9670"/>
                  <a:gd name="connsiteY1" fmla="*/ 10000 h 10000"/>
                  <a:gd name="connsiteX2" fmla="*/ 9670 w 9670"/>
                  <a:gd name="connsiteY2" fmla="*/ 5655 h 10000"/>
                  <a:gd name="connsiteX0" fmla="*/ 0 w 10797"/>
                  <a:gd name="connsiteY0" fmla="*/ 0 h 8737"/>
                  <a:gd name="connsiteX1" fmla="*/ 5446 w 10797"/>
                  <a:gd name="connsiteY1" fmla="*/ 8737 h 8737"/>
                  <a:gd name="connsiteX2" fmla="*/ 10797 w 10797"/>
                  <a:gd name="connsiteY2" fmla="*/ 4392 h 8737"/>
                  <a:gd name="connsiteX0" fmla="*/ 0 w 10316"/>
                  <a:gd name="connsiteY0" fmla="*/ 0 h 8192"/>
                  <a:gd name="connsiteX1" fmla="*/ 5360 w 10316"/>
                  <a:gd name="connsiteY1" fmla="*/ 8192 h 8192"/>
                  <a:gd name="connsiteX2" fmla="*/ 10316 w 10316"/>
                  <a:gd name="connsiteY2" fmla="*/ 3219 h 8192"/>
                  <a:gd name="connsiteX0" fmla="*/ 0 w 10395"/>
                  <a:gd name="connsiteY0" fmla="*/ 0 h 10001"/>
                  <a:gd name="connsiteX1" fmla="*/ 5196 w 10395"/>
                  <a:gd name="connsiteY1" fmla="*/ 10000 h 10001"/>
                  <a:gd name="connsiteX2" fmla="*/ 10395 w 10395"/>
                  <a:gd name="connsiteY2" fmla="*/ 153 h 10001"/>
                </a:gdLst>
                <a:ahLst/>
                <a:cxnLst>
                  <a:cxn ang="0">
                    <a:pos x="connsiteX0" y="connsiteY0"/>
                  </a:cxn>
                  <a:cxn ang="0">
                    <a:pos x="connsiteX1" y="connsiteY1"/>
                  </a:cxn>
                  <a:cxn ang="0">
                    <a:pos x="connsiteX2" y="connsiteY2"/>
                  </a:cxn>
                </a:cxnLst>
                <a:rect l="l" t="t" r="r" b="b"/>
                <a:pathLst>
                  <a:path w="10395" h="10001">
                    <a:moveTo>
                      <a:pt x="0" y="0"/>
                    </a:moveTo>
                    <a:cubicBezTo>
                      <a:pt x="715" y="2264"/>
                      <a:pt x="3691" y="10103"/>
                      <a:pt x="5196" y="10000"/>
                    </a:cubicBezTo>
                    <a:cubicBezTo>
                      <a:pt x="6730" y="9872"/>
                      <a:pt x="8813" y="128"/>
                      <a:pt x="10395" y="153"/>
                    </a:cubicBez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a:cs typeface="+mn-cs"/>
                </a:endParaRPr>
              </a:p>
            </p:txBody>
          </p:sp>
        </p:grpSp>
        <p:pic>
          <p:nvPicPr>
            <p:cNvPr id="203" name="Picture 3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02010" y="2966877"/>
              <a:ext cx="3418" cy="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 name="Picture 3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44480" y="3234197"/>
              <a:ext cx="3418" cy="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6" name="Text Box 13"/>
            <p:cNvSpPr txBox="1">
              <a:spLocks noChangeArrowheads="1"/>
            </p:cNvSpPr>
            <p:nvPr/>
          </p:nvSpPr>
          <p:spPr bwMode="auto">
            <a:xfrm>
              <a:off x="5188520" y="3625065"/>
              <a:ext cx="3308505" cy="9250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ea typeface="宋体" pitchFamily="2" charset="-122"/>
                </a:defRPr>
              </a:lvl1pPr>
              <a:lvl2pPr marL="742950" indent="-285750" eaLnBrk="0" hangingPunct="0">
                <a:spcBef>
                  <a:spcPct val="20000"/>
                </a:spcBef>
                <a:buChar char="–"/>
                <a:defRPr sz="2800">
                  <a:solidFill>
                    <a:schemeClr val="tx1"/>
                  </a:solidFill>
                  <a:latin typeface="Arial" charset="0"/>
                  <a:ea typeface="宋体" pitchFamily="2" charset="-122"/>
                </a:defRPr>
              </a:lvl2pPr>
              <a:lvl3pPr marL="1143000" indent="-228600" eaLnBrk="0" hangingPunct="0">
                <a:spcBef>
                  <a:spcPct val="20000"/>
                </a:spcBef>
                <a:buChar char="•"/>
                <a:defRPr sz="2400">
                  <a:solidFill>
                    <a:schemeClr val="tx1"/>
                  </a:solidFill>
                  <a:latin typeface="Arial" charset="0"/>
                  <a:ea typeface="宋体" pitchFamily="2" charset="-122"/>
                </a:defRPr>
              </a:lvl3pPr>
              <a:lvl4pPr marL="1600200" indent="-228600" eaLnBrk="0" hangingPunct="0">
                <a:spcBef>
                  <a:spcPct val="20000"/>
                </a:spcBef>
                <a:buChar char="–"/>
                <a:defRPr sz="2000">
                  <a:solidFill>
                    <a:schemeClr val="tx1"/>
                  </a:solidFill>
                  <a:latin typeface="Arial" charset="0"/>
                  <a:ea typeface="宋体" pitchFamily="2" charset="-122"/>
                </a:defRPr>
              </a:lvl4pPr>
              <a:lvl5pPr marL="2057400" indent="-228600" eaLnBrk="0" hangingPunct="0">
                <a:spcBef>
                  <a:spcPct val="20000"/>
                </a:spcBef>
                <a:buChar char="»"/>
                <a:defRPr sz="2000">
                  <a:solidFill>
                    <a:schemeClr val="tx1"/>
                  </a:solidFill>
                  <a:latin typeface="Arial"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charset="0"/>
                  <a:ea typeface="宋体" pitchFamily="2" charset="-122"/>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zh-CN" sz="2000" b="0" i="0" u="none" strike="noStrike" kern="1200" cap="none" spc="0" normalizeH="0" baseline="0" noProof="0" dirty="0" smtClean="0">
                  <a:ln>
                    <a:noFill/>
                  </a:ln>
                  <a:solidFill>
                    <a:srgbClr val="FF0000"/>
                  </a:solidFill>
                  <a:effectLst/>
                  <a:uLnTx/>
                  <a:uFillTx/>
                  <a:latin typeface="Calibri"/>
                  <a:ea typeface="宋体" pitchFamily="2" charset="-122"/>
                  <a:cs typeface="+mn-cs"/>
                  <a:sym typeface="Wingdings" panose="05000000000000000000" pitchFamily="2" charset="2"/>
                </a:rPr>
                <a:t>Correlated </a:t>
              </a:r>
              <a:r>
                <a:rPr kumimoji="0" lang="en-US" altLang="zh-CN" sz="2000" b="0" i="0" u="none" strike="noStrike" kern="1200" cap="none" spc="0" normalizeH="0" baseline="0" noProof="0" dirty="0" err="1" smtClean="0">
                  <a:ln>
                    <a:noFill/>
                  </a:ln>
                  <a:solidFill>
                    <a:srgbClr val="FF0000"/>
                  </a:solidFill>
                  <a:effectLst/>
                  <a:uLnTx/>
                  <a:uFillTx/>
                  <a:latin typeface="Calibri"/>
                  <a:ea typeface="宋体" pitchFamily="2" charset="-122"/>
                  <a:cs typeface="+mn-cs"/>
                  <a:sym typeface="Wingdings" panose="05000000000000000000" pitchFamily="2" charset="2"/>
                </a:rPr>
                <a:t>nodeless</a:t>
              </a:r>
              <a:r>
                <a:rPr kumimoji="0" lang="en-US" altLang="zh-CN" sz="2000" b="0" i="0" u="none" strike="noStrike" kern="1200" cap="none" spc="0" normalizeH="0" baseline="0" noProof="0" dirty="0" smtClean="0">
                  <a:ln>
                    <a:noFill/>
                  </a:ln>
                  <a:solidFill>
                    <a:srgbClr val="FF0000"/>
                  </a:solidFill>
                  <a:effectLst/>
                  <a:uLnTx/>
                  <a:uFillTx/>
                  <a:latin typeface="Calibri"/>
                  <a:ea typeface="宋体" pitchFamily="2" charset="-122"/>
                  <a:cs typeface="+mn-cs"/>
                  <a:sym typeface="Wingdings" panose="05000000000000000000" pitchFamily="2" charset="2"/>
                </a:rPr>
                <a:t> singlet </a:t>
              </a:r>
              <a:r>
                <a:rPr kumimoji="0" lang="en-US" altLang="zh-CN" sz="2000" b="0" i="0" u="none" strike="noStrike" kern="1200" cap="none" spc="0" normalizeH="0" baseline="0" noProof="0" dirty="0" smtClean="0">
                  <a:ln>
                    <a:noFill/>
                  </a:ln>
                  <a:solidFill>
                    <a:prstClr val="black"/>
                  </a:solidFill>
                  <a:effectLst/>
                  <a:uLnTx/>
                  <a:uFillTx/>
                  <a:latin typeface="Calibri"/>
                  <a:ea typeface="宋体" pitchFamily="2" charset="-122"/>
                  <a:cs typeface="+mn-cs"/>
                  <a:sym typeface="Wingdings" panose="05000000000000000000" pitchFamily="2" charset="2"/>
                </a:rPr>
                <a:t>ground state  in spite of strong interaction (Wigner).</a:t>
              </a:r>
              <a:endParaRPr kumimoji="0" lang="en-US" altLang="zh-CN" sz="2000" b="0" i="0" u="none" strike="noStrike" kern="1200" cap="none" spc="0" normalizeH="0" baseline="0" noProof="0" dirty="0">
                <a:ln>
                  <a:noFill/>
                </a:ln>
                <a:solidFill>
                  <a:prstClr val="black"/>
                </a:solidFill>
                <a:effectLst/>
                <a:uLnTx/>
                <a:uFillTx/>
                <a:latin typeface="Calibri"/>
                <a:ea typeface="宋体" pitchFamily="2" charset="-122"/>
                <a:cs typeface="+mn-cs"/>
              </a:endParaRPr>
            </a:p>
          </p:txBody>
        </p:sp>
      </p:grpSp>
      <p:sp>
        <p:nvSpPr>
          <p:cNvPr id="6" name="矩形 5"/>
          <p:cNvSpPr/>
          <p:nvPr/>
        </p:nvSpPr>
        <p:spPr>
          <a:xfrm>
            <a:off x="887934" y="4870831"/>
            <a:ext cx="3175680" cy="369332"/>
          </a:xfrm>
          <a:prstGeom prst="rect">
            <a:avLst/>
          </a:prstGeom>
        </p:spPr>
        <p:txBody>
          <a:bodyPr wrap="square">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zh-CN" sz="1800" b="1" i="0" u="none" strike="noStrike" kern="1200" cap="none" spc="0" normalizeH="0" baseline="0" noProof="0" dirty="0">
                <a:ln>
                  <a:noFill/>
                </a:ln>
                <a:solidFill>
                  <a:srgbClr val="FF0000"/>
                </a:solidFill>
                <a:effectLst/>
                <a:uLnTx/>
                <a:uFillTx/>
                <a:latin typeface="Tahoma" pitchFamily="34" charset="0"/>
                <a:ea typeface="宋体" pitchFamily="2" charset="-122"/>
                <a:cs typeface="+mn-cs"/>
                <a:sym typeface="Wingdings" panose="05000000000000000000" pitchFamily="2" charset="2"/>
              </a:rPr>
              <a:t>Kinetic energy </a:t>
            </a:r>
            <a:r>
              <a:rPr kumimoji="0" lang="en-US" altLang="zh-CN" sz="1800" b="0" i="0" u="none" strike="noStrike" kern="1200" cap="none" spc="0" normalizeH="0" baseline="0" noProof="0" dirty="0">
                <a:ln>
                  <a:noFill/>
                </a:ln>
                <a:solidFill>
                  <a:prstClr val="black"/>
                </a:solidFill>
                <a:effectLst/>
                <a:uLnTx/>
                <a:uFillTx/>
                <a:latin typeface="Tahoma" pitchFamily="34" charset="0"/>
                <a:ea typeface="宋体" pitchFamily="2" charset="-122"/>
                <a:cs typeface="+mn-cs"/>
                <a:sym typeface="Wingdings" panose="05000000000000000000" pitchFamily="2" charset="2"/>
              </a:rPr>
              <a:t>advantage </a:t>
            </a:r>
            <a:endParaRPr kumimoji="0" lang="en-US" altLang="zh-CN" sz="1800" b="0" i="0" u="none" strike="noStrike" kern="1200" cap="none" spc="0" normalizeH="0" baseline="0" noProof="0" dirty="0">
              <a:ln>
                <a:noFill/>
              </a:ln>
              <a:solidFill>
                <a:srgbClr val="FF0000"/>
              </a:solidFill>
              <a:effectLst/>
              <a:uLnTx/>
              <a:uFillTx/>
              <a:latin typeface="Tahoma" pitchFamily="34" charset="0"/>
              <a:ea typeface="宋体" pitchFamily="2" charset="-122"/>
              <a:cs typeface="+mn-cs"/>
            </a:endParaRPr>
          </a:p>
        </p:txBody>
      </p:sp>
      <mc:AlternateContent xmlns:mc="http://schemas.openxmlformats.org/markup-compatibility/2006" xmlns:a14="http://schemas.microsoft.com/office/drawing/2010/main">
        <mc:Choice Requires="a14">
          <p:sp>
            <p:nvSpPr>
              <p:cNvPr id="53" name="Text Box 13"/>
              <p:cNvSpPr txBox="1">
                <a:spLocks noChangeArrowheads="1"/>
              </p:cNvSpPr>
              <p:nvPr/>
            </p:nvSpPr>
            <p:spPr bwMode="auto">
              <a:xfrm>
                <a:off x="4063614" y="1719207"/>
                <a:ext cx="1451335" cy="43088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ea typeface="宋体" pitchFamily="2" charset="-122"/>
                  </a:defRPr>
                </a:lvl1pPr>
                <a:lvl2pPr marL="742950" indent="-285750" eaLnBrk="0" hangingPunct="0">
                  <a:spcBef>
                    <a:spcPct val="20000"/>
                  </a:spcBef>
                  <a:buChar char="–"/>
                  <a:defRPr sz="2800">
                    <a:solidFill>
                      <a:schemeClr val="tx1"/>
                    </a:solidFill>
                    <a:latin typeface="Arial" charset="0"/>
                    <a:ea typeface="宋体" pitchFamily="2" charset="-122"/>
                  </a:defRPr>
                </a:lvl2pPr>
                <a:lvl3pPr marL="1143000" indent="-228600" eaLnBrk="0" hangingPunct="0">
                  <a:spcBef>
                    <a:spcPct val="20000"/>
                  </a:spcBef>
                  <a:buChar char="•"/>
                  <a:defRPr sz="2400">
                    <a:solidFill>
                      <a:schemeClr val="tx1"/>
                    </a:solidFill>
                    <a:latin typeface="Arial" charset="0"/>
                    <a:ea typeface="宋体" pitchFamily="2" charset="-122"/>
                  </a:defRPr>
                </a:lvl3pPr>
                <a:lvl4pPr marL="1600200" indent="-228600" eaLnBrk="0" hangingPunct="0">
                  <a:spcBef>
                    <a:spcPct val="20000"/>
                  </a:spcBef>
                  <a:buChar char="–"/>
                  <a:defRPr sz="2000">
                    <a:solidFill>
                      <a:schemeClr val="tx1"/>
                    </a:solidFill>
                    <a:latin typeface="Arial" charset="0"/>
                    <a:ea typeface="宋体" pitchFamily="2" charset="-122"/>
                  </a:defRPr>
                </a:lvl4pPr>
                <a:lvl5pPr marL="2057400" indent="-228600" eaLnBrk="0" hangingPunct="0">
                  <a:spcBef>
                    <a:spcPct val="20000"/>
                  </a:spcBef>
                  <a:buChar char="»"/>
                  <a:defRPr sz="2000">
                    <a:solidFill>
                      <a:schemeClr val="tx1"/>
                    </a:solidFill>
                    <a:latin typeface="Arial"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charset="0"/>
                    <a:ea typeface="宋体" pitchFamily="2" charset="-122"/>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altLang="zh-CN" sz="2200" b="0" i="1" u="none" strike="noStrike" kern="1200" cap="none" spc="0" normalizeH="0" baseline="0" noProof="0" smtClean="0">
                          <a:ln>
                            <a:noFill/>
                          </a:ln>
                          <a:solidFill>
                            <a:srgbClr val="0000CC"/>
                          </a:solidFill>
                          <a:effectLst/>
                          <a:uLnTx/>
                          <a:uFillTx/>
                          <a:latin typeface="Cambria Math" panose="02040503050406030204" pitchFamily="18" charset="0"/>
                          <a:ea typeface="宋体" pitchFamily="2" charset="-122"/>
                          <a:cs typeface="+mn-cs"/>
                        </a:rPr>
                        <m:t>𝑈</m:t>
                      </m:r>
                      <m:sSub>
                        <m:sSubPr>
                          <m:ctrlPr>
                            <a:rPr kumimoji="0" lang="en-US" altLang="zh-CN" sz="2200" b="0" i="1" u="none" strike="noStrike" kern="1200" cap="none" spc="0" normalizeH="0" baseline="0" noProof="0" smtClean="0">
                              <a:ln>
                                <a:noFill/>
                              </a:ln>
                              <a:solidFill>
                                <a:srgbClr val="0000CC"/>
                              </a:solidFill>
                              <a:effectLst/>
                              <a:uLnTx/>
                              <a:uFillTx/>
                              <a:latin typeface="Cambria Math" panose="02040503050406030204" pitchFamily="18" charset="0"/>
                              <a:ea typeface="宋体" pitchFamily="2" charset="-122"/>
                              <a:cs typeface="+mn-cs"/>
                            </a:rPr>
                          </m:ctrlPr>
                        </m:sSubPr>
                        <m:e>
                          <m:r>
                            <a:rPr kumimoji="0" lang="en-US" altLang="zh-CN" sz="2200" b="0" i="1" u="none" strike="noStrike" kern="1200" cap="none" spc="0" normalizeH="0" baseline="0" noProof="0" smtClean="0">
                              <a:ln>
                                <a:noFill/>
                              </a:ln>
                              <a:solidFill>
                                <a:srgbClr val="0000CC"/>
                              </a:solidFill>
                              <a:effectLst/>
                              <a:uLnTx/>
                              <a:uFillTx/>
                              <a:latin typeface="Cambria Math" panose="02040503050406030204" pitchFamily="18" charset="0"/>
                              <a:ea typeface="宋体" pitchFamily="2" charset="-122"/>
                              <a:cs typeface="+mn-cs"/>
                            </a:rPr>
                            <m:t>𝑁</m:t>
                          </m:r>
                        </m:e>
                        <m:sub>
                          <m:r>
                            <a:rPr kumimoji="0" lang="en-US" altLang="zh-CN" sz="2200" b="0" i="1" u="none" strike="noStrike" kern="1200" cap="none" spc="0" normalizeH="0" baseline="0" noProof="0" smtClean="0">
                              <a:ln>
                                <a:noFill/>
                              </a:ln>
                              <a:solidFill>
                                <a:srgbClr val="0000CC"/>
                              </a:solidFill>
                              <a:effectLst/>
                              <a:uLnTx/>
                              <a:uFillTx/>
                              <a:latin typeface="Cambria Math" panose="02040503050406030204" pitchFamily="18" charset="0"/>
                              <a:ea typeface="宋体" pitchFamily="2" charset="-122"/>
                              <a:cs typeface="+mn-cs"/>
                            </a:rPr>
                            <m:t>0</m:t>
                          </m:r>
                        </m:sub>
                      </m:sSub>
                      <m:r>
                        <a:rPr kumimoji="0" lang="en-US" altLang="zh-CN" sz="2200" b="0" i="1" u="none" strike="noStrike" kern="1200" cap="none" spc="0" normalizeH="0" baseline="0" noProof="0" smtClean="0">
                          <a:ln>
                            <a:noFill/>
                          </a:ln>
                          <a:solidFill>
                            <a:srgbClr val="0000CC"/>
                          </a:solidFill>
                          <a:effectLst/>
                          <a:uLnTx/>
                          <a:uFillTx/>
                          <a:latin typeface="Cambria Math" panose="02040503050406030204" pitchFamily="18" charset="0"/>
                          <a:ea typeface="宋体" pitchFamily="2" charset="-122"/>
                          <a:cs typeface="+mn-cs"/>
                        </a:rPr>
                        <m:t>&gt;1</m:t>
                      </m:r>
                    </m:oMath>
                  </m:oMathPara>
                </a14:m>
                <a:endParaRPr kumimoji="0" lang="en-US" altLang="zh-CN" sz="2200" b="0" i="0" u="none" strike="noStrike" kern="1200" cap="none" spc="0" normalizeH="0" baseline="0" noProof="0" dirty="0">
                  <a:ln>
                    <a:noFill/>
                  </a:ln>
                  <a:solidFill>
                    <a:srgbClr val="0000CC"/>
                  </a:solidFill>
                  <a:effectLst/>
                  <a:uLnTx/>
                  <a:uFillTx/>
                  <a:latin typeface="Tahoma" pitchFamily="34" charset="0"/>
                  <a:ea typeface="宋体" pitchFamily="2" charset="-122"/>
                  <a:cs typeface="+mn-cs"/>
                </a:endParaRPr>
              </a:p>
            </p:txBody>
          </p:sp>
        </mc:Choice>
        <mc:Fallback xmlns="">
          <p:sp>
            <p:nvSpPr>
              <p:cNvPr id="53" name="Text Box 13"/>
              <p:cNvSpPr txBox="1">
                <a:spLocks noRot="1" noChangeAspect="1" noMove="1" noResize="1" noEditPoints="1" noAdjustHandles="1" noChangeArrowheads="1" noChangeShapeType="1" noTextEdit="1"/>
              </p:cNvSpPr>
              <p:nvPr/>
            </p:nvSpPr>
            <p:spPr bwMode="auto">
              <a:xfrm>
                <a:off x="4063614" y="1719207"/>
                <a:ext cx="1451335" cy="430887"/>
              </a:xfrm>
              <a:prstGeom prst="rect">
                <a:avLst/>
              </a:prstGeom>
              <a:blipFill>
                <a:blip r:embed="rId4"/>
                <a:stretch>
                  <a:fillRect b="-281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a:noFill/>
                  </a:rPr>
                  <a:t> </a:t>
                </a:r>
              </a:p>
            </p:txBody>
          </p:sp>
        </mc:Fallback>
      </mc:AlternateContent>
      <p:sp>
        <p:nvSpPr>
          <p:cNvPr id="54" name="Line 62"/>
          <p:cNvSpPr>
            <a:spLocks noChangeShapeType="1"/>
          </p:cNvSpPr>
          <p:nvPr/>
        </p:nvSpPr>
        <p:spPr bwMode="auto">
          <a:xfrm>
            <a:off x="4386684" y="2427358"/>
            <a:ext cx="733189" cy="0"/>
          </a:xfrm>
          <a:prstGeom prst="line">
            <a:avLst/>
          </a:prstGeom>
          <a:noFill/>
          <a:ln w="57150">
            <a:solidFill>
              <a:schemeClr val="tx1"/>
            </a:solidFill>
            <a:prstDash val="solid"/>
            <a:round/>
            <a:headEnd type="none" w="med" len="me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charset="0"/>
              <a:ea typeface="宋体" pitchFamily="2" charset="-122"/>
              <a:cs typeface="+mn-cs"/>
            </a:endParaRPr>
          </a:p>
        </p:txBody>
      </p:sp>
      <p:sp>
        <p:nvSpPr>
          <p:cNvPr id="55" name="Text Box 13"/>
          <p:cNvSpPr txBox="1">
            <a:spLocks noChangeArrowheads="1"/>
          </p:cNvSpPr>
          <p:nvPr/>
        </p:nvSpPr>
        <p:spPr bwMode="auto">
          <a:xfrm>
            <a:off x="570417" y="5676205"/>
            <a:ext cx="401994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ea typeface="宋体" pitchFamily="2" charset="-122"/>
              </a:defRPr>
            </a:lvl1pPr>
            <a:lvl2pPr marL="742950" indent="-285750" eaLnBrk="0" hangingPunct="0">
              <a:spcBef>
                <a:spcPct val="20000"/>
              </a:spcBef>
              <a:buChar char="–"/>
              <a:defRPr sz="2800">
                <a:solidFill>
                  <a:schemeClr val="tx1"/>
                </a:solidFill>
                <a:latin typeface="Arial" charset="0"/>
                <a:ea typeface="宋体" pitchFamily="2" charset="-122"/>
              </a:defRPr>
            </a:lvl2pPr>
            <a:lvl3pPr marL="1143000" indent="-228600" eaLnBrk="0" hangingPunct="0">
              <a:spcBef>
                <a:spcPct val="20000"/>
              </a:spcBef>
              <a:buChar char="•"/>
              <a:defRPr sz="2400">
                <a:solidFill>
                  <a:schemeClr val="tx1"/>
                </a:solidFill>
                <a:latin typeface="Arial" charset="0"/>
                <a:ea typeface="宋体" pitchFamily="2" charset="-122"/>
              </a:defRPr>
            </a:lvl3pPr>
            <a:lvl4pPr marL="1600200" indent="-228600" eaLnBrk="0" hangingPunct="0">
              <a:spcBef>
                <a:spcPct val="20000"/>
              </a:spcBef>
              <a:buChar char="–"/>
              <a:defRPr sz="2000">
                <a:solidFill>
                  <a:schemeClr val="tx1"/>
                </a:solidFill>
                <a:latin typeface="Arial" charset="0"/>
                <a:ea typeface="宋体" pitchFamily="2" charset="-122"/>
              </a:defRPr>
            </a:lvl4pPr>
            <a:lvl5pPr marL="2057400" indent="-228600" eaLnBrk="0" hangingPunct="0">
              <a:spcBef>
                <a:spcPct val="20000"/>
              </a:spcBef>
              <a:buChar char="»"/>
              <a:defRPr sz="2000">
                <a:solidFill>
                  <a:schemeClr val="tx1"/>
                </a:solidFill>
                <a:latin typeface="Arial"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charset="0"/>
                <a:ea typeface="宋体" pitchFamily="2" charset="-122"/>
              </a:defRPr>
            </a:lvl9pPr>
          </a:lstStyle>
          <a:p>
            <a:pPr marL="0" marR="0" lvl="0" indent="0" algn="l" defTabSz="914400" rtl="0" eaLnBrk="1" fontAlgn="base" latinLnBrk="0" hangingPunct="1">
              <a:lnSpc>
                <a:spcPct val="100000"/>
              </a:lnSpc>
              <a:spcBef>
                <a:spcPct val="50000"/>
              </a:spcBef>
              <a:spcAft>
                <a:spcPct val="0"/>
              </a:spcAft>
              <a:buClrTx/>
              <a:buSzTx/>
              <a:buFontTx/>
              <a:buChar char="•"/>
              <a:tabLst/>
              <a:defRPr/>
            </a:pPr>
            <a:r>
              <a:rPr kumimoji="0" lang="en-US" altLang="zh-CN" sz="2200" b="0" i="0" u="none" strike="noStrike" kern="1200" cap="none" spc="0" normalizeH="0" baseline="0" noProof="0" dirty="0" smtClean="0">
                <a:ln>
                  <a:noFill/>
                </a:ln>
                <a:solidFill>
                  <a:srgbClr val="0000CC"/>
                </a:solidFill>
                <a:effectLst/>
                <a:uLnTx/>
                <a:uFillTx/>
                <a:latin typeface="Tahoma" pitchFamily="34" charset="0"/>
                <a:ea typeface="宋体" pitchFamily="2" charset="-122"/>
                <a:cs typeface="+mn-cs"/>
              </a:rPr>
              <a:t> </a:t>
            </a:r>
            <a:r>
              <a:rPr kumimoji="0" lang="en-US" altLang="zh-CN" sz="2200" b="0" i="0" u="none" strike="noStrike" kern="1200" cap="none" spc="0" normalizeH="0" baseline="0" noProof="0" dirty="0" err="1" smtClean="0">
                <a:ln>
                  <a:noFill/>
                </a:ln>
                <a:solidFill>
                  <a:srgbClr val="0000CC"/>
                </a:solidFill>
                <a:effectLst/>
                <a:uLnTx/>
                <a:uFillTx/>
                <a:latin typeface="Tahoma" pitchFamily="34" charset="0"/>
                <a:ea typeface="宋体" pitchFamily="2" charset="-122"/>
                <a:cs typeface="+mn-cs"/>
              </a:rPr>
              <a:t>Lieb-Mattis</a:t>
            </a:r>
            <a:r>
              <a:rPr kumimoji="0" lang="en-US" altLang="zh-CN" sz="2200" b="0" i="0" u="none" strike="noStrike" kern="1200" cap="none" spc="0" normalizeH="0" baseline="0" noProof="0" dirty="0" smtClean="0">
                <a:ln>
                  <a:noFill/>
                </a:ln>
                <a:solidFill>
                  <a:srgbClr val="0000CC"/>
                </a:solidFill>
                <a:effectLst/>
                <a:uLnTx/>
                <a:uFillTx/>
                <a:latin typeface="Tahoma" pitchFamily="34" charset="0"/>
                <a:ea typeface="宋体" pitchFamily="2" charset="-122"/>
                <a:cs typeface="+mn-cs"/>
              </a:rPr>
              <a:t> theorem: </a:t>
            </a:r>
            <a:r>
              <a:rPr kumimoji="0" lang="en-US" altLang="zh-CN" sz="2200" b="0" i="0" u="none" strike="noStrike" kern="1200" cap="none" spc="0" normalizeH="0" baseline="0" noProof="0" dirty="0" smtClean="0">
                <a:ln>
                  <a:noFill/>
                </a:ln>
                <a:solidFill>
                  <a:srgbClr val="FF0000"/>
                </a:solidFill>
                <a:effectLst/>
                <a:uLnTx/>
                <a:uFillTx/>
                <a:latin typeface="Tahoma" pitchFamily="34" charset="0"/>
                <a:ea typeface="宋体" pitchFamily="2" charset="-122"/>
                <a:cs typeface="+mn-cs"/>
              </a:rPr>
              <a:t>No ferromagnetism in 1D</a:t>
            </a:r>
            <a:r>
              <a:rPr kumimoji="0" lang="en-US" altLang="zh-CN" sz="2200" b="0" i="0" u="none" strike="noStrike" kern="1200" cap="none" spc="0" normalizeH="0" baseline="0" noProof="0" dirty="0" smtClean="0">
                <a:ln>
                  <a:noFill/>
                </a:ln>
                <a:solidFill>
                  <a:srgbClr val="0000CC"/>
                </a:solidFill>
                <a:effectLst/>
                <a:uLnTx/>
                <a:uFillTx/>
                <a:latin typeface="Tahoma" pitchFamily="34" charset="0"/>
                <a:ea typeface="宋体" pitchFamily="2" charset="-122"/>
                <a:cs typeface="+mn-cs"/>
              </a:rPr>
              <a:t>. </a:t>
            </a:r>
            <a:endParaRPr kumimoji="0" lang="en-US" altLang="zh-CN" sz="2200" b="0" i="0" u="none" strike="noStrike" kern="1200" cap="none" spc="0" normalizeH="0" baseline="0" noProof="0" dirty="0" smtClean="0">
              <a:ln>
                <a:noFill/>
              </a:ln>
              <a:solidFill>
                <a:srgbClr val="0000CC"/>
              </a:solidFill>
              <a:effectLst/>
              <a:uLnTx/>
              <a:uFillTx/>
              <a:latin typeface="Tahoma" pitchFamily="34" charset="0"/>
              <a:ea typeface="宋体" pitchFamily="2" charset="-122"/>
              <a:cs typeface="+mn-cs"/>
              <a:sym typeface="Wingdings" panose="05000000000000000000" pitchFamily="2" charset="2"/>
            </a:endParaRPr>
          </a:p>
        </p:txBody>
      </p:sp>
      <mc:AlternateContent xmlns:mc="http://schemas.openxmlformats.org/markup-compatibility/2006" xmlns:a14="http://schemas.microsoft.com/office/drawing/2010/main">
        <mc:Choice Requires="a14">
          <p:sp>
            <p:nvSpPr>
              <p:cNvPr id="56" name="Text Box 13"/>
              <p:cNvSpPr txBox="1">
                <a:spLocks noChangeArrowheads="1"/>
              </p:cNvSpPr>
              <p:nvPr/>
            </p:nvSpPr>
            <p:spPr bwMode="auto">
              <a:xfrm>
                <a:off x="628046" y="2516913"/>
                <a:ext cx="1451335" cy="43088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ea typeface="宋体" pitchFamily="2" charset="-122"/>
                  </a:defRPr>
                </a:lvl1pPr>
                <a:lvl2pPr marL="742950" indent="-285750" eaLnBrk="0" hangingPunct="0">
                  <a:spcBef>
                    <a:spcPct val="20000"/>
                  </a:spcBef>
                  <a:buChar char="–"/>
                  <a:defRPr sz="2800">
                    <a:solidFill>
                      <a:schemeClr val="tx1"/>
                    </a:solidFill>
                    <a:latin typeface="Arial" charset="0"/>
                    <a:ea typeface="宋体" pitchFamily="2" charset="-122"/>
                  </a:defRPr>
                </a:lvl2pPr>
                <a:lvl3pPr marL="1143000" indent="-228600" eaLnBrk="0" hangingPunct="0">
                  <a:spcBef>
                    <a:spcPct val="20000"/>
                  </a:spcBef>
                  <a:buChar char="•"/>
                  <a:defRPr sz="2400">
                    <a:solidFill>
                      <a:schemeClr val="tx1"/>
                    </a:solidFill>
                    <a:latin typeface="Arial" charset="0"/>
                    <a:ea typeface="宋体" pitchFamily="2" charset="-122"/>
                  </a:defRPr>
                </a:lvl3pPr>
                <a:lvl4pPr marL="1600200" indent="-228600" eaLnBrk="0" hangingPunct="0">
                  <a:spcBef>
                    <a:spcPct val="20000"/>
                  </a:spcBef>
                  <a:buChar char="–"/>
                  <a:defRPr sz="2000">
                    <a:solidFill>
                      <a:schemeClr val="tx1"/>
                    </a:solidFill>
                    <a:latin typeface="Arial" charset="0"/>
                    <a:ea typeface="宋体" pitchFamily="2" charset="-122"/>
                  </a:defRPr>
                </a:lvl4pPr>
                <a:lvl5pPr marL="2057400" indent="-228600" eaLnBrk="0" hangingPunct="0">
                  <a:spcBef>
                    <a:spcPct val="20000"/>
                  </a:spcBef>
                  <a:buChar char="»"/>
                  <a:defRPr sz="2000">
                    <a:solidFill>
                      <a:schemeClr val="tx1"/>
                    </a:solidFill>
                    <a:latin typeface="Arial"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charset="0"/>
                    <a:ea typeface="宋体" pitchFamily="2" charset="-122"/>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altLang="zh-CN" sz="2200" b="0" i="1" u="none" strike="noStrike" kern="1200" cap="none" spc="0" normalizeH="0" baseline="0" noProof="0" smtClean="0">
                          <a:ln>
                            <a:noFill/>
                          </a:ln>
                          <a:solidFill>
                            <a:srgbClr val="0000CC"/>
                          </a:solidFill>
                          <a:effectLst/>
                          <a:uLnTx/>
                          <a:uFillTx/>
                          <a:latin typeface="Cambria Math" panose="02040503050406030204" pitchFamily="18" charset="0"/>
                          <a:ea typeface="宋体" pitchFamily="2" charset="-122"/>
                          <a:cs typeface="+mn-cs"/>
                        </a:rPr>
                        <m:t>𝜓</m:t>
                      </m:r>
                      <m:r>
                        <a:rPr kumimoji="0" lang="en-US" altLang="zh-CN" sz="2200" b="0" i="1" u="none" strike="noStrike" kern="1200" cap="none" spc="0" normalizeH="0" baseline="0" noProof="0" smtClean="0">
                          <a:ln>
                            <a:noFill/>
                          </a:ln>
                          <a:solidFill>
                            <a:srgbClr val="0000CC"/>
                          </a:solidFill>
                          <a:effectLst/>
                          <a:uLnTx/>
                          <a:uFillTx/>
                          <a:latin typeface="Cambria Math" panose="02040503050406030204" pitchFamily="18" charset="0"/>
                          <a:ea typeface="宋体" pitchFamily="2" charset="-122"/>
                          <a:cs typeface="+mn-cs"/>
                        </a:rPr>
                        <m:t>(</m:t>
                      </m:r>
                      <m:sSub>
                        <m:sSubPr>
                          <m:ctrlPr>
                            <a:rPr kumimoji="0" lang="en-US" altLang="zh-CN" sz="2200" b="0" i="1" u="none" strike="noStrike" kern="1200" cap="none" spc="0" normalizeH="0" baseline="0" noProof="0" smtClean="0">
                              <a:ln>
                                <a:noFill/>
                              </a:ln>
                              <a:solidFill>
                                <a:srgbClr val="0000CC"/>
                              </a:solidFill>
                              <a:effectLst/>
                              <a:uLnTx/>
                              <a:uFillTx/>
                              <a:latin typeface="Cambria Math" panose="02040503050406030204" pitchFamily="18" charset="0"/>
                              <a:ea typeface="宋体" pitchFamily="2" charset="-122"/>
                              <a:cs typeface="+mn-cs"/>
                            </a:rPr>
                          </m:ctrlPr>
                        </m:sSubPr>
                        <m:e>
                          <m:r>
                            <a:rPr kumimoji="0" lang="en-US" altLang="zh-CN" sz="2200" b="0" i="1" u="none" strike="noStrike" kern="1200" cap="none" spc="0" normalizeH="0" baseline="0" noProof="0" smtClean="0">
                              <a:ln>
                                <a:noFill/>
                              </a:ln>
                              <a:solidFill>
                                <a:srgbClr val="0000CC"/>
                              </a:solidFill>
                              <a:effectLst/>
                              <a:uLnTx/>
                              <a:uFillTx/>
                              <a:latin typeface="Cambria Math" panose="02040503050406030204" pitchFamily="18" charset="0"/>
                              <a:ea typeface="宋体" pitchFamily="2" charset="-122"/>
                              <a:cs typeface="+mn-cs"/>
                            </a:rPr>
                            <m:t>𝑟</m:t>
                          </m:r>
                        </m:e>
                        <m:sub>
                          <m:r>
                            <a:rPr kumimoji="0" lang="en-US" altLang="zh-CN" sz="2200" b="0" i="1" u="none" strike="noStrike" kern="1200" cap="none" spc="0" normalizeH="0" baseline="0" noProof="0" smtClean="0">
                              <a:ln>
                                <a:noFill/>
                              </a:ln>
                              <a:solidFill>
                                <a:srgbClr val="0000CC"/>
                              </a:solidFill>
                              <a:effectLst/>
                              <a:uLnTx/>
                              <a:uFillTx/>
                              <a:latin typeface="Cambria Math" panose="02040503050406030204" pitchFamily="18" charset="0"/>
                              <a:ea typeface="宋体" pitchFamily="2" charset="-122"/>
                              <a:cs typeface="+mn-cs"/>
                            </a:rPr>
                            <m:t>1</m:t>
                          </m:r>
                        </m:sub>
                      </m:sSub>
                      <m:r>
                        <a:rPr kumimoji="0" lang="en-US" altLang="zh-CN" sz="2200" b="0" i="1" u="none" strike="noStrike" kern="1200" cap="none" spc="0" normalizeH="0" baseline="0" noProof="0" smtClean="0">
                          <a:ln>
                            <a:noFill/>
                          </a:ln>
                          <a:solidFill>
                            <a:srgbClr val="0000CC"/>
                          </a:solidFill>
                          <a:effectLst/>
                          <a:uLnTx/>
                          <a:uFillTx/>
                          <a:latin typeface="Cambria Math" panose="02040503050406030204" pitchFamily="18" charset="0"/>
                          <a:ea typeface="宋体" pitchFamily="2" charset="-122"/>
                          <a:cs typeface="+mn-cs"/>
                        </a:rPr>
                        <m:t>−</m:t>
                      </m:r>
                      <m:sSub>
                        <m:sSubPr>
                          <m:ctrlPr>
                            <a:rPr kumimoji="0" lang="en-US" altLang="zh-CN" sz="2200" b="0" i="1" u="none" strike="noStrike" kern="1200" cap="none" spc="0" normalizeH="0" baseline="0" noProof="0" smtClean="0">
                              <a:ln>
                                <a:noFill/>
                              </a:ln>
                              <a:solidFill>
                                <a:srgbClr val="0000CC"/>
                              </a:solidFill>
                              <a:effectLst/>
                              <a:uLnTx/>
                              <a:uFillTx/>
                              <a:latin typeface="Cambria Math" panose="02040503050406030204" pitchFamily="18" charset="0"/>
                              <a:ea typeface="宋体" pitchFamily="2" charset="-122"/>
                              <a:cs typeface="+mn-cs"/>
                            </a:rPr>
                          </m:ctrlPr>
                        </m:sSubPr>
                        <m:e>
                          <m:r>
                            <a:rPr kumimoji="0" lang="en-US" altLang="zh-CN" sz="2200" b="0" i="1" u="none" strike="noStrike" kern="1200" cap="none" spc="0" normalizeH="0" baseline="0" noProof="0" smtClean="0">
                              <a:ln>
                                <a:noFill/>
                              </a:ln>
                              <a:solidFill>
                                <a:srgbClr val="0000CC"/>
                              </a:solidFill>
                              <a:effectLst/>
                              <a:uLnTx/>
                              <a:uFillTx/>
                              <a:latin typeface="Cambria Math" panose="02040503050406030204" pitchFamily="18" charset="0"/>
                              <a:ea typeface="宋体" pitchFamily="2" charset="-122"/>
                              <a:cs typeface="+mn-cs"/>
                            </a:rPr>
                            <m:t>𝑟</m:t>
                          </m:r>
                        </m:e>
                        <m:sub>
                          <m:r>
                            <a:rPr kumimoji="0" lang="en-US" altLang="zh-CN" sz="2200" b="0" i="1" u="none" strike="noStrike" kern="1200" cap="none" spc="0" normalizeH="0" baseline="0" noProof="0" smtClean="0">
                              <a:ln>
                                <a:noFill/>
                              </a:ln>
                              <a:solidFill>
                                <a:srgbClr val="0000CC"/>
                              </a:solidFill>
                              <a:effectLst/>
                              <a:uLnTx/>
                              <a:uFillTx/>
                              <a:latin typeface="Cambria Math" panose="02040503050406030204" pitchFamily="18" charset="0"/>
                              <a:ea typeface="宋体" pitchFamily="2" charset="-122"/>
                              <a:cs typeface="+mn-cs"/>
                            </a:rPr>
                            <m:t>2</m:t>
                          </m:r>
                        </m:sub>
                      </m:sSub>
                      <m:r>
                        <a:rPr kumimoji="0" lang="en-US" altLang="zh-CN" sz="2200" b="0" i="1" u="none" strike="noStrike" kern="1200" cap="none" spc="0" normalizeH="0" baseline="0" noProof="0" smtClean="0">
                          <a:ln>
                            <a:noFill/>
                          </a:ln>
                          <a:solidFill>
                            <a:srgbClr val="0000CC"/>
                          </a:solidFill>
                          <a:effectLst/>
                          <a:uLnTx/>
                          <a:uFillTx/>
                          <a:latin typeface="Cambria Math" panose="02040503050406030204" pitchFamily="18" charset="0"/>
                          <a:ea typeface="宋体" pitchFamily="2" charset="-122"/>
                          <a:cs typeface="+mn-cs"/>
                        </a:rPr>
                        <m:t>)</m:t>
                      </m:r>
                    </m:oMath>
                  </m:oMathPara>
                </a14:m>
                <a:endParaRPr kumimoji="0" lang="en-US" altLang="zh-CN" sz="2200" b="0" i="0" u="none" strike="noStrike" kern="1200" cap="none" spc="0" normalizeH="0" baseline="0" noProof="0" dirty="0">
                  <a:ln>
                    <a:noFill/>
                  </a:ln>
                  <a:solidFill>
                    <a:srgbClr val="0000CC"/>
                  </a:solidFill>
                  <a:effectLst/>
                  <a:uLnTx/>
                  <a:uFillTx/>
                  <a:latin typeface="Tahoma" pitchFamily="34" charset="0"/>
                  <a:ea typeface="宋体" pitchFamily="2" charset="-122"/>
                  <a:cs typeface="+mn-cs"/>
                </a:endParaRPr>
              </a:p>
            </p:txBody>
          </p:sp>
        </mc:Choice>
        <mc:Fallback xmlns="">
          <p:sp>
            <p:nvSpPr>
              <p:cNvPr id="56" name="Text Box 13"/>
              <p:cNvSpPr txBox="1">
                <a:spLocks noRot="1" noChangeAspect="1" noMove="1" noResize="1" noEditPoints="1" noAdjustHandles="1" noChangeArrowheads="1" noChangeShapeType="1" noTextEdit="1"/>
              </p:cNvSpPr>
              <p:nvPr/>
            </p:nvSpPr>
            <p:spPr bwMode="auto">
              <a:xfrm>
                <a:off x="628046" y="2516913"/>
                <a:ext cx="1451335" cy="430887"/>
              </a:xfrm>
              <a:prstGeom prst="rect">
                <a:avLst/>
              </a:prstGeom>
              <a:blipFill>
                <a:blip r:embed="rId5"/>
                <a:stretch>
                  <a:fillRect l="-840" r="-1681" b="-18310"/>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a:noFill/>
                  </a:rPr>
                  <a:t> </a:t>
                </a:r>
              </a:p>
            </p:txBody>
          </p:sp>
        </mc:Fallback>
      </mc:AlternateContent>
    </p:spTree>
    <p:extLst>
      <p:ext uri="{BB962C8B-B14F-4D97-AF65-F5344CB8AC3E}">
        <p14:creationId xmlns:p14="http://schemas.microsoft.com/office/powerpoint/2010/main" val="1262078608"/>
      </p:ext>
    </p:extLst>
  </p:cSld>
  <p:clrMapOvr>
    <a:masterClrMapping/>
  </p:clrMapOvr>
  <mc:AlternateContent xmlns:mc="http://schemas.openxmlformats.org/markup-compatibility/2006" xmlns:p14="http://schemas.microsoft.com/office/powerpoint/2010/main">
    <mc:Choice Requires="p14">
      <p:transition p14:dur="0" advTm="64950"/>
    </mc:Choice>
    <mc:Fallback xmlns="">
      <p:transition advTm="6495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 grpId="0"/>
      <p:bldP spid="6" grpId="0"/>
      <p:bldP spid="55"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AutoShape 2"/>
          <p:cNvSpPr>
            <a:spLocks noChangeArrowheads="1"/>
          </p:cNvSpPr>
          <p:nvPr/>
        </p:nvSpPr>
        <p:spPr bwMode="auto">
          <a:xfrm>
            <a:off x="380448" y="5390780"/>
            <a:ext cx="7990594" cy="1356552"/>
          </a:xfrm>
          <a:prstGeom prst="roundRect">
            <a:avLst>
              <a:gd name="adj" fmla="val 16667"/>
            </a:avLst>
          </a:prstGeom>
          <a:solidFill>
            <a:srgbClr val="00FF00">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Arial" charset="0"/>
                <a:ea typeface="宋体" pitchFamily="2" charset="-122"/>
              </a:defRPr>
            </a:lvl1pPr>
            <a:lvl2pPr marL="742950" indent="-285750" eaLnBrk="0" hangingPunct="0">
              <a:spcBef>
                <a:spcPct val="20000"/>
              </a:spcBef>
              <a:buChar char="–"/>
              <a:defRPr sz="2800">
                <a:solidFill>
                  <a:schemeClr val="tx1"/>
                </a:solidFill>
                <a:latin typeface="Arial" charset="0"/>
                <a:ea typeface="宋体" pitchFamily="2" charset="-122"/>
              </a:defRPr>
            </a:lvl2pPr>
            <a:lvl3pPr marL="1143000" indent="-228600" eaLnBrk="0" hangingPunct="0">
              <a:spcBef>
                <a:spcPct val="20000"/>
              </a:spcBef>
              <a:buChar char="•"/>
              <a:defRPr sz="2400">
                <a:solidFill>
                  <a:schemeClr val="tx1"/>
                </a:solidFill>
                <a:latin typeface="Arial" charset="0"/>
                <a:ea typeface="宋体" pitchFamily="2" charset="-122"/>
              </a:defRPr>
            </a:lvl3pPr>
            <a:lvl4pPr marL="1600200" indent="-228600" eaLnBrk="0" hangingPunct="0">
              <a:spcBef>
                <a:spcPct val="20000"/>
              </a:spcBef>
              <a:buChar char="–"/>
              <a:defRPr sz="2000">
                <a:solidFill>
                  <a:schemeClr val="tx1"/>
                </a:solidFill>
                <a:latin typeface="Arial" charset="0"/>
                <a:ea typeface="宋体" pitchFamily="2" charset="-122"/>
              </a:defRPr>
            </a:lvl4pPr>
            <a:lvl5pPr marL="2057400" indent="-228600" eaLnBrk="0" hangingPunct="0">
              <a:spcBef>
                <a:spcPct val="20000"/>
              </a:spcBef>
              <a:buChar char="»"/>
              <a:defRPr sz="2000">
                <a:solidFill>
                  <a:schemeClr val="tx1"/>
                </a:solidFill>
                <a:latin typeface="Arial"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charset="0"/>
                <a:ea typeface="宋体"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zh-CN" sz="1800" b="0" i="0" u="none" strike="noStrike" kern="1200" cap="none" spc="0" normalizeH="0" baseline="0" noProof="0">
              <a:ln>
                <a:noFill/>
              </a:ln>
              <a:solidFill>
                <a:prstClr val="black"/>
              </a:solidFill>
              <a:effectLst/>
              <a:uLnTx/>
              <a:uFillTx/>
              <a:latin typeface="Arial" charset="0"/>
              <a:ea typeface="宋体" pitchFamily="2" charset="-122"/>
              <a:cs typeface="+mn-cs"/>
            </a:endParaRPr>
          </a:p>
        </p:txBody>
      </p:sp>
      <p:sp>
        <p:nvSpPr>
          <p:cNvPr id="69" name="圆角矩形 4"/>
          <p:cNvSpPr/>
          <p:nvPr/>
        </p:nvSpPr>
        <p:spPr>
          <a:xfrm>
            <a:off x="1233695" y="3740851"/>
            <a:ext cx="6202874" cy="1410002"/>
          </a:xfrm>
          <a:prstGeom prst="roundRect">
            <a:avLst/>
          </a:prstGeom>
          <a:ln/>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 name="Rectangle 3"/>
          <p:cNvSpPr>
            <a:spLocks noGrp="1" noChangeArrowheads="1"/>
          </p:cNvSpPr>
          <p:nvPr>
            <p:ph type="title"/>
          </p:nvPr>
        </p:nvSpPr>
        <p:spPr>
          <a:xfrm>
            <a:off x="368300" y="228600"/>
            <a:ext cx="8362950" cy="525463"/>
          </a:xfrm>
          <a:extLst>
            <a:ext uri="{91240B29-F687-4F45-9708-019B960494DF}">
              <a14:hiddenLine xmlns:a14="http://schemas.microsoft.com/office/drawing/2010/main" w="9525" algn="ctr">
                <a:solidFill>
                  <a:srgbClr val="000000"/>
                </a:solidFill>
                <a:miter lim="800000"/>
                <a:headEnd/>
                <a:tailEnd/>
              </a14:hiddenLine>
            </a:ext>
          </a:extLst>
        </p:spPr>
        <p:txBody>
          <a:bodyPr lIns="89999" tIns="46799" rIns="89999" bIns="46799" rtlCol="0">
            <a:spAutoFit/>
          </a:bodyPr>
          <a:lstStyle/>
          <a:p>
            <a:pPr fontAlgn="auto">
              <a:spcAft>
                <a:spcPts val="0"/>
              </a:spcAft>
              <a:defRPr/>
            </a:pPr>
            <a:r>
              <a:rPr lang="en-US" altLang="zh-CN" sz="2800" u="sng" dirty="0" smtClean="0">
                <a:latin typeface="Tahoma" panose="020B0604030504040204" pitchFamily="34" charset="0"/>
                <a:ea typeface="Tahoma" panose="020B0604030504040204" pitchFamily="34" charset="0"/>
                <a:cs typeface="Tahoma" panose="020B0604030504040204" pitchFamily="34" charset="0"/>
              </a:rPr>
              <a:t>Strong correlation + </a:t>
            </a:r>
            <a:r>
              <a:rPr lang="en-US" altLang="zh-CN" sz="2800" u="sng" dirty="0" err="1" smtClean="0">
                <a:latin typeface="Tahoma" panose="020B0604030504040204" pitchFamily="34" charset="0"/>
                <a:ea typeface="Tahoma" panose="020B0604030504040204" pitchFamily="34" charset="0"/>
                <a:cs typeface="Tahoma" panose="020B0604030504040204" pitchFamily="34" charset="0"/>
              </a:rPr>
              <a:t>Hund’s</a:t>
            </a:r>
            <a:r>
              <a:rPr lang="en-US" altLang="zh-CN" sz="2800" u="sng" dirty="0" smtClean="0">
                <a:latin typeface="Tahoma" panose="020B0604030504040204" pitchFamily="34" charset="0"/>
                <a:ea typeface="Tahoma" panose="020B0604030504040204" pitchFamily="34" charset="0"/>
                <a:cs typeface="Tahoma" panose="020B0604030504040204" pitchFamily="34" charset="0"/>
              </a:rPr>
              <a:t> rule</a:t>
            </a:r>
            <a:endParaRPr lang="ru-RU" altLang="zh-CN" sz="2800" u="sng" dirty="0">
              <a:latin typeface="Tahoma" panose="020B0604030504040204" pitchFamily="34" charset="0"/>
              <a:ea typeface="Tahoma" panose="020B0604030504040204" pitchFamily="34" charset="0"/>
              <a:cs typeface="Tahoma" panose="020B0604030504040204" pitchFamily="34" charset="0"/>
            </a:endParaRPr>
          </a:p>
        </p:txBody>
      </p:sp>
      <p:sp>
        <p:nvSpPr>
          <p:cNvPr id="92167" name="Rectangle 5"/>
          <p:cNvSpPr>
            <a:spLocks noChangeArrowheads="1"/>
          </p:cNvSpPr>
          <p:nvPr/>
        </p:nvSpPr>
        <p:spPr bwMode="auto">
          <a:xfrm>
            <a:off x="419750" y="1545472"/>
            <a:ext cx="7033862"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ea typeface="宋体" pitchFamily="2" charset="-122"/>
              </a:defRPr>
            </a:lvl1pPr>
            <a:lvl2pPr marL="742950" indent="-285750" eaLnBrk="0" hangingPunct="0">
              <a:spcBef>
                <a:spcPct val="20000"/>
              </a:spcBef>
              <a:buFont typeface="Arial" charset="0"/>
              <a:buChar char="–"/>
              <a:defRPr sz="2800">
                <a:solidFill>
                  <a:schemeClr val="tx1"/>
                </a:solidFill>
                <a:latin typeface="Calibri" pitchFamily="34" charset="0"/>
                <a:ea typeface="宋体" pitchFamily="2" charset="-122"/>
              </a:defRPr>
            </a:lvl2pPr>
            <a:lvl3pPr marL="1143000" indent="-228600" eaLnBrk="0" hangingPunct="0">
              <a:spcBef>
                <a:spcPct val="20000"/>
              </a:spcBef>
              <a:buFont typeface="Arial" charset="0"/>
              <a:buChar char="•"/>
              <a:defRPr sz="2400">
                <a:solidFill>
                  <a:schemeClr val="tx1"/>
                </a:solidFill>
                <a:latin typeface="Calibri" pitchFamily="34" charset="0"/>
                <a:ea typeface="宋体" pitchFamily="2" charset="-122"/>
              </a:defRPr>
            </a:lvl3pPr>
            <a:lvl4pPr marL="1600200" indent="-228600" eaLnBrk="0" hangingPunct="0">
              <a:spcBef>
                <a:spcPct val="20000"/>
              </a:spcBef>
              <a:buFont typeface="Arial" charset="0"/>
              <a:buChar char="–"/>
              <a:defRPr sz="2000">
                <a:solidFill>
                  <a:schemeClr val="tx1"/>
                </a:solidFill>
                <a:latin typeface="Calibri" pitchFamily="34" charset="0"/>
                <a:ea typeface="宋体" pitchFamily="2" charset="-122"/>
              </a:defRPr>
            </a:lvl4pPr>
            <a:lvl5pPr marL="2057400" indent="-228600" eaLnBrk="0" hangingPunct="0">
              <a:spcBef>
                <a:spcPct val="20000"/>
              </a:spcBef>
              <a:buFont typeface="Arial" charset="0"/>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9pPr>
          </a:lstStyle>
          <a:p>
            <a:pPr marL="0" marR="0" lvl="0" indent="0" algn="l" defTabSz="914400" rtl="0" eaLnBrk="1" fontAlgn="base" latinLnBrk="0" hangingPunct="1">
              <a:lnSpc>
                <a:spcPct val="100000"/>
              </a:lnSpc>
              <a:spcBef>
                <a:spcPct val="0"/>
              </a:spcBef>
              <a:spcAft>
                <a:spcPct val="0"/>
              </a:spcAft>
              <a:buClrTx/>
              <a:buSzTx/>
              <a:buFontTx/>
              <a:buChar char="•"/>
              <a:tabLst/>
              <a:defRPr/>
            </a:pPr>
            <a:r>
              <a:rPr kumimoji="0" lang="en-US" altLang="zh-CN" sz="2200" b="0" i="0" u="none" strike="noStrike" kern="1200" cap="none" spc="0" normalizeH="0" baseline="0" noProof="0" dirty="0">
                <a:ln>
                  <a:noFill/>
                </a:ln>
                <a:solidFill>
                  <a:srgbClr val="0000CC"/>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altLang="zh-CN" sz="2200" b="0" i="0" u="none" strike="noStrike" kern="1200" cap="none" spc="0" normalizeH="0" baseline="0" noProof="0" dirty="0" smtClean="0">
                <a:ln>
                  <a:noFill/>
                </a:ln>
                <a:solidFill>
                  <a:srgbClr val="0000CC"/>
                </a:solidFill>
                <a:effectLst/>
                <a:uLnTx/>
                <a:uFillTx/>
                <a:latin typeface="Tahoma" panose="020B0604030504040204" pitchFamily="34" charset="0"/>
                <a:ea typeface="Tahoma" panose="020B0604030504040204" pitchFamily="34" charset="0"/>
                <a:cs typeface="Tahoma" panose="020B0604030504040204" pitchFamily="34" charset="0"/>
              </a:rPr>
              <a:t>Inter-orbital </a:t>
            </a:r>
            <a:r>
              <a:rPr kumimoji="0" lang="en-US" altLang="zh-CN" sz="2200" b="1" i="0" u="none" strike="noStrike" kern="1200" cap="none" spc="0" normalizeH="0" baseline="0" noProof="0" dirty="0" smtClean="0">
                <a:ln>
                  <a:noFill/>
                </a:ln>
                <a:solidFill>
                  <a:srgbClr val="0000CC"/>
                </a:solidFill>
                <a:effectLst/>
                <a:uLnTx/>
                <a:uFillTx/>
                <a:latin typeface="Tahoma" panose="020B0604030504040204" pitchFamily="34" charset="0"/>
                <a:ea typeface="Tahoma" panose="020B0604030504040204" pitchFamily="34" charset="0"/>
                <a:cs typeface="Tahoma" panose="020B0604030504040204" pitchFamily="34" charset="0"/>
              </a:rPr>
              <a:t>Hund’s coupling </a:t>
            </a:r>
            <a:r>
              <a:rPr kumimoji="0" lang="en-US" altLang="zh-CN" sz="2200" b="0" i="0" u="none" strike="noStrike" kern="1200" cap="none" spc="0" normalizeH="0" baseline="0" noProof="0" dirty="0" smtClean="0">
                <a:ln>
                  <a:noFill/>
                </a:ln>
                <a:solidFill>
                  <a:srgbClr val="0000CC"/>
                </a:solidFill>
                <a:effectLst/>
                <a:uLnTx/>
                <a:uFillTx/>
                <a:latin typeface="Tahoma" panose="020B0604030504040204" pitchFamily="34" charset="0"/>
                <a:ea typeface="Tahoma" panose="020B0604030504040204" pitchFamily="34" charset="0"/>
                <a:cs typeface="Tahoma" panose="020B0604030504040204" pitchFamily="34" charset="0"/>
              </a:rPr>
              <a:t>J&gt;0, and repulsion V. </a:t>
            </a:r>
            <a:endParaRPr kumimoji="0" lang="en-US" altLang="zh-CN" sz="2200" b="0" i="0" u="none" strike="noStrike" kern="1200" cap="none" spc="0" normalizeH="0" baseline="0" noProof="0" dirty="0">
              <a:ln>
                <a:noFill/>
              </a:ln>
              <a:solidFill>
                <a:srgbClr val="0000CC"/>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92171" name="Rectangle 57"/>
          <p:cNvSpPr>
            <a:spLocks noChangeArrowheads="1"/>
          </p:cNvSpPr>
          <p:nvPr/>
        </p:nvSpPr>
        <p:spPr bwMode="auto">
          <a:xfrm>
            <a:off x="1244659" y="4011527"/>
            <a:ext cx="94456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宋体" pitchFamily="2" charset="-122"/>
              </a:defRPr>
            </a:lvl1pPr>
            <a:lvl2pPr marL="742950" indent="-285750" eaLnBrk="0" hangingPunct="0">
              <a:spcBef>
                <a:spcPct val="20000"/>
              </a:spcBef>
              <a:buFont typeface="Arial" charset="0"/>
              <a:buChar char="–"/>
              <a:defRPr sz="2800">
                <a:solidFill>
                  <a:schemeClr val="tx1"/>
                </a:solidFill>
                <a:latin typeface="Calibri" pitchFamily="34" charset="0"/>
                <a:ea typeface="宋体" pitchFamily="2" charset="-122"/>
              </a:defRPr>
            </a:lvl2pPr>
            <a:lvl3pPr marL="1143000" indent="-228600" eaLnBrk="0" hangingPunct="0">
              <a:spcBef>
                <a:spcPct val="20000"/>
              </a:spcBef>
              <a:buFont typeface="Arial" charset="0"/>
              <a:buChar char="•"/>
              <a:defRPr sz="2400">
                <a:solidFill>
                  <a:schemeClr val="tx1"/>
                </a:solidFill>
                <a:latin typeface="Calibri" pitchFamily="34" charset="0"/>
                <a:ea typeface="宋体" pitchFamily="2" charset="-122"/>
              </a:defRPr>
            </a:lvl3pPr>
            <a:lvl4pPr marL="1600200" indent="-228600" eaLnBrk="0" hangingPunct="0">
              <a:spcBef>
                <a:spcPct val="20000"/>
              </a:spcBef>
              <a:buFont typeface="Arial" charset="0"/>
              <a:buChar char="–"/>
              <a:defRPr sz="2000">
                <a:solidFill>
                  <a:schemeClr val="tx1"/>
                </a:solidFill>
                <a:latin typeface="Calibri" pitchFamily="34" charset="0"/>
                <a:ea typeface="宋体" pitchFamily="2" charset="-122"/>
              </a:defRPr>
            </a:lvl4pPr>
            <a:lvl5pPr marL="2057400" indent="-228600" eaLnBrk="0" hangingPunct="0">
              <a:spcBef>
                <a:spcPct val="20000"/>
              </a:spcBef>
              <a:buFont typeface="Arial" charset="0"/>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2000" b="1" i="0" u="none" strike="noStrike" kern="1200" cap="none" spc="0" normalizeH="0" baseline="0" noProof="0" dirty="0">
                <a:ln>
                  <a:noFill/>
                </a:ln>
                <a:solidFill>
                  <a:srgbClr val="0000CC"/>
                </a:solidFill>
                <a:effectLst/>
                <a:uLnTx/>
                <a:uFillTx/>
                <a:latin typeface="Calibri" pitchFamily="34" charset="0"/>
                <a:ea typeface="宋体" pitchFamily="2" charset="-122"/>
                <a:cs typeface="+mn-cs"/>
              </a:rPr>
              <a:t>3-fold triplet </a:t>
            </a:r>
            <a:endParaRPr kumimoji="0" lang="en-US" altLang="zh-CN" sz="2000" b="1" i="0" u="none" strike="noStrike" kern="1200" cap="none" spc="0" normalizeH="0" baseline="0" noProof="0" dirty="0">
              <a:ln>
                <a:noFill/>
              </a:ln>
              <a:solidFill>
                <a:srgbClr val="000000"/>
              </a:solidFill>
              <a:effectLst/>
              <a:uLnTx/>
              <a:uFillTx/>
              <a:latin typeface="Calibri" pitchFamily="34" charset="0"/>
              <a:ea typeface="宋体" pitchFamily="2" charset="-122"/>
              <a:cs typeface="+mn-cs"/>
            </a:endParaRPr>
          </a:p>
        </p:txBody>
      </p:sp>
      <p:sp>
        <p:nvSpPr>
          <p:cNvPr id="92178" name="Rectangle 57"/>
          <p:cNvSpPr>
            <a:spLocks noChangeArrowheads="1"/>
          </p:cNvSpPr>
          <p:nvPr/>
        </p:nvSpPr>
        <p:spPr bwMode="auto">
          <a:xfrm>
            <a:off x="4425589" y="939846"/>
            <a:ext cx="394545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ea typeface="宋体" pitchFamily="2" charset="-122"/>
              </a:defRPr>
            </a:lvl1pPr>
            <a:lvl2pPr marL="742950" indent="-285750" eaLnBrk="0" hangingPunct="0">
              <a:spcBef>
                <a:spcPct val="20000"/>
              </a:spcBef>
              <a:buFont typeface="Arial" charset="0"/>
              <a:buChar char="–"/>
              <a:defRPr sz="2800">
                <a:solidFill>
                  <a:schemeClr val="tx1"/>
                </a:solidFill>
                <a:latin typeface="Calibri" pitchFamily="34" charset="0"/>
                <a:ea typeface="宋体" pitchFamily="2" charset="-122"/>
              </a:defRPr>
            </a:lvl2pPr>
            <a:lvl3pPr marL="1143000" indent="-228600" eaLnBrk="0" hangingPunct="0">
              <a:spcBef>
                <a:spcPct val="20000"/>
              </a:spcBef>
              <a:buFont typeface="Arial" charset="0"/>
              <a:buChar char="•"/>
              <a:defRPr sz="2400">
                <a:solidFill>
                  <a:schemeClr val="tx1"/>
                </a:solidFill>
                <a:latin typeface="Calibri" pitchFamily="34" charset="0"/>
                <a:ea typeface="宋体" pitchFamily="2" charset="-122"/>
              </a:defRPr>
            </a:lvl3pPr>
            <a:lvl4pPr marL="1600200" indent="-228600" eaLnBrk="0" hangingPunct="0">
              <a:spcBef>
                <a:spcPct val="20000"/>
              </a:spcBef>
              <a:buFont typeface="Arial" charset="0"/>
              <a:buChar char="–"/>
              <a:defRPr sz="2000">
                <a:solidFill>
                  <a:schemeClr val="tx1"/>
                </a:solidFill>
                <a:latin typeface="Calibri" pitchFamily="34" charset="0"/>
                <a:ea typeface="宋体" pitchFamily="2" charset="-122"/>
              </a:defRPr>
            </a:lvl4pPr>
            <a:lvl5pPr marL="2057400" indent="-228600" eaLnBrk="0" hangingPunct="0">
              <a:spcBef>
                <a:spcPct val="20000"/>
              </a:spcBef>
              <a:buFont typeface="Arial" charset="0"/>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2000" b="1" i="0" u="none" strike="noStrike" kern="1200" cap="none" spc="0" normalizeH="0" baseline="0" noProof="0" dirty="0" smtClean="0">
                <a:ln>
                  <a:noFill/>
                </a:ln>
                <a:solidFill>
                  <a:srgbClr val="0000CC"/>
                </a:solidFill>
                <a:effectLst/>
                <a:uLnTx/>
                <a:uFillTx/>
                <a:latin typeface="Calibri" pitchFamily="34" charset="0"/>
                <a:ea typeface="宋体" pitchFamily="2" charset="-122"/>
                <a:cs typeface="+mn-cs"/>
              </a:rPr>
              <a:t>Intra-orbital singlet projected out</a:t>
            </a:r>
            <a:endParaRPr kumimoji="0" lang="en-US" altLang="zh-CN" sz="2000" b="1" i="0" u="none" strike="noStrike" kern="1200" cap="none" spc="0" normalizeH="0" baseline="0" noProof="0" dirty="0">
              <a:ln>
                <a:noFill/>
              </a:ln>
              <a:solidFill>
                <a:srgbClr val="000000"/>
              </a:solidFill>
              <a:effectLst/>
              <a:uLnTx/>
              <a:uFillTx/>
              <a:latin typeface="Calibri" pitchFamily="34" charset="0"/>
              <a:ea typeface="宋体" pitchFamily="2" charset="-122"/>
              <a:cs typeface="+mn-cs"/>
            </a:endParaRPr>
          </a:p>
        </p:txBody>
      </p:sp>
      <p:sp>
        <p:nvSpPr>
          <p:cNvPr id="52" name="Slide Number Placeholder 5"/>
          <p:cNvSpPr>
            <a:spLocks noGrp="1"/>
          </p:cNvSpPr>
          <p:nvPr>
            <p:ph type="sldNum" sz="quarter" idx="12"/>
          </p:nvPr>
        </p:nvSpPr>
        <p:spPr>
          <a:xfrm>
            <a:off x="6716974" y="6175944"/>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ea typeface="宋体" pitchFamily="2" charset="-122"/>
              </a:defRPr>
            </a:lvl1pPr>
            <a:lvl2pPr marL="742950" indent="-285750" eaLnBrk="0" hangingPunct="0">
              <a:spcBef>
                <a:spcPct val="20000"/>
              </a:spcBef>
              <a:buChar char="–"/>
              <a:defRPr sz="2800">
                <a:solidFill>
                  <a:schemeClr val="tx1"/>
                </a:solidFill>
                <a:latin typeface="Arial" charset="0"/>
                <a:ea typeface="宋体" pitchFamily="2" charset="-122"/>
              </a:defRPr>
            </a:lvl2pPr>
            <a:lvl3pPr marL="1143000" indent="-228600" eaLnBrk="0" hangingPunct="0">
              <a:spcBef>
                <a:spcPct val="20000"/>
              </a:spcBef>
              <a:buChar char="•"/>
              <a:defRPr sz="2400">
                <a:solidFill>
                  <a:schemeClr val="tx1"/>
                </a:solidFill>
                <a:latin typeface="Arial" charset="0"/>
                <a:ea typeface="宋体" pitchFamily="2" charset="-122"/>
              </a:defRPr>
            </a:lvl3pPr>
            <a:lvl4pPr marL="1600200" indent="-228600" eaLnBrk="0" hangingPunct="0">
              <a:spcBef>
                <a:spcPct val="20000"/>
              </a:spcBef>
              <a:buChar char="–"/>
              <a:defRPr sz="2000">
                <a:solidFill>
                  <a:schemeClr val="tx1"/>
                </a:solidFill>
                <a:latin typeface="Arial" charset="0"/>
                <a:ea typeface="宋体" pitchFamily="2" charset="-122"/>
              </a:defRPr>
            </a:lvl4pPr>
            <a:lvl5pPr marL="2057400" indent="-228600" eaLnBrk="0" hangingPunct="0">
              <a:spcBef>
                <a:spcPct val="20000"/>
              </a:spcBef>
              <a:buChar char="»"/>
              <a:defRPr sz="2000">
                <a:solidFill>
                  <a:schemeClr val="tx1"/>
                </a:solidFill>
                <a:latin typeface="Arial"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charset="0"/>
                <a:ea typeface="宋体"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30E6A1F-EC4D-450A-8668-B9BE9A9C5EEE}" type="slidenum">
              <a:rPr kumimoji="0" lang="en-US" altLang="zh-CN" sz="1400" b="0" i="0" u="none" strike="noStrike" kern="1200" cap="none" spc="0" normalizeH="0" baseline="0" noProof="0" smtClean="0">
                <a:ln>
                  <a:noFill/>
                </a:ln>
                <a:solidFill>
                  <a:prstClr val="black"/>
                </a:solidFill>
                <a:effectLst/>
                <a:uLnTx/>
                <a:uFillTx/>
                <a:latin typeface="Arial" charset="0"/>
                <a:ea typeface="宋体"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43</a:t>
            </a:fld>
            <a:endParaRPr kumimoji="0" lang="en-US" altLang="zh-CN" sz="1400" b="0" i="0" u="none" strike="noStrike" kern="1200" cap="none" spc="0" normalizeH="0" baseline="0" noProof="0" dirty="0" smtClean="0">
              <a:ln>
                <a:noFill/>
              </a:ln>
              <a:solidFill>
                <a:prstClr val="black"/>
              </a:solidFill>
              <a:effectLst/>
              <a:uLnTx/>
              <a:uFillTx/>
              <a:latin typeface="Arial" charset="0"/>
              <a:ea typeface="宋体" pitchFamily="2" charset="-122"/>
              <a:cs typeface="+mn-cs"/>
            </a:endParaRPr>
          </a:p>
        </p:txBody>
      </p:sp>
      <mc:AlternateContent xmlns:mc="http://schemas.openxmlformats.org/markup-compatibility/2006" xmlns:a14="http://schemas.microsoft.com/office/drawing/2010/main">
        <mc:Choice Requires="a14">
          <p:sp>
            <p:nvSpPr>
              <p:cNvPr id="53" name="Text Box 13"/>
              <p:cNvSpPr txBox="1">
                <a:spLocks noChangeArrowheads="1"/>
              </p:cNvSpPr>
              <p:nvPr/>
            </p:nvSpPr>
            <p:spPr bwMode="auto">
              <a:xfrm>
                <a:off x="410157" y="913827"/>
                <a:ext cx="6710171" cy="43088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ea typeface="宋体" pitchFamily="2" charset="-122"/>
                  </a:defRPr>
                </a:lvl1pPr>
                <a:lvl2pPr marL="742950" indent="-285750" eaLnBrk="0" hangingPunct="0">
                  <a:spcBef>
                    <a:spcPct val="20000"/>
                  </a:spcBef>
                  <a:buChar char="–"/>
                  <a:defRPr sz="2800">
                    <a:solidFill>
                      <a:schemeClr val="tx1"/>
                    </a:solidFill>
                    <a:latin typeface="Arial" charset="0"/>
                    <a:ea typeface="宋体" pitchFamily="2" charset="-122"/>
                  </a:defRPr>
                </a:lvl2pPr>
                <a:lvl3pPr marL="1143000" indent="-228600" eaLnBrk="0" hangingPunct="0">
                  <a:spcBef>
                    <a:spcPct val="20000"/>
                  </a:spcBef>
                  <a:buChar char="•"/>
                  <a:defRPr sz="2400">
                    <a:solidFill>
                      <a:schemeClr val="tx1"/>
                    </a:solidFill>
                    <a:latin typeface="Arial" charset="0"/>
                    <a:ea typeface="宋体" pitchFamily="2" charset="-122"/>
                  </a:defRPr>
                </a:lvl3pPr>
                <a:lvl4pPr marL="1600200" indent="-228600" eaLnBrk="0" hangingPunct="0">
                  <a:spcBef>
                    <a:spcPct val="20000"/>
                  </a:spcBef>
                  <a:buChar char="–"/>
                  <a:defRPr sz="2000">
                    <a:solidFill>
                      <a:schemeClr val="tx1"/>
                    </a:solidFill>
                    <a:latin typeface="Arial" charset="0"/>
                    <a:ea typeface="宋体" pitchFamily="2" charset="-122"/>
                  </a:defRPr>
                </a:lvl4pPr>
                <a:lvl5pPr marL="2057400" indent="-228600" eaLnBrk="0" hangingPunct="0">
                  <a:spcBef>
                    <a:spcPct val="20000"/>
                  </a:spcBef>
                  <a:buChar char="»"/>
                  <a:defRPr sz="2000">
                    <a:solidFill>
                      <a:schemeClr val="tx1"/>
                    </a:solidFill>
                    <a:latin typeface="Arial"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charset="0"/>
                    <a:ea typeface="宋体" pitchFamily="2" charset="-122"/>
                  </a:defRPr>
                </a:lvl9pPr>
              </a:lstStyle>
              <a:p>
                <a:pPr marL="0" marR="0" lvl="0" indent="0" algn="l" defTabSz="914400" rtl="0" eaLnBrk="1" fontAlgn="base" latinLnBrk="0" hangingPunct="1">
                  <a:lnSpc>
                    <a:spcPct val="100000"/>
                  </a:lnSpc>
                  <a:spcBef>
                    <a:spcPct val="50000"/>
                  </a:spcBef>
                  <a:spcAft>
                    <a:spcPct val="0"/>
                  </a:spcAft>
                  <a:buClrTx/>
                  <a:buSzTx/>
                  <a:buFontTx/>
                  <a:buChar char="•"/>
                  <a:tabLst/>
                  <a:defRPr/>
                </a:pPr>
                <a:r>
                  <a:rPr kumimoji="0" lang="en-US" altLang="zh-CN" sz="2200" b="0" i="0" u="none" strike="noStrike" kern="1200" cap="none" spc="0" normalizeH="0" baseline="0" noProof="0" dirty="0" smtClean="0">
                    <a:ln>
                      <a:noFill/>
                    </a:ln>
                    <a:solidFill>
                      <a:srgbClr val="0000CC"/>
                    </a:solidFill>
                    <a:effectLst/>
                    <a:uLnTx/>
                    <a:uFillTx/>
                    <a:latin typeface="Tahoma" pitchFamily="34" charset="0"/>
                    <a:ea typeface="宋体" pitchFamily="2" charset="-122"/>
                    <a:cs typeface="+mn-cs"/>
                  </a:rPr>
                  <a:t> Intra-orbital repulsion </a:t>
                </a:r>
                <a14:m>
                  <m:oMath xmlns:m="http://schemas.openxmlformats.org/officeDocument/2006/math">
                    <m:r>
                      <a:rPr kumimoji="0" lang="en-US" altLang="zh-CN" sz="2200" b="0" i="1" u="none" strike="noStrike" kern="1200" cap="none" spc="0" normalizeH="0" baseline="0" noProof="0" smtClean="0">
                        <a:ln>
                          <a:noFill/>
                        </a:ln>
                        <a:solidFill>
                          <a:srgbClr val="0000CC"/>
                        </a:solidFill>
                        <a:effectLst/>
                        <a:uLnTx/>
                        <a:uFillTx/>
                        <a:latin typeface="Cambria Math"/>
                        <a:cs typeface="+mn-cs"/>
                      </a:rPr>
                      <m:t>𝑈</m:t>
                    </m:r>
                    <m:r>
                      <a:rPr kumimoji="0" lang="en-US" altLang="zh-CN" sz="2200" b="0" i="1" u="none" strike="noStrike" kern="1200" cap="none" spc="0" normalizeH="0" baseline="0" noProof="0" smtClean="0">
                        <a:ln>
                          <a:noFill/>
                        </a:ln>
                        <a:solidFill>
                          <a:srgbClr val="0000CC"/>
                        </a:solidFill>
                        <a:effectLst/>
                        <a:uLnTx/>
                        <a:uFillTx/>
                        <a:latin typeface="Cambria Math"/>
                        <a:ea typeface="Cambria Math"/>
                        <a:cs typeface="+mn-cs"/>
                      </a:rPr>
                      <m:t>→∞</m:t>
                    </m:r>
                  </m:oMath>
                </a14:m>
                <a:r>
                  <a:rPr kumimoji="0" lang="en-US" altLang="zh-CN" sz="2200" b="0" i="0" u="none" strike="noStrike" kern="1200" cap="none" spc="0" normalizeH="0" baseline="0" noProof="0" dirty="0" smtClean="0">
                    <a:ln>
                      <a:noFill/>
                    </a:ln>
                    <a:solidFill>
                      <a:srgbClr val="0000CC"/>
                    </a:solidFill>
                    <a:effectLst/>
                    <a:uLnTx/>
                    <a:uFillTx/>
                    <a:latin typeface="Tahoma" pitchFamily="34" charset="0"/>
                    <a:ea typeface="宋体" pitchFamily="2" charset="-122"/>
                    <a:cs typeface="+mn-cs"/>
                  </a:rPr>
                  <a:t>.  </a:t>
                </a:r>
                <a:endParaRPr kumimoji="0" lang="en-US" altLang="zh-CN" sz="2200" b="0" i="0" u="none" strike="noStrike" kern="1200" cap="none" spc="0" normalizeH="0" baseline="0" noProof="0" dirty="0">
                  <a:ln>
                    <a:noFill/>
                  </a:ln>
                  <a:solidFill>
                    <a:srgbClr val="0000CC"/>
                  </a:solidFill>
                  <a:effectLst/>
                  <a:uLnTx/>
                  <a:uFillTx/>
                  <a:latin typeface="Tahoma" pitchFamily="34" charset="0"/>
                  <a:ea typeface="宋体" pitchFamily="2" charset="-122"/>
                  <a:cs typeface="+mn-cs"/>
                </a:endParaRPr>
              </a:p>
            </p:txBody>
          </p:sp>
        </mc:Choice>
        <mc:Fallback xmlns="">
          <p:sp>
            <p:nvSpPr>
              <p:cNvPr id="53" name="Text Box 13"/>
              <p:cNvSpPr txBox="1">
                <a:spLocks noRot="1" noChangeAspect="1" noMove="1" noResize="1" noEditPoints="1" noAdjustHandles="1" noChangeArrowheads="1" noChangeShapeType="1" noTextEdit="1"/>
              </p:cNvSpPr>
              <p:nvPr/>
            </p:nvSpPr>
            <p:spPr bwMode="auto">
              <a:xfrm>
                <a:off x="410157" y="913827"/>
                <a:ext cx="6710171" cy="430887"/>
              </a:xfrm>
              <a:prstGeom prst="rect">
                <a:avLst/>
              </a:prstGeom>
              <a:blipFill>
                <a:blip r:embed="rId3"/>
                <a:stretch>
                  <a:fillRect l="-1181" t="-11268" b="-28169"/>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5" name="Text Box 13"/>
              <p:cNvSpPr txBox="1">
                <a:spLocks noChangeArrowheads="1"/>
              </p:cNvSpPr>
              <p:nvPr/>
            </p:nvSpPr>
            <p:spPr bwMode="auto">
              <a:xfrm>
                <a:off x="7591865" y="4233546"/>
                <a:ext cx="1377156" cy="43088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ea typeface="宋体" pitchFamily="2" charset="-122"/>
                  </a:defRPr>
                </a:lvl1pPr>
                <a:lvl2pPr marL="742950" indent="-285750" eaLnBrk="0" hangingPunct="0">
                  <a:spcBef>
                    <a:spcPct val="20000"/>
                  </a:spcBef>
                  <a:buChar char="–"/>
                  <a:defRPr sz="2800">
                    <a:solidFill>
                      <a:schemeClr val="tx1"/>
                    </a:solidFill>
                    <a:latin typeface="Arial" charset="0"/>
                    <a:ea typeface="宋体" pitchFamily="2" charset="-122"/>
                  </a:defRPr>
                </a:lvl2pPr>
                <a:lvl3pPr marL="1143000" indent="-228600" eaLnBrk="0" hangingPunct="0">
                  <a:spcBef>
                    <a:spcPct val="20000"/>
                  </a:spcBef>
                  <a:buChar char="•"/>
                  <a:defRPr sz="2400">
                    <a:solidFill>
                      <a:schemeClr val="tx1"/>
                    </a:solidFill>
                    <a:latin typeface="Arial" charset="0"/>
                    <a:ea typeface="宋体" pitchFamily="2" charset="-122"/>
                  </a:defRPr>
                </a:lvl3pPr>
                <a:lvl4pPr marL="1600200" indent="-228600" eaLnBrk="0" hangingPunct="0">
                  <a:spcBef>
                    <a:spcPct val="20000"/>
                  </a:spcBef>
                  <a:buChar char="–"/>
                  <a:defRPr sz="2000">
                    <a:solidFill>
                      <a:schemeClr val="tx1"/>
                    </a:solidFill>
                    <a:latin typeface="Arial" charset="0"/>
                    <a:ea typeface="宋体" pitchFamily="2" charset="-122"/>
                  </a:defRPr>
                </a:lvl4pPr>
                <a:lvl5pPr marL="2057400" indent="-228600" eaLnBrk="0" hangingPunct="0">
                  <a:spcBef>
                    <a:spcPct val="20000"/>
                  </a:spcBef>
                  <a:buChar char="»"/>
                  <a:defRPr sz="2000">
                    <a:solidFill>
                      <a:schemeClr val="tx1"/>
                    </a:solidFill>
                    <a:latin typeface="Arial"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charset="0"/>
                    <a:ea typeface="宋体" pitchFamily="2" charset="-122"/>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14:m>
                  <m:oMath xmlns:m="http://schemas.openxmlformats.org/officeDocument/2006/math">
                    <m:r>
                      <a:rPr kumimoji="0" lang="en-US" altLang="zh-CN" sz="2200" b="0" i="1" u="none" strike="noStrike" kern="1200" cap="none" spc="0" normalizeH="0" baseline="0" noProof="0" smtClean="0">
                        <a:ln>
                          <a:noFill/>
                        </a:ln>
                        <a:solidFill>
                          <a:srgbClr val="0000CC"/>
                        </a:solidFill>
                        <a:effectLst/>
                        <a:uLnTx/>
                        <a:uFillTx/>
                        <a:latin typeface="Cambria Math"/>
                        <a:ea typeface="Cambria Math"/>
                        <a:cs typeface="+mn-cs"/>
                      </a:rPr>
                      <m:t>𝐸</m:t>
                    </m:r>
                    <m:r>
                      <a:rPr kumimoji="0" lang="en-US" altLang="zh-CN" sz="2200" b="0" i="1" u="none" strike="noStrike" kern="1200" cap="none" spc="0" normalizeH="0" baseline="0" noProof="0" smtClean="0">
                        <a:ln>
                          <a:noFill/>
                        </a:ln>
                        <a:solidFill>
                          <a:srgbClr val="0000CC"/>
                        </a:solidFill>
                        <a:effectLst/>
                        <a:uLnTx/>
                        <a:uFillTx/>
                        <a:latin typeface="Cambria Math"/>
                        <a:ea typeface="Cambria Math"/>
                        <a:cs typeface="+mn-cs"/>
                      </a:rPr>
                      <m:t>=</m:t>
                    </m:r>
                    <m:r>
                      <a:rPr kumimoji="0" lang="en-US" altLang="zh-CN" sz="2200" b="0" i="1" u="none" strike="noStrike" kern="1200" cap="none" spc="0" normalizeH="0" baseline="0" noProof="0" smtClean="0">
                        <a:ln>
                          <a:noFill/>
                        </a:ln>
                        <a:solidFill>
                          <a:srgbClr val="0000CC"/>
                        </a:solidFill>
                        <a:effectLst/>
                        <a:uLnTx/>
                        <a:uFillTx/>
                        <a:latin typeface="Cambria Math"/>
                        <a:ea typeface="Cambria Math"/>
                        <a:cs typeface="+mn-cs"/>
                      </a:rPr>
                      <m:t>𝑉</m:t>
                    </m:r>
                  </m:oMath>
                </a14:m>
                <a:r>
                  <a:rPr kumimoji="0" lang="en-US" altLang="zh-CN" sz="2200" b="0" i="0" u="none" strike="noStrike" kern="1200" cap="none" spc="0" normalizeH="0" baseline="0" noProof="0" dirty="0" smtClean="0">
                    <a:ln>
                      <a:noFill/>
                    </a:ln>
                    <a:solidFill>
                      <a:srgbClr val="0000CC"/>
                    </a:solidFill>
                    <a:effectLst/>
                    <a:uLnTx/>
                    <a:uFillTx/>
                    <a:latin typeface="Tahoma" pitchFamily="34" charset="0"/>
                    <a:ea typeface="宋体" pitchFamily="2" charset="-122"/>
                    <a:cs typeface="+mn-cs"/>
                  </a:rPr>
                  <a:t>  </a:t>
                </a:r>
                <a:endParaRPr kumimoji="0" lang="en-US" altLang="zh-CN" sz="2200" b="0" i="0" u="none" strike="noStrike" kern="1200" cap="none" spc="0" normalizeH="0" baseline="0" noProof="0" dirty="0">
                  <a:ln>
                    <a:noFill/>
                  </a:ln>
                  <a:solidFill>
                    <a:srgbClr val="0000CC"/>
                  </a:solidFill>
                  <a:effectLst/>
                  <a:uLnTx/>
                  <a:uFillTx/>
                  <a:latin typeface="Tahoma" pitchFamily="34" charset="0"/>
                  <a:ea typeface="宋体" pitchFamily="2" charset="-122"/>
                  <a:cs typeface="+mn-cs"/>
                </a:endParaRPr>
              </a:p>
            </p:txBody>
          </p:sp>
        </mc:Choice>
        <mc:Fallback xmlns="">
          <p:sp>
            <p:nvSpPr>
              <p:cNvPr id="55" name="Text Box 13"/>
              <p:cNvSpPr txBox="1">
                <a:spLocks noRot="1" noChangeAspect="1" noMove="1" noResize="1" noEditPoints="1" noAdjustHandles="1" noChangeArrowheads="1" noChangeShapeType="1" noTextEdit="1"/>
              </p:cNvSpPr>
              <p:nvPr/>
            </p:nvSpPr>
            <p:spPr bwMode="auto">
              <a:xfrm>
                <a:off x="7591865" y="4233546"/>
                <a:ext cx="1377156" cy="430887"/>
              </a:xfrm>
              <a:prstGeom prst="rect">
                <a:avLst/>
              </a:prstGeom>
              <a:blipFill>
                <a:blip r:embed="rId4"/>
                <a:stretch>
                  <a:fillRect l="-442"/>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a:noFill/>
                  </a:rPr>
                  <a:t> </a:t>
                </a:r>
              </a:p>
            </p:txBody>
          </p:sp>
        </mc:Fallback>
      </mc:AlternateContent>
      <p:sp>
        <p:nvSpPr>
          <p:cNvPr id="56" name="圆角矩形 4"/>
          <p:cNvSpPr/>
          <p:nvPr/>
        </p:nvSpPr>
        <p:spPr>
          <a:xfrm>
            <a:off x="2058145" y="2253684"/>
            <a:ext cx="4177034" cy="1280077"/>
          </a:xfrm>
          <a:prstGeom prst="roundRect">
            <a:avLst/>
          </a:prstGeom>
          <a:ln/>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58" name="Rectangle 57"/>
          <p:cNvSpPr>
            <a:spLocks noChangeArrowheads="1"/>
          </p:cNvSpPr>
          <p:nvPr/>
        </p:nvSpPr>
        <p:spPr bwMode="auto">
          <a:xfrm>
            <a:off x="2048620" y="2460367"/>
            <a:ext cx="14890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宋体" pitchFamily="2" charset="-122"/>
              </a:defRPr>
            </a:lvl1pPr>
            <a:lvl2pPr marL="742950" indent="-285750" eaLnBrk="0" hangingPunct="0">
              <a:spcBef>
                <a:spcPct val="20000"/>
              </a:spcBef>
              <a:buFont typeface="Arial" charset="0"/>
              <a:buChar char="–"/>
              <a:defRPr sz="2800">
                <a:solidFill>
                  <a:schemeClr val="tx1"/>
                </a:solidFill>
                <a:latin typeface="Calibri" pitchFamily="34" charset="0"/>
                <a:ea typeface="宋体" pitchFamily="2" charset="-122"/>
              </a:defRPr>
            </a:lvl2pPr>
            <a:lvl3pPr marL="1143000" indent="-228600" eaLnBrk="0" hangingPunct="0">
              <a:spcBef>
                <a:spcPct val="20000"/>
              </a:spcBef>
              <a:buFont typeface="Arial" charset="0"/>
              <a:buChar char="•"/>
              <a:defRPr sz="2400">
                <a:solidFill>
                  <a:schemeClr val="tx1"/>
                </a:solidFill>
                <a:latin typeface="Calibri" pitchFamily="34" charset="0"/>
                <a:ea typeface="宋体" pitchFamily="2" charset="-122"/>
              </a:defRPr>
            </a:lvl3pPr>
            <a:lvl4pPr marL="1600200" indent="-228600" eaLnBrk="0" hangingPunct="0">
              <a:spcBef>
                <a:spcPct val="20000"/>
              </a:spcBef>
              <a:buFont typeface="Arial" charset="0"/>
              <a:buChar char="–"/>
              <a:defRPr sz="2000">
                <a:solidFill>
                  <a:schemeClr val="tx1"/>
                </a:solidFill>
                <a:latin typeface="Calibri" pitchFamily="34" charset="0"/>
                <a:ea typeface="宋体" pitchFamily="2" charset="-122"/>
              </a:defRPr>
            </a:lvl4pPr>
            <a:lvl5pPr marL="2057400" indent="-228600" eaLnBrk="0" hangingPunct="0">
              <a:spcBef>
                <a:spcPct val="20000"/>
              </a:spcBef>
              <a:buFont typeface="Arial" charset="0"/>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2000" b="1" i="0" u="none" strike="noStrike" kern="1200" cap="none" spc="0" normalizeH="0" baseline="0" noProof="0" dirty="0">
                <a:ln>
                  <a:noFill/>
                </a:ln>
                <a:solidFill>
                  <a:srgbClr val="0000CC"/>
                </a:solidFill>
                <a:effectLst/>
                <a:uLnTx/>
                <a:uFillTx/>
                <a:latin typeface="Calibri" pitchFamily="34" charset="0"/>
                <a:ea typeface="宋体" pitchFamily="2" charset="-122"/>
                <a:cs typeface="+mn-cs"/>
              </a:rPr>
              <a:t>Inter-orbital</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2000" b="1" i="0" u="none" strike="noStrike" kern="1200" cap="none" spc="0" normalizeH="0" baseline="0" noProof="0" dirty="0">
                <a:ln>
                  <a:noFill/>
                </a:ln>
                <a:solidFill>
                  <a:srgbClr val="0000CC"/>
                </a:solidFill>
                <a:effectLst/>
                <a:uLnTx/>
                <a:uFillTx/>
                <a:latin typeface="Calibri" pitchFamily="34" charset="0"/>
                <a:ea typeface="宋体" pitchFamily="2" charset="-122"/>
                <a:cs typeface="+mn-cs"/>
              </a:rPr>
              <a:t>singlet</a:t>
            </a:r>
            <a:endParaRPr kumimoji="0" lang="en-US" altLang="zh-CN" sz="2000" b="1" i="0" u="none" strike="noStrike" kern="1200" cap="none" spc="0" normalizeH="0" baseline="0" noProof="0" dirty="0">
              <a:ln>
                <a:noFill/>
              </a:ln>
              <a:solidFill>
                <a:srgbClr val="000000"/>
              </a:solidFill>
              <a:effectLst/>
              <a:uLnTx/>
              <a:uFillTx/>
              <a:latin typeface="Calibri" pitchFamily="34" charset="0"/>
              <a:ea typeface="宋体" pitchFamily="2" charset="-122"/>
              <a:cs typeface="+mn-cs"/>
            </a:endParaRPr>
          </a:p>
        </p:txBody>
      </p:sp>
      <mc:AlternateContent xmlns:mc="http://schemas.openxmlformats.org/markup-compatibility/2006" xmlns:a14="http://schemas.microsoft.com/office/drawing/2010/main">
        <mc:Choice Requires="a14">
          <p:sp>
            <p:nvSpPr>
              <p:cNvPr id="70" name="Text Box 13"/>
              <p:cNvSpPr txBox="1">
                <a:spLocks noChangeArrowheads="1"/>
              </p:cNvSpPr>
              <p:nvPr/>
            </p:nvSpPr>
            <p:spPr bwMode="auto">
              <a:xfrm>
                <a:off x="6809489" y="2718201"/>
                <a:ext cx="1377156" cy="43088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ea typeface="宋体" pitchFamily="2" charset="-122"/>
                  </a:defRPr>
                </a:lvl1pPr>
                <a:lvl2pPr marL="742950" indent="-285750" eaLnBrk="0" hangingPunct="0">
                  <a:spcBef>
                    <a:spcPct val="20000"/>
                  </a:spcBef>
                  <a:buChar char="–"/>
                  <a:defRPr sz="2800">
                    <a:solidFill>
                      <a:schemeClr val="tx1"/>
                    </a:solidFill>
                    <a:latin typeface="Arial" charset="0"/>
                    <a:ea typeface="宋体" pitchFamily="2" charset="-122"/>
                  </a:defRPr>
                </a:lvl2pPr>
                <a:lvl3pPr marL="1143000" indent="-228600" eaLnBrk="0" hangingPunct="0">
                  <a:spcBef>
                    <a:spcPct val="20000"/>
                  </a:spcBef>
                  <a:buChar char="•"/>
                  <a:defRPr sz="2400">
                    <a:solidFill>
                      <a:schemeClr val="tx1"/>
                    </a:solidFill>
                    <a:latin typeface="Arial" charset="0"/>
                    <a:ea typeface="宋体" pitchFamily="2" charset="-122"/>
                  </a:defRPr>
                </a:lvl3pPr>
                <a:lvl4pPr marL="1600200" indent="-228600" eaLnBrk="0" hangingPunct="0">
                  <a:spcBef>
                    <a:spcPct val="20000"/>
                  </a:spcBef>
                  <a:buChar char="–"/>
                  <a:defRPr sz="2000">
                    <a:solidFill>
                      <a:schemeClr val="tx1"/>
                    </a:solidFill>
                    <a:latin typeface="Arial" charset="0"/>
                    <a:ea typeface="宋体" pitchFamily="2" charset="-122"/>
                  </a:defRPr>
                </a:lvl4pPr>
                <a:lvl5pPr marL="2057400" indent="-228600" eaLnBrk="0" hangingPunct="0">
                  <a:spcBef>
                    <a:spcPct val="20000"/>
                  </a:spcBef>
                  <a:buChar char="»"/>
                  <a:defRPr sz="2000">
                    <a:solidFill>
                      <a:schemeClr val="tx1"/>
                    </a:solidFill>
                    <a:latin typeface="Arial"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charset="0"/>
                    <a:ea typeface="宋体" pitchFamily="2" charset="-122"/>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14:m>
                  <m:oMath xmlns:m="http://schemas.openxmlformats.org/officeDocument/2006/math">
                    <m:r>
                      <a:rPr kumimoji="0" lang="en-US" altLang="zh-CN" sz="2200" b="0" i="1" u="none" strike="noStrike" kern="1200" cap="none" spc="0" normalizeH="0" baseline="0" noProof="0" smtClean="0">
                        <a:ln>
                          <a:noFill/>
                        </a:ln>
                        <a:solidFill>
                          <a:srgbClr val="0000CC"/>
                        </a:solidFill>
                        <a:effectLst/>
                        <a:uLnTx/>
                        <a:uFillTx/>
                        <a:latin typeface="Cambria Math"/>
                        <a:ea typeface="Cambria Math"/>
                        <a:cs typeface="+mn-cs"/>
                      </a:rPr>
                      <m:t>𝐸</m:t>
                    </m:r>
                    <m:r>
                      <a:rPr kumimoji="0" lang="en-US" altLang="zh-CN" sz="2200" b="0" i="1" u="none" strike="noStrike" kern="1200" cap="none" spc="0" normalizeH="0" baseline="0" noProof="0" smtClean="0">
                        <a:ln>
                          <a:noFill/>
                        </a:ln>
                        <a:solidFill>
                          <a:srgbClr val="0000CC"/>
                        </a:solidFill>
                        <a:effectLst/>
                        <a:uLnTx/>
                        <a:uFillTx/>
                        <a:latin typeface="Cambria Math"/>
                        <a:ea typeface="Cambria Math"/>
                        <a:cs typeface="+mn-cs"/>
                      </a:rPr>
                      <m:t>=</m:t>
                    </m:r>
                    <m:r>
                      <a:rPr kumimoji="0" lang="en-US" altLang="zh-CN" sz="2200" b="0" i="1" u="none" strike="noStrike" kern="1200" cap="none" spc="0" normalizeH="0" baseline="0" noProof="0" smtClean="0">
                        <a:ln>
                          <a:noFill/>
                        </a:ln>
                        <a:solidFill>
                          <a:srgbClr val="0000CC"/>
                        </a:solidFill>
                        <a:effectLst/>
                        <a:uLnTx/>
                        <a:uFillTx/>
                        <a:latin typeface="Cambria Math"/>
                        <a:ea typeface="Cambria Math"/>
                        <a:cs typeface="+mn-cs"/>
                      </a:rPr>
                      <m:t>𝐽</m:t>
                    </m:r>
                    <m:r>
                      <a:rPr kumimoji="0" lang="en-US" altLang="zh-CN" sz="2200" b="0" i="1" u="none" strike="noStrike" kern="1200" cap="none" spc="0" normalizeH="0" baseline="0" noProof="0" smtClean="0">
                        <a:ln>
                          <a:noFill/>
                        </a:ln>
                        <a:solidFill>
                          <a:srgbClr val="0000CC"/>
                        </a:solidFill>
                        <a:effectLst/>
                        <a:uLnTx/>
                        <a:uFillTx/>
                        <a:latin typeface="Cambria Math"/>
                        <a:ea typeface="Cambria Math"/>
                        <a:cs typeface="+mn-cs"/>
                      </a:rPr>
                      <m:t>+</m:t>
                    </m:r>
                    <m:r>
                      <a:rPr kumimoji="0" lang="en-US" altLang="zh-CN" sz="2200" b="0" i="1" u="none" strike="noStrike" kern="1200" cap="none" spc="0" normalizeH="0" baseline="0" noProof="0" smtClean="0">
                        <a:ln>
                          <a:noFill/>
                        </a:ln>
                        <a:solidFill>
                          <a:srgbClr val="0000CC"/>
                        </a:solidFill>
                        <a:effectLst/>
                        <a:uLnTx/>
                        <a:uFillTx/>
                        <a:latin typeface="Cambria Math"/>
                        <a:ea typeface="Cambria Math"/>
                        <a:cs typeface="+mn-cs"/>
                      </a:rPr>
                      <m:t>𝑉</m:t>
                    </m:r>
                  </m:oMath>
                </a14:m>
                <a:r>
                  <a:rPr kumimoji="0" lang="en-US" altLang="zh-CN" sz="2200" b="0" i="0" u="none" strike="noStrike" kern="1200" cap="none" spc="0" normalizeH="0" baseline="0" noProof="0" dirty="0" smtClean="0">
                    <a:ln>
                      <a:noFill/>
                    </a:ln>
                    <a:solidFill>
                      <a:srgbClr val="0000CC"/>
                    </a:solidFill>
                    <a:effectLst/>
                    <a:uLnTx/>
                    <a:uFillTx/>
                    <a:latin typeface="Tahoma" pitchFamily="34" charset="0"/>
                    <a:ea typeface="宋体" pitchFamily="2" charset="-122"/>
                    <a:cs typeface="+mn-cs"/>
                  </a:rPr>
                  <a:t>  </a:t>
                </a:r>
                <a:endParaRPr kumimoji="0" lang="en-US" altLang="zh-CN" sz="2200" b="0" i="0" u="none" strike="noStrike" kern="1200" cap="none" spc="0" normalizeH="0" baseline="0" noProof="0" dirty="0">
                  <a:ln>
                    <a:noFill/>
                  </a:ln>
                  <a:solidFill>
                    <a:srgbClr val="0000CC"/>
                  </a:solidFill>
                  <a:effectLst/>
                  <a:uLnTx/>
                  <a:uFillTx/>
                  <a:latin typeface="Tahoma" pitchFamily="34" charset="0"/>
                  <a:ea typeface="宋体" pitchFamily="2" charset="-122"/>
                  <a:cs typeface="+mn-cs"/>
                </a:endParaRPr>
              </a:p>
            </p:txBody>
          </p:sp>
        </mc:Choice>
        <mc:Fallback xmlns="">
          <p:sp>
            <p:nvSpPr>
              <p:cNvPr id="70" name="Text Box 13"/>
              <p:cNvSpPr txBox="1">
                <a:spLocks noRot="1" noChangeAspect="1" noMove="1" noResize="1" noEditPoints="1" noAdjustHandles="1" noChangeArrowheads="1" noChangeShapeType="1" noTextEdit="1"/>
              </p:cNvSpPr>
              <p:nvPr/>
            </p:nvSpPr>
            <p:spPr bwMode="auto">
              <a:xfrm>
                <a:off x="6809489" y="2718201"/>
                <a:ext cx="1377156" cy="430887"/>
              </a:xfrm>
              <a:prstGeom prst="rect">
                <a:avLst/>
              </a:prstGeom>
              <a:blipFill>
                <a:blip r:embed="rId5"/>
                <a:stretch>
                  <a:fillRect l="-442" b="-12676"/>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a:noFill/>
                  </a:rPr>
                  <a:t> </a:t>
                </a:r>
              </a:p>
            </p:txBody>
          </p:sp>
        </mc:Fallback>
      </mc:AlternateContent>
      <p:grpSp>
        <p:nvGrpSpPr>
          <p:cNvPr id="139" name="组合 138"/>
          <p:cNvGrpSpPr/>
          <p:nvPr/>
        </p:nvGrpSpPr>
        <p:grpSpPr>
          <a:xfrm>
            <a:off x="3108382" y="2312647"/>
            <a:ext cx="1513683" cy="1096145"/>
            <a:chOff x="5052809" y="985455"/>
            <a:chExt cx="1031342" cy="770613"/>
          </a:xfrm>
        </p:grpSpPr>
        <p:grpSp>
          <p:nvGrpSpPr>
            <p:cNvPr id="140" name="Group 43"/>
            <p:cNvGrpSpPr/>
            <p:nvPr/>
          </p:nvGrpSpPr>
          <p:grpSpPr>
            <a:xfrm>
              <a:off x="5052809" y="1324148"/>
              <a:ext cx="1031342" cy="271703"/>
              <a:chOff x="5771946" y="2013334"/>
              <a:chExt cx="1569954" cy="405788"/>
            </a:xfrm>
          </p:grpSpPr>
          <p:sp>
            <p:nvSpPr>
              <p:cNvPr id="144" name="Oval 23"/>
              <p:cNvSpPr/>
              <p:nvPr/>
            </p:nvSpPr>
            <p:spPr>
              <a:xfrm rot="10800000">
                <a:off x="6501275" y="2139799"/>
                <a:ext cx="840625" cy="159510"/>
              </a:xfrm>
              <a:custGeom>
                <a:avLst/>
                <a:gdLst>
                  <a:gd name="connsiteX0" fmla="*/ 0 w 914400"/>
                  <a:gd name="connsiteY0" fmla="*/ 57210 h 114419"/>
                  <a:gd name="connsiteX1" fmla="*/ 457200 w 914400"/>
                  <a:gd name="connsiteY1" fmla="*/ 0 h 114419"/>
                  <a:gd name="connsiteX2" fmla="*/ 914400 w 914400"/>
                  <a:gd name="connsiteY2" fmla="*/ 57210 h 114419"/>
                  <a:gd name="connsiteX3" fmla="*/ 457200 w 914400"/>
                  <a:gd name="connsiteY3" fmla="*/ 114420 h 114419"/>
                  <a:gd name="connsiteX4" fmla="*/ 0 w 914400"/>
                  <a:gd name="connsiteY4" fmla="*/ 57210 h 114419"/>
                  <a:gd name="connsiteX0" fmla="*/ 9508 w 923908"/>
                  <a:gd name="connsiteY0" fmla="*/ 57210 h 124600"/>
                  <a:gd name="connsiteX1" fmla="*/ 466708 w 923908"/>
                  <a:gd name="connsiteY1" fmla="*/ 0 h 124600"/>
                  <a:gd name="connsiteX2" fmla="*/ 923908 w 923908"/>
                  <a:gd name="connsiteY2" fmla="*/ 57210 h 124600"/>
                  <a:gd name="connsiteX3" fmla="*/ 466708 w 923908"/>
                  <a:gd name="connsiteY3" fmla="*/ 114420 h 124600"/>
                  <a:gd name="connsiteX4" fmla="*/ 180958 w 923908"/>
                  <a:gd name="connsiteY4" fmla="*/ 119182 h 124600"/>
                  <a:gd name="connsiteX5" fmla="*/ 9508 w 923908"/>
                  <a:gd name="connsiteY5" fmla="*/ 57210 h 124600"/>
                  <a:gd name="connsiteX0" fmla="*/ 9508 w 927241"/>
                  <a:gd name="connsiteY0" fmla="*/ 57210 h 153918"/>
                  <a:gd name="connsiteX1" fmla="*/ 466708 w 927241"/>
                  <a:gd name="connsiteY1" fmla="*/ 0 h 153918"/>
                  <a:gd name="connsiteX2" fmla="*/ 923908 w 927241"/>
                  <a:gd name="connsiteY2" fmla="*/ 57210 h 153918"/>
                  <a:gd name="connsiteX3" fmla="*/ 685783 w 927241"/>
                  <a:gd name="connsiteY3" fmla="*/ 152518 h 153918"/>
                  <a:gd name="connsiteX4" fmla="*/ 466708 w 927241"/>
                  <a:gd name="connsiteY4" fmla="*/ 114420 h 153918"/>
                  <a:gd name="connsiteX5" fmla="*/ 180958 w 927241"/>
                  <a:gd name="connsiteY5" fmla="*/ 119182 h 153918"/>
                  <a:gd name="connsiteX6" fmla="*/ 9508 w 927241"/>
                  <a:gd name="connsiteY6" fmla="*/ 57210 h 153918"/>
                  <a:gd name="connsiteX0" fmla="*/ 8573 w 926306"/>
                  <a:gd name="connsiteY0" fmla="*/ 57210 h 163144"/>
                  <a:gd name="connsiteX1" fmla="*/ 465773 w 926306"/>
                  <a:gd name="connsiteY1" fmla="*/ 0 h 163144"/>
                  <a:gd name="connsiteX2" fmla="*/ 922973 w 926306"/>
                  <a:gd name="connsiteY2" fmla="*/ 57210 h 163144"/>
                  <a:gd name="connsiteX3" fmla="*/ 684848 w 926306"/>
                  <a:gd name="connsiteY3" fmla="*/ 152518 h 163144"/>
                  <a:gd name="connsiteX4" fmla="*/ 465773 w 926306"/>
                  <a:gd name="connsiteY4" fmla="*/ 114420 h 163144"/>
                  <a:gd name="connsiteX5" fmla="*/ 189548 w 926306"/>
                  <a:gd name="connsiteY5" fmla="*/ 162045 h 163144"/>
                  <a:gd name="connsiteX6" fmla="*/ 8573 w 926306"/>
                  <a:gd name="connsiteY6" fmla="*/ 57210 h 163144"/>
                  <a:gd name="connsiteX0" fmla="*/ 0 w 917733"/>
                  <a:gd name="connsiteY0" fmla="*/ 134261 h 240195"/>
                  <a:gd name="connsiteX1" fmla="*/ 180975 w 917733"/>
                  <a:gd name="connsiteY1" fmla="*/ 969 h 240195"/>
                  <a:gd name="connsiteX2" fmla="*/ 457200 w 917733"/>
                  <a:gd name="connsiteY2" fmla="*/ 77051 h 240195"/>
                  <a:gd name="connsiteX3" fmla="*/ 914400 w 917733"/>
                  <a:gd name="connsiteY3" fmla="*/ 134261 h 240195"/>
                  <a:gd name="connsiteX4" fmla="*/ 676275 w 917733"/>
                  <a:gd name="connsiteY4" fmla="*/ 229569 h 240195"/>
                  <a:gd name="connsiteX5" fmla="*/ 457200 w 917733"/>
                  <a:gd name="connsiteY5" fmla="*/ 191471 h 240195"/>
                  <a:gd name="connsiteX6" fmla="*/ 180975 w 917733"/>
                  <a:gd name="connsiteY6" fmla="*/ 239096 h 240195"/>
                  <a:gd name="connsiteX7" fmla="*/ 0 w 917733"/>
                  <a:gd name="connsiteY7" fmla="*/ 134261 h 240195"/>
                  <a:gd name="connsiteX0" fmla="*/ 0 w 914425"/>
                  <a:gd name="connsiteY0" fmla="*/ 134040 h 239974"/>
                  <a:gd name="connsiteX1" fmla="*/ 180975 w 914425"/>
                  <a:gd name="connsiteY1" fmla="*/ 748 h 239974"/>
                  <a:gd name="connsiteX2" fmla="*/ 457200 w 914425"/>
                  <a:gd name="connsiteY2" fmla="*/ 76830 h 239974"/>
                  <a:gd name="connsiteX3" fmla="*/ 700087 w 914425"/>
                  <a:gd name="connsiteY3" fmla="*/ 5511 h 239974"/>
                  <a:gd name="connsiteX4" fmla="*/ 914400 w 914425"/>
                  <a:gd name="connsiteY4" fmla="*/ 134040 h 239974"/>
                  <a:gd name="connsiteX5" fmla="*/ 676275 w 914425"/>
                  <a:gd name="connsiteY5" fmla="*/ 229348 h 239974"/>
                  <a:gd name="connsiteX6" fmla="*/ 457200 w 914425"/>
                  <a:gd name="connsiteY6" fmla="*/ 191250 h 239974"/>
                  <a:gd name="connsiteX7" fmla="*/ 180975 w 914425"/>
                  <a:gd name="connsiteY7" fmla="*/ 238875 h 239974"/>
                  <a:gd name="connsiteX8" fmla="*/ 0 w 914425"/>
                  <a:gd name="connsiteY8" fmla="*/ 134040 h 239974"/>
                  <a:gd name="connsiteX0" fmla="*/ 0 w 914425"/>
                  <a:gd name="connsiteY0" fmla="*/ 134040 h 239525"/>
                  <a:gd name="connsiteX1" fmla="*/ 180975 w 914425"/>
                  <a:gd name="connsiteY1" fmla="*/ 748 h 239525"/>
                  <a:gd name="connsiteX2" fmla="*/ 457200 w 914425"/>
                  <a:gd name="connsiteY2" fmla="*/ 76830 h 239525"/>
                  <a:gd name="connsiteX3" fmla="*/ 700087 w 914425"/>
                  <a:gd name="connsiteY3" fmla="*/ 5511 h 239525"/>
                  <a:gd name="connsiteX4" fmla="*/ 914400 w 914425"/>
                  <a:gd name="connsiteY4" fmla="*/ 134040 h 239525"/>
                  <a:gd name="connsiteX5" fmla="*/ 676275 w 914425"/>
                  <a:gd name="connsiteY5" fmla="*/ 229348 h 239525"/>
                  <a:gd name="connsiteX6" fmla="*/ 466725 w 914425"/>
                  <a:gd name="connsiteY6" fmla="*/ 148388 h 239525"/>
                  <a:gd name="connsiteX7" fmla="*/ 180975 w 914425"/>
                  <a:gd name="connsiteY7" fmla="*/ 238875 h 239525"/>
                  <a:gd name="connsiteX8" fmla="*/ 0 w 914425"/>
                  <a:gd name="connsiteY8" fmla="*/ 134040 h 239525"/>
                  <a:gd name="connsiteX0" fmla="*/ 0 w 914425"/>
                  <a:gd name="connsiteY0" fmla="*/ 133767 h 239252"/>
                  <a:gd name="connsiteX1" fmla="*/ 180975 w 914425"/>
                  <a:gd name="connsiteY1" fmla="*/ 475 h 239252"/>
                  <a:gd name="connsiteX2" fmla="*/ 457200 w 914425"/>
                  <a:gd name="connsiteY2" fmla="*/ 128945 h 239252"/>
                  <a:gd name="connsiteX3" fmla="*/ 700087 w 914425"/>
                  <a:gd name="connsiteY3" fmla="*/ 5238 h 239252"/>
                  <a:gd name="connsiteX4" fmla="*/ 914400 w 914425"/>
                  <a:gd name="connsiteY4" fmla="*/ 133767 h 239252"/>
                  <a:gd name="connsiteX5" fmla="*/ 676275 w 914425"/>
                  <a:gd name="connsiteY5" fmla="*/ 229075 h 239252"/>
                  <a:gd name="connsiteX6" fmla="*/ 466725 w 914425"/>
                  <a:gd name="connsiteY6" fmla="*/ 148115 h 239252"/>
                  <a:gd name="connsiteX7" fmla="*/ 180975 w 914425"/>
                  <a:gd name="connsiteY7" fmla="*/ 238602 h 239252"/>
                  <a:gd name="connsiteX8" fmla="*/ 0 w 914425"/>
                  <a:gd name="connsiteY8" fmla="*/ 133767 h 239252"/>
                  <a:gd name="connsiteX0" fmla="*/ 0 w 914425"/>
                  <a:gd name="connsiteY0" fmla="*/ 133767 h 239152"/>
                  <a:gd name="connsiteX1" fmla="*/ 180975 w 914425"/>
                  <a:gd name="connsiteY1" fmla="*/ 475 h 239152"/>
                  <a:gd name="connsiteX2" fmla="*/ 457200 w 914425"/>
                  <a:gd name="connsiteY2" fmla="*/ 128945 h 239152"/>
                  <a:gd name="connsiteX3" fmla="*/ 700087 w 914425"/>
                  <a:gd name="connsiteY3" fmla="*/ 5238 h 239152"/>
                  <a:gd name="connsiteX4" fmla="*/ 914400 w 914425"/>
                  <a:gd name="connsiteY4" fmla="*/ 133767 h 239152"/>
                  <a:gd name="connsiteX5" fmla="*/ 676275 w 914425"/>
                  <a:gd name="connsiteY5" fmla="*/ 229075 h 239152"/>
                  <a:gd name="connsiteX6" fmla="*/ 457200 w 914425"/>
                  <a:gd name="connsiteY6" fmla="*/ 129065 h 239152"/>
                  <a:gd name="connsiteX7" fmla="*/ 180975 w 914425"/>
                  <a:gd name="connsiteY7" fmla="*/ 238602 h 239152"/>
                  <a:gd name="connsiteX8" fmla="*/ 0 w 914425"/>
                  <a:gd name="connsiteY8" fmla="*/ 133767 h 239152"/>
                  <a:gd name="connsiteX0" fmla="*/ 1562 w 915987"/>
                  <a:gd name="connsiteY0" fmla="*/ 129035 h 234420"/>
                  <a:gd name="connsiteX1" fmla="*/ 115862 w 915987"/>
                  <a:gd name="connsiteY1" fmla="*/ 29081 h 234420"/>
                  <a:gd name="connsiteX2" fmla="*/ 458762 w 915987"/>
                  <a:gd name="connsiteY2" fmla="*/ 124213 h 234420"/>
                  <a:gd name="connsiteX3" fmla="*/ 701649 w 915987"/>
                  <a:gd name="connsiteY3" fmla="*/ 506 h 234420"/>
                  <a:gd name="connsiteX4" fmla="*/ 915962 w 915987"/>
                  <a:gd name="connsiteY4" fmla="*/ 129035 h 234420"/>
                  <a:gd name="connsiteX5" fmla="*/ 677837 w 915987"/>
                  <a:gd name="connsiteY5" fmla="*/ 224343 h 234420"/>
                  <a:gd name="connsiteX6" fmla="*/ 458762 w 915987"/>
                  <a:gd name="connsiteY6" fmla="*/ 124333 h 234420"/>
                  <a:gd name="connsiteX7" fmla="*/ 182537 w 915987"/>
                  <a:gd name="connsiteY7" fmla="*/ 233870 h 234420"/>
                  <a:gd name="connsiteX8" fmla="*/ 1562 w 915987"/>
                  <a:gd name="connsiteY8" fmla="*/ 129035 h 234420"/>
                  <a:gd name="connsiteX0" fmla="*/ 824 w 915249"/>
                  <a:gd name="connsiteY0" fmla="*/ 129035 h 224939"/>
                  <a:gd name="connsiteX1" fmla="*/ 115124 w 915249"/>
                  <a:gd name="connsiteY1" fmla="*/ 29081 h 224939"/>
                  <a:gd name="connsiteX2" fmla="*/ 458024 w 915249"/>
                  <a:gd name="connsiteY2" fmla="*/ 124213 h 224939"/>
                  <a:gd name="connsiteX3" fmla="*/ 700911 w 915249"/>
                  <a:gd name="connsiteY3" fmla="*/ 506 h 224939"/>
                  <a:gd name="connsiteX4" fmla="*/ 915224 w 915249"/>
                  <a:gd name="connsiteY4" fmla="*/ 129035 h 224939"/>
                  <a:gd name="connsiteX5" fmla="*/ 677099 w 915249"/>
                  <a:gd name="connsiteY5" fmla="*/ 224343 h 224939"/>
                  <a:gd name="connsiteX6" fmla="*/ 458024 w 915249"/>
                  <a:gd name="connsiteY6" fmla="*/ 124333 h 224939"/>
                  <a:gd name="connsiteX7" fmla="*/ 86549 w 915249"/>
                  <a:gd name="connsiteY7" fmla="*/ 214820 h 224939"/>
                  <a:gd name="connsiteX8" fmla="*/ 824 w 915249"/>
                  <a:gd name="connsiteY8" fmla="*/ 129035 h 224939"/>
                  <a:gd name="connsiteX0" fmla="*/ 46 w 914471"/>
                  <a:gd name="connsiteY0" fmla="*/ 129035 h 224935"/>
                  <a:gd name="connsiteX1" fmla="*/ 114346 w 914471"/>
                  <a:gd name="connsiteY1" fmla="*/ 29081 h 224935"/>
                  <a:gd name="connsiteX2" fmla="*/ 457246 w 914471"/>
                  <a:gd name="connsiteY2" fmla="*/ 124213 h 224935"/>
                  <a:gd name="connsiteX3" fmla="*/ 700133 w 914471"/>
                  <a:gd name="connsiteY3" fmla="*/ 506 h 224935"/>
                  <a:gd name="connsiteX4" fmla="*/ 914446 w 914471"/>
                  <a:gd name="connsiteY4" fmla="*/ 129035 h 224935"/>
                  <a:gd name="connsiteX5" fmla="*/ 676321 w 914471"/>
                  <a:gd name="connsiteY5" fmla="*/ 224343 h 224935"/>
                  <a:gd name="connsiteX6" fmla="*/ 457246 w 914471"/>
                  <a:gd name="connsiteY6" fmla="*/ 124333 h 224935"/>
                  <a:gd name="connsiteX7" fmla="*/ 123871 w 914471"/>
                  <a:gd name="connsiteY7" fmla="*/ 219583 h 224935"/>
                  <a:gd name="connsiteX8" fmla="*/ 46 w 914471"/>
                  <a:gd name="connsiteY8" fmla="*/ 129035 h 224935"/>
                  <a:gd name="connsiteX0" fmla="*/ 46 w 914557"/>
                  <a:gd name="connsiteY0" fmla="*/ 129035 h 220205"/>
                  <a:gd name="connsiteX1" fmla="*/ 114346 w 914557"/>
                  <a:gd name="connsiteY1" fmla="*/ 29081 h 220205"/>
                  <a:gd name="connsiteX2" fmla="*/ 457246 w 914557"/>
                  <a:gd name="connsiteY2" fmla="*/ 124213 h 220205"/>
                  <a:gd name="connsiteX3" fmla="*/ 700133 w 914557"/>
                  <a:gd name="connsiteY3" fmla="*/ 506 h 220205"/>
                  <a:gd name="connsiteX4" fmla="*/ 914446 w 914557"/>
                  <a:gd name="connsiteY4" fmla="*/ 129035 h 220205"/>
                  <a:gd name="connsiteX5" fmla="*/ 804908 w 914557"/>
                  <a:gd name="connsiteY5" fmla="*/ 210056 h 220205"/>
                  <a:gd name="connsiteX6" fmla="*/ 457246 w 914557"/>
                  <a:gd name="connsiteY6" fmla="*/ 124333 h 220205"/>
                  <a:gd name="connsiteX7" fmla="*/ 123871 w 914557"/>
                  <a:gd name="connsiteY7" fmla="*/ 219583 h 220205"/>
                  <a:gd name="connsiteX8" fmla="*/ 46 w 914557"/>
                  <a:gd name="connsiteY8" fmla="*/ 129035 h 220205"/>
                  <a:gd name="connsiteX0" fmla="*/ 46 w 914493"/>
                  <a:gd name="connsiteY0" fmla="*/ 129035 h 220196"/>
                  <a:gd name="connsiteX1" fmla="*/ 114346 w 914493"/>
                  <a:gd name="connsiteY1" fmla="*/ 29081 h 220196"/>
                  <a:gd name="connsiteX2" fmla="*/ 457246 w 914493"/>
                  <a:gd name="connsiteY2" fmla="*/ 124213 h 220196"/>
                  <a:gd name="connsiteX3" fmla="*/ 700133 w 914493"/>
                  <a:gd name="connsiteY3" fmla="*/ 506 h 220196"/>
                  <a:gd name="connsiteX4" fmla="*/ 914446 w 914493"/>
                  <a:gd name="connsiteY4" fmla="*/ 129035 h 220196"/>
                  <a:gd name="connsiteX5" fmla="*/ 752520 w 914493"/>
                  <a:gd name="connsiteY5" fmla="*/ 219581 h 220196"/>
                  <a:gd name="connsiteX6" fmla="*/ 457246 w 914493"/>
                  <a:gd name="connsiteY6" fmla="*/ 124333 h 220196"/>
                  <a:gd name="connsiteX7" fmla="*/ 123871 w 914493"/>
                  <a:gd name="connsiteY7" fmla="*/ 219583 h 220196"/>
                  <a:gd name="connsiteX8" fmla="*/ 46 w 914493"/>
                  <a:gd name="connsiteY8" fmla="*/ 129035 h 220196"/>
                  <a:gd name="connsiteX0" fmla="*/ 46 w 914493"/>
                  <a:gd name="connsiteY0" fmla="*/ 105310 h 196471"/>
                  <a:gd name="connsiteX1" fmla="*/ 114346 w 914493"/>
                  <a:gd name="connsiteY1" fmla="*/ 5356 h 196471"/>
                  <a:gd name="connsiteX2" fmla="*/ 457246 w 914493"/>
                  <a:gd name="connsiteY2" fmla="*/ 100488 h 196471"/>
                  <a:gd name="connsiteX3" fmla="*/ 795383 w 914493"/>
                  <a:gd name="connsiteY3" fmla="*/ 593 h 196471"/>
                  <a:gd name="connsiteX4" fmla="*/ 914446 w 914493"/>
                  <a:gd name="connsiteY4" fmla="*/ 105310 h 196471"/>
                  <a:gd name="connsiteX5" fmla="*/ 752520 w 914493"/>
                  <a:gd name="connsiteY5" fmla="*/ 195856 h 196471"/>
                  <a:gd name="connsiteX6" fmla="*/ 457246 w 914493"/>
                  <a:gd name="connsiteY6" fmla="*/ 100608 h 196471"/>
                  <a:gd name="connsiteX7" fmla="*/ 123871 w 914493"/>
                  <a:gd name="connsiteY7" fmla="*/ 195858 h 196471"/>
                  <a:gd name="connsiteX8" fmla="*/ 46 w 914493"/>
                  <a:gd name="connsiteY8" fmla="*/ 105310 h 196471"/>
                  <a:gd name="connsiteX0" fmla="*/ 46 w 914573"/>
                  <a:gd name="connsiteY0" fmla="*/ 105310 h 201211"/>
                  <a:gd name="connsiteX1" fmla="*/ 114346 w 914573"/>
                  <a:gd name="connsiteY1" fmla="*/ 5356 h 201211"/>
                  <a:gd name="connsiteX2" fmla="*/ 457246 w 914573"/>
                  <a:gd name="connsiteY2" fmla="*/ 100488 h 201211"/>
                  <a:gd name="connsiteX3" fmla="*/ 795383 w 914573"/>
                  <a:gd name="connsiteY3" fmla="*/ 593 h 201211"/>
                  <a:gd name="connsiteX4" fmla="*/ 914446 w 914573"/>
                  <a:gd name="connsiteY4" fmla="*/ 105310 h 201211"/>
                  <a:gd name="connsiteX5" fmla="*/ 809670 w 914573"/>
                  <a:gd name="connsiteY5" fmla="*/ 200619 h 201211"/>
                  <a:gd name="connsiteX6" fmla="*/ 457246 w 914573"/>
                  <a:gd name="connsiteY6" fmla="*/ 100608 h 201211"/>
                  <a:gd name="connsiteX7" fmla="*/ 123871 w 914573"/>
                  <a:gd name="connsiteY7" fmla="*/ 195858 h 201211"/>
                  <a:gd name="connsiteX8" fmla="*/ 46 w 914573"/>
                  <a:gd name="connsiteY8" fmla="*/ 105310 h 201211"/>
                  <a:gd name="connsiteX0" fmla="*/ 46 w 914564"/>
                  <a:gd name="connsiteY0" fmla="*/ 105310 h 196473"/>
                  <a:gd name="connsiteX1" fmla="*/ 114346 w 914564"/>
                  <a:gd name="connsiteY1" fmla="*/ 5356 h 196473"/>
                  <a:gd name="connsiteX2" fmla="*/ 457246 w 914564"/>
                  <a:gd name="connsiteY2" fmla="*/ 100488 h 196473"/>
                  <a:gd name="connsiteX3" fmla="*/ 795383 w 914564"/>
                  <a:gd name="connsiteY3" fmla="*/ 593 h 196473"/>
                  <a:gd name="connsiteX4" fmla="*/ 914446 w 914564"/>
                  <a:gd name="connsiteY4" fmla="*/ 105310 h 196473"/>
                  <a:gd name="connsiteX5" fmla="*/ 807288 w 914564"/>
                  <a:gd name="connsiteY5" fmla="*/ 193476 h 196473"/>
                  <a:gd name="connsiteX6" fmla="*/ 457246 w 914564"/>
                  <a:gd name="connsiteY6" fmla="*/ 100608 h 196473"/>
                  <a:gd name="connsiteX7" fmla="*/ 123871 w 914564"/>
                  <a:gd name="connsiteY7" fmla="*/ 195858 h 196473"/>
                  <a:gd name="connsiteX8" fmla="*/ 46 w 914564"/>
                  <a:gd name="connsiteY8" fmla="*/ 105310 h 196473"/>
                  <a:gd name="connsiteX0" fmla="*/ 46 w 914564"/>
                  <a:gd name="connsiteY0" fmla="*/ 100570 h 191733"/>
                  <a:gd name="connsiteX1" fmla="*/ 114346 w 914564"/>
                  <a:gd name="connsiteY1" fmla="*/ 616 h 191733"/>
                  <a:gd name="connsiteX2" fmla="*/ 457246 w 914564"/>
                  <a:gd name="connsiteY2" fmla="*/ 95748 h 191733"/>
                  <a:gd name="connsiteX3" fmla="*/ 812052 w 914564"/>
                  <a:gd name="connsiteY3" fmla="*/ 615 h 191733"/>
                  <a:gd name="connsiteX4" fmla="*/ 914446 w 914564"/>
                  <a:gd name="connsiteY4" fmla="*/ 100570 h 191733"/>
                  <a:gd name="connsiteX5" fmla="*/ 807288 w 914564"/>
                  <a:gd name="connsiteY5" fmla="*/ 188736 h 191733"/>
                  <a:gd name="connsiteX6" fmla="*/ 457246 w 914564"/>
                  <a:gd name="connsiteY6" fmla="*/ 95868 h 191733"/>
                  <a:gd name="connsiteX7" fmla="*/ 123871 w 914564"/>
                  <a:gd name="connsiteY7" fmla="*/ 191118 h 191733"/>
                  <a:gd name="connsiteX8" fmla="*/ 46 w 914564"/>
                  <a:gd name="connsiteY8" fmla="*/ 100570 h 191733"/>
                  <a:gd name="connsiteX0" fmla="*/ 46 w 914564"/>
                  <a:gd name="connsiteY0" fmla="*/ 100570 h 191747"/>
                  <a:gd name="connsiteX1" fmla="*/ 114346 w 914564"/>
                  <a:gd name="connsiteY1" fmla="*/ 616 h 191747"/>
                  <a:gd name="connsiteX2" fmla="*/ 457246 w 914564"/>
                  <a:gd name="connsiteY2" fmla="*/ 95748 h 191747"/>
                  <a:gd name="connsiteX3" fmla="*/ 812052 w 914564"/>
                  <a:gd name="connsiteY3" fmla="*/ 615 h 191747"/>
                  <a:gd name="connsiteX4" fmla="*/ 914446 w 914564"/>
                  <a:gd name="connsiteY4" fmla="*/ 100570 h 191747"/>
                  <a:gd name="connsiteX5" fmla="*/ 807288 w 914564"/>
                  <a:gd name="connsiteY5" fmla="*/ 188736 h 191747"/>
                  <a:gd name="connsiteX6" fmla="*/ 474447 w 914564"/>
                  <a:gd name="connsiteY6" fmla="*/ 98249 h 191747"/>
                  <a:gd name="connsiteX7" fmla="*/ 123871 w 914564"/>
                  <a:gd name="connsiteY7" fmla="*/ 191118 h 191747"/>
                  <a:gd name="connsiteX8" fmla="*/ 46 w 914564"/>
                  <a:gd name="connsiteY8" fmla="*/ 100570 h 191747"/>
                  <a:gd name="connsiteX0" fmla="*/ 46 w 914564"/>
                  <a:gd name="connsiteY0" fmla="*/ 100582 h 191759"/>
                  <a:gd name="connsiteX1" fmla="*/ 114346 w 914564"/>
                  <a:gd name="connsiteY1" fmla="*/ 628 h 191759"/>
                  <a:gd name="connsiteX2" fmla="*/ 477314 w 914564"/>
                  <a:gd name="connsiteY2" fmla="*/ 93379 h 191759"/>
                  <a:gd name="connsiteX3" fmla="*/ 812052 w 914564"/>
                  <a:gd name="connsiteY3" fmla="*/ 627 h 191759"/>
                  <a:gd name="connsiteX4" fmla="*/ 914446 w 914564"/>
                  <a:gd name="connsiteY4" fmla="*/ 100582 h 191759"/>
                  <a:gd name="connsiteX5" fmla="*/ 807288 w 914564"/>
                  <a:gd name="connsiteY5" fmla="*/ 188748 h 191759"/>
                  <a:gd name="connsiteX6" fmla="*/ 474447 w 914564"/>
                  <a:gd name="connsiteY6" fmla="*/ 98261 h 191759"/>
                  <a:gd name="connsiteX7" fmla="*/ 123871 w 914564"/>
                  <a:gd name="connsiteY7" fmla="*/ 191130 h 191759"/>
                  <a:gd name="connsiteX8" fmla="*/ 46 w 914564"/>
                  <a:gd name="connsiteY8" fmla="*/ 100582 h 191759"/>
                  <a:gd name="connsiteX0" fmla="*/ 46 w 914564"/>
                  <a:gd name="connsiteY0" fmla="*/ 100582 h 191773"/>
                  <a:gd name="connsiteX1" fmla="*/ 114346 w 914564"/>
                  <a:gd name="connsiteY1" fmla="*/ 628 h 191773"/>
                  <a:gd name="connsiteX2" fmla="*/ 477314 w 914564"/>
                  <a:gd name="connsiteY2" fmla="*/ 93379 h 191773"/>
                  <a:gd name="connsiteX3" fmla="*/ 812052 w 914564"/>
                  <a:gd name="connsiteY3" fmla="*/ 627 h 191773"/>
                  <a:gd name="connsiteX4" fmla="*/ 914446 w 914564"/>
                  <a:gd name="connsiteY4" fmla="*/ 100582 h 191773"/>
                  <a:gd name="connsiteX5" fmla="*/ 807288 w 914564"/>
                  <a:gd name="connsiteY5" fmla="*/ 188748 h 191773"/>
                  <a:gd name="connsiteX6" fmla="*/ 471580 w 914564"/>
                  <a:gd name="connsiteY6" fmla="*/ 100643 h 191773"/>
                  <a:gd name="connsiteX7" fmla="*/ 123871 w 914564"/>
                  <a:gd name="connsiteY7" fmla="*/ 191130 h 191773"/>
                  <a:gd name="connsiteX8" fmla="*/ 46 w 914564"/>
                  <a:gd name="connsiteY8" fmla="*/ 100582 h 191773"/>
                  <a:gd name="connsiteX0" fmla="*/ 46 w 914564"/>
                  <a:gd name="connsiteY0" fmla="*/ 100582 h 191745"/>
                  <a:gd name="connsiteX1" fmla="*/ 114346 w 914564"/>
                  <a:gd name="connsiteY1" fmla="*/ 628 h 191745"/>
                  <a:gd name="connsiteX2" fmla="*/ 477314 w 914564"/>
                  <a:gd name="connsiteY2" fmla="*/ 93379 h 191745"/>
                  <a:gd name="connsiteX3" fmla="*/ 812052 w 914564"/>
                  <a:gd name="connsiteY3" fmla="*/ 627 h 191745"/>
                  <a:gd name="connsiteX4" fmla="*/ 914446 w 914564"/>
                  <a:gd name="connsiteY4" fmla="*/ 100582 h 191745"/>
                  <a:gd name="connsiteX5" fmla="*/ 807288 w 914564"/>
                  <a:gd name="connsiteY5" fmla="*/ 188748 h 191745"/>
                  <a:gd name="connsiteX6" fmla="*/ 471580 w 914564"/>
                  <a:gd name="connsiteY6" fmla="*/ 95880 h 191745"/>
                  <a:gd name="connsiteX7" fmla="*/ 123871 w 914564"/>
                  <a:gd name="connsiteY7" fmla="*/ 191130 h 191745"/>
                  <a:gd name="connsiteX8" fmla="*/ 46 w 914564"/>
                  <a:gd name="connsiteY8" fmla="*/ 100582 h 191745"/>
                  <a:gd name="connsiteX0" fmla="*/ 46 w 914564"/>
                  <a:gd name="connsiteY0" fmla="*/ 100570 h 191733"/>
                  <a:gd name="connsiteX1" fmla="*/ 114346 w 914564"/>
                  <a:gd name="connsiteY1" fmla="*/ 616 h 191733"/>
                  <a:gd name="connsiteX2" fmla="*/ 467280 w 914564"/>
                  <a:gd name="connsiteY2" fmla="*/ 95748 h 191733"/>
                  <a:gd name="connsiteX3" fmla="*/ 812052 w 914564"/>
                  <a:gd name="connsiteY3" fmla="*/ 615 h 191733"/>
                  <a:gd name="connsiteX4" fmla="*/ 914446 w 914564"/>
                  <a:gd name="connsiteY4" fmla="*/ 100570 h 191733"/>
                  <a:gd name="connsiteX5" fmla="*/ 807288 w 914564"/>
                  <a:gd name="connsiteY5" fmla="*/ 188736 h 191733"/>
                  <a:gd name="connsiteX6" fmla="*/ 471580 w 914564"/>
                  <a:gd name="connsiteY6" fmla="*/ 95868 h 191733"/>
                  <a:gd name="connsiteX7" fmla="*/ 123871 w 914564"/>
                  <a:gd name="connsiteY7" fmla="*/ 191118 h 191733"/>
                  <a:gd name="connsiteX8" fmla="*/ 46 w 914564"/>
                  <a:gd name="connsiteY8" fmla="*/ 100570 h 191733"/>
                  <a:gd name="connsiteX0" fmla="*/ 1 w 914519"/>
                  <a:gd name="connsiteY0" fmla="*/ 100570 h 191733"/>
                  <a:gd name="connsiteX1" fmla="*/ 124335 w 914519"/>
                  <a:gd name="connsiteY1" fmla="*/ 616 h 191733"/>
                  <a:gd name="connsiteX2" fmla="*/ 467235 w 914519"/>
                  <a:gd name="connsiteY2" fmla="*/ 95748 h 191733"/>
                  <a:gd name="connsiteX3" fmla="*/ 812007 w 914519"/>
                  <a:gd name="connsiteY3" fmla="*/ 615 h 191733"/>
                  <a:gd name="connsiteX4" fmla="*/ 914401 w 914519"/>
                  <a:gd name="connsiteY4" fmla="*/ 100570 h 191733"/>
                  <a:gd name="connsiteX5" fmla="*/ 807243 w 914519"/>
                  <a:gd name="connsiteY5" fmla="*/ 188736 h 191733"/>
                  <a:gd name="connsiteX6" fmla="*/ 471535 w 914519"/>
                  <a:gd name="connsiteY6" fmla="*/ 95868 h 191733"/>
                  <a:gd name="connsiteX7" fmla="*/ 123826 w 914519"/>
                  <a:gd name="connsiteY7" fmla="*/ 191118 h 191733"/>
                  <a:gd name="connsiteX8" fmla="*/ 1 w 914519"/>
                  <a:gd name="connsiteY8" fmla="*/ 100570 h 191733"/>
                  <a:gd name="connsiteX0" fmla="*/ 1 w 914519"/>
                  <a:gd name="connsiteY0" fmla="*/ 100570 h 191733"/>
                  <a:gd name="connsiteX1" fmla="*/ 124335 w 914519"/>
                  <a:gd name="connsiteY1" fmla="*/ 616 h 191733"/>
                  <a:gd name="connsiteX2" fmla="*/ 467235 w 914519"/>
                  <a:gd name="connsiteY2" fmla="*/ 95748 h 191733"/>
                  <a:gd name="connsiteX3" fmla="*/ 804839 w 914519"/>
                  <a:gd name="connsiteY3" fmla="*/ 615 h 191733"/>
                  <a:gd name="connsiteX4" fmla="*/ 914401 w 914519"/>
                  <a:gd name="connsiteY4" fmla="*/ 100570 h 191733"/>
                  <a:gd name="connsiteX5" fmla="*/ 807243 w 914519"/>
                  <a:gd name="connsiteY5" fmla="*/ 188736 h 191733"/>
                  <a:gd name="connsiteX6" fmla="*/ 471535 w 914519"/>
                  <a:gd name="connsiteY6" fmla="*/ 95868 h 191733"/>
                  <a:gd name="connsiteX7" fmla="*/ 123826 w 914519"/>
                  <a:gd name="connsiteY7" fmla="*/ 191118 h 191733"/>
                  <a:gd name="connsiteX8" fmla="*/ 1 w 914519"/>
                  <a:gd name="connsiteY8" fmla="*/ 100570 h 191733"/>
                  <a:gd name="connsiteX0" fmla="*/ 18 w 914536"/>
                  <a:gd name="connsiteY0" fmla="*/ 100570 h 189363"/>
                  <a:gd name="connsiteX1" fmla="*/ 124352 w 914536"/>
                  <a:gd name="connsiteY1" fmla="*/ 616 h 189363"/>
                  <a:gd name="connsiteX2" fmla="*/ 467252 w 914536"/>
                  <a:gd name="connsiteY2" fmla="*/ 95748 h 189363"/>
                  <a:gd name="connsiteX3" fmla="*/ 804856 w 914536"/>
                  <a:gd name="connsiteY3" fmla="*/ 615 h 189363"/>
                  <a:gd name="connsiteX4" fmla="*/ 914418 w 914536"/>
                  <a:gd name="connsiteY4" fmla="*/ 100570 h 189363"/>
                  <a:gd name="connsiteX5" fmla="*/ 807260 w 914536"/>
                  <a:gd name="connsiteY5" fmla="*/ 188736 h 189363"/>
                  <a:gd name="connsiteX6" fmla="*/ 471552 w 914536"/>
                  <a:gd name="connsiteY6" fmla="*/ 95868 h 189363"/>
                  <a:gd name="connsiteX7" fmla="*/ 118109 w 914536"/>
                  <a:gd name="connsiteY7" fmla="*/ 188737 h 189363"/>
                  <a:gd name="connsiteX8" fmla="*/ 18 w 914536"/>
                  <a:gd name="connsiteY8" fmla="*/ 100570 h 189363"/>
                  <a:gd name="connsiteX0" fmla="*/ 2 w 914520"/>
                  <a:gd name="connsiteY0" fmla="*/ 100570 h 189363"/>
                  <a:gd name="connsiteX1" fmla="*/ 124336 w 914520"/>
                  <a:gd name="connsiteY1" fmla="*/ 616 h 189363"/>
                  <a:gd name="connsiteX2" fmla="*/ 467236 w 914520"/>
                  <a:gd name="connsiteY2" fmla="*/ 95748 h 189363"/>
                  <a:gd name="connsiteX3" fmla="*/ 804840 w 914520"/>
                  <a:gd name="connsiteY3" fmla="*/ 615 h 189363"/>
                  <a:gd name="connsiteX4" fmla="*/ 914402 w 914520"/>
                  <a:gd name="connsiteY4" fmla="*/ 100570 h 189363"/>
                  <a:gd name="connsiteX5" fmla="*/ 807244 w 914520"/>
                  <a:gd name="connsiteY5" fmla="*/ 188736 h 189363"/>
                  <a:gd name="connsiteX6" fmla="*/ 471536 w 914520"/>
                  <a:gd name="connsiteY6" fmla="*/ 95868 h 189363"/>
                  <a:gd name="connsiteX7" fmla="*/ 122394 w 914520"/>
                  <a:gd name="connsiteY7" fmla="*/ 188737 h 189363"/>
                  <a:gd name="connsiteX8" fmla="*/ 2 w 914520"/>
                  <a:gd name="connsiteY8" fmla="*/ 100570 h 189363"/>
                  <a:gd name="connsiteX0" fmla="*/ 393 w 914911"/>
                  <a:gd name="connsiteY0" fmla="*/ 103512 h 192305"/>
                  <a:gd name="connsiteX1" fmla="*/ 98746 w 914911"/>
                  <a:gd name="connsiteY1" fmla="*/ 600 h 192305"/>
                  <a:gd name="connsiteX2" fmla="*/ 467627 w 914911"/>
                  <a:gd name="connsiteY2" fmla="*/ 98690 h 192305"/>
                  <a:gd name="connsiteX3" fmla="*/ 805231 w 914911"/>
                  <a:gd name="connsiteY3" fmla="*/ 3557 h 192305"/>
                  <a:gd name="connsiteX4" fmla="*/ 914793 w 914911"/>
                  <a:gd name="connsiteY4" fmla="*/ 103512 h 192305"/>
                  <a:gd name="connsiteX5" fmla="*/ 807635 w 914911"/>
                  <a:gd name="connsiteY5" fmla="*/ 191678 h 192305"/>
                  <a:gd name="connsiteX6" fmla="*/ 471927 w 914911"/>
                  <a:gd name="connsiteY6" fmla="*/ 98810 h 192305"/>
                  <a:gd name="connsiteX7" fmla="*/ 122785 w 914911"/>
                  <a:gd name="connsiteY7" fmla="*/ 191679 h 192305"/>
                  <a:gd name="connsiteX8" fmla="*/ 393 w 914911"/>
                  <a:gd name="connsiteY8" fmla="*/ 103512 h 192305"/>
                  <a:gd name="connsiteX0" fmla="*/ 3 w 914521"/>
                  <a:gd name="connsiteY0" fmla="*/ 103512 h 195249"/>
                  <a:gd name="connsiteX1" fmla="*/ 98356 w 914521"/>
                  <a:gd name="connsiteY1" fmla="*/ 600 h 195249"/>
                  <a:gd name="connsiteX2" fmla="*/ 467237 w 914521"/>
                  <a:gd name="connsiteY2" fmla="*/ 98690 h 195249"/>
                  <a:gd name="connsiteX3" fmla="*/ 804841 w 914521"/>
                  <a:gd name="connsiteY3" fmla="*/ 3557 h 195249"/>
                  <a:gd name="connsiteX4" fmla="*/ 914403 w 914521"/>
                  <a:gd name="connsiteY4" fmla="*/ 103512 h 195249"/>
                  <a:gd name="connsiteX5" fmla="*/ 807245 w 914521"/>
                  <a:gd name="connsiteY5" fmla="*/ 191678 h 195249"/>
                  <a:gd name="connsiteX6" fmla="*/ 471537 w 914521"/>
                  <a:gd name="connsiteY6" fmla="*/ 98810 h 195249"/>
                  <a:gd name="connsiteX7" fmla="*/ 96414 w 914521"/>
                  <a:gd name="connsiteY7" fmla="*/ 194637 h 195249"/>
                  <a:gd name="connsiteX8" fmla="*/ 3 w 914521"/>
                  <a:gd name="connsiteY8" fmla="*/ 103512 h 195249"/>
                  <a:gd name="connsiteX0" fmla="*/ 3 w 914948"/>
                  <a:gd name="connsiteY0" fmla="*/ 103512 h 195249"/>
                  <a:gd name="connsiteX1" fmla="*/ 98356 w 914948"/>
                  <a:gd name="connsiteY1" fmla="*/ 600 h 195249"/>
                  <a:gd name="connsiteX2" fmla="*/ 467237 w 914948"/>
                  <a:gd name="connsiteY2" fmla="*/ 98690 h 195249"/>
                  <a:gd name="connsiteX3" fmla="*/ 804841 w 914948"/>
                  <a:gd name="connsiteY3" fmla="*/ 3557 h 195249"/>
                  <a:gd name="connsiteX4" fmla="*/ 914403 w 914948"/>
                  <a:gd name="connsiteY4" fmla="*/ 103512 h 195249"/>
                  <a:gd name="connsiteX5" fmla="*/ 838422 w 914948"/>
                  <a:gd name="connsiteY5" fmla="*/ 191678 h 195249"/>
                  <a:gd name="connsiteX6" fmla="*/ 471537 w 914948"/>
                  <a:gd name="connsiteY6" fmla="*/ 98810 h 195249"/>
                  <a:gd name="connsiteX7" fmla="*/ 96414 w 914948"/>
                  <a:gd name="connsiteY7" fmla="*/ 194637 h 195249"/>
                  <a:gd name="connsiteX8" fmla="*/ 3 w 914948"/>
                  <a:gd name="connsiteY8" fmla="*/ 103512 h 195249"/>
                  <a:gd name="connsiteX0" fmla="*/ 3 w 914948"/>
                  <a:gd name="connsiteY0" fmla="*/ 106457 h 198194"/>
                  <a:gd name="connsiteX1" fmla="*/ 98356 w 914948"/>
                  <a:gd name="connsiteY1" fmla="*/ 3545 h 198194"/>
                  <a:gd name="connsiteX2" fmla="*/ 467237 w 914948"/>
                  <a:gd name="connsiteY2" fmla="*/ 101635 h 198194"/>
                  <a:gd name="connsiteX3" fmla="*/ 833420 w 914948"/>
                  <a:gd name="connsiteY3" fmla="*/ 585 h 198194"/>
                  <a:gd name="connsiteX4" fmla="*/ 914403 w 914948"/>
                  <a:gd name="connsiteY4" fmla="*/ 106457 h 198194"/>
                  <a:gd name="connsiteX5" fmla="*/ 838422 w 914948"/>
                  <a:gd name="connsiteY5" fmla="*/ 194623 h 198194"/>
                  <a:gd name="connsiteX6" fmla="*/ 471537 w 914948"/>
                  <a:gd name="connsiteY6" fmla="*/ 101755 h 198194"/>
                  <a:gd name="connsiteX7" fmla="*/ 96414 w 914948"/>
                  <a:gd name="connsiteY7" fmla="*/ 197582 h 198194"/>
                  <a:gd name="connsiteX8" fmla="*/ 3 w 914948"/>
                  <a:gd name="connsiteY8" fmla="*/ 106457 h 198194"/>
                  <a:gd name="connsiteX0" fmla="*/ 3 w 914633"/>
                  <a:gd name="connsiteY0" fmla="*/ 106457 h 198196"/>
                  <a:gd name="connsiteX1" fmla="*/ 98356 w 914633"/>
                  <a:gd name="connsiteY1" fmla="*/ 3545 h 198196"/>
                  <a:gd name="connsiteX2" fmla="*/ 467237 w 914633"/>
                  <a:gd name="connsiteY2" fmla="*/ 101635 h 198196"/>
                  <a:gd name="connsiteX3" fmla="*/ 833420 w 914633"/>
                  <a:gd name="connsiteY3" fmla="*/ 585 h 198196"/>
                  <a:gd name="connsiteX4" fmla="*/ 914403 w 914633"/>
                  <a:gd name="connsiteY4" fmla="*/ 106457 h 198196"/>
                  <a:gd name="connsiteX5" fmla="*/ 825431 w 914633"/>
                  <a:gd name="connsiteY5" fmla="*/ 191664 h 198196"/>
                  <a:gd name="connsiteX6" fmla="*/ 471537 w 914633"/>
                  <a:gd name="connsiteY6" fmla="*/ 101755 h 198196"/>
                  <a:gd name="connsiteX7" fmla="*/ 96414 w 914633"/>
                  <a:gd name="connsiteY7" fmla="*/ 197582 h 198196"/>
                  <a:gd name="connsiteX8" fmla="*/ 3 w 914633"/>
                  <a:gd name="connsiteY8" fmla="*/ 106457 h 198196"/>
                  <a:gd name="connsiteX0" fmla="*/ 3 w 914633"/>
                  <a:gd name="connsiteY0" fmla="*/ 106457 h 198197"/>
                  <a:gd name="connsiteX1" fmla="*/ 98356 w 914633"/>
                  <a:gd name="connsiteY1" fmla="*/ 3545 h 198197"/>
                  <a:gd name="connsiteX2" fmla="*/ 467237 w 914633"/>
                  <a:gd name="connsiteY2" fmla="*/ 101635 h 198197"/>
                  <a:gd name="connsiteX3" fmla="*/ 820430 w 914633"/>
                  <a:gd name="connsiteY3" fmla="*/ 585 h 198197"/>
                  <a:gd name="connsiteX4" fmla="*/ 914403 w 914633"/>
                  <a:gd name="connsiteY4" fmla="*/ 106457 h 198197"/>
                  <a:gd name="connsiteX5" fmla="*/ 825431 w 914633"/>
                  <a:gd name="connsiteY5" fmla="*/ 191664 h 198197"/>
                  <a:gd name="connsiteX6" fmla="*/ 471537 w 914633"/>
                  <a:gd name="connsiteY6" fmla="*/ 101755 h 198197"/>
                  <a:gd name="connsiteX7" fmla="*/ 96414 w 914633"/>
                  <a:gd name="connsiteY7" fmla="*/ 197582 h 198197"/>
                  <a:gd name="connsiteX8" fmla="*/ 3 w 914633"/>
                  <a:gd name="connsiteY8" fmla="*/ 106457 h 198197"/>
                  <a:gd name="connsiteX0" fmla="*/ 3 w 914568"/>
                  <a:gd name="connsiteY0" fmla="*/ 106457 h 198197"/>
                  <a:gd name="connsiteX1" fmla="*/ 98356 w 914568"/>
                  <a:gd name="connsiteY1" fmla="*/ 3545 h 198197"/>
                  <a:gd name="connsiteX2" fmla="*/ 467237 w 914568"/>
                  <a:gd name="connsiteY2" fmla="*/ 101635 h 198197"/>
                  <a:gd name="connsiteX3" fmla="*/ 820430 w 914568"/>
                  <a:gd name="connsiteY3" fmla="*/ 585 h 198197"/>
                  <a:gd name="connsiteX4" fmla="*/ 914403 w 914568"/>
                  <a:gd name="connsiteY4" fmla="*/ 106457 h 198197"/>
                  <a:gd name="connsiteX5" fmla="*/ 817636 w 914568"/>
                  <a:gd name="connsiteY5" fmla="*/ 191664 h 198197"/>
                  <a:gd name="connsiteX6" fmla="*/ 471537 w 914568"/>
                  <a:gd name="connsiteY6" fmla="*/ 101755 h 198197"/>
                  <a:gd name="connsiteX7" fmla="*/ 96414 w 914568"/>
                  <a:gd name="connsiteY7" fmla="*/ 197582 h 198197"/>
                  <a:gd name="connsiteX8" fmla="*/ 3 w 914568"/>
                  <a:gd name="connsiteY8" fmla="*/ 106457 h 198197"/>
                  <a:gd name="connsiteX0" fmla="*/ 3 w 911987"/>
                  <a:gd name="connsiteY0" fmla="*/ 106457 h 198197"/>
                  <a:gd name="connsiteX1" fmla="*/ 98356 w 911987"/>
                  <a:gd name="connsiteY1" fmla="*/ 3545 h 198197"/>
                  <a:gd name="connsiteX2" fmla="*/ 467237 w 911987"/>
                  <a:gd name="connsiteY2" fmla="*/ 101635 h 198197"/>
                  <a:gd name="connsiteX3" fmla="*/ 820430 w 911987"/>
                  <a:gd name="connsiteY3" fmla="*/ 585 h 198197"/>
                  <a:gd name="connsiteX4" fmla="*/ 911805 w 911987"/>
                  <a:gd name="connsiteY4" fmla="*/ 97580 h 198197"/>
                  <a:gd name="connsiteX5" fmla="*/ 817636 w 911987"/>
                  <a:gd name="connsiteY5" fmla="*/ 191664 h 198197"/>
                  <a:gd name="connsiteX6" fmla="*/ 471537 w 911987"/>
                  <a:gd name="connsiteY6" fmla="*/ 101755 h 198197"/>
                  <a:gd name="connsiteX7" fmla="*/ 96414 w 911987"/>
                  <a:gd name="connsiteY7" fmla="*/ 197582 h 198197"/>
                  <a:gd name="connsiteX8" fmla="*/ 3 w 911987"/>
                  <a:gd name="connsiteY8" fmla="*/ 106457 h 198197"/>
                  <a:gd name="connsiteX0" fmla="*/ 3 w 911987"/>
                  <a:gd name="connsiteY0" fmla="*/ 97581 h 198197"/>
                  <a:gd name="connsiteX1" fmla="*/ 98356 w 911987"/>
                  <a:gd name="connsiteY1" fmla="*/ 3545 h 198197"/>
                  <a:gd name="connsiteX2" fmla="*/ 467237 w 911987"/>
                  <a:gd name="connsiteY2" fmla="*/ 101635 h 198197"/>
                  <a:gd name="connsiteX3" fmla="*/ 820430 w 911987"/>
                  <a:gd name="connsiteY3" fmla="*/ 585 h 198197"/>
                  <a:gd name="connsiteX4" fmla="*/ 911805 w 911987"/>
                  <a:gd name="connsiteY4" fmla="*/ 97580 h 198197"/>
                  <a:gd name="connsiteX5" fmla="*/ 817636 w 911987"/>
                  <a:gd name="connsiteY5" fmla="*/ 191664 h 198197"/>
                  <a:gd name="connsiteX6" fmla="*/ 471537 w 911987"/>
                  <a:gd name="connsiteY6" fmla="*/ 101755 h 198197"/>
                  <a:gd name="connsiteX7" fmla="*/ 96414 w 911987"/>
                  <a:gd name="connsiteY7" fmla="*/ 197582 h 198197"/>
                  <a:gd name="connsiteX8" fmla="*/ 3 w 911987"/>
                  <a:gd name="connsiteY8" fmla="*/ 97581 h 198197"/>
                  <a:gd name="connsiteX0" fmla="*/ 3 w 914586"/>
                  <a:gd name="connsiteY0" fmla="*/ 100654 h 198197"/>
                  <a:gd name="connsiteX1" fmla="*/ 100955 w 914586"/>
                  <a:gd name="connsiteY1" fmla="*/ 3545 h 198197"/>
                  <a:gd name="connsiteX2" fmla="*/ 469836 w 914586"/>
                  <a:gd name="connsiteY2" fmla="*/ 101635 h 198197"/>
                  <a:gd name="connsiteX3" fmla="*/ 823029 w 914586"/>
                  <a:gd name="connsiteY3" fmla="*/ 585 h 198197"/>
                  <a:gd name="connsiteX4" fmla="*/ 914404 w 914586"/>
                  <a:gd name="connsiteY4" fmla="*/ 97580 h 198197"/>
                  <a:gd name="connsiteX5" fmla="*/ 820235 w 914586"/>
                  <a:gd name="connsiteY5" fmla="*/ 191664 h 198197"/>
                  <a:gd name="connsiteX6" fmla="*/ 474136 w 914586"/>
                  <a:gd name="connsiteY6" fmla="*/ 101755 h 198197"/>
                  <a:gd name="connsiteX7" fmla="*/ 99013 w 914586"/>
                  <a:gd name="connsiteY7" fmla="*/ 197582 h 198197"/>
                  <a:gd name="connsiteX8" fmla="*/ 3 w 914586"/>
                  <a:gd name="connsiteY8" fmla="*/ 100654 h 198197"/>
                  <a:gd name="connsiteX0" fmla="*/ 3 w 917167"/>
                  <a:gd name="connsiteY0" fmla="*/ 100654 h 198197"/>
                  <a:gd name="connsiteX1" fmla="*/ 100955 w 917167"/>
                  <a:gd name="connsiteY1" fmla="*/ 3545 h 198197"/>
                  <a:gd name="connsiteX2" fmla="*/ 469836 w 917167"/>
                  <a:gd name="connsiteY2" fmla="*/ 101635 h 198197"/>
                  <a:gd name="connsiteX3" fmla="*/ 823029 w 917167"/>
                  <a:gd name="connsiteY3" fmla="*/ 585 h 198197"/>
                  <a:gd name="connsiteX4" fmla="*/ 917002 w 917167"/>
                  <a:gd name="connsiteY4" fmla="*/ 101677 h 198197"/>
                  <a:gd name="connsiteX5" fmla="*/ 820235 w 917167"/>
                  <a:gd name="connsiteY5" fmla="*/ 191664 h 198197"/>
                  <a:gd name="connsiteX6" fmla="*/ 474136 w 917167"/>
                  <a:gd name="connsiteY6" fmla="*/ 101755 h 198197"/>
                  <a:gd name="connsiteX7" fmla="*/ 99013 w 917167"/>
                  <a:gd name="connsiteY7" fmla="*/ 197582 h 198197"/>
                  <a:gd name="connsiteX8" fmla="*/ 3 w 917167"/>
                  <a:gd name="connsiteY8" fmla="*/ 100654 h 198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7167" h="198197">
                    <a:moveTo>
                      <a:pt x="3" y="100654"/>
                    </a:moveTo>
                    <a:cubicBezTo>
                      <a:pt x="327" y="68315"/>
                      <a:pt x="24755" y="13080"/>
                      <a:pt x="100955" y="3545"/>
                    </a:cubicBezTo>
                    <a:cubicBezTo>
                      <a:pt x="177155" y="-5990"/>
                      <a:pt x="349490" y="102128"/>
                      <a:pt x="469836" y="101635"/>
                    </a:cubicBezTo>
                    <a:cubicBezTo>
                      <a:pt x="590182" y="101142"/>
                      <a:pt x="746829" y="-8950"/>
                      <a:pt x="823029" y="585"/>
                    </a:cubicBezTo>
                    <a:cubicBezTo>
                      <a:pt x="899229" y="10120"/>
                      <a:pt x="914621" y="79452"/>
                      <a:pt x="917002" y="101677"/>
                    </a:cubicBezTo>
                    <a:cubicBezTo>
                      <a:pt x="919383" y="123902"/>
                      <a:pt x="896435" y="182129"/>
                      <a:pt x="820235" y="191664"/>
                    </a:cubicBezTo>
                    <a:cubicBezTo>
                      <a:pt x="744035" y="201199"/>
                      <a:pt x="594340" y="100769"/>
                      <a:pt x="474136" y="101755"/>
                    </a:cubicBezTo>
                    <a:cubicBezTo>
                      <a:pt x="353932" y="102741"/>
                      <a:pt x="175213" y="207117"/>
                      <a:pt x="99013" y="197582"/>
                    </a:cubicBezTo>
                    <a:cubicBezTo>
                      <a:pt x="22813" y="188047"/>
                      <a:pt x="-321" y="132993"/>
                      <a:pt x="3" y="100654"/>
                    </a:cubicBezTo>
                    <a:close/>
                  </a:path>
                </a:pathLst>
              </a:custGeom>
              <a:solidFill>
                <a:srgbClr val="FBFE7E"/>
              </a:solidFill>
              <a:ln>
                <a:solidFill>
                  <a:srgbClr val="E164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145" name="Rectangle 82"/>
                  <p:cNvSpPr/>
                  <p:nvPr/>
                </p:nvSpPr>
                <p:spPr>
                  <a:xfrm>
                    <a:off x="5771946" y="2013334"/>
                    <a:ext cx="651406" cy="405788"/>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altLang="zh-CN" sz="1600" b="0" i="1" u="none" strike="noStrike" kern="1200" cap="none" spc="0" normalizeH="0" baseline="0" noProof="0" smtClean="0">
                                  <a:ln>
                                    <a:noFill/>
                                  </a:ln>
                                  <a:solidFill>
                                    <a:srgbClr val="E16400"/>
                                  </a:solidFill>
                                  <a:effectLst/>
                                  <a:uLnTx/>
                                  <a:uFillTx/>
                                  <a:latin typeface="Cambria Math" panose="02040503050406030204" pitchFamily="18" charset="0"/>
                                  <a:cs typeface="+mn-cs"/>
                                </a:rPr>
                              </m:ctrlPr>
                            </m:sSubPr>
                            <m:e>
                              <m:r>
                                <a:rPr kumimoji="0" lang="en-US" altLang="zh-CN" sz="1600" b="0" i="1" u="none" strike="noStrike" kern="1200" cap="none" spc="0" normalizeH="0" baseline="0" noProof="0" smtClean="0">
                                  <a:ln>
                                    <a:noFill/>
                                  </a:ln>
                                  <a:solidFill>
                                    <a:srgbClr val="E16400"/>
                                  </a:solidFill>
                                  <a:effectLst/>
                                  <a:uLnTx/>
                                  <a:uFillTx/>
                                  <a:latin typeface="Cambria Math" panose="02040503050406030204" pitchFamily="18" charset="0"/>
                                  <a:cs typeface="+mn-cs"/>
                                </a:rPr>
                                <m:t>𝑑</m:t>
                              </m:r>
                            </m:e>
                            <m:sub>
                              <m:r>
                                <a:rPr kumimoji="0" lang="en-US" altLang="zh-CN" sz="1600" b="1" i="1" u="none" strike="noStrike" kern="1200" cap="none" spc="0" normalizeH="0" baseline="0" noProof="0" smtClean="0">
                                  <a:ln>
                                    <a:noFill/>
                                  </a:ln>
                                  <a:solidFill>
                                    <a:srgbClr val="E16400"/>
                                  </a:solidFill>
                                  <a:effectLst/>
                                  <a:uLnTx/>
                                  <a:uFillTx/>
                                  <a:latin typeface="Cambria Math"/>
                                  <a:cs typeface="+mn-cs"/>
                                </a:rPr>
                                <m:t>𝒙</m:t>
                              </m:r>
                              <m:r>
                                <a:rPr kumimoji="0" lang="en-US" altLang="zh-CN" sz="1600" b="1" i="1" u="none" strike="noStrike" kern="1200" cap="none" spc="0" normalizeH="0" baseline="0" noProof="0" smtClean="0">
                                  <a:ln>
                                    <a:noFill/>
                                  </a:ln>
                                  <a:solidFill>
                                    <a:srgbClr val="E16400"/>
                                  </a:solidFill>
                                  <a:effectLst/>
                                  <a:uLnTx/>
                                  <a:uFillTx/>
                                  <a:latin typeface="Cambria Math" panose="02040503050406030204" pitchFamily="18" charset="0"/>
                                  <a:cs typeface="+mn-cs"/>
                                </a:rPr>
                                <m:t>𝒛</m:t>
                              </m:r>
                            </m:sub>
                          </m:sSub>
                        </m:oMath>
                      </m:oMathPara>
                    </a14:m>
                    <a:endParaRPr kumimoji="0" lang="en-US" sz="1800" b="0" i="0" u="none" strike="noStrike" kern="1200" cap="none" spc="0" normalizeH="0" baseline="0" noProof="0" dirty="0">
                      <a:ln>
                        <a:noFill/>
                      </a:ln>
                      <a:solidFill>
                        <a:srgbClr val="E16400"/>
                      </a:solidFill>
                      <a:effectLst/>
                      <a:uLnTx/>
                      <a:uFillTx/>
                      <a:latin typeface="Calibri"/>
                      <a:ea typeface="宋体"/>
                      <a:cs typeface="+mn-cs"/>
                    </a:endParaRPr>
                  </a:p>
                </p:txBody>
              </p:sp>
            </mc:Choice>
            <mc:Fallback xmlns="">
              <p:sp>
                <p:nvSpPr>
                  <p:cNvPr id="64" name="Rectangle 82"/>
                  <p:cNvSpPr>
                    <a:spLocks noRot="1" noChangeAspect="1" noMove="1" noResize="1" noEditPoints="1" noAdjustHandles="1" noChangeArrowheads="1" noChangeShapeType="1" noTextEdit="1"/>
                  </p:cNvSpPr>
                  <p:nvPr/>
                </p:nvSpPr>
                <p:spPr>
                  <a:xfrm>
                    <a:off x="5771946" y="2013334"/>
                    <a:ext cx="651406" cy="405788"/>
                  </a:xfrm>
                  <a:prstGeom prst="rect">
                    <a:avLst/>
                  </a:prstGeom>
                  <a:blipFill rotWithShape="0">
                    <a:blip r:embed="rId9"/>
                    <a:stretch>
                      <a:fillRect b="-15556"/>
                    </a:stretch>
                  </a:blipFill>
                </p:spPr>
                <p:txBody>
                  <a:bodyPr/>
                  <a:lstStyle/>
                  <a:p>
                    <a:r>
                      <a:rPr lang="zh-CN" altLang="en-US">
                        <a:noFill/>
                      </a:rPr>
                      <a:t> </a:t>
                    </a:r>
                  </a:p>
                </p:txBody>
              </p:sp>
            </mc:Fallback>
          </mc:AlternateContent>
        </p:grpSp>
        <p:grpSp>
          <p:nvGrpSpPr>
            <p:cNvPr id="141" name="Group 49"/>
            <p:cNvGrpSpPr/>
            <p:nvPr/>
          </p:nvGrpSpPr>
          <p:grpSpPr>
            <a:xfrm>
              <a:off x="5412011" y="985455"/>
              <a:ext cx="438112" cy="770613"/>
              <a:chOff x="6334431" y="1488956"/>
              <a:chExt cx="666912" cy="1150910"/>
            </a:xfrm>
          </p:grpSpPr>
          <p:sp>
            <p:nvSpPr>
              <p:cNvPr id="142" name="Oval 23"/>
              <p:cNvSpPr/>
              <p:nvPr/>
            </p:nvSpPr>
            <p:spPr>
              <a:xfrm rot="5400000">
                <a:off x="6501275" y="2139799"/>
                <a:ext cx="840625" cy="159510"/>
              </a:xfrm>
              <a:custGeom>
                <a:avLst/>
                <a:gdLst>
                  <a:gd name="connsiteX0" fmla="*/ 0 w 914400"/>
                  <a:gd name="connsiteY0" fmla="*/ 57210 h 114419"/>
                  <a:gd name="connsiteX1" fmla="*/ 457200 w 914400"/>
                  <a:gd name="connsiteY1" fmla="*/ 0 h 114419"/>
                  <a:gd name="connsiteX2" fmla="*/ 914400 w 914400"/>
                  <a:gd name="connsiteY2" fmla="*/ 57210 h 114419"/>
                  <a:gd name="connsiteX3" fmla="*/ 457200 w 914400"/>
                  <a:gd name="connsiteY3" fmla="*/ 114420 h 114419"/>
                  <a:gd name="connsiteX4" fmla="*/ 0 w 914400"/>
                  <a:gd name="connsiteY4" fmla="*/ 57210 h 114419"/>
                  <a:gd name="connsiteX0" fmla="*/ 9508 w 923908"/>
                  <a:gd name="connsiteY0" fmla="*/ 57210 h 124600"/>
                  <a:gd name="connsiteX1" fmla="*/ 466708 w 923908"/>
                  <a:gd name="connsiteY1" fmla="*/ 0 h 124600"/>
                  <a:gd name="connsiteX2" fmla="*/ 923908 w 923908"/>
                  <a:gd name="connsiteY2" fmla="*/ 57210 h 124600"/>
                  <a:gd name="connsiteX3" fmla="*/ 466708 w 923908"/>
                  <a:gd name="connsiteY3" fmla="*/ 114420 h 124600"/>
                  <a:gd name="connsiteX4" fmla="*/ 180958 w 923908"/>
                  <a:gd name="connsiteY4" fmla="*/ 119182 h 124600"/>
                  <a:gd name="connsiteX5" fmla="*/ 9508 w 923908"/>
                  <a:gd name="connsiteY5" fmla="*/ 57210 h 124600"/>
                  <a:gd name="connsiteX0" fmla="*/ 9508 w 927241"/>
                  <a:gd name="connsiteY0" fmla="*/ 57210 h 153918"/>
                  <a:gd name="connsiteX1" fmla="*/ 466708 w 927241"/>
                  <a:gd name="connsiteY1" fmla="*/ 0 h 153918"/>
                  <a:gd name="connsiteX2" fmla="*/ 923908 w 927241"/>
                  <a:gd name="connsiteY2" fmla="*/ 57210 h 153918"/>
                  <a:gd name="connsiteX3" fmla="*/ 685783 w 927241"/>
                  <a:gd name="connsiteY3" fmla="*/ 152518 h 153918"/>
                  <a:gd name="connsiteX4" fmla="*/ 466708 w 927241"/>
                  <a:gd name="connsiteY4" fmla="*/ 114420 h 153918"/>
                  <a:gd name="connsiteX5" fmla="*/ 180958 w 927241"/>
                  <a:gd name="connsiteY5" fmla="*/ 119182 h 153918"/>
                  <a:gd name="connsiteX6" fmla="*/ 9508 w 927241"/>
                  <a:gd name="connsiteY6" fmla="*/ 57210 h 153918"/>
                  <a:gd name="connsiteX0" fmla="*/ 8573 w 926306"/>
                  <a:gd name="connsiteY0" fmla="*/ 57210 h 163144"/>
                  <a:gd name="connsiteX1" fmla="*/ 465773 w 926306"/>
                  <a:gd name="connsiteY1" fmla="*/ 0 h 163144"/>
                  <a:gd name="connsiteX2" fmla="*/ 922973 w 926306"/>
                  <a:gd name="connsiteY2" fmla="*/ 57210 h 163144"/>
                  <a:gd name="connsiteX3" fmla="*/ 684848 w 926306"/>
                  <a:gd name="connsiteY3" fmla="*/ 152518 h 163144"/>
                  <a:gd name="connsiteX4" fmla="*/ 465773 w 926306"/>
                  <a:gd name="connsiteY4" fmla="*/ 114420 h 163144"/>
                  <a:gd name="connsiteX5" fmla="*/ 189548 w 926306"/>
                  <a:gd name="connsiteY5" fmla="*/ 162045 h 163144"/>
                  <a:gd name="connsiteX6" fmla="*/ 8573 w 926306"/>
                  <a:gd name="connsiteY6" fmla="*/ 57210 h 163144"/>
                  <a:gd name="connsiteX0" fmla="*/ 0 w 917733"/>
                  <a:gd name="connsiteY0" fmla="*/ 134261 h 240195"/>
                  <a:gd name="connsiteX1" fmla="*/ 180975 w 917733"/>
                  <a:gd name="connsiteY1" fmla="*/ 969 h 240195"/>
                  <a:gd name="connsiteX2" fmla="*/ 457200 w 917733"/>
                  <a:gd name="connsiteY2" fmla="*/ 77051 h 240195"/>
                  <a:gd name="connsiteX3" fmla="*/ 914400 w 917733"/>
                  <a:gd name="connsiteY3" fmla="*/ 134261 h 240195"/>
                  <a:gd name="connsiteX4" fmla="*/ 676275 w 917733"/>
                  <a:gd name="connsiteY4" fmla="*/ 229569 h 240195"/>
                  <a:gd name="connsiteX5" fmla="*/ 457200 w 917733"/>
                  <a:gd name="connsiteY5" fmla="*/ 191471 h 240195"/>
                  <a:gd name="connsiteX6" fmla="*/ 180975 w 917733"/>
                  <a:gd name="connsiteY6" fmla="*/ 239096 h 240195"/>
                  <a:gd name="connsiteX7" fmla="*/ 0 w 917733"/>
                  <a:gd name="connsiteY7" fmla="*/ 134261 h 240195"/>
                  <a:gd name="connsiteX0" fmla="*/ 0 w 914425"/>
                  <a:gd name="connsiteY0" fmla="*/ 134040 h 239974"/>
                  <a:gd name="connsiteX1" fmla="*/ 180975 w 914425"/>
                  <a:gd name="connsiteY1" fmla="*/ 748 h 239974"/>
                  <a:gd name="connsiteX2" fmla="*/ 457200 w 914425"/>
                  <a:gd name="connsiteY2" fmla="*/ 76830 h 239974"/>
                  <a:gd name="connsiteX3" fmla="*/ 700087 w 914425"/>
                  <a:gd name="connsiteY3" fmla="*/ 5511 h 239974"/>
                  <a:gd name="connsiteX4" fmla="*/ 914400 w 914425"/>
                  <a:gd name="connsiteY4" fmla="*/ 134040 h 239974"/>
                  <a:gd name="connsiteX5" fmla="*/ 676275 w 914425"/>
                  <a:gd name="connsiteY5" fmla="*/ 229348 h 239974"/>
                  <a:gd name="connsiteX6" fmla="*/ 457200 w 914425"/>
                  <a:gd name="connsiteY6" fmla="*/ 191250 h 239974"/>
                  <a:gd name="connsiteX7" fmla="*/ 180975 w 914425"/>
                  <a:gd name="connsiteY7" fmla="*/ 238875 h 239974"/>
                  <a:gd name="connsiteX8" fmla="*/ 0 w 914425"/>
                  <a:gd name="connsiteY8" fmla="*/ 134040 h 239974"/>
                  <a:gd name="connsiteX0" fmla="*/ 0 w 914425"/>
                  <a:gd name="connsiteY0" fmla="*/ 134040 h 239525"/>
                  <a:gd name="connsiteX1" fmla="*/ 180975 w 914425"/>
                  <a:gd name="connsiteY1" fmla="*/ 748 h 239525"/>
                  <a:gd name="connsiteX2" fmla="*/ 457200 w 914425"/>
                  <a:gd name="connsiteY2" fmla="*/ 76830 h 239525"/>
                  <a:gd name="connsiteX3" fmla="*/ 700087 w 914425"/>
                  <a:gd name="connsiteY3" fmla="*/ 5511 h 239525"/>
                  <a:gd name="connsiteX4" fmla="*/ 914400 w 914425"/>
                  <a:gd name="connsiteY4" fmla="*/ 134040 h 239525"/>
                  <a:gd name="connsiteX5" fmla="*/ 676275 w 914425"/>
                  <a:gd name="connsiteY5" fmla="*/ 229348 h 239525"/>
                  <a:gd name="connsiteX6" fmla="*/ 466725 w 914425"/>
                  <a:gd name="connsiteY6" fmla="*/ 148388 h 239525"/>
                  <a:gd name="connsiteX7" fmla="*/ 180975 w 914425"/>
                  <a:gd name="connsiteY7" fmla="*/ 238875 h 239525"/>
                  <a:gd name="connsiteX8" fmla="*/ 0 w 914425"/>
                  <a:gd name="connsiteY8" fmla="*/ 134040 h 239525"/>
                  <a:gd name="connsiteX0" fmla="*/ 0 w 914425"/>
                  <a:gd name="connsiteY0" fmla="*/ 133767 h 239252"/>
                  <a:gd name="connsiteX1" fmla="*/ 180975 w 914425"/>
                  <a:gd name="connsiteY1" fmla="*/ 475 h 239252"/>
                  <a:gd name="connsiteX2" fmla="*/ 457200 w 914425"/>
                  <a:gd name="connsiteY2" fmla="*/ 128945 h 239252"/>
                  <a:gd name="connsiteX3" fmla="*/ 700087 w 914425"/>
                  <a:gd name="connsiteY3" fmla="*/ 5238 h 239252"/>
                  <a:gd name="connsiteX4" fmla="*/ 914400 w 914425"/>
                  <a:gd name="connsiteY4" fmla="*/ 133767 h 239252"/>
                  <a:gd name="connsiteX5" fmla="*/ 676275 w 914425"/>
                  <a:gd name="connsiteY5" fmla="*/ 229075 h 239252"/>
                  <a:gd name="connsiteX6" fmla="*/ 466725 w 914425"/>
                  <a:gd name="connsiteY6" fmla="*/ 148115 h 239252"/>
                  <a:gd name="connsiteX7" fmla="*/ 180975 w 914425"/>
                  <a:gd name="connsiteY7" fmla="*/ 238602 h 239252"/>
                  <a:gd name="connsiteX8" fmla="*/ 0 w 914425"/>
                  <a:gd name="connsiteY8" fmla="*/ 133767 h 239252"/>
                  <a:gd name="connsiteX0" fmla="*/ 0 w 914425"/>
                  <a:gd name="connsiteY0" fmla="*/ 133767 h 239152"/>
                  <a:gd name="connsiteX1" fmla="*/ 180975 w 914425"/>
                  <a:gd name="connsiteY1" fmla="*/ 475 h 239152"/>
                  <a:gd name="connsiteX2" fmla="*/ 457200 w 914425"/>
                  <a:gd name="connsiteY2" fmla="*/ 128945 h 239152"/>
                  <a:gd name="connsiteX3" fmla="*/ 700087 w 914425"/>
                  <a:gd name="connsiteY3" fmla="*/ 5238 h 239152"/>
                  <a:gd name="connsiteX4" fmla="*/ 914400 w 914425"/>
                  <a:gd name="connsiteY4" fmla="*/ 133767 h 239152"/>
                  <a:gd name="connsiteX5" fmla="*/ 676275 w 914425"/>
                  <a:gd name="connsiteY5" fmla="*/ 229075 h 239152"/>
                  <a:gd name="connsiteX6" fmla="*/ 457200 w 914425"/>
                  <a:gd name="connsiteY6" fmla="*/ 129065 h 239152"/>
                  <a:gd name="connsiteX7" fmla="*/ 180975 w 914425"/>
                  <a:gd name="connsiteY7" fmla="*/ 238602 h 239152"/>
                  <a:gd name="connsiteX8" fmla="*/ 0 w 914425"/>
                  <a:gd name="connsiteY8" fmla="*/ 133767 h 239152"/>
                  <a:gd name="connsiteX0" fmla="*/ 1562 w 915987"/>
                  <a:gd name="connsiteY0" fmla="*/ 129035 h 234420"/>
                  <a:gd name="connsiteX1" fmla="*/ 115862 w 915987"/>
                  <a:gd name="connsiteY1" fmla="*/ 29081 h 234420"/>
                  <a:gd name="connsiteX2" fmla="*/ 458762 w 915987"/>
                  <a:gd name="connsiteY2" fmla="*/ 124213 h 234420"/>
                  <a:gd name="connsiteX3" fmla="*/ 701649 w 915987"/>
                  <a:gd name="connsiteY3" fmla="*/ 506 h 234420"/>
                  <a:gd name="connsiteX4" fmla="*/ 915962 w 915987"/>
                  <a:gd name="connsiteY4" fmla="*/ 129035 h 234420"/>
                  <a:gd name="connsiteX5" fmla="*/ 677837 w 915987"/>
                  <a:gd name="connsiteY5" fmla="*/ 224343 h 234420"/>
                  <a:gd name="connsiteX6" fmla="*/ 458762 w 915987"/>
                  <a:gd name="connsiteY6" fmla="*/ 124333 h 234420"/>
                  <a:gd name="connsiteX7" fmla="*/ 182537 w 915987"/>
                  <a:gd name="connsiteY7" fmla="*/ 233870 h 234420"/>
                  <a:gd name="connsiteX8" fmla="*/ 1562 w 915987"/>
                  <a:gd name="connsiteY8" fmla="*/ 129035 h 234420"/>
                  <a:gd name="connsiteX0" fmla="*/ 824 w 915249"/>
                  <a:gd name="connsiteY0" fmla="*/ 129035 h 224939"/>
                  <a:gd name="connsiteX1" fmla="*/ 115124 w 915249"/>
                  <a:gd name="connsiteY1" fmla="*/ 29081 h 224939"/>
                  <a:gd name="connsiteX2" fmla="*/ 458024 w 915249"/>
                  <a:gd name="connsiteY2" fmla="*/ 124213 h 224939"/>
                  <a:gd name="connsiteX3" fmla="*/ 700911 w 915249"/>
                  <a:gd name="connsiteY3" fmla="*/ 506 h 224939"/>
                  <a:gd name="connsiteX4" fmla="*/ 915224 w 915249"/>
                  <a:gd name="connsiteY4" fmla="*/ 129035 h 224939"/>
                  <a:gd name="connsiteX5" fmla="*/ 677099 w 915249"/>
                  <a:gd name="connsiteY5" fmla="*/ 224343 h 224939"/>
                  <a:gd name="connsiteX6" fmla="*/ 458024 w 915249"/>
                  <a:gd name="connsiteY6" fmla="*/ 124333 h 224939"/>
                  <a:gd name="connsiteX7" fmla="*/ 86549 w 915249"/>
                  <a:gd name="connsiteY7" fmla="*/ 214820 h 224939"/>
                  <a:gd name="connsiteX8" fmla="*/ 824 w 915249"/>
                  <a:gd name="connsiteY8" fmla="*/ 129035 h 224939"/>
                  <a:gd name="connsiteX0" fmla="*/ 46 w 914471"/>
                  <a:gd name="connsiteY0" fmla="*/ 129035 h 224935"/>
                  <a:gd name="connsiteX1" fmla="*/ 114346 w 914471"/>
                  <a:gd name="connsiteY1" fmla="*/ 29081 h 224935"/>
                  <a:gd name="connsiteX2" fmla="*/ 457246 w 914471"/>
                  <a:gd name="connsiteY2" fmla="*/ 124213 h 224935"/>
                  <a:gd name="connsiteX3" fmla="*/ 700133 w 914471"/>
                  <a:gd name="connsiteY3" fmla="*/ 506 h 224935"/>
                  <a:gd name="connsiteX4" fmla="*/ 914446 w 914471"/>
                  <a:gd name="connsiteY4" fmla="*/ 129035 h 224935"/>
                  <a:gd name="connsiteX5" fmla="*/ 676321 w 914471"/>
                  <a:gd name="connsiteY5" fmla="*/ 224343 h 224935"/>
                  <a:gd name="connsiteX6" fmla="*/ 457246 w 914471"/>
                  <a:gd name="connsiteY6" fmla="*/ 124333 h 224935"/>
                  <a:gd name="connsiteX7" fmla="*/ 123871 w 914471"/>
                  <a:gd name="connsiteY7" fmla="*/ 219583 h 224935"/>
                  <a:gd name="connsiteX8" fmla="*/ 46 w 914471"/>
                  <a:gd name="connsiteY8" fmla="*/ 129035 h 224935"/>
                  <a:gd name="connsiteX0" fmla="*/ 46 w 914557"/>
                  <a:gd name="connsiteY0" fmla="*/ 129035 h 220205"/>
                  <a:gd name="connsiteX1" fmla="*/ 114346 w 914557"/>
                  <a:gd name="connsiteY1" fmla="*/ 29081 h 220205"/>
                  <a:gd name="connsiteX2" fmla="*/ 457246 w 914557"/>
                  <a:gd name="connsiteY2" fmla="*/ 124213 h 220205"/>
                  <a:gd name="connsiteX3" fmla="*/ 700133 w 914557"/>
                  <a:gd name="connsiteY3" fmla="*/ 506 h 220205"/>
                  <a:gd name="connsiteX4" fmla="*/ 914446 w 914557"/>
                  <a:gd name="connsiteY4" fmla="*/ 129035 h 220205"/>
                  <a:gd name="connsiteX5" fmla="*/ 804908 w 914557"/>
                  <a:gd name="connsiteY5" fmla="*/ 210056 h 220205"/>
                  <a:gd name="connsiteX6" fmla="*/ 457246 w 914557"/>
                  <a:gd name="connsiteY6" fmla="*/ 124333 h 220205"/>
                  <a:gd name="connsiteX7" fmla="*/ 123871 w 914557"/>
                  <a:gd name="connsiteY7" fmla="*/ 219583 h 220205"/>
                  <a:gd name="connsiteX8" fmla="*/ 46 w 914557"/>
                  <a:gd name="connsiteY8" fmla="*/ 129035 h 220205"/>
                  <a:gd name="connsiteX0" fmla="*/ 46 w 914493"/>
                  <a:gd name="connsiteY0" fmla="*/ 129035 h 220196"/>
                  <a:gd name="connsiteX1" fmla="*/ 114346 w 914493"/>
                  <a:gd name="connsiteY1" fmla="*/ 29081 h 220196"/>
                  <a:gd name="connsiteX2" fmla="*/ 457246 w 914493"/>
                  <a:gd name="connsiteY2" fmla="*/ 124213 h 220196"/>
                  <a:gd name="connsiteX3" fmla="*/ 700133 w 914493"/>
                  <a:gd name="connsiteY3" fmla="*/ 506 h 220196"/>
                  <a:gd name="connsiteX4" fmla="*/ 914446 w 914493"/>
                  <a:gd name="connsiteY4" fmla="*/ 129035 h 220196"/>
                  <a:gd name="connsiteX5" fmla="*/ 752520 w 914493"/>
                  <a:gd name="connsiteY5" fmla="*/ 219581 h 220196"/>
                  <a:gd name="connsiteX6" fmla="*/ 457246 w 914493"/>
                  <a:gd name="connsiteY6" fmla="*/ 124333 h 220196"/>
                  <a:gd name="connsiteX7" fmla="*/ 123871 w 914493"/>
                  <a:gd name="connsiteY7" fmla="*/ 219583 h 220196"/>
                  <a:gd name="connsiteX8" fmla="*/ 46 w 914493"/>
                  <a:gd name="connsiteY8" fmla="*/ 129035 h 220196"/>
                  <a:gd name="connsiteX0" fmla="*/ 46 w 914493"/>
                  <a:gd name="connsiteY0" fmla="*/ 105310 h 196471"/>
                  <a:gd name="connsiteX1" fmla="*/ 114346 w 914493"/>
                  <a:gd name="connsiteY1" fmla="*/ 5356 h 196471"/>
                  <a:gd name="connsiteX2" fmla="*/ 457246 w 914493"/>
                  <a:gd name="connsiteY2" fmla="*/ 100488 h 196471"/>
                  <a:gd name="connsiteX3" fmla="*/ 795383 w 914493"/>
                  <a:gd name="connsiteY3" fmla="*/ 593 h 196471"/>
                  <a:gd name="connsiteX4" fmla="*/ 914446 w 914493"/>
                  <a:gd name="connsiteY4" fmla="*/ 105310 h 196471"/>
                  <a:gd name="connsiteX5" fmla="*/ 752520 w 914493"/>
                  <a:gd name="connsiteY5" fmla="*/ 195856 h 196471"/>
                  <a:gd name="connsiteX6" fmla="*/ 457246 w 914493"/>
                  <a:gd name="connsiteY6" fmla="*/ 100608 h 196471"/>
                  <a:gd name="connsiteX7" fmla="*/ 123871 w 914493"/>
                  <a:gd name="connsiteY7" fmla="*/ 195858 h 196471"/>
                  <a:gd name="connsiteX8" fmla="*/ 46 w 914493"/>
                  <a:gd name="connsiteY8" fmla="*/ 105310 h 196471"/>
                  <a:gd name="connsiteX0" fmla="*/ 46 w 914573"/>
                  <a:gd name="connsiteY0" fmla="*/ 105310 h 201211"/>
                  <a:gd name="connsiteX1" fmla="*/ 114346 w 914573"/>
                  <a:gd name="connsiteY1" fmla="*/ 5356 h 201211"/>
                  <a:gd name="connsiteX2" fmla="*/ 457246 w 914573"/>
                  <a:gd name="connsiteY2" fmla="*/ 100488 h 201211"/>
                  <a:gd name="connsiteX3" fmla="*/ 795383 w 914573"/>
                  <a:gd name="connsiteY3" fmla="*/ 593 h 201211"/>
                  <a:gd name="connsiteX4" fmla="*/ 914446 w 914573"/>
                  <a:gd name="connsiteY4" fmla="*/ 105310 h 201211"/>
                  <a:gd name="connsiteX5" fmla="*/ 809670 w 914573"/>
                  <a:gd name="connsiteY5" fmla="*/ 200619 h 201211"/>
                  <a:gd name="connsiteX6" fmla="*/ 457246 w 914573"/>
                  <a:gd name="connsiteY6" fmla="*/ 100608 h 201211"/>
                  <a:gd name="connsiteX7" fmla="*/ 123871 w 914573"/>
                  <a:gd name="connsiteY7" fmla="*/ 195858 h 201211"/>
                  <a:gd name="connsiteX8" fmla="*/ 46 w 914573"/>
                  <a:gd name="connsiteY8" fmla="*/ 105310 h 201211"/>
                  <a:gd name="connsiteX0" fmla="*/ 46 w 914564"/>
                  <a:gd name="connsiteY0" fmla="*/ 105310 h 196473"/>
                  <a:gd name="connsiteX1" fmla="*/ 114346 w 914564"/>
                  <a:gd name="connsiteY1" fmla="*/ 5356 h 196473"/>
                  <a:gd name="connsiteX2" fmla="*/ 457246 w 914564"/>
                  <a:gd name="connsiteY2" fmla="*/ 100488 h 196473"/>
                  <a:gd name="connsiteX3" fmla="*/ 795383 w 914564"/>
                  <a:gd name="connsiteY3" fmla="*/ 593 h 196473"/>
                  <a:gd name="connsiteX4" fmla="*/ 914446 w 914564"/>
                  <a:gd name="connsiteY4" fmla="*/ 105310 h 196473"/>
                  <a:gd name="connsiteX5" fmla="*/ 807288 w 914564"/>
                  <a:gd name="connsiteY5" fmla="*/ 193476 h 196473"/>
                  <a:gd name="connsiteX6" fmla="*/ 457246 w 914564"/>
                  <a:gd name="connsiteY6" fmla="*/ 100608 h 196473"/>
                  <a:gd name="connsiteX7" fmla="*/ 123871 w 914564"/>
                  <a:gd name="connsiteY7" fmla="*/ 195858 h 196473"/>
                  <a:gd name="connsiteX8" fmla="*/ 46 w 914564"/>
                  <a:gd name="connsiteY8" fmla="*/ 105310 h 196473"/>
                  <a:gd name="connsiteX0" fmla="*/ 46 w 914564"/>
                  <a:gd name="connsiteY0" fmla="*/ 100570 h 191733"/>
                  <a:gd name="connsiteX1" fmla="*/ 114346 w 914564"/>
                  <a:gd name="connsiteY1" fmla="*/ 616 h 191733"/>
                  <a:gd name="connsiteX2" fmla="*/ 457246 w 914564"/>
                  <a:gd name="connsiteY2" fmla="*/ 95748 h 191733"/>
                  <a:gd name="connsiteX3" fmla="*/ 812052 w 914564"/>
                  <a:gd name="connsiteY3" fmla="*/ 615 h 191733"/>
                  <a:gd name="connsiteX4" fmla="*/ 914446 w 914564"/>
                  <a:gd name="connsiteY4" fmla="*/ 100570 h 191733"/>
                  <a:gd name="connsiteX5" fmla="*/ 807288 w 914564"/>
                  <a:gd name="connsiteY5" fmla="*/ 188736 h 191733"/>
                  <a:gd name="connsiteX6" fmla="*/ 457246 w 914564"/>
                  <a:gd name="connsiteY6" fmla="*/ 95868 h 191733"/>
                  <a:gd name="connsiteX7" fmla="*/ 123871 w 914564"/>
                  <a:gd name="connsiteY7" fmla="*/ 191118 h 191733"/>
                  <a:gd name="connsiteX8" fmla="*/ 46 w 914564"/>
                  <a:gd name="connsiteY8" fmla="*/ 100570 h 191733"/>
                  <a:gd name="connsiteX0" fmla="*/ 46 w 914564"/>
                  <a:gd name="connsiteY0" fmla="*/ 100570 h 191747"/>
                  <a:gd name="connsiteX1" fmla="*/ 114346 w 914564"/>
                  <a:gd name="connsiteY1" fmla="*/ 616 h 191747"/>
                  <a:gd name="connsiteX2" fmla="*/ 457246 w 914564"/>
                  <a:gd name="connsiteY2" fmla="*/ 95748 h 191747"/>
                  <a:gd name="connsiteX3" fmla="*/ 812052 w 914564"/>
                  <a:gd name="connsiteY3" fmla="*/ 615 h 191747"/>
                  <a:gd name="connsiteX4" fmla="*/ 914446 w 914564"/>
                  <a:gd name="connsiteY4" fmla="*/ 100570 h 191747"/>
                  <a:gd name="connsiteX5" fmla="*/ 807288 w 914564"/>
                  <a:gd name="connsiteY5" fmla="*/ 188736 h 191747"/>
                  <a:gd name="connsiteX6" fmla="*/ 474447 w 914564"/>
                  <a:gd name="connsiteY6" fmla="*/ 98249 h 191747"/>
                  <a:gd name="connsiteX7" fmla="*/ 123871 w 914564"/>
                  <a:gd name="connsiteY7" fmla="*/ 191118 h 191747"/>
                  <a:gd name="connsiteX8" fmla="*/ 46 w 914564"/>
                  <a:gd name="connsiteY8" fmla="*/ 100570 h 191747"/>
                  <a:gd name="connsiteX0" fmla="*/ 46 w 914564"/>
                  <a:gd name="connsiteY0" fmla="*/ 100582 h 191759"/>
                  <a:gd name="connsiteX1" fmla="*/ 114346 w 914564"/>
                  <a:gd name="connsiteY1" fmla="*/ 628 h 191759"/>
                  <a:gd name="connsiteX2" fmla="*/ 477314 w 914564"/>
                  <a:gd name="connsiteY2" fmla="*/ 93379 h 191759"/>
                  <a:gd name="connsiteX3" fmla="*/ 812052 w 914564"/>
                  <a:gd name="connsiteY3" fmla="*/ 627 h 191759"/>
                  <a:gd name="connsiteX4" fmla="*/ 914446 w 914564"/>
                  <a:gd name="connsiteY4" fmla="*/ 100582 h 191759"/>
                  <a:gd name="connsiteX5" fmla="*/ 807288 w 914564"/>
                  <a:gd name="connsiteY5" fmla="*/ 188748 h 191759"/>
                  <a:gd name="connsiteX6" fmla="*/ 474447 w 914564"/>
                  <a:gd name="connsiteY6" fmla="*/ 98261 h 191759"/>
                  <a:gd name="connsiteX7" fmla="*/ 123871 w 914564"/>
                  <a:gd name="connsiteY7" fmla="*/ 191130 h 191759"/>
                  <a:gd name="connsiteX8" fmla="*/ 46 w 914564"/>
                  <a:gd name="connsiteY8" fmla="*/ 100582 h 191759"/>
                  <a:gd name="connsiteX0" fmla="*/ 46 w 914564"/>
                  <a:gd name="connsiteY0" fmla="*/ 100582 h 191773"/>
                  <a:gd name="connsiteX1" fmla="*/ 114346 w 914564"/>
                  <a:gd name="connsiteY1" fmla="*/ 628 h 191773"/>
                  <a:gd name="connsiteX2" fmla="*/ 477314 w 914564"/>
                  <a:gd name="connsiteY2" fmla="*/ 93379 h 191773"/>
                  <a:gd name="connsiteX3" fmla="*/ 812052 w 914564"/>
                  <a:gd name="connsiteY3" fmla="*/ 627 h 191773"/>
                  <a:gd name="connsiteX4" fmla="*/ 914446 w 914564"/>
                  <a:gd name="connsiteY4" fmla="*/ 100582 h 191773"/>
                  <a:gd name="connsiteX5" fmla="*/ 807288 w 914564"/>
                  <a:gd name="connsiteY5" fmla="*/ 188748 h 191773"/>
                  <a:gd name="connsiteX6" fmla="*/ 471580 w 914564"/>
                  <a:gd name="connsiteY6" fmla="*/ 100643 h 191773"/>
                  <a:gd name="connsiteX7" fmla="*/ 123871 w 914564"/>
                  <a:gd name="connsiteY7" fmla="*/ 191130 h 191773"/>
                  <a:gd name="connsiteX8" fmla="*/ 46 w 914564"/>
                  <a:gd name="connsiteY8" fmla="*/ 100582 h 191773"/>
                  <a:gd name="connsiteX0" fmla="*/ 46 w 914564"/>
                  <a:gd name="connsiteY0" fmla="*/ 100582 h 191745"/>
                  <a:gd name="connsiteX1" fmla="*/ 114346 w 914564"/>
                  <a:gd name="connsiteY1" fmla="*/ 628 h 191745"/>
                  <a:gd name="connsiteX2" fmla="*/ 477314 w 914564"/>
                  <a:gd name="connsiteY2" fmla="*/ 93379 h 191745"/>
                  <a:gd name="connsiteX3" fmla="*/ 812052 w 914564"/>
                  <a:gd name="connsiteY3" fmla="*/ 627 h 191745"/>
                  <a:gd name="connsiteX4" fmla="*/ 914446 w 914564"/>
                  <a:gd name="connsiteY4" fmla="*/ 100582 h 191745"/>
                  <a:gd name="connsiteX5" fmla="*/ 807288 w 914564"/>
                  <a:gd name="connsiteY5" fmla="*/ 188748 h 191745"/>
                  <a:gd name="connsiteX6" fmla="*/ 471580 w 914564"/>
                  <a:gd name="connsiteY6" fmla="*/ 95880 h 191745"/>
                  <a:gd name="connsiteX7" fmla="*/ 123871 w 914564"/>
                  <a:gd name="connsiteY7" fmla="*/ 191130 h 191745"/>
                  <a:gd name="connsiteX8" fmla="*/ 46 w 914564"/>
                  <a:gd name="connsiteY8" fmla="*/ 100582 h 191745"/>
                  <a:gd name="connsiteX0" fmla="*/ 46 w 914564"/>
                  <a:gd name="connsiteY0" fmla="*/ 100570 h 191733"/>
                  <a:gd name="connsiteX1" fmla="*/ 114346 w 914564"/>
                  <a:gd name="connsiteY1" fmla="*/ 616 h 191733"/>
                  <a:gd name="connsiteX2" fmla="*/ 467280 w 914564"/>
                  <a:gd name="connsiteY2" fmla="*/ 95748 h 191733"/>
                  <a:gd name="connsiteX3" fmla="*/ 812052 w 914564"/>
                  <a:gd name="connsiteY3" fmla="*/ 615 h 191733"/>
                  <a:gd name="connsiteX4" fmla="*/ 914446 w 914564"/>
                  <a:gd name="connsiteY4" fmla="*/ 100570 h 191733"/>
                  <a:gd name="connsiteX5" fmla="*/ 807288 w 914564"/>
                  <a:gd name="connsiteY5" fmla="*/ 188736 h 191733"/>
                  <a:gd name="connsiteX6" fmla="*/ 471580 w 914564"/>
                  <a:gd name="connsiteY6" fmla="*/ 95868 h 191733"/>
                  <a:gd name="connsiteX7" fmla="*/ 123871 w 914564"/>
                  <a:gd name="connsiteY7" fmla="*/ 191118 h 191733"/>
                  <a:gd name="connsiteX8" fmla="*/ 46 w 914564"/>
                  <a:gd name="connsiteY8" fmla="*/ 100570 h 191733"/>
                  <a:gd name="connsiteX0" fmla="*/ 1 w 914519"/>
                  <a:gd name="connsiteY0" fmla="*/ 100570 h 191733"/>
                  <a:gd name="connsiteX1" fmla="*/ 124335 w 914519"/>
                  <a:gd name="connsiteY1" fmla="*/ 616 h 191733"/>
                  <a:gd name="connsiteX2" fmla="*/ 467235 w 914519"/>
                  <a:gd name="connsiteY2" fmla="*/ 95748 h 191733"/>
                  <a:gd name="connsiteX3" fmla="*/ 812007 w 914519"/>
                  <a:gd name="connsiteY3" fmla="*/ 615 h 191733"/>
                  <a:gd name="connsiteX4" fmla="*/ 914401 w 914519"/>
                  <a:gd name="connsiteY4" fmla="*/ 100570 h 191733"/>
                  <a:gd name="connsiteX5" fmla="*/ 807243 w 914519"/>
                  <a:gd name="connsiteY5" fmla="*/ 188736 h 191733"/>
                  <a:gd name="connsiteX6" fmla="*/ 471535 w 914519"/>
                  <a:gd name="connsiteY6" fmla="*/ 95868 h 191733"/>
                  <a:gd name="connsiteX7" fmla="*/ 123826 w 914519"/>
                  <a:gd name="connsiteY7" fmla="*/ 191118 h 191733"/>
                  <a:gd name="connsiteX8" fmla="*/ 1 w 914519"/>
                  <a:gd name="connsiteY8" fmla="*/ 100570 h 191733"/>
                  <a:gd name="connsiteX0" fmla="*/ 1 w 914519"/>
                  <a:gd name="connsiteY0" fmla="*/ 100570 h 191733"/>
                  <a:gd name="connsiteX1" fmla="*/ 124335 w 914519"/>
                  <a:gd name="connsiteY1" fmla="*/ 616 h 191733"/>
                  <a:gd name="connsiteX2" fmla="*/ 467235 w 914519"/>
                  <a:gd name="connsiteY2" fmla="*/ 95748 h 191733"/>
                  <a:gd name="connsiteX3" fmla="*/ 804839 w 914519"/>
                  <a:gd name="connsiteY3" fmla="*/ 615 h 191733"/>
                  <a:gd name="connsiteX4" fmla="*/ 914401 w 914519"/>
                  <a:gd name="connsiteY4" fmla="*/ 100570 h 191733"/>
                  <a:gd name="connsiteX5" fmla="*/ 807243 w 914519"/>
                  <a:gd name="connsiteY5" fmla="*/ 188736 h 191733"/>
                  <a:gd name="connsiteX6" fmla="*/ 471535 w 914519"/>
                  <a:gd name="connsiteY6" fmla="*/ 95868 h 191733"/>
                  <a:gd name="connsiteX7" fmla="*/ 123826 w 914519"/>
                  <a:gd name="connsiteY7" fmla="*/ 191118 h 191733"/>
                  <a:gd name="connsiteX8" fmla="*/ 1 w 914519"/>
                  <a:gd name="connsiteY8" fmla="*/ 100570 h 191733"/>
                  <a:gd name="connsiteX0" fmla="*/ 18 w 914536"/>
                  <a:gd name="connsiteY0" fmla="*/ 100570 h 189363"/>
                  <a:gd name="connsiteX1" fmla="*/ 124352 w 914536"/>
                  <a:gd name="connsiteY1" fmla="*/ 616 h 189363"/>
                  <a:gd name="connsiteX2" fmla="*/ 467252 w 914536"/>
                  <a:gd name="connsiteY2" fmla="*/ 95748 h 189363"/>
                  <a:gd name="connsiteX3" fmla="*/ 804856 w 914536"/>
                  <a:gd name="connsiteY3" fmla="*/ 615 h 189363"/>
                  <a:gd name="connsiteX4" fmla="*/ 914418 w 914536"/>
                  <a:gd name="connsiteY4" fmla="*/ 100570 h 189363"/>
                  <a:gd name="connsiteX5" fmla="*/ 807260 w 914536"/>
                  <a:gd name="connsiteY5" fmla="*/ 188736 h 189363"/>
                  <a:gd name="connsiteX6" fmla="*/ 471552 w 914536"/>
                  <a:gd name="connsiteY6" fmla="*/ 95868 h 189363"/>
                  <a:gd name="connsiteX7" fmla="*/ 118109 w 914536"/>
                  <a:gd name="connsiteY7" fmla="*/ 188737 h 189363"/>
                  <a:gd name="connsiteX8" fmla="*/ 18 w 914536"/>
                  <a:gd name="connsiteY8" fmla="*/ 100570 h 189363"/>
                  <a:gd name="connsiteX0" fmla="*/ 2 w 914520"/>
                  <a:gd name="connsiteY0" fmla="*/ 100570 h 189363"/>
                  <a:gd name="connsiteX1" fmla="*/ 124336 w 914520"/>
                  <a:gd name="connsiteY1" fmla="*/ 616 h 189363"/>
                  <a:gd name="connsiteX2" fmla="*/ 467236 w 914520"/>
                  <a:gd name="connsiteY2" fmla="*/ 95748 h 189363"/>
                  <a:gd name="connsiteX3" fmla="*/ 804840 w 914520"/>
                  <a:gd name="connsiteY3" fmla="*/ 615 h 189363"/>
                  <a:gd name="connsiteX4" fmla="*/ 914402 w 914520"/>
                  <a:gd name="connsiteY4" fmla="*/ 100570 h 189363"/>
                  <a:gd name="connsiteX5" fmla="*/ 807244 w 914520"/>
                  <a:gd name="connsiteY5" fmla="*/ 188736 h 189363"/>
                  <a:gd name="connsiteX6" fmla="*/ 471536 w 914520"/>
                  <a:gd name="connsiteY6" fmla="*/ 95868 h 189363"/>
                  <a:gd name="connsiteX7" fmla="*/ 122394 w 914520"/>
                  <a:gd name="connsiteY7" fmla="*/ 188737 h 189363"/>
                  <a:gd name="connsiteX8" fmla="*/ 2 w 914520"/>
                  <a:gd name="connsiteY8" fmla="*/ 100570 h 189363"/>
                  <a:gd name="connsiteX0" fmla="*/ 393 w 914911"/>
                  <a:gd name="connsiteY0" fmla="*/ 103512 h 192305"/>
                  <a:gd name="connsiteX1" fmla="*/ 98746 w 914911"/>
                  <a:gd name="connsiteY1" fmla="*/ 600 h 192305"/>
                  <a:gd name="connsiteX2" fmla="*/ 467627 w 914911"/>
                  <a:gd name="connsiteY2" fmla="*/ 98690 h 192305"/>
                  <a:gd name="connsiteX3" fmla="*/ 805231 w 914911"/>
                  <a:gd name="connsiteY3" fmla="*/ 3557 h 192305"/>
                  <a:gd name="connsiteX4" fmla="*/ 914793 w 914911"/>
                  <a:gd name="connsiteY4" fmla="*/ 103512 h 192305"/>
                  <a:gd name="connsiteX5" fmla="*/ 807635 w 914911"/>
                  <a:gd name="connsiteY5" fmla="*/ 191678 h 192305"/>
                  <a:gd name="connsiteX6" fmla="*/ 471927 w 914911"/>
                  <a:gd name="connsiteY6" fmla="*/ 98810 h 192305"/>
                  <a:gd name="connsiteX7" fmla="*/ 122785 w 914911"/>
                  <a:gd name="connsiteY7" fmla="*/ 191679 h 192305"/>
                  <a:gd name="connsiteX8" fmla="*/ 393 w 914911"/>
                  <a:gd name="connsiteY8" fmla="*/ 103512 h 192305"/>
                  <a:gd name="connsiteX0" fmla="*/ 3 w 914521"/>
                  <a:gd name="connsiteY0" fmla="*/ 103512 h 195249"/>
                  <a:gd name="connsiteX1" fmla="*/ 98356 w 914521"/>
                  <a:gd name="connsiteY1" fmla="*/ 600 h 195249"/>
                  <a:gd name="connsiteX2" fmla="*/ 467237 w 914521"/>
                  <a:gd name="connsiteY2" fmla="*/ 98690 h 195249"/>
                  <a:gd name="connsiteX3" fmla="*/ 804841 w 914521"/>
                  <a:gd name="connsiteY3" fmla="*/ 3557 h 195249"/>
                  <a:gd name="connsiteX4" fmla="*/ 914403 w 914521"/>
                  <a:gd name="connsiteY4" fmla="*/ 103512 h 195249"/>
                  <a:gd name="connsiteX5" fmla="*/ 807245 w 914521"/>
                  <a:gd name="connsiteY5" fmla="*/ 191678 h 195249"/>
                  <a:gd name="connsiteX6" fmla="*/ 471537 w 914521"/>
                  <a:gd name="connsiteY6" fmla="*/ 98810 h 195249"/>
                  <a:gd name="connsiteX7" fmla="*/ 96414 w 914521"/>
                  <a:gd name="connsiteY7" fmla="*/ 194637 h 195249"/>
                  <a:gd name="connsiteX8" fmla="*/ 3 w 914521"/>
                  <a:gd name="connsiteY8" fmla="*/ 103512 h 195249"/>
                  <a:gd name="connsiteX0" fmla="*/ 3 w 914948"/>
                  <a:gd name="connsiteY0" fmla="*/ 103512 h 195249"/>
                  <a:gd name="connsiteX1" fmla="*/ 98356 w 914948"/>
                  <a:gd name="connsiteY1" fmla="*/ 600 h 195249"/>
                  <a:gd name="connsiteX2" fmla="*/ 467237 w 914948"/>
                  <a:gd name="connsiteY2" fmla="*/ 98690 h 195249"/>
                  <a:gd name="connsiteX3" fmla="*/ 804841 w 914948"/>
                  <a:gd name="connsiteY3" fmla="*/ 3557 h 195249"/>
                  <a:gd name="connsiteX4" fmla="*/ 914403 w 914948"/>
                  <a:gd name="connsiteY4" fmla="*/ 103512 h 195249"/>
                  <a:gd name="connsiteX5" fmla="*/ 838422 w 914948"/>
                  <a:gd name="connsiteY5" fmla="*/ 191678 h 195249"/>
                  <a:gd name="connsiteX6" fmla="*/ 471537 w 914948"/>
                  <a:gd name="connsiteY6" fmla="*/ 98810 h 195249"/>
                  <a:gd name="connsiteX7" fmla="*/ 96414 w 914948"/>
                  <a:gd name="connsiteY7" fmla="*/ 194637 h 195249"/>
                  <a:gd name="connsiteX8" fmla="*/ 3 w 914948"/>
                  <a:gd name="connsiteY8" fmla="*/ 103512 h 195249"/>
                  <a:gd name="connsiteX0" fmla="*/ 3 w 914948"/>
                  <a:gd name="connsiteY0" fmla="*/ 106457 h 198194"/>
                  <a:gd name="connsiteX1" fmla="*/ 98356 w 914948"/>
                  <a:gd name="connsiteY1" fmla="*/ 3545 h 198194"/>
                  <a:gd name="connsiteX2" fmla="*/ 467237 w 914948"/>
                  <a:gd name="connsiteY2" fmla="*/ 101635 h 198194"/>
                  <a:gd name="connsiteX3" fmla="*/ 833420 w 914948"/>
                  <a:gd name="connsiteY3" fmla="*/ 585 h 198194"/>
                  <a:gd name="connsiteX4" fmla="*/ 914403 w 914948"/>
                  <a:gd name="connsiteY4" fmla="*/ 106457 h 198194"/>
                  <a:gd name="connsiteX5" fmla="*/ 838422 w 914948"/>
                  <a:gd name="connsiteY5" fmla="*/ 194623 h 198194"/>
                  <a:gd name="connsiteX6" fmla="*/ 471537 w 914948"/>
                  <a:gd name="connsiteY6" fmla="*/ 101755 h 198194"/>
                  <a:gd name="connsiteX7" fmla="*/ 96414 w 914948"/>
                  <a:gd name="connsiteY7" fmla="*/ 197582 h 198194"/>
                  <a:gd name="connsiteX8" fmla="*/ 3 w 914948"/>
                  <a:gd name="connsiteY8" fmla="*/ 106457 h 198194"/>
                  <a:gd name="connsiteX0" fmla="*/ 3 w 914633"/>
                  <a:gd name="connsiteY0" fmla="*/ 106457 h 198196"/>
                  <a:gd name="connsiteX1" fmla="*/ 98356 w 914633"/>
                  <a:gd name="connsiteY1" fmla="*/ 3545 h 198196"/>
                  <a:gd name="connsiteX2" fmla="*/ 467237 w 914633"/>
                  <a:gd name="connsiteY2" fmla="*/ 101635 h 198196"/>
                  <a:gd name="connsiteX3" fmla="*/ 833420 w 914633"/>
                  <a:gd name="connsiteY3" fmla="*/ 585 h 198196"/>
                  <a:gd name="connsiteX4" fmla="*/ 914403 w 914633"/>
                  <a:gd name="connsiteY4" fmla="*/ 106457 h 198196"/>
                  <a:gd name="connsiteX5" fmla="*/ 825431 w 914633"/>
                  <a:gd name="connsiteY5" fmla="*/ 191664 h 198196"/>
                  <a:gd name="connsiteX6" fmla="*/ 471537 w 914633"/>
                  <a:gd name="connsiteY6" fmla="*/ 101755 h 198196"/>
                  <a:gd name="connsiteX7" fmla="*/ 96414 w 914633"/>
                  <a:gd name="connsiteY7" fmla="*/ 197582 h 198196"/>
                  <a:gd name="connsiteX8" fmla="*/ 3 w 914633"/>
                  <a:gd name="connsiteY8" fmla="*/ 106457 h 198196"/>
                  <a:gd name="connsiteX0" fmla="*/ 3 w 914633"/>
                  <a:gd name="connsiteY0" fmla="*/ 106457 h 198197"/>
                  <a:gd name="connsiteX1" fmla="*/ 98356 w 914633"/>
                  <a:gd name="connsiteY1" fmla="*/ 3545 h 198197"/>
                  <a:gd name="connsiteX2" fmla="*/ 467237 w 914633"/>
                  <a:gd name="connsiteY2" fmla="*/ 101635 h 198197"/>
                  <a:gd name="connsiteX3" fmla="*/ 820430 w 914633"/>
                  <a:gd name="connsiteY3" fmla="*/ 585 h 198197"/>
                  <a:gd name="connsiteX4" fmla="*/ 914403 w 914633"/>
                  <a:gd name="connsiteY4" fmla="*/ 106457 h 198197"/>
                  <a:gd name="connsiteX5" fmla="*/ 825431 w 914633"/>
                  <a:gd name="connsiteY5" fmla="*/ 191664 h 198197"/>
                  <a:gd name="connsiteX6" fmla="*/ 471537 w 914633"/>
                  <a:gd name="connsiteY6" fmla="*/ 101755 h 198197"/>
                  <a:gd name="connsiteX7" fmla="*/ 96414 w 914633"/>
                  <a:gd name="connsiteY7" fmla="*/ 197582 h 198197"/>
                  <a:gd name="connsiteX8" fmla="*/ 3 w 914633"/>
                  <a:gd name="connsiteY8" fmla="*/ 106457 h 198197"/>
                  <a:gd name="connsiteX0" fmla="*/ 3 w 914568"/>
                  <a:gd name="connsiteY0" fmla="*/ 106457 h 198197"/>
                  <a:gd name="connsiteX1" fmla="*/ 98356 w 914568"/>
                  <a:gd name="connsiteY1" fmla="*/ 3545 h 198197"/>
                  <a:gd name="connsiteX2" fmla="*/ 467237 w 914568"/>
                  <a:gd name="connsiteY2" fmla="*/ 101635 h 198197"/>
                  <a:gd name="connsiteX3" fmla="*/ 820430 w 914568"/>
                  <a:gd name="connsiteY3" fmla="*/ 585 h 198197"/>
                  <a:gd name="connsiteX4" fmla="*/ 914403 w 914568"/>
                  <a:gd name="connsiteY4" fmla="*/ 106457 h 198197"/>
                  <a:gd name="connsiteX5" fmla="*/ 817636 w 914568"/>
                  <a:gd name="connsiteY5" fmla="*/ 191664 h 198197"/>
                  <a:gd name="connsiteX6" fmla="*/ 471537 w 914568"/>
                  <a:gd name="connsiteY6" fmla="*/ 101755 h 198197"/>
                  <a:gd name="connsiteX7" fmla="*/ 96414 w 914568"/>
                  <a:gd name="connsiteY7" fmla="*/ 197582 h 198197"/>
                  <a:gd name="connsiteX8" fmla="*/ 3 w 914568"/>
                  <a:gd name="connsiteY8" fmla="*/ 106457 h 198197"/>
                  <a:gd name="connsiteX0" fmla="*/ 3 w 911987"/>
                  <a:gd name="connsiteY0" fmla="*/ 106457 h 198197"/>
                  <a:gd name="connsiteX1" fmla="*/ 98356 w 911987"/>
                  <a:gd name="connsiteY1" fmla="*/ 3545 h 198197"/>
                  <a:gd name="connsiteX2" fmla="*/ 467237 w 911987"/>
                  <a:gd name="connsiteY2" fmla="*/ 101635 h 198197"/>
                  <a:gd name="connsiteX3" fmla="*/ 820430 w 911987"/>
                  <a:gd name="connsiteY3" fmla="*/ 585 h 198197"/>
                  <a:gd name="connsiteX4" fmla="*/ 911805 w 911987"/>
                  <a:gd name="connsiteY4" fmla="*/ 97580 h 198197"/>
                  <a:gd name="connsiteX5" fmla="*/ 817636 w 911987"/>
                  <a:gd name="connsiteY5" fmla="*/ 191664 h 198197"/>
                  <a:gd name="connsiteX6" fmla="*/ 471537 w 911987"/>
                  <a:gd name="connsiteY6" fmla="*/ 101755 h 198197"/>
                  <a:gd name="connsiteX7" fmla="*/ 96414 w 911987"/>
                  <a:gd name="connsiteY7" fmla="*/ 197582 h 198197"/>
                  <a:gd name="connsiteX8" fmla="*/ 3 w 911987"/>
                  <a:gd name="connsiteY8" fmla="*/ 106457 h 198197"/>
                  <a:gd name="connsiteX0" fmla="*/ 3 w 911987"/>
                  <a:gd name="connsiteY0" fmla="*/ 97581 h 198197"/>
                  <a:gd name="connsiteX1" fmla="*/ 98356 w 911987"/>
                  <a:gd name="connsiteY1" fmla="*/ 3545 h 198197"/>
                  <a:gd name="connsiteX2" fmla="*/ 467237 w 911987"/>
                  <a:gd name="connsiteY2" fmla="*/ 101635 h 198197"/>
                  <a:gd name="connsiteX3" fmla="*/ 820430 w 911987"/>
                  <a:gd name="connsiteY3" fmla="*/ 585 h 198197"/>
                  <a:gd name="connsiteX4" fmla="*/ 911805 w 911987"/>
                  <a:gd name="connsiteY4" fmla="*/ 97580 h 198197"/>
                  <a:gd name="connsiteX5" fmla="*/ 817636 w 911987"/>
                  <a:gd name="connsiteY5" fmla="*/ 191664 h 198197"/>
                  <a:gd name="connsiteX6" fmla="*/ 471537 w 911987"/>
                  <a:gd name="connsiteY6" fmla="*/ 101755 h 198197"/>
                  <a:gd name="connsiteX7" fmla="*/ 96414 w 911987"/>
                  <a:gd name="connsiteY7" fmla="*/ 197582 h 198197"/>
                  <a:gd name="connsiteX8" fmla="*/ 3 w 911987"/>
                  <a:gd name="connsiteY8" fmla="*/ 97581 h 198197"/>
                  <a:gd name="connsiteX0" fmla="*/ 3 w 914586"/>
                  <a:gd name="connsiteY0" fmla="*/ 100654 h 198197"/>
                  <a:gd name="connsiteX1" fmla="*/ 100955 w 914586"/>
                  <a:gd name="connsiteY1" fmla="*/ 3545 h 198197"/>
                  <a:gd name="connsiteX2" fmla="*/ 469836 w 914586"/>
                  <a:gd name="connsiteY2" fmla="*/ 101635 h 198197"/>
                  <a:gd name="connsiteX3" fmla="*/ 823029 w 914586"/>
                  <a:gd name="connsiteY3" fmla="*/ 585 h 198197"/>
                  <a:gd name="connsiteX4" fmla="*/ 914404 w 914586"/>
                  <a:gd name="connsiteY4" fmla="*/ 97580 h 198197"/>
                  <a:gd name="connsiteX5" fmla="*/ 820235 w 914586"/>
                  <a:gd name="connsiteY5" fmla="*/ 191664 h 198197"/>
                  <a:gd name="connsiteX6" fmla="*/ 474136 w 914586"/>
                  <a:gd name="connsiteY6" fmla="*/ 101755 h 198197"/>
                  <a:gd name="connsiteX7" fmla="*/ 99013 w 914586"/>
                  <a:gd name="connsiteY7" fmla="*/ 197582 h 198197"/>
                  <a:gd name="connsiteX8" fmla="*/ 3 w 914586"/>
                  <a:gd name="connsiteY8" fmla="*/ 100654 h 198197"/>
                  <a:gd name="connsiteX0" fmla="*/ 3 w 917167"/>
                  <a:gd name="connsiteY0" fmla="*/ 100654 h 198197"/>
                  <a:gd name="connsiteX1" fmla="*/ 100955 w 917167"/>
                  <a:gd name="connsiteY1" fmla="*/ 3545 h 198197"/>
                  <a:gd name="connsiteX2" fmla="*/ 469836 w 917167"/>
                  <a:gd name="connsiteY2" fmla="*/ 101635 h 198197"/>
                  <a:gd name="connsiteX3" fmla="*/ 823029 w 917167"/>
                  <a:gd name="connsiteY3" fmla="*/ 585 h 198197"/>
                  <a:gd name="connsiteX4" fmla="*/ 917002 w 917167"/>
                  <a:gd name="connsiteY4" fmla="*/ 101677 h 198197"/>
                  <a:gd name="connsiteX5" fmla="*/ 820235 w 917167"/>
                  <a:gd name="connsiteY5" fmla="*/ 191664 h 198197"/>
                  <a:gd name="connsiteX6" fmla="*/ 474136 w 917167"/>
                  <a:gd name="connsiteY6" fmla="*/ 101755 h 198197"/>
                  <a:gd name="connsiteX7" fmla="*/ 99013 w 917167"/>
                  <a:gd name="connsiteY7" fmla="*/ 197582 h 198197"/>
                  <a:gd name="connsiteX8" fmla="*/ 3 w 917167"/>
                  <a:gd name="connsiteY8" fmla="*/ 100654 h 198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7167" h="198197">
                    <a:moveTo>
                      <a:pt x="3" y="100654"/>
                    </a:moveTo>
                    <a:cubicBezTo>
                      <a:pt x="327" y="68315"/>
                      <a:pt x="24755" y="13080"/>
                      <a:pt x="100955" y="3545"/>
                    </a:cubicBezTo>
                    <a:cubicBezTo>
                      <a:pt x="177155" y="-5990"/>
                      <a:pt x="349490" y="102128"/>
                      <a:pt x="469836" y="101635"/>
                    </a:cubicBezTo>
                    <a:cubicBezTo>
                      <a:pt x="590182" y="101142"/>
                      <a:pt x="746829" y="-8950"/>
                      <a:pt x="823029" y="585"/>
                    </a:cubicBezTo>
                    <a:cubicBezTo>
                      <a:pt x="899229" y="10120"/>
                      <a:pt x="914621" y="79452"/>
                      <a:pt x="917002" y="101677"/>
                    </a:cubicBezTo>
                    <a:cubicBezTo>
                      <a:pt x="919383" y="123902"/>
                      <a:pt x="896435" y="182129"/>
                      <a:pt x="820235" y="191664"/>
                    </a:cubicBezTo>
                    <a:cubicBezTo>
                      <a:pt x="744035" y="201199"/>
                      <a:pt x="594340" y="100769"/>
                      <a:pt x="474136" y="101755"/>
                    </a:cubicBezTo>
                    <a:cubicBezTo>
                      <a:pt x="353932" y="102741"/>
                      <a:pt x="175213" y="207117"/>
                      <a:pt x="99013" y="197582"/>
                    </a:cubicBezTo>
                    <a:cubicBezTo>
                      <a:pt x="22813" y="188047"/>
                      <a:pt x="-321" y="132993"/>
                      <a:pt x="3" y="100654"/>
                    </a:cubicBezTo>
                    <a:close/>
                  </a:path>
                </a:pathLst>
              </a:custGeom>
              <a:solidFill>
                <a:srgbClr val="CDE5FF"/>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143" name="Rectangle 80"/>
                  <p:cNvSpPr/>
                  <p:nvPr/>
                </p:nvSpPr>
                <p:spPr>
                  <a:xfrm>
                    <a:off x="6334431" y="1488956"/>
                    <a:ext cx="655409" cy="43284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altLang="zh-CN" sz="1600" b="0" i="1" u="none" strike="noStrike" kern="1200" cap="none" spc="0" normalizeH="0" baseline="0" noProof="0" smtClean="0">
                                  <a:ln>
                                    <a:noFill/>
                                  </a:ln>
                                  <a:solidFill>
                                    <a:srgbClr val="025A90"/>
                                  </a:solidFill>
                                  <a:effectLst/>
                                  <a:uLnTx/>
                                  <a:uFillTx/>
                                  <a:latin typeface="Cambria Math" panose="02040503050406030204" pitchFamily="18" charset="0"/>
                                  <a:cs typeface="+mn-cs"/>
                                </a:rPr>
                              </m:ctrlPr>
                            </m:sSubPr>
                            <m:e>
                              <m:r>
                                <a:rPr kumimoji="0" lang="en-US" altLang="zh-CN" sz="1600" b="0" i="1" u="none" strike="noStrike" kern="1200" cap="none" spc="0" normalizeH="0" baseline="0" noProof="0" smtClean="0">
                                  <a:ln>
                                    <a:noFill/>
                                  </a:ln>
                                  <a:solidFill>
                                    <a:srgbClr val="025A90"/>
                                  </a:solidFill>
                                  <a:effectLst/>
                                  <a:uLnTx/>
                                  <a:uFillTx/>
                                  <a:latin typeface="Cambria Math" panose="02040503050406030204" pitchFamily="18" charset="0"/>
                                  <a:cs typeface="+mn-cs"/>
                                </a:rPr>
                                <m:t>𝑑</m:t>
                              </m:r>
                            </m:e>
                            <m:sub>
                              <m:r>
                                <a:rPr kumimoji="0" lang="en-US" altLang="zh-CN" sz="1600" b="1" i="1" u="none" strike="noStrike" kern="1200" cap="none" spc="0" normalizeH="0" baseline="0" noProof="0" smtClean="0">
                                  <a:ln>
                                    <a:noFill/>
                                  </a:ln>
                                  <a:solidFill>
                                    <a:srgbClr val="0070C0"/>
                                  </a:solidFill>
                                  <a:effectLst/>
                                  <a:uLnTx/>
                                  <a:uFillTx/>
                                  <a:latin typeface="Cambria Math"/>
                                  <a:cs typeface="+mn-cs"/>
                                </a:rPr>
                                <m:t>𝒚</m:t>
                              </m:r>
                              <m:r>
                                <a:rPr kumimoji="0" lang="en-US" altLang="zh-CN" sz="1600" b="1" i="1" u="none" strike="noStrike" kern="1200" cap="none" spc="0" normalizeH="0" baseline="0" noProof="0" smtClean="0">
                                  <a:ln>
                                    <a:noFill/>
                                  </a:ln>
                                  <a:solidFill>
                                    <a:srgbClr val="0070C0"/>
                                  </a:solidFill>
                                  <a:effectLst/>
                                  <a:uLnTx/>
                                  <a:uFillTx/>
                                  <a:latin typeface="Cambria Math" panose="02040503050406030204" pitchFamily="18" charset="0"/>
                                  <a:cs typeface="+mn-cs"/>
                                </a:rPr>
                                <m:t>𝒛</m:t>
                              </m:r>
                            </m:sub>
                          </m:sSub>
                        </m:oMath>
                      </m:oMathPara>
                    </a14:m>
                    <a:endParaRPr kumimoji="0" lang="en-US" sz="1600" b="0" i="0" u="none" strike="noStrike" kern="1200" cap="none" spc="0" normalizeH="0" baseline="0" noProof="0" dirty="0">
                      <a:ln>
                        <a:noFill/>
                      </a:ln>
                      <a:solidFill>
                        <a:srgbClr val="025A90"/>
                      </a:solidFill>
                      <a:effectLst/>
                      <a:uLnTx/>
                      <a:uFillTx/>
                      <a:latin typeface="Calibri"/>
                      <a:ea typeface="宋体"/>
                      <a:cs typeface="+mn-cs"/>
                    </a:endParaRPr>
                  </a:p>
                </p:txBody>
              </p:sp>
            </mc:Choice>
            <mc:Fallback xmlns="">
              <p:sp>
                <p:nvSpPr>
                  <p:cNvPr id="143" name="Rectangle 80"/>
                  <p:cNvSpPr>
                    <a:spLocks noRot="1" noChangeAspect="1" noMove="1" noResize="1" noEditPoints="1" noAdjustHandles="1" noChangeArrowheads="1" noChangeShapeType="1" noTextEdit="1"/>
                  </p:cNvSpPr>
                  <p:nvPr/>
                </p:nvSpPr>
                <p:spPr>
                  <a:xfrm>
                    <a:off x="6334431" y="1488956"/>
                    <a:ext cx="655409" cy="432840"/>
                  </a:xfrm>
                  <a:prstGeom prst="rect">
                    <a:avLst/>
                  </a:prstGeom>
                  <a:blipFill>
                    <a:blip r:embed="rId11"/>
                    <a:stretch>
                      <a:fillRect/>
                    </a:stretch>
                  </a:blipFill>
                </p:spPr>
                <p:txBody>
                  <a:bodyPr/>
                  <a:lstStyle/>
                  <a:p>
                    <a:r>
                      <a:rPr lang="zh-CN" altLang="en-US">
                        <a:noFill/>
                      </a:rPr>
                      <a:t> </a:t>
                    </a:r>
                  </a:p>
                </p:txBody>
              </p:sp>
            </mc:Fallback>
          </mc:AlternateContent>
        </p:grpSp>
      </p:grpSp>
      <p:grpSp>
        <p:nvGrpSpPr>
          <p:cNvPr id="146" name="组合 145"/>
          <p:cNvGrpSpPr/>
          <p:nvPr/>
        </p:nvGrpSpPr>
        <p:grpSpPr>
          <a:xfrm>
            <a:off x="5125031" y="2536330"/>
            <a:ext cx="904481" cy="872459"/>
            <a:chOff x="5531927" y="1193212"/>
            <a:chExt cx="552228" cy="562857"/>
          </a:xfrm>
        </p:grpSpPr>
        <p:sp>
          <p:nvSpPr>
            <p:cNvPr id="151" name="Oval 23"/>
            <p:cNvSpPr/>
            <p:nvPr/>
          </p:nvSpPr>
          <p:spPr>
            <a:xfrm rot="10800000">
              <a:off x="5531927" y="1408826"/>
              <a:ext cx="552228" cy="106803"/>
            </a:xfrm>
            <a:custGeom>
              <a:avLst/>
              <a:gdLst>
                <a:gd name="connsiteX0" fmla="*/ 0 w 914400"/>
                <a:gd name="connsiteY0" fmla="*/ 57210 h 114419"/>
                <a:gd name="connsiteX1" fmla="*/ 457200 w 914400"/>
                <a:gd name="connsiteY1" fmla="*/ 0 h 114419"/>
                <a:gd name="connsiteX2" fmla="*/ 914400 w 914400"/>
                <a:gd name="connsiteY2" fmla="*/ 57210 h 114419"/>
                <a:gd name="connsiteX3" fmla="*/ 457200 w 914400"/>
                <a:gd name="connsiteY3" fmla="*/ 114420 h 114419"/>
                <a:gd name="connsiteX4" fmla="*/ 0 w 914400"/>
                <a:gd name="connsiteY4" fmla="*/ 57210 h 114419"/>
                <a:gd name="connsiteX0" fmla="*/ 9508 w 923908"/>
                <a:gd name="connsiteY0" fmla="*/ 57210 h 124600"/>
                <a:gd name="connsiteX1" fmla="*/ 466708 w 923908"/>
                <a:gd name="connsiteY1" fmla="*/ 0 h 124600"/>
                <a:gd name="connsiteX2" fmla="*/ 923908 w 923908"/>
                <a:gd name="connsiteY2" fmla="*/ 57210 h 124600"/>
                <a:gd name="connsiteX3" fmla="*/ 466708 w 923908"/>
                <a:gd name="connsiteY3" fmla="*/ 114420 h 124600"/>
                <a:gd name="connsiteX4" fmla="*/ 180958 w 923908"/>
                <a:gd name="connsiteY4" fmla="*/ 119182 h 124600"/>
                <a:gd name="connsiteX5" fmla="*/ 9508 w 923908"/>
                <a:gd name="connsiteY5" fmla="*/ 57210 h 124600"/>
                <a:gd name="connsiteX0" fmla="*/ 9508 w 927241"/>
                <a:gd name="connsiteY0" fmla="*/ 57210 h 153918"/>
                <a:gd name="connsiteX1" fmla="*/ 466708 w 927241"/>
                <a:gd name="connsiteY1" fmla="*/ 0 h 153918"/>
                <a:gd name="connsiteX2" fmla="*/ 923908 w 927241"/>
                <a:gd name="connsiteY2" fmla="*/ 57210 h 153918"/>
                <a:gd name="connsiteX3" fmla="*/ 685783 w 927241"/>
                <a:gd name="connsiteY3" fmla="*/ 152518 h 153918"/>
                <a:gd name="connsiteX4" fmla="*/ 466708 w 927241"/>
                <a:gd name="connsiteY4" fmla="*/ 114420 h 153918"/>
                <a:gd name="connsiteX5" fmla="*/ 180958 w 927241"/>
                <a:gd name="connsiteY5" fmla="*/ 119182 h 153918"/>
                <a:gd name="connsiteX6" fmla="*/ 9508 w 927241"/>
                <a:gd name="connsiteY6" fmla="*/ 57210 h 153918"/>
                <a:gd name="connsiteX0" fmla="*/ 8573 w 926306"/>
                <a:gd name="connsiteY0" fmla="*/ 57210 h 163144"/>
                <a:gd name="connsiteX1" fmla="*/ 465773 w 926306"/>
                <a:gd name="connsiteY1" fmla="*/ 0 h 163144"/>
                <a:gd name="connsiteX2" fmla="*/ 922973 w 926306"/>
                <a:gd name="connsiteY2" fmla="*/ 57210 h 163144"/>
                <a:gd name="connsiteX3" fmla="*/ 684848 w 926306"/>
                <a:gd name="connsiteY3" fmla="*/ 152518 h 163144"/>
                <a:gd name="connsiteX4" fmla="*/ 465773 w 926306"/>
                <a:gd name="connsiteY4" fmla="*/ 114420 h 163144"/>
                <a:gd name="connsiteX5" fmla="*/ 189548 w 926306"/>
                <a:gd name="connsiteY5" fmla="*/ 162045 h 163144"/>
                <a:gd name="connsiteX6" fmla="*/ 8573 w 926306"/>
                <a:gd name="connsiteY6" fmla="*/ 57210 h 163144"/>
                <a:gd name="connsiteX0" fmla="*/ 0 w 917733"/>
                <a:gd name="connsiteY0" fmla="*/ 134261 h 240195"/>
                <a:gd name="connsiteX1" fmla="*/ 180975 w 917733"/>
                <a:gd name="connsiteY1" fmla="*/ 969 h 240195"/>
                <a:gd name="connsiteX2" fmla="*/ 457200 w 917733"/>
                <a:gd name="connsiteY2" fmla="*/ 77051 h 240195"/>
                <a:gd name="connsiteX3" fmla="*/ 914400 w 917733"/>
                <a:gd name="connsiteY3" fmla="*/ 134261 h 240195"/>
                <a:gd name="connsiteX4" fmla="*/ 676275 w 917733"/>
                <a:gd name="connsiteY4" fmla="*/ 229569 h 240195"/>
                <a:gd name="connsiteX5" fmla="*/ 457200 w 917733"/>
                <a:gd name="connsiteY5" fmla="*/ 191471 h 240195"/>
                <a:gd name="connsiteX6" fmla="*/ 180975 w 917733"/>
                <a:gd name="connsiteY6" fmla="*/ 239096 h 240195"/>
                <a:gd name="connsiteX7" fmla="*/ 0 w 917733"/>
                <a:gd name="connsiteY7" fmla="*/ 134261 h 240195"/>
                <a:gd name="connsiteX0" fmla="*/ 0 w 914425"/>
                <a:gd name="connsiteY0" fmla="*/ 134040 h 239974"/>
                <a:gd name="connsiteX1" fmla="*/ 180975 w 914425"/>
                <a:gd name="connsiteY1" fmla="*/ 748 h 239974"/>
                <a:gd name="connsiteX2" fmla="*/ 457200 w 914425"/>
                <a:gd name="connsiteY2" fmla="*/ 76830 h 239974"/>
                <a:gd name="connsiteX3" fmla="*/ 700087 w 914425"/>
                <a:gd name="connsiteY3" fmla="*/ 5511 h 239974"/>
                <a:gd name="connsiteX4" fmla="*/ 914400 w 914425"/>
                <a:gd name="connsiteY4" fmla="*/ 134040 h 239974"/>
                <a:gd name="connsiteX5" fmla="*/ 676275 w 914425"/>
                <a:gd name="connsiteY5" fmla="*/ 229348 h 239974"/>
                <a:gd name="connsiteX6" fmla="*/ 457200 w 914425"/>
                <a:gd name="connsiteY6" fmla="*/ 191250 h 239974"/>
                <a:gd name="connsiteX7" fmla="*/ 180975 w 914425"/>
                <a:gd name="connsiteY7" fmla="*/ 238875 h 239974"/>
                <a:gd name="connsiteX8" fmla="*/ 0 w 914425"/>
                <a:gd name="connsiteY8" fmla="*/ 134040 h 239974"/>
                <a:gd name="connsiteX0" fmla="*/ 0 w 914425"/>
                <a:gd name="connsiteY0" fmla="*/ 134040 h 239525"/>
                <a:gd name="connsiteX1" fmla="*/ 180975 w 914425"/>
                <a:gd name="connsiteY1" fmla="*/ 748 h 239525"/>
                <a:gd name="connsiteX2" fmla="*/ 457200 w 914425"/>
                <a:gd name="connsiteY2" fmla="*/ 76830 h 239525"/>
                <a:gd name="connsiteX3" fmla="*/ 700087 w 914425"/>
                <a:gd name="connsiteY3" fmla="*/ 5511 h 239525"/>
                <a:gd name="connsiteX4" fmla="*/ 914400 w 914425"/>
                <a:gd name="connsiteY4" fmla="*/ 134040 h 239525"/>
                <a:gd name="connsiteX5" fmla="*/ 676275 w 914425"/>
                <a:gd name="connsiteY5" fmla="*/ 229348 h 239525"/>
                <a:gd name="connsiteX6" fmla="*/ 466725 w 914425"/>
                <a:gd name="connsiteY6" fmla="*/ 148388 h 239525"/>
                <a:gd name="connsiteX7" fmla="*/ 180975 w 914425"/>
                <a:gd name="connsiteY7" fmla="*/ 238875 h 239525"/>
                <a:gd name="connsiteX8" fmla="*/ 0 w 914425"/>
                <a:gd name="connsiteY8" fmla="*/ 134040 h 239525"/>
                <a:gd name="connsiteX0" fmla="*/ 0 w 914425"/>
                <a:gd name="connsiteY0" fmla="*/ 133767 h 239252"/>
                <a:gd name="connsiteX1" fmla="*/ 180975 w 914425"/>
                <a:gd name="connsiteY1" fmla="*/ 475 h 239252"/>
                <a:gd name="connsiteX2" fmla="*/ 457200 w 914425"/>
                <a:gd name="connsiteY2" fmla="*/ 128945 h 239252"/>
                <a:gd name="connsiteX3" fmla="*/ 700087 w 914425"/>
                <a:gd name="connsiteY3" fmla="*/ 5238 h 239252"/>
                <a:gd name="connsiteX4" fmla="*/ 914400 w 914425"/>
                <a:gd name="connsiteY4" fmla="*/ 133767 h 239252"/>
                <a:gd name="connsiteX5" fmla="*/ 676275 w 914425"/>
                <a:gd name="connsiteY5" fmla="*/ 229075 h 239252"/>
                <a:gd name="connsiteX6" fmla="*/ 466725 w 914425"/>
                <a:gd name="connsiteY6" fmla="*/ 148115 h 239252"/>
                <a:gd name="connsiteX7" fmla="*/ 180975 w 914425"/>
                <a:gd name="connsiteY7" fmla="*/ 238602 h 239252"/>
                <a:gd name="connsiteX8" fmla="*/ 0 w 914425"/>
                <a:gd name="connsiteY8" fmla="*/ 133767 h 239252"/>
                <a:gd name="connsiteX0" fmla="*/ 0 w 914425"/>
                <a:gd name="connsiteY0" fmla="*/ 133767 h 239152"/>
                <a:gd name="connsiteX1" fmla="*/ 180975 w 914425"/>
                <a:gd name="connsiteY1" fmla="*/ 475 h 239152"/>
                <a:gd name="connsiteX2" fmla="*/ 457200 w 914425"/>
                <a:gd name="connsiteY2" fmla="*/ 128945 h 239152"/>
                <a:gd name="connsiteX3" fmla="*/ 700087 w 914425"/>
                <a:gd name="connsiteY3" fmla="*/ 5238 h 239152"/>
                <a:gd name="connsiteX4" fmla="*/ 914400 w 914425"/>
                <a:gd name="connsiteY4" fmla="*/ 133767 h 239152"/>
                <a:gd name="connsiteX5" fmla="*/ 676275 w 914425"/>
                <a:gd name="connsiteY5" fmla="*/ 229075 h 239152"/>
                <a:gd name="connsiteX6" fmla="*/ 457200 w 914425"/>
                <a:gd name="connsiteY6" fmla="*/ 129065 h 239152"/>
                <a:gd name="connsiteX7" fmla="*/ 180975 w 914425"/>
                <a:gd name="connsiteY7" fmla="*/ 238602 h 239152"/>
                <a:gd name="connsiteX8" fmla="*/ 0 w 914425"/>
                <a:gd name="connsiteY8" fmla="*/ 133767 h 239152"/>
                <a:gd name="connsiteX0" fmla="*/ 1562 w 915987"/>
                <a:gd name="connsiteY0" fmla="*/ 129035 h 234420"/>
                <a:gd name="connsiteX1" fmla="*/ 115862 w 915987"/>
                <a:gd name="connsiteY1" fmla="*/ 29081 h 234420"/>
                <a:gd name="connsiteX2" fmla="*/ 458762 w 915987"/>
                <a:gd name="connsiteY2" fmla="*/ 124213 h 234420"/>
                <a:gd name="connsiteX3" fmla="*/ 701649 w 915987"/>
                <a:gd name="connsiteY3" fmla="*/ 506 h 234420"/>
                <a:gd name="connsiteX4" fmla="*/ 915962 w 915987"/>
                <a:gd name="connsiteY4" fmla="*/ 129035 h 234420"/>
                <a:gd name="connsiteX5" fmla="*/ 677837 w 915987"/>
                <a:gd name="connsiteY5" fmla="*/ 224343 h 234420"/>
                <a:gd name="connsiteX6" fmla="*/ 458762 w 915987"/>
                <a:gd name="connsiteY6" fmla="*/ 124333 h 234420"/>
                <a:gd name="connsiteX7" fmla="*/ 182537 w 915987"/>
                <a:gd name="connsiteY7" fmla="*/ 233870 h 234420"/>
                <a:gd name="connsiteX8" fmla="*/ 1562 w 915987"/>
                <a:gd name="connsiteY8" fmla="*/ 129035 h 234420"/>
                <a:gd name="connsiteX0" fmla="*/ 824 w 915249"/>
                <a:gd name="connsiteY0" fmla="*/ 129035 h 224939"/>
                <a:gd name="connsiteX1" fmla="*/ 115124 w 915249"/>
                <a:gd name="connsiteY1" fmla="*/ 29081 h 224939"/>
                <a:gd name="connsiteX2" fmla="*/ 458024 w 915249"/>
                <a:gd name="connsiteY2" fmla="*/ 124213 h 224939"/>
                <a:gd name="connsiteX3" fmla="*/ 700911 w 915249"/>
                <a:gd name="connsiteY3" fmla="*/ 506 h 224939"/>
                <a:gd name="connsiteX4" fmla="*/ 915224 w 915249"/>
                <a:gd name="connsiteY4" fmla="*/ 129035 h 224939"/>
                <a:gd name="connsiteX5" fmla="*/ 677099 w 915249"/>
                <a:gd name="connsiteY5" fmla="*/ 224343 h 224939"/>
                <a:gd name="connsiteX6" fmla="*/ 458024 w 915249"/>
                <a:gd name="connsiteY6" fmla="*/ 124333 h 224939"/>
                <a:gd name="connsiteX7" fmla="*/ 86549 w 915249"/>
                <a:gd name="connsiteY7" fmla="*/ 214820 h 224939"/>
                <a:gd name="connsiteX8" fmla="*/ 824 w 915249"/>
                <a:gd name="connsiteY8" fmla="*/ 129035 h 224939"/>
                <a:gd name="connsiteX0" fmla="*/ 46 w 914471"/>
                <a:gd name="connsiteY0" fmla="*/ 129035 h 224935"/>
                <a:gd name="connsiteX1" fmla="*/ 114346 w 914471"/>
                <a:gd name="connsiteY1" fmla="*/ 29081 h 224935"/>
                <a:gd name="connsiteX2" fmla="*/ 457246 w 914471"/>
                <a:gd name="connsiteY2" fmla="*/ 124213 h 224935"/>
                <a:gd name="connsiteX3" fmla="*/ 700133 w 914471"/>
                <a:gd name="connsiteY3" fmla="*/ 506 h 224935"/>
                <a:gd name="connsiteX4" fmla="*/ 914446 w 914471"/>
                <a:gd name="connsiteY4" fmla="*/ 129035 h 224935"/>
                <a:gd name="connsiteX5" fmla="*/ 676321 w 914471"/>
                <a:gd name="connsiteY5" fmla="*/ 224343 h 224935"/>
                <a:gd name="connsiteX6" fmla="*/ 457246 w 914471"/>
                <a:gd name="connsiteY6" fmla="*/ 124333 h 224935"/>
                <a:gd name="connsiteX7" fmla="*/ 123871 w 914471"/>
                <a:gd name="connsiteY7" fmla="*/ 219583 h 224935"/>
                <a:gd name="connsiteX8" fmla="*/ 46 w 914471"/>
                <a:gd name="connsiteY8" fmla="*/ 129035 h 224935"/>
                <a:gd name="connsiteX0" fmla="*/ 46 w 914557"/>
                <a:gd name="connsiteY0" fmla="*/ 129035 h 220205"/>
                <a:gd name="connsiteX1" fmla="*/ 114346 w 914557"/>
                <a:gd name="connsiteY1" fmla="*/ 29081 h 220205"/>
                <a:gd name="connsiteX2" fmla="*/ 457246 w 914557"/>
                <a:gd name="connsiteY2" fmla="*/ 124213 h 220205"/>
                <a:gd name="connsiteX3" fmla="*/ 700133 w 914557"/>
                <a:gd name="connsiteY3" fmla="*/ 506 h 220205"/>
                <a:gd name="connsiteX4" fmla="*/ 914446 w 914557"/>
                <a:gd name="connsiteY4" fmla="*/ 129035 h 220205"/>
                <a:gd name="connsiteX5" fmla="*/ 804908 w 914557"/>
                <a:gd name="connsiteY5" fmla="*/ 210056 h 220205"/>
                <a:gd name="connsiteX6" fmla="*/ 457246 w 914557"/>
                <a:gd name="connsiteY6" fmla="*/ 124333 h 220205"/>
                <a:gd name="connsiteX7" fmla="*/ 123871 w 914557"/>
                <a:gd name="connsiteY7" fmla="*/ 219583 h 220205"/>
                <a:gd name="connsiteX8" fmla="*/ 46 w 914557"/>
                <a:gd name="connsiteY8" fmla="*/ 129035 h 220205"/>
                <a:gd name="connsiteX0" fmla="*/ 46 w 914493"/>
                <a:gd name="connsiteY0" fmla="*/ 129035 h 220196"/>
                <a:gd name="connsiteX1" fmla="*/ 114346 w 914493"/>
                <a:gd name="connsiteY1" fmla="*/ 29081 h 220196"/>
                <a:gd name="connsiteX2" fmla="*/ 457246 w 914493"/>
                <a:gd name="connsiteY2" fmla="*/ 124213 h 220196"/>
                <a:gd name="connsiteX3" fmla="*/ 700133 w 914493"/>
                <a:gd name="connsiteY3" fmla="*/ 506 h 220196"/>
                <a:gd name="connsiteX4" fmla="*/ 914446 w 914493"/>
                <a:gd name="connsiteY4" fmla="*/ 129035 h 220196"/>
                <a:gd name="connsiteX5" fmla="*/ 752520 w 914493"/>
                <a:gd name="connsiteY5" fmla="*/ 219581 h 220196"/>
                <a:gd name="connsiteX6" fmla="*/ 457246 w 914493"/>
                <a:gd name="connsiteY6" fmla="*/ 124333 h 220196"/>
                <a:gd name="connsiteX7" fmla="*/ 123871 w 914493"/>
                <a:gd name="connsiteY7" fmla="*/ 219583 h 220196"/>
                <a:gd name="connsiteX8" fmla="*/ 46 w 914493"/>
                <a:gd name="connsiteY8" fmla="*/ 129035 h 220196"/>
                <a:gd name="connsiteX0" fmla="*/ 46 w 914493"/>
                <a:gd name="connsiteY0" fmla="*/ 105310 h 196471"/>
                <a:gd name="connsiteX1" fmla="*/ 114346 w 914493"/>
                <a:gd name="connsiteY1" fmla="*/ 5356 h 196471"/>
                <a:gd name="connsiteX2" fmla="*/ 457246 w 914493"/>
                <a:gd name="connsiteY2" fmla="*/ 100488 h 196471"/>
                <a:gd name="connsiteX3" fmla="*/ 795383 w 914493"/>
                <a:gd name="connsiteY3" fmla="*/ 593 h 196471"/>
                <a:gd name="connsiteX4" fmla="*/ 914446 w 914493"/>
                <a:gd name="connsiteY4" fmla="*/ 105310 h 196471"/>
                <a:gd name="connsiteX5" fmla="*/ 752520 w 914493"/>
                <a:gd name="connsiteY5" fmla="*/ 195856 h 196471"/>
                <a:gd name="connsiteX6" fmla="*/ 457246 w 914493"/>
                <a:gd name="connsiteY6" fmla="*/ 100608 h 196471"/>
                <a:gd name="connsiteX7" fmla="*/ 123871 w 914493"/>
                <a:gd name="connsiteY7" fmla="*/ 195858 h 196471"/>
                <a:gd name="connsiteX8" fmla="*/ 46 w 914493"/>
                <a:gd name="connsiteY8" fmla="*/ 105310 h 196471"/>
                <a:gd name="connsiteX0" fmla="*/ 46 w 914573"/>
                <a:gd name="connsiteY0" fmla="*/ 105310 h 201211"/>
                <a:gd name="connsiteX1" fmla="*/ 114346 w 914573"/>
                <a:gd name="connsiteY1" fmla="*/ 5356 h 201211"/>
                <a:gd name="connsiteX2" fmla="*/ 457246 w 914573"/>
                <a:gd name="connsiteY2" fmla="*/ 100488 h 201211"/>
                <a:gd name="connsiteX3" fmla="*/ 795383 w 914573"/>
                <a:gd name="connsiteY3" fmla="*/ 593 h 201211"/>
                <a:gd name="connsiteX4" fmla="*/ 914446 w 914573"/>
                <a:gd name="connsiteY4" fmla="*/ 105310 h 201211"/>
                <a:gd name="connsiteX5" fmla="*/ 809670 w 914573"/>
                <a:gd name="connsiteY5" fmla="*/ 200619 h 201211"/>
                <a:gd name="connsiteX6" fmla="*/ 457246 w 914573"/>
                <a:gd name="connsiteY6" fmla="*/ 100608 h 201211"/>
                <a:gd name="connsiteX7" fmla="*/ 123871 w 914573"/>
                <a:gd name="connsiteY7" fmla="*/ 195858 h 201211"/>
                <a:gd name="connsiteX8" fmla="*/ 46 w 914573"/>
                <a:gd name="connsiteY8" fmla="*/ 105310 h 201211"/>
                <a:gd name="connsiteX0" fmla="*/ 46 w 914564"/>
                <a:gd name="connsiteY0" fmla="*/ 105310 h 196473"/>
                <a:gd name="connsiteX1" fmla="*/ 114346 w 914564"/>
                <a:gd name="connsiteY1" fmla="*/ 5356 h 196473"/>
                <a:gd name="connsiteX2" fmla="*/ 457246 w 914564"/>
                <a:gd name="connsiteY2" fmla="*/ 100488 h 196473"/>
                <a:gd name="connsiteX3" fmla="*/ 795383 w 914564"/>
                <a:gd name="connsiteY3" fmla="*/ 593 h 196473"/>
                <a:gd name="connsiteX4" fmla="*/ 914446 w 914564"/>
                <a:gd name="connsiteY4" fmla="*/ 105310 h 196473"/>
                <a:gd name="connsiteX5" fmla="*/ 807288 w 914564"/>
                <a:gd name="connsiteY5" fmla="*/ 193476 h 196473"/>
                <a:gd name="connsiteX6" fmla="*/ 457246 w 914564"/>
                <a:gd name="connsiteY6" fmla="*/ 100608 h 196473"/>
                <a:gd name="connsiteX7" fmla="*/ 123871 w 914564"/>
                <a:gd name="connsiteY7" fmla="*/ 195858 h 196473"/>
                <a:gd name="connsiteX8" fmla="*/ 46 w 914564"/>
                <a:gd name="connsiteY8" fmla="*/ 105310 h 196473"/>
                <a:gd name="connsiteX0" fmla="*/ 46 w 914564"/>
                <a:gd name="connsiteY0" fmla="*/ 100570 h 191733"/>
                <a:gd name="connsiteX1" fmla="*/ 114346 w 914564"/>
                <a:gd name="connsiteY1" fmla="*/ 616 h 191733"/>
                <a:gd name="connsiteX2" fmla="*/ 457246 w 914564"/>
                <a:gd name="connsiteY2" fmla="*/ 95748 h 191733"/>
                <a:gd name="connsiteX3" fmla="*/ 812052 w 914564"/>
                <a:gd name="connsiteY3" fmla="*/ 615 h 191733"/>
                <a:gd name="connsiteX4" fmla="*/ 914446 w 914564"/>
                <a:gd name="connsiteY4" fmla="*/ 100570 h 191733"/>
                <a:gd name="connsiteX5" fmla="*/ 807288 w 914564"/>
                <a:gd name="connsiteY5" fmla="*/ 188736 h 191733"/>
                <a:gd name="connsiteX6" fmla="*/ 457246 w 914564"/>
                <a:gd name="connsiteY6" fmla="*/ 95868 h 191733"/>
                <a:gd name="connsiteX7" fmla="*/ 123871 w 914564"/>
                <a:gd name="connsiteY7" fmla="*/ 191118 h 191733"/>
                <a:gd name="connsiteX8" fmla="*/ 46 w 914564"/>
                <a:gd name="connsiteY8" fmla="*/ 100570 h 191733"/>
                <a:gd name="connsiteX0" fmla="*/ 46 w 914564"/>
                <a:gd name="connsiteY0" fmla="*/ 100570 h 191747"/>
                <a:gd name="connsiteX1" fmla="*/ 114346 w 914564"/>
                <a:gd name="connsiteY1" fmla="*/ 616 h 191747"/>
                <a:gd name="connsiteX2" fmla="*/ 457246 w 914564"/>
                <a:gd name="connsiteY2" fmla="*/ 95748 h 191747"/>
                <a:gd name="connsiteX3" fmla="*/ 812052 w 914564"/>
                <a:gd name="connsiteY3" fmla="*/ 615 h 191747"/>
                <a:gd name="connsiteX4" fmla="*/ 914446 w 914564"/>
                <a:gd name="connsiteY4" fmla="*/ 100570 h 191747"/>
                <a:gd name="connsiteX5" fmla="*/ 807288 w 914564"/>
                <a:gd name="connsiteY5" fmla="*/ 188736 h 191747"/>
                <a:gd name="connsiteX6" fmla="*/ 474447 w 914564"/>
                <a:gd name="connsiteY6" fmla="*/ 98249 h 191747"/>
                <a:gd name="connsiteX7" fmla="*/ 123871 w 914564"/>
                <a:gd name="connsiteY7" fmla="*/ 191118 h 191747"/>
                <a:gd name="connsiteX8" fmla="*/ 46 w 914564"/>
                <a:gd name="connsiteY8" fmla="*/ 100570 h 191747"/>
                <a:gd name="connsiteX0" fmla="*/ 46 w 914564"/>
                <a:gd name="connsiteY0" fmla="*/ 100582 h 191759"/>
                <a:gd name="connsiteX1" fmla="*/ 114346 w 914564"/>
                <a:gd name="connsiteY1" fmla="*/ 628 h 191759"/>
                <a:gd name="connsiteX2" fmla="*/ 477314 w 914564"/>
                <a:gd name="connsiteY2" fmla="*/ 93379 h 191759"/>
                <a:gd name="connsiteX3" fmla="*/ 812052 w 914564"/>
                <a:gd name="connsiteY3" fmla="*/ 627 h 191759"/>
                <a:gd name="connsiteX4" fmla="*/ 914446 w 914564"/>
                <a:gd name="connsiteY4" fmla="*/ 100582 h 191759"/>
                <a:gd name="connsiteX5" fmla="*/ 807288 w 914564"/>
                <a:gd name="connsiteY5" fmla="*/ 188748 h 191759"/>
                <a:gd name="connsiteX6" fmla="*/ 474447 w 914564"/>
                <a:gd name="connsiteY6" fmla="*/ 98261 h 191759"/>
                <a:gd name="connsiteX7" fmla="*/ 123871 w 914564"/>
                <a:gd name="connsiteY7" fmla="*/ 191130 h 191759"/>
                <a:gd name="connsiteX8" fmla="*/ 46 w 914564"/>
                <a:gd name="connsiteY8" fmla="*/ 100582 h 191759"/>
                <a:gd name="connsiteX0" fmla="*/ 46 w 914564"/>
                <a:gd name="connsiteY0" fmla="*/ 100582 h 191773"/>
                <a:gd name="connsiteX1" fmla="*/ 114346 w 914564"/>
                <a:gd name="connsiteY1" fmla="*/ 628 h 191773"/>
                <a:gd name="connsiteX2" fmla="*/ 477314 w 914564"/>
                <a:gd name="connsiteY2" fmla="*/ 93379 h 191773"/>
                <a:gd name="connsiteX3" fmla="*/ 812052 w 914564"/>
                <a:gd name="connsiteY3" fmla="*/ 627 h 191773"/>
                <a:gd name="connsiteX4" fmla="*/ 914446 w 914564"/>
                <a:gd name="connsiteY4" fmla="*/ 100582 h 191773"/>
                <a:gd name="connsiteX5" fmla="*/ 807288 w 914564"/>
                <a:gd name="connsiteY5" fmla="*/ 188748 h 191773"/>
                <a:gd name="connsiteX6" fmla="*/ 471580 w 914564"/>
                <a:gd name="connsiteY6" fmla="*/ 100643 h 191773"/>
                <a:gd name="connsiteX7" fmla="*/ 123871 w 914564"/>
                <a:gd name="connsiteY7" fmla="*/ 191130 h 191773"/>
                <a:gd name="connsiteX8" fmla="*/ 46 w 914564"/>
                <a:gd name="connsiteY8" fmla="*/ 100582 h 191773"/>
                <a:gd name="connsiteX0" fmla="*/ 46 w 914564"/>
                <a:gd name="connsiteY0" fmla="*/ 100582 h 191745"/>
                <a:gd name="connsiteX1" fmla="*/ 114346 w 914564"/>
                <a:gd name="connsiteY1" fmla="*/ 628 h 191745"/>
                <a:gd name="connsiteX2" fmla="*/ 477314 w 914564"/>
                <a:gd name="connsiteY2" fmla="*/ 93379 h 191745"/>
                <a:gd name="connsiteX3" fmla="*/ 812052 w 914564"/>
                <a:gd name="connsiteY3" fmla="*/ 627 h 191745"/>
                <a:gd name="connsiteX4" fmla="*/ 914446 w 914564"/>
                <a:gd name="connsiteY4" fmla="*/ 100582 h 191745"/>
                <a:gd name="connsiteX5" fmla="*/ 807288 w 914564"/>
                <a:gd name="connsiteY5" fmla="*/ 188748 h 191745"/>
                <a:gd name="connsiteX6" fmla="*/ 471580 w 914564"/>
                <a:gd name="connsiteY6" fmla="*/ 95880 h 191745"/>
                <a:gd name="connsiteX7" fmla="*/ 123871 w 914564"/>
                <a:gd name="connsiteY7" fmla="*/ 191130 h 191745"/>
                <a:gd name="connsiteX8" fmla="*/ 46 w 914564"/>
                <a:gd name="connsiteY8" fmla="*/ 100582 h 191745"/>
                <a:gd name="connsiteX0" fmla="*/ 46 w 914564"/>
                <a:gd name="connsiteY0" fmla="*/ 100570 h 191733"/>
                <a:gd name="connsiteX1" fmla="*/ 114346 w 914564"/>
                <a:gd name="connsiteY1" fmla="*/ 616 h 191733"/>
                <a:gd name="connsiteX2" fmla="*/ 467280 w 914564"/>
                <a:gd name="connsiteY2" fmla="*/ 95748 h 191733"/>
                <a:gd name="connsiteX3" fmla="*/ 812052 w 914564"/>
                <a:gd name="connsiteY3" fmla="*/ 615 h 191733"/>
                <a:gd name="connsiteX4" fmla="*/ 914446 w 914564"/>
                <a:gd name="connsiteY4" fmla="*/ 100570 h 191733"/>
                <a:gd name="connsiteX5" fmla="*/ 807288 w 914564"/>
                <a:gd name="connsiteY5" fmla="*/ 188736 h 191733"/>
                <a:gd name="connsiteX6" fmla="*/ 471580 w 914564"/>
                <a:gd name="connsiteY6" fmla="*/ 95868 h 191733"/>
                <a:gd name="connsiteX7" fmla="*/ 123871 w 914564"/>
                <a:gd name="connsiteY7" fmla="*/ 191118 h 191733"/>
                <a:gd name="connsiteX8" fmla="*/ 46 w 914564"/>
                <a:gd name="connsiteY8" fmla="*/ 100570 h 191733"/>
                <a:gd name="connsiteX0" fmla="*/ 1 w 914519"/>
                <a:gd name="connsiteY0" fmla="*/ 100570 h 191733"/>
                <a:gd name="connsiteX1" fmla="*/ 124335 w 914519"/>
                <a:gd name="connsiteY1" fmla="*/ 616 h 191733"/>
                <a:gd name="connsiteX2" fmla="*/ 467235 w 914519"/>
                <a:gd name="connsiteY2" fmla="*/ 95748 h 191733"/>
                <a:gd name="connsiteX3" fmla="*/ 812007 w 914519"/>
                <a:gd name="connsiteY3" fmla="*/ 615 h 191733"/>
                <a:gd name="connsiteX4" fmla="*/ 914401 w 914519"/>
                <a:gd name="connsiteY4" fmla="*/ 100570 h 191733"/>
                <a:gd name="connsiteX5" fmla="*/ 807243 w 914519"/>
                <a:gd name="connsiteY5" fmla="*/ 188736 h 191733"/>
                <a:gd name="connsiteX6" fmla="*/ 471535 w 914519"/>
                <a:gd name="connsiteY6" fmla="*/ 95868 h 191733"/>
                <a:gd name="connsiteX7" fmla="*/ 123826 w 914519"/>
                <a:gd name="connsiteY7" fmla="*/ 191118 h 191733"/>
                <a:gd name="connsiteX8" fmla="*/ 1 w 914519"/>
                <a:gd name="connsiteY8" fmla="*/ 100570 h 191733"/>
                <a:gd name="connsiteX0" fmla="*/ 1 w 914519"/>
                <a:gd name="connsiteY0" fmla="*/ 100570 h 191733"/>
                <a:gd name="connsiteX1" fmla="*/ 124335 w 914519"/>
                <a:gd name="connsiteY1" fmla="*/ 616 h 191733"/>
                <a:gd name="connsiteX2" fmla="*/ 467235 w 914519"/>
                <a:gd name="connsiteY2" fmla="*/ 95748 h 191733"/>
                <a:gd name="connsiteX3" fmla="*/ 804839 w 914519"/>
                <a:gd name="connsiteY3" fmla="*/ 615 h 191733"/>
                <a:gd name="connsiteX4" fmla="*/ 914401 w 914519"/>
                <a:gd name="connsiteY4" fmla="*/ 100570 h 191733"/>
                <a:gd name="connsiteX5" fmla="*/ 807243 w 914519"/>
                <a:gd name="connsiteY5" fmla="*/ 188736 h 191733"/>
                <a:gd name="connsiteX6" fmla="*/ 471535 w 914519"/>
                <a:gd name="connsiteY6" fmla="*/ 95868 h 191733"/>
                <a:gd name="connsiteX7" fmla="*/ 123826 w 914519"/>
                <a:gd name="connsiteY7" fmla="*/ 191118 h 191733"/>
                <a:gd name="connsiteX8" fmla="*/ 1 w 914519"/>
                <a:gd name="connsiteY8" fmla="*/ 100570 h 191733"/>
                <a:gd name="connsiteX0" fmla="*/ 18 w 914536"/>
                <a:gd name="connsiteY0" fmla="*/ 100570 h 189363"/>
                <a:gd name="connsiteX1" fmla="*/ 124352 w 914536"/>
                <a:gd name="connsiteY1" fmla="*/ 616 h 189363"/>
                <a:gd name="connsiteX2" fmla="*/ 467252 w 914536"/>
                <a:gd name="connsiteY2" fmla="*/ 95748 h 189363"/>
                <a:gd name="connsiteX3" fmla="*/ 804856 w 914536"/>
                <a:gd name="connsiteY3" fmla="*/ 615 h 189363"/>
                <a:gd name="connsiteX4" fmla="*/ 914418 w 914536"/>
                <a:gd name="connsiteY4" fmla="*/ 100570 h 189363"/>
                <a:gd name="connsiteX5" fmla="*/ 807260 w 914536"/>
                <a:gd name="connsiteY5" fmla="*/ 188736 h 189363"/>
                <a:gd name="connsiteX6" fmla="*/ 471552 w 914536"/>
                <a:gd name="connsiteY6" fmla="*/ 95868 h 189363"/>
                <a:gd name="connsiteX7" fmla="*/ 118109 w 914536"/>
                <a:gd name="connsiteY7" fmla="*/ 188737 h 189363"/>
                <a:gd name="connsiteX8" fmla="*/ 18 w 914536"/>
                <a:gd name="connsiteY8" fmla="*/ 100570 h 189363"/>
                <a:gd name="connsiteX0" fmla="*/ 2 w 914520"/>
                <a:gd name="connsiteY0" fmla="*/ 100570 h 189363"/>
                <a:gd name="connsiteX1" fmla="*/ 124336 w 914520"/>
                <a:gd name="connsiteY1" fmla="*/ 616 h 189363"/>
                <a:gd name="connsiteX2" fmla="*/ 467236 w 914520"/>
                <a:gd name="connsiteY2" fmla="*/ 95748 h 189363"/>
                <a:gd name="connsiteX3" fmla="*/ 804840 w 914520"/>
                <a:gd name="connsiteY3" fmla="*/ 615 h 189363"/>
                <a:gd name="connsiteX4" fmla="*/ 914402 w 914520"/>
                <a:gd name="connsiteY4" fmla="*/ 100570 h 189363"/>
                <a:gd name="connsiteX5" fmla="*/ 807244 w 914520"/>
                <a:gd name="connsiteY5" fmla="*/ 188736 h 189363"/>
                <a:gd name="connsiteX6" fmla="*/ 471536 w 914520"/>
                <a:gd name="connsiteY6" fmla="*/ 95868 h 189363"/>
                <a:gd name="connsiteX7" fmla="*/ 122394 w 914520"/>
                <a:gd name="connsiteY7" fmla="*/ 188737 h 189363"/>
                <a:gd name="connsiteX8" fmla="*/ 2 w 914520"/>
                <a:gd name="connsiteY8" fmla="*/ 100570 h 189363"/>
                <a:gd name="connsiteX0" fmla="*/ 393 w 914911"/>
                <a:gd name="connsiteY0" fmla="*/ 103512 h 192305"/>
                <a:gd name="connsiteX1" fmla="*/ 98746 w 914911"/>
                <a:gd name="connsiteY1" fmla="*/ 600 h 192305"/>
                <a:gd name="connsiteX2" fmla="*/ 467627 w 914911"/>
                <a:gd name="connsiteY2" fmla="*/ 98690 h 192305"/>
                <a:gd name="connsiteX3" fmla="*/ 805231 w 914911"/>
                <a:gd name="connsiteY3" fmla="*/ 3557 h 192305"/>
                <a:gd name="connsiteX4" fmla="*/ 914793 w 914911"/>
                <a:gd name="connsiteY4" fmla="*/ 103512 h 192305"/>
                <a:gd name="connsiteX5" fmla="*/ 807635 w 914911"/>
                <a:gd name="connsiteY5" fmla="*/ 191678 h 192305"/>
                <a:gd name="connsiteX6" fmla="*/ 471927 w 914911"/>
                <a:gd name="connsiteY6" fmla="*/ 98810 h 192305"/>
                <a:gd name="connsiteX7" fmla="*/ 122785 w 914911"/>
                <a:gd name="connsiteY7" fmla="*/ 191679 h 192305"/>
                <a:gd name="connsiteX8" fmla="*/ 393 w 914911"/>
                <a:gd name="connsiteY8" fmla="*/ 103512 h 192305"/>
                <a:gd name="connsiteX0" fmla="*/ 3 w 914521"/>
                <a:gd name="connsiteY0" fmla="*/ 103512 h 195249"/>
                <a:gd name="connsiteX1" fmla="*/ 98356 w 914521"/>
                <a:gd name="connsiteY1" fmla="*/ 600 h 195249"/>
                <a:gd name="connsiteX2" fmla="*/ 467237 w 914521"/>
                <a:gd name="connsiteY2" fmla="*/ 98690 h 195249"/>
                <a:gd name="connsiteX3" fmla="*/ 804841 w 914521"/>
                <a:gd name="connsiteY3" fmla="*/ 3557 h 195249"/>
                <a:gd name="connsiteX4" fmla="*/ 914403 w 914521"/>
                <a:gd name="connsiteY4" fmla="*/ 103512 h 195249"/>
                <a:gd name="connsiteX5" fmla="*/ 807245 w 914521"/>
                <a:gd name="connsiteY5" fmla="*/ 191678 h 195249"/>
                <a:gd name="connsiteX6" fmla="*/ 471537 w 914521"/>
                <a:gd name="connsiteY6" fmla="*/ 98810 h 195249"/>
                <a:gd name="connsiteX7" fmla="*/ 96414 w 914521"/>
                <a:gd name="connsiteY7" fmla="*/ 194637 h 195249"/>
                <a:gd name="connsiteX8" fmla="*/ 3 w 914521"/>
                <a:gd name="connsiteY8" fmla="*/ 103512 h 195249"/>
                <a:gd name="connsiteX0" fmla="*/ 3 w 914948"/>
                <a:gd name="connsiteY0" fmla="*/ 103512 h 195249"/>
                <a:gd name="connsiteX1" fmla="*/ 98356 w 914948"/>
                <a:gd name="connsiteY1" fmla="*/ 600 h 195249"/>
                <a:gd name="connsiteX2" fmla="*/ 467237 w 914948"/>
                <a:gd name="connsiteY2" fmla="*/ 98690 h 195249"/>
                <a:gd name="connsiteX3" fmla="*/ 804841 w 914948"/>
                <a:gd name="connsiteY3" fmla="*/ 3557 h 195249"/>
                <a:gd name="connsiteX4" fmla="*/ 914403 w 914948"/>
                <a:gd name="connsiteY4" fmla="*/ 103512 h 195249"/>
                <a:gd name="connsiteX5" fmla="*/ 838422 w 914948"/>
                <a:gd name="connsiteY5" fmla="*/ 191678 h 195249"/>
                <a:gd name="connsiteX6" fmla="*/ 471537 w 914948"/>
                <a:gd name="connsiteY6" fmla="*/ 98810 h 195249"/>
                <a:gd name="connsiteX7" fmla="*/ 96414 w 914948"/>
                <a:gd name="connsiteY7" fmla="*/ 194637 h 195249"/>
                <a:gd name="connsiteX8" fmla="*/ 3 w 914948"/>
                <a:gd name="connsiteY8" fmla="*/ 103512 h 195249"/>
                <a:gd name="connsiteX0" fmla="*/ 3 w 914948"/>
                <a:gd name="connsiteY0" fmla="*/ 106457 h 198194"/>
                <a:gd name="connsiteX1" fmla="*/ 98356 w 914948"/>
                <a:gd name="connsiteY1" fmla="*/ 3545 h 198194"/>
                <a:gd name="connsiteX2" fmla="*/ 467237 w 914948"/>
                <a:gd name="connsiteY2" fmla="*/ 101635 h 198194"/>
                <a:gd name="connsiteX3" fmla="*/ 833420 w 914948"/>
                <a:gd name="connsiteY3" fmla="*/ 585 h 198194"/>
                <a:gd name="connsiteX4" fmla="*/ 914403 w 914948"/>
                <a:gd name="connsiteY4" fmla="*/ 106457 h 198194"/>
                <a:gd name="connsiteX5" fmla="*/ 838422 w 914948"/>
                <a:gd name="connsiteY5" fmla="*/ 194623 h 198194"/>
                <a:gd name="connsiteX6" fmla="*/ 471537 w 914948"/>
                <a:gd name="connsiteY6" fmla="*/ 101755 h 198194"/>
                <a:gd name="connsiteX7" fmla="*/ 96414 w 914948"/>
                <a:gd name="connsiteY7" fmla="*/ 197582 h 198194"/>
                <a:gd name="connsiteX8" fmla="*/ 3 w 914948"/>
                <a:gd name="connsiteY8" fmla="*/ 106457 h 198194"/>
                <a:gd name="connsiteX0" fmla="*/ 3 w 914633"/>
                <a:gd name="connsiteY0" fmla="*/ 106457 h 198196"/>
                <a:gd name="connsiteX1" fmla="*/ 98356 w 914633"/>
                <a:gd name="connsiteY1" fmla="*/ 3545 h 198196"/>
                <a:gd name="connsiteX2" fmla="*/ 467237 w 914633"/>
                <a:gd name="connsiteY2" fmla="*/ 101635 h 198196"/>
                <a:gd name="connsiteX3" fmla="*/ 833420 w 914633"/>
                <a:gd name="connsiteY3" fmla="*/ 585 h 198196"/>
                <a:gd name="connsiteX4" fmla="*/ 914403 w 914633"/>
                <a:gd name="connsiteY4" fmla="*/ 106457 h 198196"/>
                <a:gd name="connsiteX5" fmla="*/ 825431 w 914633"/>
                <a:gd name="connsiteY5" fmla="*/ 191664 h 198196"/>
                <a:gd name="connsiteX6" fmla="*/ 471537 w 914633"/>
                <a:gd name="connsiteY6" fmla="*/ 101755 h 198196"/>
                <a:gd name="connsiteX7" fmla="*/ 96414 w 914633"/>
                <a:gd name="connsiteY7" fmla="*/ 197582 h 198196"/>
                <a:gd name="connsiteX8" fmla="*/ 3 w 914633"/>
                <a:gd name="connsiteY8" fmla="*/ 106457 h 198196"/>
                <a:gd name="connsiteX0" fmla="*/ 3 w 914633"/>
                <a:gd name="connsiteY0" fmla="*/ 106457 h 198197"/>
                <a:gd name="connsiteX1" fmla="*/ 98356 w 914633"/>
                <a:gd name="connsiteY1" fmla="*/ 3545 h 198197"/>
                <a:gd name="connsiteX2" fmla="*/ 467237 w 914633"/>
                <a:gd name="connsiteY2" fmla="*/ 101635 h 198197"/>
                <a:gd name="connsiteX3" fmla="*/ 820430 w 914633"/>
                <a:gd name="connsiteY3" fmla="*/ 585 h 198197"/>
                <a:gd name="connsiteX4" fmla="*/ 914403 w 914633"/>
                <a:gd name="connsiteY4" fmla="*/ 106457 h 198197"/>
                <a:gd name="connsiteX5" fmla="*/ 825431 w 914633"/>
                <a:gd name="connsiteY5" fmla="*/ 191664 h 198197"/>
                <a:gd name="connsiteX6" fmla="*/ 471537 w 914633"/>
                <a:gd name="connsiteY6" fmla="*/ 101755 h 198197"/>
                <a:gd name="connsiteX7" fmla="*/ 96414 w 914633"/>
                <a:gd name="connsiteY7" fmla="*/ 197582 h 198197"/>
                <a:gd name="connsiteX8" fmla="*/ 3 w 914633"/>
                <a:gd name="connsiteY8" fmla="*/ 106457 h 198197"/>
                <a:gd name="connsiteX0" fmla="*/ 3 w 914568"/>
                <a:gd name="connsiteY0" fmla="*/ 106457 h 198197"/>
                <a:gd name="connsiteX1" fmla="*/ 98356 w 914568"/>
                <a:gd name="connsiteY1" fmla="*/ 3545 h 198197"/>
                <a:gd name="connsiteX2" fmla="*/ 467237 w 914568"/>
                <a:gd name="connsiteY2" fmla="*/ 101635 h 198197"/>
                <a:gd name="connsiteX3" fmla="*/ 820430 w 914568"/>
                <a:gd name="connsiteY3" fmla="*/ 585 h 198197"/>
                <a:gd name="connsiteX4" fmla="*/ 914403 w 914568"/>
                <a:gd name="connsiteY4" fmla="*/ 106457 h 198197"/>
                <a:gd name="connsiteX5" fmla="*/ 817636 w 914568"/>
                <a:gd name="connsiteY5" fmla="*/ 191664 h 198197"/>
                <a:gd name="connsiteX6" fmla="*/ 471537 w 914568"/>
                <a:gd name="connsiteY6" fmla="*/ 101755 h 198197"/>
                <a:gd name="connsiteX7" fmla="*/ 96414 w 914568"/>
                <a:gd name="connsiteY7" fmla="*/ 197582 h 198197"/>
                <a:gd name="connsiteX8" fmla="*/ 3 w 914568"/>
                <a:gd name="connsiteY8" fmla="*/ 106457 h 198197"/>
                <a:gd name="connsiteX0" fmla="*/ 3 w 911987"/>
                <a:gd name="connsiteY0" fmla="*/ 106457 h 198197"/>
                <a:gd name="connsiteX1" fmla="*/ 98356 w 911987"/>
                <a:gd name="connsiteY1" fmla="*/ 3545 h 198197"/>
                <a:gd name="connsiteX2" fmla="*/ 467237 w 911987"/>
                <a:gd name="connsiteY2" fmla="*/ 101635 h 198197"/>
                <a:gd name="connsiteX3" fmla="*/ 820430 w 911987"/>
                <a:gd name="connsiteY3" fmla="*/ 585 h 198197"/>
                <a:gd name="connsiteX4" fmla="*/ 911805 w 911987"/>
                <a:gd name="connsiteY4" fmla="*/ 97580 h 198197"/>
                <a:gd name="connsiteX5" fmla="*/ 817636 w 911987"/>
                <a:gd name="connsiteY5" fmla="*/ 191664 h 198197"/>
                <a:gd name="connsiteX6" fmla="*/ 471537 w 911987"/>
                <a:gd name="connsiteY6" fmla="*/ 101755 h 198197"/>
                <a:gd name="connsiteX7" fmla="*/ 96414 w 911987"/>
                <a:gd name="connsiteY7" fmla="*/ 197582 h 198197"/>
                <a:gd name="connsiteX8" fmla="*/ 3 w 911987"/>
                <a:gd name="connsiteY8" fmla="*/ 106457 h 198197"/>
                <a:gd name="connsiteX0" fmla="*/ 3 w 911987"/>
                <a:gd name="connsiteY0" fmla="*/ 97581 h 198197"/>
                <a:gd name="connsiteX1" fmla="*/ 98356 w 911987"/>
                <a:gd name="connsiteY1" fmla="*/ 3545 h 198197"/>
                <a:gd name="connsiteX2" fmla="*/ 467237 w 911987"/>
                <a:gd name="connsiteY2" fmla="*/ 101635 h 198197"/>
                <a:gd name="connsiteX3" fmla="*/ 820430 w 911987"/>
                <a:gd name="connsiteY3" fmla="*/ 585 h 198197"/>
                <a:gd name="connsiteX4" fmla="*/ 911805 w 911987"/>
                <a:gd name="connsiteY4" fmla="*/ 97580 h 198197"/>
                <a:gd name="connsiteX5" fmla="*/ 817636 w 911987"/>
                <a:gd name="connsiteY5" fmla="*/ 191664 h 198197"/>
                <a:gd name="connsiteX6" fmla="*/ 471537 w 911987"/>
                <a:gd name="connsiteY6" fmla="*/ 101755 h 198197"/>
                <a:gd name="connsiteX7" fmla="*/ 96414 w 911987"/>
                <a:gd name="connsiteY7" fmla="*/ 197582 h 198197"/>
                <a:gd name="connsiteX8" fmla="*/ 3 w 911987"/>
                <a:gd name="connsiteY8" fmla="*/ 97581 h 198197"/>
                <a:gd name="connsiteX0" fmla="*/ 3 w 914586"/>
                <a:gd name="connsiteY0" fmla="*/ 100654 h 198197"/>
                <a:gd name="connsiteX1" fmla="*/ 100955 w 914586"/>
                <a:gd name="connsiteY1" fmla="*/ 3545 h 198197"/>
                <a:gd name="connsiteX2" fmla="*/ 469836 w 914586"/>
                <a:gd name="connsiteY2" fmla="*/ 101635 h 198197"/>
                <a:gd name="connsiteX3" fmla="*/ 823029 w 914586"/>
                <a:gd name="connsiteY3" fmla="*/ 585 h 198197"/>
                <a:gd name="connsiteX4" fmla="*/ 914404 w 914586"/>
                <a:gd name="connsiteY4" fmla="*/ 97580 h 198197"/>
                <a:gd name="connsiteX5" fmla="*/ 820235 w 914586"/>
                <a:gd name="connsiteY5" fmla="*/ 191664 h 198197"/>
                <a:gd name="connsiteX6" fmla="*/ 474136 w 914586"/>
                <a:gd name="connsiteY6" fmla="*/ 101755 h 198197"/>
                <a:gd name="connsiteX7" fmla="*/ 99013 w 914586"/>
                <a:gd name="connsiteY7" fmla="*/ 197582 h 198197"/>
                <a:gd name="connsiteX8" fmla="*/ 3 w 914586"/>
                <a:gd name="connsiteY8" fmla="*/ 100654 h 198197"/>
                <a:gd name="connsiteX0" fmla="*/ 3 w 917167"/>
                <a:gd name="connsiteY0" fmla="*/ 100654 h 198197"/>
                <a:gd name="connsiteX1" fmla="*/ 100955 w 917167"/>
                <a:gd name="connsiteY1" fmla="*/ 3545 h 198197"/>
                <a:gd name="connsiteX2" fmla="*/ 469836 w 917167"/>
                <a:gd name="connsiteY2" fmla="*/ 101635 h 198197"/>
                <a:gd name="connsiteX3" fmla="*/ 823029 w 917167"/>
                <a:gd name="connsiteY3" fmla="*/ 585 h 198197"/>
                <a:gd name="connsiteX4" fmla="*/ 917002 w 917167"/>
                <a:gd name="connsiteY4" fmla="*/ 101677 h 198197"/>
                <a:gd name="connsiteX5" fmla="*/ 820235 w 917167"/>
                <a:gd name="connsiteY5" fmla="*/ 191664 h 198197"/>
                <a:gd name="connsiteX6" fmla="*/ 474136 w 917167"/>
                <a:gd name="connsiteY6" fmla="*/ 101755 h 198197"/>
                <a:gd name="connsiteX7" fmla="*/ 99013 w 917167"/>
                <a:gd name="connsiteY7" fmla="*/ 197582 h 198197"/>
                <a:gd name="connsiteX8" fmla="*/ 3 w 917167"/>
                <a:gd name="connsiteY8" fmla="*/ 100654 h 198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7167" h="198197">
                  <a:moveTo>
                    <a:pt x="3" y="100654"/>
                  </a:moveTo>
                  <a:cubicBezTo>
                    <a:pt x="327" y="68315"/>
                    <a:pt x="24755" y="13080"/>
                    <a:pt x="100955" y="3545"/>
                  </a:cubicBezTo>
                  <a:cubicBezTo>
                    <a:pt x="177155" y="-5990"/>
                    <a:pt x="349490" y="102128"/>
                    <a:pt x="469836" y="101635"/>
                  </a:cubicBezTo>
                  <a:cubicBezTo>
                    <a:pt x="590182" y="101142"/>
                    <a:pt x="746829" y="-8950"/>
                    <a:pt x="823029" y="585"/>
                  </a:cubicBezTo>
                  <a:cubicBezTo>
                    <a:pt x="899229" y="10120"/>
                    <a:pt x="914621" y="79452"/>
                    <a:pt x="917002" y="101677"/>
                  </a:cubicBezTo>
                  <a:cubicBezTo>
                    <a:pt x="919383" y="123902"/>
                    <a:pt x="896435" y="182129"/>
                    <a:pt x="820235" y="191664"/>
                  </a:cubicBezTo>
                  <a:cubicBezTo>
                    <a:pt x="744035" y="201199"/>
                    <a:pt x="594340" y="100769"/>
                    <a:pt x="474136" y="101755"/>
                  </a:cubicBezTo>
                  <a:cubicBezTo>
                    <a:pt x="353932" y="102741"/>
                    <a:pt x="175213" y="207117"/>
                    <a:pt x="99013" y="197582"/>
                  </a:cubicBezTo>
                  <a:cubicBezTo>
                    <a:pt x="22813" y="188047"/>
                    <a:pt x="-321" y="132993"/>
                    <a:pt x="3" y="100654"/>
                  </a:cubicBezTo>
                  <a:close/>
                </a:path>
              </a:pathLst>
            </a:custGeom>
            <a:solidFill>
              <a:srgbClr val="FBFE7E"/>
            </a:solidFill>
            <a:ln>
              <a:solidFill>
                <a:srgbClr val="E164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49" name="Oval 23"/>
            <p:cNvSpPr/>
            <p:nvPr/>
          </p:nvSpPr>
          <p:spPr>
            <a:xfrm rot="5400000">
              <a:off x="5516288" y="1422248"/>
              <a:ext cx="562857" cy="104786"/>
            </a:xfrm>
            <a:custGeom>
              <a:avLst/>
              <a:gdLst>
                <a:gd name="connsiteX0" fmla="*/ 0 w 914400"/>
                <a:gd name="connsiteY0" fmla="*/ 57210 h 114419"/>
                <a:gd name="connsiteX1" fmla="*/ 457200 w 914400"/>
                <a:gd name="connsiteY1" fmla="*/ 0 h 114419"/>
                <a:gd name="connsiteX2" fmla="*/ 914400 w 914400"/>
                <a:gd name="connsiteY2" fmla="*/ 57210 h 114419"/>
                <a:gd name="connsiteX3" fmla="*/ 457200 w 914400"/>
                <a:gd name="connsiteY3" fmla="*/ 114420 h 114419"/>
                <a:gd name="connsiteX4" fmla="*/ 0 w 914400"/>
                <a:gd name="connsiteY4" fmla="*/ 57210 h 114419"/>
                <a:gd name="connsiteX0" fmla="*/ 9508 w 923908"/>
                <a:gd name="connsiteY0" fmla="*/ 57210 h 124600"/>
                <a:gd name="connsiteX1" fmla="*/ 466708 w 923908"/>
                <a:gd name="connsiteY1" fmla="*/ 0 h 124600"/>
                <a:gd name="connsiteX2" fmla="*/ 923908 w 923908"/>
                <a:gd name="connsiteY2" fmla="*/ 57210 h 124600"/>
                <a:gd name="connsiteX3" fmla="*/ 466708 w 923908"/>
                <a:gd name="connsiteY3" fmla="*/ 114420 h 124600"/>
                <a:gd name="connsiteX4" fmla="*/ 180958 w 923908"/>
                <a:gd name="connsiteY4" fmla="*/ 119182 h 124600"/>
                <a:gd name="connsiteX5" fmla="*/ 9508 w 923908"/>
                <a:gd name="connsiteY5" fmla="*/ 57210 h 124600"/>
                <a:gd name="connsiteX0" fmla="*/ 9508 w 927241"/>
                <a:gd name="connsiteY0" fmla="*/ 57210 h 153918"/>
                <a:gd name="connsiteX1" fmla="*/ 466708 w 927241"/>
                <a:gd name="connsiteY1" fmla="*/ 0 h 153918"/>
                <a:gd name="connsiteX2" fmla="*/ 923908 w 927241"/>
                <a:gd name="connsiteY2" fmla="*/ 57210 h 153918"/>
                <a:gd name="connsiteX3" fmla="*/ 685783 w 927241"/>
                <a:gd name="connsiteY3" fmla="*/ 152518 h 153918"/>
                <a:gd name="connsiteX4" fmla="*/ 466708 w 927241"/>
                <a:gd name="connsiteY4" fmla="*/ 114420 h 153918"/>
                <a:gd name="connsiteX5" fmla="*/ 180958 w 927241"/>
                <a:gd name="connsiteY5" fmla="*/ 119182 h 153918"/>
                <a:gd name="connsiteX6" fmla="*/ 9508 w 927241"/>
                <a:gd name="connsiteY6" fmla="*/ 57210 h 153918"/>
                <a:gd name="connsiteX0" fmla="*/ 8573 w 926306"/>
                <a:gd name="connsiteY0" fmla="*/ 57210 h 163144"/>
                <a:gd name="connsiteX1" fmla="*/ 465773 w 926306"/>
                <a:gd name="connsiteY1" fmla="*/ 0 h 163144"/>
                <a:gd name="connsiteX2" fmla="*/ 922973 w 926306"/>
                <a:gd name="connsiteY2" fmla="*/ 57210 h 163144"/>
                <a:gd name="connsiteX3" fmla="*/ 684848 w 926306"/>
                <a:gd name="connsiteY3" fmla="*/ 152518 h 163144"/>
                <a:gd name="connsiteX4" fmla="*/ 465773 w 926306"/>
                <a:gd name="connsiteY4" fmla="*/ 114420 h 163144"/>
                <a:gd name="connsiteX5" fmla="*/ 189548 w 926306"/>
                <a:gd name="connsiteY5" fmla="*/ 162045 h 163144"/>
                <a:gd name="connsiteX6" fmla="*/ 8573 w 926306"/>
                <a:gd name="connsiteY6" fmla="*/ 57210 h 163144"/>
                <a:gd name="connsiteX0" fmla="*/ 0 w 917733"/>
                <a:gd name="connsiteY0" fmla="*/ 134261 h 240195"/>
                <a:gd name="connsiteX1" fmla="*/ 180975 w 917733"/>
                <a:gd name="connsiteY1" fmla="*/ 969 h 240195"/>
                <a:gd name="connsiteX2" fmla="*/ 457200 w 917733"/>
                <a:gd name="connsiteY2" fmla="*/ 77051 h 240195"/>
                <a:gd name="connsiteX3" fmla="*/ 914400 w 917733"/>
                <a:gd name="connsiteY3" fmla="*/ 134261 h 240195"/>
                <a:gd name="connsiteX4" fmla="*/ 676275 w 917733"/>
                <a:gd name="connsiteY4" fmla="*/ 229569 h 240195"/>
                <a:gd name="connsiteX5" fmla="*/ 457200 w 917733"/>
                <a:gd name="connsiteY5" fmla="*/ 191471 h 240195"/>
                <a:gd name="connsiteX6" fmla="*/ 180975 w 917733"/>
                <a:gd name="connsiteY6" fmla="*/ 239096 h 240195"/>
                <a:gd name="connsiteX7" fmla="*/ 0 w 917733"/>
                <a:gd name="connsiteY7" fmla="*/ 134261 h 240195"/>
                <a:gd name="connsiteX0" fmla="*/ 0 w 914425"/>
                <a:gd name="connsiteY0" fmla="*/ 134040 h 239974"/>
                <a:gd name="connsiteX1" fmla="*/ 180975 w 914425"/>
                <a:gd name="connsiteY1" fmla="*/ 748 h 239974"/>
                <a:gd name="connsiteX2" fmla="*/ 457200 w 914425"/>
                <a:gd name="connsiteY2" fmla="*/ 76830 h 239974"/>
                <a:gd name="connsiteX3" fmla="*/ 700087 w 914425"/>
                <a:gd name="connsiteY3" fmla="*/ 5511 h 239974"/>
                <a:gd name="connsiteX4" fmla="*/ 914400 w 914425"/>
                <a:gd name="connsiteY4" fmla="*/ 134040 h 239974"/>
                <a:gd name="connsiteX5" fmla="*/ 676275 w 914425"/>
                <a:gd name="connsiteY5" fmla="*/ 229348 h 239974"/>
                <a:gd name="connsiteX6" fmla="*/ 457200 w 914425"/>
                <a:gd name="connsiteY6" fmla="*/ 191250 h 239974"/>
                <a:gd name="connsiteX7" fmla="*/ 180975 w 914425"/>
                <a:gd name="connsiteY7" fmla="*/ 238875 h 239974"/>
                <a:gd name="connsiteX8" fmla="*/ 0 w 914425"/>
                <a:gd name="connsiteY8" fmla="*/ 134040 h 239974"/>
                <a:gd name="connsiteX0" fmla="*/ 0 w 914425"/>
                <a:gd name="connsiteY0" fmla="*/ 134040 h 239525"/>
                <a:gd name="connsiteX1" fmla="*/ 180975 w 914425"/>
                <a:gd name="connsiteY1" fmla="*/ 748 h 239525"/>
                <a:gd name="connsiteX2" fmla="*/ 457200 w 914425"/>
                <a:gd name="connsiteY2" fmla="*/ 76830 h 239525"/>
                <a:gd name="connsiteX3" fmla="*/ 700087 w 914425"/>
                <a:gd name="connsiteY3" fmla="*/ 5511 h 239525"/>
                <a:gd name="connsiteX4" fmla="*/ 914400 w 914425"/>
                <a:gd name="connsiteY4" fmla="*/ 134040 h 239525"/>
                <a:gd name="connsiteX5" fmla="*/ 676275 w 914425"/>
                <a:gd name="connsiteY5" fmla="*/ 229348 h 239525"/>
                <a:gd name="connsiteX6" fmla="*/ 466725 w 914425"/>
                <a:gd name="connsiteY6" fmla="*/ 148388 h 239525"/>
                <a:gd name="connsiteX7" fmla="*/ 180975 w 914425"/>
                <a:gd name="connsiteY7" fmla="*/ 238875 h 239525"/>
                <a:gd name="connsiteX8" fmla="*/ 0 w 914425"/>
                <a:gd name="connsiteY8" fmla="*/ 134040 h 239525"/>
                <a:gd name="connsiteX0" fmla="*/ 0 w 914425"/>
                <a:gd name="connsiteY0" fmla="*/ 133767 h 239252"/>
                <a:gd name="connsiteX1" fmla="*/ 180975 w 914425"/>
                <a:gd name="connsiteY1" fmla="*/ 475 h 239252"/>
                <a:gd name="connsiteX2" fmla="*/ 457200 w 914425"/>
                <a:gd name="connsiteY2" fmla="*/ 128945 h 239252"/>
                <a:gd name="connsiteX3" fmla="*/ 700087 w 914425"/>
                <a:gd name="connsiteY3" fmla="*/ 5238 h 239252"/>
                <a:gd name="connsiteX4" fmla="*/ 914400 w 914425"/>
                <a:gd name="connsiteY4" fmla="*/ 133767 h 239252"/>
                <a:gd name="connsiteX5" fmla="*/ 676275 w 914425"/>
                <a:gd name="connsiteY5" fmla="*/ 229075 h 239252"/>
                <a:gd name="connsiteX6" fmla="*/ 466725 w 914425"/>
                <a:gd name="connsiteY6" fmla="*/ 148115 h 239252"/>
                <a:gd name="connsiteX7" fmla="*/ 180975 w 914425"/>
                <a:gd name="connsiteY7" fmla="*/ 238602 h 239252"/>
                <a:gd name="connsiteX8" fmla="*/ 0 w 914425"/>
                <a:gd name="connsiteY8" fmla="*/ 133767 h 239252"/>
                <a:gd name="connsiteX0" fmla="*/ 0 w 914425"/>
                <a:gd name="connsiteY0" fmla="*/ 133767 h 239152"/>
                <a:gd name="connsiteX1" fmla="*/ 180975 w 914425"/>
                <a:gd name="connsiteY1" fmla="*/ 475 h 239152"/>
                <a:gd name="connsiteX2" fmla="*/ 457200 w 914425"/>
                <a:gd name="connsiteY2" fmla="*/ 128945 h 239152"/>
                <a:gd name="connsiteX3" fmla="*/ 700087 w 914425"/>
                <a:gd name="connsiteY3" fmla="*/ 5238 h 239152"/>
                <a:gd name="connsiteX4" fmla="*/ 914400 w 914425"/>
                <a:gd name="connsiteY4" fmla="*/ 133767 h 239152"/>
                <a:gd name="connsiteX5" fmla="*/ 676275 w 914425"/>
                <a:gd name="connsiteY5" fmla="*/ 229075 h 239152"/>
                <a:gd name="connsiteX6" fmla="*/ 457200 w 914425"/>
                <a:gd name="connsiteY6" fmla="*/ 129065 h 239152"/>
                <a:gd name="connsiteX7" fmla="*/ 180975 w 914425"/>
                <a:gd name="connsiteY7" fmla="*/ 238602 h 239152"/>
                <a:gd name="connsiteX8" fmla="*/ 0 w 914425"/>
                <a:gd name="connsiteY8" fmla="*/ 133767 h 239152"/>
                <a:gd name="connsiteX0" fmla="*/ 1562 w 915987"/>
                <a:gd name="connsiteY0" fmla="*/ 129035 h 234420"/>
                <a:gd name="connsiteX1" fmla="*/ 115862 w 915987"/>
                <a:gd name="connsiteY1" fmla="*/ 29081 h 234420"/>
                <a:gd name="connsiteX2" fmla="*/ 458762 w 915987"/>
                <a:gd name="connsiteY2" fmla="*/ 124213 h 234420"/>
                <a:gd name="connsiteX3" fmla="*/ 701649 w 915987"/>
                <a:gd name="connsiteY3" fmla="*/ 506 h 234420"/>
                <a:gd name="connsiteX4" fmla="*/ 915962 w 915987"/>
                <a:gd name="connsiteY4" fmla="*/ 129035 h 234420"/>
                <a:gd name="connsiteX5" fmla="*/ 677837 w 915987"/>
                <a:gd name="connsiteY5" fmla="*/ 224343 h 234420"/>
                <a:gd name="connsiteX6" fmla="*/ 458762 w 915987"/>
                <a:gd name="connsiteY6" fmla="*/ 124333 h 234420"/>
                <a:gd name="connsiteX7" fmla="*/ 182537 w 915987"/>
                <a:gd name="connsiteY7" fmla="*/ 233870 h 234420"/>
                <a:gd name="connsiteX8" fmla="*/ 1562 w 915987"/>
                <a:gd name="connsiteY8" fmla="*/ 129035 h 234420"/>
                <a:gd name="connsiteX0" fmla="*/ 824 w 915249"/>
                <a:gd name="connsiteY0" fmla="*/ 129035 h 224939"/>
                <a:gd name="connsiteX1" fmla="*/ 115124 w 915249"/>
                <a:gd name="connsiteY1" fmla="*/ 29081 h 224939"/>
                <a:gd name="connsiteX2" fmla="*/ 458024 w 915249"/>
                <a:gd name="connsiteY2" fmla="*/ 124213 h 224939"/>
                <a:gd name="connsiteX3" fmla="*/ 700911 w 915249"/>
                <a:gd name="connsiteY3" fmla="*/ 506 h 224939"/>
                <a:gd name="connsiteX4" fmla="*/ 915224 w 915249"/>
                <a:gd name="connsiteY4" fmla="*/ 129035 h 224939"/>
                <a:gd name="connsiteX5" fmla="*/ 677099 w 915249"/>
                <a:gd name="connsiteY5" fmla="*/ 224343 h 224939"/>
                <a:gd name="connsiteX6" fmla="*/ 458024 w 915249"/>
                <a:gd name="connsiteY6" fmla="*/ 124333 h 224939"/>
                <a:gd name="connsiteX7" fmla="*/ 86549 w 915249"/>
                <a:gd name="connsiteY7" fmla="*/ 214820 h 224939"/>
                <a:gd name="connsiteX8" fmla="*/ 824 w 915249"/>
                <a:gd name="connsiteY8" fmla="*/ 129035 h 224939"/>
                <a:gd name="connsiteX0" fmla="*/ 46 w 914471"/>
                <a:gd name="connsiteY0" fmla="*/ 129035 h 224935"/>
                <a:gd name="connsiteX1" fmla="*/ 114346 w 914471"/>
                <a:gd name="connsiteY1" fmla="*/ 29081 h 224935"/>
                <a:gd name="connsiteX2" fmla="*/ 457246 w 914471"/>
                <a:gd name="connsiteY2" fmla="*/ 124213 h 224935"/>
                <a:gd name="connsiteX3" fmla="*/ 700133 w 914471"/>
                <a:gd name="connsiteY3" fmla="*/ 506 h 224935"/>
                <a:gd name="connsiteX4" fmla="*/ 914446 w 914471"/>
                <a:gd name="connsiteY4" fmla="*/ 129035 h 224935"/>
                <a:gd name="connsiteX5" fmla="*/ 676321 w 914471"/>
                <a:gd name="connsiteY5" fmla="*/ 224343 h 224935"/>
                <a:gd name="connsiteX6" fmla="*/ 457246 w 914471"/>
                <a:gd name="connsiteY6" fmla="*/ 124333 h 224935"/>
                <a:gd name="connsiteX7" fmla="*/ 123871 w 914471"/>
                <a:gd name="connsiteY7" fmla="*/ 219583 h 224935"/>
                <a:gd name="connsiteX8" fmla="*/ 46 w 914471"/>
                <a:gd name="connsiteY8" fmla="*/ 129035 h 224935"/>
                <a:gd name="connsiteX0" fmla="*/ 46 w 914557"/>
                <a:gd name="connsiteY0" fmla="*/ 129035 h 220205"/>
                <a:gd name="connsiteX1" fmla="*/ 114346 w 914557"/>
                <a:gd name="connsiteY1" fmla="*/ 29081 h 220205"/>
                <a:gd name="connsiteX2" fmla="*/ 457246 w 914557"/>
                <a:gd name="connsiteY2" fmla="*/ 124213 h 220205"/>
                <a:gd name="connsiteX3" fmla="*/ 700133 w 914557"/>
                <a:gd name="connsiteY3" fmla="*/ 506 h 220205"/>
                <a:gd name="connsiteX4" fmla="*/ 914446 w 914557"/>
                <a:gd name="connsiteY4" fmla="*/ 129035 h 220205"/>
                <a:gd name="connsiteX5" fmla="*/ 804908 w 914557"/>
                <a:gd name="connsiteY5" fmla="*/ 210056 h 220205"/>
                <a:gd name="connsiteX6" fmla="*/ 457246 w 914557"/>
                <a:gd name="connsiteY6" fmla="*/ 124333 h 220205"/>
                <a:gd name="connsiteX7" fmla="*/ 123871 w 914557"/>
                <a:gd name="connsiteY7" fmla="*/ 219583 h 220205"/>
                <a:gd name="connsiteX8" fmla="*/ 46 w 914557"/>
                <a:gd name="connsiteY8" fmla="*/ 129035 h 220205"/>
                <a:gd name="connsiteX0" fmla="*/ 46 w 914493"/>
                <a:gd name="connsiteY0" fmla="*/ 129035 h 220196"/>
                <a:gd name="connsiteX1" fmla="*/ 114346 w 914493"/>
                <a:gd name="connsiteY1" fmla="*/ 29081 h 220196"/>
                <a:gd name="connsiteX2" fmla="*/ 457246 w 914493"/>
                <a:gd name="connsiteY2" fmla="*/ 124213 h 220196"/>
                <a:gd name="connsiteX3" fmla="*/ 700133 w 914493"/>
                <a:gd name="connsiteY3" fmla="*/ 506 h 220196"/>
                <a:gd name="connsiteX4" fmla="*/ 914446 w 914493"/>
                <a:gd name="connsiteY4" fmla="*/ 129035 h 220196"/>
                <a:gd name="connsiteX5" fmla="*/ 752520 w 914493"/>
                <a:gd name="connsiteY5" fmla="*/ 219581 h 220196"/>
                <a:gd name="connsiteX6" fmla="*/ 457246 w 914493"/>
                <a:gd name="connsiteY6" fmla="*/ 124333 h 220196"/>
                <a:gd name="connsiteX7" fmla="*/ 123871 w 914493"/>
                <a:gd name="connsiteY7" fmla="*/ 219583 h 220196"/>
                <a:gd name="connsiteX8" fmla="*/ 46 w 914493"/>
                <a:gd name="connsiteY8" fmla="*/ 129035 h 220196"/>
                <a:gd name="connsiteX0" fmla="*/ 46 w 914493"/>
                <a:gd name="connsiteY0" fmla="*/ 105310 h 196471"/>
                <a:gd name="connsiteX1" fmla="*/ 114346 w 914493"/>
                <a:gd name="connsiteY1" fmla="*/ 5356 h 196471"/>
                <a:gd name="connsiteX2" fmla="*/ 457246 w 914493"/>
                <a:gd name="connsiteY2" fmla="*/ 100488 h 196471"/>
                <a:gd name="connsiteX3" fmla="*/ 795383 w 914493"/>
                <a:gd name="connsiteY3" fmla="*/ 593 h 196471"/>
                <a:gd name="connsiteX4" fmla="*/ 914446 w 914493"/>
                <a:gd name="connsiteY4" fmla="*/ 105310 h 196471"/>
                <a:gd name="connsiteX5" fmla="*/ 752520 w 914493"/>
                <a:gd name="connsiteY5" fmla="*/ 195856 h 196471"/>
                <a:gd name="connsiteX6" fmla="*/ 457246 w 914493"/>
                <a:gd name="connsiteY6" fmla="*/ 100608 h 196471"/>
                <a:gd name="connsiteX7" fmla="*/ 123871 w 914493"/>
                <a:gd name="connsiteY7" fmla="*/ 195858 h 196471"/>
                <a:gd name="connsiteX8" fmla="*/ 46 w 914493"/>
                <a:gd name="connsiteY8" fmla="*/ 105310 h 196471"/>
                <a:gd name="connsiteX0" fmla="*/ 46 w 914573"/>
                <a:gd name="connsiteY0" fmla="*/ 105310 h 201211"/>
                <a:gd name="connsiteX1" fmla="*/ 114346 w 914573"/>
                <a:gd name="connsiteY1" fmla="*/ 5356 h 201211"/>
                <a:gd name="connsiteX2" fmla="*/ 457246 w 914573"/>
                <a:gd name="connsiteY2" fmla="*/ 100488 h 201211"/>
                <a:gd name="connsiteX3" fmla="*/ 795383 w 914573"/>
                <a:gd name="connsiteY3" fmla="*/ 593 h 201211"/>
                <a:gd name="connsiteX4" fmla="*/ 914446 w 914573"/>
                <a:gd name="connsiteY4" fmla="*/ 105310 h 201211"/>
                <a:gd name="connsiteX5" fmla="*/ 809670 w 914573"/>
                <a:gd name="connsiteY5" fmla="*/ 200619 h 201211"/>
                <a:gd name="connsiteX6" fmla="*/ 457246 w 914573"/>
                <a:gd name="connsiteY6" fmla="*/ 100608 h 201211"/>
                <a:gd name="connsiteX7" fmla="*/ 123871 w 914573"/>
                <a:gd name="connsiteY7" fmla="*/ 195858 h 201211"/>
                <a:gd name="connsiteX8" fmla="*/ 46 w 914573"/>
                <a:gd name="connsiteY8" fmla="*/ 105310 h 201211"/>
                <a:gd name="connsiteX0" fmla="*/ 46 w 914564"/>
                <a:gd name="connsiteY0" fmla="*/ 105310 h 196473"/>
                <a:gd name="connsiteX1" fmla="*/ 114346 w 914564"/>
                <a:gd name="connsiteY1" fmla="*/ 5356 h 196473"/>
                <a:gd name="connsiteX2" fmla="*/ 457246 w 914564"/>
                <a:gd name="connsiteY2" fmla="*/ 100488 h 196473"/>
                <a:gd name="connsiteX3" fmla="*/ 795383 w 914564"/>
                <a:gd name="connsiteY3" fmla="*/ 593 h 196473"/>
                <a:gd name="connsiteX4" fmla="*/ 914446 w 914564"/>
                <a:gd name="connsiteY4" fmla="*/ 105310 h 196473"/>
                <a:gd name="connsiteX5" fmla="*/ 807288 w 914564"/>
                <a:gd name="connsiteY5" fmla="*/ 193476 h 196473"/>
                <a:gd name="connsiteX6" fmla="*/ 457246 w 914564"/>
                <a:gd name="connsiteY6" fmla="*/ 100608 h 196473"/>
                <a:gd name="connsiteX7" fmla="*/ 123871 w 914564"/>
                <a:gd name="connsiteY7" fmla="*/ 195858 h 196473"/>
                <a:gd name="connsiteX8" fmla="*/ 46 w 914564"/>
                <a:gd name="connsiteY8" fmla="*/ 105310 h 196473"/>
                <a:gd name="connsiteX0" fmla="*/ 46 w 914564"/>
                <a:gd name="connsiteY0" fmla="*/ 100570 h 191733"/>
                <a:gd name="connsiteX1" fmla="*/ 114346 w 914564"/>
                <a:gd name="connsiteY1" fmla="*/ 616 h 191733"/>
                <a:gd name="connsiteX2" fmla="*/ 457246 w 914564"/>
                <a:gd name="connsiteY2" fmla="*/ 95748 h 191733"/>
                <a:gd name="connsiteX3" fmla="*/ 812052 w 914564"/>
                <a:gd name="connsiteY3" fmla="*/ 615 h 191733"/>
                <a:gd name="connsiteX4" fmla="*/ 914446 w 914564"/>
                <a:gd name="connsiteY4" fmla="*/ 100570 h 191733"/>
                <a:gd name="connsiteX5" fmla="*/ 807288 w 914564"/>
                <a:gd name="connsiteY5" fmla="*/ 188736 h 191733"/>
                <a:gd name="connsiteX6" fmla="*/ 457246 w 914564"/>
                <a:gd name="connsiteY6" fmla="*/ 95868 h 191733"/>
                <a:gd name="connsiteX7" fmla="*/ 123871 w 914564"/>
                <a:gd name="connsiteY7" fmla="*/ 191118 h 191733"/>
                <a:gd name="connsiteX8" fmla="*/ 46 w 914564"/>
                <a:gd name="connsiteY8" fmla="*/ 100570 h 191733"/>
                <a:gd name="connsiteX0" fmla="*/ 46 w 914564"/>
                <a:gd name="connsiteY0" fmla="*/ 100570 h 191747"/>
                <a:gd name="connsiteX1" fmla="*/ 114346 w 914564"/>
                <a:gd name="connsiteY1" fmla="*/ 616 h 191747"/>
                <a:gd name="connsiteX2" fmla="*/ 457246 w 914564"/>
                <a:gd name="connsiteY2" fmla="*/ 95748 h 191747"/>
                <a:gd name="connsiteX3" fmla="*/ 812052 w 914564"/>
                <a:gd name="connsiteY3" fmla="*/ 615 h 191747"/>
                <a:gd name="connsiteX4" fmla="*/ 914446 w 914564"/>
                <a:gd name="connsiteY4" fmla="*/ 100570 h 191747"/>
                <a:gd name="connsiteX5" fmla="*/ 807288 w 914564"/>
                <a:gd name="connsiteY5" fmla="*/ 188736 h 191747"/>
                <a:gd name="connsiteX6" fmla="*/ 474447 w 914564"/>
                <a:gd name="connsiteY6" fmla="*/ 98249 h 191747"/>
                <a:gd name="connsiteX7" fmla="*/ 123871 w 914564"/>
                <a:gd name="connsiteY7" fmla="*/ 191118 h 191747"/>
                <a:gd name="connsiteX8" fmla="*/ 46 w 914564"/>
                <a:gd name="connsiteY8" fmla="*/ 100570 h 191747"/>
                <a:gd name="connsiteX0" fmla="*/ 46 w 914564"/>
                <a:gd name="connsiteY0" fmla="*/ 100582 h 191759"/>
                <a:gd name="connsiteX1" fmla="*/ 114346 w 914564"/>
                <a:gd name="connsiteY1" fmla="*/ 628 h 191759"/>
                <a:gd name="connsiteX2" fmla="*/ 477314 w 914564"/>
                <a:gd name="connsiteY2" fmla="*/ 93379 h 191759"/>
                <a:gd name="connsiteX3" fmla="*/ 812052 w 914564"/>
                <a:gd name="connsiteY3" fmla="*/ 627 h 191759"/>
                <a:gd name="connsiteX4" fmla="*/ 914446 w 914564"/>
                <a:gd name="connsiteY4" fmla="*/ 100582 h 191759"/>
                <a:gd name="connsiteX5" fmla="*/ 807288 w 914564"/>
                <a:gd name="connsiteY5" fmla="*/ 188748 h 191759"/>
                <a:gd name="connsiteX6" fmla="*/ 474447 w 914564"/>
                <a:gd name="connsiteY6" fmla="*/ 98261 h 191759"/>
                <a:gd name="connsiteX7" fmla="*/ 123871 w 914564"/>
                <a:gd name="connsiteY7" fmla="*/ 191130 h 191759"/>
                <a:gd name="connsiteX8" fmla="*/ 46 w 914564"/>
                <a:gd name="connsiteY8" fmla="*/ 100582 h 191759"/>
                <a:gd name="connsiteX0" fmla="*/ 46 w 914564"/>
                <a:gd name="connsiteY0" fmla="*/ 100582 h 191773"/>
                <a:gd name="connsiteX1" fmla="*/ 114346 w 914564"/>
                <a:gd name="connsiteY1" fmla="*/ 628 h 191773"/>
                <a:gd name="connsiteX2" fmla="*/ 477314 w 914564"/>
                <a:gd name="connsiteY2" fmla="*/ 93379 h 191773"/>
                <a:gd name="connsiteX3" fmla="*/ 812052 w 914564"/>
                <a:gd name="connsiteY3" fmla="*/ 627 h 191773"/>
                <a:gd name="connsiteX4" fmla="*/ 914446 w 914564"/>
                <a:gd name="connsiteY4" fmla="*/ 100582 h 191773"/>
                <a:gd name="connsiteX5" fmla="*/ 807288 w 914564"/>
                <a:gd name="connsiteY5" fmla="*/ 188748 h 191773"/>
                <a:gd name="connsiteX6" fmla="*/ 471580 w 914564"/>
                <a:gd name="connsiteY6" fmla="*/ 100643 h 191773"/>
                <a:gd name="connsiteX7" fmla="*/ 123871 w 914564"/>
                <a:gd name="connsiteY7" fmla="*/ 191130 h 191773"/>
                <a:gd name="connsiteX8" fmla="*/ 46 w 914564"/>
                <a:gd name="connsiteY8" fmla="*/ 100582 h 191773"/>
                <a:gd name="connsiteX0" fmla="*/ 46 w 914564"/>
                <a:gd name="connsiteY0" fmla="*/ 100582 h 191745"/>
                <a:gd name="connsiteX1" fmla="*/ 114346 w 914564"/>
                <a:gd name="connsiteY1" fmla="*/ 628 h 191745"/>
                <a:gd name="connsiteX2" fmla="*/ 477314 w 914564"/>
                <a:gd name="connsiteY2" fmla="*/ 93379 h 191745"/>
                <a:gd name="connsiteX3" fmla="*/ 812052 w 914564"/>
                <a:gd name="connsiteY3" fmla="*/ 627 h 191745"/>
                <a:gd name="connsiteX4" fmla="*/ 914446 w 914564"/>
                <a:gd name="connsiteY4" fmla="*/ 100582 h 191745"/>
                <a:gd name="connsiteX5" fmla="*/ 807288 w 914564"/>
                <a:gd name="connsiteY5" fmla="*/ 188748 h 191745"/>
                <a:gd name="connsiteX6" fmla="*/ 471580 w 914564"/>
                <a:gd name="connsiteY6" fmla="*/ 95880 h 191745"/>
                <a:gd name="connsiteX7" fmla="*/ 123871 w 914564"/>
                <a:gd name="connsiteY7" fmla="*/ 191130 h 191745"/>
                <a:gd name="connsiteX8" fmla="*/ 46 w 914564"/>
                <a:gd name="connsiteY8" fmla="*/ 100582 h 191745"/>
                <a:gd name="connsiteX0" fmla="*/ 46 w 914564"/>
                <a:gd name="connsiteY0" fmla="*/ 100570 h 191733"/>
                <a:gd name="connsiteX1" fmla="*/ 114346 w 914564"/>
                <a:gd name="connsiteY1" fmla="*/ 616 h 191733"/>
                <a:gd name="connsiteX2" fmla="*/ 467280 w 914564"/>
                <a:gd name="connsiteY2" fmla="*/ 95748 h 191733"/>
                <a:gd name="connsiteX3" fmla="*/ 812052 w 914564"/>
                <a:gd name="connsiteY3" fmla="*/ 615 h 191733"/>
                <a:gd name="connsiteX4" fmla="*/ 914446 w 914564"/>
                <a:gd name="connsiteY4" fmla="*/ 100570 h 191733"/>
                <a:gd name="connsiteX5" fmla="*/ 807288 w 914564"/>
                <a:gd name="connsiteY5" fmla="*/ 188736 h 191733"/>
                <a:gd name="connsiteX6" fmla="*/ 471580 w 914564"/>
                <a:gd name="connsiteY6" fmla="*/ 95868 h 191733"/>
                <a:gd name="connsiteX7" fmla="*/ 123871 w 914564"/>
                <a:gd name="connsiteY7" fmla="*/ 191118 h 191733"/>
                <a:gd name="connsiteX8" fmla="*/ 46 w 914564"/>
                <a:gd name="connsiteY8" fmla="*/ 100570 h 191733"/>
                <a:gd name="connsiteX0" fmla="*/ 1 w 914519"/>
                <a:gd name="connsiteY0" fmla="*/ 100570 h 191733"/>
                <a:gd name="connsiteX1" fmla="*/ 124335 w 914519"/>
                <a:gd name="connsiteY1" fmla="*/ 616 h 191733"/>
                <a:gd name="connsiteX2" fmla="*/ 467235 w 914519"/>
                <a:gd name="connsiteY2" fmla="*/ 95748 h 191733"/>
                <a:gd name="connsiteX3" fmla="*/ 812007 w 914519"/>
                <a:gd name="connsiteY3" fmla="*/ 615 h 191733"/>
                <a:gd name="connsiteX4" fmla="*/ 914401 w 914519"/>
                <a:gd name="connsiteY4" fmla="*/ 100570 h 191733"/>
                <a:gd name="connsiteX5" fmla="*/ 807243 w 914519"/>
                <a:gd name="connsiteY5" fmla="*/ 188736 h 191733"/>
                <a:gd name="connsiteX6" fmla="*/ 471535 w 914519"/>
                <a:gd name="connsiteY6" fmla="*/ 95868 h 191733"/>
                <a:gd name="connsiteX7" fmla="*/ 123826 w 914519"/>
                <a:gd name="connsiteY7" fmla="*/ 191118 h 191733"/>
                <a:gd name="connsiteX8" fmla="*/ 1 w 914519"/>
                <a:gd name="connsiteY8" fmla="*/ 100570 h 191733"/>
                <a:gd name="connsiteX0" fmla="*/ 1 w 914519"/>
                <a:gd name="connsiteY0" fmla="*/ 100570 h 191733"/>
                <a:gd name="connsiteX1" fmla="*/ 124335 w 914519"/>
                <a:gd name="connsiteY1" fmla="*/ 616 h 191733"/>
                <a:gd name="connsiteX2" fmla="*/ 467235 w 914519"/>
                <a:gd name="connsiteY2" fmla="*/ 95748 h 191733"/>
                <a:gd name="connsiteX3" fmla="*/ 804839 w 914519"/>
                <a:gd name="connsiteY3" fmla="*/ 615 h 191733"/>
                <a:gd name="connsiteX4" fmla="*/ 914401 w 914519"/>
                <a:gd name="connsiteY4" fmla="*/ 100570 h 191733"/>
                <a:gd name="connsiteX5" fmla="*/ 807243 w 914519"/>
                <a:gd name="connsiteY5" fmla="*/ 188736 h 191733"/>
                <a:gd name="connsiteX6" fmla="*/ 471535 w 914519"/>
                <a:gd name="connsiteY6" fmla="*/ 95868 h 191733"/>
                <a:gd name="connsiteX7" fmla="*/ 123826 w 914519"/>
                <a:gd name="connsiteY7" fmla="*/ 191118 h 191733"/>
                <a:gd name="connsiteX8" fmla="*/ 1 w 914519"/>
                <a:gd name="connsiteY8" fmla="*/ 100570 h 191733"/>
                <a:gd name="connsiteX0" fmla="*/ 18 w 914536"/>
                <a:gd name="connsiteY0" fmla="*/ 100570 h 189363"/>
                <a:gd name="connsiteX1" fmla="*/ 124352 w 914536"/>
                <a:gd name="connsiteY1" fmla="*/ 616 h 189363"/>
                <a:gd name="connsiteX2" fmla="*/ 467252 w 914536"/>
                <a:gd name="connsiteY2" fmla="*/ 95748 h 189363"/>
                <a:gd name="connsiteX3" fmla="*/ 804856 w 914536"/>
                <a:gd name="connsiteY3" fmla="*/ 615 h 189363"/>
                <a:gd name="connsiteX4" fmla="*/ 914418 w 914536"/>
                <a:gd name="connsiteY4" fmla="*/ 100570 h 189363"/>
                <a:gd name="connsiteX5" fmla="*/ 807260 w 914536"/>
                <a:gd name="connsiteY5" fmla="*/ 188736 h 189363"/>
                <a:gd name="connsiteX6" fmla="*/ 471552 w 914536"/>
                <a:gd name="connsiteY6" fmla="*/ 95868 h 189363"/>
                <a:gd name="connsiteX7" fmla="*/ 118109 w 914536"/>
                <a:gd name="connsiteY7" fmla="*/ 188737 h 189363"/>
                <a:gd name="connsiteX8" fmla="*/ 18 w 914536"/>
                <a:gd name="connsiteY8" fmla="*/ 100570 h 189363"/>
                <a:gd name="connsiteX0" fmla="*/ 2 w 914520"/>
                <a:gd name="connsiteY0" fmla="*/ 100570 h 189363"/>
                <a:gd name="connsiteX1" fmla="*/ 124336 w 914520"/>
                <a:gd name="connsiteY1" fmla="*/ 616 h 189363"/>
                <a:gd name="connsiteX2" fmla="*/ 467236 w 914520"/>
                <a:gd name="connsiteY2" fmla="*/ 95748 h 189363"/>
                <a:gd name="connsiteX3" fmla="*/ 804840 w 914520"/>
                <a:gd name="connsiteY3" fmla="*/ 615 h 189363"/>
                <a:gd name="connsiteX4" fmla="*/ 914402 w 914520"/>
                <a:gd name="connsiteY4" fmla="*/ 100570 h 189363"/>
                <a:gd name="connsiteX5" fmla="*/ 807244 w 914520"/>
                <a:gd name="connsiteY5" fmla="*/ 188736 h 189363"/>
                <a:gd name="connsiteX6" fmla="*/ 471536 w 914520"/>
                <a:gd name="connsiteY6" fmla="*/ 95868 h 189363"/>
                <a:gd name="connsiteX7" fmla="*/ 122394 w 914520"/>
                <a:gd name="connsiteY7" fmla="*/ 188737 h 189363"/>
                <a:gd name="connsiteX8" fmla="*/ 2 w 914520"/>
                <a:gd name="connsiteY8" fmla="*/ 100570 h 189363"/>
                <a:gd name="connsiteX0" fmla="*/ 393 w 914911"/>
                <a:gd name="connsiteY0" fmla="*/ 103512 h 192305"/>
                <a:gd name="connsiteX1" fmla="*/ 98746 w 914911"/>
                <a:gd name="connsiteY1" fmla="*/ 600 h 192305"/>
                <a:gd name="connsiteX2" fmla="*/ 467627 w 914911"/>
                <a:gd name="connsiteY2" fmla="*/ 98690 h 192305"/>
                <a:gd name="connsiteX3" fmla="*/ 805231 w 914911"/>
                <a:gd name="connsiteY3" fmla="*/ 3557 h 192305"/>
                <a:gd name="connsiteX4" fmla="*/ 914793 w 914911"/>
                <a:gd name="connsiteY4" fmla="*/ 103512 h 192305"/>
                <a:gd name="connsiteX5" fmla="*/ 807635 w 914911"/>
                <a:gd name="connsiteY5" fmla="*/ 191678 h 192305"/>
                <a:gd name="connsiteX6" fmla="*/ 471927 w 914911"/>
                <a:gd name="connsiteY6" fmla="*/ 98810 h 192305"/>
                <a:gd name="connsiteX7" fmla="*/ 122785 w 914911"/>
                <a:gd name="connsiteY7" fmla="*/ 191679 h 192305"/>
                <a:gd name="connsiteX8" fmla="*/ 393 w 914911"/>
                <a:gd name="connsiteY8" fmla="*/ 103512 h 192305"/>
                <a:gd name="connsiteX0" fmla="*/ 3 w 914521"/>
                <a:gd name="connsiteY0" fmla="*/ 103512 h 195249"/>
                <a:gd name="connsiteX1" fmla="*/ 98356 w 914521"/>
                <a:gd name="connsiteY1" fmla="*/ 600 h 195249"/>
                <a:gd name="connsiteX2" fmla="*/ 467237 w 914521"/>
                <a:gd name="connsiteY2" fmla="*/ 98690 h 195249"/>
                <a:gd name="connsiteX3" fmla="*/ 804841 w 914521"/>
                <a:gd name="connsiteY3" fmla="*/ 3557 h 195249"/>
                <a:gd name="connsiteX4" fmla="*/ 914403 w 914521"/>
                <a:gd name="connsiteY4" fmla="*/ 103512 h 195249"/>
                <a:gd name="connsiteX5" fmla="*/ 807245 w 914521"/>
                <a:gd name="connsiteY5" fmla="*/ 191678 h 195249"/>
                <a:gd name="connsiteX6" fmla="*/ 471537 w 914521"/>
                <a:gd name="connsiteY6" fmla="*/ 98810 h 195249"/>
                <a:gd name="connsiteX7" fmla="*/ 96414 w 914521"/>
                <a:gd name="connsiteY7" fmla="*/ 194637 h 195249"/>
                <a:gd name="connsiteX8" fmla="*/ 3 w 914521"/>
                <a:gd name="connsiteY8" fmla="*/ 103512 h 195249"/>
                <a:gd name="connsiteX0" fmla="*/ 3 w 914948"/>
                <a:gd name="connsiteY0" fmla="*/ 103512 h 195249"/>
                <a:gd name="connsiteX1" fmla="*/ 98356 w 914948"/>
                <a:gd name="connsiteY1" fmla="*/ 600 h 195249"/>
                <a:gd name="connsiteX2" fmla="*/ 467237 w 914948"/>
                <a:gd name="connsiteY2" fmla="*/ 98690 h 195249"/>
                <a:gd name="connsiteX3" fmla="*/ 804841 w 914948"/>
                <a:gd name="connsiteY3" fmla="*/ 3557 h 195249"/>
                <a:gd name="connsiteX4" fmla="*/ 914403 w 914948"/>
                <a:gd name="connsiteY4" fmla="*/ 103512 h 195249"/>
                <a:gd name="connsiteX5" fmla="*/ 838422 w 914948"/>
                <a:gd name="connsiteY5" fmla="*/ 191678 h 195249"/>
                <a:gd name="connsiteX6" fmla="*/ 471537 w 914948"/>
                <a:gd name="connsiteY6" fmla="*/ 98810 h 195249"/>
                <a:gd name="connsiteX7" fmla="*/ 96414 w 914948"/>
                <a:gd name="connsiteY7" fmla="*/ 194637 h 195249"/>
                <a:gd name="connsiteX8" fmla="*/ 3 w 914948"/>
                <a:gd name="connsiteY8" fmla="*/ 103512 h 195249"/>
                <a:gd name="connsiteX0" fmla="*/ 3 w 914948"/>
                <a:gd name="connsiteY0" fmla="*/ 106457 h 198194"/>
                <a:gd name="connsiteX1" fmla="*/ 98356 w 914948"/>
                <a:gd name="connsiteY1" fmla="*/ 3545 h 198194"/>
                <a:gd name="connsiteX2" fmla="*/ 467237 w 914948"/>
                <a:gd name="connsiteY2" fmla="*/ 101635 h 198194"/>
                <a:gd name="connsiteX3" fmla="*/ 833420 w 914948"/>
                <a:gd name="connsiteY3" fmla="*/ 585 h 198194"/>
                <a:gd name="connsiteX4" fmla="*/ 914403 w 914948"/>
                <a:gd name="connsiteY4" fmla="*/ 106457 h 198194"/>
                <a:gd name="connsiteX5" fmla="*/ 838422 w 914948"/>
                <a:gd name="connsiteY5" fmla="*/ 194623 h 198194"/>
                <a:gd name="connsiteX6" fmla="*/ 471537 w 914948"/>
                <a:gd name="connsiteY6" fmla="*/ 101755 h 198194"/>
                <a:gd name="connsiteX7" fmla="*/ 96414 w 914948"/>
                <a:gd name="connsiteY7" fmla="*/ 197582 h 198194"/>
                <a:gd name="connsiteX8" fmla="*/ 3 w 914948"/>
                <a:gd name="connsiteY8" fmla="*/ 106457 h 198194"/>
                <a:gd name="connsiteX0" fmla="*/ 3 w 914633"/>
                <a:gd name="connsiteY0" fmla="*/ 106457 h 198196"/>
                <a:gd name="connsiteX1" fmla="*/ 98356 w 914633"/>
                <a:gd name="connsiteY1" fmla="*/ 3545 h 198196"/>
                <a:gd name="connsiteX2" fmla="*/ 467237 w 914633"/>
                <a:gd name="connsiteY2" fmla="*/ 101635 h 198196"/>
                <a:gd name="connsiteX3" fmla="*/ 833420 w 914633"/>
                <a:gd name="connsiteY3" fmla="*/ 585 h 198196"/>
                <a:gd name="connsiteX4" fmla="*/ 914403 w 914633"/>
                <a:gd name="connsiteY4" fmla="*/ 106457 h 198196"/>
                <a:gd name="connsiteX5" fmla="*/ 825431 w 914633"/>
                <a:gd name="connsiteY5" fmla="*/ 191664 h 198196"/>
                <a:gd name="connsiteX6" fmla="*/ 471537 w 914633"/>
                <a:gd name="connsiteY6" fmla="*/ 101755 h 198196"/>
                <a:gd name="connsiteX7" fmla="*/ 96414 w 914633"/>
                <a:gd name="connsiteY7" fmla="*/ 197582 h 198196"/>
                <a:gd name="connsiteX8" fmla="*/ 3 w 914633"/>
                <a:gd name="connsiteY8" fmla="*/ 106457 h 198196"/>
                <a:gd name="connsiteX0" fmla="*/ 3 w 914633"/>
                <a:gd name="connsiteY0" fmla="*/ 106457 h 198197"/>
                <a:gd name="connsiteX1" fmla="*/ 98356 w 914633"/>
                <a:gd name="connsiteY1" fmla="*/ 3545 h 198197"/>
                <a:gd name="connsiteX2" fmla="*/ 467237 w 914633"/>
                <a:gd name="connsiteY2" fmla="*/ 101635 h 198197"/>
                <a:gd name="connsiteX3" fmla="*/ 820430 w 914633"/>
                <a:gd name="connsiteY3" fmla="*/ 585 h 198197"/>
                <a:gd name="connsiteX4" fmla="*/ 914403 w 914633"/>
                <a:gd name="connsiteY4" fmla="*/ 106457 h 198197"/>
                <a:gd name="connsiteX5" fmla="*/ 825431 w 914633"/>
                <a:gd name="connsiteY5" fmla="*/ 191664 h 198197"/>
                <a:gd name="connsiteX6" fmla="*/ 471537 w 914633"/>
                <a:gd name="connsiteY6" fmla="*/ 101755 h 198197"/>
                <a:gd name="connsiteX7" fmla="*/ 96414 w 914633"/>
                <a:gd name="connsiteY7" fmla="*/ 197582 h 198197"/>
                <a:gd name="connsiteX8" fmla="*/ 3 w 914633"/>
                <a:gd name="connsiteY8" fmla="*/ 106457 h 198197"/>
                <a:gd name="connsiteX0" fmla="*/ 3 w 914568"/>
                <a:gd name="connsiteY0" fmla="*/ 106457 h 198197"/>
                <a:gd name="connsiteX1" fmla="*/ 98356 w 914568"/>
                <a:gd name="connsiteY1" fmla="*/ 3545 h 198197"/>
                <a:gd name="connsiteX2" fmla="*/ 467237 w 914568"/>
                <a:gd name="connsiteY2" fmla="*/ 101635 h 198197"/>
                <a:gd name="connsiteX3" fmla="*/ 820430 w 914568"/>
                <a:gd name="connsiteY3" fmla="*/ 585 h 198197"/>
                <a:gd name="connsiteX4" fmla="*/ 914403 w 914568"/>
                <a:gd name="connsiteY4" fmla="*/ 106457 h 198197"/>
                <a:gd name="connsiteX5" fmla="*/ 817636 w 914568"/>
                <a:gd name="connsiteY5" fmla="*/ 191664 h 198197"/>
                <a:gd name="connsiteX6" fmla="*/ 471537 w 914568"/>
                <a:gd name="connsiteY6" fmla="*/ 101755 h 198197"/>
                <a:gd name="connsiteX7" fmla="*/ 96414 w 914568"/>
                <a:gd name="connsiteY7" fmla="*/ 197582 h 198197"/>
                <a:gd name="connsiteX8" fmla="*/ 3 w 914568"/>
                <a:gd name="connsiteY8" fmla="*/ 106457 h 198197"/>
                <a:gd name="connsiteX0" fmla="*/ 3 w 911987"/>
                <a:gd name="connsiteY0" fmla="*/ 106457 h 198197"/>
                <a:gd name="connsiteX1" fmla="*/ 98356 w 911987"/>
                <a:gd name="connsiteY1" fmla="*/ 3545 h 198197"/>
                <a:gd name="connsiteX2" fmla="*/ 467237 w 911987"/>
                <a:gd name="connsiteY2" fmla="*/ 101635 h 198197"/>
                <a:gd name="connsiteX3" fmla="*/ 820430 w 911987"/>
                <a:gd name="connsiteY3" fmla="*/ 585 h 198197"/>
                <a:gd name="connsiteX4" fmla="*/ 911805 w 911987"/>
                <a:gd name="connsiteY4" fmla="*/ 97580 h 198197"/>
                <a:gd name="connsiteX5" fmla="*/ 817636 w 911987"/>
                <a:gd name="connsiteY5" fmla="*/ 191664 h 198197"/>
                <a:gd name="connsiteX6" fmla="*/ 471537 w 911987"/>
                <a:gd name="connsiteY6" fmla="*/ 101755 h 198197"/>
                <a:gd name="connsiteX7" fmla="*/ 96414 w 911987"/>
                <a:gd name="connsiteY7" fmla="*/ 197582 h 198197"/>
                <a:gd name="connsiteX8" fmla="*/ 3 w 911987"/>
                <a:gd name="connsiteY8" fmla="*/ 106457 h 198197"/>
                <a:gd name="connsiteX0" fmla="*/ 3 w 911987"/>
                <a:gd name="connsiteY0" fmla="*/ 97581 h 198197"/>
                <a:gd name="connsiteX1" fmla="*/ 98356 w 911987"/>
                <a:gd name="connsiteY1" fmla="*/ 3545 h 198197"/>
                <a:gd name="connsiteX2" fmla="*/ 467237 w 911987"/>
                <a:gd name="connsiteY2" fmla="*/ 101635 h 198197"/>
                <a:gd name="connsiteX3" fmla="*/ 820430 w 911987"/>
                <a:gd name="connsiteY3" fmla="*/ 585 h 198197"/>
                <a:gd name="connsiteX4" fmla="*/ 911805 w 911987"/>
                <a:gd name="connsiteY4" fmla="*/ 97580 h 198197"/>
                <a:gd name="connsiteX5" fmla="*/ 817636 w 911987"/>
                <a:gd name="connsiteY5" fmla="*/ 191664 h 198197"/>
                <a:gd name="connsiteX6" fmla="*/ 471537 w 911987"/>
                <a:gd name="connsiteY6" fmla="*/ 101755 h 198197"/>
                <a:gd name="connsiteX7" fmla="*/ 96414 w 911987"/>
                <a:gd name="connsiteY7" fmla="*/ 197582 h 198197"/>
                <a:gd name="connsiteX8" fmla="*/ 3 w 911987"/>
                <a:gd name="connsiteY8" fmla="*/ 97581 h 198197"/>
                <a:gd name="connsiteX0" fmla="*/ 3 w 914586"/>
                <a:gd name="connsiteY0" fmla="*/ 100654 h 198197"/>
                <a:gd name="connsiteX1" fmla="*/ 100955 w 914586"/>
                <a:gd name="connsiteY1" fmla="*/ 3545 h 198197"/>
                <a:gd name="connsiteX2" fmla="*/ 469836 w 914586"/>
                <a:gd name="connsiteY2" fmla="*/ 101635 h 198197"/>
                <a:gd name="connsiteX3" fmla="*/ 823029 w 914586"/>
                <a:gd name="connsiteY3" fmla="*/ 585 h 198197"/>
                <a:gd name="connsiteX4" fmla="*/ 914404 w 914586"/>
                <a:gd name="connsiteY4" fmla="*/ 97580 h 198197"/>
                <a:gd name="connsiteX5" fmla="*/ 820235 w 914586"/>
                <a:gd name="connsiteY5" fmla="*/ 191664 h 198197"/>
                <a:gd name="connsiteX6" fmla="*/ 474136 w 914586"/>
                <a:gd name="connsiteY6" fmla="*/ 101755 h 198197"/>
                <a:gd name="connsiteX7" fmla="*/ 99013 w 914586"/>
                <a:gd name="connsiteY7" fmla="*/ 197582 h 198197"/>
                <a:gd name="connsiteX8" fmla="*/ 3 w 914586"/>
                <a:gd name="connsiteY8" fmla="*/ 100654 h 198197"/>
                <a:gd name="connsiteX0" fmla="*/ 3 w 917167"/>
                <a:gd name="connsiteY0" fmla="*/ 100654 h 198197"/>
                <a:gd name="connsiteX1" fmla="*/ 100955 w 917167"/>
                <a:gd name="connsiteY1" fmla="*/ 3545 h 198197"/>
                <a:gd name="connsiteX2" fmla="*/ 469836 w 917167"/>
                <a:gd name="connsiteY2" fmla="*/ 101635 h 198197"/>
                <a:gd name="connsiteX3" fmla="*/ 823029 w 917167"/>
                <a:gd name="connsiteY3" fmla="*/ 585 h 198197"/>
                <a:gd name="connsiteX4" fmla="*/ 917002 w 917167"/>
                <a:gd name="connsiteY4" fmla="*/ 101677 h 198197"/>
                <a:gd name="connsiteX5" fmla="*/ 820235 w 917167"/>
                <a:gd name="connsiteY5" fmla="*/ 191664 h 198197"/>
                <a:gd name="connsiteX6" fmla="*/ 474136 w 917167"/>
                <a:gd name="connsiteY6" fmla="*/ 101755 h 198197"/>
                <a:gd name="connsiteX7" fmla="*/ 99013 w 917167"/>
                <a:gd name="connsiteY7" fmla="*/ 197582 h 198197"/>
                <a:gd name="connsiteX8" fmla="*/ 3 w 917167"/>
                <a:gd name="connsiteY8" fmla="*/ 100654 h 198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7167" h="198197">
                  <a:moveTo>
                    <a:pt x="3" y="100654"/>
                  </a:moveTo>
                  <a:cubicBezTo>
                    <a:pt x="327" y="68315"/>
                    <a:pt x="24755" y="13080"/>
                    <a:pt x="100955" y="3545"/>
                  </a:cubicBezTo>
                  <a:cubicBezTo>
                    <a:pt x="177155" y="-5990"/>
                    <a:pt x="349490" y="102128"/>
                    <a:pt x="469836" y="101635"/>
                  </a:cubicBezTo>
                  <a:cubicBezTo>
                    <a:pt x="590182" y="101142"/>
                    <a:pt x="746829" y="-8950"/>
                    <a:pt x="823029" y="585"/>
                  </a:cubicBezTo>
                  <a:cubicBezTo>
                    <a:pt x="899229" y="10120"/>
                    <a:pt x="914621" y="79452"/>
                    <a:pt x="917002" y="101677"/>
                  </a:cubicBezTo>
                  <a:cubicBezTo>
                    <a:pt x="919383" y="123902"/>
                    <a:pt x="896435" y="182129"/>
                    <a:pt x="820235" y="191664"/>
                  </a:cubicBezTo>
                  <a:cubicBezTo>
                    <a:pt x="744035" y="201199"/>
                    <a:pt x="594340" y="100769"/>
                    <a:pt x="474136" y="101755"/>
                  </a:cubicBezTo>
                  <a:cubicBezTo>
                    <a:pt x="353932" y="102741"/>
                    <a:pt x="175213" y="207117"/>
                    <a:pt x="99013" y="197582"/>
                  </a:cubicBezTo>
                  <a:cubicBezTo>
                    <a:pt x="22813" y="188047"/>
                    <a:pt x="-321" y="132993"/>
                    <a:pt x="3" y="100654"/>
                  </a:cubicBezTo>
                  <a:close/>
                </a:path>
              </a:pathLst>
            </a:custGeom>
            <a:solidFill>
              <a:srgbClr val="CDE5FF"/>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pic>
        <p:nvPicPr>
          <p:cNvPr id="9" name="图片 8"/>
          <p:cNvPicPr>
            <a:picLocks noChangeAspect="1"/>
          </p:cNvPicPr>
          <p:nvPr/>
        </p:nvPicPr>
        <p:blipFill>
          <a:blip r:embed="rId12"/>
          <a:stretch>
            <a:fillRect/>
          </a:stretch>
        </p:blipFill>
        <p:spPr>
          <a:xfrm>
            <a:off x="4626692" y="2743548"/>
            <a:ext cx="536494" cy="524301"/>
          </a:xfrm>
          <a:prstGeom prst="rect">
            <a:avLst/>
          </a:prstGeom>
        </p:spPr>
      </p:pic>
      <p:grpSp>
        <p:nvGrpSpPr>
          <p:cNvPr id="157" name="组合 156"/>
          <p:cNvGrpSpPr/>
          <p:nvPr/>
        </p:nvGrpSpPr>
        <p:grpSpPr>
          <a:xfrm>
            <a:off x="4013916" y="3049952"/>
            <a:ext cx="350036" cy="450086"/>
            <a:chOff x="6441871" y="1221815"/>
            <a:chExt cx="293224" cy="331189"/>
          </a:xfrm>
        </p:grpSpPr>
        <p:cxnSp>
          <p:nvCxnSpPr>
            <p:cNvPr id="158" name="直接箭头连接符 157"/>
            <p:cNvCxnSpPr/>
            <p:nvPr/>
          </p:nvCxnSpPr>
          <p:spPr>
            <a:xfrm flipH="1">
              <a:off x="6441871" y="1221815"/>
              <a:ext cx="293224" cy="331189"/>
            </a:xfrm>
            <a:prstGeom prst="straightConnector1">
              <a:avLst/>
            </a:prstGeom>
            <a:ln>
              <a:solidFill>
                <a:srgbClr val="002060"/>
              </a:solidFill>
              <a:tailEnd type="arrow"/>
            </a:ln>
          </p:spPr>
          <p:style>
            <a:lnRef idx="3">
              <a:schemeClr val="accent1"/>
            </a:lnRef>
            <a:fillRef idx="0">
              <a:schemeClr val="accent1"/>
            </a:fillRef>
            <a:effectRef idx="2">
              <a:schemeClr val="accent1"/>
            </a:effectRef>
            <a:fontRef idx="minor">
              <a:schemeClr val="tx1"/>
            </a:fontRef>
          </p:style>
        </p:cxnSp>
        <p:sp>
          <p:nvSpPr>
            <p:cNvPr id="159" name="椭圆 158"/>
            <p:cNvSpPr>
              <a:spLocks noChangeAspect="1"/>
            </p:cNvSpPr>
            <p:nvPr/>
          </p:nvSpPr>
          <p:spPr>
            <a:xfrm rot="2400000">
              <a:off x="6544250" y="1308306"/>
              <a:ext cx="157187" cy="132576"/>
            </a:xfrm>
            <a:prstGeom prst="ellipse">
              <a:avLst/>
            </a:prstGeom>
            <a:solidFill>
              <a:srgbClr val="000090"/>
            </a:solidFill>
            <a:ln>
              <a:solidFill>
                <a:srgbClr val="002060"/>
              </a:solidFill>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grpSp>
        <p:nvGrpSpPr>
          <p:cNvPr id="160" name="组合 159"/>
          <p:cNvGrpSpPr/>
          <p:nvPr/>
        </p:nvGrpSpPr>
        <p:grpSpPr>
          <a:xfrm>
            <a:off x="5087355" y="2737949"/>
            <a:ext cx="350036" cy="450086"/>
            <a:chOff x="6441871" y="1221815"/>
            <a:chExt cx="293224" cy="331189"/>
          </a:xfrm>
        </p:grpSpPr>
        <p:cxnSp>
          <p:nvCxnSpPr>
            <p:cNvPr id="161" name="直接箭头连接符 160"/>
            <p:cNvCxnSpPr/>
            <p:nvPr/>
          </p:nvCxnSpPr>
          <p:spPr>
            <a:xfrm flipH="1">
              <a:off x="6441871" y="1221815"/>
              <a:ext cx="293224" cy="331189"/>
            </a:xfrm>
            <a:prstGeom prst="straightConnector1">
              <a:avLst/>
            </a:prstGeom>
            <a:ln>
              <a:solidFill>
                <a:srgbClr val="002060"/>
              </a:solidFill>
              <a:tailEnd type="arrow"/>
            </a:ln>
          </p:spPr>
          <p:style>
            <a:lnRef idx="3">
              <a:schemeClr val="accent1"/>
            </a:lnRef>
            <a:fillRef idx="0">
              <a:schemeClr val="accent1"/>
            </a:fillRef>
            <a:effectRef idx="2">
              <a:schemeClr val="accent1"/>
            </a:effectRef>
            <a:fontRef idx="minor">
              <a:schemeClr val="tx1"/>
            </a:fontRef>
          </p:style>
        </p:cxnSp>
        <p:sp>
          <p:nvSpPr>
            <p:cNvPr id="162" name="椭圆 161"/>
            <p:cNvSpPr>
              <a:spLocks noChangeAspect="1"/>
            </p:cNvSpPr>
            <p:nvPr/>
          </p:nvSpPr>
          <p:spPr>
            <a:xfrm rot="2400000">
              <a:off x="6544250" y="1308306"/>
              <a:ext cx="157187" cy="132576"/>
            </a:xfrm>
            <a:prstGeom prst="ellipse">
              <a:avLst/>
            </a:prstGeom>
            <a:solidFill>
              <a:srgbClr val="000090"/>
            </a:solidFill>
            <a:ln>
              <a:solidFill>
                <a:srgbClr val="002060"/>
              </a:solidFill>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grpSp>
        <p:nvGrpSpPr>
          <p:cNvPr id="163" name="组合 162"/>
          <p:cNvGrpSpPr/>
          <p:nvPr/>
        </p:nvGrpSpPr>
        <p:grpSpPr>
          <a:xfrm rot="2400000">
            <a:off x="5490670" y="2897912"/>
            <a:ext cx="201010" cy="619045"/>
            <a:chOff x="4567471" y="1066800"/>
            <a:chExt cx="161457" cy="499395"/>
          </a:xfrm>
        </p:grpSpPr>
        <p:cxnSp>
          <p:nvCxnSpPr>
            <p:cNvPr id="164" name="直接箭头连接符 163"/>
            <p:cNvCxnSpPr/>
            <p:nvPr/>
          </p:nvCxnSpPr>
          <p:spPr>
            <a:xfrm flipV="1">
              <a:off x="4648200" y="1066800"/>
              <a:ext cx="0" cy="499395"/>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165" name="椭圆 164"/>
            <p:cNvSpPr>
              <a:spLocks noChangeAspect="1"/>
            </p:cNvSpPr>
            <p:nvPr/>
          </p:nvSpPr>
          <p:spPr>
            <a:xfrm>
              <a:off x="4567471" y="1295400"/>
              <a:ext cx="161457" cy="161457"/>
            </a:xfrm>
            <a:prstGeom prst="ellipse">
              <a:avLst/>
            </a:prstGeom>
            <a:ln/>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grpSp>
        <p:nvGrpSpPr>
          <p:cNvPr id="166" name="组合 165"/>
          <p:cNvGrpSpPr/>
          <p:nvPr/>
        </p:nvGrpSpPr>
        <p:grpSpPr>
          <a:xfrm>
            <a:off x="2289885" y="4106353"/>
            <a:ext cx="928339" cy="839779"/>
            <a:chOff x="5531927" y="1193212"/>
            <a:chExt cx="552228" cy="562857"/>
          </a:xfrm>
        </p:grpSpPr>
        <p:sp>
          <p:nvSpPr>
            <p:cNvPr id="167" name="Oval 23"/>
            <p:cNvSpPr/>
            <p:nvPr/>
          </p:nvSpPr>
          <p:spPr>
            <a:xfrm rot="10800000">
              <a:off x="5531927" y="1408826"/>
              <a:ext cx="552228" cy="106803"/>
            </a:xfrm>
            <a:custGeom>
              <a:avLst/>
              <a:gdLst>
                <a:gd name="connsiteX0" fmla="*/ 0 w 914400"/>
                <a:gd name="connsiteY0" fmla="*/ 57210 h 114419"/>
                <a:gd name="connsiteX1" fmla="*/ 457200 w 914400"/>
                <a:gd name="connsiteY1" fmla="*/ 0 h 114419"/>
                <a:gd name="connsiteX2" fmla="*/ 914400 w 914400"/>
                <a:gd name="connsiteY2" fmla="*/ 57210 h 114419"/>
                <a:gd name="connsiteX3" fmla="*/ 457200 w 914400"/>
                <a:gd name="connsiteY3" fmla="*/ 114420 h 114419"/>
                <a:gd name="connsiteX4" fmla="*/ 0 w 914400"/>
                <a:gd name="connsiteY4" fmla="*/ 57210 h 114419"/>
                <a:gd name="connsiteX0" fmla="*/ 9508 w 923908"/>
                <a:gd name="connsiteY0" fmla="*/ 57210 h 124600"/>
                <a:gd name="connsiteX1" fmla="*/ 466708 w 923908"/>
                <a:gd name="connsiteY1" fmla="*/ 0 h 124600"/>
                <a:gd name="connsiteX2" fmla="*/ 923908 w 923908"/>
                <a:gd name="connsiteY2" fmla="*/ 57210 h 124600"/>
                <a:gd name="connsiteX3" fmla="*/ 466708 w 923908"/>
                <a:gd name="connsiteY3" fmla="*/ 114420 h 124600"/>
                <a:gd name="connsiteX4" fmla="*/ 180958 w 923908"/>
                <a:gd name="connsiteY4" fmla="*/ 119182 h 124600"/>
                <a:gd name="connsiteX5" fmla="*/ 9508 w 923908"/>
                <a:gd name="connsiteY5" fmla="*/ 57210 h 124600"/>
                <a:gd name="connsiteX0" fmla="*/ 9508 w 927241"/>
                <a:gd name="connsiteY0" fmla="*/ 57210 h 153918"/>
                <a:gd name="connsiteX1" fmla="*/ 466708 w 927241"/>
                <a:gd name="connsiteY1" fmla="*/ 0 h 153918"/>
                <a:gd name="connsiteX2" fmla="*/ 923908 w 927241"/>
                <a:gd name="connsiteY2" fmla="*/ 57210 h 153918"/>
                <a:gd name="connsiteX3" fmla="*/ 685783 w 927241"/>
                <a:gd name="connsiteY3" fmla="*/ 152518 h 153918"/>
                <a:gd name="connsiteX4" fmla="*/ 466708 w 927241"/>
                <a:gd name="connsiteY4" fmla="*/ 114420 h 153918"/>
                <a:gd name="connsiteX5" fmla="*/ 180958 w 927241"/>
                <a:gd name="connsiteY5" fmla="*/ 119182 h 153918"/>
                <a:gd name="connsiteX6" fmla="*/ 9508 w 927241"/>
                <a:gd name="connsiteY6" fmla="*/ 57210 h 153918"/>
                <a:gd name="connsiteX0" fmla="*/ 8573 w 926306"/>
                <a:gd name="connsiteY0" fmla="*/ 57210 h 163144"/>
                <a:gd name="connsiteX1" fmla="*/ 465773 w 926306"/>
                <a:gd name="connsiteY1" fmla="*/ 0 h 163144"/>
                <a:gd name="connsiteX2" fmla="*/ 922973 w 926306"/>
                <a:gd name="connsiteY2" fmla="*/ 57210 h 163144"/>
                <a:gd name="connsiteX3" fmla="*/ 684848 w 926306"/>
                <a:gd name="connsiteY3" fmla="*/ 152518 h 163144"/>
                <a:gd name="connsiteX4" fmla="*/ 465773 w 926306"/>
                <a:gd name="connsiteY4" fmla="*/ 114420 h 163144"/>
                <a:gd name="connsiteX5" fmla="*/ 189548 w 926306"/>
                <a:gd name="connsiteY5" fmla="*/ 162045 h 163144"/>
                <a:gd name="connsiteX6" fmla="*/ 8573 w 926306"/>
                <a:gd name="connsiteY6" fmla="*/ 57210 h 163144"/>
                <a:gd name="connsiteX0" fmla="*/ 0 w 917733"/>
                <a:gd name="connsiteY0" fmla="*/ 134261 h 240195"/>
                <a:gd name="connsiteX1" fmla="*/ 180975 w 917733"/>
                <a:gd name="connsiteY1" fmla="*/ 969 h 240195"/>
                <a:gd name="connsiteX2" fmla="*/ 457200 w 917733"/>
                <a:gd name="connsiteY2" fmla="*/ 77051 h 240195"/>
                <a:gd name="connsiteX3" fmla="*/ 914400 w 917733"/>
                <a:gd name="connsiteY3" fmla="*/ 134261 h 240195"/>
                <a:gd name="connsiteX4" fmla="*/ 676275 w 917733"/>
                <a:gd name="connsiteY4" fmla="*/ 229569 h 240195"/>
                <a:gd name="connsiteX5" fmla="*/ 457200 w 917733"/>
                <a:gd name="connsiteY5" fmla="*/ 191471 h 240195"/>
                <a:gd name="connsiteX6" fmla="*/ 180975 w 917733"/>
                <a:gd name="connsiteY6" fmla="*/ 239096 h 240195"/>
                <a:gd name="connsiteX7" fmla="*/ 0 w 917733"/>
                <a:gd name="connsiteY7" fmla="*/ 134261 h 240195"/>
                <a:gd name="connsiteX0" fmla="*/ 0 w 914425"/>
                <a:gd name="connsiteY0" fmla="*/ 134040 h 239974"/>
                <a:gd name="connsiteX1" fmla="*/ 180975 w 914425"/>
                <a:gd name="connsiteY1" fmla="*/ 748 h 239974"/>
                <a:gd name="connsiteX2" fmla="*/ 457200 w 914425"/>
                <a:gd name="connsiteY2" fmla="*/ 76830 h 239974"/>
                <a:gd name="connsiteX3" fmla="*/ 700087 w 914425"/>
                <a:gd name="connsiteY3" fmla="*/ 5511 h 239974"/>
                <a:gd name="connsiteX4" fmla="*/ 914400 w 914425"/>
                <a:gd name="connsiteY4" fmla="*/ 134040 h 239974"/>
                <a:gd name="connsiteX5" fmla="*/ 676275 w 914425"/>
                <a:gd name="connsiteY5" fmla="*/ 229348 h 239974"/>
                <a:gd name="connsiteX6" fmla="*/ 457200 w 914425"/>
                <a:gd name="connsiteY6" fmla="*/ 191250 h 239974"/>
                <a:gd name="connsiteX7" fmla="*/ 180975 w 914425"/>
                <a:gd name="connsiteY7" fmla="*/ 238875 h 239974"/>
                <a:gd name="connsiteX8" fmla="*/ 0 w 914425"/>
                <a:gd name="connsiteY8" fmla="*/ 134040 h 239974"/>
                <a:gd name="connsiteX0" fmla="*/ 0 w 914425"/>
                <a:gd name="connsiteY0" fmla="*/ 134040 h 239525"/>
                <a:gd name="connsiteX1" fmla="*/ 180975 w 914425"/>
                <a:gd name="connsiteY1" fmla="*/ 748 h 239525"/>
                <a:gd name="connsiteX2" fmla="*/ 457200 w 914425"/>
                <a:gd name="connsiteY2" fmla="*/ 76830 h 239525"/>
                <a:gd name="connsiteX3" fmla="*/ 700087 w 914425"/>
                <a:gd name="connsiteY3" fmla="*/ 5511 h 239525"/>
                <a:gd name="connsiteX4" fmla="*/ 914400 w 914425"/>
                <a:gd name="connsiteY4" fmla="*/ 134040 h 239525"/>
                <a:gd name="connsiteX5" fmla="*/ 676275 w 914425"/>
                <a:gd name="connsiteY5" fmla="*/ 229348 h 239525"/>
                <a:gd name="connsiteX6" fmla="*/ 466725 w 914425"/>
                <a:gd name="connsiteY6" fmla="*/ 148388 h 239525"/>
                <a:gd name="connsiteX7" fmla="*/ 180975 w 914425"/>
                <a:gd name="connsiteY7" fmla="*/ 238875 h 239525"/>
                <a:gd name="connsiteX8" fmla="*/ 0 w 914425"/>
                <a:gd name="connsiteY8" fmla="*/ 134040 h 239525"/>
                <a:gd name="connsiteX0" fmla="*/ 0 w 914425"/>
                <a:gd name="connsiteY0" fmla="*/ 133767 h 239252"/>
                <a:gd name="connsiteX1" fmla="*/ 180975 w 914425"/>
                <a:gd name="connsiteY1" fmla="*/ 475 h 239252"/>
                <a:gd name="connsiteX2" fmla="*/ 457200 w 914425"/>
                <a:gd name="connsiteY2" fmla="*/ 128945 h 239252"/>
                <a:gd name="connsiteX3" fmla="*/ 700087 w 914425"/>
                <a:gd name="connsiteY3" fmla="*/ 5238 h 239252"/>
                <a:gd name="connsiteX4" fmla="*/ 914400 w 914425"/>
                <a:gd name="connsiteY4" fmla="*/ 133767 h 239252"/>
                <a:gd name="connsiteX5" fmla="*/ 676275 w 914425"/>
                <a:gd name="connsiteY5" fmla="*/ 229075 h 239252"/>
                <a:gd name="connsiteX6" fmla="*/ 466725 w 914425"/>
                <a:gd name="connsiteY6" fmla="*/ 148115 h 239252"/>
                <a:gd name="connsiteX7" fmla="*/ 180975 w 914425"/>
                <a:gd name="connsiteY7" fmla="*/ 238602 h 239252"/>
                <a:gd name="connsiteX8" fmla="*/ 0 w 914425"/>
                <a:gd name="connsiteY8" fmla="*/ 133767 h 239252"/>
                <a:gd name="connsiteX0" fmla="*/ 0 w 914425"/>
                <a:gd name="connsiteY0" fmla="*/ 133767 h 239152"/>
                <a:gd name="connsiteX1" fmla="*/ 180975 w 914425"/>
                <a:gd name="connsiteY1" fmla="*/ 475 h 239152"/>
                <a:gd name="connsiteX2" fmla="*/ 457200 w 914425"/>
                <a:gd name="connsiteY2" fmla="*/ 128945 h 239152"/>
                <a:gd name="connsiteX3" fmla="*/ 700087 w 914425"/>
                <a:gd name="connsiteY3" fmla="*/ 5238 h 239152"/>
                <a:gd name="connsiteX4" fmla="*/ 914400 w 914425"/>
                <a:gd name="connsiteY4" fmla="*/ 133767 h 239152"/>
                <a:gd name="connsiteX5" fmla="*/ 676275 w 914425"/>
                <a:gd name="connsiteY5" fmla="*/ 229075 h 239152"/>
                <a:gd name="connsiteX6" fmla="*/ 457200 w 914425"/>
                <a:gd name="connsiteY6" fmla="*/ 129065 h 239152"/>
                <a:gd name="connsiteX7" fmla="*/ 180975 w 914425"/>
                <a:gd name="connsiteY7" fmla="*/ 238602 h 239152"/>
                <a:gd name="connsiteX8" fmla="*/ 0 w 914425"/>
                <a:gd name="connsiteY8" fmla="*/ 133767 h 239152"/>
                <a:gd name="connsiteX0" fmla="*/ 1562 w 915987"/>
                <a:gd name="connsiteY0" fmla="*/ 129035 h 234420"/>
                <a:gd name="connsiteX1" fmla="*/ 115862 w 915987"/>
                <a:gd name="connsiteY1" fmla="*/ 29081 h 234420"/>
                <a:gd name="connsiteX2" fmla="*/ 458762 w 915987"/>
                <a:gd name="connsiteY2" fmla="*/ 124213 h 234420"/>
                <a:gd name="connsiteX3" fmla="*/ 701649 w 915987"/>
                <a:gd name="connsiteY3" fmla="*/ 506 h 234420"/>
                <a:gd name="connsiteX4" fmla="*/ 915962 w 915987"/>
                <a:gd name="connsiteY4" fmla="*/ 129035 h 234420"/>
                <a:gd name="connsiteX5" fmla="*/ 677837 w 915987"/>
                <a:gd name="connsiteY5" fmla="*/ 224343 h 234420"/>
                <a:gd name="connsiteX6" fmla="*/ 458762 w 915987"/>
                <a:gd name="connsiteY6" fmla="*/ 124333 h 234420"/>
                <a:gd name="connsiteX7" fmla="*/ 182537 w 915987"/>
                <a:gd name="connsiteY7" fmla="*/ 233870 h 234420"/>
                <a:gd name="connsiteX8" fmla="*/ 1562 w 915987"/>
                <a:gd name="connsiteY8" fmla="*/ 129035 h 234420"/>
                <a:gd name="connsiteX0" fmla="*/ 824 w 915249"/>
                <a:gd name="connsiteY0" fmla="*/ 129035 h 224939"/>
                <a:gd name="connsiteX1" fmla="*/ 115124 w 915249"/>
                <a:gd name="connsiteY1" fmla="*/ 29081 h 224939"/>
                <a:gd name="connsiteX2" fmla="*/ 458024 w 915249"/>
                <a:gd name="connsiteY2" fmla="*/ 124213 h 224939"/>
                <a:gd name="connsiteX3" fmla="*/ 700911 w 915249"/>
                <a:gd name="connsiteY3" fmla="*/ 506 h 224939"/>
                <a:gd name="connsiteX4" fmla="*/ 915224 w 915249"/>
                <a:gd name="connsiteY4" fmla="*/ 129035 h 224939"/>
                <a:gd name="connsiteX5" fmla="*/ 677099 w 915249"/>
                <a:gd name="connsiteY5" fmla="*/ 224343 h 224939"/>
                <a:gd name="connsiteX6" fmla="*/ 458024 w 915249"/>
                <a:gd name="connsiteY6" fmla="*/ 124333 h 224939"/>
                <a:gd name="connsiteX7" fmla="*/ 86549 w 915249"/>
                <a:gd name="connsiteY7" fmla="*/ 214820 h 224939"/>
                <a:gd name="connsiteX8" fmla="*/ 824 w 915249"/>
                <a:gd name="connsiteY8" fmla="*/ 129035 h 224939"/>
                <a:gd name="connsiteX0" fmla="*/ 46 w 914471"/>
                <a:gd name="connsiteY0" fmla="*/ 129035 h 224935"/>
                <a:gd name="connsiteX1" fmla="*/ 114346 w 914471"/>
                <a:gd name="connsiteY1" fmla="*/ 29081 h 224935"/>
                <a:gd name="connsiteX2" fmla="*/ 457246 w 914471"/>
                <a:gd name="connsiteY2" fmla="*/ 124213 h 224935"/>
                <a:gd name="connsiteX3" fmla="*/ 700133 w 914471"/>
                <a:gd name="connsiteY3" fmla="*/ 506 h 224935"/>
                <a:gd name="connsiteX4" fmla="*/ 914446 w 914471"/>
                <a:gd name="connsiteY4" fmla="*/ 129035 h 224935"/>
                <a:gd name="connsiteX5" fmla="*/ 676321 w 914471"/>
                <a:gd name="connsiteY5" fmla="*/ 224343 h 224935"/>
                <a:gd name="connsiteX6" fmla="*/ 457246 w 914471"/>
                <a:gd name="connsiteY6" fmla="*/ 124333 h 224935"/>
                <a:gd name="connsiteX7" fmla="*/ 123871 w 914471"/>
                <a:gd name="connsiteY7" fmla="*/ 219583 h 224935"/>
                <a:gd name="connsiteX8" fmla="*/ 46 w 914471"/>
                <a:gd name="connsiteY8" fmla="*/ 129035 h 224935"/>
                <a:gd name="connsiteX0" fmla="*/ 46 w 914557"/>
                <a:gd name="connsiteY0" fmla="*/ 129035 h 220205"/>
                <a:gd name="connsiteX1" fmla="*/ 114346 w 914557"/>
                <a:gd name="connsiteY1" fmla="*/ 29081 h 220205"/>
                <a:gd name="connsiteX2" fmla="*/ 457246 w 914557"/>
                <a:gd name="connsiteY2" fmla="*/ 124213 h 220205"/>
                <a:gd name="connsiteX3" fmla="*/ 700133 w 914557"/>
                <a:gd name="connsiteY3" fmla="*/ 506 h 220205"/>
                <a:gd name="connsiteX4" fmla="*/ 914446 w 914557"/>
                <a:gd name="connsiteY4" fmla="*/ 129035 h 220205"/>
                <a:gd name="connsiteX5" fmla="*/ 804908 w 914557"/>
                <a:gd name="connsiteY5" fmla="*/ 210056 h 220205"/>
                <a:gd name="connsiteX6" fmla="*/ 457246 w 914557"/>
                <a:gd name="connsiteY6" fmla="*/ 124333 h 220205"/>
                <a:gd name="connsiteX7" fmla="*/ 123871 w 914557"/>
                <a:gd name="connsiteY7" fmla="*/ 219583 h 220205"/>
                <a:gd name="connsiteX8" fmla="*/ 46 w 914557"/>
                <a:gd name="connsiteY8" fmla="*/ 129035 h 220205"/>
                <a:gd name="connsiteX0" fmla="*/ 46 w 914493"/>
                <a:gd name="connsiteY0" fmla="*/ 129035 h 220196"/>
                <a:gd name="connsiteX1" fmla="*/ 114346 w 914493"/>
                <a:gd name="connsiteY1" fmla="*/ 29081 h 220196"/>
                <a:gd name="connsiteX2" fmla="*/ 457246 w 914493"/>
                <a:gd name="connsiteY2" fmla="*/ 124213 h 220196"/>
                <a:gd name="connsiteX3" fmla="*/ 700133 w 914493"/>
                <a:gd name="connsiteY3" fmla="*/ 506 h 220196"/>
                <a:gd name="connsiteX4" fmla="*/ 914446 w 914493"/>
                <a:gd name="connsiteY4" fmla="*/ 129035 h 220196"/>
                <a:gd name="connsiteX5" fmla="*/ 752520 w 914493"/>
                <a:gd name="connsiteY5" fmla="*/ 219581 h 220196"/>
                <a:gd name="connsiteX6" fmla="*/ 457246 w 914493"/>
                <a:gd name="connsiteY6" fmla="*/ 124333 h 220196"/>
                <a:gd name="connsiteX7" fmla="*/ 123871 w 914493"/>
                <a:gd name="connsiteY7" fmla="*/ 219583 h 220196"/>
                <a:gd name="connsiteX8" fmla="*/ 46 w 914493"/>
                <a:gd name="connsiteY8" fmla="*/ 129035 h 220196"/>
                <a:gd name="connsiteX0" fmla="*/ 46 w 914493"/>
                <a:gd name="connsiteY0" fmla="*/ 105310 h 196471"/>
                <a:gd name="connsiteX1" fmla="*/ 114346 w 914493"/>
                <a:gd name="connsiteY1" fmla="*/ 5356 h 196471"/>
                <a:gd name="connsiteX2" fmla="*/ 457246 w 914493"/>
                <a:gd name="connsiteY2" fmla="*/ 100488 h 196471"/>
                <a:gd name="connsiteX3" fmla="*/ 795383 w 914493"/>
                <a:gd name="connsiteY3" fmla="*/ 593 h 196471"/>
                <a:gd name="connsiteX4" fmla="*/ 914446 w 914493"/>
                <a:gd name="connsiteY4" fmla="*/ 105310 h 196471"/>
                <a:gd name="connsiteX5" fmla="*/ 752520 w 914493"/>
                <a:gd name="connsiteY5" fmla="*/ 195856 h 196471"/>
                <a:gd name="connsiteX6" fmla="*/ 457246 w 914493"/>
                <a:gd name="connsiteY6" fmla="*/ 100608 h 196471"/>
                <a:gd name="connsiteX7" fmla="*/ 123871 w 914493"/>
                <a:gd name="connsiteY7" fmla="*/ 195858 h 196471"/>
                <a:gd name="connsiteX8" fmla="*/ 46 w 914493"/>
                <a:gd name="connsiteY8" fmla="*/ 105310 h 196471"/>
                <a:gd name="connsiteX0" fmla="*/ 46 w 914573"/>
                <a:gd name="connsiteY0" fmla="*/ 105310 h 201211"/>
                <a:gd name="connsiteX1" fmla="*/ 114346 w 914573"/>
                <a:gd name="connsiteY1" fmla="*/ 5356 h 201211"/>
                <a:gd name="connsiteX2" fmla="*/ 457246 w 914573"/>
                <a:gd name="connsiteY2" fmla="*/ 100488 h 201211"/>
                <a:gd name="connsiteX3" fmla="*/ 795383 w 914573"/>
                <a:gd name="connsiteY3" fmla="*/ 593 h 201211"/>
                <a:gd name="connsiteX4" fmla="*/ 914446 w 914573"/>
                <a:gd name="connsiteY4" fmla="*/ 105310 h 201211"/>
                <a:gd name="connsiteX5" fmla="*/ 809670 w 914573"/>
                <a:gd name="connsiteY5" fmla="*/ 200619 h 201211"/>
                <a:gd name="connsiteX6" fmla="*/ 457246 w 914573"/>
                <a:gd name="connsiteY6" fmla="*/ 100608 h 201211"/>
                <a:gd name="connsiteX7" fmla="*/ 123871 w 914573"/>
                <a:gd name="connsiteY7" fmla="*/ 195858 h 201211"/>
                <a:gd name="connsiteX8" fmla="*/ 46 w 914573"/>
                <a:gd name="connsiteY8" fmla="*/ 105310 h 201211"/>
                <a:gd name="connsiteX0" fmla="*/ 46 w 914564"/>
                <a:gd name="connsiteY0" fmla="*/ 105310 h 196473"/>
                <a:gd name="connsiteX1" fmla="*/ 114346 w 914564"/>
                <a:gd name="connsiteY1" fmla="*/ 5356 h 196473"/>
                <a:gd name="connsiteX2" fmla="*/ 457246 w 914564"/>
                <a:gd name="connsiteY2" fmla="*/ 100488 h 196473"/>
                <a:gd name="connsiteX3" fmla="*/ 795383 w 914564"/>
                <a:gd name="connsiteY3" fmla="*/ 593 h 196473"/>
                <a:gd name="connsiteX4" fmla="*/ 914446 w 914564"/>
                <a:gd name="connsiteY4" fmla="*/ 105310 h 196473"/>
                <a:gd name="connsiteX5" fmla="*/ 807288 w 914564"/>
                <a:gd name="connsiteY5" fmla="*/ 193476 h 196473"/>
                <a:gd name="connsiteX6" fmla="*/ 457246 w 914564"/>
                <a:gd name="connsiteY6" fmla="*/ 100608 h 196473"/>
                <a:gd name="connsiteX7" fmla="*/ 123871 w 914564"/>
                <a:gd name="connsiteY7" fmla="*/ 195858 h 196473"/>
                <a:gd name="connsiteX8" fmla="*/ 46 w 914564"/>
                <a:gd name="connsiteY8" fmla="*/ 105310 h 196473"/>
                <a:gd name="connsiteX0" fmla="*/ 46 w 914564"/>
                <a:gd name="connsiteY0" fmla="*/ 100570 h 191733"/>
                <a:gd name="connsiteX1" fmla="*/ 114346 w 914564"/>
                <a:gd name="connsiteY1" fmla="*/ 616 h 191733"/>
                <a:gd name="connsiteX2" fmla="*/ 457246 w 914564"/>
                <a:gd name="connsiteY2" fmla="*/ 95748 h 191733"/>
                <a:gd name="connsiteX3" fmla="*/ 812052 w 914564"/>
                <a:gd name="connsiteY3" fmla="*/ 615 h 191733"/>
                <a:gd name="connsiteX4" fmla="*/ 914446 w 914564"/>
                <a:gd name="connsiteY4" fmla="*/ 100570 h 191733"/>
                <a:gd name="connsiteX5" fmla="*/ 807288 w 914564"/>
                <a:gd name="connsiteY5" fmla="*/ 188736 h 191733"/>
                <a:gd name="connsiteX6" fmla="*/ 457246 w 914564"/>
                <a:gd name="connsiteY6" fmla="*/ 95868 h 191733"/>
                <a:gd name="connsiteX7" fmla="*/ 123871 w 914564"/>
                <a:gd name="connsiteY7" fmla="*/ 191118 h 191733"/>
                <a:gd name="connsiteX8" fmla="*/ 46 w 914564"/>
                <a:gd name="connsiteY8" fmla="*/ 100570 h 191733"/>
                <a:gd name="connsiteX0" fmla="*/ 46 w 914564"/>
                <a:gd name="connsiteY0" fmla="*/ 100570 h 191747"/>
                <a:gd name="connsiteX1" fmla="*/ 114346 w 914564"/>
                <a:gd name="connsiteY1" fmla="*/ 616 h 191747"/>
                <a:gd name="connsiteX2" fmla="*/ 457246 w 914564"/>
                <a:gd name="connsiteY2" fmla="*/ 95748 h 191747"/>
                <a:gd name="connsiteX3" fmla="*/ 812052 w 914564"/>
                <a:gd name="connsiteY3" fmla="*/ 615 h 191747"/>
                <a:gd name="connsiteX4" fmla="*/ 914446 w 914564"/>
                <a:gd name="connsiteY4" fmla="*/ 100570 h 191747"/>
                <a:gd name="connsiteX5" fmla="*/ 807288 w 914564"/>
                <a:gd name="connsiteY5" fmla="*/ 188736 h 191747"/>
                <a:gd name="connsiteX6" fmla="*/ 474447 w 914564"/>
                <a:gd name="connsiteY6" fmla="*/ 98249 h 191747"/>
                <a:gd name="connsiteX7" fmla="*/ 123871 w 914564"/>
                <a:gd name="connsiteY7" fmla="*/ 191118 h 191747"/>
                <a:gd name="connsiteX8" fmla="*/ 46 w 914564"/>
                <a:gd name="connsiteY8" fmla="*/ 100570 h 191747"/>
                <a:gd name="connsiteX0" fmla="*/ 46 w 914564"/>
                <a:gd name="connsiteY0" fmla="*/ 100582 h 191759"/>
                <a:gd name="connsiteX1" fmla="*/ 114346 w 914564"/>
                <a:gd name="connsiteY1" fmla="*/ 628 h 191759"/>
                <a:gd name="connsiteX2" fmla="*/ 477314 w 914564"/>
                <a:gd name="connsiteY2" fmla="*/ 93379 h 191759"/>
                <a:gd name="connsiteX3" fmla="*/ 812052 w 914564"/>
                <a:gd name="connsiteY3" fmla="*/ 627 h 191759"/>
                <a:gd name="connsiteX4" fmla="*/ 914446 w 914564"/>
                <a:gd name="connsiteY4" fmla="*/ 100582 h 191759"/>
                <a:gd name="connsiteX5" fmla="*/ 807288 w 914564"/>
                <a:gd name="connsiteY5" fmla="*/ 188748 h 191759"/>
                <a:gd name="connsiteX6" fmla="*/ 474447 w 914564"/>
                <a:gd name="connsiteY6" fmla="*/ 98261 h 191759"/>
                <a:gd name="connsiteX7" fmla="*/ 123871 w 914564"/>
                <a:gd name="connsiteY7" fmla="*/ 191130 h 191759"/>
                <a:gd name="connsiteX8" fmla="*/ 46 w 914564"/>
                <a:gd name="connsiteY8" fmla="*/ 100582 h 191759"/>
                <a:gd name="connsiteX0" fmla="*/ 46 w 914564"/>
                <a:gd name="connsiteY0" fmla="*/ 100582 h 191773"/>
                <a:gd name="connsiteX1" fmla="*/ 114346 w 914564"/>
                <a:gd name="connsiteY1" fmla="*/ 628 h 191773"/>
                <a:gd name="connsiteX2" fmla="*/ 477314 w 914564"/>
                <a:gd name="connsiteY2" fmla="*/ 93379 h 191773"/>
                <a:gd name="connsiteX3" fmla="*/ 812052 w 914564"/>
                <a:gd name="connsiteY3" fmla="*/ 627 h 191773"/>
                <a:gd name="connsiteX4" fmla="*/ 914446 w 914564"/>
                <a:gd name="connsiteY4" fmla="*/ 100582 h 191773"/>
                <a:gd name="connsiteX5" fmla="*/ 807288 w 914564"/>
                <a:gd name="connsiteY5" fmla="*/ 188748 h 191773"/>
                <a:gd name="connsiteX6" fmla="*/ 471580 w 914564"/>
                <a:gd name="connsiteY6" fmla="*/ 100643 h 191773"/>
                <a:gd name="connsiteX7" fmla="*/ 123871 w 914564"/>
                <a:gd name="connsiteY7" fmla="*/ 191130 h 191773"/>
                <a:gd name="connsiteX8" fmla="*/ 46 w 914564"/>
                <a:gd name="connsiteY8" fmla="*/ 100582 h 191773"/>
                <a:gd name="connsiteX0" fmla="*/ 46 w 914564"/>
                <a:gd name="connsiteY0" fmla="*/ 100582 h 191745"/>
                <a:gd name="connsiteX1" fmla="*/ 114346 w 914564"/>
                <a:gd name="connsiteY1" fmla="*/ 628 h 191745"/>
                <a:gd name="connsiteX2" fmla="*/ 477314 w 914564"/>
                <a:gd name="connsiteY2" fmla="*/ 93379 h 191745"/>
                <a:gd name="connsiteX3" fmla="*/ 812052 w 914564"/>
                <a:gd name="connsiteY3" fmla="*/ 627 h 191745"/>
                <a:gd name="connsiteX4" fmla="*/ 914446 w 914564"/>
                <a:gd name="connsiteY4" fmla="*/ 100582 h 191745"/>
                <a:gd name="connsiteX5" fmla="*/ 807288 w 914564"/>
                <a:gd name="connsiteY5" fmla="*/ 188748 h 191745"/>
                <a:gd name="connsiteX6" fmla="*/ 471580 w 914564"/>
                <a:gd name="connsiteY6" fmla="*/ 95880 h 191745"/>
                <a:gd name="connsiteX7" fmla="*/ 123871 w 914564"/>
                <a:gd name="connsiteY7" fmla="*/ 191130 h 191745"/>
                <a:gd name="connsiteX8" fmla="*/ 46 w 914564"/>
                <a:gd name="connsiteY8" fmla="*/ 100582 h 191745"/>
                <a:gd name="connsiteX0" fmla="*/ 46 w 914564"/>
                <a:gd name="connsiteY0" fmla="*/ 100570 h 191733"/>
                <a:gd name="connsiteX1" fmla="*/ 114346 w 914564"/>
                <a:gd name="connsiteY1" fmla="*/ 616 h 191733"/>
                <a:gd name="connsiteX2" fmla="*/ 467280 w 914564"/>
                <a:gd name="connsiteY2" fmla="*/ 95748 h 191733"/>
                <a:gd name="connsiteX3" fmla="*/ 812052 w 914564"/>
                <a:gd name="connsiteY3" fmla="*/ 615 h 191733"/>
                <a:gd name="connsiteX4" fmla="*/ 914446 w 914564"/>
                <a:gd name="connsiteY4" fmla="*/ 100570 h 191733"/>
                <a:gd name="connsiteX5" fmla="*/ 807288 w 914564"/>
                <a:gd name="connsiteY5" fmla="*/ 188736 h 191733"/>
                <a:gd name="connsiteX6" fmla="*/ 471580 w 914564"/>
                <a:gd name="connsiteY6" fmla="*/ 95868 h 191733"/>
                <a:gd name="connsiteX7" fmla="*/ 123871 w 914564"/>
                <a:gd name="connsiteY7" fmla="*/ 191118 h 191733"/>
                <a:gd name="connsiteX8" fmla="*/ 46 w 914564"/>
                <a:gd name="connsiteY8" fmla="*/ 100570 h 191733"/>
                <a:gd name="connsiteX0" fmla="*/ 1 w 914519"/>
                <a:gd name="connsiteY0" fmla="*/ 100570 h 191733"/>
                <a:gd name="connsiteX1" fmla="*/ 124335 w 914519"/>
                <a:gd name="connsiteY1" fmla="*/ 616 h 191733"/>
                <a:gd name="connsiteX2" fmla="*/ 467235 w 914519"/>
                <a:gd name="connsiteY2" fmla="*/ 95748 h 191733"/>
                <a:gd name="connsiteX3" fmla="*/ 812007 w 914519"/>
                <a:gd name="connsiteY3" fmla="*/ 615 h 191733"/>
                <a:gd name="connsiteX4" fmla="*/ 914401 w 914519"/>
                <a:gd name="connsiteY4" fmla="*/ 100570 h 191733"/>
                <a:gd name="connsiteX5" fmla="*/ 807243 w 914519"/>
                <a:gd name="connsiteY5" fmla="*/ 188736 h 191733"/>
                <a:gd name="connsiteX6" fmla="*/ 471535 w 914519"/>
                <a:gd name="connsiteY6" fmla="*/ 95868 h 191733"/>
                <a:gd name="connsiteX7" fmla="*/ 123826 w 914519"/>
                <a:gd name="connsiteY7" fmla="*/ 191118 h 191733"/>
                <a:gd name="connsiteX8" fmla="*/ 1 w 914519"/>
                <a:gd name="connsiteY8" fmla="*/ 100570 h 191733"/>
                <a:gd name="connsiteX0" fmla="*/ 1 w 914519"/>
                <a:gd name="connsiteY0" fmla="*/ 100570 h 191733"/>
                <a:gd name="connsiteX1" fmla="*/ 124335 w 914519"/>
                <a:gd name="connsiteY1" fmla="*/ 616 h 191733"/>
                <a:gd name="connsiteX2" fmla="*/ 467235 w 914519"/>
                <a:gd name="connsiteY2" fmla="*/ 95748 h 191733"/>
                <a:gd name="connsiteX3" fmla="*/ 804839 w 914519"/>
                <a:gd name="connsiteY3" fmla="*/ 615 h 191733"/>
                <a:gd name="connsiteX4" fmla="*/ 914401 w 914519"/>
                <a:gd name="connsiteY4" fmla="*/ 100570 h 191733"/>
                <a:gd name="connsiteX5" fmla="*/ 807243 w 914519"/>
                <a:gd name="connsiteY5" fmla="*/ 188736 h 191733"/>
                <a:gd name="connsiteX6" fmla="*/ 471535 w 914519"/>
                <a:gd name="connsiteY6" fmla="*/ 95868 h 191733"/>
                <a:gd name="connsiteX7" fmla="*/ 123826 w 914519"/>
                <a:gd name="connsiteY7" fmla="*/ 191118 h 191733"/>
                <a:gd name="connsiteX8" fmla="*/ 1 w 914519"/>
                <a:gd name="connsiteY8" fmla="*/ 100570 h 191733"/>
                <a:gd name="connsiteX0" fmla="*/ 18 w 914536"/>
                <a:gd name="connsiteY0" fmla="*/ 100570 h 189363"/>
                <a:gd name="connsiteX1" fmla="*/ 124352 w 914536"/>
                <a:gd name="connsiteY1" fmla="*/ 616 h 189363"/>
                <a:gd name="connsiteX2" fmla="*/ 467252 w 914536"/>
                <a:gd name="connsiteY2" fmla="*/ 95748 h 189363"/>
                <a:gd name="connsiteX3" fmla="*/ 804856 w 914536"/>
                <a:gd name="connsiteY3" fmla="*/ 615 h 189363"/>
                <a:gd name="connsiteX4" fmla="*/ 914418 w 914536"/>
                <a:gd name="connsiteY4" fmla="*/ 100570 h 189363"/>
                <a:gd name="connsiteX5" fmla="*/ 807260 w 914536"/>
                <a:gd name="connsiteY5" fmla="*/ 188736 h 189363"/>
                <a:gd name="connsiteX6" fmla="*/ 471552 w 914536"/>
                <a:gd name="connsiteY6" fmla="*/ 95868 h 189363"/>
                <a:gd name="connsiteX7" fmla="*/ 118109 w 914536"/>
                <a:gd name="connsiteY7" fmla="*/ 188737 h 189363"/>
                <a:gd name="connsiteX8" fmla="*/ 18 w 914536"/>
                <a:gd name="connsiteY8" fmla="*/ 100570 h 189363"/>
                <a:gd name="connsiteX0" fmla="*/ 2 w 914520"/>
                <a:gd name="connsiteY0" fmla="*/ 100570 h 189363"/>
                <a:gd name="connsiteX1" fmla="*/ 124336 w 914520"/>
                <a:gd name="connsiteY1" fmla="*/ 616 h 189363"/>
                <a:gd name="connsiteX2" fmla="*/ 467236 w 914520"/>
                <a:gd name="connsiteY2" fmla="*/ 95748 h 189363"/>
                <a:gd name="connsiteX3" fmla="*/ 804840 w 914520"/>
                <a:gd name="connsiteY3" fmla="*/ 615 h 189363"/>
                <a:gd name="connsiteX4" fmla="*/ 914402 w 914520"/>
                <a:gd name="connsiteY4" fmla="*/ 100570 h 189363"/>
                <a:gd name="connsiteX5" fmla="*/ 807244 w 914520"/>
                <a:gd name="connsiteY5" fmla="*/ 188736 h 189363"/>
                <a:gd name="connsiteX6" fmla="*/ 471536 w 914520"/>
                <a:gd name="connsiteY6" fmla="*/ 95868 h 189363"/>
                <a:gd name="connsiteX7" fmla="*/ 122394 w 914520"/>
                <a:gd name="connsiteY7" fmla="*/ 188737 h 189363"/>
                <a:gd name="connsiteX8" fmla="*/ 2 w 914520"/>
                <a:gd name="connsiteY8" fmla="*/ 100570 h 189363"/>
                <a:gd name="connsiteX0" fmla="*/ 393 w 914911"/>
                <a:gd name="connsiteY0" fmla="*/ 103512 h 192305"/>
                <a:gd name="connsiteX1" fmla="*/ 98746 w 914911"/>
                <a:gd name="connsiteY1" fmla="*/ 600 h 192305"/>
                <a:gd name="connsiteX2" fmla="*/ 467627 w 914911"/>
                <a:gd name="connsiteY2" fmla="*/ 98690 h 192305"/>
                <a:gd name="connsiteX3" fmla="*/ 805231 w 914911"/>
                <a:gd name="connsiteY3" fmla="*/ 3557 h 192305"/>
                <a:gd name="connsiteX4" fmla="*/ 914793 w 914911"/>
                <a:gd name="connsiteY4" fmla="*/ 103512 h 192305"/>
                <a:gd name="connsiteX5" fmla="*/ 807635 w 914911"/>
                <a:gd name="connsiteY5" fmla="*/ 191678 h 192305"/>
                <a:gd name="connsiteX6" fmla="*/ 471927 w 914911"/>
                <a:gd name="connsiteY6" fmla="*/ 98810 h 192305"/>
                <a:gd name="connsiteX7" fmla="*/ 122785 w 914911"/>
                <a:gd name="connsiteY7" fmla="*/ 191679 h 192305"/>
                <a:gd name="connsiteX8" fmla="*/ 393 w 914911"/>
                <a:gd name="connsiteY8" fmla="*/ 103512 h 192305"/>
                <a:gd name="connsiteX0" fmla="*/ 3 w 914521"/>
                <a:gd name="connsiteY0" fmla="*/ 103512 h 195249"/>
                <a:gd name="connsiteX1" fmla="*/ 98356 w 914521"/>
                <a:gd name="connsiteY1" fmla="*/ 600 h 195249"/>
                <a:gd name="connsiteX2" fmla="*/ 467237 w 914521"/>
                <a:gd name="connsiteY2" fmla="*/ 98690 h 195249"/>
                <a:gd name="connsiteX3" fmla="*/ 804841 w 914521"/>
                <a:gd name="connsiteY3" fmla="*/ 3557 h 195249"/>
                <a:gd name="connsiteX4" fmla="*/ 914403 w 914521"/>
                <a:gd name="connsiteY4" fmla="*/ 103512 h 195249"/>
                <a:gd name="connsiteX5" fmla="*/ 807245 w 914521"/>
                <a:gd name="connsiteY5" fmla="*/ 191678 h 195249"/>
                <a:gd name="connsiteX6" fmla="*/ 471537 w 914521"/>
                <a:gd name="connsiteY6" fmla="*/ 98810 h 195249"/>
                <a:gd name="connsiteX7" fmla="*/ 96414 w 914521"/>
                <a:gd name="connsiteY7" fmla="*/ 194637 h 195249"/>
                <a:gd name="connsiteX8" fmla="*/ 3 w 914521"/>
                <a:gd name="connsiteY8" fmla="*/ 103512 h 195249"/>
                <a:gd name="connsiteX0" fmla="*/ 3 w 914948"/>
                <a:gd name="connsiteY0" fmla="*/ 103512 h 195249"/>
                <a:gd name="connsiteX1" fmla="*/ 98356 w 914948"/>
                <a:gd name="connsiteY1" fmla="*/ 600 h 195249"/>
                <a:gd name="connsiteX2" fmla="*/ 467237 w 914948"/>
                <a:gd name="connsiteY2" fmla="*/ 98690 h 195249"/>
                <a:gd name="connsiteX3" fmla="*/ 804841 w 914948"/>
                <a:gd name="connsiteY3" fmla="*/ 3557 h 195249"/>
                <a:gd name="connsiteX4" fmla="*/ 914403 w 914948"/>
                <a:gd name="connsiteY4" fmla="*/ 103512 h 195249"/>
                <a:gd name="connsiteX5" fmla="*/ 838422 w 914948"/>
                <a:gd name="connsiteY5" fmla="*/ 191678 h 195249"/>
                <a:gd name="connsiteX6" fmla="*/ 471537 w 914948"/>
                <a:gd name="connsiteY6" fmla="*/ 98810 h 195249"/>
                <a:gd name="connsiteX7" fmla="*/ 96414 w 914948"/>
                <a:gd name="connsiteY7" fmla="*/ 194637 h 195249"/>
                <a:gd name="connsiteX8" fmla="*/ 3 w 914948"/>
                <a:gd name="connsiteY8" fmla="*/ 103512 h 195249"/>
                <a:gd name="connsiteX0" fmla="*/ 3 w 914948"/>
                <a:gd name="connsiteY0" fmla="*/ 106457 h 198194"/>
                <a:gd name="connsiteX1" fmla="*/ 98356 w 914948"/>
                <a:gd name="connsiteY1" fmla="*/ 3545 h 198194"/>
                <a:gd name="connsiteX2" fmla="*/ 467237 w 914948"/>
                <a:gd name="connsiteY2" fmla="*/ 101635 h 198194"/>
                <a:gd name="connsiteX3" fmla="*/ 833420 w 914948"/>
                <a:gd name="connsiteY3" fmla="*/ 585 h 198194"/>
                <a:gd name="connsiteX4" fmla="*/ 914403 w 914948"/>
                <a:gd name="connsiteY4" fmla="*/ 106457 h 198194"/>
                <a:gd name="connsiteX5" fmla="*/ 838422 w 914948"/>
                <a:gd name="connsiteY5" fmla="*/ 194623 h 198194"/>
                <a:gd name="connsiteX6" fmla="*/ 471537 w 914948"/>
                <a:gd name="connsiteY6" fmla="*/ 101755 h 198194"/>
                <a:gd name="connsiteX7" fmla="*/ 96414 w 914948"/>
                <a:gd name="connsiteY7" fmla="*/ 197582 h 198194"/>
                <a:gd name="connsiteX8" fmla="*/ 3 w 914948"/>
                <a:gd name="connsiteY8" fmla="*/ 106457 h 198194"/>
                <a:gd name="connsiteX0" fmla="*/ 3 w 914633"/>
                <a:gd name="connsiteY0" fmla="*/ 106457 h 198196"/>
                <a:gd name="connsiteX1" fmla="*/ 98356 w 914633"/>
                <a:gd name="connsiteY1" fmla="*/ 3545 h 198196"/>
                <a:gd name="connsiteX2" fmla="*/ 467237 w 914633"/>
                <a:gd name="connsiteY2" fmla="*/ 101635 h 198196"/>
                <a:gd name="connsiteX3" fmla="*/ 833420 w 914633"/>
                <a:gd name="connsiteY3" fmla="*/ 585 h 198196"/>
                <a:gd name="connsiteX4" fmla="*/ 914403 w 914633"/>
                <a:gd name="connsiteY4" fmla="*/ 106457 h 198196"/>
                <a:gd name="connsiteX5" fmla="*/ 825431 w 914633"/>
                <a:gd name="connsiteY5" fmla="*/ 191664 h 198196"/>
                <a:gd name="connsiteX6" fmla="*/ 471537 w 914633"/>
                <a:gd name="connsiteY6" fmla="*/ 101755 h 198196"/>
                <a:gd name="connsiteX7" fmla="*/ 96414 w 914633"/>
                <a:gd name="connsiteY7" fmla="*/ 197582 h 198196"/>
                <a:gd name="connsiteX8" fmla="*/ 3 w 914633"/>
                <a:gd name="connsiteY8" fmla="*/ 106457 h 198196"/>
                <a:gd name="connsiteX0" fmla="*/ 3 w 914633"/>
                <a:gd name="connsiteY0" fmla="*/ 106457 h 198197"/>
                <a:gd name="connsiteX1" fmla="*/ 98356 w 914633"/>
                <a:gd name="connsiteY1" fmla="*/ 3545 h 198197"/>
                <a:gd name="connsiteX2" fmla="*/ 467237 w 914633"/>
                <a:gd name="connsiteY2" fmla="*/ 101635 h 198197"/>
                <a:gd name="connsiteX3" fmla="*/ 820430 w 914633"/>
                <a:gd name="connsiteY3" fmla="*/ 585 h 198197"/>
                <a:gd name="connsiteX4" fmla="*/ 914403 w 914633"/>
                <a:gd name="connsiteY4" fmla="*/ 106457 h 198197"/>
                <a:gd name="connsiteX5" fmla="*/ 825431 w 914633"/>
                <a:gd name="connsiteY5" fmla="*/ 191664 h 198197"/>
                <a:gd name="connsiteX6" fmla="*/ 471537 w 914633"/>
                <a:gd name="connsiteY6" fmla="*/ 101755 h 198197"/>
                <a:gd name="connsiteX7" fmla="*/ 96414 w 914633"/>
                <a:gd name="connsiteY7" fmla="*/ 197582 h 198197"/>
                <a:gd name="connsiteX8" fmla="*/ 3 w 914633"/>
                <a:gd name="connsiteY8" fmla="*/ 106457 h 198197"/>
                <a:gd name="connsiteX0" fmla="*/ 3 w 914568"/>
                <a:gd name="connsiteY0" fmla="*/ 106457 h 198197"/>
                <a:gd name="connsiteX1" fmla="*/ 98356 w 914568"/>
                <a:gd name="connsiteY1" fmla="*/ 3545 h 198197"/>
                <a:gd name="connsiteX2" fmla="*/ 467237 w 914568"/>
                <a:gd name="connsiteY2" fmla="*/ 101635 h 198197"/>
                <a:gd name="connsiteX3" fmla="*/ 820430 w 914568"/>
                <a:gd name="connsiteY3" fmla="*/ 585 h 198197"/>
                <a:gd name="connsiteX4" fmla="*/ 914403 w 914568"/>
                <a:gd name="connsiteY4" fmla="*/ 106457 h 198197"/>
                <a:gd name="connsiteX5" fmla="*/ 817636 w 914568"/>
                <a:gd name="connsiteY5" fmla="*/ 191664 h 198197"/>
                <a:gd name="connsiteX6" fmla="*/ 471537 w 914568"/>
                <a:gd name="connsiteY6" fmla="*/ 101755 h 198197"/>
                <a:gd name="connsiteX7" fmla="*/ 96414 w 914568"/>
                <a:gd name="connsiteY7" fmla="*/ 197582 h 198197"/>
                <a:gd name="connsiteX8" fmla="*/ 3 w 914568"/>
                <a:gd name="connsiteY8" fmla="*/ 106457 h 198197"/>
                <a:gd name="connsiteX0" fmla="*/ 3 w 911987"/>
                <a:gd name="connsiteY0" fmla="*/ 106457 h 198197"/>
                <a:gd name="connsiteX1" fmla="*/ 98356 w 911987"/>
                <a:gd name="connsiteY1" fmla="*/ 3545 h 198197"/>
                <a:gd name="connsiteX2" fmla="*/ 467237 w 911987"/>
                <a:gd name="connsiteY2" fmla="*/ 101635 h 198197"/>
                <a:gd name="connsiteX3" fmla="*/ 820430 w 911987"/>
                <a:gd name="connsiteY3" fmla="*/ 585 h 198197"/>
                <a:gd name="connsiteX4" fmla="*/ 911805 w 911987"/>
                <a:gd name="connsiteY4" fmla="*/ 97580 h 198197"/>
                <a:gd name="connsiteX5" fmla="*/ 817636 w 911987"/>
                <a:gd name="connsiteY5" fmla="*/ 191664 h 198197"/>
                <a:gd name="connsiteX6" fmla="*/ 471537 w 911987"/>
                <a:gd name="connsiteY6" fmla="*/ 101755 h 198197"/>
                <a:gd name="connsiteX7" fmla="*/ 96414 w 911987"/>
                <a:gd name="connsiteY7" fmla="*/ 197582 h 198197"/>
                <a:gd name="connsiteX8" fmla="*/ 3 w 911987"/>
                <a:gd name="connsiteY8" fmla="*/ 106457 h 198197"/>
                <a:gd name="connsiteX0" fmla="*/ 3 w 911987"/>
                <a:gd name="connsiteY0" fmla="*/ 97581 h 198197"/>
                <a:gd name="connsiteX1" fmla="*/ 98356 w 911987"/>
                <a:gd name="connsiteY1" fmla="*/ 3545 h 198197"/>
                <a:gd name="connsiteX2" fmla="*/ 467237 w 911987"/>
                <a:gd name="connsiteY2" fmla="*/ 101635 h 198197"/>
                <a:gd name="connsiteX3" fmla="*/ 820430 w 911987"/>
                <a:gd name="connsiteY3" fmla="*/ 585 h 198197"/>
                <a:gd name="connsiteX4" fmla="*/ 911805 w 911987"/>
                <a:gd name="connsiteY4" fmla="*/ 97580 h 198197"/>
                <a:gd name="connsiteX5" fmla="*/ 817636 w 911987"/>
                <a:gd name="connsiteY5" fmla="*/ 191664 h 198197"/>
                <a:gd name="connsiteX6" fmla="*/ 471537 w 911987"/>
                <a:gd name="connsiteY6" fmla="*/ 101755 h 198197"/>
                <a:gd name="connsiteX7" fmla="*/ 96414 w 911987"/>
                <a:gd name="connsiteY7" fmla="*/ 197582 h 198197"/>
                <a:gd name="connsiteX8" fmla="*/ 3 w 911987"/>
                <a:gd name="connsiteY8" fmla="*/ 97581 h 198197"/>
                <a:gd name="connsiteX0" fmla="*/ 3 w 914586"/>
                <a:gd name="connsiteY0" fmla="*/ 100654 h 198197"/>
                <a:gd name="connsiteX1" fmla="*/ 100955 w 914586"/>
                <a:gd name="connsiteY1" fmla="*/ 3545 h 198197"/>
                <a:gd name="connsiteX2" fmla="*/ 469836 w 914586"/>
                <a:gd name="connsiteY2" fmla="*/ 101635 h 198197"/>
                <a:gd name="connsiteX3" fmla="*/ 823029 w 914586"/>
                <a:gd name="connsiteY3" fmla="*/ 585 h 198197"/>
                <a:gd name="connsiteX4" fmla="*/ 914404 w 914586"/>
                <a:gd name="connsiteY4" fmla="*/ 97580 h 198197"/>
                <a:gd name="connsiteX5" fmla="*/ 820235 w 914586"/>
                <a:gd name="connsiteY5" fmla="*/ 191664 h 198197"/>
                <a:gd name="connsiteX6" fmla="*/ 474136 w 914586"/>
                <a:gd name="connsiteY6" fmla="*/ 101755 h 198197"/>
                <a:gd name="connsiteX7" fmla="*/ 99013 w 914586"/>
                <a:gd name="connsiteY7" fmla="*/ 197582 h 198197"/>
                <a:gd name="connsiteX8" fmla="*/ 3 w 914586"/>
                <a:gd name="connsiteY8" fmla="*/ 100654 h 198197"/>
                <a:gd name="connsiteX0" fmla="*/ 3 w 917167"/>
                <a:gd name="connsiteY0" fmla="*/ 100654 h 198197"/>
                <a:gd name="connsiteX1" fmla="*/ 100955 w 917167"/>
                <a:gd name="connsiteY1" fmla="*/ 3545 h 198197"/>
                <a:gd name="connsiteX2" fmla="*/ 469836 w 917167"/>
                <a:gd name="connsiteY2" fmla="*/ 101635 h 198197"/>
                <a:gd name="connsiteX3" fmla="*/ 823029 w 917167"/>
                <a:gd name="connsiteY3" fmla="*/ 585 h 198197"/>
                <a:gd name="connsiteX4" fmla="*/ 917002 w 917167"/>
                <a:gd name="connsiteY4" fmla="*/ 101677 h 198197"/>
                <a:gd name="connsiteX5" fmla="*/ 820235 w 917167"/>
                <a:gd name="connsiteY5" fmla="*/ 191664 h 198197"/>
                <a:gd name="connsiteX6" fmla="*/ 474136 w 917167"/>
                <a:gd name="connsiteY6" fmla="*/ 101755 h 198197"/>
                <a:gd name="connsiteX7" fmla="*/ 99013 w 917167"/>
                <a:gd name="connsiteY7" fmla="*/ 197582 h 198197"/>
                <a:gd name="connsiteX8" fmla="*/ 3 w 917167"/>
                <a:gd name="connsiteY8" fmla="*/ 100654 h 198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7167" h="198197">
                  <a:moveTo>
                    <a:pt x="3" y="100654"/>
                  </a:moveTo>
                  <a:cubicBezTo>
                    <a:pt x="327" y="68315"/>
                    <a:pt x="24755" y="13080"/>
                    <a:pt x="100955" y="3545"/>
                  </a:cubicBezTo>
                  <a:cubicBezTo>
                    <a:pt x="177155" y="-5990"/>
                    <a:pt x="349490" y="102128"/>
                    <a:pt x="469836" y="101635"/>
                  </a:cubicBezTo>
                  <a:cubicBezTo>
                    <a:pt x="590182" y="101142"/>
                    <a:pt x="746829" y="-8950"/>
                    <a:pt x="823029" y="585"/>
                  </a:cubicBezTo>
                  <a:cubicBezTo>
                    <a:pt x="899229" y="10120"/>
                    <a:pt x="914621" y="79452"/>
                    <a:pt x="917002" y="101677"/>
                  </a:cubicBezTo>
                  <a:cubicBezTo>
                    <a:pt x="919383" y="123902"/>
                    <a:pt x="896435" y="182129"/>
                    <a:pt x="820235" y="191664"/>
                  </a:cubicBezTo>
                  <a:cubicBezTo>
                    <a:pt x="744035" y="201199"/>
                    <a:pt x="594340" y="100769"/>
                    <a:pt x="474136" y="101755"/>
                  </a:cubicBezTo>
                  <a:cubicBezTo>
                    <a:pt x="353932" y="102741"/>
                    <a:pt x="175213" y="207117"/>
                    <a:pt x="99013" y="197582"/>
                  </a:cubicBezTo>
                  <a:cubicBezTo>
                    <a:pt x="22813" y="188047"/>
                    <a:pt x="-321" y="132993"/>
                    <a:pt x="3" y="100654"/>
                  </a:cubicBezTo>
                  <a:close/>
                </a:path>
              </a:pathLst>
            </a:custGeom>
            <a:solidFill>
              <a:srgbClr val="FBFE7E"/>
            </a:solidFill>
            <a:ln>
              <a:solidFill>
                <a:srgbClr val="E164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68" name="Oval 23"/>
            <p:cNvSpPr/>
            <p:nvPr/>
          </p:nvSpPr>
          <p:spPr>
            <a:xfrm rot="5400000">
              <a:off x="5516288" y="1422248"/>
              <a:ext cx="562857" cy="104786"/>
            </a:xfrm>
            <a:custGeom>
              <a:avLst/>
              <a:gdLst>
                <a:gd name="connsiteX0" fmla="*/ 0 w 914400"/>
                <a:gd name="connsiteY0" fmla="*/ 57210 h 114419"/>
                <a:gd name="connsiteX1" fmla="*/ 457200 w 914400"/>
                <a:gd name="connsiteY1" fmla="*/ 0 h 114419"/>
                <a:gd name="connsiteX2" fmla="*/ 914400 w 914400"/>
                <a:gd name="connsiteY2" fmla="*/ 57210 h 114419"/>
                <a:gd name="connsiteX3" fmla="*/ 457200 w 914400"/>
                <a:gd name="connsiteY3" fmla="*/ 114420 h 114419"/>
                <a:gd name="connsiteX4" fmla="*/ 0 w 914400"/>
                <a:gd name="connsiteY4" fmla="*/ 57210 h 114419"/>
                <a:gd name="connsiteX0" fmla="*/ 9508 w 923908"/>
                <a:gd name="connsiteY0" fmla="*/ 57210 h 124600"/>
                <a:gd name="connsiteX1" fmla="*/ 466708 w 923908"/>
                <a:gd name="connsiteY1" fmla="*/ 0 h 124600"/>
                <a:gd name="connsiteX2" fmla="*/ 923908 w 923908"/>
                <a:gd name="connsiteY2" fmla="*/ 57210 h 124600"/>
                <a:gd name="connsiteX3" fmla="*/ 466708 w 923908"/>
                <a:gd name="connsiteY3" fmla="*/ 114420 h 124600"/>
                <a:gd name="connsiteX4" fmla="*/ 180958 w 923908"/>
                <a:gd name="connsiteY4" fmla="*/ 119182 h 124600"/>
                <a:gd name="connsiteX5" fmla="*/ 9508 w 923908"/>
                <a:gd name="connsiteY5" fmla="*/ 57210 h 124600"/>
                <a:gd name="connsiteX0" fmla="*/ 9508 w 927241"/>
                <a:gd name="connsiteY0" fmla="*/ 57210 h 153918"/>
                <a:gd name="connsiteX1" fmla="*/ 466708 w 927241"/>
                <a:gd name="connsiteY1" fmla="*/ 0 h 153918"/>
                <a:gd name="connsiteX2" fmla="*/ 923908 w 927241"/>
                <a:gd name="connsiteY2" fmla="*/ 57210 h 153918"/>
                <a:gd name="connsiteX3" fmla="*/ 685783 w 927241"/>
                <a:gd name="connsiteY3" fmla="*/ 152518 h 153918"/>
                <a:gd name="connsiteX4" fmla="*/ 466708 w 927241"/>
                <a:gd name="connsiteY4" fmla="*/ 114420 h 153918"/>
                <a:gd name="connsiteX5" fmla="*/ 180958 w 927241"/>
                <a:gd name="connsiteY5" fmla="*/ 119182 h 153918"/>
                <a:gd name="connsiteX6" fmla="*/ 9508 w 927241"/>
                <a:gd name="connsiteY6" fmla="*/ 57210 h 153918"/>
                <a:gd name="connsiteX0" fmla="*/ 8573 w 926306"/>
                <a:gd name="connsiteY0" fmla="*/ 57210 h 163144"/>
                <a:gd name="connsiteX1" fmla="*/ 465773 w 926306"/>
                <a:gd name="connsiteY1" fmla="*/ 0 h 163144"/>
                <a:gd name="connsiteX2" fmla="*/ 922973 w 926306"/>
                <a:gd name="connsiteY2" fmla="*/ 57210 h 163144"/>
                <a:gd name="connsiteX3" fmla="*/ 684848 w 926306"/>
                <a:gd name="connsiteY3" fmla="*/ 152518 h 163144"/>
                <a:gd name="connsiteX4" fmla="*/ 465773 w 926306"/>
                <a:gd name="connsiteY4" fmla="*/ 114420 h 163144"/>
                <a:gd name="connsiteX5" fmla="*/ 189548 w 926306"/>
                <a:gd name="connsiteY5" fmla="*/ 162045 h 163144"/>
                <a:gd name="connsiteX6" fmla="*/ 8573 w 926306"/>
                <a:gd name="connsiteY6" fmla="*/ 57210 h 163144"/>
                <a:gd name="connsiteX0" fmla="*/ 0 w 917733"/>
                <a:gd name="connsiteY0" fmla="*/ 134261 h 240195"/>
                <a:gd name="connsiteX1" fmla="*/ 180975 w 917733"/>
                <a:gd name="connsiteY1" fmla="*/ 969 h 240195"/>
                <a:gd name="connsiteX2" fmla="*/ 457200 w 917733"/>
                <a:gd name="connsiteY2" fmla="*/ 77051 h 240195"/>
                <a:gd name="connsiteX3" fmla="*/ 914400 w 917733"/>
                <a:gd name="connsiteY3" fmla="*/ 134261 h 240195"/>
                <a:gd name="connsiteX4" fmla="*/ 676275 w 917733"/>
                <a:gd name="connsiteY4" fmla="*/ 229569 h 240195"/>
                <a:gd name="connsiteX5" fmla="*/ 457200 w 917733"/>
                <a:gd name="connsiteY5" fmla="*/ 191471 h 240195"/>
                <a:gd name="connsiteX6" fmla="*/ 180975 w 917733"/>
                <a:gd name="connsiteY6" fmla="*/ 239096 h 240195"/>
                <a:gd name="connsiteX7" fmla="*/ 0 w 917733"/>
                <a:gd name="connsiteY7" fmla="*/ 134261 h 240195"/>
                <a:gd name="connsiteX0" fmla="*/ 0 w 914425"/>
                <a:gd name="connsiteY0" fmla="*/ 134040 h 239974"/>
                <a:gd name="connsiteX1" fmla="*/ 180975 w 914425"/>
                <a:gd name="connsiteY1" fmla="*/ 748 h 239974"/>
                <a:gd name="connsiteX2" fmla="*/ 457200 w 914425"/>
                <a:gd name="connsiteY2" fmla="*/ 76830 h 239974"/>
                <a:gd name="connsiteX3" fmla="*/ 700087 w 914425"/>
                <a:gd name="connsiteY3" fmla="*/ 5511 h 239974"/>
                <a:gd name="connsiteX4" fmla="*/ 914400 w 914425"/>
                <a:gd name="connsiteY4" fmla="*/ 134040 h 239974"/>
                <a:gd name="connsiteX5" fmla="*/ 676275 w 914425"/>
                <a:gd name="connsiteY5" fmla="*/ 229348 h 239974"/>
                <a:gd name="connsiteX6" fmla="*/ 457200 w 914425"/>
                <a:gd name="connsiteY6" fmla="*/ 191250 h 239974"/>
                <a:gd name="connsiteX7" fmla="*/ 180975 w 914425"/>
                <a:gd name="connsiteY7" fmla="*/ 238875 h 239974"/>
                <a:gd name="connsiteX8" fmla="*/ 0 w 914425"/>
                <a:gd name="connsiteY8" fmla="*/ 134040 h 239974"/>
                <a:gd name="connsiteX0" fmla="*/ 0 w 914425"/>
                <a:gd name="connsiteY0" fmla="*/ 134040 h 239525"/>
                <a:gd name="connsiteX1" fmla="*/ 180975 w 914425"/>
                <a:gd name="connsiteY1" fmla="*/ 748 h 239525"/>
                <a:gd name="connsiteX2" fmla="*/ 457200 w 914425"/>
                <a:gd name="connsiteY2" fmla="*/ 76830 h 239525"/>
                <a:gd name="connsiteX3" fmla="*/ 700087 w 914425"/>
                <a:gd name="connsiteY3" fmla="*/ 5511 h 239525"/>
                <a:gd name="connsiteX4" fmla="*/ 914400 w 914425"/>
                <a:gd name="connsiteY4" fmla="*/ 134040 h 239525"/>
                <a:gd name="connsiteX5" fmla="*/ 676275 w 914425"/>
                <a:gd name="connsiteY5" fmla="*/ 229348 h 239525"/>
                <a:gd name="connsiteX6" fmla="*/ 466725 w 914425"/>
                <a:gd name="connsiteY6" fmla="*/ 148388 h 239525"/>
                <a:gd name="connsiteX7" fmla="*/ 180975 w 914425"/>
                <a:gd name="connsiteY7" fmla="*/ 238875 h 239525"/>
                <a:gd name="connsiteX8" fmla="*/ 0 w 914425"/>
                <a:gd name="connsiteY8" fmla="*/ 134040 h 239525"/>
                <a:gd name="connsiteX0" fmla="*/ 0 w 914425"/>
                <a:gd name="connsiteY0" fmla="*/ 133767 h 239252"/>
                <a:gd name="connsiteX1" fmla="*/ 180975 w 914425"/>
                <a:gd name="connsiteY1" fmla="*/ 475 h 239252"/>
                <a:gd name="connsiteX2" fmla="*/ 457200 w 914425"/>
                <a:gd name="connsiteY2" fmla="*/ 128945 h 239252"/>
                <a:gd name="connsiteX3" fmla="*/ 700087 w 914425"/>
                <a:gd name="connsiteY3" fmla="*/ 5238 h 239252"/>
                <a:gd name="connsiteX4" fmla="*/ 914400 w 914425"/>
                <a:gd name="connsiteY4" fmla="*/ 133767 h 239252"/>
                <a:gd name="connsiteX5" fmla="*/ 676275 w 914425"/>
                <a:gd name="connsiteY5" fmla="*/ 229075 h 239252"/>
                <a:gd name="connsiteX6" fmla="*/ 466725 w 914425"/>
                <a:gd name="connsiteY6" fmla="*/ 148115 h 239252"/>
                <a:gd name="connsiteX7" fmla="*/ 180975 w 914425"/>
                <a:gd name="connsiteY7" fmla="*/ 238602 h 239252"/>
                <a:gd name="connsiteX8" fmla="*/ 0 w 914425"/>
                <a:gd name="connsiteY8" fmla="*/ 133767 h 239252"/>
                <a:gd name="connsiteX0" fmla="*/ 0 w 914425"/>
                <a:gd name="connsiteY0" fmla="*/ 133767 h 239152"/>
                <a:gd name="connsiteX1" fmla="*/ 180975 w 914425"/>
                <a:gd name="connsiteY1" fmla="*/ 475 h 239152"/>
                <a:gd name="connsiteX2" fmla="*/ 457200 w 914425"/>
                <a:gd name="connsiteY2" fmla="*/ 128945 h 239152"/>
                <a:gd name="connsiteX3" fmla="*/ 700087 w 914425"/>
                <a:gd name="connsiteY3" fmla="*/ 5238 h 239152"/>
                <a:gd name="connsiteX4" fmla="*/ 914400 w 914425"/>
                <a:gd name="connsiteY4" fmla="*/ 133767 h 239152"/>
                <a:gd name="connsiteX5" fmla="*/ 676275 w 914425"/>
                <a:gd name="connsiteY5" fmla="*/ 229075 h 239152"/>
                <a:gd name="connsiteX6" fmla="*/ 457200 w 914425"/>
                <a:gd name="connsiteY6" fmla="*/ 129065 h 239152"/>
                <a:gd name="connsiteX7" fmla="*/ 180975 w 914425"/>
                <a:gd name="connsiteY7" fmla="*/ 238602 h 239152"/>
                <a:gd name="connsiteX8" fmla="*/ 0 w 914425"/>
                <a:gd name="connsiteY8" fmla="*/ 133767 h 239152"/>
                <a:gd name="connsiteX0" fmla="*/ 1562 w 915987"/>
                <a:gd name="connsiteY0" fmla="*/ 129035 h 234420"/>
                <a:gd name="connsiteX1" fmla="*/ 115862 w 915987"/>
                <a:gd name="connsiteY1" fmla="*/ 29081 h 234420"/>
                <a:gd name="connsiteX2" fmla="*/ 458762 w 915987"/>
                <a:gd name="connsiteY2" fmla="*/ 124213 h 234420"/>
                <a:gd name="connsiteX3" fmla="*/ 701649 w 915987"/>
                <a:gd name="connsiteY3" fmla="*/ 506 h 234420"/>
                <a:gd name="connsiteX4" fmla="*/ 915962 w 915987"/>
                <a:gd name="connsiteY4" fmla="*/ 129035 h 234420"/>
                <a:gd name="connsiteX5" fmla="*/ 677837 w 915987"/>
                <a:gd name="connsiteY5" fmla="*/ 224343 h 234420"/>
                <a:gd name="connsiteX6" fmla="*/ 458762 w 915987"/>
                <a:gd name="connsiteY6" fmla="*/ 124333 h 234420"/>
                <a:gd name="connsiteX7" fmla="*/ 182537 w 915987"/>
                <a:gd name="connsiteY7" fmla="*/ 233870 h 234420"/>
                <a:gd name="connsiteX8" fmla="*/ 1562 w 915987"/>
                <a:gd name="connsiteY8" fmla="*/ 129035 h 234420"/>
                <a:gd name="connsiteX0" fmla="*/ 824 w 915249"/>
                <a:gd name="connsiteY0" fmla="*/ 129035 h 224939"/>
                <a:gd name="connsiteX1" fmla="*/ 115124 w 915249"/>
                <a:gd name="connsiteY1" fmla="*/ 29081 h 224939"/>
                <a:gd name="connsiteX2" fmla="*/ 458024 w 915249"/>
                <a:gd name="connsiteY2" fmla="*/ 124213 h 224939"/>
                <a:gd name="connsiteX3" fmla="*/ 700911 w 915249"/>
                <a:gd name="connsiteY3" fmla="*/ 506 h 224939"/>
                <a:gd name="connsiteX4" fmla="*/ 915224 w 915249"/>
                <a:gd name="connsiteY4" fmla="*/ 129035 h 224939"/>
                <a:gd name="connsiteX5" fmla="*/ 677099 w 915249"/>
                <a:gd name="connsiteY5" fmla="*/ 224343 h 224939"/>
                <a:gd name="connsiteX6" fmla="*/ 458024 w 915249"/>
                <a:gd name="connsiteY6" fmla="*/ 124333 h 224939"/>
                <a:gd name="connsiteX7" fmla="*/ 86549 w 915249"/>
                <a:gd name="connsiteY7" fmla="*/ 214820 h 224939"/>
                <a:gd name="connsiteX8" fmla="*/ 824 w 915249"/>
                <a:gd name="connsiteY8" fmla="*/ 129035 h 224939"/>
                <a:gd name="connsiteX0" fmla="*/ 46 w 914471"/>
                <a:gd name="connsiteY0" fmla="*/ 129035 h 224935"/>
                <a:gd name="connsiteX1" fmla="*/ 114346 w 914471"/>
                <a:gd name="connsiteY1" fmla="*/ 29081 h 224935"/>
                <a:gd name="connsiteX2" fmla="*/ 457246 w 914471"/>
                <a:gd name="connsiteY2" fmla="*/ 124213 h 224935"/>
                <a:gd name="connsiteX3" fmla="*/ 700133 w 914471"/>
                <a:gd name="connsiteY3" fmla="*/ 506 h 224935"/>
                <a:gd name="connsiteX4" fmla="*/ 914446 w 914471"/>
                <a:gd name="connsiteY4" fmla="*/ 129035 h 224935"/>
                <a:gd name="connsiteX5" fmla="*/ 676321 w 914471"/>
                <a:gd name="connsiteY5" fmla="*/ 224343 h 224935"/>
                <a:gd name="connsiteX6" fmla="*/ 457246 w 914471"/>
                <a:gd name="connsiteY6" fmla="*/ 124333 h 224935"/>
                <a:gd name="connsiteX7" fmla="*/ 123871 w 914471"/>
                <a:gd name="connsiteY7" fmla="*/ 219583 h 224935"/>
                <a:gd name="connsiteX8" fmla="*/ 46 w 914471"/>
                <a:gd name="connsiteY8" fmla="*/ 129035 h 224935"/>
                <a:gd name="connsiteX0" fmla="*/ 46 w 914557"/>
                <a:gd name="connsiteY0" fmla="*/ 129035 h 220205"/>
                <a:gd name="connsiteX1" fmla="*/ 114346 w 914557"/>
                <a:gd name="connsiteY1" fmla="*/ 29081 h 220205"/>
                <a:gd name="connsiteX2" fmla="*/ 457246 w 914557"/>
                <a:gd name="connsiteY2" fmla="*/ 124213 h 220205"/>
                <a:gd name="connsiteX3" fmla="*/ 700133 w 914557"/>
                <a:gd name="connsiteY3" fmla="*/ 506 h 220205"/>
                <a:gd name="connsiteX4" fmla="*/ 914446 w 914557"/>
                <a:gd name="connsiteY4" fmla="*/ 129035 h 220205"/>
                <a:gd name="connsiteX5" fmla="*/ 804908 w 914557"/>
                <a:gd name="connsiteY5" fmla="*/ 210056 h 220205"/>
                <a:gd name="connsiteX6" fmla="*/ 457246 w 914557"/>
                <a:gd name="connsiteY6" fmla="*/ 124333 h 220205"/>
                <a:gd name="connsiteX7" fmla="*/ 123871 w 914557"/>
                <a:gd name="connsiteY7" fmla="*/ 219583 h 220205"/>
                <a:gd name="connsiteX8" fmla="*/ 46 w 914557"/>
                <a:gd name="connsiteY8" fmla="*/ 129035 h 220205"/>
                <a:gd name="connsiteX0" fmla="*/ 46 w 914493"/>
                <a:gd name="connsiteY0" fmla="*/ 129035 h 220196"/>
                <a:gd name="connsiteX1" fmla="*/ 114346 w 914493"/>
                <a:gd name="connsiteY1" fmla="*/ 29081 h 220196"/>
                <a:gd name="connsiteX2" fmla="*/ 457246 w 914493"/>
                <a:gd name="connsiteY2" fmla="*/ 124213 h 220196"/>
                <a:gd name="connsiteX3" fmla="*/ 700133 w 914493"/>
                <a:gd name="connsiteY3" fmla="*/ 506 h 220196"/>
                <a:gd name="connsiteX4" fmla="*/ 914446 w 914493"/>
                <a:gd name="connsiteY4" fmla="*/ 129035 h 220196"/>
                <a:gd name="connsiteX5" fmla="*/ 752520 w 914493"/>
                <a:gd name="connsiteY5" fmla="*/ 219581 h 220196"/>
                <a:gd name="connsiteX6" fmla="*/ 457246 w 914493"/>
                <a:gd name="connsiteY6" fmla="*/ 124333 h 220196"/>
                <a:gd name="connsiteX7" fmla="*/ 123871 w 914493"/>
                <a:gd name="connsiteY7" fmla="*/ 219583 h 220196"/>
                <a:gd name="connsiteX8" fmla="*/ 46 w 914493"/>
                <a:gd name="connsiteY8" fmla="*/ 129035 h 220196"/>
                <a:gd name="connsiteX0" fmla="*/ 46 w 914493"/>
                <a:gd name="connsiteY0" fmla="*/ 105310 h 196471"/>
                <a:gd name="connsiteX1" fmla="*/ 114346 w 914493"/>
                <a:gd name="connsiteY1" fmla="*/ 5356 h 196471"/>
                <a:gd name="connsiteX2" fmla="*/ 457246 w 914493"/>
                <a:gd name="connsiteY2" fmla="*/ 100488 h 196471"/>
                <a:gd name="connsiteX3" fmla="*/ 795383 w 914493"/>
                <a:gd name="connsiteY3" fmla="*/ 593 h 196471"/>
                <a:gd name="connsiteX4" fmla="*/ 914446 w 914493"/>
                <a:gd name="connsiteY4" fmla="*/ 105310 h 196471"/>
                <a:gd name="connsiteX5" fmla="*/ 752520 w 914493"/>
                <a:gd name="connsiteY5" fmla="*/ 195856 h 196471"/>
                <a:gd name="connsiteX6" fmla="*/ 457246 w 914493"/>
                <a:gd name="connsiteY6" fmla="*/ 100608 h 196471"/>
                <a:gd name="connsiteX7" fmla="*/ 123871 w 914493"/>
                <a:gd name="connsiteY7" fmla="*/ 195858 h 196471"/>
                <a:gd name="connsiteX8" fmla="*/ 46 w 914493"/>
                <a:gd name="connsiteY8" fmla="*/ 105310 h 196471"/>
                <a:gd name="connsiteX0" fmla="*/ 46 w 914573"/>
                <a:gd name="connsiteY0" fmla="*/ 105310 h 201211"/>
                <a:gd name="connsiteX1" fmla="*/ 114346 w 914573"/>
                <a:gd name="connsiteY1" fmla="*/ 5356 h 201211"/>
                <a:gd name="connsiteX2" fmla="*/ 457246 w 914573"/>
                <a:gd name="connsiteY2" fmla="*/ 100488 h 201211"/>
                <a:gd name="connsiteX3" fmla="*/ 795383 w 914573"/>
                <a:gd name="connsiteY3" fmla="*/ 593 h 201211"/>
                <a:gd name="connsiteX4" fmla="*/ 914446 w 914573"/>
                <a:gd name="connsiteY4" fmla="*/ 105310 h 201211"/>
                <a:gd name="connsiteX5" fmla="*/ 809670 w 914573"/>
                <a:gd name="connsiteY5" fmla="*/ 200619 h 201211"/>
                <a:gd name="connsiteX6" fmla="*/ 457246 w 914573"/>
                <a:gd name="connsiteY6" fmla="*/ 100608 h 201211"/>
                <a:gd name="connsiteX7" fmla="*/ 123871 w 914573"/>
                <a:gd name="connsiteY7" fmla="*/ 195858 h 201211"/>
                <a:gd name="connsiteX8" fmla="*/ 46 w 914573"/>
                <a:gd name="connsiteY8" fmla="*/ 105310 h 201211"/>
                <a:gd name="connsiteX0" fmla="*/ 46 w 914564"/>
                <a:gd name="connsiteY0" fmla="*/ 105310 h 196473"/>
                <a:gd name="connsiteX1" fmla="*/ 114346 w 914564"/>
                <a:gd name="connsiteY1" fmla="*/ 5356 h 196473"/>
                <a:gd name="connsiteX2" fmla="*/ 457246 w 914564"/>
                <a:gd name="connsiteY2" fmla="*/ 100488 h 196473"/>
                <a:gd name="connsiteX3" fmla="*/ 795383 w 914564"/>
                <a:gd name="connsiteY3" fmla="*/ 593 h 196473"/>
                <a:gd name="connsiteX4" fmla="*/ 914446 w 914564"/>
                <a:gd name="connsiteY4" fmla="*/ 105310 h 196473"/>
                <a:gd name="connsiteX5" fmla="*/ 807288 w 914564"/>
                <a:gd name="connsiteY5" fmla="*/ 193476 h 196473"/>
                <a:gd name="connsiteX6" fmla="*/ 457246 w 914564"/>
                <a:gd name="connsiteY6" fmla="*/ 100608 h 196473"/>
                <a:gd name="connsiteX7" fmla="*/ 123871 w 914564"/>
                <a:gd name="connsiteY7" fmla="*/ 195858 h 196473"/>
                <a:gd name="connsiteX8" fmla="*/ 46 w 914564"/>
                <a:gd name="connsiteY8" fmla="*/ 105310 h 196473"/>
                <a:gd name="connsiteX0" fmla="*/ 46 w 914564"/>
                <a:gd name="connsiteY0" fmla="*/ 100570 h 191733"/>
                <a:gd name="connsiteX1" fmla="*/ 114346 w 914564"/>
                <a:gd name="connsiteY1" fmla="*/ 616 h 191733"/>
                <a:gd name="connsiteX2" fmla="*/ 457246 w 914564"/>
                <a:gd name="connsiteY2" fmla="*/ 95748 h 191733"/>
                <a:gd name="connsiteX3" fmla="*/ 812052 w 914564"/>
                <a:gd name="connsiteY3" fmla="*/ 615 h 191733"/>
                <a:gd name="connsiteX4" fmla="*/ 914446 w 914564"/>
                <a:gd name="connsiteY4" fmla="*/ 100570 h 191733"/>
                <a:gd name="connsiteX5" fmla="*/ 807288 w 914564"/>
                <a:gd name="connsiteY5" fmla="*/ 188736 h 191733"/>
                <a:gd name="connsiteX6" fmla="*/ 457246 w 914564"/>
                <a:gd name="connsiteY6" fmla="*/ 95868 h 191733"/>
                <a:gd name="connsiteX7" fmla="*/ 123871 w 914564"/>
                <a:gd name="connsiteY7" fmla="*/ 191118 h 191733"/>
                <a:gd name="connsiteX8" fmla="*/ 46 w 914564"/>
                <a:gd name="connsiteY8" fmla="*/ 100570 h 191733"/>
                <a:gd name="connsiteX0" fmla="*/ 46 w 914564"/>
                <a:gd name="connsiteY0" fmla="*/ 100570 h 191747"/>
                <a:gd name="connsiteX1" fmla="*/ 114346 w 914564"/>
                <a:gd name="connsiteY1" fmla="*/ 616 h 191747"/>
                <a:gd name="connsiteX2" fmla="*/ 457246 w 914564"/>
                <a:gd name="connsiteY2" fmla="*/ 95748 h 191747"/>
                <a:gd name="connsiteX3" fmla="*/ 812052 w 914564"/>
                <a:gd name="connsiteY3" fmla="*/ 615 h 191747"/>
                <a:gd name="connsiteX4" fmla="*/ 914446 w 914564"/>
                <a:gd name="connsiteY4" fmla="*/ 100570 h 191747"/>
                <a:gd name="connsiteX5" fmla="*/ 807288 w 914564"/>
                <a:gd name="connsiteY5" fmla="*/ 188736 h 191747"/>
                <a:gd name="connsiteX6" fmla="*/ 474447 w 914564"/>
                <a:gd name="connsiteY6" fmla="*/ 98249 h 191747"/>
                <a:gd name="connsiteX7" fmla="*/ 123871 w 914564"/>
                <a:gd name="connsiteY7" fmla="*/ 191118 h 191747"/>
                <a:gd name="connsiteX8" fmla="*/ 46 w 914564"/>
                <a:gd name="connsiteY8" fmla="*/ 100570 h 191747"/>
                <a:gd name="connsiteX0" fmla="*/ 46 w 914564"/>
                <a:gd name="connsiteY0" fmla="*/ 100582 h 191759"/>
                <a:gd name="connsiteX1" fmla="*/ 114346 w 914564"/>
                <a:gd name="connsiteY1" fmla="*/ 628 h 191759"/>
                <a:gd name="connsiteX2" fmla="*/ 477314 w 914564"/>
                <a:gd name="connsiteY2" fmla="*/ 93379 h 191759"/>
                <a:gd name="connsiteX3" fmla="*/ 812052 w 914564"/>
                <a:gd name="connsiteY3" fmla="*/ 627 h 191759"/>
                <a:gd name="connsiteX4" fmla="*/ 914446 w 914564"/>
                <a:gd name="connsiteY4" fmla="*/ 100582 h 191759"/>
                <a:gd name="connsiteX5" fmla="*/ 807288 w 914564"/>
                <a:gd name="connsiteY5" fmla="*/ 188748 h 191759"/>
                <a:gd name="connsiteX6" fmla="*/ 474447 w 914564"/>
                <a:gd name="connsiteY6" fmla="*/ 98261 h 191759"/>
                <a:gd name="connsiteX7" fmla="*/ 123871 w 914564"/>
                <a:gd name="connsiteY7" fmla="*/ 191130 h 191759"/>
                <a:gd name="connsiteX8" fmla="*/ 46 w 914564"/>
                <a:gd name="connsiteY8" fmla="*/ 100582 h 191759"/>
                <a:gd name="connsiteX0" fmla="*/ 46 w 914564"/>
                <a:gd name="connsiteY0" fmla="*/ 100582 h 191773"/>
                <a:gd name="connsiteX1" fmla="*/ 114346 w 914564"/>
                <a:gd name="connsiteY1" fmla="*/ 628 h 191773"/>
                <a:gd name="connsiteX2" fmla="*/ 477314 w 914564"/>
                <a:gd name="connsiteY2" fmla="*/ 93379 h 191773"/>
                <a:gd name="connsiteX3" fmla="*/ 812052 w 914564"/>
                <a:gd name="connsiteY3" fmla="*/ 627 h 191773"/>
                <a:gd name="connsiteX4" fmla="*/ 914446 w 914564"/>
                <a:gd name="connsiteY4" fmla="*/ 100582 h 191773"/>
                <a:gd name="connsiteX5" fmla="*/ 807288 w 914564"/>
                <a:gd name="connsiteY5" fmla="*/ 188748 h 191773"/>
                <a:gd name="connsiteX6" fmla="*/ 471580 w 914564"/>
                <a:gd name="connsiteY6" fmla="*/ 100643 h 191773"/>
                <a:gd name="connsiteX7" fmla="*/ 123871 w 914564"/>
                <a:gd name="connsiteY7" fmla="*/ 191130 h 191773"/>
                <a:gd name="connsiteX8" fmla="*/ 46 w 914564"/>
                <a:gd name="connsiteY8" fmla="*/ 100582 h 191773"/>
                <a:gd name="connsiteX0" fmla="*/ 46 w 914564"/>
                <a:gd name="connsiteY0" fmla="*/ 100582 h 191745"/>
                <a:gd name="connsiteX1" fmla="*/ 114346 w 914564"/>
                <a:gd name="connsiteY1" fmla="*/ 628 h 191745"/>
                <a:gd name="connsiteX2" fmla="*/ 477314 w 914564"/>
                <a:gd name="connsiteY2" fmla="*/ 93379 h 191745"/>
                <a:gd name="connsiteX3" fmla="*/ 812052 w 914564"/>
                <a:gd name="connsiteY3" fmla="*/ 627 h 191745"/>
                <a:gd name="connsiteX4" fmla="*/ 914446 w 914564"/>
                <a:gd name="connsiteY4" fmla="*/ 100582 h 191745"/>
                <a:gd name="connsiteX5" fmla="*/ 807288 w 914564"/>
                <a:gd name="connsiteY5" fmla="*/ 188748 h 191745"/>
                <a:gd name="connsiteX6" fmla="*/ 471580 w 914564"/>
                <a:gd name="connsiteY6" fmla="*/ 95880 h 191745"/>
                <a:gd name="connsiteX7" fmla="*/ 123871 w 914564"/>
                <a:gd name="connsiteY7" fmla="*/ 191130 h 191745"/>
                <a:gd name="connsiteX8" fmla="*/ 46 w 914564"/>
                <a:gd name="connsiteY8" fmla="*/ 100582 h 191745"/>
                <a:gd name="connsiteX0" fmla="*/ 46 w 914564"/>
                <a:gd name="connsiteY0" fmla="*/ 100570 h 191733"/>
                <a:gd name="connsiteX1" fmla="*/ 114346 w 914564"/>
                <a:gd name="connsiteY1" fmla="*/ 616 h 191733"/>
                <a:gd name="connsiteX2" fmla="*/ 467280 w 914564"/>
                <a:gd name="connsiteY2" fmla="*/ 95748 h 191733"/>
                <a:gd name="connsiteX3" fmla="*/ 812052 w 914564"/>
                <a:gd name="connsiteY3" fmla="*/ 615 h 191733"/>
                <a:gd name="connsiteX4" fmla="*/ 914446 w 914564"/>
                <a:gd name="connsiteY4" fmla="*/ 100570 h 191733"/>
                <a:gd name="connsiteX5" fmla="*/ 807288 w 914564"/>
                <a:gd name="connsiteY5" fmla="*/ 188736 h 191733"/>
                <a:gd name="connsiteX6" fmla="*/ 471580 w 914564"/>
                <a:gd name="connsiteY6" fmla="*/ 95868 h 191733"/>
                <a:gd name="connsiteX7" fmla="*/ 123871 w 914564"/>
                <a:gd name="connsiteY7" fmla="*/ 191118 h 191733"/>
                <a:gd name="connsiteX8" fmla="*/ 46 w 914564"/>
                <a:gd name="connsiteY8" fmla="*/ 100570 h 191733"/>
                <a:gd name="connsiteX0" fmla="*/ 1 w 914519"/>
                <a:gd name="connsiteY0" fmla="*/ 100570 h 191733"/>
                <a:gd name="connsiteX1" fmla="*/ 124335 w 914519"/>
                <a:gd name="connsiteY1" fmla="*/ 616 h 191733"/>
                <a:gd name="connsiteX2" fmla="*/ 467235 w 914519"/>
                <a:gd name="connsiteY2" fmla="*/ 95748 h 191733"/>
                <a:gd name="connsiteX3" fmla="*/ 812007 w 914519"/>
                <a:gd name="connsiteY3" fmla="*/ 615 h 191733"/>
                <a:gd name="connsiteX4" fmla="*/ 914401 w 914519"/>
                <a:gd name="connsiteY4" fmla="*/ 100570 h 191733"/>
                <a:gd name="connsiteX5" fmla="*/ 807243 w 914519"/>
                <a:gd name="connsiteY5" fmla="*/ 188736 h 191733"/>
                <a:gd name="connsiteX6" fmla="*/ 471535 w 914519"/>
                <a:gd name="connsiteY6" fmla="*/ 95868 h 191733"/>
                <a:gd name="connsiteX7" fmla="*/ 123826 w 914519"/>
                <a:gd name="connsiteY7" fmla="*/ 191118 h 191733"/>
                <a:gd name="connsiteX8" fmla="*/ 1 w 914519"/>
                <a:gd name="connsiteY8" fmla="*/ 100570 h 191733"/>
                <a:gd name="connsiteX0" fmla="*/ 1 w 914519"/>
                <a:gd name="connsiteY0" fmla="*/ 100570 h 191733"/>
                <a:gd name="connsiteX1" fmla="*/ 124335 w 914519"/>
                <a:gd name="connsiteY1" fmla="*/ 616 h 191733"/>
                <a:gd name="connsiteX2" fmla="*/ 467235 w 914519"/>
                <a:gd name="connsiteY2" fmla="*/ 95748 h 191733"/>
                <a:gd name="connsiteX3" fmla="*/ 804839 w 914519"/>
                <a:gd name="connsiteY3" fmla="*/ 615 h 191733"/>
                <a:gd name="connsiteX4" fmla="*/ 914401 w 914519"/>
                <a:gd name="connsiteY4" fmla="*/ 100570 h 191733"/>
                <a:gd name="connsiteX5" fmla="*/ 807243 w 914519"/>
                <a:gd name="connsiteY5" fmla="*/ 188736 h 191733"/>
                <a:gd name="connsiteX6" fmla="*/ 471535 w 914519"/>
                <a:gd name="connsiteY6" fmla="*/ 95868 h 191733"/>
                <a:gd name="connsiteX7" fmla="*/ 123826 w 914519"/>
                <a:gd name="connsiteY7" fmla="*/ 191118 h 191733"/>
                <a:gd name="connsiteX8" fmla="*/ 1 w 914519"/>
                <a:gd name="connsiteY8" fmla="*/ 100570 h 191733"/>
                <a:gd name="connsiteX0" fmla="*/ 18 w 914536"/>
                <a:gd name="connsiteY0" fmla="*/ 100570 h 189363"/>
                <a:gd name="connsiteX1" fmla="*/ 124352 w 914536"/>
                <a:gd name="connsiteY1" fmla="*/ 616 h 189363"/>
                <a:gd name="connsiteX2" fmla="*/ 467252 w 914536"/>
                <a:gd name="connsiteY2" fmla="*/ 95748 h 189363"/>
                <a:gd name="connsiteX3" fmla="*/ 804856 w 914536"/>
                <a:gd name="connsiteY3" fmla="*/ 615 h 189363"/>
                <a:gd name="connsiteX4" fmla="*/ 914418 w 914536"/>
                <a:gd name="connsiteY4" fmla="*/ 100570 h 189363"/>
                <a:gd name="connsiteX5" fmla="*/ 807260 w 914536"/>
                <a:gd name="connsiteY5" fmla="*/ 188736 h 189363"/>
                <a:gd name="connsiteX6" fmla="*/ 471552 w 914536"/>
                <a:gd name="connsiteY6" fmla="*/ 95868 h 189363"/>
                <a:gd name="connsiteX7" fmla="*/ 118109 w 914536"/>
                <a:gd name="connsiteY7" fmla="*/ 188737 h 189363"/>
                <a:gd name="connsiteX8" fmla="*/ 18 w 914536"/>
                <a:gd name="connsiteY8" fmla="*/ 100570 h 189363"/>
                <a:gd name="connsiteX0" fmla="*/ 2 w 914520"/>
                <a:gd name="connsiteY0" fmla="*/ 100570 h 189363"/>
                <a:gd name="connsiteX1" fmla="*/ 124336 w 914520"/>
                <a:gd name="connsiteY1" fmla="*/ 616 h 189363"/>
                <a:gd name="connsiteX2" fmla="*/ 467236 w 914520"/>
                <a:gd name="connsiteY2" fmla="*/ 95748 h 189363"/>
                <a:gd name="connsiteX3" fmla="*/ 804840 w 914520"/>
                <a:gd name="connsiteY3" fmla="*/ 615 h 189363"/>
                <a:gd name="connsiteX4" fmla="*/ 914402 w 914520"/>
                <a:gd name="connsiteY4" fmla="*/ 100570 h 189363"/>
                <a:gd name="connsiteX5" fmla="*/ 807244 w 914520"/>
                <a:gd name="connsiteY5" fmla="*/ 188736 h 189363"/>
                <a:gd name="connsiteX6" fmla="*/ 471536 w 914520"/>
                <a:gd name="connsiteY6" fmla="*/ 95868 h 189363"/>
                <a:gd name="connsiteX7" fmla="*/ 122394 w 914520"/>
                <a:gd name="connsiteY7" fmla="*/ 188737 h 189363"/>
                <a:gd name="connsiteX8" fmla="*/ 2 w 914520"/>
                <a:gd name="connsiteY8" fmla="*/ 100570 h 189363"/>
                <a:gd name="connsiteX0" fmla="*/ 393 w 914911"/>
                <a:gd name="connsiteY0" fmla="*/ 103512 h 192305"/>
                <a:gd name="connsiteX1" fmla="*/ 98746 w 914911"/>
                <a:gd name="connsiteY1" fmla="*/ 600 h 192305"/>
                <a:gd name="connsiteX2" fmla="*/ 467627 w 914911"/>
                <a:gd name="connsiteY2" fmla="*/ 98690 h 192305"/>
                <a:gd name="connsiteX3" fmla="*/ 805231 w 914911"/>
                <a:gd name="connsiteY3" fmla="*/ 3557 h 192305"/>
                <a:gd name="connsiteX4" fmla="*/ 914793 w 914911"/>
                <a:gd name="connsiteY4" fmla="*/ 103512 h 192305"/>
                <a:gd name="connsiteX5" fmla="*/ 807635 w 914911"/>
                <a:gd name="connsiteY5" fmla="*/ 191678 h 192305"/>
                <a:gd name="connsiteX6" fmla="*/ 471927 w 914911"/>
                <a:gd name="connsiteY6" fmla="*/ 98810 h 192305"/>
                <a:gd name="connsiteX7" fmla="*/ 122785 w 914911"/>
                <a:gd name="connsiteY7" fmla="*/ 191679 h 192305"/>
                <a:gd name="connsiteX8" fmla="*/ 393 w 914911"/>
                <a:gd name="connsiteY8" fmla="*/ 103512 h 192305"/>
                <a:gd name="connsiteX0" fmla="*/ 3 w 914521"/>
                <a:gd name="connsiteY0" fmla="*/ 103512 h 195249"/>
                <a:gd name="connsiteX1" fmla="*/ 98356 w 914521"/>
                <a:gd name="connsiteY1" fmla="*/ 600 h 195249"/>
                <a:gd name="connsiteX2" fmla="*/ 467237 w 914521"/>
                <a:gd name="connsiteY2" fmla="*/ 98690 h 195249"/>
                <a:gd name="connsiteX3" fmla="*/ 804841 w 914521"/>
                <a:gd name="connsiteY3" fmla="*/ 3557 h 195249"/>
                <a:gd name="connsiteX4" fmla="*/ 914403 w 914521"/>
                <a:gd name="connsiteY4" fmla="*/ 103512 h 195249"/>
                <a:gd name="connsiteX5" fmla="*/ 807245 w 914521"/>
                <a:gd name="connsiteY5" fmla="*/ 191678 h 195249"/>
                <a:gd name="connsiteX6" fmla="*/ 471537 w 914521"/>
                <a:gd name="connsiteY6" fmla="*/ 98810 h 195249"/>
                <a:gd name="connsiteX7" fmla="*/ 96414 w 914521"/>
                <a:gd name="connsiteY7" fmla="*/ 194637 h 195249"/>
                <a:gd name="connsiteX8" fmla="*/ 3 w 914521"/>
                <a:gd name="connsiteY8" fmla="*/ 103512 h 195249"/>
                <a:gd name="connsiteX0" fmla="*/ 3 w 914948"/>
                <a:gd name="connsiteY0" fmla="*/ 103512 h 195249"/>
                <a:gd name="connsiteX1" fmla="*/ 98356 w 914948"/>
                <a:gd name="connsiteY1" fmla="*/ 600 h 195249"/>
                <a:gd name="connsiteX2" fmla="*/ 467237 w 914948"/>
                <a:gd name="connsiteY2" fmla="*/ 98690 h 195249"/>
                <a:gd name="connsiteX3" fmla="*/ 804841 w 914948"/>
                <a:gd name="connsiteY3" fmla="*/ 3557 h 195249"/>
                <a:gd name="connsiteX4" fmla="*/ 914403 w 914948"/>
                <a:gd name="connsiteY4" fmla="*/ 103512 h 195249"/>
                <a:gd name="connsiteX5" fmla="*/ 838422 w 914948"/>
                <a:gd name="connsiteY5" fmla="*/ 191678 h 195249"/>
                <a:gd name="connsiteX6" fmla="*/ 471537 w 914948"/>
                <a:gd name="connsiteY6" fmla="*/ 98810 h 195249"/>
                <a:gd name="connsiteX7" fmla="*/ 96414 w 914948"/>
                <a:gd name="connsiteY7" fmla="*/ 194637 h 195249"/>
                <a:gd name="connsiteX8" fmla="*/ 3 w 914948"/>
                <a:gd name="connsiteY8" fmla="*/ 103512 h 195249"/>
                <a:gd name="connsiteX0" fmla="*/ 3 w 914948"/>
                <a:gd name="connsiteY0" fmla="*/ 106457 h 198194"/>
                <a:gd name="connsiteX1" fmla="*/ 98356 w 914948"/>
                <a:gd name="connsiteY1" fmla="*/ 3545 h 198194"/>
                <a:gd name="connsiteX2" fmla="*/ 467237 w 914948"/>
                <a:gd name="connsiteY2" fmla="*/ 101635 h 198194"/>
                <a:gd name="connsiteX3" fmla="*/ 833420 w 914948"/>
                <a:gd name="connsiteY3" fmla="*/ 585 h 198194"/>
                <a:gd name="connsiteX4" fmla="*/ 914403 w 914948"/>
                <a:gd name="connsiteY4" fmla="*/ 106457 h 198194"/>
                <a:gd name="connsiteX5" fmla="*/ 838422 w 914948"/>
                <a:gd name="connsiteY5" fmla="*/ 194623 h 198194"/>
                <a:gd name="connsiteX6" fmla="*/ 471537 w 914948"/>
                <a:gd name="connsiteY6" fmla="*/ 101755 h 198194"/>
                <a:gd name="connsiteX7" fmla="*/ 96414 w 914948"/>
                <a:gd name="connsiteY7" fmla="*/ 197582 h 198194"/>
                <a:gd name="connsiteX8" fmla="*/ 3 w 914948"/>
                <a:gd name="connsiteY8" fmla="*/ 106457 h 198194"/>
                <a:gd name="connsiteX0" fmla="*/ 3 w 914633"/>
                <a:gd name="connsiteY0" fmla="*/ 106457 h 198196"/>
                <a:gd name="connsiteX1" fmla="*/ 98356 w 914633"/>
                <a:gd name="connsiteY1" fmla="*/ 3545 h 198196"/>
                <a:gd name="connsiteX2" fmla="*/ 467237 w 914633"/>
                <a:gd name="connsiteY2" fmla="*/ 101635 h 198196"/>
                <a:gd name="connsiteX3" fmla="*/ 833420 w 914633"/>
                <a:gd name="connsiteY3" fmla="*/ 585 h 198196"/>
                <a:gd name="connsiteX4" fmla="*/ 914403 w 914633"/>
                <a:gd name="connsiteY4" fmla="*/ 106457 h 198196"/>
                <a:gd name="connsiteX5" fmla="*/ 825431 w 914633"/>
                <a:gd name="connsiteY5" fmla="*/ 191664 h 198196"/>
                <a:gd name="connsiteX6" fmla="*/ 471537 w 914633"/>
                <a:gd name="connsiteY6" fmla="*/ 101755 h 198196"/>
                <a:gd name="connsiteX7" fmla="*/ 96414 w 914633"/>
                <a:gd name="connsiteY7" fmla="*/ 197582 h 198196"/>
                <a:gd name="connsiteX8" fmla="*/ 3 w 914633"/>
                <a:gd name="connsiteY8" fmla="*/ 106457 h 198196"/>
                <a:gd name="connsiteX0" fmla="*/ 3 w 914633"/>
                <a:gd name="connsiteY0" fmla="*/ 106457 h 198197"/>
                <a:gd name="connsiteX1" fmla="*/ 98356 w 914633"/>
                <a:gd name="connsiteY1" fmla="*/ 3545 h 198197"/>
                <a:gd name="connsiteX2" fmla="*/ 467237 w 914633"/>
                <a:gd name="connsiteY2" fmla="*/ 101635 h 198197"/>
                <a:gd name="connsiteX3" fmla="*/ 820430 w 914633"/>
                <a:gd name="connsiteY3" fmla="*/ 585 h 198197"/>
                <a:gd name="connsiteX4" fmla="*/ 914403 w 914633"/>
                <a:gd name="connsiteY4" fmla="*/ 106457 h 198197"/>
                <a:gd name="connsiteX5" fmla="*/ 825431 w 914633"/>
                <a:gd name="connsiteY5" fmla="*/ 191664 h 198197"/>
                <a:gd name="connsiteX6" fmla="*/ 471537 w 914633"/>
                <a:gd name="connsiteY6" fmla="*/ 101755 h 198197"/>
                <a:gd name="connsiteX7" fmla="*/ 96414 w 914633"/>
                <a:gd name="connsiteY7" fmla="*/ 197582 h 198197"/>
                <a:gd name="connsiteX8" fmla="*/ 3 w 914633"/>
                <a:gd name="connsiteY8" fmla="*/ 106457 h 198197"/>
                <a:gd name="connsiteX0" fmla="*/ 3 w 914568"/>
                <a:gd name="connsiteY0" fmla="*/ 106457 h 198197"/>
                <a:gd name="connsiteX1" fmla="*/ 98356 w 914568"/>
                <a:gd name="connsiteY1" fmla="*/ 3545 h 198197"/>
                <a:gd name="connsiteX2" fmla="*/ 467237 w 914568"/>
                <a:gd name="connsiteY2" fmla="*/ 101635 h 198197"/>
                <a:gd name="connsiteX3" fmla="*/ 820430 w 914568"/>
                <a:gd name="connsiteY3" fmla="*/ 585 h 198197"/>
                <a:gd name="connsiteX4" fmla="*/ 914403 w 914568"/>
                <a:gd name="connsiteY4" fmla="*/ 106457 h 198197"/>
                <a:gd name="connsiteX5" fmla="*/ 817636 w 914568"/>
                <a:gd name="connsiteY5" fmla="*/ 191664 h 198197"/>
                <a:gd name="connsiteX6" fmla="*/ 471537 w 914568"/>
                <a:gd name="connsiteY6" fmla="*/ 101755 h 198197"/>
                <a:gd name="connsiteX7" fmla="*/ 96414 w 914568"/>
                <a:gd name="connsiteY7" fmla="*/ 197582 h 198197"/>
                <a:gd name="connsiteX8" fmla="*/ 3 w 914568"/>
                <a:gd name="connsiteY8" fmla="*/ 106457 h 198197"/>
                <a:gd name="connsiteX0" fmla="*/ 3 w 911987"/>
                <a:gd name="connsiteY0" fmla="*/ 106457 h 198197"/>
                <a:gd name="connsiteX1" fmla="*/ 98356 w 911987"/>
                <a:gd name="connsiteY1" fmla="*/ 3545 h 198197"/>
                <a:gd name="connsiteX2" fmla="*/ 467237 w 911987"/>
                <a:gd name="connsiteY2" fmla="*/ 101635 h 198197"/>
                <a:gd name="connsiteX3" fmla="*/ 820430 w 911987"/>
                <a:gd name="connsiteY3" fmla="*/ 585 h 198197"/>
                <a:gd name="connsiteX4" fmla="*/ 911805 w 911987"/>
                <a:gd name="connsiteY4" fmla="*/ 97580 h 198197"/>
                <a:gd name="connsiteX5" fmla="*/ 817636 w 911987"/>
                <a:gd name="connsiteY5" fmla="*/ 191664 h 198197"/>
                <a:gd name="connsiteX6" fmla="*/ 471537 w 911987"/>
                <a:gd name="connsiteY6" fmla="*/ 101755 h 198197"/>
                <a:gd name="connsiteX7" fmla="*/ 96414 w 911987"/>
                <a:gd name="connsiteY7" fmla="*/ 197582 h 198197"/>
                <a:gd name="connsiteX8" fmla="*/ 3 w 911987"/>
                <a:gd name="connsiteY8" fmla="*/ 106457 h 198197"/>
                <a:gd name="connsiteX0" fmla="*/ 3 w 911987"/>
                <a:gd name="connsiteY0" fmla="*/ 97581 h 198197"/>
                <a:gd name="connsiteX1" fmla="*/ 98356 w 911987"/>
                <a:gd name="connsiteY1" fmla="*/ 3545 h 198197"/>
                <a:gd name="connsiteX2" fmla="*/ 467237 w 911987"/>
                <a:gd name="connsiteY2" fmla="*/ 101635 h 198197"/>
                <a:gd name="connsiteX3" fmla="*/ 820430 w 911987"/>
                <a:gd name="connsiteY3" fmla="*/ 585 h 198197"/>
                <a:gd name="connsiteX4" fmla="*/ 911805 w 911987"/>
                <a:gd name="connsiteY4" fmla="*/ 97580 h 198197"/>
                <a:gd name="connsiteX5" fmla="*/ 817636 w 911987"/>
                <a:gd name="connsiteY5" fmla="*/ 191664 h 198197"/>
                <a:gd name="connsiteX6" fmla="*/ 471537 w 911987"/>
                <a:gd name="connsiteY6" fmla="*/ 101755 h 198197"/>
                <a:gd name="connsiteX7" fmla="*/ 96414 w 911987"/>
                <a:gd name="connsiteY7" fmla="*/ 197582 h 198197"/>
                <a:gd name="connsiteX8" fmla="*/ 3 w 911987"/>
                <a:gd name="connsiteY8" fmla="*/ 97581 h 198197"/>
                <a:gd name="connsiteX0" fmla="*/ 3 w 914586"/>
                <a:gd name="connsiteY0" fmla="*/ 100654 h 198197"/>
                <a:gd name="connsiteX1" fmla="*/ 100955 w 914586"/>
                <a:gd name="connsiteY1" fmla="*/ 3545 h 198197"/>
                <a:gd name="connsiteX2" fmla="*/ 469836 w 914586"/>
                <a:gd name="connsiteY2" fmla="*/ 101635 h 198197"/>
                <a:gd name="connsiteX3" fmla="*/ 823029 w 914586"/>
                <a:gd name="connsiteY3" fmla="*/ 585 h 198197"/>
                <a:gd name="connsiteX4" fmla="*/ 914404 w 914586"/>
                <a:gd name="connsiteY4" fmla="*/ 97580 h 198197"/>
                <a:gd name="connsiteX5" fmla="*/ 820235 w 914586"/>
                <a:gd name="connsiteY5" fmla="*/ 191664 h 198197"/>
                <a:gd name="connsiteX6" fmla="*/ 474136 w 914586"/>
                <a:gd name="connsiteY6" fmla="*/ 101755 h 198197"/>
                <a:gd name="connsiteX7" fmla="*/ 99013 w 914586"/>
                <a:gd name="connsiteY7" fmla="*/ 197582 h 198197"/>
                <a:gd name="connsiteX8" fmla="*/ 3 w 914586"/>
                <a:gd name="connsiteY8" fmla="*/ 100654 h 198197"/>
                <a:gd name="connsiteX0" fmla="*/ 3 w 917167"/>
                <a:gd name="connsiteY0" fmla="*/ 100654 h 198197"/>
                <a:gd name="connsiteX1" fmla="*/ 100955 w 917167"/>
                <a:gd name="connsiteY1" fmla="*/ 3545 h 198197"/>
                <a:gd name="connsiteX2" fmla="*/ 469836 w 917167"/>
                <a:gd name="connsiteY2" fmla="*/ 101635 h 198197"/>
                <a:gd name="connsiteX3" fmla="*/ 823029 w 917167"/>
                <a:gd name="connsiteY3" fmla="*/ 585 h 198197"/>
                <a:gd name="connsiteX4" fmla="*/ 917002 w 917167"/>
                <a:gd name="connsiteY4" fmla="*/ 101677 h 198197"/>
                <a:gd name="connsiteX5" fmla="*/ 820235 w 917167"/>
                <a:gd name="connsiteY5" fmla="*/ 191664 h 198197"/>
                <a:gd name="connsiteX6" fmla="*/ 474136 w 917167"/>
                <a:gd name="connsiteY6" fmla="*/ 101755 h 198197"/>
                <a:gd name="connsiteX7" fmla="*/ 99013 w 917167"/>
                <a:gd name="connsiteY7" fmla="*/ 197582 h 198197"/>
                <a:gd name="connsiteX8" fmla="*/ 3 w 917167"/>
                <a:gd name="connsiteY8" fmla="*/ 100654 h 198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7167" h="198197">
                  <a:moveTo>
                    <a:pt x="3" y="100654"/>
                  </a:moveTo>
                  <a:cubicBezTo>
                    <a:pt x="327" y="68315"/>
                    <a:pt x="24755" y="13080"/>
                    <a:pt x="100955" y="3545"/>
                  </a:cubicBezTo>
                  <a:cubicBezTo>
                    <a:pt x="177155" y="-5990"/>
                    <a:pt x="349490" y="102128"/>
                    <a:pt x="469836" y="101635"/>
                  </a:cubicBezTo>
                  <a:cubicBezTo>
                    <a:pt x="590182" y="101142"/>
                    <a:pt x="746829" y="-8950"/>
                    <a:pt x="823029" y="585"/>
                  </a:cubicBezTo>
                  <a:cubicBezTo>
                    <a:pt x="899229" y="10120"/>
                    <a:pt x="914621" y="79452"/>
                    <a:pt x="917002" y="101677"/>
                  </a:cubicBezTo>
                  <a:cubicBezTo>
                    <a:pt x="919383" y="123902"/>
                    <a:pt x="896435" y="182129"/>
                    <a:pt x="820235" y="191664"/>
                  </a:cubicBezTo>
                  <a:cubicBezTo>
                    <a:pt x="744035" y="201199"/>
                    <a:pt x="594340" y="100769"/>
                    <a:pt x="474136" y="101755"/>
                  </a:cubicBezTo>
                  <a:cubicBezTo>
                    <a:pt x="353932" y="102741"/>
                    <a:pt x="175213" y="207117"/>
                    <a:pt x="99013" y="197582"/>
                  </a:cubicBezTo>
                  <a:cubicBezTo>
                    <a:pt x="22813" y="188047"/>
                    <a:pt x="-321" y="132993"/>
                    <a:pt x="3" y="100654"/>
                  </a:cubicBezTo>
                  <a:close/>
                </a:path>
              </a:pathLst>
            </a:custGeom>
            <a:solidFill>
              <a:srgbClr val="CDE5FF"/>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grpSp>
        <p:nvGrpSpPr>
          <p:cNvPr id="169" name="组合 168"/>
          <p:cNvGrpSpPr/>
          <p:nvPr/>
        </p:nvGrpSpPr>
        <p:grpSpPr>
          <a:xfrm>
            <a:off x="3574659" y="4072327"/>
            <a:ext cx="928339" cy="839779"/>
            <a:chOff x="5531927" y="1193212"/>
            <a:chExt cx="552228" cy="562857"/>
          </a:xfrm>
        </p:grpSpPr>
        <p:sp>
          <p:nvSpPr>
            <p:cNvPr id="170" name="Oval 23"/>
            <p:cNvSpPr/>
            <p:nvPr/>
          </p:nvSpPr>
          <p:spPr>
            <a:xfrm rot="10800000">
              <a:off x="5531927" y="1408826"/>
              <a:ext cx="552228" cy="106803"/>
            </a:xfrm>
            <a:custGeom>
              <a:avLst/>
              <a:gdLst>
                <a:gd name="connsiteX0" fmla="*/ 0 w 914400"/>
                <a:gd name="connsiteY0" fmla="*/ 57210 h 114419"/>
                <a:gd name="connsiteX1" fmla="*/ 457200 w 914400"/>
                <a:gd name="connsiteY1" fmla="*/ 0 h 114419"/>
                <a:gd name="connsiteX2" fmla="*/ 914400 w 914400"/>
                <a:gd name="connsiteY2" fmla="*/ 57210 h 114419"/>
                <a:gd name="connsiteX3" fmla="*/ 457200 w 914400"/>
                <a:gd name="connsiteY3" fmla="*/ 114420 h 114419"/>
                <a:gd name="connsiteX4" fmla="*/ 0 w 914400"/>
                <a:gd name="connsiteY4" fmla="*/ 57210 h 114419"/>
                <a:gd name="connsiteX0" fmla="*/ 9508 w 923908"/>
                <a:gd name="connsiteY0" fmla="*/ 57210 h 124600"/>
                <a:gd name="connsiteX1" fmla="*/ 466708 w 923908"/>
                <a:gd name="connsiteY1" fmla="*/ 0 h 124600"/>
                <a:gd name="connsiteX2" fmla="*/ 923908 w 923908"/>
                <a:gd name="connsiteY2" fmla="*/ 57210 h 124600"/>
                <a:gd name="connsiteX3" fmla="*/ 466708 w 923908"/>
                <a:gd name="connsiteY3" fmla="*/ 114420 h 124600"/>
                <a:gd name="connsiteX4" fmla="*/ 180958 w 923908"/>
                <a:gd name="connsiteY4" fmla="*/ 119182 h 124600"/>
                <a:gd name="connsiteX5" fmla="*/ 9508 w 923908"/>
                <a:gd name="connsiteY5" fmla="*/ 57210 h 124600"/>
                <a:gd name="connsiteX0" fmla="*/ 9508 w 927241"/>
                <a:gd name="connsiteY0" fmla="*/ 57210 h 153918"/>
                <a:gd name="connsiteX1" fmla="*/ 466708 w 927241"/>
                <a:gd name="connsiteY1" fmla="*/ 0 h 153918"/>
                <a:gd name="connsiteX2" fmla="*/ 923908 w 927241"/>
                <a:gd name="connsiteY2" fmla="*/ 57210 h 153918"/>
                <a:gd name="connsiteX3" fmla="*/ 685783 w 927241"/>
                <a:gd name="connsiteY3" fmla="*/ 152518 h 153918"/>
                <a:gd name="connsiteX4" fmla="*/ 466708 w 927241"/>
                <a:gd name="connsiteY4" fmla="*/ 114420 h 153918"/>
                <a:gd name="connsiteX5" fmla="*/ 180958 w 927241"/>
                <a:gd name="connsiteY5" fmla="*/ 119182 h 153918"/>
                <a:gd name="connsiteX6" fmla="*/ 9508 w 927241"/>
                <a:gd name="connsiteY6" fmla="*/ 57210 h 153918"/>
                <a:gd name="connsiteX0" fmla="*/ 8573 w 926306"/>
                <a:gd name="connsiteY0" fmla="*/ 57210 h 163144"/>
                <a:gd name="connsiteX1" fmla="*/ 465773 w 926306"/>
                <a:gd name="connsiteY1" fmla="*/ 0 h 163144"/>
                <a:gd name="connsiteX2" fmla="*/ 922973 w 926306"/>
                <a:gd name="connsiteY2" fmla="*/ 57210 h 163144"/>
                <a:gd name="connsiteX3" fmla="*/ 684848 w 926306"/>
                <a:gd name="connsiteY3" fmla="*/ 152518 h 163144"/>
                <a:gd name="connsiteX4" fmla="*/ 465773 w 926306"/>
                <a:gd name="connsiteY4" fmla="*/ 114420 h 163144"/>
                <a:gd name="connsiteX5" fmla="*/ 189548 w 926306"/>
                <a:gd name="connsiteY5" fmla="*/ 162045 h 163144"/>
                <a:gd name="connsiteX6" fmla="*/ 8573 w 926306"/>
                <a:gd name="connsiteY6" fmla="*/ 57210 h 163144"/>
                <a:gd name="connsiteX0" fmla="*/ 0 w 917733"/>
                <a:gd name="connsiteY0" fmla="*/ 134261 h 240195"/>
                <a:gd name="connsiteX1" fmla="*/ 180975 w 917733"/>
                <a:gd name="connsiteY1" fmla="*/ 969 h 240195"/>
                <a:gd name="connsiteX2" fmla="*/ 457200 w 917733"/>
                <a:gd name="connsiteY2" fmla="*/ 77051 h 240195"/>
                <a:gd name="connsiteX3" fmla="*/ 914400 w 917733"/>
                <a:gd name="connsiteY3" fmla="*/ 134261 h 240195"/>
                <a:gd name="connsiteX4" fmla="*/ 676275 w 917733"/>
                <a:gd name="connsiteY4" fmla="*/ 229569 h 240195"/>
                <a:gd name="connsiteX5" fmla="*/ 457200 w 917733"/>
                <a:gd name="connsiteY5" fmla="*/ 191471 h 240195"/>
                <a:gd name="connsiteX6" fmla="*/ 180975 w 917733"/>
                <a:gd name="connsiteY6" fmla="*/ 239096 h 240195"/>
                <a:gd name="connsiteX7" fmla="*/ 0 w 917733"/>
                <a:gd name="connsiteY7" fmla="*/ 134261 h 240195"/>
                <a:gd name="connsiteX0" fmla="*/ 0 w 914425"/>
                <a:gd name="connsiteY0" fmla="*/ 134040 h 239974"/>
                <a:gd name="connsiteX1" fmla="*/ 180975 w 914425"/>
                <a:gd name="connsiteY1" fmla="*/ 748 h 239974"/>
                <a:gd name="connsiteX2" fmla="*/ 457200 w 914425"/>
                <a:gd name="connsiteY2" fmla="*/ 76830 h 239974"/>
                <a:gd name="connsiteX3" fmla="*/ 700087 w 914425"/>
                <a:gd name="connsiteY3" fmla="*/ 5511 h 239974"/>
                <a:gd name="connsiteX4" fmla="*/ 914400 w 914425"/>
                <a:gd name="connsiteY4" fmla="*/ 134040 h 239974"/>
                <a:gd name="connsiteX5" fmla="*/ 676275 w 914425"/>
                <a:gd name="connsiteY5" fmla="*/ 229348 h 239974"/>
                <a:gd name="connsiteX6" fmla="*/ 457200 w 914425"/>
                <a:gd name="connsiteY6" fmla="*/ 191250 h 239974"/>
                <a:gd name="connsiteX7" fmla="*/ 180975 w 914425"/>
                <a:gd name="connsiteY7" fmla="*/ 238875 h 239974"/>
                <a:gd name="connsiteX8" fmla="*/ 0 w 914425"/>
                <a:gd name="connsiteY8" fmla="*/ 134040 h 239974"/>
                <a:gd name="connsiteX0" fmla="*/ 0 w 914425"/>
                <a:gd name="connsiteY0" fmla="*/ 134040 h 239525"/>
                <a:gd name="connsiteX1" fmla="*/ 180975 w 914425"/>
                <a:gd name="connsiteY1" fmla="*/ 748 h 239525"/>
                <a:gd name="connsiteX2" fmla="*/ 457200 w 914425"/>
                <a:gd name="connsiteY2" fmla="*/ 76830 h 239525"/>
                <a:gd name="connsiteX3" fmla="*/ 700087 w 914425"/>
                <a:gd name="connsiteY3" fmla="*/ 5511 h 239525"/>
                <a:gd name="connsiteX4" fmla="*/ 914400 w 914425"/>
                <a:gd name="connsiteY4" fmla="*/ 134040 h 239525"/>
                <a:gd name="connsiteX5" fmla="*/ 676275 w 914425"/>
                <a:gd name="connsiteY5" fmla="*/ 229348 h 239525"/>
                <a:gd name="connsiteX6" fmla="*/ 466725 w 914425"/>
                <a:gd name="connsiteY6" fmla="*/ 148388 h 239525"/>
                <a:gd name="connsiteX7" fmla="*/ 180975 w 914425"/>
                <a:gd name="connsiteY7" fmla="*/ 238875 h 239525"/>
                <a:gd name="connsiteX8" fmla="*/ 0 w 914425"/>
                <a:gd name="connsiteY8" fmla="*/ 134040 h 239525"/>
                <a:gd name="connsiteX0" fmla="*/ 0 w 914425"/>
                <a:gd name="connsiteY0" fmla="*/ 133767 h 239252"/>
                <a:gd name="connsiteX1" fmla="*/ 180975 w 914425"/>
                <a:gd name="connsiteY1" fmla="*/ 475 h 239252"/>
                <a:gd name="connsiteX2" fmla="*/ 457200 w 914425"/>
                <a:gd name="connsiteY2" fmla="*/ 128945 h 239252"/>
                <a:gd name="connsiteX3" fmla="*/ 700087 w 914425"/>
                <a:gd name="connsiteY3" fmla="*/ 5238 h 239252"/>
                <a:gd name="connsiteX4" fmla="*/ 914400 w 914425"/>
                <a:gd name="connsiteY4" fmla="*/ 133767 h 239252"/>
                <a:gd name="connsiteX5" fmla="*/ 676275 w 914425"/>
                <a:gd name="connsiteY5" fmla="*/ 229075 h 239252"/>
                <a:gd name="connsiteX6" fmla="*/ 466725 w 914425"/>
                <a:gd name="connsiteY6" fmla="*/ 148115 h 239252"/>
                <a:gd name="connsiteX7" fmla="*/ 180975 w 914425"/>
                <a:gd name="connsiteY7" fmla="*/ 238602 h 239252"/>
                <a:gd name="connsiteX8" fmla="*/ 0 w 914425"/>
                <a:gd name="connsiteY8" fmla="*/ 133767 h 239252"/>
                <a:gd name="connsiteX0" fmla="*/ 0 w 914425"/>
                <a:gd name="connsiteY0" fmla="*/ 133767 h 239152"/>
                <a:gd name="connsiteX1" fmla="*/ 180975 w 914425"/>
                <a:gd name="connsiteY1" fmla="*/ 475 h 239152"/>
                <a:gd name="connsiteX2" fmla="*/ 457200 w 914425"/>
                <a:gd name="connsiteY2" fmla="*/ 128945 h 239152"/>
                <a:gd name="connsiteX3" fmla="*/ 700087 w 914425"/>
                <a:gd name="connsiteY3" fmla="*/ 5238 h 239152"/>
                <a:gd name="connsiteX4" fmla="*/ 914400 w 914425"/>
                <a:gd name="connsiteY4" fmla="*/ 133767 h 239152"/>
                <a:gd name="connsiteX5" fmla="*/ 676275 w 914425"/>
                <a:gd name="connsiteY5" fmla="*/ 229075 h 239152"/>
                <a:gd name="connsiteX6" fmla="*/ 457200 w 914425"/>
                <a:gd name="connsiteY6" fmla="*/ 129065 h 239152"/>
                <a:gd name="connsiteX7" fmla="*/ 180975 w 914425"/>
                <a:gd name="connsiteY7" fmla="*/ 238602 h 239152"/>
                <a:gd name="connsiteX8" fmla="*/ 0 w 914425"/>
                <a:gd name="connsiteY8" fmla="*/ 133767 h 239152"/>
                <a:gd name="connsiteX0" fmla="*/ 1562 w 915987"/>
                <a:gd name="connsiteY0" fmla="*/ 129035 h 234420"/>
                <a:gd name="connsiteX1" fmla="*/ 115862 w 915987"/>
                <a:gd name="connsiteY1" fmla="*/ 29081 h 234420"/>
                <a:gd name="connsiteX2" fmla="*/ 458762 w 915987"/>
                <a:gd name="connsiteY2" fmla="*/ 124213 h 234420"/>
                <a:gd name="connsiteX3" fmla="*/ 701649 w 915987"/>
                <a:gd name="connsiteY3" fmla="*/ 506 h 234420"/>
                <a:gd name="connsiteX4" fmla="*/ 915962 w 915987"/>
                <a:gd name="connsiteY4" fmla="*/ 129035 h 234420"/>
                <a:gd name="connsiteX5" fmla="*/ 677837 w 915987"/>
                <a:gd name="connsiteY5" fmla="*/ 224343 h 234420"/>
                <a:gd name="connsiteX6" fmla="*/ 458762 w 915987"/>
                <a:gd name="connsiteY6" fmla="*/ 124333 h 234420"/>
                <a:gd name="connsiteX7" fmla="*/ 182537 w 915987"/>
                <a:gd name="connsiteY7" fmla="*/ 233870 h 234420"/>
                <a:gd name="connsiteX8" fmla="*/ 1562 w 915987"/>
                <a:gd name="connsiteY8" fmla="*/ 129035 h 234420"/>
                <a:gd name="connsiteX0" fmla="*/ 824 w 915249"/>
                <a:gd name="connsiteY0" fmla="*/ 129035 h 224939"/>
                <a:gd name="connsiteX1" fmla="*/ 115124 w 915249"/>
                <a:gd name="connsiteY1" fmla="*/ 29081 h 224939"/>
                <a:gd name="connsiteX2" fmla="*/ 458024 w 915249"/>
                <a:gd name="connsiteY2" fmla="*/ 124213 h 224939"/>
                <a:gd name="connsiteX3" fmla="*/ 700911 w 915249"/>
                <a:gd name="connsiteY3" fmla="*/ 506 h 224939"/>
                <a:gd name="connsiteX4" fmla="*/ 915224 w 915249"/>
                <a:gd name="connsiteY4" fmla="*/ 129035 h 224939"/>
                <a:gd name="connsiteX5" fmla="*/ 677099 w 915249"/>
                <a:gd name="connsiteY5" fmla="*/ 224343 h 224939"/>
                <a:gd name="connsiteX6" fmla="*/ 458024 w 915249"/>
                <a:gd name="connsiteY6" fmla="*/ 124333 h 224939"/>
                <a:gd name="connsiteX7" fmla="*/ 86549 w 915249"/>
                <a:gd name="connsiteY7" fmla="*/ 214820 h 224939"/>
                <a:gd name="connsiteX8" fmla="*/ 824 w 915249"/>
                <a:gd name="connsiteY8" fmla="*/ 129035 h 224939"/>
                <a:gd name="connsiteX0" fmla="*/ 46 w 914471"/>
                <a:gd name="connsiteY0" fmla="*/ 129035 h 224935"/>
                <a:gd name="connsiteX1" fmla="*/ 114346 w 914471"/>
                <a:gd name="connsiteY1" fmla="*/ 29081 h 224935"/>
                <a:gd name="connsiteX2" fmla="*/ 457246 w 914471"/>
                <a:gd name="connsiteY2" fmla="*/ 124213 h 224935"/>
                <a:gd name="connsiteX3" fmla="*/ 700133 w 914471"/>
                <a:gd name="connsiteY3" fmla="*/ 506 h 224935"/>
                <a:gd name="connsiteX4" fmla="*/ 914446 w 914471"/>
                <a:gd name="connsiteY4" fmla="*/ 129035 h 224935"/>
                <a:gd name="connsiteX5" fmla="*/ 676321 w 914471"/>
                <a:gd name="connsiteY5" fmla="*/ 224343 h 224935"/>
                <a:gd name="connsiteX6" fmla="*/ 457246 w 914471"/>
                <a:gd name="connsiteY6" fmla="*/ 124333 h 224935"/>
                <a:gd name="connsiteX7" fmla="*/ 123871 w 914471"/>
                <a:gd name="connsiteY7" fmla="*/ 219583 h 224935"/>
                <a:gd name="connsiteX8" fmla="*/ 46 w 914471"/>
                <a:gd name="connsiteY8" fmla="*/ 129035 h 224935"/>
                <a:gd name="connsiteX0" fmla="*/ 46 w 914557"/>
                <a:gd name="connsiteY0" fmla="*/ 129035 h 220205"/>
                <a:gd name="connsiteX1" fmla="*/ 114346 w 914557"/>
                <a:gd name="connsiteY1" fmla="*/ 29081 h 220205"/>
                <a:gd name="connsiteX2" fmla="*/ 457246 w 914557"/>
                <a:gd name="connsiteY2" fmla="*/ 124213 h 220205"/>
                <a:gd name="connsiteX3" fmla="*/ 700133 w 914557"/>
                <a:gd name="connsiteY3" fmla="*/ 506 h 220205"/>
                <a:gd name="connsiteX4" fmla="*/ 914446 w 914557"/>
                <a:gd name="connsiteY4" fmla="*/ 129035 h 220205"/>
                <a:gd name="connsiteX5" fmla="*/ 804908 w 914557"/>
                <a:gd name="connsiteY5" fmla="*/ 210056 h 220205"/>
                <a:gd name="connsiteX6" fmla="*/ 457246 w 914557"/>
                <a:gd name="connsiteY6" fmla="*/ 124333 h 220205"/>
                <a:gd name="connsiteX7" fmla="*/ 123871 w 914557"/>
                <a:gd name="connsiteY7" fmla="*/ 219583 h 220205"/>
                <a:gd name="connsiteX8" fmla="*/ 46 w 914557"/>
                <a:gd name="connsiteY8" fmla="*/ 129035 h 220205"/>
                <a:gd name="connsiteX0" fmla="*/ 46 w 914493"/>
                <a:gd name="connsiteY0" fmla="*/ 129035 h 220196"/>
                <a:gd name="connsiteX1" fmla="*/ 114346 w 914493"/>
                <a:gd name="connsiteY1" fmla="*/ 29081 h 220196"/>
                <a:gd name="connsiteX2" fmla="*/ 457246 w 914493"/>
                <a:gd name="connsiteY2" fmla="*/ 124213 h 220196"/>
                <a:gd name="connsiteX3" fmla="*/ 700133 w 914493"/>
                <a:gd name="connsiteY3" fmla="*/ 506 h 220196"/>
                <a:gd name="connsiteX4" fmla="*/ 914446 w 914493"/>
                <a:gd name="connsiteY4" fmla="*/ 129035 h 220196"/>
                <a:gd name="connsiteX5" fmla="*/ 752520 w 914493"/>
                <a:gd name="connsiteY5" fmla="*/ 219581 h 220196"/>
                <a:gd name="connsiteX6" fmla="*/ 457246 w 914493"/>
                <a:gd name="connsiteY6" fmla="*/ 124333 h 220196"/>
                <a:gd name="connsiteX7" fmla="*/ 123871 w 914493"/>
                <a:gd name="connsiteY7" fmla="*/ 219583 h 220196"/>
                <a:gd name="connsiteX8" fmla="*/ 46 w 914493"/>
                <a:gd name="connsiteY8" fmla="*/ 129035 h 220196"/>
                <a:gd name="connsiteX0" fmla="*/ 46 w 914493"/>
                <a:gd name="connsiteY0" fmla="*/ 105310 h 196471"/>
                <a:gd name="connsiteX1" fmla="*/ 114346 w 914493"/>
                <a:gd name="connsiteY1" fmla="*/ 5356 h 196471"/>
                <a:gd name="connsiteX2" fmla="*/ 457246 w 914493"/>
                <a:gd name="connsiteY2" fmla="*/ 100488 h 196471"/>
                <a:gd name="connsiteX3" fmla="*/ 795383 w 914493"/>
                <a:gd name="connsiteY3" fmla="*/ 593 h 196471"/>
                <a:gd name="connsiteX4" fmla="*/ 914446 w 914493"/>
                <a:gd name="connsiteY4" fmla="*/ 105310 h 196471"/>
                <a:gd name="connsiteX5" fmla="*/ 752520 w 914493"/>
                <a:gd name="connsiteY5" fmla="*/ 195856 h 196471"/>
                <a:gd name="connsiteX6" fmla="*/ 457246 w 914493"/>
                <a:gd name="connsiteY6" fmla="*/ 100608 h 196471"/>
                <a:gd name="connsiteX7" fmla="*/ 123871 w 914493"/>
                <a:gd name="connsiteY7" fmla="*/ 195858 h 196471"/>
                <a:gd name="connsiteX8" fmla="*/ 46 w 914493"/>
                <a:gd name="connsiteY8" fmla="*/ 105310 h 196471"/>
                <a:gd name="connsiteX0" fmla="*/ 46 w 914573"/>
                <a:gd name="connsiteY0" fmla="*/ 105310 h 201211"/>
                <a:gd name="connsiteX1" fmla="*/ 114346 w 914573"/>
                <a:gd name="connsiteY1" fmla="*/ 5356 h 201211"/>
                <a:gd name="connsiteX2" fmla="*/ 457246 w 914573"/>
                <a:gd name="connsiteY2" fmla="*/ 100488 h 201211"/>
                <a:gd name="connsiteX3" fmla="*/ 795383 w 914573"/>
                <a:gd name="connsiteY3" fmla="*/ 593 h 201211"/>
                <a:gd name="connsiteX4" fmla="*/ 914446 w 914573"/>
                <a:gd name="connsiteY4" fmla="*/ 105310 h 201211"/>
                <a:gd name="connsiteX5" fmla="*/ 809670 w 914573"/>
                <a:gd name="connsiteY5" fmla="*/ 200619 h 201211"/>
                <a:gd name="connsiteX6" fmla="*/ 457246 w 914573"/>
                <a:gd name="connsiteY6" fmla="*/ 100608 h 201211"/>
                <a:gd name="connsiteX7" fmla="*/ 123871 w 914573"/>
                <a:gd name="connsiteY7" fmla="*/ 195858 h 201211"/>
                <a:gd name="connsiteX8" fmla="*/ 46 w 914573"/>
                <a:gd name="connsiteY8" fmla="*/ 105310 h 201211"/>
                <a:gd name="connsiteX0" fmla="*/ 46 w 914564"/>
                <a:gd name="connsiteY0" fmla="*/ 105310 h 196473"/>
                <a:gd name="connsiteX1" fmla="*/ 114346 w 914564"/>
                <a:gd name="connsiteY1" fmla="*/ 5356 h 196473"/>
                <a:gd name="connsiteX2" fmla="*/ 457246 w 914564"/>
                <a:gd name="connsiteY2" fmla="*/ 100488 h 196473"/>
                <a:gd name="connsiteX3" fmla="*/ 795383 w 914564"/>
                <a:gd name="connsiteY3" fmla="*/ 593 h 196473"/>
                <a:gd name="connsiteX4" fmla="*/ 914446 w 914564"/>
                <a:gd name="connsiteY4" fmla="*/ 105310 h 196473"/>
                <a:gd name="connsiteX5" fmla="*/ 807288 w 914564"/>
                <a:gd name="connsiteY5" fmla="*/ 193476 h 196473"/>
                <a:gd name="connsiteX6" fmla="*/ 457246 w 914564"/>
                <a:gd name="connsiteY6" fmla="*/ 100608 h 196473"/>
                <a:gd name="connsiteX7" fmla="*/ 123871 w 914564"/>
                <a:gd name="connsiteY7" fmla="*/ 195858 h 196473"/>
                <a:gd name="connsiteX8" fmla="*/ 46 w 914564"/>
                <a:gd name="connsiteY8" fmla="*/ 105310 h 196473"/>
                <a:gd name="connsiteX0" fmla="*/ 46 w 914564"/>
                <a:gd name="connsiteY0" fmla="*/ 100570 h 191733"/>
                <a:gd name="connsiteX1" fmla="*/ 114346 w 914564"/>
                <a:gd name="connsiteY1" fmla="*/ 616 h 191733"/>
                <a:gd name="connsiteX2" fmla="*/ 457246 w 914564"/>
                <a:gd name="connsiteY2" fmla="*/ 95748 h 191733"/>
                <a:gd name="connsiteX3" fmla="*/ 812052 w 914564"/>
                <a:gd name="connsiteY3" fmla="*/ 615 h 191733"/>
                <a:gd name="connsiteX4" fmla="*/ 914446 w 914564"/>
                <a:gd name="connsiteY4" fmla="*/ 100570 h 191733"/>
                <a:gd name="connsiteX5" fmla="*/ 807288 w 914564"/>
                <a:gd name="connsiteY5" fmla="*/ 188736 h 191733"/>
                <a:gd name="connsiteX6" fmla="*/ 457246 w 914564"/>
                <a:gd name="connsiteY6" fmla="*/ 95868 h 191733"/>
                <a:gd name="connsiteX7" fmla="*/ 123871 w 914564"/>
                <a:gd name="connsiteY7" fmla="*/ 191118 h 191733"/>
                <a:gd name="connsiteX8" fmla="*/ 46 w 914564"/>
                <a:gd name="connsiteY8" fmla="*/ 100570 h 191733"/>
                <a:gd name="connsiteX0" fmla="*/ 46 w 914564"/>
                <a:gd name="connsiteY0" fmla="*/ 100570 h 191747"/>
                <a:gd name="connsiteX1" fmla="*/ 114346 w 914564"/>
                <a:gd name="connsiteY1" fmla="*/ 616 h 191747"/>
                <a:gd name="connsiteX2" fmla="*/ 457246 w 914564"/>
                <a:gd name="connsiteY2" fmla="*/ 95748 h 191747"/>
                <a:gd name="connsiteX3" fmla="*/ 812052 w 914564"/>
                <a:gd name="connsiteY3" fmla="*/ 615 h 191747"/>
                <a:gd name="connsiteX4" fmla="*/ 914446 w 914564"/>
                <a:gd name="connsiteY4" fmla="*/ 100570 h 191747"/>
                <a:gd name="connsiteX5" fmla="*/ 807288 w 914564"/>
                <a:gd name="connsiteY5" fmla="*/ 188736 h 191747"/>
                <a:gd name="connsiteX6" fmla="*/ 474447 w 914564"/>
                <a:gd name="connsiteY6" fmla="*/ 98249 h 191747"/>
                <a:gd name="connsiteX7" fmla="*/ 123871 w 914564"/>
                <a:gd name="connsiteY7" fmla="*/ 191118 h 191747"/>
                <a:gd name="connsiteX8" fmla="*/ 46 w 914564"/>
                <a:gd name="connsiteY8" fmla="*/ 100570 h 191747"/>
                <a:gd name="connsiteX0" fmla="*/ 46 w 914564"/>
                <a:gd name="connsiteY0" fmla="*/ 100582 h 191759"/>
                <a:gd name="connsiteX1" fmla="*/ 114346 w 914564"/>
                <a:gd name="connsiteY1" fmla="*/ 628 h 191759"/>
                <a:gd name="connsiteX2" fmla="*/ 477314 w 914564"/>
                <a:gd name="connsiteY2" fmla="*/ 93379 h 191759"/>
                <a:gd name="connsiteX3" fmla="*/ 812052 w 914564"/>
                <a:gd name="connsiteY3" fmla="*/ 627 h 191759"/>
                <a:gd name="connsiteX4" fmla="*/ 914446 w 914564"/>
                <a:gd name="connsiteY4" fmla="*/ 100582 h 191759"/>
                <a:gd name="connsiteX5" fmla="*/ 807288 w 914564"/>
                <a:gd name="connsiteY5" fmla="*/ 188748 h 191759"/>
                <a:gd name="connsiteX6" fmla="*/ 474447 w 914564"/>
                <a:gd name="connsiteY6" fmla="*/ 98261 h 191759"/>
                <a:gd name="connsiteX7" fmla="*/ 123871 w 914564"/>
                <a:gd name="connsiteY7" fmla="*/ 191130 h 191759"/>
                <a:gd name="connsiteX8" fmla="*/ 46 w 914564"/>
                <a:gd name="connsiteY8" fmla="*/ 100582 h 191759"/>
                <a:gd name="connsiteX0" fmla="*/ 46 w 914564"/>
                <a:gd name="connsiteY0" fmla="*/ 100582 h 191773"/>
                <a:gd name="connsiteX1" fmla="*/ 114346 w 914564"/>
                <a:gd name="connsiteY1" fmla="*/ 628 h 191773"/>
                <a:gd name="connsiteX2" fmla="*/ 477314 w 914564"/>
                <a:gd name="connsiteY2" fmla="*/ 93379 h 191773"/>
                <a:gd name="connsiteX3" fmla="*/ 812052 w 914564"/>
                <a:gd name="connsiteY3" fmla="*/ 627 h 191773"/>
                <a:gd name="connsiteX4" fmla="*/ 914446 w 914564"/>
                <a:gd name="connsiteY4" fmla="*/ 100582 h 191773"/>
                <a:gd name="connsiteX5" fmla="*/ 807288 w 914564"/>
                <a:gd name="connsiteY5" fmla="*/ 188748 h 191773"/>
                <a:gd name="connsiteX6" fmla="*/ 471580 w 914564"/>
                <a:gd name="connsiteY6" fmla="*/ 100643 h 191773"/>
                <a:gd name="connsiteX7" fmla="*/ 123871 w 914564"/>
                <a:gd name="connsiteY7" fmla="*/ 191130 h 191773"/>
                <a:gd name="connsiteX8" fmla="*/ 46 w 914564"/>
                <a:gd name="connsiteY8" fmla="*/ 100582 h 191773"/>
                <a:gd name="connsiteX0" fmla="*/ 46 w 914564"/>
                <a:gd name="connsiteY0" fmla="*/ 100582 h 191745"/>
                <a:gd name="connsiteX1" fmla="*/ 114346 w 914564"/>
                <a:gd name="connsiteY1" fmla="*/ 628 h 191745"/>
                <a:gd name="connsiteX2" fmla="*/ 477314 w 914564"/>
                <a:gd name="connsiteY2" fmla="*/ 93379 h 191745"/>
                <a:gd name="connsiteX3" fmla="*/ 812052 w 914564"/>
                <a:gd name="connsiteY3" fmla="*/ 627 h 191745"/>
                <a:gd name="connsiteX4" fmla="*/ 914446 w 914564"/>
                <a:gd name="connsiteY4" fmla="*/ 100582 h 191745"/>
                <a:gd name="connsiteX5" fmla="*/ 807288 w 914564"/>
                <a:gd name="connsiteY5" fmla="*/ 188748 h 191745"/>
                <a:gd name="connsiteX6" fmla="*/ 471580 w 914564"/>
                <a:gd name="connsiteY6" fmla="*/ 95880 h 191745"/>
                <a:gd name="connsiteX7" fmla="*/ 123871 w 914564"/>
                <a:gd name="connsiteY7" fmla="*/ 191130 h 191745"/>
                <a:gd name="connsiteX8" fmla="*/ 46 w 914564"/>
                <a:gd name="connsiteY8" fmla="*/ 100582 h 191745"/>
                <a:gd name="connsiteX0" fmla="*/ 46 w 914564"/>
                <a:gd name="connsiteY0" fmla="*/ 100570 h 191733"/>
                <a:gd name="connsiteX1" fmla="*/ 114346 w 914564"/>
                <a:gd name="connsiteY1" fmla="*/ 616 h 191733"/>
                <a:gd name="connsiteX2" fmla="*/ 467280 w 914564"/>
                <a:gd name="connsiteY2" fmla="*/ 95748 h 191733"/>
                <a:gd name="connsiteX3" fmla="*/ 812052 w 914564"/>
                <a:gd name="connsiteY3" fmla="*/ 615 h 191733"/>
                <a:gd name="connsiteX4" fmla="*/ 914446 w 914564"/>
                <a:gd name="connsiteY4" fmla="*/ 100570 h 191733"/>
                <a:gd name="connsiteX5" fmla="*/ 807288 w 914564"/>
                <a:gd name="connsiteY5" fmla="*/ 188736 h 191733"/>
                <a:gd name="connsiteX6" fmla="*/ 471580 w 914564"/>
                <a:gd name="connsiteY6" fmla="*/ 95868 h 191733"/>
                <a:gd name="connsiteX7" fmla="*/ 123871 w 914564"/>
                <a:gd name="connsiteY7" fmla="*/ 191118 h 191733"/>
                <a:gd name="connsiteX8" fmla="*/ 46 w 914564"/>
                <a:gd name="connsiteY8" fmla="*/ 100570 h 191733"/>
                <a:gd name="connsiteX0" fmla="*/ 1 w 914519"/>
                <a:gd name="connsiteY0" fmla="*/ 100570 h 191733"/>
                <a:gd name="connsiteX1" fmla="*/ 124335 w 914519"/>
                <a:gd name="connsiteY1" fmla="*/ 616 h 191733"/>
                <a:gd name="connsiteX2" fmla="*/ 467235 w 914519"/>
                <a:gd name="connsiteY2" fmla="*/ 95748 h 191733"/>
                <a:gd name="connsiteX3" fmla="*/ 812007 w 914519"/>
                <a:gd name="connsiteY3" fmla="*/ 615 h 191733"/>
                <a:gd name="connsiteX4" fmla="*/ 914401 w 914519"/>
                <a:gd name="connsiteY4" fmla="*/ 100570 h 191733"/>
                <a:gd name="connsiteX5" fmla="*/ 807243 w 914519"/>
                <a:gd name="connsiteY5" fmla="*/ 188736 h 191733"/>
                <a:gd name="connsiteX6" fmla="*/ 471535 w 914519"/>
                <a:gd name="connsiteY6" fmla="*/ 95868 h 191733"/>
                <a:gd name="connsiteX7" fmla="*/ 123826 w 914519"/>
                <a:gd name="connsiteY7" fmla="*/ 191118 h 191733"/>
                <a:gd name="connsiteX8" fmla="*/ 1 w 914519"/>
                <a:gd name="connsiteY8" fmla="*/ 100570 h 191733"/>
                <a:gd name="connsiteX0" fmla="*/ 1 w 914519"/>
                <a:gd name="connsiteY0" fmla="*/ 100570 h 191733"/>
                <a:gd name="connsiteX1" fmla="*/ 124335 w 914519"/>
                <a:gd name="connsiteY1" fmla="*/ 616 h 191733"/>
                <a:gd name="connsiteX2" fmla="*/ 467235 w 914519"/>
                <a:gd name="connsiteY2" fmla="*/ 95748 h 191733"/>
                <a:gd name="connsiteX3" fmla="*/ 804839 w 914519"/>
                <a:gd name="connsiteY3" fmla="*/ 615 h 191733"/>
                <a:gd name="connsiteX4" fmla="*/ 914401 w 914519"/>
                <a:gd name="connsiteY4" fmla="*/ 100570 h 191733"/>
                <a:gd name="connsiteX5" fmla="*/ 807243 w 914519"/>
                <a:gd name="connsiteY5" fmla="*/ 188736 h 191733"/>
                <a:gd name="connsiteX6" fmla="*/ 471535 w 914519"/>
                <a:gd name="connsiteY6" fmla="*/ 95868 h 191733"/>
                <a:gd name="connsiteX7" fmla="*/ 123826 w 914519"/>
                <a:gd name="connsiteY7" fmla="*/ 191118 h 191733"/>
                <a:gd name="connsiteX8" fmla="*/ 1 w 914519"/>
                <a:gd name="connsiteY8" fmla="*/ 100570 h 191733"/>
                <a:gd name="connsiteX0" fmla="*/ 18 w 914536"/>
                <a:gd name="connsiteY0" fmla="*/ 100570 h 189363"/>
                <a:gd name="connsiteX1" fmla="*/ 124352 w 914536"/>
                <a:gd name="connsiteY1" fmla="*/ 616 h 189363"/>
                <a:gd name="connsiteX2" fmla="*/ 467252 w 914536"/>
                <a:gd name="connsiteY2" fmla="*/ 95748 h 189363"/>
                <a:gd name="connsiteX3" fmla="*/ 804856 w 914536"/>
                <a:gd name="connsiteY3" fmla="*/ 615 h 189363"/>
                <a:gd name="connsiteX4" fmla="*/ 914418 w 914536"/>
                <a:gd name="connsiteY4" fmla="*/ 100570 h 189363"/>
                <a:gd name="connsiteX5" fmla="*/ 807260 w 914536"/>
                <a:gd name="connsiteY5" fmla="*/ 188736 h 189363"/>
                <a:gd name="connsiteX6" fmla="*/ 471552 w 914536"/>
                <a:gd name="connsiteY6" fmla="*/ 95868 h 189363"/>
                <a:gd name="connsiteX7" fmla="*/ 118109 w 914536"/>
                <a:gd name="connsiteY7" fmla="*/ 188737 h 189363"/>
                <a:gd name="connsiteX8" fmla="*/ 18 w 914536"/>
                <a:gd name="connsiteY8" fmla="*/ 100570 h 189363"/>
                <a:gd name="connsiteX0" fmla="*/ 2 w 914520"/>
                <a:gd name="connsiteY0" fmla="*/ 100570 h 189363"/>
                <a:gd name="connsiteX1" fmla="*/ 124336 w 914520"/>
                <a:gd name="connsiteY1" fmla="*/ 616 h 189363"/>
                <a:gd name="connsiteX2" fmla="*/ 467236 w 914520"/>
                <a:gd name="connsiteY2" fmla="*/ 95748 h 189363"/>
                <a:gd name="connsiteX3" fmla="*/ 804840 w 914520"/>
                <a:gd name="connsiteY3" fmla="*/ 615 h 189363"/>
                <a:gd name="connsiteX4" fmla="*/ 914402 w 914520"/>
                <a:gd name="connsiteY4" fmla="*/ 100570 h 189363"/>
                <a:gd name="connsiteX5" fmla="*/ 807244 w 914520"/>
                <a:gd name="connsiteY5" fmla="*/ 188736 h 189363"/>
                <a:gd name="connsiteX6" fmla="*/ 471536 w 914520"/>
                <a:gd name="connsiteY6" fmla="*/ 95868 h 189363"/>
                <a:gd name="connsiteX7" fmla="*/ 122394 w 914520"/>
                <a:gd name="connsiteY7" fmla="*/ 188737 h 189363"/>
                <a:gd name="connsiteX8" fmla="*/ 2 w 914520"/>
                <a:gd name="connsiteY8" fmla="*/ 100570 h 189363"/>
                <a:gd name="connsiteX0" fmla="*/ 393 w 914911"/>
                <a:gd name="connsiteY0" fmla="*/ 103512 h 192305"/>
                <a:gd name="connsiteX1" fmla="*/ 98746 w 914911"/>
                <a:gd name="connsiteY1" fmla="*/ 600 h 192305"/>
                <a:gd name="connsiteX2" fmla="*/ 467627 w 914911"/>
                <a:gd name="connsiteY2" fmla="*/ 98690 h 192305"/>
                <a:gd name="connsiteX3" fmla="*/ 805231 w 914911"/>
                <a:gd name="connsiteY3" fmla="*/ 3557 h 192305"/>
                <a:gd name="connsiteX4" fmla="*/ 914793 w 914911"/>
                <a:gd name="connsiteY4" fmla="*/ 103512 h 192305"/>
                <a:gd name="connsiteX5" fmla="*/ 807635 w 914911"/>
                <a:gd name="connsiteY5" fmla="*/ 191678 h 192305"/>
                <a:gd name="connsiteX6" fmla="*/ 471927 w 914911"/>
                <a:gd name="connsiteY6" fmla="*/ 98810 h 192305"/>
                <a:gd name="connsiteX7" fmla="*/ 122785 w 914911"/>
                <a:gd name="connsiteY7" fmla="*/ 191679 h 192305"/>
                <a:gd name="connsiteX8" fmla="*/ 393 w 914911"/>
                <a:gd name="connsiteY8" fmla="*/ 103512 h 192305"/>
                <a:gd name="connsiteX0" fmla="*/ 3 w 914521"/>
                <a:gd name="connsiteY0" fmla="*/ 103512 h 195249"/>
                <a:gd name="connsiteX1" fmla="*/ 98356 w 914521"/>
                <a:gd name="connsiteY1" fmla="*/ 600 h 195249"/>
                <a:gd name="connsiteX2" fmla="*/ 467237 w 914521"/>
                <a:gd name="connsiteY2" fmla="*/ 98690 h 195249"/>
                <a:gd name="connsiteX3" fmla="*/ 804841 w 914521"/>
                <a:gd name="connsiteY3" fmla="*/ 3557 h 195249"/>
                <a:gd name="connsiteX4" fmla="*/ 914403 w 914521"/>
                <a:gd name="connsiteY4" fmla="*/ 103512 h 195249"/>
                <a:gd name="connsiteX5" fmla="*/ 807245 w 914521"/>
                <a:gd name="connsiteY5" fmla="*/ 191678 h 195249"/>
                <a:gd name="connsiteX6" fmla="*/ 471537 w 914521"/>
                <a:gd name="connsiteY6" fmla="*/ 98810 h 195249"/>
                <a:gd name="connsiteX7" fmla="*/ 96414 w 914521"/>
                <a:gd name="connsiteY7" fmla="*/ 194637 h 195249"/>
                <a:gd name="connsiteX8" fmla="*/ 3 w 914521"/>
                <a:gd name="connsiteY8" fmla="*/ 103512 h 195249"/>
                <a:gd name="connsiteX0" fmla="*/ 3 w 914948"/>
                <a:gd name="connsiteY0" fmla="*/ 103512 h 195249"/>
                <a:gd name="connsiteX1" fmla="*/ 98356 w 914948"/>
                <a:gd name="connsiteY1" fmla="*/ 600 h 195249"/>
                <a:gd name="connsiteX2" fmla="*/ 467237 w 914948"/>
                <a:gd name="connsiteY2" fmla="*/ 98690 h 195249"/>
                <a:gd name="connsiteX3" fmla="*/ 804841 w 914948"/>
                <a:gd name="connsiteY3" fmla="*/ 3557 h 195249"/>
                <a:gd name="connsiteX4" fmla="*/ 914403 w 914948"/>
                <a:gd name="connsiteY4" fmla="*/ 103512 h 195249"/>
                <a:gd name="connsiteX5" fmla="*/ 838422 w 914948"/>
                <a:gd name="connsiteY5" fmla="*/ 191678 h 195249"/>
                <a:gd name="connsiteX6" fmla="*/ 471537 w 914948"/>
                <a:gd name="connsiteY6" fmla="*/ 98810 h 195249"/>
                <a:gd name="connsiteX7" fmla="*/ 96414 w 914948"/>
                <a:gd name="connsiteY7" fmla="*/ 194637 h 195249"/>
                <a:gd name="connsiteX8" fmla="*/ 3 w 914948"/>
                <a:gd name="connsiteY8" fmla="*/ 103512 h 195249"/>
                <a:gd name="connsiteX0" fmla="*/ 3 w 914948"/>
                <a:gd name="connsiteY0" fmla="*/ 106457 h 198194"/>
                <a:gd name="connsiteX1" fmla="*/ 98356 w 914948"/>
                <a:gd name="connsiteY1" fmla="*/ 3545 h 198194"/>
                <a:gd name="connsiteX2" fmla="*/ 467237 w 914948"/>
                <a:gd name="connsiteY2" fmla="*/ 101635 h 198194"/>
                <a:gd name="connsiteX3" fmla="*/ 833420 w 914948"/>
                <a:gd name="connsiteY3" fmla="*/ 585 h 198194"/>
                <a:gd name="connsiteX4" fmla="*/ 914403 w 914948"/>
                <a:gd name="connsiteY4" fmla="*/ 106457 h 198194"/>
                <a:gd name="connsiteX5" fmla="*/ 838422 w 914948"/>
                <a:gd name="connsiteY5" fmla="*/ 194623 h 198194"/>
                <a:gd name="connsiteX6" fmla="*/ 471537 w 914948"/>
                <a:gd name="connsiteY6" fmla="*/ 101755 h 198194"/>
                <a:gd name="connsiteX7" fmla="*/ 96414 w 914948"/>
                <a:gd name="connsiteY7" fmla="*/ 197582 h 198194"/>
                <a:gd name="connsiteX8" fmla="*/ 3 w 914948"/>
                <a:gd name="connsiteY8" fmla="*/ 106457 h 198194"/>
                <a:gd name="connsiteX0" fmla="*/ 3 w 914633"/>
                <a:gd name="connsiteY0" fmla="*/ 106457 h 198196"/>
                <a:gd name="connsiteX1" fmla="*/ 98356 w 914633"/>
                <a:gd name="connsiteY1" fmla="*/ 3545 h 198196"/>
                <a:gd name="connsiteX2" fmla="*/ 467237 w 914633"/>
                <a:gd name="connsiteY2" fmla="*/ 101635 h 198196"/>
                <a:gd name="connsiteX3" fmla="*/ 833420 w 914633"/>
                <a:gd name="connsiteY3" fmla="*/ 585 h 198196"/>
                <a:gd name="connsiteX4" fmla="*/ 914403 w 914633"/>
                <a:gd name="connsiteY4" fmla="*/ 106457 h 198196"/>
                <a:gd name="connsiteX5" fmla="*/ 825431 w 914633"/>
                <a:gd name="connsiteY5" fmla="*/ 191664 h 198196"/>
                <a:gd name="connsiteX6" fmla="*/ 471537 w 914633"/>
                <a:gd name="connsiteY6" fmla="*/ 101755 h 198196"/>
                <a:gd name="connsiteX7" fmla="*/ 96414 w 914633"/>
                <a:gd name="connsiteY7" fmla="*/ 197582 h 198196"/>
                <a:gd name="connsiteX8" fmla="*/ 3 w 914633"/>
                <a:gd name="connsiteY8" fmla="*/ 106457 h 198196"/>
                <a:gd name="connsiteX0" fmla="*/ 3 w 914633"/>
                <a:gd name="connsiteY0" fmla="*/ 106457 h 198197"/>
                <a:gd name="connsiteX1" fmla="*/ 98356 w 914633"/>
                <a:gd name="connsiteY1" fmla="*/ 3545 h 198197"/>
                <a:gd name="connsiteX2" fmla="*/ 467237 w 914633"/>
                <a:gd name="connsiteY2" fmla="*/ 101635 h 198197"/>
                <a:gd name="connsiteX3" fmla="*/ 820430 w 914633"/>
                <a:gd name="connsiteY3" fmla="*/ 585 h 198197"/>
                <a:gd name="connsiteX4" fmla="*/ 914403 w 914633"/>
                <a:gd name="connsiteY4" fmla="*/ 106457 h 198197"/>
                <a:gd name="connsiteX5" fmla="*/ 825431 w 914633"/>
                <a:gd name="connsiteY5" fmla="*/ 191664 h 198197"/>
                <a:gd name="connsiteX6" fmla="*/ 471537 w 914633"/>
                <a:gd name="connsiteY6" fmla="*/ 101755 h 198197"/>
                <a:gd name="connsiteX7" fmla="*/ 96414 w 914633"/>
                <a:gd name="connsiteY7" fmla="*/ 197582 h 198197"/>
                <a:gd name="connsiteX8" fmla="*/ 3 w 914633"/>
                <a:gd name="connsiteY8" fmla="*/ 106457 h 198197"/>
                <a:gd name="connsiteX0" fmla="*/ 3 w 914568"/>
                <a:gd name="connsiteY0" fmla="*/ 106457 h 198197"/>
                <a:gd name="connsiteX1" fmla="*/ 98356 w 914568"/>
                <a:gd name="connsiteY1" fmla="*/ 3545 h 198197"/>
                <a:gd name="connsiteX2" fmla="*/ 467237 w 914568"/>
                <a:gd name="connsiteY2" fmla="*/ 101635 h 198197"/>
                <a:gd name="connsiteX3" fmla="*/ 820430 w 914568"/>
                <a:gd name="connsiteY3" fmla="*/ 585 h 198197"/>
                <a:gd name="connsiteX4" fmla="*/ 914403 w 914568"/>
                <a:gd name="connsiteY4" fmla="*/ 106457 h 198197"/>
                <a:gd name="connsiteX5" fmla="*/ 817636 w 914568"/>
                <a:gd name="connsiteY5" fmla="*/ 191664 h 198197"/>
                <a:gd name="connsiteX6" fmla="*/ 471537 w 914568"/>
                <a:gd name="connsiteY6" fmla="*/ 101755 h 198197"/>
                <a:gd name="connsiteX7" fmla="*/ 96414 w 914568"/>
                <a:gd name="connsiteY7" fmla="*/ 197582 h 198197"/>
                <a:gd name="connsiteX8" fmla="*/ 3 w 914568"/>
                <a:gd name="connsiteY8" fmla="*/ 106457 h 198197"/>
                <a:gd name="connsiteX0" fmla="*/ 3 w 911987"/>
                <a:gd name="connsiteY0" fmla="*/ 106457 h 198197"/>
                <a:gd name="connsiteX1" fmla="*/ 98356 w 911987"/>
                <a:gd name="connsiteY1" fmla="*/ 3545 h 198197"/>
                <a:gd name="connsiteX2" fmla="*/ 467237 w 911987"/>
                <a:gd name="connsiteY2" fmla="*/ 101635 h 198197"/>
                <a:gd name="connsiteX3" fmla="*/ 820430 w 911987"/>
                <a:gd name="connsiteY3" fmla="*/ 585 h 198197"/>
                <a:gd name="connsiteX4" fmla="*/ 911805 w 911987"/>
                <a:gd name="connsiteY4" fmla="*/ 97580 h 198197"/>
                <a:gd name="connsiteX5" fmla="*/ 817636 w 911987"/>
                <a:gd name="connsiteY5" fmla="*/ 191664 h 198197"/>
                <a:gd name="connsiteX6" fmla="*/ 471537 w 911987"/>
                <a:gd name="connsiteY6" fmla="*/ 101755 h 198197"/>
                <a:gd name="connsiteX7" fmla="*/ 96414 w 911987"/>
                <a:gd name="connsiteY7" fmla="*/ 197582 h 198197"/>
                <a:gd name="connsiteX8" fmla="*/ 3 w 911987"/>
                <a:gd name="connsiteY8" fmla="*/ 106457 h 198197"/>
                <a:gd name="connsiteX0" fmla="*/ 3 w 911987"/>
                <a:gd name="connsiteY0" fmla="*/ 97581 h 198197"/>
                <a:gd name="connsiteX1" fmla="*/ 98356 w 911987"/>
                <a:gd name="connsiteY1" fmla="*/ 3545 h 198197"/>
                <a:gd name="connsiteX2" fmla="*/ 467237 w 911987"/>
                <a:gd name="connsiteY2" fmla="*/ 101635 h 198197"/>
                <a:gd name="connsiteX3" fmla="*/ 820430 w 911987"/>
                <a:gd name="connsiteY3" fmla="*/ 585 h 198197"/>
                <a:gd name="connsiteX4" fmla="*/ 911805 w 911987"/>
                <a:gd name="connsiteY4" fmla="*/ 97580 h 198197"/>
                <a:gd name="connsiteX5" fmla="*/ 817636 w 911987"/>
                <a:gd name="connsiteY5" fmla="*/ 191664 h 198197"/>
                <a:gd name="connsiteX6" fmla="*/ 471537 w 911987"/>
                <a:gd name="connsiteY6" fmla="*/ 101755 h 198197"/>
                <a:gd name="connsiteX7" fmla="*/ 96414 w 911987"/>
                <a:gd name="connsiteY7" fmla="*/ 197582 h 198197"/>
                <a:gd name="connsiteX8" fmla="*/ 3 w 911987"/>
                <a:gd name="connsiteY8" fmla="*/ 97581 h 198197"/>
                <a:gd name="connsiteX0" fmla="*/ 3 w 914586"/>
                <a:gd name="connsiteY0" fmla="*/ 100654 h 198197"/>
                <a:gd name="connsiteX1" fmla="*/ 100955 w 914586"/>
                <a:gd name="connsiteY1" fmla="*/ 3545 h 198197"/>
                <a:gd name="connsiteX2" fmla="*/ 469836 w 914586"/>
                <a:gd name="connsiteY2" fmla="*/ 101635 h 198197"/>
                <a:gd name="connsiteX3" fmla="*/ 823029 w 914586"/>
                <a:gd name="connsiteY3" fmla="*/ 585 h 198197"/>
                <a:gd name="connsiteX4" fmla="*/ 914404 w 914586"/>
                <a:gd name="connsiteY4" fmla="*/ 97580 h 198197"/>
                <a:gd name="connsiteX5" fmla="*/ 820235 w 914586"/>
                <a:gd name="connsiteY5" fmla="*/ 191664 h 198197"/>
                <a:gd name="connsiteX6" fmla="*/ 474136 w 914586"/>
                <a:gd name="connsiteY6" fmla="*/ 101755 h 198197"/>
                <a:gd name="connsiteX7" fmla="*/ 99013 w 914586"/>
                <a:gd name="connsiteY7" fmla="*/ 197582 h 198197"/>
                <a:gd name="connsiteX8" fmla="*/ 3 w 914586"/>
                <a:gd name="connsiteY8" fmla="*/ 100654 h 198197"/>
                <a:gd name="connsiteX0" fmla="*/ 3 w 917167"/>
                <a:gd name="connsiteY0" fmla="*/ 100654 h 198197"/>
                <a:gd name="connsiteX1" fmla="*/ 100955 w 917167"/>
                <a:gd name="connsiteY1" fmla="*/ 3545 h 198197"/>
                <a:gd name="connsiteX2" fmla="*/ 469836 w 917167"/>
                <a:gd name="connsiteY2" fmla="*/ 101635 h 198197"/>
                <a:gd name="connsiteX3" fmla="*/ 823029 w 917167"/>
                <a:gd name="connsiteY3" fmla="*/ 585 h 198197"/>
                <a:gd name="connsiteX4" fmla="*/ 917002 w 917167"/>
                <a:gd name="connsiteY4" fmla="*/ 101677 h 198197"/>
                <a:gd name="connsiteX5" fmla="*/ 820235 w 917167"/>
                <a:gd name="connsiteY5" fmla="*/ 191664 h 198197"/>
                <a:gd name="connsiteX6" fmla="*/ 474136 w 917167"/>
                <a:gd name="connsiteY6" fmla="*/ 101755 h 198197"/>
                <a:gd name="connsiteX7" fmla="*/ 99013 w 917167"/>
                <a:gd name="connsiteY7" fmla="*/ 197582 h 198197"/>
                <a:gd name="connsiteX8" fmla="*/ 3 w 917167"/>
                <a:gd name="connsiteY8" fmla="*/ 100654 h 198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7167" h="198197">
                  <a:moveTo>
                    <a:pt x="3" y="100654"/>
                  </a:moveTo>
                  <a:cubicBezTo>
                    <a:pt x="327" y="68315"/>
                    <a:pt x="24755" y="13080"/>
                    <a:pt x="100955" y="3545"/>
                  </a:cubicBezTo>
                  <a:cubicBezTo>
                    <a:pt x="177155" y="-5990"/>
                    <a:pt x="349490" y="102128"/>
                    <a:pt x="469836" y="101635"/>
                  </a:cubicBezTo>
                  <a:cubicBezTo>
                    <a:pt x="590182" y="101142"/>
                    <a:pt x="746829" y="-8950"/>
                    <a:pt x="823029" y="585"/>
                  </a:cubicBezTo>
                  <a:cubicBezTo>
                    <a:pt x="899229" y="10120"/>
                    <a:pt x="914621" y="79452"/>
                    <a:pt x="917002" y="101677"/>
                  </a:cubicBezTo>
                  <a:cubicBezTo>
                    <a:pt x="919383" y="123902"/>
                    <a:pt x="896435" y="182129"/>
                    <a:pt x="820235" y="191664"/>
                  </a:cubicBezTo>
                  <a:cubicBezTo>
                    <a:pt x="744035" y="201199"/>
                    <a:pt x="594340" y="100769"/>
                    <a:pt x="474136" y="101755"/>
                  </a:cubicBezTo>
                  <a:cubicBezTo>
                    <a:pt x="353932" y="102741"/>
                    <a:pt x="175213" y="207117"/>
                    <a:pt x="99013" y="197582"/>
                  </a:cubicBezTo>
                  <a:cubicBezTo>
                    <a:pt x="22813" y="188047"/>
                    <a:pt x="-321" y="132993"/>
                    <a:pt x="3" y="100654"/>
                  </a:cubicBezTo>
                  <a:close/>
                </a:path>
              </a:pathLst>
            </a:custGeom>
            <a:solidFill>
              <a:srgbClr val="FBFE7E"/>
            </a:solidFill>
            <a:ln>
              <a:solidFill>
                <a:srgbClr val="E164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71" name="Oval 23"/>
            <p:cNvSpPr/>
            <p:nvPr/>
          </p:nvSpPr>
          <p:spPr>
            <a:xfrm rot="5400000">
              <a:off x="5516288" y="1422248"/>
              <a:ext cx="562857" cy="104786"/>
            </a:xfrm>
            <a:custGeom>
              <a:avLst/>
              <a:gdLst>
                <a:gd name="connsiteX0" fmla="*/ 0 w 914400"/>
                <a:gd name="connsiteY0" fmla="*/ 57210 h 114419"/>
                <a:gd name="connsiteX1" fmla="*/ 457200 w 914400"/>
                <a:gd name="connsiteY1" fmla="*/ 0 h 114419"/>
                <a:gd name="connsiteX2" fmla="*/ 914400 w 914400"/>
                <a:gd name="connsiteY2" fmla="*/ 57210 h 114419"/>
                <a:gd name="connsiteX3" fmla="*/ 457200 w 914400"/>
                <a:gd name="connsiteY3" fmla="*/ 114420 h 114419"/>
                <a:gd name="connsiteX4" fmla="*/ 0 w 914400"/>
                <a:gd name="connsiteY4" fmla="*/ 57210 h 114419"/>
                <a:gd name="connsiteX0" fmla="*/ 9508 w 923908"/>
                <a:gd name="connsiteY0" fmla="*/ 57210 h 124600"/>
                <a:gd name="connsiteX1" fmla="*/ 466708 w 923908"/>
                <a:gd name="connsiteY1" fmla="*/ 0 h 124600"/>
                <a:gd name="connsiteX2" fmla="*/ 923908 w 923908"/>
                <a:gd name="connsiteY2" fmla="*/ 57210 h 124600"/>
                <a:gd name="connsiteX3" fmla="*/ 466708 w 923908"/>
                <a:gd name="connsiteY3" fmla="*/ 114420 h 124600"/>
                <a:gd name="connsiteX4" fmla="*/ 180958 w 923908"/>
                <a:gd name="connsiteY4" fmla="*/ 119182 h 124600"/>
                <a:gd name="connsiteX5" fmla="*/ 9508 w 923908"/>
                <a:gd name="connsiteY5" fmla="*/ 57210 h 124600"/>
                <a:gd name="connsiteX0" fmla="*/ 9508 w 927241"/>
                <a:gd name="connsiteY0" fmla="*/ 57210 h 153918"/>
                <a:gd name="connsiteX1" fmla="*/ 466708 w 927241"/>
                <a:gd name="connsiteY1" fmla="*/ 0 h 153918"/>
                <a:gd name="connsiteX2" fmla="*/ 923908 w 927241"/>
                <a:gd name="connsiteY2" fmla="*/ 57210 h 153918"/>
                <a:gd name="connsiteX3" fmla="*/ 685783 w 927241"/>
                <a:gd name="connsiteY3" fmla="*/ 152518 h 153918"/>
                <a:gd name="connsiteX4" fmla="*/ 466708 w 927241"/>
                <a:gd name="connsiteY4" fmla="*/ 114420 h 153918"/>
                <a:gd name="connsiteX5" fmla="*/ 180958 w 927241"/>
                <a:gd name="connsiteY5" fmla="*/ 119182 h 153918"/>
                <a:gd name="connsiteX6" fmla="*/ 9508 w 927241"/>
                <a:gd name="connsiteY6" fmla="*/ 57210 h 153918"/>
                <a:gd name="connsiteX0" fmla="*/ 8573 w 926306"/>
                <a:gd name="connsiteY0" fmla="*/ 57210 h 163144"/>
                <a:gd name="connsiteX1" fmla="*/ 465773 w 926306"/>
                <a:gd name="connsiteY1" fmla="*/ 0 h 163144"/>
                <a:gd name="connsiteX2" fmla="*/ 922973 w 926306"/>
                <a:gd name="connsiteY2" fmla="*/ 57210 h 163144"/>
                <a:gd name="connsiteX3" fmla="*/ 684848 w 926306"/>
                <a:gd name="connsiteY3" fmla="*/ 152518 h 163144"/>
                <a:gd name="connsiteX4" fmla="*/ 465773 w 926306"/>
                <a:gd name="connsiteY4" fmla="*/ 114420 h 163144"/>
                <a:gd name="connsiteX5" fmla="*/ 189548 w 926306"/>
                <a:gd name="connsiteY5" fmla="*/ 162045 h 163144"/>
                <a:gd name="connsiteX6" fmla="*/ 8573 w 926306"/>
                <a:gd name="connsiteY6" fmla="*/ 57210 h 163144"/>
                <a:gd name="connsiteX0" fmla="*/ 0 w 917733"/>
                <a:gd name="connsiteY0" fmla="*/ 134261 h 240195"/>
                <a:gd name="connsiteX1" fmla="*/ 180975 w 917733"/>
                <a:gd name="connsiteY1" fmla="*/ 969 h 240195"/>
                <a:gd name="connsiteX2" fmla="*/ 457200 w 917733"/>
                <a:gd name="connsiteY2" fmla="*/ 77051 h 240195"/>
                <a:gd name="connsiteX3" fmla="*/ 914400 w 917733"/>
                <a:gd name="connsiteY3" fmla="*/ 134261 h 240195"/>
                <a:gd name="connsiteX4" fmla="*/ 676275 w 917733"/>
                <a:gd name="connsiteY4" fmla="*/ 229569 h 240195"/>
                <a:gd name="connsiteX5" fmla="*/ 457200 w 917733"/>
                <a:gd name="connsiteY5" fmla="*/ 191471 h 240195"/>
                <a:gd name="connsiteX6" fmla="*/ 180975 w 917733"/>
                <a:gd name="connsiteY6" fmla="*/ 239096 h 240195"/>
                <a:gd name="connsiteX7" fmla="*/ 0 w 917733"/>
                <a:gd name="connsiteY7" fmla="*/ 134261 h 240195"/>
                <a:gd name="connsiteX0" fmla="*/ 0 w 914425"/>
                <a:gd name="connsiteY0" fmla="*/ 134040 h 239974"/>
                <a:gd name="connsiteX1" fmla="*/ 180975 w 914425"/>
                <a:gd name="connsiteY1" fmla="*/ 748 h 239974"/>
                <a:gd name="connsiteX2" fmla="*/ 457200 w 914425"/>
                <a:gd name="connsiteY2" fmla="*/ 76830 h 239974"/>
                <a:gd name="connsiteX3" fmla="*/ 700087 w 914425"/>
                <a:gd name="connsiteY3" fmla="*/ 5511 h 239974"/>
                <a:gd name="connsiteX4" fmla="*/ 914400 w 914425"/>
                <a:gd name="connsiteY4" fmla="*/ 134040 h 239974"/>
                <a:gd name="connsiteX5" fmla="*/ 676275 w 914425"/>
                <a:gd name="connsiteY5" fmla="*/ 229348 h 239974"/>
                <a:gd name="connsiteX6" fmla="*/ 457200 w 914425"/>
                <a:gd name="connsiteY6" fmla="*/ 191250 h 239974"/>
                <a:gd name="connsiteX7" fmla="*/ 180975 w 914425"/>
                <a:gd name="connsiteY7" fmla="*/ 238875 h 239974"/>
                <a:gd name="connsiteX8" fmla="*/ 0 w 914425"/>
                <a:gd name="connsiteY8" fmla="*/ 134040 h 239974"/>
                <a:gd name="connsiteX0" fmla="*/ 0 w 914425"/>
                <a:gd name="connsiteY0" fmla="*/ 134040 h 239525"/>
                <a:gd name="connsiteX1" fmla="*/ 180975 w 914425"/>
                <a:gd name="connsiteY1" fmla="*/ 748 h 239525"/>
                <a:gd name="connsiteX2" fmla="*/ 457200 w 914425"/>
                <a:gd name="connsiteY2" fmla="*/ 76830 h 239525"/>
                <a:gd name="connsiteX3" fmla="*/ 700087 w 914425"/>
                <a:gd name="connsiteY3" fmla="*/ 5511 h 239525"/>
                <a:gd name="connsiteX4" fmla="*/ 914400 w 914425"/>
                <a:gd name="connsiteY4" fmla="*/ 134040 h 239525"/>
                <a:gd name="connsiteX5" fmla="*/ 676275 w 914425"/>
                <a:gd name="connsiteY5" fmla="*/ 229348 h 239525"/>
                <a:gd name="connsiteX6" fmla="*/ 466725 w 914425"/>
                <a:gd name="connsiteY6" fmla="*/ 148388 h 239525"/>
                <a:gd name="connsiteX7" fmla="*/ 180975 w 914425"/>
                <a:gd name="connsiteY7" fmla="*/ 238875 h 239525"/>
                <a:gd name="connsiteX8" fmla="*/ 0 w 914425"/>
                <a:gd name="connsiteY8" fmla="*/ 134040 h 239525"/>
                <a:gd name="connsiteX0" fmla="*/ 0 w 914425"/>
                <a:gd name="connsiteY0" fmla="*/ 133767 h 239252"/>
                <a:gd name="connsiteX1" fmla="*/ 180975 w 914425"/>
                <a:gd name="connsiteY1" fmla="*/ 475 h 239252"/>
                <a:gd name="connsiteX2" fmla="*/ 457200 w 914425"/>
                <a:gd name="connsiteY2" fmla="*/ 128945 h 239252"/>
                <a:gd name="connsiteX3" fmla="*/ 700087 w 914425"/>
                <a:gd name="connsiteY3" fmla="*/ 5238 h 239252"/>
                <a:gd name="connsiteX4" fmla="*/ 914400 w 914425"/>
                <a:gd name="connsiteY4" fmla="*/ 133767 h 239252"/>
                <a:gd name="connsiteX5" fmla="*/ 676275 w 914425"/>
                <a:gd name="connsiteY5" fmla="*/ 229075 h 239252"/>
                <a:gd name="connsiteX6" fmla="*/ 466725 w 914425"/>
                <a:gd name="connsiteY6" fmla="*/ 148115 h 239252"/>
                <a:gd name="connsiteX7" fmla="*/ 180975 w 914425"/>
                <a:gd name="connsiteY7" fmla="*/ 238602 h 239252"/>
                <a:gd name="connsiteX8" fmla="*/ 0 w 914425"/>
                <a:gd name="connsiteY8" fmla="*/ 133767 h 239252"/>
                <a:gd name="connsiteX0" fmla="*/ 0 w 914425"/>
                <a:gd name="connsiteY0" fmla="*/ 133767 h 239152"/>
                <a:gd name="connsiteX1" fmla="*/ 180975 w 914425"/>
                <a:gd name="connsiteY1" fmla="*/ 475 h 239152"/>
                <a:gd name="connsiteX2" fmla="*/ 457200 w 914425"/>
                <a:gd name="connsiteY2" fmla="*/ 128945 h 239152"/>
                <a:gd name="connsiteX3" fmla="*/ 700087 w 914425"/>
                <a:gd name="connsiteY3" fmla="*/ 5238 h 239152"/>
                <a:gd name="connsiteX4" fmla="*/ 914400 w 914425"/>
                <a:gd name="connsiteY4" fmla="*/ 133767 h 239152"/>
                <a:gd name="connsiteX5" fmla="*/ 676275 w 914425"/>
                <a:gd name="connsiteY5" fmla="*/ 229075 h 239152"/>
                <a:gd name="connsiteX6" fmla="*/ 457200 w 914425"/>
                <a:gd name="connsiteY6" fmla="*/ 129065 h 239152"/>
                <a:gd name="connsiteX7" fmla="*/ 180975 w 914425"/>
                <a:gd name="connsiteY7" fmla="*/ 238602 h 239152"/>
                <a:gd name="connsiteX8" fmla="*/ 0 w 914425"/>
                <a:gd name="connsiteY8" fmla="*/ 133767 h 239152"/>
                <a:gd name="connsiteX0" fmla="*/ 1562 w 915987"/>
                <a:gd name="connsiteY0" fmla="*/ 129035 h 234420"/>
                <a:gd name="connsiteX1" fmla="*/ 115862 w 915987"/>
                <a:gd name="connsiteY1" fmla="*/ 29081 h 234420"/>
                <a:gd name="connsiteX2" fmla="*/ 458762 w 915987"/>
                <a:gd name="connsiteY2" fmla="*/ 124213 h 234420"/>
                <a:gd name="connsiteX3" fmla="*/ 701649 w 915987"/>
                <a:gd name="connsiteY3" fmla="*/ 506 h 234420"/>
                <a:gd name="connsiteX4" fmla="*/ 915962 w 915987"/>
                <a:gd name="connsiteY4" fmla="*/ 129035 h 234420"/>
                <a:gd name="connsiteX5" fmla="*/ 677837 w 915987"/>
                <a:gd name="connsiteY5" fmla="*/ 224343 h 234420"/>
                <a:gd name="connsiteX6" fmla="*/ 458762 w 915987"/>
                <a:gd name="connsiteY6" fmla="*/ 124333 h 234420"/>
                <a:gd name="connsiteX7" fmla="*/ 182537 w 915987"/>
                <a:gd name="connsiteY7" fmla="*/ 233870 h 234420"/>
                <a:gd name="connsiteX8" fmla="*/ 1562 w 915987"/>
                <a:gd name="connsiteY8" fmla="*/ 129035 h 234420"/>
                <a:gd name="connsiteX0" fmla="*/ 824 w 915249"/>
                <a:gd name="connsiteY0" fmla="*/ 129035 h 224939"/>
                <a:gd name="connsiteX1" fmla="*/ 115124 w 915249"/>
                <a:gd name="connsiteY1" fmla="*/ 29081 h 224939"/>
                <a:gd name="connsiteX2" fmla="*/ 458024 w 915249"/>
                <a:gd name="connsiteY2" fmla="*/ 124213 h 224939"/>
                <a:gd name="connsiteX3" fmla="*/ 700911 w 915249"/>
                <a:gd name="connsiteY3" fmla="*/ 506 h 224939"/>
                <a:gd name="connsiteX4" fmla="*/ 915224 w 915249"/>
                <a:gd name="connsiteY4" fmla="*/ 129035 h 224939"/>
                <a:gd name="connsiteX5" fmla="*/ 677099 w 915249"/>
                <a:gd name="connsiteY5" fmla="*/ 224343 h 224939"/>
                <a:gd name="connsiteX6" fmla="*/ 458024 w 915249"/>
                <a:gd name="connsiteY6" fmla="*/ 124333 h 224939"/>
                <a:gd name="connsiteX7" fmla="*/ 86549 w 915249"/>
                <a:gd name="connsiteY7" fmla="*/ 214820 h 224939"/>
                <a:gd name="connsiteX8" fmla="*/ 824 w 915249"/>
                <a:gd name="connsiteY8" fmla="*/ 129035 h 224939"/>
                <a:gd name="connsiteX0" fmla="*/ 46 w 914471"/>
                <a:gd name="connsiteY0" fmla="*/ 129035 h 224935"/>
                <a:gd name="connsiteX1" fmla="*/ 114346 w 914471"/>
                <a:gd name="connsiteY1" fmla="*/ 29081 h 224935"/>
                <a:gd name="connsiteX2" fmla="*/ 457246 w 914471"/>
                <a:gd name="connsiteY2" fmla="*/ 124213 h 224935"/>
                <a:gd name="connsiteX3" fmla="*/ 700133 w 914471"/>
                <a:gd name="connsiteY3" fmla="*/ 506 h 224935"/>
                <a:gd name="connsiteX4" fmla="*/ 914446 w 914471"/>
                <a:gd name="connsiteY4" fmla="*/ 129035 h 224935"/>
                <a:gd name="connsiteX5" fmla="*/ 676321 w 914471"/>
                <a:gd name="connsiteY5" fmla="*/ 224343 h 224935"/>
                <a:gd name="connsiteX6" fmla="*/ 457246 w 914471"/>
                <a:gd name="connsiteY6" fmla="*/ 124333 h 224935"/>
                <a:gd name="connsiteX7" fmla="*/ 123871 w 914471"/>
                <a:gd name="connsiteY7" fmla="*/ 219583 h 224935"/>
                <a:gd name="connsiteX8" fmla="*/ 46 w 914471"/>
                <a:gd name="connsiteY8" fmla="*/ 129035 h 224935"/>
                <a:gd name="connsiteX0" fmla="*/ 46 w 914557"/>
                <a:gd name="connsiteY0" fmla="*/ 129035 h 220205"/>
                <a:gd name="connsiteX1" fmla="*/ 114346 w 914557"/>
                <a:gd name="connsiteY1" fmla="*/ 29081 h 220205"/>
                <a:gd name="connsiteX2" fmla="*/ 457246 w 914557"/>
                <a:gd name="connsiteY2" fmla="*/ 124213 h 220205"/>
                <a:gd name="connsiteX3" fmla="*/ 700133 w 914557"/>
                <a:gd name="connsiteY3" fmla="*/ 506 h 220205"/>
                <a:gd name="connsiteX4" fmla="*/ 914446 w 914557"/>
                <a:gd name="connsiteY4" fmla="*/ 129035 h 220205"/>
                <a:gd name="connsiteX5" fmla="*/ 804908 w 914557"/>
                <a:gd name="connsiteY5" fmla="*/ 210056 h 220205"/>
                <a:gd name="connsiteX6" fmla="*/ 457246 w 914557"/>
                <a:gd name="connsiteY6" fmla="*/ 124333 h 220205"/>
                <a:gd name="connsiteX7" fmla="*/ 123871 w 914557"/>
                <a:gd name="connsiteY7" fmla="*/ 219583 h 220205"/>
                <a:gd name="connsiteX8" fmla="*/ 46 w 914557"/>
                <a:gd name="connsiteY8" fmla="*/ 129035 h 220205"/>
                <a:gd name="connsiteX0" fmla="*/ 46 w 914493"/>
                <a:gd name="connsiteY0" fmla="*/ 129035 h 220196"/>
                <a:gd name="connsiteX1" fmla="*/ 114346 w 914493"/>
                <a:gd name="connsiteY1" fmla="*/ 29081 h 220196"/>
                <a:gd name="connsiteX2" fmla="*/ 457246 w 914493"/>
                <a:gd name="connsiteY2" fmla="*/ 124213 h 220196"/>
                <a:gd name="connsiteX3" fmla="*/ 700133 w 914493"/>
                <a:gd name="connsiteY3" fmla="*/ 506 h 220196"/>
                <a:gd name="connsiteX4" fmla="*/ 914446 w 914493"/>
                <a:gd name="connsiteY4" fmla="*/ 129035 h 220196"/>
                <a:gd name="connsiteX5" fmla="*/ 752520 w 914493"/>
                <a:gd name="connsiteY5" fmla="*/ 219581 h 220196"/>
                <a:gd name="connsiteX6" fmla="*/ 457246 w 914493"/>
                <a:gd name="connsiteY6" fmla="*/ 124333 h 220196"/>
                <a:gd name="connsiteX7" fmla="*/ 123871 w 914493"/>
                <a:gd name="connsiteY7" fmla="*/ 219583 h 220196"/>
                <a:gd name="connsiteX8" fmla="*/ 46 w 914493"/>
                <a:gd name="connsiteY8" fmla="*/ 129035 h 220196"/>
                <a:gd name="connsiteX0" fmla="*/ 46 w 914493"/>
                <a:gd name="connsiteY0" fmla="*/ 105310 h 196471"/>
                <a:gd name="connsiteX1" fmla="*/ 114346 w 914493"/>
                <a:gd name="connsiteY1" fmla="*/ 5356 h 196471"/>
                <a:gd name="connsiteX2" fmla="*/ 457246 w 914493"/>
                <a:gd name="connsiteY2" fmla="*/ 100488 h 196471"/>
                <a:gd name="connsiteX3" fmla="*/ 795383 w 914493"/>
                <a:gd name="connsiteY3" fmla="*/ 593 h 196471"/>
                <a:gd name="connsiteX4" fmla="*/ 914446 w 914493"/>
                <a:gd name="connsiteY4" fmla="*/ 105310 h 196471"/>
                <a:gd name="connsiteX5" fmla="*/ 752520 w 914493"/>
                <a:gd name="connsiteY5" fmla="*/ 195856 h 196471"/>
                <a:gd name="connsiteX6" fmla="*/ 457246 w 914493"/>
                <a:gd name="connsiteY6" fmla="*/ 100608 h 196471"/>
                <a:gd name="connsiteX7" fmla="*/ 123871 w 914493"/>
                <a:gd name="connsiteY7" fmla="*/ 195858 h 196471"/>
                <a:gd name="connsiteX8" fmla="*/ 46 w 914493"/>
                <a:gd name="connsiteY8" fmla="*/ 105310 h 196471"/>
                <a:gd name="connsiteX0" fmla="*/ 46 w 914573"/>
                <a:gd name="connsiteY0" fmla="*/ 105310 h 201211"/>
                <a:gd name="connsiteX1" fmla="*/ 114346 w 914573"/>
                <a:gd name="connsiteY1" fmla="*/ 5356 h 201211"/>
                <a:gd name="connsiteX2" fmla="*/ 457246 w 914573"/>
                <a:gd name="connsiteY2" fmla="*/ 100488 h 201211"/>
                <a:gd name="connsiteX3" fmla="*/ 795383 w 914573"/>
                <a:gd name="connsiteY3" fmla="*/ 593 h 201211"/>
                <a:gd name="connsiteX4" fmla="*/ 914446 w 914573"/>
                <a:gd name="connsiteY4" fmla="*/ 105310 h 201211"/>
                <a:gd name="connsiteX5" fmla="*/ 809670 w 914573"/>
                <a:gd name="connsiteY5" fmla="*/ 200619 h 201211"/>
                <a:gd name="connsiteX6" fmla="*/ 457246 w 914573"/>
                <a:gd name="connsiteY6" fmla="*/ 100608 h 201211"/>
                <a:gd name="connsiteX7" fmla="*/ 123871 w 914573"/>
                <a:gd name="connsiteY7" fmla="*/ 195858 h 201211"/>
                <a:gd name="connsiteX8" fmla="*/ 46 w 914573"/>
                <a:gd name="connsiteY8" fmla="*/ 105310 h 201211"/>
                <a:gd name="connsiteX0" fmla="*/ 46 w 914564"/>
                <a:gd name="connsiteY0" fmla="*/ 105310 h 196473"/>
                <a:gd name="connsiteX1" fmla="*/ 114346 w 914564"/>
                <a:gd name="connsiteY1" fmla="*/ 5356 h 196473"/>
                <a:gd name="connsiteX2" fmla="*/ 457246 w 914564"/>
                <a:gd name="connsiteY2" fmla="*/ 100488 h 196473"/>
                <a:gd name="connsiteX3" fmla="*/ 795383 w 914564"/>
                <a:gd name="connsiteY3" fmla="*/ 593 h 196473"/>
                <a:gd name="connsiteX4" fmla="*/ 914446 w 914564"/>
                <a:gd name="connsiteY4" fmla="*/ 105310 h 196473"/>
                <a:gd name="connsiteX5" fmla="*/ 807288 w 914564"/>
                <a:gd name="connsiteY5" fmla="*/ 193476 h 196473"/>
                <a:gd name="connsiteX6" fmla="*/ 457246 w 914564"/>
                <a:gd name="connsiteY6" fmla="*/ 100608 h 196473"/>
                <a:gd name="connsiteX7" fmla="*/ 123871 w 914564"/>
                <a:gd name="connsiteY7" fmla="*/ 195858 h 196473"/>
                <a:gd name="connsiteX8" fmla="*/ 46 w 914564"/>
                <a:gd name="connsiteY8" fmla="*/ 105310 h 196473"/>
                <a:gd name="connsiteX0" fmla="*/ 46 w 914564"/>
                <a:gd name="connsiteY0" fmla="*/ 100570 h 191733"/>
                <a:gd name="connsiteX1" fmla="*/ 114346 w 914564"/>
                <a:gd name="connsiteY1" fmla="*/ 616 h 191733"/>
                <a:gd name="connsiteX2" fmla="*/ 457246 w 914564"/>
                <a:gd name="connsiteY2" fmla="*/ 95748 h 191733"/>
                <a:gd name="connsiteX3" fmla="*/ 812052 w 914564"/>
                <a:gd name="connsiteY3" fmla="*/ 615 h 191733"/>
                <a:gd name="connsiteX4" fmla="*/ 914446 w 914564"/>
                <a:gd name="connsiteY4" fmla="*/ 100570 h 191733"/>
                <a:gd name="connsiteX5" fmla="*/ 807288 w 914564"/>
                <a:gd name="connsiteY5" fmla="*/ 188736 h 191733"/>
                <a:gd name="connsiteX6" fmla="*/ 457246 w 914564"/>
                <a:gd name="connsiteY6" fmla="*/ 95868 h 191733"/>
                <a:gd name="connsiteX7" fmla="*/ 123871 w 914564"/>
                <a:gd name="connsiteY7" fmla="*/ 191118 h 191733"/>
                <a:gd name="connsiteX8" fmla="*/ 46 w 914564"/>
                <a:gd name="connsiteY8" fmla="*/ 100570 h 191733"/>
                <a:gd name="connsiteX0" fmla="*/ 46 w 914564"/>
                <a:gd name="connsiteY0" fmla="*/ 100570 h 191747"/>
                <a:gd name="connsiteX1" fmla="*/ 114346 w 914564"/>
                <a:gd name="connsiteY1" fmla="*/ 616 h 191747"/>
                <a:gd name="connsiteX2" fmla="*/ 457246 w 914564"/>
                <a:gd name="connsiteY2" fmla="*/ 95748 h 191747"/>
                <a:gd name="connsiteX3" fmla="*/ 812052 w 914564"/>
                <a:gd name="connsiteY3" fmla="*/ 615 h 191747"/>
                <a:gd name="connsiteX4" fmla="*/ 914446 w 914564"/>
                <a:gd name="connsiteY4" fmla="*/ 100570 h 191747"/>
                <a:gd name="connsiteX5" fmla="*/ 807288 w 914564"/>
                <a:gd name="connsiteY5" fmla="*/ 188736 h 191747"/>
                <a:gd name="connsiteX6" fmla="*/ 474447 w 914564"/>
                <a:gd name="connsiteY6" fmla="*/ 98249 h 191747"/>
                <a:gd name="connsiteX7" fmla="*/ 123871 w 914564"/>
                <a:gd name="connsiteY7" fmla="*/ 191118 h 191747"/>
                <a:gd name="connsiteX8" fmla="*/ 46 w 914564"/>
                <a:gd name="connsiteY8" fmla="*/ 100570 h 191747"/>
                <a:gd name="connsiteX0" fmla="*/ 46 w 914564"/>
                <a:gd name="connsiteY0" fmla="*/ 100582 h 191759"/>
                <a:gd name="connsiteX1" fmla="*/ 114346 w 914564"/>
                <a:gd name="connsiteY1" fmla="*/ 628 h 191759"/>
                <a:gd name="connsiteX2" fmla="*/ 477314 w 914564"/>
                <a:gd name="connsiteY2" fmla="*/ 93379 h 191759"/>
                <a:gd name="connsiteX3" fmla="*/ 812052 w 914564"/>
                <a:gd name="connsiteY3" fmla="*/ 627 h 191759"/>
                <a:gd name="connsiteX4" fmla="*/ 914446 w 914564"/>
                <a:gd name="connsiteY4" fmla="*/ 100582 h 191759"/>
                <a:gd name="connsiteX5" fmla="*/ 807288 w 914564"/>
                <a:gd name="connsiteY5" fmla="*/ 188748 h 191759"/>
                <a:gd name="connsiteX6" fmla="*/ 474447 w 914564"/>
                <a:gd name="connsiteY6" fmla="*/ 98261 h 191759"/>
                <a:gd name="connsiteX7" fmla="*/ 123871 w 914564"/>
                <a:gd name="connsiteY7" fmla="*/ 191130 h 191759"/>
                <a:gd name="connsiteX8" fmla="*/ 46 w 914564"/>
                <a:gd name="connsiteY8" fmla="*/ 100582 h 191759"/>
                <a:gd name="connsiteX0" fmla="*/ 46 w 914564"/>
                <a:gd name="connsiteY0" fmla="*/ 100582 h 191773"/>
                <a:gd name="connsiteX1" fmla="*/ 114346 w 914564"/>
                <a:gd name="connsiteY1" fmla="*/ 628 h 191773"/>
                <a:gd name="connsiteX2" fmla="*/ 477314 w 914564"/>
                <a:gd name="connsiteY2" fmla="*/ 93379 h 191773"/>
                <a:gd name="connsiteX3" fmla="*/ 812052 w 914564"/>
                <a:gd name="connsiteY3" fmla="*/ 627 h 191773"/>
                <a:gd name="connsiteX4" fmla="*/ 914446 w 914564"/>
                <a:gd name="connsiteY4" fmla="*/ 100582 h 191773"/>
                <a:gd name="connsiteX5" fmla="*/ 807288 w 914564"/>
                <a:gd name="connsiteY5" fmla="*/ 188748 h 191773"/>
                <a:gd name="connsiteX6" fmla="*/ 471580 w 914564"/>
                <a:gd name="connsiteY6" fmla="*/ 100643 h 191773"/>
                <a:gd name="connsiteX7" fmla="*/ 123871 w 914564"/>
                <a:gd name="connsiteY7" fmla="*/ 191130 h 191773"/>
                <a:gd name="connsiteX8" fmla="*/ 46 w 914564"/>
                <a:gd name="connsiteY8" fmla="*/ 100582 h 191773"/>
                <a:gd name="connsiteX0" fmla="*/ 46 w 914564"/>
                <a:gd name="connsiteY0" fmla="*/ 100582 h 191745"/>
                <a:gd name="connsiteX1" fmla="*/ 114346 w 914564"/>
                <a:gd name="connsiteY1" fmla="*/ 628 h 191745"/>
                <a:gd name="connsiteX2" fmla="*/ 477314 w 914564"/>
                <a:gd name="connsiteY2" fmla="*/ 93379 h 191745"/>
                <a:gd name="connsiteX3" fmla="*/ 812052 w 914564"/>
                <a:gd name="connsiteY3" fmla="*/ 627 h 191745"/>
                <a:gd name="connsiteX4" fmla="*/ 914446 w 914564"/>
                <a:gd name="connsiteY4" fmla="*/ 100582 h 191745"/>
                <a:gd name="connsiteX5" fmla="*/ 807288 w 914564"/>
                <a:gd name="connsiteY5" fmla="*/ 188748 h 191745"/>
                <a:gd name="connsiteX6" fmla="*/ 471580 w 914564"/>
                <a:gd name="connsiteY6" fmla="*/ 95880 h 191745"/>
                <a:gd name="connsiteX7" fmla="*/ 123871 w 914564"/>
                <a:gd name="connsiteY7" fmla="*/ 191130 h 191745"/>
                <a:gd name="connsiteX8" fmla="*/ 46 w 914564"/>
                <a:gd name="connsiteY8" fmla="*/ 100582 h 191745"/>
                <a:gd name="connsiteX0" fmla="*/ 46 w 914564"/>
                <a:gd name="connsiteY0" fmla="*/ 100570 h 191733"/>
                <a:gd name="connsiteX1" fmla="*/ 114346 w 914564"/>
                <a:gd name="connsiteY1" fmla="*/ 616 h 191733"/>
                <a:gd name="connsiteX2" fmla="*/ 467280 w 914564"/>
                <a:gd name="connsiteY2" fmla="*/ 95748 h 191733"/>
                <a:gd name="connsiteX3" fmla="*/ 812052 w 914564"/>
                <a:gd name="connsiteY3" fmla="*/ 615 h 191733"/>
                <a:gd name="connsiteX4" fmla="*/ 914446 w 914564"/>
                <a:gd name="connsiteY4" fmla="*/ 100570 h 191733"/>
                <a:gd name="connsiteX5" fmla="*/ 807288 w 914564"/>
                <a:gd name="connsiteY5" fmla="*/ 188736 h 191733"/>
                <a:gd name="connsiteX6" fmla="*/ 471580 w 914564"/>
                <a:gd name="connsiteY6" fmla="*/ 95868 h 191733"/>
                <a:gd name="connsiteX7" fmla="*/ 123871 w 914564"/>
                <a:gd name="connsiteY7" fmla="*/ 191118 h 191733"/>
                <a:gd name="connsiteX8" fmla="*/ 46 w 914564"/>
                <a:gd name="connsiteY8" fmla="*/ 100570 h 191733"/>
                <a:gd name="connsiteX0" fmla="*/ 1 w 914519"/>
                <a:gd name="connsiteY0" fmla="*/ 100570 h 191733"/>
                <a:gd name="connsiteX1" fmla="*/ 124335 w 914519"/>
                <a:gd name="connsiteY1" fmla="*/ 616 h 191733"/>
                <a:gd name="connsiteX2" fmla="*/ 467235 w 914519"/>
                <a:gd name="connsiteY2" fmla="*/ 95748 h 191733"/>
                <a:gd name="connsiteX3" fmla="*/ 812007 w 914519"/>
                <a:gd name="connsiteY3" fmla="*/ 615 h 191733"/>
                <a:gd name="connsiteX4" fmla="*/ 914401 w 914519"/>
                <a:gd name="connsiteY4" fmla="*/ 100570 h 191733"/>
                <a:gd name="connsiteX5" fmla="*/ 807243 w 914519"/>
                <a:gd name="connsiteY5" fmla="*/ 188736 h 191733"/>
                <a:gd name="connsiteX6" fmla="*/ 471535 w 914519"/>
                <a:gd name="connsiteY6" fmla="*/ 95868 h 191733"/>
                <a:gd name="connsiteX7" fmla="*/ 123826 w 914519"/>
                <a:gd name="connsiteY7" fmla="*/ 191118 h 191733"/>
                <a:gd name="connsiteX8" fmla="*/ 1 w 914519"/>
                <a:gd name="connsiteY8" fmla="*/ 100570 h 191733"/>
                <a:gd name="connsiteX0" fmla="*/ 1 w 914519"/>
                <a:gd name="connsiteY0" fmla="*/ 100570 h 191733"/>
                <a:gd name="connsiteX1" fmla="*/ 124335 w 914519"/>
                <a:gd name="connsiteY1" fmla="*/ 616 h 191733"/>
                <a:gd name="connsiteX2" fmla="*/ 467235 w 914519"/>
                <a:gd name="connsiteY2" fmla="*/ 95748 h 191733"/>
                <a:gd name="connsiteX3" fmla="*/ 804839 w 914519"/>
                <a:gd name="connsiteY3" fmla="*/ 615 h 191733"/>
                <a:gd name="connsiteX4" fmla="*/ 914401 w 914519"/>
                <a:gd name="connsiteY4" fmla="*/ 100570 h 191733"/>
                <a:gd name="connsiteX5" fmla="*/ 807243 w 914519"/>
                <a:gd name="connsiteY5" fmla="*/ 188736 h 191733"/>
                <a:gd name="connsiteX6" fmla="*/ 471535 w 914519"/>
                <a:gd name="connsiteY6" fmla="*/ 95868 h 191733"/>
                <a:gd name="connsiteX7" fmla="*/ 123826 w 914519"/>
                <a:gd name="connsiteY7" fmla="*/ 191118 h 191733"/>
                <a:gd name="connsiteX8" fmla="*/ 1 w 914519"/>
                <a:gd name="connsiteY8" fmla="*/ 100570 h 191733"/>
                <a:gd name="connsiteX0" fmla="*/ 18 w 914536"/>
                <a:gd name="connsiteY0" fmla="*/ 100570 h 189363"/>
                <a:gd name="connsiteX1" fmla="*/ 124352 w 914536"/>
                <a:gd name="connsiteY1" fmla="*/ 616 h 189363"/>
                <a:gd name="connsiteX2" fmla="*/ 467252 w 914536"/>
                <a:gd name="connsiteY2" fmla="*/ 95748 h 189363"/>
                <a:gd name="connsiteX3" fmla="*/ 804856 w 914536"/>
                <a:gd name="connsiteY3" fmla="*/ 615 h 189363"/>
                <a:gd name="connsiteX4" fmla="*/ 914418 w 914536"/>
                <a:gd name="connsiteY4" fmla="*/ 100570 h 189363"/>
                <a:gd name="connsiteX5" fmla="*/ 807260 w 914536"/>
                <a:gd name="connsiteY5" fmla="*/ 188736 h 189363"/>
                <a:gd name="connsiteX6" fmla="*/ 471552 w 914536"/>
                <a:gd name="connsiteY6" fmla="*/ 95868 h 189363"/>
                <a:gd name="connsiteX7" fmla="*/ 118109 w 914536"/>
                <a:gd name="connsiteY7" fmla="*/ 188737 h 189363"/>
                <a:gd name="connsiteX8" fmla="*/ 18 w 914536"/>
                <a:gd name="connsiteY8" fmla="*/ 100570 h 189363"/>
                <a:gd name="connsiteX0" fmla="*/ 2 w 914520"/>
                <a:gd name="connsiteY0" fmla="*/ 100570 h 189363"/>
                <a:gd name="connsiteX1" fmla="*/ 124336 w 914520"/>
                <a:gd name="connsiteY1" fmla="*/ 616 h 189363"/>
                <a:gd name="connsiteX2" fmla="*/ 467236 w 914520"/>
                <a:gd name="connsiteY2" fmla="*/ 95748 h 189363"/>
                <a:gd name="connsiteX3" fmla="*/ 804840 w 914520"/>
                <a:gd name="connsiteY3" fmla="*/ 615 h 189363"/>
                <a:gd name="connsiteX4" fmla="*/ 914402 w 914520"/>
                <a:gd name="connsiteY4" fmla="*/ 100570 h 189363"/>
                <a:gd name="connsiteX5" fmla="*/ 807244 w 914520"/>
                <a:gd name="connsiteY5" fmla="*/ 188736 h 189363"/>
                <a:gd name="connsiteX6" fmla="*/ 471536 w 914520"/>
                <a:gd name="connsiteY6" fmla="*/ 95868 h 189363"/>
                <a:gd name="connsiteX7" fmla="*/ 122394 w 914520"/>
                <a:gd name="connsiteY7" fmla="*/ 188737 h 189363"/>
                <a:gd name="connsiteX8" fmla="*/ 2 w 914520"/>
                <a:gd name="connsiteY8" fmla="*/ 100570 h 189363"/>
                <a:gd name="connsiteX0" fmla="*/ 393 w 914911"/>
                <a:gd name="connsiteY0" fmla="*/ 103512 h 192305"/>
                <a:gd name="connsiteX1" fmla="*/ 98746 w 914911"/>
                <a:gd name="connsiteY1" fmla="*/ 600 h 192305"/>
                <a:gd name="connsiteX2" fmla="*/ 467627 w 914911"/>
                <a:gd name="connsiteY2" fmla="*/ 98690 h 192305"/>
                <a:gd name="connsiteX3" fmla="*/ 805231 w 914911"/>
                <a:gd name="connsiteY3" fmla="*/ 3557 h 192305"/>
                <a:gd name="connsiteX4" fmla="*/ 914793 w 914911"/>
                <a:gd name="connsiteY4" fmla="*/ 103512 h 192305"/>
                <a:gd name="connsiteX5" fmla="*/ 807635 w 914911"/>
                <a:gd name="connsiteY5" fmla="*/ 191678 h 192305"/>
                <a:gd name="connsiteX6" fmla="*/ 471927 w 914911"/>
                <a:gd name="connsiteY6" fmla="*/ 98810 h 192305"/>
                <a:gd name="connsiteX7" fmla="*/ 122785 w 914911"/>
                <a:gd name="connsiteY7" fmla="*/ 191679 h 192305"/>
                <a:gd name="connsiteX8" fmla="*/ 393 w 914911"/>
                <a:gd name="connsiteY8" fmla="*/ 103512 h 192305"/>
                <a:gd name="connsiteX0" fmla="*/ 3 w 914521"/>
                <a:gd name="connsiteY0" fmla="*/ 103512 h 195249"/>
                <a:gd name="connsiteX1" fmla="*/ 98356 w 914521"/>
                <a:gd name="connsiteY1" fmla="*/ 600 h 195249"/>
                <a:gd name="connsiteX2" fmla="*/ 467237 w 914521"/>
                <a:gd name="connsiteY2" fmla="*/ 98690 h 195249"/>
                <a:gd name="connsiteX3" fmla="*/ 804841 w 914521"/>
                <a:gd name="connsiteY3" fmla="*/ 3557 h 195249"/>
                <a:gd name="connsiteX4" fmla="*/ 914403 w 914521"/>
                <a:gd name="connsiteY4" fmla="*/ 103512 h 195249"/>
                <a:gd name="connsiteX5" fmla="*/ 807245 w 914521"/>
                <a:gd name="connsiteY5" fmla="*/ 191678 h 195249"/>
                <a:gd name="connsiteX6" fmla="*/ 471537 w 914521"/>
                <a:gd name="connsiteY6" fmla="*/ 98810 h 195249"/>
                <a:gd name="connsiteX7" fmla="*/ 96414 w 914521"/>
                <a:gd name="connsiteY7" fmla="*/ 194637 h 195249"/>
                <a:gd name="connsiteX8" fmla="*/ 3 w 914521"/>
                <a:gd name="connsiteY8" fmla="*/ 103512 h 195249"/>
                <a:gd name="connsiteX0" fmla="*/ 3 w 914948"/>
                <a:gd name="connsiteY0" fmla="*/ 103512 h 195249"/>
                <a:gd name="connsiteX1" fmla="*/ 98356 w 914948"/>
                <a:gd name="connsiteY1" fmla="*/ 600 h 195249"/>
                <a:gd name="connsiteX2" fmla="*/ 467237 w 914948"/>
                <a:gd name="connsiteY2" fmla="*/ 98690 h 195249"/>
                <a:gd name="connsiteX3" fmla="*/ 804841 w 914948"/>
                <a:gd name="connsiteY3" fmla="*/ 3557 h 195249"/>
                <a:gd name="connsiteX4" fmla="*/ 914403 w 914948"/>
                <a:gd name="connsiteY4" fmla="*/ 103512 h 195249"/>
                <a:gd name="connsiteX5" fmla="*/ 838422 w 914948"/>
                <a:gd name="connsiteY5" fmla="*/ 191678 h 195249"/>
                <a:gd name="connsiteX6" fmla="*/ 471537 w 914948"/>
                <a:gd name="connsiteY6" fmla="*/ 98810 h 195249"/>
                <a:gd name="connsiteX7" fmla="*/ 96414 w 914948"/>
                <a:gd name="connsiteY7" fmla="*/ 194637 h 195249"/>
                <a:gd name="connsiteX8" fmla="*/ 3 w 914948"/>
                <a:gd name="connsiteY8" fmla="*/ 103512 h 195249"/>
                <a:gd name="connsiteX0" fmla="*/ 3 w 914948"/>
                <a:gd name="connsiteY0" fmla="*/ 106457 h 198194"/>
                <a:gd name="connsiteX1" fmla="*/ 98356 w 914948"/>
                <a:gd name="connsiteY1" fmla="*/ 3545 h 198194"/>
                <a:gd name="connsiteX2" fmla="*/ 467237 w 914948"/>
                <a:gd name="connsiteY2" fmla="*/ 101635 h 198194"/>
                <a:gd name="connsiteX3" fmla="*/ 833420 w 914948"/>
                <a:gd name="connsiteY3" fmla="*/ 585 h 198194"/>
                <a:gd name="connsiteX4" fmla="*/ 914403 w 914948"/>
                <a:gd name="connsiteY4" fmla="*/ 106457 h 198194"/>
                <a:gd name="connsiteX5" fmla="*/ 838422 w 914948"/>
                <a:gd name="connsiteY5" fmla="*/ 194623 h 198194"/>
                <a:gd name="connsiteX6" fmla="*/ 471537 w 914948"/>
                <a:gd name="connsiteY6" fmla="*/ 101755 h 198194"/>
                <a:gd name="connsiteX7" fmla="*/ 96414 w 914948"/>
                <a:gd name="connsiteY7" fmla="*/ 197582 h 198194"/>
                <a:gd name="connsiteX8" fmla="*/ 3 w 914948"/>
                <a:gd name="connsiteY8" fmla="*/ 106457 h 198194"/>
                <a:gd name="connsiteX0" fmla="*/ 3 w 914633"/>
                <a:gd name="connsiteY0" fmla="*/ 106457 h 198196"/>
                <a:gd name="connsiteX1" fmla="*/ 98356 w 914633"/>
                <a:gd name="connsiteY1" fmla="*/ 3545 h 198196"/>
                <a:gd name="connsiteX2" fmla="*/ 467237 w 914633"/>
                <a:gd name="connsiteY2" fmla="*/ 101635 h 198196"/>
                <a:gd name="connsiteX3" fmla="*/ 833420 w 914633"/>
                <a:gd name="connsiteY3" fmla="*/ 585 h 198196"/>
                <a:gd name="connsiteX4" fmla="*/ 914403 w 914633"/>
                <a:gd name="connsiteY4" fmla="*/ 106457 h 198196"/>
                <a:gd name="connsiteX5" fmla="*/ 825431 w 914633"/>
                <a:gd name="connsiteY5" fmla="*/ 191664 h 198196"/>
                <a:gd name="connsiteX6" fmla="*/ 471537 w 914633"/>
                <a:gd name="connsiteY6" fmla="*/ 101755 h 198196"/>
                <a:gd name="connsiteX7" fmla="*/ 96414 w 914633"/>
                <a:gd name="connsiteY7" fmla="*/ 197582 h 198196"/>
                <a:gd name="connsiteX8" fmla="*/ 3 w 914633"/>
                <a:gd name="connsiteY8" fmla="*/ 106457 h 198196"/>
                <a:gd name="connsiteX0" fmla="*/ 3 w 914633"/>
                <a:gd name="connsiteY0" fmla="*/ 106457 h 198197"/>
                <a:gd name="connsiteX1" fmla="*/ 98356 w 914633"/>
                <a:gd name="connsiteY1" fmla="*/ 3545 h 198197"/>
                <a:gd name="connsiteX2" fmla="*/ 467237 w 914633"/>
                <a:gd name="connsiteY2" fmla="*/ 101635 h 198197"/>
                <a:gd name="connsiteX3" fmla="*/ 820430 w 914633"/>
                <a:gd name="connsiteY3" fmla="*/ 585 h 198197"/>
                <a:gd name="connsiteX4" fmla="*/ 914403 w 914633"/>
                <a:gd name="connsiteY4" fmla="*/ 106457 h 198197"/>
                <a:gd name="connsiteX5" fmla="*/ 825431 w 914633"/>
                <a:gd name="connsiteY5" fmla="*/ 191664 h 198197"/>
                <a:gd name="connsiteX6" fmla="*/ 471537 w 914633"/>
                <a:gd name="connsiteY6" fmla="*/ 101755 h 198197"/>
                <a:gd name="connsiteX7" fmla="*/ 96414 w 914633"/>
                <a:gd name="connsiteY7" fmla="*/ 197582 h 198197"/>
                <a:gd name="connsiteX8" fmla="*/ 3 w 914633"/>
                <a:gd name="connsiteY8" fmla="*/ 106457 h 198197"/>
                <a:gd name="connsiteX0" fmla="*/ 3 w 914568"/>
                <a:gd name="connsiteY0" fmla="*/ 106457 h 198197"/>
                <a:gd name="connsiteX1" fmla="*/ 98356 w 914568"/>
                <a:gd name="connsiteY1" fmla="*/ 3545 h 198197"/>
                <a:gd name="connsiteX2" fmla="*/ 467237 w 914568"/>
                <a:gd name="connsiteY2" fmla="*/ 101635 h 198197"/>
                <a:gd name="connsiteX3" fmla="*/ 820430 w 914568"/>
                <a:gd name="connsiteY3" fmla="*/ 585 h 198197"/>
                <a:gd name="connsiteX4" fmla="*/ 914403 w 914568"/>
                <a:gd name="connsiteY4" fmla="*/ 106457 h 198197"/>
                <a:gd name="connsiteX5" fmla="*/ 817636 w 914568"/>
                <a:gd name="connsiteY5" fmla="*/ 191664 h 198197"/>
                <a:gd name="connsiteX6" fmla="*/ 471537 w 914568"/>
                <a:gd name="connsiteY6" fmla="*/ 101755 h 198197"/>
                <a:gd name="connsiteX7" fmla="*/ 96414 w 914568"/>
                <a:gd name="connsiteY7" fmla="*/ 197582 h 198197"/>
                <a:gd name="connsiteX8" fmla="*/ 3 w 914568"/>
                <a:gd name="connsiteY8" fmla="*/ 106457 h 198197"/>
                <a:gd name="connsiteX0" fmla="*/ 3 w 911987"/>
                <a:gd name="connsiteY0" fmla="*/ 106457 h 198197"/>
                <a:gd name="connsiteX1" fmla="*/ 98356 w 911987"/>
                <a:gd name="connsiteY1" fmla="*/ 3545 h 198197"/>
                <a:gd name="connsiteX2" fmla="*/ 467237 w 911987"/>
                <a:gd name="connsiteY2" fmla="*/ 101635 h 198197"/>
                <a:gd name="connsiteX3" fmla="*/ 820430 w 911987"/>
                <a:gd name="connsiteY3" fmla="*/ 585 h 198197"/>
                <a:gd name="connsiteX4" fmla="*/ 911805 w 911987"/>
                <a:gd name="connsiteY4" fmla="*/ 97580 h 198197"/>
                <a:gd name="connsiteX5" fmla="*/ 817636 w 911987"/>
                <a:gd name="connsiteY5" fmla="*/ 191664 h 198197"/>
                <a:gd name="connsiteX6" fmla="*/ 471537 w 911987"/>
                <a:gd name="connsiteY6" fmla="*/ 101755 h 198197"/>
                <a:gd name="connsiteX7" fmla="*/ 96414 w 911987"/>
                <a:gd name="connsiteY7" fmla="*/ 197582 h 198197"/>
                <a:gd name="connsiteX8" fmla="*/ 3 w 911987"/>
                <a:gd name="connsiteY8" fmla="*/ 106457 h 198197"/>
                <a:gd name="connsiteX0" fmla="*/ 3 w 911987"/>
                <a:gd name="connsiteY0" fmla="*/ 97581 h 198197"/>
                <a:gd name="connsiteX1" fmla="*/ 98356 w 911987"/>
                <a:gd name="connsiteY1" fmla="*/ 3545 h 198197"/>
                <a:gd name="connsiteX2" fmla="*/ 467237 w 911987"/>
                <a:gd name="connsiteY2" fmla="*/ 101635 h 198197"/>
                <a:gd name="connsiteX3" fmla="*/ 820430 w 911987"/>
                <a:gd name="connsiteY3" fmla="*/ 585 h 198197"/>
                <a:gd name="connsiteX4" fmla="*/ 911805 w 911987"/>
                <a:gd name="connsiteY4" fmla="*/ 97580 h 198197"/>
                <a:gd name="connsiteX5" fmla="*/ 817636 w 911987"/>
                <a:gd name="connsiteY5" fmla="*/ 191664 h 198197"/>
                <a:gd name="connsiteX6" fmla="*/ 471537 w 911987"/>
                <a:gd name="connsiteY6" fmla="*/ 101755 h 198197"/>
                <a:gd name="connsiteX7" fmla="*/ 96414 w 911987"/>
                <a:gd name="connsiteY7" fmla="*/ 197582 h 198197"/>
                <a:gd name="connsiteX8" fmla="*/ 3 w 911987"/>
                <a:gd name="connsiteY8" fmla="*/ 97581 h 198197"/>
                <a:gd name="connsiteX0" fmla="*/ 3 w 914586"/>
                <a:gd name="connsiteY0" fmla="*/ 100654 h 198197"/>
                <a:gd name="connsiteX1" fmla="*/ 100955 w 914586"/>
                <a:gd name="connsiteY1" fmla="*/ 3545 h 198197"/>
                <a:gd name="connsiteX2" fmla="*/ 469836 w 914586"/>
                <a:gd name="connsiteY2" fmla="*/ 101635 h 198197"/>
                <a:gd name="connsiteX3" fmla="*/ 823029 w 914586"/>
                <a:gd name="connsiteY3" fmla="*/ 585 h 198197"/>
                <a:gd name="connsiteX4" fmla="*/ 914404 w 914586"/>
                <a:gd name="connsiteY4" fmla="*/ 97580 h 198197"/>
                <a:gd name="connsiteX5" fmla="*/ 820235 w 914586"/>
                <a:gd name="connsiteY5" fmla="*/ 191664 h 198197"/>
                <a:gd name="connsiteX6" fmla="*/ 474136 w 914586"/>
                <a:gd name="connsiteY6" fmla="*/ 101755 h 198197"/>
                <a:gd name="connsiteX7" fmla="*/ 99013 w 914586"/>
                <a:gd name="connsiteY7" fmla="*/ 197582 h 198197"/>
                <a:gd name="connsiteX8" fmla="*/ 3 w 914586"/>
                <a:gd name="connsiteY8" fmla="*/ 100654 h 198197"/>
                <a:gd name="connsiteX0" fmla="*/ 3 w 917167"/>
                <a:gd name="connsiteY0" fmla="*/ 100654 h 198197"/>
                <a:gd name="connsiteX1" fmla="*/ 100955 w 917167"/>
                <a:gd name="connsiteY1" fmla="*/ 3545 h 198197"/>
                <a:gd name="connsiteX2" fmla="*/ 469836 w 917167"/>
                <a:gd name="connsiteY2" fmla="*/ 101635 h 198197"/>
                <a:gd name="connsiteX3" fmla="*/ 823029 w 917167"/>
                <a:gd name="connsiteY3" fmla="*/ 585 h 198197"/>
                <a:gd name="connsiteX4" fmla="*/ 917002 w 917167"/>
                <a:gd name="connsiteY4" fmla="*/ 101677 h 198197"/>
                <a:gd name="connsiteX5" fmla="*/ 820235 w 917167"/>
                <a:gd name="connsiteY5" fmla="*/ 191664 h 198197"/>
                <a:gd name="connsiteX6" fmla="*/ 474136 w 917167"/>
                <a:gd name="connsiteY6" fmla="*/ 101755 h 198197"/>
                <a:gd name="connsiteX7" fmla="*/ 99013 w 917167"/>
                <a:gd name="connsiteY7" fmla="*/ 197582 h 198197"/>
                <a:gd name="connsiteX8" fmla="*/ 3 w 917167"/>
                <a:gd name="connsiteY8" fmla="*/ 100654 h 198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7167" h="198197">
                  <a:moveTo>
                    <a:pt x="3" y="100654"/>
                  </a:moveTo>
                  <a:cubicBezTo>
                    <a:pt x="327" y="68315"/>
                    <a:pt x="24755" y="13080"/>
                    <a:pt x="100955" y="3545"/>
                  </a:cubicBezTo>
                  <a:cubicBezTo>
                    <a:pt x="177155" y="-5990"/>
                    <a:pt x="349490" y="102128"/>
                    <a:pt x="469836" y="101635"/>
                  </a:cubicBezTo>
                  <a:cubicBezTo>
                    <a:pt x="590182" y="101142"/>
                    <a:pt x="746829" y="-8950"/>
                    <a:pt x="823029" y="585"/>
                  </a:cubicBezTo>
                  <a:cubicBezTo>
                    <a:pt x="899229" y="10120"/>
                    <a:pt x="914621" y="79452"/>
                    <a:pt x="917002" y="101677"/>
                  </a:cubicBezTo>
                  <a:cubicBezTo>
                    <a:pt x="919383" y="123902"/>
                    <a:pt x="896435" y="182129"/>
                    <a:pt x="820235" y="191664"/>
                  </a:cubicBezTo>
                  <a:cubicBezTo>
                    <a:pt x="744035" y="201199"/>
                    <a:pt x="594340" y="100769"/>
                    <a:pt x="474136" y="101755"/>
                  </a:cubicBezTo>
                  <a:cubicBezTo>
                    <a:pt x="353932" y="102741"/>
                    <a:pt x="175213" y="207117"/>
                    <a:pt x="99013" y="197582"/>
                  </a:cubicBezTo>
                  <a:cubicBezTo>
                    <a:pt x="22813" y="188047"/>
                    <a:pt x="-321" y="132993"/>
                    <a:pt x="3" y="100654"/>
                  </a:cubicBezTo>
                  <a:close/>
                </a:path>
              </a:pathLst>
            </a:custGeom>
            <a:solidFill>
              <a:srgbClr val="CDE5FF"/>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grpSp>
        <p:nvGrpSpPr>
          <p:cNvPr id="172" name="组合 171"/>
          <p:cNvGrpSpPr/>
          <p:nvPr/>
        </p:nvGrpSpPr>
        <p:grpSpPr>
          <a:xfrm>
            <a:off x="4761507" y="4106354"/>
            <a:ext cx="928339" cy="839779"/>
            <a:chOff x="5531927" y="1193212"/>
            <a:chExt cx="552228" cy="562857"/>
          </a:xfrm>
        </p:grpSpPr>
        <p:sp>
          <p:nvSpPr>
            <p:cNvPr id="173" name="Oval 23"/>
            <p:cNvSpPr/>
            <p:nvPr/>
          </p:nvSpPr>
          <p:spPr>
            <a:xfrm rot="10800000">
              <a:off x="5531927" y="1408826"/>
              <a:ext cx="552228" cy="106803"/>
            </a:xfrm>
            <a:custGeom>
              <a:avLst/>
              <a:gdLst>
                <a:gd name="connsiteX0" fmla="*/ 0 w 914400"/>
                <a:gd name="connsiteY0" fmla="*/ 57210 h 114419"/>
                <a:gd name="connsiteX1" fmla="*/ 457200 w 914400"/>
                <a:gd name="connsiteY1" fmla="*/ 0 h 114419"/>
                <a:gd name="connsiteX2" fmla="*/ 914400 w 914400"/>
                <a:gd name="connsiteY2" fmla="*/ 57210 h 114419"/>
                <a:gd name="connsiteX3" fmla="*/ 457200 w 914400"/>
                <a:gd name="connsiteY3" fmla="*/ 114420 h 114419"/>
                <a:gd name="connsiteX4" fmla="*/ 0 w 914400"/>
                <a:gd name="connsiteY4" fmla="*/ 57210 h 114419"/>
                <a:gd name="connsiteX0" fmla="*/ 9508 w 923908"/>
                <a:gd name="connsiteY0" fmla="*/ 57210 h 124600"/>
                <a:gd name="connsiteX1" fmla="*/ 466708 w 923908"/>
                <a:gd name="connsiteY1" fmla="*/ 0 h 124600"/>
                <a:gd name="connsiteX2" fmla="*/ 923908 w 923908"/>
                <a:gd name="connsiteY2" fmla="*/ 57210 h 124600"/>
                <a:gd name="connsiteX3" fmla="*/ 466708 w 923908"/>
                <a:gd name="connsiteY3" fmla="*/ 114420 h 124600"/>
                <a:gd name="connsiteX4" fmla="*/ 180958 w 923908"/>
                <a:gd name="connsiteY4" fmla="*/ 119182 h 124600"/>
                <a:gd name="connsiteX5" fmla="*/ 9508 w 923908"/>
                <a:gd name="connsiteY5" fmla="*/ 57210 h 124600"/>
                <a:gd name="connsiteX0" fmla="*/ 9508 w 927241"/>
                <a:gd name="connsiteY0" fmla="*/ 57210 h 153918"/>
                <a:gd name="connsiteX1" fmla="*/ 466708 w 927241"/>
                <a:gd name="connsiteY1" fmla="*/ 0 h 153918"/>
                <a:gd name="connsiteX2" fmla="*/ 923908 w 927241"/>
                <a:gd name="connsiteY2" fmla="*/ 57210 h 153918"/>
                <a:gd name="connsiteX3" fmla="*/ 685783 w 927241"/>
                <a:gd name="connsiteY3" fmla="*/ 152518 h 153918"/>
                <a:gd name="connsiteX4" fmla="*/ 466708 w 927241"/>
                <a:gd name="connsiteY4" fmla="*/ 114420 h 153918"/>
                <a:gd name="connsiteX5" fmla="*/ 180958 w 927241"/>
                <a:gd name="connsiteY5" fmla="*/ 119182 h 153918"/>
                <a:gd name="connsiteX6" fmla="*/ 9508 w 927241"/>
                <a:gd name="connsiteY6" fmla="*/ 57210 h 153918"/>
                <a:gd name="connsiteX0" fmla="*/ 8573 w 926306"/>
                <a:gd name="connsiteY0" fmla="*/ 57210 h 163144"/>
                <a:gd name="connsiteX1" fmla="*/ 465773 w 926306"/>
                <a:gd name="connsiteY1" fmla="*/ 0 h 163144"/>
                <a:gd name="connsiteX2" fmla="*/ 922973 w 926306"/>
                <a:gd name="connsiteY2" fmla="*/ 57210 h 163144"/>
                <a:gd name="connsiteX3" fmla="*/ 684848 w 926306"/>
                <a:gd name="connsiteY3" fmla="*/ 152518 h 163144"/>
                <a:gd name="connsiteX4" fmla="*/ 465773 w 926306"/>
                <a:gd name="connsiteY4" fmla="*/ 114420 h 163144"/>
                <a:gd name="connsiteX5" fmla="*/ 189548 w 926306"/>
                <a:gd name="connsiteY5" fmla="*/ 162045 h 163144"/>
                <a:gd name="connsiteX6" fmla="*/ 8573 w 926306"/>
                <a:gd name="connsiteY6" fmla="*/ 57210 h 163144"/>
                <a:gd name="connsiteX0" fmla="*/ 0 w 917733"/>
                <a:gd name="connsiteY0" fmla="*/ 134261 h 240195"/>
                <a:gd name="connsiteX1" fmla="*/ 180975 w 917733"/>
                <a:gd name="connsiteY1" fmla="*/ 969 h 240195"/>
                <a:gd name="connsiteX2" fmla="*/ 457200 w 917733"/>
                <a:gd name="connsiteY2" fmla="*/ 77051 h 240195"/>
                <a:gd name="connsiteX3" fmla="*/ 914400 w 917733"/>
                <a:gd name="connsiteY3" fmla="*/ 134261 h 240195"/>
                <a:gd name="connsiteX4" fmla="*/ 676275 w 917733"/>
                <a:gd name="connsiteY4" fmla="*/ 229569 h 240195"/>
                <a:gd name="connsiteX5" fmla="*/ 457200 w 917733"/>
                <a:gd name="connsiteY5" fmla="*/ 191471 h 240195"/>
                <a:gd name="connsiteX6" fmla="*/ 180975 w 917733"/>
                <a:gd name="connsiteY6" fmla="*/ 239096 h 240195"/>
                <a:gd name="connsiteX7" fmla="*/ 0 w 917733"/>
                <a:gd name="connsiteY7" fmla="*/ 134261 h 240195"/>
                <a:gd name="connsiteX0" fmla="*/ 0 w 914425"/>
                <a:gd name="connsiteY0" fmla="*/ 134040 h 239974"/>
                <a:gd name="connsiteX1" fmla="*/ 180975 w 914425"/>
                <a:gd name="connsiteY1" fmla="*/ 748 h 239974"/>
                <a:gd name="connsiteX2" fmla="*/ 457200 w 914425"/>
                <a:gd name="connsiteY2" fmla="*/ 76830 h 239974"/>
                <a:gd name="connsiteX3" fmla="*/ 700087 w 914425"/>
                <a:gd name="connsiteY3" fmla="*/ 5511 h 239974"/>
                <a:gd name="connsiteX4" fmla="*/ 914400 w 914425"/>
                <a:gd name="connsiteY4" fmla="*/ 134040 h 239974"/>
                <a:gd name="connsiteX5" fmla="*/ 676275 w 914425"/>
                <a:gd name="connsiteY5" fmla="*/ 229348 h 239974"/>
                <a:gd name="connsiteX6" fmla="*/ 457200 w 914425"/>
                <a:gd name="connsiteY6" fmla="*/ 191250 h 239974"/>
                <a:gd name="connsiteX7" fmla="*/ 180975 w 914425"/>
                <a:gd name="connsiteY7" fmla="*/ 238875 h 239974"/>
                <a:gd name="connsiteX8" fmla="*/ 0 w 914425"/>
                <a:gd name="connsiteY8" fmla="*/ 134040 h 239974"/>
                <a:gd name="connsiteX0" fmla="*/ 0 w 914425"/>
                <a:gd name="connsiteY0" fmla="*/ 134040 h 239525"/>
                <a:gd name="connsiteX1" fmla="*/ 180975 w 914425"/>
                <a:gd name="connsiteY1" fmla="*/ 748 h 239525"/>
                <a:gd name="connsiteX2" fmla="*/ 457200 w 914425"/>
                <a:gd name="connsiteY2" fmla="*/ 76830 h 239525"/>
                <a:gd name="connsiteX3" fmla="*/ 700087 w 914425"/>
                <a:gd name="connsiteY3" fmla="*/ 5511 h 239525"/>
                <a:gd name="connsiteX4" fmla="*/ 914400 w 914425"/>
                <a:gd name="connsiteY4" fmla="*/ 134040 h 239525"/>
                <a:gd name="connsiteX5" fmla="*/ 676275 w 914425"/>
                <a:gd name="connsiteY5" fmla="*/ 229348 h 239525"/>
                <a:gd name="connsiteX6" fmla="*/ 466725 w 914425"/>
                <a:gd name="connsiteY6" fmla="*/ 148388 h 239525"/>
                <a:gd name="connsiteX7" fmla="*/ 180975 w 914425"/>
                <a:gd name="connsiteY7" fmla="*/ 238875 h 239525"/>
                <a:gd name="connsiteX8" fmla="*/ 0 w 914425"/>
                <a:gd name="connsiteY8" fmla="*/ 134040 h 239525"/>
                <a:gd name="connsiteX0" fmla="*/ 0 w 914425"/>
                <a:gd name="connsiteY0" fmla="*/ 133767 h 239252"/>
                <a:gd name="connsiteX1" fmla="*/ 180975 w 914425"/>
                <a:gd name="connsiteY1" fmla="*/ 475 h 239252"/>
                <a:gd name="connsiteX2" fmla="*/ 457200 w 914425"/>
                <a:gd name="connsiteY2" fmla="*/ 128945 h 239252"/>
                <a:gd name="connsiteX3" fmla="*/ 700087 w 914425"/>
                <a:gd name="connsiteY3" fmla="*/ 5238 h 239252"/>
                <a:gd name="connsiteX4" fmla="*/ 914400 w 914425"/>
                <a:gd name="connsiteY4" fmla="*/ 133767 h 239252"/>
                <a:gd name="connsiteX5" fmla="*/ 676275 w 914425"/>
                <a:gd name="connsiteY5" fmla="*/ 229075 h 239252"/>
                <a:gd name="connsiteX6" fmla="*/ 466725 w 914425"/>
                <a:gd name="connsiteY6" fmla="*/ 148115 h 239252"/>
                <a:gd name="connsiteX7" fmla="*/ 180975 w 914425"/>
                <a:gd name="connsiteY7" fmla="*/ 238602 h 239252"/>
                <a:gd name="connsiteX8" fmla="*/ 0 w 914425"/>
                <a:gd name="connsiteY8" fmla="*/ 133767 h 239252"/>
                <a:gd name="connsiteX0" fmla="*/ 0 w 914425"/>
                <a:gd name="connsiteY0" fmla="*/ 133767 h 239152"/>
                <a:gd name="connsiteX1" fmla="*/ 180975 w 914425"/>
                <a:gd name="connsiteY1" fmla="*/ 475 h 239152"/>
                <a:gd name="connsiteX2" fmla="*/ 457200 w 914425"/>
                <a:gd name="connsiteY2" fmla="*/ 128945 h 239152"/>
                <a:gd name="connsiteX3" fmla="*/ 700087 w 914425"/>
                <a:gd name="connsiteY3" fmla="*/ 5238 h 239152"/>
                <a:gd name="connsiteX4" fmla="*/ 914400 w 914425"/>
                <a:gd name="connsiteY4" fmla="*/ 133767 h 239152"/>
                <a:gd name="connsiteX5" fmla="*/ 676275 w 914425"/>
                <a:gd name="connsiteY5" fmla="*/ 229075 h 239152"/>
                <a:gd name="connsiteX6" fmla="*/ 457200 w 914425"/>
                <a:gd name="connsiteY6" fmla="*/ 129065 h 239152"/>
                <a:gd name="connsiteX7" fmla="*/ 180975 w 914425"/>
                <a:gd name="connsiteY7" fmla="*/ 238602 h 239152"/>
                <a:gd name="connsiteX8" fmla="*/ 0 w 914425"/>
                <a:gd name="connsiteY8" fmla="*/ 133767 h 239152"/>
                <a:gd name="connsiteX0" fmla="*/ 1562 w 915987"/>
                <a:gd name="connsiteY0" fmla="*/ 129035 h 234420"/>
                <a:gd name="connsiteX1" fmla="*/ 115862 w 915987"/>
                <a:gd name="connsiteY1" fmla="*/ 29081 h 234420"/>
                <a:gd name="connsiteX2" fmla="*/ 458762 w 915987"/>
                <a:gd name="connsiteY2" fmla="*/ 124213 h 234420"/>
                <a:gd name="connsiteX3" fmla="*/ 701649 w 915987"/>
                <a:gd name="connsiteY3" fmla="*/ 506 h 234420"/>
                <a:gd name="connsiteX4" fmla="*/ 915962 w 915987"/>
                <a:gd name="connsiteY4" fmla="*/ 129035 h 234420"/>
                <a:gd name="connsiteX5" fmla="*/ 677837 w 915987"/>
                <a:gd name="connsiteY5" fmla="*/ 224343 h 234420"/>
                <a:gd name="connsiteX6" fmla="*/ 458762 w 915987"/>
                <a:gd name="connsiteY6" fmla="*/ 124333 h 234420"/>
                <a:gd name="connsiteX7" fmla="*/ 182537 w 915987"/>
                <a:gd name="connsiteY7" fmla="*/ 233870 h 234420"/>
                <a:gd name="connsiteX8" fmla="*/ 1562 w 915987"/>
                <a:gd name="connsiteY8" fmla="*/ 129035 h 234420"/>
                <a:gd name="connsiteX0" fmla="*/ 824 w 915249"/>
                <a:gd name="connsiteY0" fmla="*/ 129035 h 224939"/>
                <a:gd name="connsiteX1" fmla="*/ 115124 w 915249"/>
                <a:gd name="connsiteY1" fmla="*/ 29081 h 224939"/>
                <a:gd name="connsiteX2" fmla="*/ 458024 w 915249"/>
                <a:gd name="connsiteY2" fmla="*/ 124213 h 224939"/>
                <a:gd name="connsiteX3" fmla="*/ 700911 w 915249"/>
                <a:gd name="connsiteY3" fmla="*/ 506 h 224939"/>
                <a:gd name="connsiteX4" fmla="*/ 915224 w 915249"/>
                <a:gd name="connsiteY4" fmla="*/ 129035 h 224939"/>
                <a:gd name="connsiteX5" fmla="*/ 677099 w 915249"/>
                <a:gd name="connsiteY5" fmla="*/ 224343 h 224939"/>
                <a:gd name="connsiteX6" fmla="*/ 458024 w 915249"/>
                <a:gd name="connsiteY6" fmla="*/ 124333 h 224939"/>
                <a:gd name="connsiteX7" fmla="*/ 86549 w 915249"/>
                <a:gd name="connsiteY7" fmla="*/ 214820 h 224939"/>
                <a:gd name="connsiteX8" fmla="*/ 824 w 915249"/>
                <a:gd name="connsiteY8" fmla="*/ 129035 h 224939"/>
                <a:gd name="connsiteX0" fmla="*/ 46 w 914471"/>
                <a:gd name="connsiteY0" fmla="*/ 129035 h 224935"/>
                <a:gd name="connsiteX1" fmla="*/ 114346 w 914471"/>
                <a:gd name="connsiteY1" fmla="*/ 29081 h 224935"/>
                <a:gd name="connsiteX2" fmla="*/ 457246 w 914471"/>
                <a:gd name="connsiteY2" fmla="*/ 124213 h 224935"/>
                <a:gd name="connsiteX3" fmla="*/ 700133 w 914471"/>
                <a:gd name="connsiteY3" fmla="*/ 506 h 224935"/>
                <a:gd name="connsiteX4" fmla="*/ 914446 w 914471"/>
                <a:gd name="connsiteY4" fmla="*/ 129035 h 224935"/>
                <a:gd name="connsiteX5" fmla="*/ 676321 w 914471"/>
                <a:gd name="connsiteY5" fmla="*/ 224343 h 224935"/>
                <a:gd name="connsiteX6" fmla="*/ 457246 w 914471"/>
                <a:gd name="connsiteY6" fmla="*/ 124333 h 224935"/>
                <a:gd name="connsiteX7" fmla="*/ 123871 w 914471"/>
                <a:gd name="connsiteY7" fmla="*/ 219583 h 224935"/>
                <a:gd name="connsiteX8" fmla="*/ 46 w 914471"/>
                <a:gd name="connsiteY8" fmla="*/ 129035 h 224935"/>
                <a:gd name="connsiteX0" fmla="*/ 46 w 914557"/>
                <a:gd name="connsiteY0" fmla="*/ 129035 h 220205"/>
                <a:gd name="connsiteX1" fmla="*/ 114346 w 914557"/>
                <a:gd name="connsiteY1" fmla="*/ 29081 h 220205"/>
                <a:gd name="connsiteX2" fmla="*/ 457246 w 914557"/>
                <a:gd name="connsiteY2" fmla="*/ 124213 h 220205"/>
                <a:gd name="connsiteX3" fmla="*/ 700133 w 914557"/>
                <a:gd name="connsiteY3" fmla="*/ 506 h 220205"/>
                <a:gd name="connsiteX4" fmla="*/ 914446 w 914557"/>
                <a:gd name="connsiteY4" fmla="*/ 129035 h 220205"/>
                <a:gd name="connsiteX5" fmla="*/ 804908 w 914557"/>
                <a:gd name="connsiteY5" fmla="*/ 210056 h 220205"/>
                <a:gd name="connsiteX6" fmla="*/ 457246 w 914557"/>
                <a:gd name="connsiteY6" fmla="*/ 124333 h 220205"/>
                <a:gd name="connsiteX7" fmla="*/ 123871 w 914557"/>
                <a:gd name="connsiteY7" fmla="*/ 219583 h 220205"/>
                <a:gd name="connsiteX8" fmla="*/ 46 w 914557"/>
                <a:gd name="connsiteY8" fmla="*/ 129035 h 220205"/>
                <a:gd name="connsiteX0" fmla="*/ 46 w 914493"/>
                <a:gd name="connsiteY0" fmla="*/ 129035 h 220196"/>
                <a:gd name="connsiteX1" fmla="*/ 114346 w 914493"/>
                <a:gd name="connsiteY1" fmla="*/ 29081 h 220196"/>
                <a:gd name="connsiteX2" fmla="*/ 457246 w 914493"/>
                <a:gd name="connsiteY2" fmla="*/ 124213 h 220196"/>
                <a:gd name="connsiteX3" fmla="*/ 700133 w 914493"/>
                <a:gd name="connsiteY3" fmla="*/ 506 h 220196"/>
                <a:gd name="connsiteX4" fmla="*/ 914446 w 914493"/>
                <a:gd name="connsiteY4" fmla="*/ 129035 h 220196"/>
                <a:gd name="connsiteX5" fmla="*/ 752520 w 914493"/>
                <a:gd name="connsiteY5" fmla="*/ 219581 h 220196"/>
                <a:gd name="connsiteX6" fmla="*/ 457246 w 914493"/>
                <a:gd name="connsiteY6" fmla="*/ 124333 h 220196"/>
                <a:gd name="connsiteX7" fmla="*/ 123871 w 914493"/>
                <a:gd name="connsiteY7" fmla="*/ 219583 h 220196"/>
                <a:gd name="connsiteX8" fmla="*/ 46 w 914493"/>
                <a:gd name="connsiteY8" fmla="*/ 129035 h 220196"/>
                <a:gd name="connsiteX0" fmla="*/ 46 w 914493"/>
                <a:gd name="connsiteY0" fmla="*/ 105310 h 196471"/>
                <a:gd name="connsiteX1" fmla="*/ 114346 w 914493"/>
                <a:gd name="connsiteY1" fmla="*/ 5356 h 196471"/>
                <a:gd name="connsiteX2" fmla="*/ 457246 w 914493"/>
                <a:gd name="connsiteY2" fmla="*/ 100488 h 196471"/>
                <a:gd name="connsiteX3" fmla="*/ 795383 w 914493"/>
                <a:gd name="connsiteY3" fmla="*/ 593 h 196471"/>
                <a:gd name="connsiteX4" fmla="*/ 914446 w 914493"/>
                <a:gd name="connsiteY4" fmla="*/ 105310 h 196471"/>
                <a:gd name="connsiteX5" fmla="*/ 752520 w 914493"/>
                <a:gd name="connsiteY5" fmla="*/ 195856 h 196471"/>
                <a:gd name="connsiteX6" fmla="*/ 457246 w 914493"/>
                <a:gd name="connsiteY6" fmla="*/ 100608 h 196471"/>
                <a:gd name="connsiteX7" fmla="*/ 123871 w 914493"/>
                <a:gd name="connsiteY7" fmla="*/ 195858 h 196471"/>
                <a:gd name="connsiteX8" fmla="*/ 46 w 914493"/>
                <a:gd name="connsiteY8" fmla="*/ 105310 h 196471"/>
                <a:gd name="connsiteX0" fmla="*/ 46 w 914573"/>
                <a:gd name="connsiteY0" fmla="*/ 105310 h 201211"/>
                <a:gd name="connsiteX1" fmla="*/ 114346 w 914573"/>
                <a:gd name="connsiteY1" fmla="*/ 5356 h 201211"/>
                <a:gd name="connsiteX2" fmla="*/ 457246 w 914573"/>
                <a:gd name="connsiteY2" fmla="*/ 100488 h 201211"/>
                <a:gd name="connsiteX3" fmla="*/ 795383 w 914573"/>
                <a:gd name="connsiteY3" fmla="*/ 593 h 201211"/>
                <a:gd name="connsiteX4" fmla="*/ 914446 w 914573"/>
                <a:gd name="connsiteY4" fmla="*/ 105310 h 201211"/>
                <a:gd name="connsiteX5" fmla="*/ 809670 w 914573"/>
                <a:gd name="connsiteY5" fmla="*/ 200619 h 201211"/>
                <a:gd name="connsiteX6" fmla="*/ 457246 w 914573"/>
                <a:gd name="connsiteY6" fmla="*/ 100608 h 201211"/>
                <a:gd name="connsiteX7" fmla="*/ 123871 w 914573"/>
                <a:gd name="connsiteY7" fmla="*/ 195858 h 201211"/>
                <a:gd name="connsiteX8" fmla="*/ 46 w 914573"/>
                <a:gd name="connsiteY8" fmla="*/ 105310 h 201211"/>
                <a:gd name="connsiteX0" fmla="*/ 46 w 914564"/>
                <a:gd name="connsiteY0" fmla="*/ 105310 h 196473"/>
                <a:gd name="connsiteX1" fmla="*/ 114346 w 914564"/>
                <a:gd name="connsiteY1" fmla="*/ 5356 h 196473"/>
                <a:gd name="connsiteX2" fmla="*/ 457246 w 914564"/>
                <a:gd name="connsiteY2" fmla="*/ 100488 h 196473"/>
                <a:gd name="connsiteX3" fmla="*/ 795383 w 914564"/>
                <a:gd name="connsiteY3" fmla="*/ 593 h 196473"/>
                <a:gd name="connsiteX4" fmla="*/ 914446 w 914564"/>
                <a:gd name="connsiteY4" fmla="*/ 105310 h 196473"/>
                <a:gd name="connsiteX5" fmla="*/ 807288 w 914564"/>
                <a:gd name="connsiteY5" fmla="*/ 193476 h 196473"/>
                <a:gd name="connsiteX6" fmla="*/ 457246 w 914564"/>
                <a:gd name="connsiteY6" fmla="*/ 100608 h 196473"/>
                <a:gd name="connsiteX7" fmla="*/ 123871 w 914564"/>
                <a:gd name="connsiteY7" fmla="*/ 195858 h 196473"/>
                <a:gd name="connsiteX8" fmla="*/ 46 w 914564"/>
                <a:gd name="connsiteY8" fmla="*/ 105310 h 196473"/>
                <a:gd name="connsiteX0" fmla="*/ 46 w 914564"/>
                <a:gd name="connsiteY0" fmla="*/ 100570 h 191733"/>
                <a:gd name="connsiteX1" fmla="*/ 114346 w 914564"/>
                <a:gd name="connsiteY1" fmla="*/ 616 h 191733"/>
                <a:gd name="connsiteX2" fmla="*/ 457246 w 914564"/>
                <a:gd name="connsiteY2" fmla="*/ 95748 h 191733"/>
                <a:gd name="connsiteX3" fmla="*/ 812052 w 914564"/>
                <a:gd name="connsiteY3" fmla="*/ 615 h 191733"/>
                <a:gd name="connsiteX4" fmla="*/ 914446 w 914564"/>
                <a:gd name="connsiteY4" fmla="*/ 100570 h 191733"/>
                <a:gd name="connsiteX5" fmla="*/ 807288 w 914564"/>
                <a:gd name="connsiteY5" fmla="*/ 188736 h 191733"/>
                <a:gd name="connsiteX6" fmla="*/ 457246 w 914564"/>
                <a:gd name="connsiteY6" fmla="*/ 95868 h 191733"/>
                <a:gd name="connsiteX7" fmla="*/ 123871 w 914564"/>
                <a:gd name="connsiteY7" fmla="*/ 191118 h 191733"/>
                <a:gd name="connsiteX8" fmla="*/ 46 w 914564"/>
                <a:gd name="connsiteY8" fmla="*/ 100570 h 191733"/>
                <a:gd name="connsiteX0" fmla="*/ 46 w 914564"/>
                <a:gd name="connsiteY0" fmla="*/ 100570 h 191747"/>
                <a:gd name="connsiteX1" fmla="*/ 114346 w 914564"/>
                <a:gd name="connsiteY1" fmla="*/ 616 h 191747"/>
                <a:gd name="connsiteX2" fmla="*/ 457246 w 914564"/>
                <a:gd name="connsiteY2" fmla="*/ 95748 h 191747"/>
                <a:gd name="connsiteX3" fmla="*/ 812052 w 914564"/>
                <a:gd name="connsiteY3" fmla="*/ 615 h 191747"/>
                <a:gd name="connsiteX4" fmla="*/ 914446 w 914564"/>
                <a:gd name="connsiteY4" fmla="*/ 100570 h 191747"/>
                <a:gd name="connsiteX5" fmla="*/ 807288 w 914564"/>
                <a:gd name="connsiteY5" fmla="*/ 188736 h 191747"/>
                <a:gd name="connsiteX6" fmla="*/ 474447 w 914564"/>
                <a:gd name="connsiteY6" fmla="*/ 98249 h 191747"/>
                <a:gd name="connsiteX7" fmla="*/ 123871 w 914564"/>
                <a:gd name="connsiteY7" fmla="*/ 191118 h 191747"/>
                <a:gd name="connsiteX8" fmla="*/ 46 w 914564"/>
                <a:gd name="connsiteY8" fmla="*/ 100570 h 191747"/>
                <a:gd name="connsiteX0" fmla="*/ 46 w 914564"/>
                <a:gd name="connsiteY0" fmla="*/ 100582 h 191759"/>
                <a:gd name="connsiteX1" fmla="*/ 114346 w 914564"/>
                <a:gd name="connsiteY1" fmla="*/ 628 h 191759"/>
                <a:gd name="connsiteX2" fmla="*/ 477314 w 914564"/>
                <a:gd name="connsiteY2" fmla="*/ 93379 h 191759"/>
                <a:gd name="connsiteX3" fmla="*/ 812052 w 914564"/>
                <a:gd name="connsiteY3" fmla="*/ 627 h 191759"/>
                <a:gd name="connsiteX4" fmla="*/ 914446 w 914564"/>
                <a:gd name="connsiteY4" fmla="*/ 100582 h 191759"/>
                <a:gd name="connsiteX5" fmla="*/ 807288 w 914564"/>
                <a:gd name="connsiteY5" fmla="*/ 188748 h 191759"/>
                <a:gd name="connsiteX6" fmla="*/ 474447 w 914564"/>
                <a:gd name="connsiteY6" fmla="*/ 98261 h 191759"/>
                <a:gd name="connsiteX7" fmla="*/ 123871 w 914564"/>
                <a:gd name="connsiteY7" fmla="*/ 191130 h 191759"/>
                <a:gd name="connsiteX8" fmla="*/ 46 w 914564"/>
                <a:gd name="connsiteY8" fmla="*/ 100582 h 191759"/>
                <a:gd name="connsiteX0" fmla="*/ 46 w 914564"/>
                <a:gd name="connsiteY0" fmla="*/ 100582 h 191773"/>
                <a:gd name="connsiteX1" fmla="*/ 114346 w 914564"/>
                <a:gd name="connsiteY1" fmla="*/ 628 h 191773"/>
                <a:gd name="connsiteX2" fmla="*/ 477314 w 914564"/>
                <a:gd name="connsiteY2" fmla="*/ 93379 h 191773"/>
                <a:gd name="connsiteX3" fmla="*/ 812052 w 914564"/>
                <a:gd name="connsiteY3" fmla="*/ 627 h 191773"/>
                <a:gd name="connsiteX4" fmla="*/ 914446 w 914564"/>
                <a:gd name="connsiteY4" fmla="*/ 100582 h 191773"/>
                <a:gd name="connsiteX5" fmla="*/ 807288 w 914564"/>
                <a:gd name="connsiteY5" fmla="*/ 188748 h 191773"/>
                <a:gd name="connsiteX6" fmla="*/ 471580 w 914564"/>
                <a:gd name="connsiteY6" fmla="*/ 100643 h 191773"/>
                <a:gd name="connsiteX7" fmla="*/ 123871 w 914564"/>
                <a:gd name="connsiteY7" fmla="*/ 191130 h 191773"/>
                <a:gd name="connsiteX8" fmla="*/ 46 w 914564"/>
                <a:gd name="connsiteY8" fmla="*/ 100582 h 191773"/>
                <a:gd name="connsiteX0" fmla="*/ 46 w 914564"/>
                <a:gd name="connsiteY0" fmla="*/ 100582 h 191745"/>
                <a:gd name="connsiteX1" fmla="*/ 114346 w 914564"/>
                <a:gd name="connsiteY1" fmla="*/ 628 h 191745"/>
                <a:gd name="connsiteX2" fmla="*/ 477314 w 914564"/>
                <a:gd name="connsiteY2" fmla="*/ 93379 h 191745"/>
                <a:gd name="connsiteX3" fmla="*/ 812052 w 914564"/>
                <a:gd name="connsiteY3" fmla="*/ 627 h 191745"/>
                <a:gd name="connsiteX4" fmla="*/ 914446 w 914564"/>
                <a:gd name="connsiteY4" fmla="*/ 100582 h 191745"/>
                <a:gd name="connsiteX5" fmla="*/ 807288 w 914564"/>
                <a:gd name="connsiteY5" fmla="*/ 188748 h 191745"/>
                <a:gd name="connsiteX6" fmla="*/ 471580 w 914564"/>
                <a:gd name="connsiteY6" fmla="*/ 95880 h 191745"/>
                <a:gd name="connsiteX7" fmla="*/ 123871 w 914564"/>
                <a:gd name="connsiteY7" fmla="*/ 191130 h 191745"/>
                <a:gd name="connsiteX8" fmla="*/ 46 w 914564"/>
                <a:gd name="connsiteY8" fmla="*/ 100582 h 191745"/>
                <a:gd name="connsiteX0" fmla="*/ 46 w 914564"/>
                <a:gd name="connsiteY0" fmla="*/ 100570 h 191733"/>
                <a:gd name="connsiteX1" fmla="*/ 114346 w 914564"/>
                <a:gd name="connsiteY1" fmla="*/ 616 h 191733"/>
                <a:gd name="connsiteX2" fmla="*/ 467280 w 914564"/>
                <a:gd name="connsiteY2" fmla="*/ 95748 h 191733"/>
                <a:gd name="connsiteX3" fmla="*/ 812052 w 914564"/>
                <a:gd name="connsiteY3" fmla="*/ 615 h 191733"/>
                <a:gd name="connsiteX4" fmla="*/ 914446 w 914564"/>
                <a:gd name="connsiteY4" fmla="*/ 100570 h 191733"/>
                <a:gd name="connsiteX5" fmla="*/ 807288 w 914564"/>
                <a:gd name="connsiteY5" fmla="*/ 188736 h 191733"/>
                <a:gd name="connsiteX6" fmla="*/ 471580 w 914564"/>
                <a:gd name="connsiteY6" fmla="*/ 95868 h 191733"/>
                <a:gd name="connsiteX7" fmla="*/ 123871 w 914564"/>
                <a:gd name="connsiteY7" fmla="*/ 191118 h 191733"/>
                <a:gd name="connsiteX8" fmla="*/ 46 w 914564"/>
                <a:gd name="connsiteY8" fmla="*/ 100570 h 191733"/>
                <a:gd name="connsiteX0" fmla="*/ 1 w 914519"/>
                <a:gd name="connsiteY0" fmla="*/ 100570 h 191733"/>
                <a:gd name="connsiteX1" fmla="*/ 124335 w 914519"/>
                <a:gd name="connsiteY1" fmla="*/ 616 h 191733"/>
                <a:gd name="connsiteX2" fmla="*/ 467235 w 914519"/>
                <a:gd name="connsiteY2" fmla="*/ 95748 h 191733"/>
                <a:gd name="connsiteX3" fmla="*/ 812007 w 914519"/>
                <a:gd name="connsiteY3" fmla="*/ 615 h 191733"/>
                <a:gd name="connsiteX4" fmla="*/ 914401 w 914519"/>
                <a:gd name="connsiteY4" fmla="*/ 100570 h 191733"/>
                <a:gd name="connsiteX5" fmla="*/ 807243 w 914519"/>
                <a:gd name="connsiteY5" fmla="*/ 188736 h 191733"/>
                <a:gd name="connsiteX6" fmla="*/ 471535 w 914519"/>
                <a:gd name="connsiteY6" fmla="*/ 95868 h 191733"/>
                <a:gd name="connsiteX7" fmla="*/ 123826 w 914519"/>
                <a:gd name="connsiteY7" fmla="*/ 191118 h 191733"/>
                <a:gd name="connsiteX8" fmla="*/ 1 w 914519"/>
                <a:gd name="connsiteY8" fmla="*/ 100570 h 191733"/>
                <a:gd name="connsiteX0" fmla="*/ 1 w 914519"/>
                <a:gd name="connsiteY0" fmla="*/ 100570 h 191733"/>
                <a:gd name="connsiteX1" fmla="*/ 124335 w 914519"/>
                <a:gd name="connsiteY1" fmla="*/ 616 h 191733"/>
                <a:gd name="connsiteX2" fmla="*/ 467235 w 914519"/>
                <a:gd name="connsiteY2" fmla="*/ 95748 h 191733"/>
                <a:gd name="connsiteX3" fmla="*/ 804839 w 914519"/>
                <a:gd name="connsiteY3" fmla="*/ 615 h 191733"/>
                <a:gd name="connsiteX4" fmla="*/ 914401 w 914519"/>
                <a:gd name="connsiteY4" fmla="*/ 100570 h 191733"/>
                <a:gd name="connsiteX5" fmla="*/ 807243 w 914519"/>
                <a:gd name="connsiteY5" fmla="*/ 188736 h 191733"/>
                <a:gd name="connsiteX6" fmla="*/ 471535 w 914519"/>
                <a:gd name="connsiteY6" fmla="*/ 95868 h 191733"/>
                <a:gd name="connsiteX7" fmla="*/ 123826 w 914519"/>
                <a:gd name="connsiteY7" fmla="*/ 191118 h 191733"/>
                <a:gd name="connsiteX8" fmla="*/ 1 w 914519"/>
                <a:gd name="connsiteY8" fmla="*/ 100570 h 191733"/>
                <a:gd name="connsiteX0" fmla="*/ 18 w 914536"/>
                <a:gd name="connsiteY0" fmla="*/ 100570 h 189363"/>
                <a:gd name="connsiteX1" fmla="*/ 124352 w 914536"/>
                <a:gd name="connsiteY1" fmla="*/ 616 h 189363"/>
                <a:gd name="connsiteX2" fmla="*/ 467252 w 914536"/>
                <a:gd name="connsiteY2" fmla="*/ 95748 h 189363"/>
                <a:gd name="connsiteX3" fmla="*/ 804856 w 914536"/>
                <a:gd name="connsiteY3" fmla="*/ 615 h 189363"/>
                <a:gd name="connsiteX4" fmla="*/ 914418 w 914536"/>
                <a:gd name="connsiteY4" fmla="*/ 100570 h 189363"/>
                <a:gd name="connsiteX5" fmla="*/ 807260 w 914536"/>
                <a:gd name="connsiteY5" fmla="*/ 188736 h 189363"/>
                <a:gd name="connsiteX6" fmla="*/ 471552 w 914536"/>
                <a:gd name="connsiteY6" fmla="*/ 95868 h 189363"/>
                <a:gd name="connsiteX7" fmla="*/ 118109 w 914536"/>
                <a:gd name="connsiteY7" fmla="*/ 188737 h 189363"/>
                <a:gd name="connsiteX8" fmla="*/ 18 w 914536"/>
                <a:gd name="connsiteY8" fmla="*/ 100570 h 189363"/>
                <a:gd name="connsiteX0" fmla="*/ 2 w 914520"/>
                <a:gd name="connsiteY0" fmla="*/ 100570 h 189363"/>
                <a:gd name="connsiteX1" fmla="*/ 124336 w 914520"/>
                <a:gd name="connsiteY1" fmla="*/ 616 h 189363"/>
                <a:gd name="connsiteX2" fmla="*/ 467236 w 914520"/>
                <a:gd name="connsiteY2" fmla="*/ 95748 h 189363"/>
                <a:gd name="connsiteX3" fmla="*/ 804840 w 914520"/>
                <a:gd name="connsiteY3" fmla="*/ 615 h 189363"/>
                <a:gd name="connsiteX4" fmla="*/ 914402 w 914520"/>
                <a:gd name="connsiteY4" fmla="*/ 100570 h 189363"/>
                <a:gd name="connsiteX5" fmla="*/ 807244 w 914520"/>
                <a:gd name="connsiteY5" fmla="*/ 188736 h 189363"/>
                <a:gd name="connsiteX6" fmla="*/ 471536 w 914520"/>
                <a:gd name="connsiteY6" fmla="*/ 95868 h 189363"/>
                <a:gd name="connsiteX7" fmla="*/ 122394 w 914520"/>
                <a:gd name="connsiteY7" fmla="*/ 188737 h 189363"/>
                <a:gd name="connsiteX8" fmla="*/ 2 w 914520"/>
                <a:gd name="connsiteY8" fmla="*/ 100570 h 189363"/>
                <a:gd name="connsiteX0" fmla="*/ 393 w 914911"/>
                <a:gd name="connsiteY0" fmla="*/ 103512 h 192305"/>
                <a:gd name="connsiteX1" fmla="*/ 98746 w 914911"/>
                <a:gd name="connsiteY1" fmla="*/ 600 h 192305"/>
                <a:gd name="connsiteX2" fmla="*/ 467627 w 914911"/>
                <a:gd name="connsiteY2" fmla="*/ 98690 h 192305"/>
                <a:gd name="connsiteX3" fmla="*/ 805231 w 914911"/>
                <a:gd name="connsiteY3" fmla="*/ 3557 h 192305"/>
                <a:gd name="connsiteX4" fmla="*/ 914793 w 914911"/>
                <a:gd name="connsiteY4" fmla="*/ 103512 h 192305"/>
                <a:gd name="connsiteX5" fmla="*/ 807635 w 914911"/>
                <a:gd name="connsiteY5" fmla="*/ 191678 h 192305"/>
                <a:gd name="connsiteX6" fmla="*/ 471927 w 914911"/>
                <a:gd name="connsiteY6" fmla="*/ 98810 h 192305"/>
                <a:gd name="connsiteX7" fmla="*/ 122785 w 914911"/>
                <a:gd name="connsiteY7" fmla="*/ 191679 h 192305"/>
                <a:gd name="connsiteX8" fmla="*/ 393 w 914911"/>
                <a:gd name="connsiteY8" fmla="*/ 103512 h 192305"/>
                <a:gd name="connsiteX0" fmla="*/ 3 w 914521"/>
                <a:gd name="connsiteY0" fmla="*/ 103512 h 195249"/>
                <a:gd name="connsiteX1" fmla="*/ 98356 w 914521"/>
                <a:gd name="connsiteY1" fmla="*/ 600 h 195249"/>
                <a:gd name="connsiteX2" fmla="*/ 467237 w 914521"/>
                <a:gd name="connsiteY2" fmla="*/ 98690 h 195249"/>
                <a:gd name="connsiteX3" fmla="*/ 804841 w 914521"/>
                <a:gd name="connsiteY3" fmla="*/ 3557 h 195249"/>
                <a:gd name="connsiteX4" fmla="*/ 914403 w 914521"/>
                <a:gd name="connsiteY4" fmla="*/ 103512 h 195249"/>
                <a:gd name="connsiteX5" fmla="*/ 807245 w 914521"/>
                <a:gd name="connsiteY5" fmla="*/ 191678 h 195249"/>
                <a:gd name="connsiteX6" fmla="*/ 471537 w 914521"/>
                <a:gd name="connsiteY6" fmla="*/ 98810 h 195249"/>
                <a:gd name="connsiteX7" fmla="*/ 96414 w 914521"/>
                <a:gd name="connsiteY7" fmla="*/ 194637 h 195249"/>
                <a:gd name="connsiteX8" fmla="*/ 3 w 914521"/>
                <a:gd name="connsiteY8" fmla="*/ 103512 h 195249"/>
                <a:gd name="connsiteX0" fmla="*/ 3 w 914948"/>
                <a:gd name="connsiteY0" fmla="*/ 103512 h 195249"/>
                <a:gd name="connsiteX1" fmla="*/ 98356 w 914948"/>
                <a:gd name="connsiteY1" fmla="*/ 600 h 195249"/>
                <a:gd name="connsiteX2" fmla="*/ 467237 w 914948"/>
                <a:gd name="connsiteY2" fmla="*/ 98690 h 195249"/>
                <a:gd name="connsiteX3" fmla="*/ 804841 w 914948"/>
                <a:gd name="connsiteY3" fmla="*/ 3557 h 195249"/>
                <a:gd name="connsiteX4" fmla="*/ 914403 w 914948"/>
                <a:gd name="connsiteY4" fmla="*/ 103512 h 195249"/>
                <a:gd name="connsiteX5" fmla="*/ 838422 w 914948"/>
                <a:gd name="connsiteY5" fmla="*/ 191678 h 195249"/>
                <a:gd name="connsiteX6" fmla="*/ 471537 w 914948"/>
                <a:gd name="connsiteY6" fmla="*/ 98810 h 195249"/>
                <a:gd name="connsiteX7" fmla="*/ 96414 w 914948"/>
                <a:gd name="connsiteY7" fmla="*/ 194637 h 195249"/>
                <a:gd name="connsiteX8" fmla="*/ 3 w 914948"/>
                <a:gd name="connsiteY8" fmla="*/ 103512 h 195249"/>
                <a:gd name="connsiteX0" fmla="*/ 3 w 914948"/>
                <a:gd name="connsiteY0" fmla="*/ 106457 h 198194"/>
                <a:gd name="connsiteX1" fmla="*/ 98356 w 914948"/>
                <a:gd name="connsiteY1" fmla="*/ 3545 h 198194"/>
                <a:gd name="connsiteX2" fmla="*/ 467237 w 914948"/>
                <a:gd name="connsiteY2" fmla="*/ 101635 h 198194"/>
                <a:gd name="connsiteX3" fmla="*/ 833420 w 914948"/>
                <a:gd name="connsiteY3" fmla="*/ 585 h 198194"/>
                <a:gd name="connsiteX4" fmla="*/ 914403 w 914948"/>
                <a:gd name="connsiteY4" fmla="*/ 106457 h 198194"/>
                <a:gd name="connsiteX5" fmla="*/ 838422 w 914948"/>
                <a:gd name="connsiteY5" fmla="*/ 194623 h 198194"/>
                <a:gd name="connsiteX6" fmla="*/ 471537 w 914948"/>
                <a:gd name="connsiteY6" fmla="*/ 101755 h 198194"/>
                <a:gd name="connsiteX7" fmla="*/ 96414 w 914948"/>
                <a:gd name="connsiteY7" fmla="*/ 197582 h 198194"/>
                <a:gd name="connsiteX8" fmla="*/ 3 w 914948"/>
                <a:gd name="connsiteY8" fmla="*/ 106457 h 198194"/>
                <a:gd name="connsiteX0" fmla="*/ 3 w 914633"/>
                <a:gd name="connsiteY0" fmla="*/ 106457 h 198196"/>
                <a:gd name="connsiteX1" fmla="*/ 98356 w 914633"/>
                <a:gd name="connsiteY1" fmla="*/ 3545 h 198196"/>
                <a:gd name="connsiteX2" fmla="*/ 467237 w 914633"/>
                <a:gd name="connsiteY2" fmla="*/ 101635 h 198196"/>
                <a:gd name="connsiteX3" fmla="*/ 833420 w 914633"/>
                <a:gd name="connsiteY3" fmla="*/ 585 h 198196"/>
                <a:gd name="connsiteX4" fmla="*/ 914403 w 914633"/>
                <a:gd name="connsiteY4" fmla="*/ 106457 h 198196"/>
                <a:gd name="connsiteX5" fmla="*/ 825431 w 914633"/>
                <a:gd name="connsiteY5" fmla="*/ 191664 h 198196"/>
                <a:gd name="connsiteX6" fmla="*/ 471537 w 914633"/>
                <a:gd name="connsiteY6" fmla="*/ 101755 h 198196"/>
                <a:gd name="connsiteX7" fmla="*/ 96414 w 914633"/>
                <a:gd name="connsiteY7" fmla="*/ 197582 h 198196"/>
                <a:gd name="connsiteX8" fmla="*/ 3 w 914633"/>
                <a:gd name="connsiteY8" fmla="*/ 106457 h 198196"/>
                <a:gd name="connsiteX0" fmla="*/ 3 w 914633"/>
                <a:gd name="connsiteY0" fmla="*/ 106457 h 198197"/>
                <a:gd name="connsiteX1" fmla="*/ 98356 w 914633"/>
                <a:gd name="connsiteY1" fmla="*/ 3545 h 198197"/>
                <a:gd name="connsiteX2" fmla="*/ 467237 w 914633"/>
                <a:gd name="connsiteY2" fmla="*/ 101635 h 198197"/>
                <a:gd name="connsiteX3" fmla="*/ 820430 w 914633"/>
                <a:gd name="connsiteY3" fmla="*/ 585 h 198197"/>
                <a:gd name="connsiteX4" fmla="*/ 914403 w 914633"/>
                <a:gd name="connsiteY4" fmla="*/ 106457 h 198197"/>
                <a:gd name="connsiteX5" fmla="*/ 825431 w 914633"/>
                <a:gd name="connsiteY5" fmla="*/ 191664 h 198197"/>
                <a:gd name="connsiteX6" fmla="*/ 471537 w 914633"/>
                <a:gd name="connsiteY6" fmla="*/ 101755 h 198197"/>
                <a:gd name="connsiteX7" fmla="*/ 96414 w 914633"/>
                <a:gd name="connsiteY7" fmla="*/ 197582 h 198197"/>
                <a:gd name="connsiteX8" fmla="*/ 3 w 914633"/>
                <a:gd name="connsiteY8" fmla="*/ 106457 h 198197"/>
                <a:gd name="connsiteX0" fmla="*/ 3 w 914568"/>
                <a:gd name="connsiteY0" fmla="*/ 106457 h 198197"/>
                <a:gd name="connsiteX1" fmla="*/ 98356 w 914568"/>
                <a:gd name="connsiteY1" fmla="*/ 3545 h 198197"/>
                <a:gd name="connsiteX2" fmla="*/ 467237 w 914568"/>
                <a:gd name="connsiteY2" fmla="*/ 101635 h 198197"/>
                <a:gd name="connsiteX3" fmla="*/ 820430 w 914568"/>
                <a:gd name="connsiteY3" fmla="*/ 585 h 198197"/>
                <a:gd name="connsiteX4" fmla="*/ 914403 w 914568"/>
                <a:gd name="connsiteY4" fmla="*/ 106457 h 198197"/>
                <a:gd name="connsiteX5" fmla="*/ 817636 w 914568"/>
                <a:gd name="connsiteY5" fmla="*/ 191664 h 198197"/>
                <a:gd name="connsiteX6" fmla="*/ 471537 w 914568"/>
                <a:gd name="connsiteY6" fmla="*/ 101755 h 198197"/>
                <a:gd name="connsiteX7" fmla="*/ 96414 w 914568"/>
                <a:gd name="connsiteY7" fmla="*/ 197582 h 198197"/>
                <a:gd name="connsiteX8" fmla="*/ 3 w 914568"/>
                <a:gd name="connsiteY8" fmla="*/ 106457 h 198197"/>
                <a:gd name="connsiteX0" fmla="*/ 3 w 911987"/>
                <a:gd name="connsiteY0" fmla="*/ 106457 h 198197"/>
                <a:gd name="connsiteX1" fmla="*/ 98356 w 911987"/>
                <a:gd name="connsiteY1" fmla="*/ 3545 h 198197"/>
                <a:gd name="connsiteX2" fmla="*/ 467237 w 911987"/>
                <a:gd name="connsiteY2" fmla="*/ 101635 h 198197"/>
                <a:gd name="connsiteX3" fmla="*/ 820430 w 911987"/>
                <a:gd name="connsiteY3" fmla="*/ 585 h 198197"/>
                <a:gd name="connsiteX4" fmla="*/ 911805 w 911987"/>
                <a:gd name="connsiteY4" fmla="*/ 97580 h 198197"/>
                <a:gd name="connsiteX5" fmla="*/ 817636 w 911987"/>
                <a:gd name="connsiteY5" fmla="*/ 191664 h 198197"/>
                <a:gd name="connsiteX6" fmla="*/ 471537 w 911987"/>
                <a:gd name="connsiteY6" fmla="*/ 101755 h 198197"/>
                <a:gd name="connsiteX7" fmla="*/ 96414 w 911987"/>
                <a:gd name="connsiteY7" fmla="*/ 197582 h 198197"/>
                <a:gd name="connsiteX8" fmla="*/ 3 w 911987"/>
                <a:gd name="connsiteY8" fmla="*/ 106457 h 198197"/>
                <a:gd name="connsiteX0" fmla="*/ 3 w 911987"/>
                <a:gd name="connsiteY0" fmla="*/ 97581 h 198197"/>
                <a:gd name="connsiteX1" fmla="*/ 98356 w 911987"/>
                <a:gd name="connsiteY1" fmla="*/ 3545 h 198197"/>
                <a:gd name="connsiteX2" fmla="*/ 467237 w 911987"/>
                <a:gd name="connsiteY2" fmla="*/ 101635 h 198197"/>
                <a:gd name="connsiteX3" fmla="*/ 820430 w 911987"/>
                <a:gd name="connsiteY3" fmla="*/ 585 h 198197"/>
                <a:gd name="connsiteX4" fmla="*/ 911805 w 911987"/>
                <a:gd name="connsiteY4" fmla="*/ 97580 h 198197"/>
                <a:gd name="connsiteX5" fmla="*/ 817636 w 911987"/>
                <a:gd name="connsiteY5" fmla="*/ 191664 h 198197"/>
                <a:gd name="connsiteX6" fmla="*/ 471537 w 911987"/>
                <a:gd name="connsiteY6" fmla="*/ 101755 h 198197"/>
                <a:gd name="connsiteX7" fmla="*/ 96414 w 911987"/>
                <a:gd name="connsiteY7" fmla="*/ 197582 h 198197"/>
                <a:gd name="connsiteX8" fmla="*/ 3 w 911987"/>
                <a:gd name="connsiteY8" fmla="*/ 97581 h 198197"/>
                <a:gd name="connsiteX0" fmla="*/ 3 w 914586"/>
                <a:gd name="connsiteY0" fmla="*/ 100654 h 198197"/>
                <a:gd name="connsiteX1" fmla="*/ 100955 w 914586"/>
                <a:gd name="connsiteY1" fmla="*/ 3545 h 198197"/>
                <a:gd name="connsiteX2" fmla="*/ 469836 w 914586"/>
                <a:gd name="connsiteY2" fmla="*/ 101635 h 198197"/>
                <a:gd name="connsiteX3" fmla="*/ 823029 w 914586"/>
                <a:gd name="connsiteY3" fmla="*/ 585 h 198197"/>
                <a:gd name="connsiteX4" fmla="*/ 914404 w 914586"/>
                <a:gd name="connsiteY4" fmla="*/ 97580 h 198197"/>
                <a:gd name="connsiteX5" fmla="*/ 820235 w 914586"/>
                <a:gd name="connsiteY5" fmla="*/ 191664 h 198197"/>
                <a:gd name="connsiteX6" fmla="*/ 474136 w 914586"/>
                <a:gd name="connsiteY6" fmla="*/ 101755 h 198197"/>
                <a:gd name="connsiteX7" fmla="*/ 99013 w 914586"/>
                <a:gd name="connsiteY7" fmla="*/ 197582 h 198197"/>
                <a:gd name="connsiteX8" fmla="*/ 3 w 914586"/>
                <a:gd name="connsiteY8" fmla="*/ 100654 h 198197"/>
                <a:gd name="connsiteX0" fmla="*/ 3 w 917167"/>
                <a:gd name="connsiteY0" fmla="*/ 100654 h 198197"/>
                <a:gd name="connsiteX1" fmla="*/ 100955 w 917167"/>
                <a:gd name="connsiteY1" fmla="*/ 3545 h 198197"/>
                <a:gd name="connsiteX2" fmla="*/ 469836 w 917167"/>
                <a:gd name="connsiteY2" fmla="*/ 101635 h 198197"/>
                <a:gd name="connsiteX3" fmla="*/ 823029 w 917167"/>
                <a:gd name="connsiteY3" fmla="*/ 585 h 198197"/>
                <a:gd name="connsiteX4" fmla="*/ 917002 w 917167"/>
                <a:gd name="connsiteY4" fmla="*/ 101677 h 198197"/>
                <a:gd name="connsiteX5" fmla="*/ 820235 w 917167"/>
                <a:gd name="connsiteY5" fmla="*/ 191664 h 198197"/>
                <a:gd name="connsiteX6" fmla="*/ 474136 w 917167"/>
                <a:gd name="connsiteY6" fmla="*/ 101755 h 198197"/>
                <a:gd name="connsiteX7" fmla="*/ 99013 w 917167"/>
                <a:gd name="connsiteY7" fmla="*/ 197582 h 198197"/>
                <a:gd name="connsiteX8" fmla="*/ 3 w 917167"/>
                <a:gd name="connsiteY8" fmla="*/ 100654 h 198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7167" h="198197">
                  <a:moveTo>
                    <a:pt x="3" y="100654"/>
                  </a:moveTo>
                  <a:cubicBezTo>
                    <a:pt x="327" y="68315"/>
                    <a:pt x="24755" y="13080"/>
                    <a:pt x="100955" y="3545"/>
                  </a:cubicBezTo>
                  <a:cubicBezTo>
                    <a:pt x="177155" y="-5990"/>
                    <a:pt x="349490" y="102128"/>
                    <a:pt x="469836" y="101635"/>
                  </a:cubicBezTo>
                  <a:cubicBezTo>
                    <a:pt x="590182" y="101142"/>
                    <a:pt x="746829" y="-8950"/>
                    <a:pt x="823029" y="585"/>
                  </a:cubicBezTo>
                  <a:cubicBezTo>
                    <a:pt x="899229" y="10120"/>
                    <a:pt x="914621" y="79452"/>
                    <a:pt x="917002" y="101677"/>
                  </a:cubicBezTo>
                  <a:cubicBezTo>
                    <a:pt x="919383" y="123902"/>
                    <a:pt x="896435" y="182129"/>
                    <a:pt x="820235" y="191664"/>
                  </a:cubicBezTo>
                  <a:cubicBezTo>
                    <a:pt x="744035" y="201199"/>
                    <a:pt x="594340" y="100769"/>
                    <a:pt x="474136" y="101755"/>
                  </a:cubicBezTo>
                  <a:cubicBezTo>
                    <a:pt x="353932" y="102741"/>
                    <a:pt x="175213" y="207117"/>
                    <a:pt x="99013" y="197582"/>
                  </a:cubicBezTo>
                  <a:cubicBezTo>
                    <a:pt x="22813" y="188047"/>
                    <a:pt x="-321" y="132993"/>
                    <a:pt x="3" y="100654"/>
                  </a:cubicBezTo>
                  <a:close/>
                </a:path>
              </a:pathLst>
            </a:custGeom>
            <a:solidFill>
              <a:srgbClr val="FBFE7E"/>
            </a:solidFill>
            <a:ln>
              <a:solidFill>
                <a:srgbClr val="E164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74" name="Oval 23"/>
            <p:cNvSpPr/>
            <p:nvPr/>
          </p:nvSpPr>
          <p:spPr>
            <a:xfrm rot="5400000">
              <a:off x="5516288" y="1422248"/>
              <a:ext cx="562857" cy="104786"/>
            </a:xfrm>
            <a:custGeom>
              <a:avLst/>
              <a:gdLst>
                <a:gd name="connsiteX0" fmla="*/ 0 w 914400"/>
                <a:gd name="connsiteY0" fmla="*/ 57210 h 114419"/>
                <a:gd name="connsiteX1" fmla="*/ 457200 w 914400"/>
                <a:gd name="connsiteY1" fmla="*/ 0 h 114419"/>
                <a:gd name="connsiteX2" fmla="*/ 914400 w 914400"/>
                <a:gd name="connsiteY2" fmla="*/ 57210 h 114419"/>
                <a:gd name="connsiteX3" fmla="*/ 457200 w 914400"/>
                <a:gd name="connsiteY3" fmla="*/ 114420 h 114419"/>
                <a:gd name="connsiteX4" fmla="*/ 0 w 914400"/>
                <a:gd name="connsiteY4" fmla="*/ 57210 h 114419"/>
                <a:gd name="connsiteX0" fmla="*/ 9508 w 923908"/>
                <a:gd name="connsiteY0" fmla="*/ 57210 h 124600"/>
                <a:gd name="connsiteX1" fmla="*/ 466708 w 923908"/>
                <a:gd name="connsiteY1" fmla="*/ 0 h 124600"/>
                <a:gd name="connsiteX2" fmla="*/ 923908 w 923908"/>
                <a:gd name="connsiteY2" fmla="*/ 57210 h 124600"/>
                <a:gd name="connsiteX3" fmla="*/ 466708 w 923908"/>
                <a:gd name="connsiteY3" fmla="*/ 114420 h 124600"/>
                <a:gd name="connsiteX4" fmla="*/ 180958 w 923908"/>
                <a:gd name="connsiteY4" fmla="*/ 119182 h 124600"/>
                <a:gd name="connsiteX5" fmla="*/ 9508 w 923908"/>
                <a:gd name="connsiteY5" fmla="*/ 57210 h 124600"/>
                <a:gd name="connsiteX0" fmla="*/ 9508 w 927241"/>
                <a:gd name="connsiteY0" fmla="*/ 57210 h 153918"/>
                <a:gd name="connsiteX1" fmla="*/ 466708 w 927241"/>
                <a:gd name="connsiteY1" fmla="*/ 0 h 153918"/>
                <a:gd name="connsiteX2" fmla="*/ 923908 w 927241"/>
                <a:gd name="connsiteY2" fmla="*/ 57210 h 153918"/>
                <a:gd name="connsiteX3" fmla="*/ 685783 w 927241"/>
                <a:gd name="connsiteY3" fmla="*/ 152518 h 153918"/>
                <a:gd name="connsiteX4" fmla="*/ 466708 w 927241"/>
                <a:gd name="connsiteY4" fmla="*/ 114420 h 153918"/>
                <a:gd name="connsiteX5" fmla="*/ 180958 w 927241"/>
                <a:gd name="connsiteY5" fmla="*/ 119182 h 153918"/>
                <a:gd name="connsiteX6" fmla="*/ 9508 w 927241"/>
                <a:gd name="connsiteY6" fmla="*/ 57210 h 153918"/>
                <a:gd name="connsiteX0" fmla="*/ 8573 w 926306"/>
                <a:gd name="connsiteY0" fmla="*/ 57210 h 163144"/>
                <a:gd name="connsiteX1" fmla="*/ 465773 w 926306"/>
                <a:gd name="connsiteY1" fmla="*/ 0 h 163144"/>
                <a:gd name="connsiteX2" fmla="*/ 922973 w 926306"/>
                <a:gd name="connsiteY2" fmla="*/ 57210 h 163144"/>
                <a:gd name="connsiteX3" fmla="*/ 684848 w 926306"/>
                <a:gd name="connsiteY3" fmla="*/ 152518 h 163144"/>
                <a:gd name="connsiteX4" fmla="*/ 465773 w 926306"/>
                <a:gd name="connsiteY4" fmla="*/ 114420 h 163144"/>
                <a:gd name="connsiteX5" fmla="*/ 189548 w 926306"/>
                <a:gd name="connsiteY5" fmla="*/ 162045 h 163144"/>
                <a:gd name="connsiteX6" fmla="*/ 8573 w 926306"/>
                <a:gd name="connsiteY6" fmla="*/ 57210 h 163144"/>
                <a:gd name="connsiteX0" fmla="*/ 0 w 917733"/>
                <a:gd name="connsiteY0" fmla="*/ 134261 h 240195"/>
                <a:gd name="connsiteX1" fmla="*/ 180975 w 917733"/>
                <a:gd name="connsiteY1" fmla="*/ 969 h 240195"/>
                <a:gd name="connsiteX2" fmla="*/ 457200 w 917733"/>
                <a:gd name="connsiteY2" fmla="*/ 77051 h 240195"/>
                <a:gd name="connsiteX3" fmla="*/ 914400 w 917733"/>
                <a:gd name="connsiteY3" fmla="*/ 134261 h 240195"/>
                <a:gd name="connsiteX4" fmla="*/ 676275 w 917733"/>
                <a:gd name="connsiteY4" fmla="*/ 229569 h 240195"/>
                <a:gd name="connsiteX5" fmla="*/ 457200 w 917733"/>
                <a:gd name="connsiteY5" fmla="*/ 191471 h 240195"/>
                <a:gd name="connsiteX6" fmla="*/ 180975 w 917733"/>
                <a:gd name="connsiteY6" fmla="*/ 239096 h 240195"/>
                <a:gd name="connsiteX7" fmla="*/ 0 w 917733"/>
                <a:gd name="connsiteY7" fmla="*/ 134261 h 240195"/>
                <a:gd name="connsiteX0" fmla="*/ 0 w 914425"/>
                <a:gd name="connsiteY0" fmla="*/ 134040 h 239974"/>
                <a:gd name="connsiteX1" fmla="*/ 180975 w 914425"/>
                <a:gd name="connsiteY1" fmla="*/ 748 h 239974"/>
                <a:gd name="connsiteX2" fmla="*/ 457200 w 914425"/>
                <a:gd name="connsiteY2" fmla="*/ 76830 h 239974"/>
                <a:gd name="connsiteX3" fmla="*/ 700087 w 914425"/>
                <a:gd name="connsiteY3" fmla="*/ 5511 h 239974"/>
                <a:gd name="connsiteX4" fmla="*/ 914400 w 914425"/>
                <a:gd name="connsiteY4" fmla="*/ 134040 h 239974"/>
                <a:gd name="connsiteX5" fmla="*/ 676275 w 914425"/>
                <a:gd name="connsiteY5" fmla="*/ 229348 h 239974"/>
                <a:gd name="connsiteX6" fmla="*/ 457200 w 914425"/>
                <a:gd name="connsiteY6" fmla="*/ 191250 h 239974"/>
                <a:gd name="connsiteX7" fmla="*/ 180975 w 914425"/>
                <a:gd name="connsiteY7" fmla="*/ 238875 h 239974"/>
                <a:gd name="connsiteX8" fmla="*/ 0 w 914425"/>
                <a:gd name="connsiteY8" fmla="*/ 134040 h 239974"/>
                <a:gd name="connsiteX0" fmla="*/ 0 w 914425"/>
                <a:gd name="connsiteY0" fmla="*/ 134040 h 239525"/>
                <a:gd name="connsiteX1" fmla="*/ 180975 w 914425"/>
                <a:gd name="connsiteY1" fmla="*/ 748 h 239525"/>
                <a:gd name="connsiteX2" fmla="*/ 457200 w 914425"/>
                <a:gd name="connsiteY2" fmla="*/ 76830 h 239525"/>
                <a:gd name="connsiteX3" fmla="*/ 700087 w 914425"/>
                <a:gd name="connsiteY3" fmla="*/ 5511 h 239525"/>
                <a:gd name="connsiteX4" fmla="*/ 914400 w 914425"/>
                <a:gd name="connsiteY4" fmla="*/ 134040 h 239525"/>
                <a:gd name="connsiteX5" fmla="*/ 676275 w 914425"/>
                <a:gd name="connsiteY5" fmla="*/ 229348 h 239525"/>
                <a:gd name="connsiteX6" fmla="*/ 466725 w 914425"/>
                <a:gd name="connsiteY6" fmla="*/ 148388 h 239525"/>
                <a:gd name="connsiteX7" fmla="*/ 180975 w 914425"/>
                <a:gd name="connsiteY7" fmla="*/ 238875 h 239525"/>
                <a:gd name="connsiteX8" fmla="*/ 0 w 914425"/>
                <a:gd name="connsiteY8" fmla="*/ 134040 h 239525"/>
                <a:gd name="connsiteX0" fmla="*/ 0 w 914425"/>
                <a:gd name="connsiteY0" fmla="*/ 133767 h 239252"/>
                <a:gd name="connsiteX1" fmla="*/ 180975 w 914425"/>
                <a:gd name="connsiteY1" fmla="*/ 475 h 239252"/>
                <a:gd name="connsiteX2" fmla="*/ 457200 w 914425"/>
                <a:gd name="connsiteY2" fmla="*/ 128945 h 239252"/>
                <a:gd name="connsiteX3" fmla="*/ 700087 w 914425"/>
                <a:gd name="connsiteY3" fmla="*/ 5238 h 239252"/>
                <a:gd name="connsiteX4" fmla="*/ 914400 w 914425"/>
                <a:gd name="connsiteY4" fmla="*/ 133767 h 239252"/>
                <a:gd name="connsiteX5" fmla="*/ 676275 w 914425"/>
                <a:gd name="connsiteY5" fmla="*/ 229075 h 239252"/>
                <a:gd name="connsiteX6" fmla="*/ 466725 w 914425"/>
                <a:gd name="connsiteY6" fmla="*/ 148115 h 239252"/>
                <a:gd name="connsiteX7" fmla="*/ 180975 w 914425"/>
                <a:gd name="connsiteY7" fmla="*/ 238602 h 239252"/>
                <a:gd name="connsiteX8" fmla="*/ 0 w 914425"/>
                <a:gd name="connsiteY8" fmla="*/ 133767 h 239252"/>
                <a:gd name="connsiteX0" fmla="*/ 0 w 914425"/>
                <a:gd name="connsiteY0" fmla="*/ 133767 h 239152"/>
                <a:gd name="connsiteX1" fmla="*/ 180975 w 914425"/>
                <a:gd name="connsiteY1" fmla="*/ 475 h 239152"/>
                <a:gd name="connsiteX2" fmla="*/ 457200 w 914425"/>
                <a:gd name="connsiteY2" fmla="*/ 128945 h 239152"/>
                <a:gd name="connsiteX3" fmla="*/ 700087 w 914425"/>
                <a:gd name="connsiteY3" fmla="*/ 5238 h 239152"/>
                <a:gd name="connsiteX4" fmla="*/ 914400 w 914425"/>
                <a:gd name="connsiteY4" fmla="*/ 133767 h 239152"/>
                <a:gd name="connsiteX5" fmla="*/ 676275 w 914425"/>
                <a:gd name="connsiteY5" fmla="*/ 229075 h 239152"/>
                <a:gd name="connsiteX6" fmla="*/ 457200 w 914425"/>
                <a:gd name="connsiteY6" fmla="*/ 129065 h 239152"/>
                <a:gd name="connsiteX7" fmla="*/ 180975 w 914425"/>
                <a:gd name="connsiteY7" fmla="*/ 238602 h 239152"/>
                <a:gd name="connsiteX8" fmla="*/ 0 w 914425"/>
                <a:gd name="connsiteY8" fmla="*/ 133767 h 239152"/>
                <a:gd name="connsiteX0" fmla="*/ 1562 w 915987"/>
                <a:gd name="connsiteY0" fmla="*/ 129035 h 234420"/>
                <a:gd name="connsiteX1" fmla="*/ 115862 w 915987"/>
                <a:gd name="connsiteY1" fmla="*/ 29081 h 234420"/>
                <a:gd name="connsiteX2" fmla="*/ 458762 w 915987"/>
                <a:gd name="connsiteY2" fmla="*/ 124213 h 234420"/>
                <a:gd name="connsiteX3" fmla="*/ 701649 w 915987"/>
                <a:gd name="connsiteY3" fmla="*/ 506 h 234420"/>
                <a:gd name="connsiteX4" fmla="*/ 915962 w 915987"/>
                <a:gd name="connsiteY4" fmla="*/ 129035 h 234420"/>
                <a:gd name="connsiteX5" fmla="*/ 677837 w 915987"/>
                <a:gd name="connsiteY5" fmla="*/ 224343 h 234420"/>
                <a:gd name="connsiteX6" fmla="*/ 458762 w 915987"/>
                <a:gd name="connsiteY6" fmla="*/ 124333 h 234420"/>
                <a:gd name="connsiteX7" fmla="*/ 182537 w 915987"/>
                <a:gd name="connsiteY7" fmla="*/ 233870 h 234420"/>
                <a:gd name="connsiteX8" fmla="*/ 1562 w 915987"/>
                <a:gd name="connsiteY8" fmla="*/ 129035 h 234420"/>
                <a:gd name="connsiteX0" fmla="*/ 824 w 915249"/>
                <a:gd name="connsiteY0" fmla="*/ 129035 h 224939"/>
                <a:gd name="connsiteX1" fmla="*/ 115124 w 915249"/>
                <a:gd name="connsiteY1" fmla="*/ 29081 h 224939"/>
                <a:gd name="connsiteX2" fmla="*/ 458024 w 915249"/>
                <a:gd name="connsiteY2" fmla="*/ 124213 h 224939"/>
                <a:gd name="connsiteX3" fmla="*/ 700911 w 915249"/>
                <a:gd name="connsiteY3" fmla="*/ 506 h 224939"/>
                <a:gd name="connsiteX4" fmla="*/ 915224 w 915249"/>
                <a:gd name="connsiteY4" fmla="*/ 129035 h 224939"/>
                <a:gd name="connsiteX5" fmla="*/ 677099 w 915249"/>
                <a:gd name="connsiteY5" fmla="*/ 224343 h 224939"/>
                <a:gd name="connsiteX6" fmla="*/ 458024 w 915249"/>
                <a:gd name="connsiteY6" fmla="*/ 124333 h 224939"/>
                <a:gd name="connsiteX7" fmla="*/ 86549 w 915249"/>
                <a:gd name="connsiteY7" fmla="*/ 214820 h 224939"/>
                <a:gd name="connsiteX8" fmla="*/ 824 w 915249"/>
                <a:gd name="connsiteY8" fmla="*/ 129035 h 224939"/>
                <a:gd name="connsiteX0" fmla="*/ 46 w 914471"/>
                <a:gd name="connsiteY0" fmla="*/ 129035 h 224935"/>
                <a:gd name="connsiteX1" fmla="*/ 114346 w 914471"/>
                <a:gd name="connsiteY1" fmla="*/ 29081 h 224935"/>
                <a:gd name="connsiteX2" fmla="*/ 457246 w 914471"/>
                <a:gd name="connsiteY2" fmla="*/ 124213 h 224935"/>
                <a:gd name="connsiteX3" fmla="*/ 700133 w 914471"/>
                <a:gd name="connsiteY3" fmla="*/ 506 h 224935"/>
                <a:gd name="connsiteX4" fmla="*/ 914446 w 914471"/>
                <a:gd name="connsiteY4" fmla="*/ 129035 h 224935"/>
                <a:gd name="connsiteX5" fmla="*/ 676321 w 914471"/>
                <a:gd name="connsiteY5" fmla="*/ 224343 h 224935"/>
                <a:gd name="connsiteX6" fmla="*/ 457246 w 914471"/>
                <a:gd name="connsiteY6" fmla="*/ 124333 h 224935"/>
                <a:gd name="connsiteX7" fmla="*/ 123871 w 914471"/>
                <a:gd name="connsiteY7" fmla="*/ 219583 h 224935"/>
                <a:gd name="connsiteX8" fmla="*/ 46 w 914471"/>
                <a:gd name="connsiteY8" fmla="*/ 129035 h 224935"/>
                <a:gd name="connsiteX0" fmla="*/ 46 w 914557"/>
                <a:gd name="connsiteY0" fmla="*/ 129035 h 220205"/>
                <a:gd name="connsiteX1" fmla="*/ 114346 w 914557"/>
                <a:gd name="connsiteY1" fmla="*/ 29081 h 220205"/>
                <a:gd name="connsiteX2" fmla="*/ 457246 w 914557"/>
                <a:gd name="connsiteY2" fmla="*/ 124213 h 220205"/>
                <a:gd name="connsiteX3" fmla="*/ 700133 w 914557"/>
                <a:gd name="connsiteY3" fmla="*/ 506 h 220205"/>
                <a:gd name="connsiteX4" fmla="*/ 914446 w 914557"/>
                <a:gd name="connsiteY4" fmla="*/ 129035 h 220205"/>
                <a:gd name="connsiteX5" fmla="*/ 804908 w 914557"/>
                <a:gd name="connsiteY5" fmla="*/ 210056 h 220205"/>
                <a:gd name="connsiteX6" fmla="*/ 457246 w 914557"/>
                <a:gd name="connsiteY6" fmla="*/ 124333 h 220205"/>
                <a:gd name="connsiteX7" fmla="*/ 123871 w 914557"/>
                <a:gd name="connsiteY7" fmla="*/ 219583 h 220205"/>
                <a:gd name="connsiteX8" fmla="*/ 46 w 914557"/>
                <a:gd name="connsiteY8" fmla="*/ 129035 h 220205"/>
                <a:gd name="connsiteX0" fmla="*/ 46 w 914493"/>
                <a:gd name="connsiteY0" fmla="*/ 129035 h 220196"/>
                <a:gd name="connsiteX1" fmla="*/ 114346 w 914493"/>
                <a:gd name="connsiteY1" fmla="*/ 29081 h 220196"/>
                <a:gd name="connsiteX2" fmla="*/ 457246 w 914493"/>
                <a:gd name="connsiteY2" fmla="*/ 124213 h 220196"/>
                <a:gd name="connsiteX3" fmla="*/ 700133 w 914493"/>
                <a:gd name="connsiteY3" fmla="*/ 506 h 220196"/>
                <a:gd name="connsiteX4" fmla="*/ 914446 w 914493"/>
                <a:gd name="connsiteY4" fmla="*/ 129035 h 220196"/>
                <a:gd name="connsiteX5" fmla="*/ 752520 w 914493"/>
                <a:gd name="connsiteY5" fmla="*/ 219581 h 220196"/>
                <a:gd name="connsiteX6" fmla="*/ 457246 w 914493"/>
                <a:gd name="connsiteY6" fmla="*/ 124333 h 220196"/>
                <a:gd name="connsiteX7" fmla="*/ 123871 w 914493"/>
                <a:gd name="connsiteY7" fmla="*/ 219583 h 220196"/>
                <a:gd name="connsiteX8" fmla="*/ 46 w 914493"/>
                <a:gd name="connsiteY8" fmla="*/ 129035 h 220196"/>
                <a:gd name="connsiteX0" fmla="*/ 46 w 914493"/>
                <a:gd name="connsiteY0" fmla="*/ 105310 h 196471"/>
                <a:gd name="connsiteX1" fmla="*/ 114346 w 914493"/>
                <a:gd name="connsiteY1" fmla="*/ 5356 h 196471"/>
                <a:gd name="connsiteX2" fmla="*/ 457246 w 914493"/>
                <a:gd name="connsiteY2" fmla="*/ 100488 h 196471"/>
                <a:gd name="connsiteX3" fmla="*/ 795383 w 914493"/>
                <a:gd name="connsiteY3" fmla="*/ 593 h 196471"/>
                <a:gd name="connsiteX4" fmla="*/ 914446 w 914493"/>
                <a:gd name="connsiteY4" fmla="*/ 105310 h 196471"/>
                <a:gd name="connsiteX5" fmla="*/ 752520 w 914493"/>
                <a:gd name="connsiteY5" fmla="*/ 195856 h 196471"/>
                <a:gd name="connsiteX6" fmla="*/ 457246 w 914493"/>
                <a:gd name="connsiteY6" fmla="*/ 100608 h 196471"/>
                <a:gd name="connsiteX7" fmla="*/ 123871 w 914493"/>
                <a:gd name="connsiteY7" fmla="*/ 195858 h 196471"/>
                <a:gd name="connsiteX8" fmla="*/ 46 w 914493"/>
                <a:gd name="connsiteY8" fmla="*/ 105310 h 196471"/>
                <a:gd name="connsiteX0" fmla="*/ 46 w 914573"/>
                <a:gd name="connsiteY0" fmla="*/ 105310 h 201211"/>
                <a:gd name="connsiteX1" fmla="*/ 114346 w 914573"/>
                <a:gd name="connsiteY1" fmla="*/ 5356 h 201211"/>
                <a:gd name="connsiteX2" fmla="*/ 457246 w 914573"/>
                <a:gd name="connsiteY2" fmla="*/ 100488 h 201211"/>
                <a:gd name="connsiteX3" fmla="*/ 795383 w 914573"/>
                <a:gd name="connsiteY3" fmla="*/ 593 h 201211"/>
                <a:gd name="connsiteX4" fmla="*/ 914446 w 914573"/>
                <a:gd name="connsiteY4" fmla="*/ 105310 h 201211"/>
                <a:gd name="connsiteX5" fmla="*/ 809670 w 914573"/>
                <a:gd name="connsiteY5" fmla="*/ 200619 h 201211"/>
                <a:gd name="connsiteX6" fmla="*/ 457246 w 914573"/>
                <a:gd name="connsiteY6" fmla="*/ 100608 h 201211"/>
                <a:gd name="connsiteX7" fmla="*/ 123871 w 914573"/>
                <a:gd name="connsiteY7" fmla="*/ 195858 h 201211"/>
                <a:gd name="connsiteX8" fmla="*/ 46 w 914573"/>
                <a:gd name="connsiteY8" fmla="*/ 105310 h 201211"/>
                <a:gd name="connsiteX0" fmla="*/ 46 w 914564"/>
                <a:gd name="connsiteY0" fmla="*/ 105310 h 196473"/>
                <a:gd name="connsiteX1" fmla="*/ 114346 w 914564"/>
                <a:gd name="connsiteY1" fmla="*/ 5356 h 196473"/>
                <a:gd name="connsiteX2" fmla="*/ 457246 w 914564"/>
                <a:gd name="connsiteY2" fmla="*/ 100488 h 196473"/>
                <a:gd name="connsiteX3" fmla="*/ 795383 w 914564"/>
                <a:gd name="connsiteY3" fmla="*/ 593 h 196473"/>
                <a:gd name="connsiteX4" fmla="*/ 914446 w 914564"/>
                <a:gd name="connsiteY4" fmla="*/ 105310 h 196473"/>
                <a:gd name="connsiteX5" fmla="*/ 807288 w 914564"/>
                <a:gd name="connsiteY5" fmla="*/ 193476 h 196473"/>
                <a:gd name="connsiteX6" fmla="*/ 457246 w 914564"/>
                <a:gd name="connsiteY6" fmla="*/ 100608 h 196473"/>
                <a:gd name="connsiteX7" fmla="*/ 123871 w 914564"/>
                <a:gd name="connsiteY7" fmla="*/ 195858 h 196473"/>
                <a:gd name="connsiteX8" fmla="*/ 46 w 914564"/>
                <a:gd name="connsiteY8" fmla="*/ 105310 h 196473"/>
                <a:gd name="connsiteX0" fmla="*/ 46 w 914564"/>
                <a:gd name="connsiteY0" fmla="*/ 100570 h 191733"/>
                <a:gd name="connsiteX1" fmla="*/ 114346 w 914564"/>
                <a:gd name="connsiteY1" fmla="*/ 616 h 191733"/>
                <a:gd name="connsiteX2" fmla="*/ 457246 w 914564"/>
                <a:gd name="connsiteY2" fmla="*/ 95748 h 191733"/>
                <a:gd name="connsiteX3" fmla="*/ 812052 w 914564"/>
                <a:gd name="connsiteY3" fmla="*/ 615 h 191733"/>
                <a:gd name="connsiteX4" fmla="*/ 914446 w 914564"/>
                <a:gd name="connsiteY4" fmla="*/ 100570 h 191733"/>
                <a:gd name="connsiteX5" fmla="*/ 807288 w 914564"/>
                <a:gd name="connsiteY5" fmla="*/ 188736 h 191733"/>
                <a:gd name="connsiteX6" fmla="*/ 457246 w 914564"/>
                <a:gd name="connsiteY6" fmla="*/ 95868 h 191733"/>
                <a:gd name="connsiteX7" fmla="*/ 123871 w 914564"/>
                <a:gd name="connsiteY7" fmla="*/ 191118 h 191733"/>
                <a:gd name="connsiteX8" fmla="*/ 46 w 914564"/>
                <a:gd name="connsiteY8" fmla="*/ 100570 h 191733"/>
                <a:gd name="connsiteX0" fmla="*/ 46 w 914564"/>
                <a:gd name="connsiteY0" fmla="*/ 100570 h 191747"/>
                <a:gd name="connsiteX1" fmla="*/ 114346 w 914564"/>
                <a:gd name="connsiteY1" fmla="*/ 616 h 191747"/>
                <a:gd name="connsiteX2" fmla="*/ 457246 w 914564"/>
                <a:gd name="connsiteY2" fmla="*/ 95748 h 191747"/>
                <a:gd name="connsiteX3" fmla="*/ 812052 w 914564"/>
                <a:gd name="connsiteY3" fmla="*/ 615 h 191747"/>
                <a:gd name="connsiteX4" fmla="*/ 914446 w 914564"/>
                <a:gd name="connsiteY4" fmla="*/ 100570 h 191747"/>
                <a:gd name="connsiteX5" fmla="*/ 807288 w 914564"/>
                <a:gd name="connsiteY5" fmla="*/ 188736 h 191747"/>
                <a:gd name="connsiteX6" fmla="*/ 474447 w 914564"/>
                <a:gd name="connsiteY6" fmla="*/ 98249 h 191747"/>
                <a:gd name="connsiteX7" fmla="*/ 123871 w 914564"/>
                <a:gd name="connsiteY7" fmla="*/ 191118 h 191747"/>
                <a:gd name="connsiteX8" fmla="*/ 46 w 914564"/>
                <a:gd name="connsiteY8" fmla="*/ 100570 h 191747"/>
                <a:gd name="connsiteX0" fmla="*/ 46 w 914564"/>
                <a:gd name="connsiteY0" fmla="*/ 100582 h 191759"/>
                <a:gd name="connsiteX1" fmla="*/ 114346 w 914564"/>
                <a:gd name="connsiteY1" fmla="*/ 628 h 191759"/>
                <a:gd name="connsiteX2" fmla="*/ 477314 w 914564"/>
                <a:gd name="connsiteY2" fmla="*/ 93379 h 191759"/>
                <a:gd name="connsiteX3" fmla="*/ 812052 w 914564"/>
                <a:gd name="connsiteY3" fmla="*/ 627 h 191759"/>
                <a:gd name="connsiteX4" fmla="*/ 914446 w 914564"/>
                <a:gd name="connsiteY4" fmla="*/ 100582 h 191759"/>
                <a:gd name="connsiteX5" fmla="*/ 807288 w 914564"/>
                <a:gd name="connsiteY5" fmla="*/ 188748 h 191759"/>
                <a:gd name="connsiteX6" fmla="*/ 474447 w 914564"/>
                <a:gd name="connsiteY6" fmla="*/ 98261 h 191759"/>
                <a:gd name="connsiteX7" fmla="*/ 123871 w 914564"/>
                <a:gd name="connsiteY7" fmla="*/ 191130 h 191759"/>
                <a:gd name="connsiteX8" fmla="*/ 46 w 914564"/>
                <a:gd name="connsiteY8" fmla="*/ 100582 h 191759"/>
                <a:gd name="connsiteX0" fmla="*/ 46 w 914564"/>
                <a:gd name="connsiteY0" fmla="*/ 100582 h 191773"/>
                <a:gd name="connsiteX1" fmla="*/ 114346 w 914564"/>
                <a:gd name="connsiteY1" fmla="*/ 628 h 191773"/>
                <a:gd name="connsiteX2" fmla="*/ 477314 w 914564"/>
                <a:gd name="connsiteY2" fmla="*/ 93379 h 191773"/>
                <a:gd name="connsiteX3" fmla="*/ 812052 w 914564"/>
                <a:gd name="connsiteY3" fmla="*/ 627 h 191773"/>
                <a:gd name="connsiteX4" fmla="*/ 914446 w 914564"/>
                <a:gd name="connsiteY4" fmla="*/ 100582 h 191773"/>
                <a:gd name="connsiteX5" fmla="*/ 807288 w 914564"/>
                <a:gd name="connsiteY5" fmla="*/ 188748 h 191773"/>
                <a:gd name="connsiteX6" fmla="*/ 471580 w 914564"/>
                <a:gd name="connsiteY6" fmla="*/ 100643 h 191773"/>
                <a:gd name="connsiteX7" fmla="*/ 123871 w 914564"/>
                <a:gd name="connsiteY7" fmla="*/ 191130 h 191773"/>
                <a:gd name="connsiteX8" fmla="*/ 46 w 914564"/>
                <a:gd name="connsiteY8" fmla="*/ 100582 h 191773"/>
                <a:gd name="connsiteX0" fmla="*/ 46 w 914564"/>
                <a:gd name="connsiteY0" fmla="*/ 100582 h 191745"/>
                <a:gd name="connsiteX1" fmla="*/ 114346 w 914564"/>
                <a:gd name="connsiteY1" fmla="*/ 628 h 191745"/>
                <a:gd name="connsiteX2" fmla="*/ 477314 w 914564"/>
                <a:gd name="connsiteY2" fmla="*/ 93379 h 191745"/>
                <a:gd name="connsiteX3" fmla="*/ 812052 w 914564"/>
                <a:gd name="connsiteY3" fmla="*/ 627 h 191745"/>
                <a:gd name="connsiteX4" fmla="*/ 914446 w 914564"/>
                <a:gd name="connsiteY4" fmla="*/ 100582 h 191745"/>
                <a:gd name="connsiteX5" fmla="*/ 807288 w 914564"/>
                <a:gd name="connsiteY5" fmla="*/ 188748 h 191745"/>
                <a:gd name="connsiteX6" fmla="*/ 471580 w 914564"/>
                <a:gd name="connsiteY6" fmla="*/ 95880 h 191745"/>
                <a:gd name="connsiteX7" fmla="*/ 123871 w 914564"/>
                <a:gd name="connsiteY7" fmla="*/ 191130 h 191745"/>
                <a:gd name="connsiteX8" fmla="*/ 46 w 914564"/>
                <a:gd name="connsiteY8" fmla="*/ 100582 h 191745"/>
                <a:gd name="connsiteX0" fmla="*/ 46 w 914564"/>
                <a:gd name="connsiteY0" fmla="*/ 100570 h 191733"/>
                <a:gd name="connsiteX1" fmla="*/ 114346 w 914564"/>
                <a:gd name="connsiteY1" fmla="*/ 616 h 191733"/>
                <a:gd name="connsiteX2" fmla="*/ 467280 w 914564"/>
                <a:gd name="connsiteY2" fmla="*/ 95748 h 191733"/>
                <a:gd name="connsiteX3" fmla="*/ 812052 w 914564"/>
                <a:gd name="connsiteY3" fmla="*/ 615 h 191733"/>
                <a:gd name="connsiteX4" fmla="*/ 914446 w 914564"/>
                <a:gd name="connsiteY4" fmla="*/ 100570 h 191733"/>
                <a:gd name="connsiteX5" fmla="*/ 807288 w 914564"/>
                <a:gd name="connsiteY5" fmla="*/ 188736 h 191733"/>
                <a:gd name="connsiteX6" fmla="*/ 471580 w 914564"/>
                <a:gd name="connsiteY6" fmla="*/ 95868 h 191733"/>
                <a:gd name="connsiteX7" fmla="*/ 123871 w 914564"/>
                <a:gd name="connsiteY7" fmla="*/ 191118 h 191733"/>
                <a:gd name="connsiteX8" fmla="*/ 46 w 914564"/>
                <a:gd name="connsiteY8" fmla="*/ 100570 h 191733"/>
                <a:gd name="connsiteX0" fmla="*/ 1 w 914519"/>
                <a:gd name="connsiteY0" fmla="*/ 100570 h 191733"/>
                <a:gd name="connsiteX1" fmla="*/ 124335 w 914519"/>
                <a:gd name="connsiteY1" fmla="*/ 616 h 191733"/>
                <a:gd name="connsiteX2" fmla="*/ 467235 w 914519"/>
                <a:gd name="connsiteY2" fmla="*/ 95748 h 191733"/>
                <a:gd name="connsiteX3" fmla="*/ 812007 w 914519"/>
                <a:gd name="connsiteY3" fmla="*/ 615 h 191733"/>
                <a:gd name="connsiteX4" fmla="*/ 914401 w 914519"/>
                <a:gd name="connsiteY4" fmla="*/ 100570 h 191733"/>
                <a:gd name="connsiteX5" fmla="*/ 807243 w 914519"/>
                <a:gd name="connsiteY5" fmla="*/ 188736 h 191733"/>
                <a:gd name="connsiteX6" fmla="*/ 471535 w 914519"/>
                <a:gd name="connsiteY6" fmla="*/ 95868 h 191733"/>
                <a:gd name="connsiteX7" fmla="*/ 123826 w 914519"/>
                <a:gd name="connsiteY7" fmla="*/ 191118 h 191733"/>
                <a:gd name="connsiteX8" fmla="*/ 1 w 914519"/>
                <a:gd name="connsiteY8" fmla="*/ 100570 h 191733"/>
                <a:gd name="connsiteX0" fmla="*/ 1 w 914519"/>
                <a:gd name="connsiteY0" fmla="*/ 100570 h 191733"/>
                <a:gd name="connsiteX1" fmla="*/ 124335 w 914519"/>
                <a:gd name="connsiteY1" fmla="*/ 616 h 191733"/>
                <a:gd name="connsiteX2" fmla="*/ 467235 w 914519"/>
                <a:gd name="connsiteY2" fmla="*/ 95748 h 191733"/>
                <a:gd name="connsiteX3" fmla="*/ 804839 w 914519"/>
                <a:gd name="connsiteY3" fmla="*/ 615 h 191733"/>
                <a:gd name="connsiteX4" fmla="*/ 914401 w 914519"/>
                <a:gd name="connsiteY4" fmla="*/ 100570 h 191733"/>
                <a:gd name="connsiteX5" fmla="*/ 807243 w 914519"/>
                <a:gd name="connsiteY5" fmla="*/ 188736 h 191733"/>
                <a:gd name="connsiteX6" fmla="*/ 471535 w 914519"/>
                <a:gd name="connsiteY6" fmla="*/ 95868 h 191733"/>
                <a:gd name="connsiteX7" fmla="*/ 123826 w 914519"/>
                <a:gd name="connsiteY7" fmla="*/ 191118 h 191733"/>
                <a:gd name="connsiteX8" fmla="*/ 1 w 914519"/>
                <a:gd name="connsiteY8" fmla="*/ 100570 h 191733"/>
                <a:gd name="connsiteX0" fmla="*/ 18 w 914536"/>
                <a:gd name="connsiteY0" fmla="*/ 100570 h 189363"/>
                <a:gd name="connsiteX1" fmla="*/ 124352 w 914536"/>
                <a:gd name="connsiteY1" fmla="*/ 616 h 189363"/>
                <a:gd name="connsiteX2" fmla="*/ 467252 w 914536"/>
                <a:gd name="connsiteY2" fmla="*/ 95748 h 189363"/>
                <a:gd name="connsiteX3" fmla="*/ 804856 w 914536"/>
                <a:gd name="connsiteY3" fmla="*/ 615 h 189363"/>
                <a:gd name="connsiteX4" fmla="*/ 914418 w 914536"/>
                <a:gd name="connsiteY4" fmla="*/ 100570 h 189363"/>
                <a:gd name="connsiteX5" fmla="*/ 807260 w 914536"/>
                <a:gd name="connsiteY5" fmla="*/ 188736 h 189363"/>
                <a:gd name="connsiteX6" fmla="*/ 471552 w 914536"/>
                <a:gd name="connsiteY6" fmla="*/ 95868 h 189363"/>
                <a:gd name="connsiteX7" fmla="*/ 118109 w 914536"/>
                <a:gd name="connsiteY7" fmla="*/ 188737 h 189363"/>
                <a:gd name="connsiteX8" fmla="*/ 18 w 914536"/>
                <a:gd name="connsiteY8" fmla="*/ 100570 h 189363"/>
                <a:gd name="connsiteX0" fmla="*/ 2 w 914520"/>
                <a:gd name="connsiteY0" fmla="*/ 100570 h 189363"/>
                <a:gd name="connsiteX1" fmla="*/ 124336 w 914520"/>
                <a:gd name="connsiteY1" fmla="*/ 616 h 189363"/>
                <a:gd name="connsiteX2" fmla="*/ 467236 w 914520"/>
                <a:gd name="connsiteY2" fmla="*/ 95748 h 189363"/>
                <a:gd name="connsiteX3" fmla="*/ 804840 w 914520"/>
                <a:gd name="connsiteY3" fmla="*/ 615 h 189363"/>
                <a:gd name="connsiteX4" fmla="*/ 914402 w 914520"/>
                <a:gd name="connsiteY4" fmla="*/ 100570 h 189363"/>
                <a:gd name="connsiteX5" fmla="*/ 807244 w 914520"/>
                <a:gd name="connsiteY5" fmla="*/ 188736 h 189363"/>
                <a:gd name="connsiteX6" fmla="*/ 471536 w 914520"/>
                <a:gd name="connsiteY6" fmla="*/ 95868 h 189363"/>
                <a:gd name="connsiteX7" fmla="*/ 122394 w 914520"/>
                <a:gd name="connsiteY7" fmla="*/ 188737 h 189363"/>
                <a:gd name="connsiteX8" fmla="*/ 2 w 914520"/>
                <a:gd name="connsiteY8" fmla="*/ 100570 h 189363"/>
                <a:gd name="connsiteX0" fmla="*/ 393 w 914911"/>
                <a:gd name="connsiteY0" fmla="*/ 103512 h 192305"/>
                <a:gd name="connsiteX1" fmla="*/ 98746 w 914911"/>
                <a:gd name="connsiteY1" fmla="*/ 600 h 192305"/>
                <a:gd name="connsiteX2" fmla="*/ 467627 w 914911"/>
                <a:gd name="connsiteY2" fmla="*/ 98690 h 192305"/>
                <a:gd name="connsiteX3" fmla="*/ 805231 w 914911"/>
                <a:gd name="connsiteY3" fmla="*/ 3557 h 192305"/>
                <a:gd name="connsiteX4" fmla="*/ 914793 w 914911"/>
                <a:gd name="connsiteY4" fmla="*/ 103512 h 192305"/>
                <a:gd name="connsiteX5" fmla="*/ 807635 w 914911"/>
                <a:gd name="connsiteY5" fmla="*/ 191678 h 192305"/>
                <a:gd name="connsiteX6" fmla="*/ 471927 w 914911"/>
                <a:gd name="connsiteY6" fmla="*/ 98810 h 192305"/>
                <a:gd name="connsiteX7" fmla="*/ 122785 w 914911"/>
                <a:gd name="connsiteY7" fmla="*/ 191679 h 192305"/>
                <a:gd name="connsiteX8" fmla="*/ 393 w 914911"/>
                <a:gd name="connsiteY8" fmla="*/ 103512 h 192305"/>
                <a:gd name="connsiteX0" fmla="*/ 3 w 914521"/>
                <a:gd name="connsiteY0" fmla="*/ 103512 h 195249"/>
                <a:gd name="connsiteX1" fmla="*/ 98356 w 914521"/>
                <a:gd name="connsiteY1" fmla="*/ 600 h 195249"/>
                <a:gd name="connsiteX2" fmla="*/ 467237 w 914521"/>
                <a:gd name="connsiteY2" fmla="*/ 98690 h 195249"/>
                <a:gd name="connsiteX3" fmla="*/ 804841 w 914521"/>
                <a:gd name="connsiteY3" fmla="*/ 3557 h 195249"/>
                <a:gd name="connsiteX4" fmla="*/ 914403 w 914521"/>
                <a:gd name="connsiteY4" fmla="*/ 103512 h 195249"/>
                <a:gd name="connsiteX5" fmla="*/ 807245 w 914521"/>
                <a:gd name="connsiteY5" fmla="*/ 191678 h 195249"/>
                <a:gd name="connsiteX6" fmla="*/ 471537 w 914521"/>
                <a:gd name="connsiteY6" fmla="*/ 98810 h 195249"/>
                <a:gd name="connsiteX7" fmla="*/ 96414 w 914521"/>
                <a:gd name="connsiteY7" fmla="*/ 194637 h 195249"/>
                <a:gd name="connsiteX8" fmla="*/ 3 w 914521"/>
                <a:gd name="connsiteY8" fmla="*/ 103512 h 195249"/>
                <a:gd name="connsiteX0" fmla="*/ 3 w 914948"/>
                <a:gd name="connsiteY0" fmla="*/ 103512 h 195249"/>
                <a:gd name="connsiteX1" fmla="*/ 98356 w 914948"/>
                <a:gd name="connsiteY1" fmla="*/ 600 h 195249"/>
                <a:gd name="connsiteX2" fmla="*/ 467237 w 914948"/>
                <a:gd name="connsiteY2" fmla="*/ 98690 h 195249"/>
                <a:gd name="connsiteX3" fmla="*/ 804841 w 914948"/>
                <a:gd name="connsiteY3" fmla="*/ 3557 h 195249"/>
                <a:gd name="connsiteX4" fmla="*/ 914403 w 914948"/>
                <a:gd name="connsiteY4" fmla="*/ 103512 h 195249"/>
                <a:gd name="connsiteX5" fmla="*/ 838422 w 914948"/>
                <a:gd name="connsiteY5" fmla="*/ 191678 h 195249"/>
                <a:gd name="connsiteX6" fmla="*/ 471537 w 914948"/>
                <a:gd name="connsiteY6" fmla="*/ 98810 h 195249"/>
                <a:gd name="connsiteX7" fmla="*/ 96414 w 914948"/>
                <a:gd name="connsiteY7" fmla="*/ 194637 h 195249"/>
                <a:gd name="connsiteX8" fmla="*/ 3 w 914948"/>
                <a:gd name="connsiteY8" fmla="*/ 103512 h 195249"/>
                <a:gd name="connsiteX0" fmla="*/ 3 w 914948"/>
                <a:gd name="connsiteY0" fmla="*/ 106457 h 198194"/>
                <a:gd name="connsiteX1" fmla="*/ 98356 w 914948"/>
                <a:gd name="connsiteY1" fmla="*/ 3545 h 198194"/>
                <a:gd name="connsiteX2" fmla="*/ 467237 w 914948"/>
                <a:gd name="connsiteY2" fmla="*/ 101635 h 198194"/>
                <a:gd name="connsiteX3" fmla="*/ 833420 w 914948"/>
                <a:gd name="connsiteY3" fmla="*/ 585 h 198194"/>
                <a:gd name="connsiteX4" fmla="*/ 914403 w 914948"/>
                <a:gd name="connsiteY4" fmla="*/ 106457 h 198194"/>
                <a:gd name="connsiteX5" fmla="*/ 838422 w 914948"/>
                <a:gd name="connsiteY5" fmla="*/ 194623 h 198194"/>
                <a:gd name="connsiteX6" fmla="*/ 471537 w 914948"/>
                <a:gd name="connsiteY6" fmla="*/ 101755 h 198194"/>
                <a:gd name="connsiteX7" fmla="*/ 96414 w 914948"/>
                <a:gd name="connsiteY7" fmla="*/ 197582 h 198194"/>
                <a:gd name="connsiteX8" fmla="*/ 3 w 914948"/>
                <a:gd name="connsiteY8" fmla="*/ 106457 h 198194"/>
                <a:gd name="connsiteX0" fmla="*/ 3 w 914633"/>
                <a:gd name="connsiteY0" fmla="*/ 106457 h 198196"/>
                <a:gd name="connsiteX1" fmla="*/ 98356 w 914633"/>
                <a:gd name="connsiteY1" fmla="*/ 3545 h 198196"/>
                <a:gd name="connsiteX2" fmla="*/ 467237 w 914633"/>
                <a:gd name="connsiteY2" fmla="*/ 101635 h 198196"/>
                <a:gd name="connsiteX3" fmla="*/ 833420 w 914633"/>
                <a:gd name="connsiteY3" fmla="*/ 585 h 198196"/>
                <a:gd name="connsiteX4" fmla="*/ 914403 w 914633"/>
                <a:gd name="connsiteY4" fmla="*/ 106457 h 198196"/>
                <a:gd name="connsiteX5" fmla="*/ 825431 w 914633"/>
                <a:gd name="connsiteY5" fmla="*/ 191664 h 198196"/>
                <a:gd name="connsiteX6" fmla="*/ 471537 w 914633"/>
                <a:gd name="connsiteY6" fmla="*/ 101755 h 198196"/>
                <a:gd name="connsiteX7" fmla="*/ 96414 w 914633"/>
                <a:gd name="connsiteY7" fmla="*/ 197582 h 198196"/>
                <a:gd name="connsiteX8" fmla="*/ 3 w 914633"/>
                <a:gd name="connsiteY8" fmla="*/ 106457 h 198196"/>
                <a:gd name="connsiteX0" fmla="*/ 3 w 914633"/>
                <a:gd name="connsiteY0" fmla="*/ 106457 h 198197"/>
                <a:gd name="connsiteX1" fmla="*/ 98356 w 914633"/>
                <a:gd name="connsiteY1" fmla="*/ 3545 h 198197"/>
                <a:gd name="connsiteX2" fmla="*/ 467237 w 914633"/>
                <a:gd name="connsiteY2" fmla="*/ 101635 h 198197"/>
                <a:gd name="connsiteX3" fmla="*/ 820430 w 914633"/>
                <a:gd name="connsiteY3" fmla="*/ 585 h 198197"/>
                <a:gd name="connsiteX4" fmla="*/ 914403 w 914633"/>
                <a:gd name="connsiteY4" fmla="*/ 106457 h 198197"/>
                <a:gd name="connsiteX5" fmla="*/ 825431 w 914633"/>
                <a:gd name="connsiteY5" fmla="*/ 191664 h 198197"/>
                <a:gd name="connsiteX6" fmla="*/ 471537 w 914633"/>
                <a:gd name="connsiteY6" fmla="*/ 101755 h 198197"/>
                <a:gd name="connsiteX7" fmla="*/ 96414 w 914633"/>
                <a:gd name="connsiteY7" fmla="*/ 197582 h 198197"/>
                <a:gd name="connsiteX8" fmla="*/ 3 w 914633"/>
                <a:gd name="connsiteY8" fmla="*/ 106457 h 198197"/>
                <a:gd name="connsiteX0" fmla="*/ 3 w 914568"/>
                <a:gd name="connsiteY0" fmla="*/ 106457 h 198197"/>
                <a:gd name="connsiteX1" fmla="*/ 98356 w 914568"/>
                <a:gd name="connsiteY1" fmla="*/ 3545 h 198197"/>
                <a:gd name="connsiteX2" fmla="*/ 467237 w 914568"/>
                <a:gd name="connsiteY2" fmla="*/ 101635 h 198197"/>
                <a:gd name="connsiteX3" fmla="*/ 820430 w 914568"/>
                <a:gd name="connsiteY3" fmla="*/ 585 h 198197"/>
                <a:gd name="connsiteX4" fmla="*/ 914403 w 914568"/>
                <a:gd name="connsiteY4" fmla="*/ 106457 h 198197"/>
                <a:gd name="connsiteX5" fmla="*/ 817636 w 914568"/>
                <a:gd name="connsiteY5" fmla="*/ 191664 h 198197"/>
                <a:gd name="connsiteX6" fmla="*/ 471537 w 914568"/>
                <a:gd name="connsiteY6" fmla="*/ 101755 h 198197"/>
                <a:gd name="connsiteX7" fmla="*/ 96414 w 914568"/>
                <a:gd name="connsiteY7" fmla="*/ 197582 h 198197"/>
                <a:gd name="connsiteX8" fmla="*/ 3 w 914568"/>
                <a:gd name="connsiteY8" fmla="*/ 106457 h 198197"/>
                <a:gd name="connsiteX0" fmla="*/ 3 w 911987"/>
                <a:gd name="connsiteY0" fmla="*/ 106457 h 198197"/>
                <a:gd name="connsiteX1" fmla="*/ 98356 w 911987"/>
                <a:gd name="connsiteY1" fmla="*/ 3545 h 198197"/>
                <a:gd name="connsiteX2" fmla="*/ 467237 w 911987"/>
                <a:gd name="connsiteY2" fmla="*/ 101635 h 198197"/>
                <a:gd name="connsiteX3" fmla="*/ 820430 w 911987"/>
                <a:gd name="connsiteY3" fmla="*/ 585 h 198197"/>
                <a:gd name="connsiteX4" fmla="*/ 911805 w 911987"/>
                <a:gd name="connsiteY4" fmla="*/ 97580 h 198197"/>
                <a:gd name="connsiteX5" fmla="*/ 817636 w 911987"/>
                <a:gd name="connsiteY5" fmla="*/ 191664 h 198197"/>
                <a:gd name="connsiteX6" fmla="*/ 471537 w 911987"/>
                <a:gd name="connsiteY6" fmla="*/ 101755 h 198197"/>
                <a:gd name="connsiteX7" fmla="*/ 96414 w 911987"/>
                <a:gd name="connsiteY7" fmla="*/ 197582 h 198197"/>
                <a:gd name="connsiteX8" fmla="*/ 3 w 911987"/>
                <a:gd name="connsiteY8" fmla="*/ 106457 h 198197"/>
                <a:gd name="connsiteX0" fmla="*/ 3 w 911987"/>
                <a:gd name="connsiteY0" fmla="*/ 97581 h 198197"/>
                <a:gd name="connsiteX1" fmla="*/ 98356 w 911987"/>
                <a:gd name="connsiteY1" fmla="*/ 3545 h 198197"/>
                <a:gd name="connsiteX2" fmla="*/ 467237 w 911987"/>
                <a:gd name="connsiteY2" fmla="*/ 101635 h 198197"/>
                <a:gd name="connsiteX3" fmla="*/ 820430 w 911987"/>
                <a:gd name="connsiteY3" fmla="*/ 585 h 198197"/>
                <a:gd name="connsiteX4" fmla="*/ 911805 w 911987"/>
                <a:gd name="connsiteY4" fmla="*/ 97580 h 198197"/>
                <a:gd name="connsiteX5" fmla="*/ 817636 w 911987"/>
                <a:gd name="connsiteY5" fmla="*/ 191664 h 198197"/>
                <a:gd name="connsiteX6" fmla="*/ 471537 w 911987"/>
                <a:gd name="connsiteY6" fmla="*/ 101755 h 198197"/>
                <a:gd name="connsiteX7" fmla="*/ 96414 w 911987"/>
                <a:gd name="connsiteY7" fmla="*/ 197582 h 198197"/>
                <a:gd name="connsiteX8" fmla="*/ 3 w 911987"/>
                <a:gd name="connsiteY8" fmla="*/ 97581 h 198197"/>
                <a:gd name="connsiteX0" fmla="*/ 3 w 914586"/>
                <a:gd name="connsiteY0" fmla="*/ 100654 h 198197"/>
                <a:gd name="connsiteX1" fmla="*/ 100955 w 914586"/>
                <a:gd name="connsiteY1" fmla="*/ 3545 h 198197"/>
                <a:gd name="connsiteX2" fmla="*/ 469836 w 914586"/>
                <a:gd name="connsiteY2" fmla="*/ 101635 h 198197"/>
                <a:gd name="connsiteX3" fmla="*/ 823029 w 914586"/>
                <a:gd name="connsiteY3" fmla="*/ 585 h 198197"/>
                <a:gd name="connsiteX4" fmla="*/ 914404 w 914586"/>
                <a:gd name="connsiteY4" fmla="*/ 97580 h 198197"/>
                <a:gd name="connsiteX5" fmla="*/ 820235 w 914586"/>
                <a:gd name="connsiteY5" fmla="*/ 191664 h 198197"/>
                <a:gd name="connsiteX6" fmla="*/ 474136 w 914586"/>
                <a:gd name="connsiteY6" fmla="*/ 101755 h 198197"/>
                <a:gd name="connsiteX7" fmla="*/ 99013 w 914586"/>
                <a:gd name="connsiteY7" fmla="*/ 197582 h 198197"/>
                <a:gd name="connsiteX8" fmla="*/ 3 w 914586"/>
                <a:gd name="connsiteY8" fmla="*/ 100654 h 198197"/>
                <a:gd name="connsiteX0" fmla="*/ 3 w 917167"/>
                <a:gd name="connsiteY0" fmla="*/ 100654 h 198197"/>
                <a:gd name="connsiteX1" fmla="*/ 100955 w 917167"/>
                <a:gd name="connsiteY1" fmla="*/ 3545 h 198197"/>
                <a:gd name="connsiteX2" fmla="*/ 469836 w 917167"/>
                <a:gd name="connsiteY2" fmla="*/ 101635 h 198197"/>
                <a:gd name="connsiteX3" fmla="*/ 823029 w 917167"/>
                <a:gd name="connsiteY3" fmla="*/ 585 h 198197"/>
                <a:gd name="connsiteX4" fmla="*/ 917002 w 917167"/>
                <a:gd name="connsiteY4" fmla="*/ 101677 h 198197"/>
                <a:gd name="connsiteX5" fmla="*/ 820235 w 917167"/>
                <a:gd name="connsiteY5" fmla="*/ 191664 h 198197"/>
                <a:gd name="connsiteX6" fmla="*/ 474136 w 917167"/>
                <a:gd name="connsiteY6" fmla="*/ 101755 h 198197"/>
                <a:gd name="connsiteX7" fmla="*/ 99013 w 917167"/>
                <a:gd name="connsiteY7" fmla="*/ 197582 h 198197"/>
                <a:gd name="connsiteX8" fmla="*/ 3 w 917167"/>
                <a:gd name="connsiteY8" fmla="*/ 100654 h 198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7167" h="198197">
                  <a:moveTo>
                    <a:pt x="3" y="100654"/>
                  </a:moveTo>
                  <a:cubicBezTo>
                    <a:pt x="327" y="68315"/>
                    <a:pt x="24755" y="13080"/>
                    <a:pt x="100955" y="3545"/>
                  </a:cubicBezTo>
                  <a:cubicBezTo>
                    <a:pt x="177155" y="-5990"/>
                    <a:pt x="349490" y="102128"/>
                    <a:pt x="469836" y="101635"/>
                  </a:cubicBezTo>
                  <a:cubicBezTo>
                    <a:pt x="590182" y="101142"/>
                    <a:pt x="746829" y="-8950"/>
                    <a:pt x="823029" y="585"/>
                  </a:cubicBezTo>
                  <a:cubicBezTo>
                    <a:pt x="899229" y="10120"/>
                    <a:pt x="914621" y="79452"/>
                    <a:pt x="917002" y="101677"/>
                  </a:cubicBezTo>
                  <a:cubicBezTo>
                    <a:pt x="919383" y="123902"/>
                    <a:pt x="896435" y="182129"/>
                    <a:pt x="820235" y="191664"/>
                  </a:cubicBezTo>
                  <a:cubicBezTo>
                    <a:pt x="744035" y="201199"/>
                    <a:pt x="594340" y="100769"/>
                    <a:pt x="474136" y="101755"/>
                  </a:cubicBezTo>
                  <a:cubicBezTo>
                    <a:pt x="353932" y="102741"/>
                    <a:pt x="175213" y="207117"/>
                    <a:pt x="99013" y="197582"/>
                  </a:cubicBezTo>
                  <a:cubicBezTo>
                    <a:pt x="22813" y="188047"/>
                    <a:pt x="-321" y="132993"/>
                    <a:pt x="3" y="100654"/>
                  </a:cubicBezTo>
                  <a:close/>
                </a:path>
              </a:pathLst>
            </a:custGeom>
            <a:solidFill>
              <a:srgbClr val="CDE5FF"/>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grpSp>
        <p:nvGrpSpPr>
          <p:cNvPr id="175" name="组合 174"/>
          <p:cNvGrpSpPr/>
          <p:nvPr/>
        </p:nvGrpSpPr>
        <p:grpSpPr>
          <a:xfrm>
            <a:off x="6222605" y="4103907"/>
            <a:ext cx="928339" cy="839779"/>
            <a:chOff x="5531927" y="1193212"/>
            <a:chExt cx="552228" cy="562857"/>
          </a:xfrm>
        </p:grpSpPr>
        <p:sp>
          <p:nvSpPr>
            <p:cNvPr id="176" name="Oval 23"/>
            <p:cNvSpPr/>
            <p:nvPr/>
          </p:nvSpPr>
          <p:spPr>
            <a:xfrm rot="10800000">
              <a:off x="5531927" y="1408826"/>
              <a:ext cx="552228" cy="106803"/>
            </a:xfrm>
            <a:custGeom>
              <a:avLst/>
              <a:gdLst>
                <a:gd name="connsiteX0" fmla="*/ 0 w 914400"/>
                <a:gd name="connsiteY0" fmla="*/ 57210 h 114419"/>
                <a:gd name="connsiteX1" fmla="*/ 457200 w 914400"/>
                <a:gd name="connsiteY1" fmla="*/ 0 h 114419"/>
                <a:gd name="connsiteX2" fmla="*/ 914400 w 914400"/>
                <a:gd name="connsiteY2" fmla="*/ 57210 h 114419"/>
                <a:gd name="connsiteX3" fmla="*/ 457200 w 914400"/>
                <a:gd name="connsiteY3" fmla="*/ 114420 h 114419"/>
                <a:gd name="connsiteX4" fmla="*/ 0 w 914400"/>
                <a:gd name="connsiteY4" fmla="*/ 57210 h 114419"/>
                <a:gd name="connsiteX0" fmla="*/ 9508 w 923908"/>
                <a:gd name="connsiteY0" fmla="*/ 57210 h 124600"/>
                <a:gd name="connsiteX1" fmla="*/ 466708 w 923908"/>
                <a:gd name="connsiteY1" fmla="*/ 0 h 124600"/>
                <a:gd name="connsiteX2" fmla="*/ 923908 w 923908"/>
                <a:gd name="connsiteY2" fmla="*/ 57210 h 124600"/>
                <a:gd name="connsiteX3" fmla="*/ 466708 w 923908"/>
                <a:gd name="connsiteY3" fmla="*/ 114420 h 124600"/>
                <a:gd name="connsiteX4" fmla="*/ 180958 w 923908"/>
                <a:gd name="connsiteY4" fmla="*/ 119182 h 124600"/>
                <a:gd name="connsiteX5" fmla="*/ 9508 w 923908"/>
                <a:gd name="connsiteY5" fmla="*/ 57210 h 124600"/>
                <a:gd name="connsiteX0" fmla="*/ 9508 w 927241"/>
                <a:gd name="connsiteY0" fmla="*/ 57210 h 153918"/>
                <a:gd name="connsiteX1" fmla="*/ 466708 w 927241"/>
                <a:gd name="connsiteY1" fmla="*/ 0 h 153918"/>
                <a:gd name="connsiteX2" fmla="*/ 923908 w 927241"/>
                <a:gd name="connsiteY2" fmla="*/ 57210 h 153918"/>
                <a:gd name="connsiteX3" fmla="*/ 685783 w 927241"/>
                <a:gd name="connsiteY3" fmla="*/ 152518 h 153918"/>
                <a:gd name="connsiteX4" fmla="*/ 466708 w 927241"/>
                <a:gd name="connsiteY4" fmla="*/ 114420 h 153918"/>
                <a:gd name="connsiteX5" fmla="*/ 180958 w 927241"/>
                <a:gd name="connsiteY5" fmla="*/ 119182 h 153918"/>
                <a:gd name="connsiteX6" fmla="*/ 9508 w 927241"/>
                <a:gd name="connsiteY6" fmla="*/ 57210 h 153918"/>
                <a:gd name="connsiteX0" fmla="*/ 8573 w 926306"/>
                <a:gd name="connsiteY0" fmla="*/ 57210 h 163144"/>
                <a:gd name="connsiteX1" fmla="*/ 465773 w 926306"/>
                <a:gd name="connsiteY1" fmla="*/ 0 h 163144"/>
                <a:gd name="connsiteX2" fmla="*/ 922973 w 926306"/>
                <a:gd name="connsiteY2" fmla="*/ 57210 h 163144"/>
                <a:gd name="connsiteX3" fmla="*/ 684848 w 926306"/>
                <a:gd name="connsiteY3" fmla="*/ 152518 h 163144"/>
                <a:gd name="connsiteX4" fmla="*/ 465773 w 926306"/>
                <a:gd name="connsiteY4" fmla="*/ 114420 h 163144"/>
                <a:gd name="connsiteX5" fmla="*/ 189548 w 926306"/>
                <a:gd name="connsiteY5" fmla="*/ 162045 h 163144"/>
                <a:gd name="connsiteX6" fmla="*/ 8573 w 926306"/>
                <a:gd name="connsiteY6" fmla="*/ 57210 h 163144"/>
                <a:gd name="connsiteX0" fmla="*/ 0 w 917733"/>
                <a:gd name="connsiteY0" fmla="*/ 134261 h 240195"/>
                <a:gd name="connsiteX1" fmla="*/ 180975 w 917733"/>
                <a:gd name="connsiteY1" fmla="*/ 969 h 240195"/>
                <a:gd name="connsiteX2" fmla="*/ 457200 w 917733"/>
                <a:gd name="connsiteY2" fmla="*/ 77051 h 240195"/>
                <a:gd name="connsiteX3" fmla="*/ 914400 w 917733"/>
                <a:gd name="connsiteY3" fmla="*/ 134261 h 240195"/>
                <a:gd name="connsiteX4" fmla="*/ 676275 w 917733"/>
                <a:gd name="connsiteY4" fmla="*/ 229569 h 240195"/>
                <a:gd name="connsiteX5" fmla="*/ 457200 w 917733"/>
                <a:gd name="connsiteY5" fmla="*/ 191471 h 240195"/>
                <a:gd name="connsiteX6" fmla="*/ 180975 w 917733"/>
                <a:gd name="connsiteY6" fmla="*/ 239096 h 240195"/>
                <a:gd name="connsiteX7" fmla="*/ 0 w 917733"/>
                <a:gd name="connsiteY7" fmla="*/ 134261 h 240195"/>
                <a:gd name="connsiteX0" fmla="*/ 0 w 914425"/>
                <a:gd name="connsiteY0" fmla="*/ 134040 h 239974"/>
                <a:gd name="connsiteX1" fmla="*/ 180975 w 914425"/>
                <a:gd name="connsiteY1" fmla="*/ 748 h 239974"/>
                <a:gd name="connsiteX2" fmla="*/ 457200 w 914425"/>
                <a:gd name="connsiteY2" fmla="*/ 76830 h 239974"/>
                <a:gd name="connsiteX3" fmla="*/ 700087 w 914425"/>
                <a:gd name="connsiteY3" fmla="*/ 5511 h 239974"/>
                <a:gd name="connsiteX4" fmla="*/ 914400 w 914425"/>
                <a:gd name="connsiteY4" fmla="*/ 134040 h 239974"/>
                <a:gd name="connsiteX5" fmla="*/ 676275 w 914425"/>
                <a:gd name="connsiteY5" fmla="*/ 229348 h 239974"/>
                <a:gd name="connsiteX6" fmla="*/ 457200 w 914425"/>
                <a:gd name="connsiteY6" fmla="*/ 191250 h 239974"/>
                <a:gd name="connsiteX7" fmla="*/ 180975 w 914425"/>
                <a:gd name="connsiteY7" fmla="*/ 238875 h 239974"/>
                <a:gd name="connsiteX8" fmla="*/ 0 w 914425"/>
                <a:gd name="connsiteY8" fmla="*/ 134040 h 239974"/>
                <a:gd name="connsiteX0" fmla="*/ 0 w 914425"/>
                <a:gd name="connsiteY0" fmla="*/ 134040 h 239525"/>
                <a:gd name="connsiteX1" fmla="*/ 180975 w 914425"/>
                <a:gd name="connsiteY1" fmla="*/ 748 h 239525"/>
                <a:gd name="connsiteX2" fmla="*/ 457200 w 914425"/>
                <a:gd name="connsiteY2" fmla="*/ 76830 h 239525"/>
                <a:gd name="connsiteX3" fmla="*/ 700087 w 914425"/>
                <a:gd name="connsiteY3" fmla="*/ 5511 h 239525"/>
                <a:gd name="connsiteX4" fmla="*/ 914400 w 914425"/>
                <a:gd name="connsiteY4" fmla="*/ 134040 h 239525"/>
                <a:gd name="connsiteX5" fmla="*/ 676275 w 914425"/>
                <a:gd name="connsiteY5" fmla="*/ 229348 h 239525"/>
                <a:gd name="connsiteX6" fmla="*/ 466725 w 914425"/>
                <a:gd name="connsiteY6" fmla="*/ 148388 h 239525"/>
                <a:gd name="connsiteX7" fmla="*/ 180975 w 914425"/>
                <a:gd name="connsiteY7" fmla="*/ 238875 h 239525"/>
                <a:gd name="connsiteX8" fmla="*/ 0 w 914425"/>
                <a:gd name="connsiteY8" fmla="*/ 134040 h 239525"/>
                <a:gd name="connsiteX0" fmla="*/ 0 w 914425"/>
                <a:gd name="connsiteY0" fmla="*/ 133767 h 239252"/>
                <a:gd name="connsiteX1" fmla="*/ 180975 w 914425"/>
                <a:gd name="connsiteY1" fmla="*/ 475 h 239252"/>
                <a:gd name="connsiteX2" fmla="*/ 457200 w 914425"/>
                <a:gd name="connsiteY2" fmla="*/ 128945 h 239252"/>
                <a:gd name="connsiteX3" fmla="*/ 700087 w 914425"/>
                <a:gd name="connsiteY3" fmla="*/ 5238 h 239252"/>
                <a:gd name="connsiteX4" fmla="*/ 914400 w 914425"/>
                <a:gd name="connsiteY4" fmla="*/ 133767 h 239252"/>
                <a:gd name="connsiteX5" fmla="*/ 676275 w 914425"/>
                <a:gd name="connsiteY5" fmla="*/ 229075 h 239252"/>
                <a:gd name="connsiteX6" fmla="*/ 466725 w 914425"/>
                <a:gd name="connsiteY6" fmla="*/ 148115 h 239252"/>
                <a:gd name="connsiteX7" fmla="*/ 180975 w 914425"/>
                <a:gd name="connsiteY7" fmla="*/ 238602 h 239252"/>
                <a:gd name="connsiteX8" fmla="*/ 0 w 914425"/>
                <a:gd name="connsiteY8" fmla="*/ 133767 h 239252"/>
                <a:gd name="connsiteX0" fmla="*/ 0 w 914425"/>
                <a:gd name="connsiteY0" fmla="*/ 133767 h 239152"/>
                <a:gd name="connsiteX1" fmla="*/ 180975 w 914425"/>
                <a:gd name="connsiteY1" fmla="*/ 475 h 239152"/>
                <a:gd name="connsiteX2" fmla="*/ 457200 w 914425"/>
                <a:gd name="connsiteY2" fmla="*/ 128945 h 239152"/>
                <a:gd name="connsiteX3" fmla="*/ 700087 w 914425"/>
                <a:gd name="connsiteY3" fmla="*/ 5238 h 239152"/>
                <a:gd name="connsiteX4" fmla="*/ 914400 w 914425"/>
                <a:gd name="connsiteY4" fmla="*/ 133767 h 239152"/>
                <a:gd name="connsiteX5" fmla="*/ 676275 w 914425"/>
                <a:gd name="connsiteY5" fmla="*/ 229075 h 239152"/>
                <a:gd name="connsiteX6" fmla="*/ 457200 w 914425"/>
                <a:gd name="connsiteY6" fmla="*/ 129065 h 239152"/>
                <a:gd name="connsiteX7" fmla="*/ 180975 w 914425"/>
                <a:gd name="connsiteY7" fmla="*/ 238602 h 239152"/>
                <a:gd name="connsiteX8" fmla="*/ 0 w 914425"/>
                <a:gd name="connsiteY8" fmla="*/ 133767 h 239152"/>
                <a:gd name="connsiteX0" fmla="*/ 1562 w 915987"/>
                <a:gd name="connsiteY0" fmla="*/ 129035 h 234420"/>
                <a:gd name="connsiteX1" fmla="*/ 115862 w 915987"/>
                <a:gd name="connsiteY1" fmla="*/ 29081 h 234420"/>
                <a:gd name="connsiteX2" fmla="*/ 458762 w 915987"/>
                <a:gd name="connsiteY2" fmla="*/ 124213 h 234420"/>
                <a:gd name="connsiteX3" fmla="*/ 701649 w 915987"/>
                <a:gd name="connsiteY3" fmla="*/ 506 h 234420"/>
                <a:gd name="connsiteX4" fmla="*/ 915962 w 915987"/>
                <a:gd name="connsiteY4" fmla="*/ 129035 h 234420"/>
                <a:gd name="connsiteX5" fmla="*/ 677837 w 915987"/>
                <a:gd name="connsiteY5" fmla="*/ 224343 h 234420"/>
                <a:gd name="connsiteX6" fmla="*/ 458762 w 915987"/>
                <a:gd name="connsiteY6" fmla="*/ 124333 h 234420"/>
                <a:gd name="connsiteX7" fmla="*/ 182537 w 915987"/>
                <a:gd name="connsiteY7" fmla="*/ 233870 h 234420"/>
                <a:gd name="connsiteX8" fmla="*/ 1562 w 915987"/>
                <a:gd name="connsiteY8" fmla="*/ 129035 h 234420"/>
                <a:gd name="connsiteX0" fmla="*/ 824 w 915249"/>
                <a:gd name="connsiteY0" fmla="*/ 129035 h 224939"/>
                <a:gd name="connsiteX1" fmla="*/ 115124 w 915249"/>
                <a:gd name="connsiteY1" fmla="*/ 29081 h 224939"/>
                <a:gd name="connsiteX2" fmla="*/ 458024 w 915249"/>
                <a:gd name="connsiteY2" fmla="*/ 124213 h 224939"/>
                <a:gd name="connsiteX3" fmla="*/ 700911 w 915249"/>
                <a:gd name="connsiteY3" fmla="*/ 506 h 224939"/>
                <a:gd name="connsiteX4" fmla="*/ 915224 w 915249"/>
                <a:gd name="connsiteY4" fmla="*/ 129035 h 224939"/>
                <a:gd name="connsiteX5" fmla="*/ 677099 w 915249"/>
                <a:gd name="connsiteY5" fmla="*/ 224343 h 224939"/>
                <a:gd name="connsiteX6" fmla="*/ 458024 w 915249"/>
                <a:gd name="connsiteY6" fmla="*/ 124333 h 224939"/>
                <a:gd name="connsiteX7" fmla="*/ 86549 w 915249"/>
                <a:gd name="connsiteY7" fmla="*/ 214820 h 224939"/>
                <a:gd name="connsiteX8" fmla="*/ 824 w 915249"/>
                <a:gd name="connsiteY8" fmla="*/ 129035 h 224939"/>
                <a:gd name="connsiteX0" fmla="*/ 46 w 914471"/>
                <a:gd name="connsiteY0" fmla="*/ 129035 h 224935"/>
                <a:gd name="connsiteX1" fmla="*/ 114346 w 914471"/>
                <a:gd name="connsiteY1" fmla="*/ 29081 h 224935"/>
                <a:gd name="connsiteX2" fmla="*/ 457246 w 914471"/>
                <a:gd name="connsiteY2" fmla="*/ 124213 h 224935"/>
                <a:gd name="connsiteX3" fmla="*/ 700133 w 914471"/>
                <a:gd name="connsiteY3" fmla="*/ 506 h 224935"/>
                <a:gd name="connsiteX4" fmla="*/ 914446 w 914471"/>
                <a:gd name="connsiteY4" fmla="*/ 129035 h 224935"/>
                <a:gd name="connsiteX5" fmla="*/ 676321 w 914471"/>
                <a:gd name="connsiteY5" fmla="*/ 224343 h 224935"/>
                <a:gd name="connsiteX6" fmla="*/ 457246 w 914471"/>
                <a:gd name="connsiteY6" fmla="*/ 124333 h 224935"/>
                <a:gd name="connsiteX7" fmla="*/ 123871 w 914471"/>
                <a:gd name="connsiteY7" fmla="*/ 219583 h 224935"/>
                <a:gd name="connsiteX8" fmla="*/ 46 w 914471"/>
                <a:gd name="connsiteY8" fmla="*/ 129035 h 224935"/>
                <a:gd name="connsiteX0" fmla="*/ 46 w 914557"/>
                <a:gd name="connsiteY0" fmla="*/ 129035 h 220205"/>
                <a:gd name="connsiteX1" fmla="*/ 114346 w 914557"/>
                <a:gd name="connsiteY1" fmla="*/ 29081 h 220205"/>
                <a:gd name="connsiteX2" fmla="*/ 457246 w 914557"/>
                <a:gd name="connsiteY2" fmla="*/ 124213 h 220205"/>
                <a:gd name="connsiteX3" fmla="*/ 700133 w 914557"/>
                <a:gd name="connsiteY3" fmla="*/ 506 h 220205"/>
                <a:gd name="connsiteX4" fmla="*/ 914446 w 914557"/>
                <a:gd name="connsiteY4" fmla="*/ 129035 h 220205"/>
                <a:gd name="connsiteX5" fmla="*/ 804908 w 914557"/>
                <a:gd name="connsiteY5" fmla="*/ 210056 h 220205"/>
                <a:gd name="connsiteX6" fmla="*/ 457246 w 914557"/>
                <a:gd name="connsiteY6" fmla="*/ 124333 h 220205"/>
                <a:gd name="connsiteX7" fmla="*/ 123871 w 914557"/>
                <a:gd name="connsiteY7" fmla="*/ 219583 h 220205"/>
                <a:gd name="connsiteX8" fmla="*/ 46 w 914557"/>
                <a:gd name="connsiteY8" fmla="*/ 129035 h 220205"/>
                <a:gd name="connsiteX0" fmla="*/ 46 w 914493"/>
                <a:gd name="connsiteY0" fmla="*/ 129035 h 220196"/>
                <a:gd name="connsiteX1" fmla="*/ 114346 w 914493"/>
                <a:gd name="connsiteY1" fmla="*/ 29081 h 220196"/>
                <a:gd name="connsiteX2" fmla="*/ 457246 w 914493"/>
                <a:gd name="connsiteY2" fmla="*/ 124213 h 220196"/>
                <a:gd name="connsiteX3" fmla="*/ 700133 w 914493"/>
                <a:gd name="connsiteY3" fmla="*/ 506 h 220196"/>
                <a:gd name="connsiteX4" fmla="*/ 914446 w 914493"/>
                <a:gd name="connsiteY4" fmla="*/ 129035 h 220196"/>
                <a:gd name="connsiteX5" fmla="*/ 752520 w 914493"/>
                <a:gd name="connsiteY5" fmla="*/ 219581 h 220196"/>
                <a:gd name="connsiteX6" fmla="*/ 457246 w 914493"/>
                <a:gd name="connsiteY6" fmla="*/ 124333 h 220196"/>
                <a:gd name="connsiteX7" fmla="*/ 123871 w 914493"/>
                <a:gd name="connsiteY7" fmla="*/ 219583 h 220196"/>
                <a:gd name="connsiteX8" fmla="*/ 46 w 914493"/>
                <a:gd name="connsiteY8" fmla="*/ 129035 h 220196"/>
                <a:gd name="connsiteX0" fmla="*/ 46 w 914493"/>
                <a:gd name="connsiteY0" fmla="*/ 105310 h 196471"/>
                <a:gd name="connsiteX1" fmla="*/ 114346 w 914493"/>
                <a:gd name="connsiteY1" fmla="*/ 5356 h 196471"/>
                <a:gd name="connsiteX2" fmla="*/ 457246 w 914493"/>
                <a:gd name="connsiteY2" fmla="*/ 100488 h 196471"/>
                <a:gd name="connsiteX3" fmla="*/ 795383 w 914493"/>
                <a:gd name="connsiteY3" fmla="*/ 593 h 196471"/>
                <a:gd name="connsiteX4" fmla="*/ 914446 w 914493"/>
                <a:gd name="connsiteY4" fmla="*/ 105310 h 196471"/>
                <a:gd name="connsiteX5" fmla="*/ 752520 w 914493"/>
                <a:gd name="connsiteY5" fmla="*/ 195856 h 196471"/>
                <a:gd name="connsiteX6" fmla="*/ 457246 w 914493"/>
                <a:gd name="connsiteY6" fmla="*/ 100608 h 196471"/>
                <a:gd name="connsiteX7" fmla="*/ 123871 w 914493"/>
                <a:gd name="connsiteY7" fmla="*/ 195858 h 196471"/>
                <a:gd name="connsiteX8" fmla="*/ 46 w 914493"/>
                <a:gd name="connsiteY8" fmla="*/ 105310 h 196471"/>
                <a:gd name="connsiteX0" fmla="*/ 46 w 914573"/>
                <a:gd name="connsiteY0" fmla="*/ 105310 h 201211"/>
                <a:gd name="connsiteX1" fmla="*/ 114346 w 914573"/>
                <a:gd name="connsiteY1" fmla="*/ 5356 h 201211"/>
                <a:gd name="connsiteX2" fmla="*/ 457246 w 914573"/>
                <a:gd name="connsiteY2" fmla="*/ 100488 h 201211"/>
                <a:gd name="connsiteX3" fmla="*/ 795383 w 914573"/>
                <a:gd name="connsiteY3" fmla="*/ 593 h 201211"/>
                <a:gd name="connsiteX4" fmla="*/ 914446 w 914573"/>
                <a:gd name="connsiteY4" fmla="*/ 105310 h 201211"/>
                <a:gd name="connsiteX5" fmla="*/ 809670 w 914573"/>
                <a:gd name="connsiteY5" fmla="*/ 200619 h 201211"/>
                <a:gd name="connsiteX6" fmla="*/ 457246 w 914573"/>
                <a:gd name="connsiteY6" fmla="*/ 100608 h 201211"/>
                <a:gd name="connsiteX7" fmla="*/ 123871 w 914573"/>
                <a:gd name="connsiteY7" fmla="*/ 195858 h 201211"/>
                <a:gd name="connsiteX8" fmla="*/ 46 w 914573"/>
                <a:gd name="connsiteY8" fmla="*/ 105310 h 201211"/>
                <a:gd name="connsiteX0" fmla="*/ 46 w 914564"/>
                <a:gd name="connsiteY0" fmla="*/ 105310 h 196473"/>
                <a:gd name="connsiteX1" fmla="*/ 114346 w 914564"/>
                <a:gd name="connsiteY1" fmla="*/ 5356 h 196473"/>
                <a:gd name="connsiteX2" fmla="*/ 457246 w 914564"/>
                <a:gd name="connsiteY2" fmla="*/ 100488 h 196473"/>
                <a:gd name="connsiteX3" fmla="*/ 795383 w 914564"/>
                <a:gd name="connsiteY3" fmla="*/ 593 h 196473"/>
                <a:gd name="connsiteX4" fmla="*/ 914446 w 914564"/>
                <a:gd name="connsiteY4" fmla="*/ 105310 h 196473"/>
                <a:gd name="connsiteX5" fmla="*/ 807288 w 914564"/>
                <a:gd name="connsiteY5" fmla="*/ 193476 h 196473"/>
                <a:gd name="connsiteX6" fmla="*/ 457246 w 914564"/>
                <a:gd name="connsiteY6" fmla="*/ 100608 h 196473"/>
                <a:gd name="connsiteX7" fmla="*/ 123871 w 914564"/>
                <a:gd name="connsiteY7" fmla="*/ 195858 h 196473"/>
                <a:gd name="connsiteX8" fmla="*/ 46 w 914564"/>
                <a:gd name="connsiteY8" fmla="*/ 105310 h 196473"/>
                <a:gd name="connsiteX0" fmla="*/ 46 w 914564"/>
                <a:gd name="connsiteY0" fmla="*/ 100570 h 191733"/>
                <a:gd name="connsiteX1" fmla="*/ 114346 w 914564"/>
                <a:gd name="connsiteY1" fmla="*/ 616 h 191733"/>
                <a:gd name="connsiteX2" fmla="*/ 457246 w 914564"/>
                <a:gd name="connsiteY2" fmla="*/ 95748 h 191733"/>
                <a:gd name="connsiteX3" fmla="*/ 812052 w 914564"/>
                <a:gd name="connsiteY3" fmla="*/ 615 h 191733"/>
                <a:gd name="connsiteX4" fmla="*/ 914446 w 914564"/>
                <a:gd name="connsiteY4" fmla="*/ 100570 h 191733"/>
                <a:gd name="connsiteX5" fmla="*/ 807288 w 914564"/>
                <a:gd name="connsiteY5" fmla="*/ 188736 h 191733"/>
                <a:gd name="connsiteX6" fmla="*/ 457246 w 914564"/>
                <a:gd name="connsiteY6" fmla="*/ 95868 h 191733"/>
                <a:gd name="connsiteX7" fmla="*/ 123871 w 914564"/>
                <a:gd name="connsiteY7" fmla="*/ 191118 h 191733"/>
                <a:gd name="connsiteX8" fmla="*/ 46 w 914564"/>
                <a:gd name="connsiteY8" fmla="*/ 100570 h 191733"/>
                <a:gd name="connsiteX0" fmla="*/ 46 w 914564"/>
                <a:gd name="connsiteY0" fmla="*/ 100570 h 191747"/>
                <a:gd name="connsiteX1" fmla="*/ 114346 w 914564"/>
                <a:gd name="connsiteY1" fmla="*/ 616 h 191747"/>
                <a:gd name="connsiteX2" fmla="*/ 457246 w 914564"/>
                <a:gd name="connsiteY2" fmla="*/ 95748 h 191747"/>
                <a:gd name="connsiteX3" fmla="*/ 812052 w 914564"/>
                <a:gd name="connsiteY3" fmla="*/ 615 h 191747"/>
                <a:gd name="connsiteX4" fmla="*/ 914446 w 914564"/>
                <a:gd name="connsiteY4" fmla="*/ 100570 h 191747"/>
                <a:gd name="connsiteX5" fmla="*/ 807288 w 914564"/>
                <a:gd name="connsiteY5" fmla="*/ 188736 h 191747"/>
                <a:gd name="connsiteX6" fmla="*/ 474447 w 914564"/>
                <a:gd name="connsiteY6" fmla="*/ 98249 h 191747"/>
                <a:gd name="connsiteX7" fmla="*/ 123871 w 914564"/>
                <a:gd name="connsiteY7" fmla="*/ 191118 h 191747"/>
                <a:gd name="connsiteX8" fmla="*/ 46 w 914564"/>
                <a:gd name="connsiteY8" fmla="*/ 100570 h 191747"/>
                <a:gd name="connsiteX0" fmla="*/ 46 w 914564"/>
                <a:gd name="connsiteY0" fmla="*/ 100582 h 191759"/>
                <a:gd name="connsiteX1" fmla="*/ 114346 w 914564"/>
                <a:gd name="connsiteY1" fmla="*/ 628 h 191759"/>
                <a:gd name="connsiteX2" fmla="*/ 477314 w 914564"/>
                <a:gd name="connsiteY2" fmla="*/ 93379 h 191759"/>
                <a:gd name="connsiteX3" fmla="*/ 812052 w 914564"/>
                <a:gd name="connsiteY3" fmla="*/ 627 h 191759"/>
                <a:gd name="connsiteX4" fmla="*/ 914446 w 914564"/>
                <a:gd name="connsiteY4" fmla="*/ 100582 h 191759"/>
                <a:gd name="connsiteX5" fmla="*/ 807288 w 914564"/>
                <a:gd name="connsiteY5" fmla="*/ 188748 h 191759"/>
                <a:gd name="connsiteX6" fmla="*/ 474447 w 914564"/>
                <a:gd name="connsiteY6" fmla="*/ 98261 h 191759"/>
                <a:gd name="connsiteX7" fmla="*/ 123871 w 914564"/>
                <a:gd name="connsiteY7" fmla="*/ 191130 h 191759"/>
                <a:gd name="connsiteX8" fmla="*/ 46 w 914564"/>
                <a:gd name="connsiteY8" fmla="*/ 100582 h 191759"/>
                <a:gd name="connsiteX0" fmla="*/ 46 w 914564"/>
                <a:gd name="connsiteY0" fmla="*/ 100582 h 191773"/>
                <a:gd name="connsiteX1" fmla="*/ 114346 w 914564"/>
                <a:gd name="connsiteY1" fmla="*/ 628 h 191773"/>
                <a:gd name="connsiteX2" fmla="*/ 477314 w 914564"/>
                <a:gd name="connsiteY2" fmla="*/ 93379 h 191773"/>
                <a:gd name="connsiteX3" fmla="*/ 812052 w 914564"/>
                <a:gd name="connsiteY3" fmla="*/ 627 h 191773"/>
                <a:gd name="connsiteX4" fmla="*/ 914446 w 914564"/>
                <a:gd name="connsiteY4" fmla="*/ 100582 h 191773"/>
                <a:gd name="connsiteX5" fmla="*/ 807288 w 914564"/>
                <a:gd name="connsiteY5" fmla="*/ 188748 h 191773"/>
                <a:gd name="connsiteX6" fmla="*/ 471580 w 914564"/>
                <a:gd name="connsiteY6" fmla="*/ 100643 h 191773"/>
                <a:gd name="connsiteX7" fmla="*/ 123871 w 914564"/>
                <a:gd name="connsiteY7" fmla="*/ 191130 h 191773"/>
                <a:gd name="connsiteX8" fmla="*/ 46 w 914564"/>
                <a:gd name="connsiteY8" fmla="*/ 100582 h 191773"/>
                <a:gd name="connsiteX0" fmla="*/ 46 w 914564"/>
                <a:gd name="connsiteY0" fmla="*/ 100582 h 191745"/>
                <a:gd name="connsiteX1" fmla="*/ 114346 w 914564"/>
                <a:gd name="connsiteY1" fmla="*/ 628 h 191745"/>
                <a:gd name="connsiteX2" fmla="*/ 477314 w 914564"/>
                <a:gd name="connsiteY2" fmla="*/ 93379 h 191745"/>
                <a:gd name="connsiteX3" fmla="*/ 812052 w 914564"/>
                <a:gd name="connsiteY3" fmla="*/ 627 h 191745"/>
                <a:gd name="connsiteX4" fmla="*/ 914446 w 914564"/>
                <a:gd name="connsiteY4" fmla="*/ 100582 h 191745"/>
                <a:gd name="connsiteX5" fmla="*/ 807288 w 914564"/>
                <a:gd name="connsiteY5" fmla="*/ 188748 h 191745"/>
                <a:gd name="connsiteX6" fmla="*/ 471580 w 914564"/>
                <a:gd name="connsiteY6" fmla="*/ 95880 h 191745"/>
                <a:gd name="connsiteX7" fmla="*/ 123871 w 914564"/>
                <a:gd name="connsiteY7" fmla="*/ 191130 h 191745"/>
                <a:gd name="connsiteX8" fmla="*/ 46 w 914564"/>
                <a:gd name="connsiteY8" fmla="*/ 100582 h 191745"/>
                <a:gd name="connsiteX0" fmla="*/ 46 w 914564"/>
                <a:gd name="connsiteY0" fmla="*/ 100570 h 191733"/>
                <a:gd name="connsiteX1" fmla="*/ 114346 w 914564"/>
                <a:gd name="connsiteY1" fmla="*/ 616 h 191733"/>
                <a:gd name="connsiteX2" fmla="*/ 467280 w 914564"/>
                <a:gd name="connsiteY2" fmla="*/ 95748 h 191733"/>
                <a:gd name="connsiteX3" fmla="*/ 812052 w 914564"/>
                <a:gd name="connsiteY3" fmla="*/ 615 h 191733"/>
                <a:gd name="connsiteX4" fmla="*/ 914446 w 914564"/>
                <a:gd name="connsiteY4" fmla="*/ 100570 h 191733"/>
                <a:gd name="connsiteX5" fmla="*/ 807288 w 914564"/>
                <a:gd name="connsiteY5" fmla="*/ 188736 h 191733"/>
                <a:gd name="connsiteX6" fmla="*/ 471580 w 914564"/>
                <a:gd name="connsiteY6" fmla="*/ 95868 h 191733"/>
                <a:gd name="connsiteX7" fmla="*/ 123871 w 914564"/>
                <a:gd name="connsiteY7" fmla="*/ 191118 h 191733"/>
                <a:gd name="connsiteX8" fmla="*/ 46 w 914564"/>
                <a:gd name="connsiteY8" fmla="*/ 100570 h 191733"/>
                <a:gd name="connsiteX0" fmla="*/ 1 w 914519"/>
                <a:gd name="connsiteY0" fmla="*/ 100570 h 191733"/>
                <a:gd name="connsiteX1" fmla="*/ 124335 w 914519"/>
                <a:gd name="connsiteY1" fmla="*/ 616 h 191733"/>
                <a:gd name="connsiteX2" fmla="*/ 467235 w 914519"/>
                <a:gd name="connsiteY2" fmla="*/ 95748 h 191733"/>
                <a:gd name="connsiteX3" fmla="*/ 812007 w 914519"/>
                <a:gd name="connsiteY3" fmla="*/ 615 h 191733"/>
                <a:gd name="connsiteX4" fmla="*/ 914401 w 914519"/>
                <a:gd name="connsiteY4" fmla="*/ 100570 h 191733"/>
                <a:gd name="connsiteX5" fmla="*/ 807243 w 914519"/>
                <a:gd name="connsiteY5" fmla="*/ 188736 h 191733"/>
                <a:gd name="connsiteX6" fmla="*/ 471535 w 914519"/>
                <a:gd name="connsiteY6" fmla="*/ 95868 h 191733"/>
                <a:gd name="connsiteX7" fmla="*/ 123826 w 914519"/>
                <a:gd name="connsiteY7" fmla="*/ 191118 h 191733"/>
                <a:gd name="connsiteX8" fmla="*/ 1 w 914519"/>
                <a:gd name="connsiteY8" fmla="*/ 100570 h 191733"/>
                <a:gd name="connsiteX0" fmla="*/ 1 w 914519"/>
                <a:gd name="connsiteY0" fmla="*/ 100570 h 191733"/>
                <a:gd name="connsiteX1" fmla="*/ 124335 w 914519"/>
                <a:gd name="connsiteY1" fmla="*/ 616 h 191733"/>
                <a:gd name="connsiteX2" fmla="*/ 467235 w 914519"/>
                <a:gd name="connsiteY2" fmla="*/ 95748 h 191733"/>
                <a:gd name="connsiteX3" fmla="*/ 804839 w 914519"/>
                <a:gd name="connsiteY3" fmla="*/ 615 h 191733"/>
                <a:gd name="connsiteX4" fmla="*/ 914401 w 914519"/>
                <a:gd name="connsiteY4" fmla="*/ 100570 h 191733"/>
                <a:gd name="connsiteX5" fmla="*/ 807243 w 914519"/>
                <a:gd name="connsiteY5" fmla="*/ 188736 h 191733"/>
                <a:gd name="connsiteX6" fmla="*/ 471535 w 914519"/>
                <a:gd name="connsiteY6" fmla="*/ 95868 h 191733"/>
                <a:gd name="connsiteX7" fmla="*/ 123826 w 914519"/>
                <a:gd name="connsiteY7" fmla="*/ 191118 h 191733"/>
                <a:gd name="connsiteX8" fmla="*/ 1 w 914519"/>
                <a:gd name="connsiteY8" fmla="*/ 100570 h 191733"/>
                <a:gd name="connsiteX0" fmla="*/ 18 w 914536"/>
                <a:gd name="connsiteY0" fmla="*/ 100570 h 189363"/>
                <a:gd name="connsiteX1" fmla="*/ 124352 w 914536"/>
                <a:gd name="connsiteY1" fmla="*/ 616 h 189363"/>
                <a:gd name="connsiteX2" fmla="*/ 467252 w 914536"/>
                <a:gd name="connsiteY2" fmla="*/ 95748 h 189363"/>
                <a:gd name="connsiteX3" fmla="*/ 804856 w 914536"/>
                <a:gd name="connsiteY3" fmla="*/ 615 h 189363"/>
                <a:gd name="connsiteX4" fmla="*/ 914418 w 914536"/>
                <a:gd name="connsiteY4" fmla="*/ 100570 h 189363"/>
                <a:gd name="connsiteX5" fmla="*/ 807260 w 914536"/>
                <a:gd name="connsiteY5" fmla="*/ 188736 h 189363"/>
                <a:gd name="connsiteX6" fmla="*/ 471552 w 914536"/>
                <a:gd name="connsiteY6" fmla="*/ 95868 h 189363"/>
                <a:gd name="connsiteX7" fmla="*/ 118109 w 914536"/>
                <a:gd name="connsiteY7" fmla="*/ 188737 h 189363"/>
                <a:gd name="connsiteX8" fmla="*/ 18 w 914536"/>
                <a:gd name="connsiteY8" fmla="*/ 100570 h 189363"/>
                <a:gd name="connsiteX0" fmla="*/ 2 w 914520"/>
                <a:gd name="connsiteY0" fmla="*/ 100570 h 189363"/>
                <a:gd name="connsiteX1" fmla="*/ 124336 w 914520"/>
                <a:gd name="connsiteY1" fmla="*/ 616 h 189363"/>
                <a:gd name="connsiteX2" fmla="*/ 467236 w 914520"/>
                <a:gd name="connsiteY2" fmla="*/ 95748 h 189363"/>
                <a:gd name="connsiteX3" fmla="*/ 804840 w 914520"/>
                <a:gd name="connsiteY3" fmla="*/ 615 h 189363"/>
                <a:gd name="connsiteX4" fmla="*/ 914402 w 914520"/>
                <a:gd name="connsiteY4" fmla="*/ 100570 h 189363"/>
                <a:gd name="connsiteX5" fmla="*/ 807244 w 914520"/>
                <a:gd name="connsiteY5" fmla="*/ 188736 h 189363"/>
                <a:gd name="connsiteX6" fmla="*/ 471536 w 914520"/>
                <a:gd name="connsiteY6" fmla="*/ 95868 h 189363"/>
                <a:gd name="connsiteX7" fmla="*/ 122394 w 914520"/>
                <a:gd name="connsiteY7" fmla="*/ 188737 h 189363"/>
                <a:gd name="connsiteX8" fmla="*/ 2 w 914520"/>
                <a:gd name="connsiteY8" fmla="*/ 100570 h 189363"/>
                <a:gd name="connsiteX0" fmla="*/ 393 w 914911"/>
                <a:gd name="connsiteY0" fmla="*/ 103512 h 192305"/>
                <a:gd name="connsiteX1" fmla="*/ 98746 w 914911"/>
                <a:gd name="connsiteY1" fmla="*/ 600 h 192305"/>
                <a:gd name="connsiteX2" fmla="*/ 467627 w 914911"/>
                <a:gd name="connsiteY2" fmla="*/ 98690 h 192305"/>
                <a:gd name="connsiteX3" fmla="*/ 805231 w 914911"/>
                <a:gd name="connsiteY3" fmla="*/ 3557 h 192305"/>
                <a:gd name="connsiteX4" fmla="*/ 914793 w 914911"/>
                <a:gd name="connsiteY4" fmla="*/ 103512 h 192305"/>
                <a:gd name="connsiteX5" fmla="*/ 807635 w 914911"/>
                <a:gd name="connsiteY5" fmla="*/ 191678 h 192305"/>
                <a:gd name="connsiteX6" fmla="*/ 471927 w 914911"/>
                <a:gd name="connsiteY6" fmla="*/ 98810 h 192305"/>
                <a:gd name="connsiteX7" fmla="*/ 122785 w 914911"/>
                <a:gd name="connsiteY7" fmla="*/ 191679 h 192305"/>
                <a:gd name="connsiteX8" fmla="*/ 393 w 914911"/>
                <a:gd name="connsiteY8" fmla="*/ 103512 h 192305"/>
                <a:gd name="connsiteX0" fmla="*/ 3 w 914521"/>
                <a:gd name="connsiteY0" fmla="*/ 103512 h 195249"/>
                <a:gd name="connsiteX1" fmla="*/ 98356 w 914521"/>
                <a:gd name="connsiteY1" fmla="*/ 600 h 195249"/>
                <a:gd name="connsiteX2" fmla="*/ 467237 w 914521"/>
                <a:gd name="connsiteY2" fmla="*/ 98690 h 195249"/>
                <a:gd name="connsiteX3" fmla="*/ 804841 w 914521"/>
                <a:gd name="connsiteY3" fmla="*/ 3557 h 195249"/>
                <a:gd name="connsiteX4" fmla="*/ 914403 w 914521"/>
                <a:gd name="connsiteY4" fmla="*/ 103512 h 195249"/>
                <a:gd name="connsiteX5" fmla="*/ 807245 w 914521"/>
                <a:gd name="connsiteY5" fmla="*/ 191678 h 195249"/>
                <a:gd name="connsiteX6" fmla="*/ 471537 w 914521"/>
                <a:gd name="connsiteY6" fmla="*/ 98810 h 195249"/>
                <a:gd name="connsiteX7" fmla="*/ 96414 w 914521"/>
                <a:gd name="connsiteY7" fmla="*/ 194637 h 195249"/>
                <a:gd name="connsiteX8" fmla="*/ 3 w 914521"/>
                <a:gd name="connsiteY8" fmla="*/ 103512 h 195249"/>
                <a:gd name="connsiteX0" fmla="*/ 3 w 914948"/>
                <a:gd name="connsiteY0" fmla="*/ 103512 h 195249"/>
                <a:gd name="connsiteX1" fmla="*/ 98356 w 914948"/>
                <a:gd name="connsiteY1" fmla="*/ 600 h 195249"/>
                <a:gd name="connsiteX2" fmla="*/ 467237 w 914948"/>
                <a:gd name="connsiteY2" fmla="*/ 98690 h 195249"/>
                <a:gd name="connsiteX3" fmla="*/ 804841 w 914948"/>
                <a:gd name="connsiteY3" fmla="*/ 3557 h 195249"/>
                <a:gd name="connsiteX4" fmla="*/ 914403 w 914948"/>
                <a:gd name="connsiteY4" fmla="*/ 103512 h 195249"/>
                <a:gd name="connsiteX5" fmla="*/ 838422 w 914948"/>
                <a:gd name="connsiteY5" fmla="*/ 191678 h 195249"/>
                <a:gd name="connsiteX6" fmla="*/ 471537 w 914948"/>
                <a:gd name="connsiteY6" fmla="*/ 98810 h 195249"/>
                <a:gd name="connsiteX7" fmla="*/ 96414 w 914948"/>
                <a:gd name="connsiteY7" fmla="*/ 194637 h 195249"/>
                <a:gd name="connsiteX8" fmla="*/ 3 w 914948"/>
                <a:gd name="connsiteY8" fmla="*/ 103512 h 195249"/>
                <a:gd name="connsiteX0" fmla="*/ 3 w 914948"/>
                <a:gd name="connsiteY0" fmla="*/ 106457 h 198194"/>
                <a:gd name="connsiteX1" fmla="*/ 98356 w 914948"/>
                <a:gd name="connsiteY1" fmla="*/ 3545 h 198194"/>
                <a:gd name="connsiteX2" fmla="*/ 467237 w 914948"/>
                <a:gd name="connsiteY2" fmla="*/ 101635 h 198194"/>
                <a:gd name="connsiteX3" fmla="*/ 833420 w 914948"/>
                <a:gd name="connsiteY3" fmla="*/ 585 h 198194"/>
                <a:gd name="connsiteX4" fmla="*/ 914403 w 914948"/>
                <a:gd name="connsiteY4" fmla="*/ 106457 h 198194"/>
                <a:gd name="connsiteX5" fmla="*/ 838422 w 914948"/>
                <a:gd name="connsiteY5" fmla="*/ 194623 h 198194"/>
                <a:gd name="connsiteX6" fmla="*/ 471537 w 914948"/>
                <a:gd name="connsiteY6" fmla="*/ 101755 h 198194"/>
                <a:gd name="connsiteX7" fmla="*/ 96414 w 914948"/>
                <a:gd name="connsiteY7" fmla="*/ 197582 h 198194"/>
                <a:gd name="connsiteX8" fmla="*/ 3 w 914948"/>
                <a:gd name="connsiteY8" fmla="*/ 106457 h 198194"/>
                <a:gd name="connsiteX0" fmla="*/ 3 w 914633"/>
                <a:gd name="connsiteY0" fmla="*/ 106457 h 198196"/>
                <a:gd name="connsiteX1" fmla="*/ 98356 w 914633"/>
                <a:gd name="connsiteY1" fmla="*/ 3545 h 198196"/>
                <a:gd name="connsiteX2" fmla="*/ 467237 w 914633"/>
                <a:gd name="connsiteY2" fmla="*/ 101635 h 198196"/>
                <a:gd name="connsiteX3" fmla="*/ 833420 w 914633"/>
                <a:gd name="connsiteY3" fmla="*/ 585 h 198196"/>
                <a:gd name="connsiteX4" fmla="*/ 914403 w 914633"/>
                <a:gd name="connsiteY4" fmla="*/ 106457 h 198196"/>
                <a:gd name="connsiteX5" fmla="*/ 825431 w 914633"/>
                <a:gd name="connsiteY5" fmla="*/ 191664 h 198196"/>
                <a:gd name="connsiteX6" fmla="*/ 471537 w 914633"/>
                <a:gd name="connsiteY6" fmla="*/ 101755 h 198196"/>
                <a:gd name="connsiteX7" fmla="*/ 96414 w 914633"/>
                <a:gd name="connsiteY7" fmla="*/ 197582 h 198196"/>
                <a:gd name="connsiteX8" fmla="*/ 3 w 914633"/>
                <a:gd name="connsiteY8" fmla="*/ 106457 h 198196"/>
                <a:gd name="connsiteX0" fmla="*/ 3 w 914633"/>
                <a:gd name="connsiteY0" fmla="*/ 106457 h 198197"/>
                <a:gd name="connsiteX1" fmla="*/ 98356 w 914633"/>
                <a:gd name="connsiteY1" fmla="*/ 3545 h 198197"/>
                <a:gd name="connsiteX2" fmla="*/ 467237 w 914633"/>
                <a:gd name="connsiteY2" fmla="*/ 101635 h 198197"/>
                <a:gd name="connsiteX3" fmla="*/ 820430 w 914633"/>
                <a:gd name="connsiteY3" fmla="*/ 585 h 198197"/>
                <a:gd name="connsiteX4" fmla="*/ 914403 w 914633"/>
                <a:gd name="connsiteY4" fmla="*/ 106457 h 198197"/>
                <a:gd name="connsiteX5" fmla="*/ 825431 w 914633"/>
                <a:gd name="connsiteY5" fmla="*/ 191664 h 198197"/>
                <a:gd name="connsiteX6" fmla="*/ 471537 w 914633"/>
                <a:gd name="connsiteY6" fmla="*/ 101755 h 198197"/>
                <a:gd name="connsiteX7" fmla="*/ 96414 w 914633"/>
                <a:gd name="connsiteY7" fmla="*/ 197582 h 198197"/>
                <a:gd name="connsiteX8" fmla="*/ 3 w 914633"/>
                <a:gd name="connsiteY8" fmla="*/ 106457 h 198197"/>
                <a:gd name="connsiteX0" fmla="*/ 3 w 914568"/>
                <a:gd name="connsiteY0" fmla="*/ 106457 h 198197"/>
                <a:gd name="connsiteX1" fmla="*/ 98356 w 914568"/>
                <a:gd name="connsiteY1" fmla="*/ 3545 h 198197"/>
                <a:gd name="connsiteX2" fmla="*/ 467237 w 914568"/>
                <a:gd name="connsiteY2" fmla="*/ 101635 h 198197"/>
                <a:gd name="connsiteX3" fmla="*/ 820430 w 914568"/>
                <a:gd name="connsiteY3" fmla="*/ 585 h 198197"/>
                <a:gd name="connsiteX4" fmla="*/ 914403 w 914568"/>
                <a:gd name="connsiteY4" fmla="*/ 106457 h 198197"/>
                <a:gd name="connsiteX5" fmla="*/ 817636 w 914568"/>
                <a:gd name="connsiteY5" fmla="*/ 191664 h 198197"/>
                <a:gd name="connsiteX6" fmla="*/ 471537 w 914568"/>
                <a:gd name="connsiteY6" fmla="*/ 101755 h 198197"/>
                <a:gd name="connsiteX7" fmla="*/ 96414 w 914568"/>
                <a:gd name="connsiteY7" fmla="*/ 197582 h 198197"/>
                <a:gd name="connsiteX8" fmla="*/ 3 w 914568"/>
                <a:gd name="connsiteY8" fmla="*/ 106457 h 198197"/>
                <a:gd name="connsiteX0" fmla="*/ 3 w 911987"/>
                <a:gd name="connsiteY0" fmla="*/ 106457 h 198197"/>
                <a:gd name="connsiteX1" fmla="*/ 98356 w 911987"/>
                <a:gd name="connsiteY1" fmla="*/ 3545 h 198197"/>
                <a:gd name="connsiteX2" fmla="*/ 467237 w 911987"/>
                <a:gd name="connsiteY2" fmla="*/ 101635 h 198197"/>
                <a:gd name="connsiteX3" fmla="*/ 820430 w 911987"/>
                <a:gd name="connsiteY3" fmla="*/ 585 h 198197"/>
                <a:gd name="connsiteX4" fmla="*/ 911805 w 911987"/>
                <a:gd name="connsiteY4" fmla="*/ 97580 h 198197"/>
                <a:gd name="connsiteX5" fmla="*/ 817636 w 911987"/>
                <a:gd name="connsiteY5" fmla="*/ 191664 h 198197"/>
                <a:gd name="connsiteX6" fmla="*/ 471537 w 911987"/>
                <a:gd name="connsiteY6" fmla="*/ 101755 h 198197"/>
                <a:gd name="connsiteX7" fmla="*/ 96414 w 911987"/>
                <a:gd name="connsiteY7" fmla="*/ 197582 h 198197"/>
                <a:gd name="connsiteX8" fmla="*/ 3 w 911987"/>
                <a:gd name="connsiteY8" fmla="*/ 106457 h 198197"/>
                <a:gd name="connsiteX0" fmla="*/ 3 w 911987"/>
                <a:gd name="connsiteY0" fmla="*/ 97581 h 198197"/>
                <a:gd name="connsiteX1" fmla="*/ 98356 w 911987"/>
                <a:gd name="connsiteY1" fmla="*/ 3545 h 198197"/>
                <a:gd name="connsiteX2" fmla="*/ 467237 w 911987"/>
                <a:gd name="connsiteY2" fmla="*/ 101635 h 198197"/>
                <a:gd name="connsiteX3" fmla="*/ 820430 w 911987"/>
                <a:gd name="connsiteY3" fmla="*/ 585 h 198197"/>
                <a:gd name="connsiteX4" fmla="*/ 911805 w 911987"/>
                <a:gd name="connsiteY4" fmla="*/ 97580 h 198197"/>
                <a:gd name="connsiteX5" fmla="*/ 817636 w 911987"/>
                <a:gd name="connsiteY5" fmla="*/ 191664 h 198197"/>
                <a:gd name="connsiteX6" fmla="*/ 471537 w 911987"/>
                <a:gd name="connsiteY6" fmla="*/ 101755 h 198197"/>
                <a:gd name="connsiteX7" fmla="*/ 96414 w 911987"/>
                <a:gd name="connsiteY7" fmla="*/ 197582 h 198197"/>
                <a:gd name="connsiteX8" fmla="*/ 3 w 911987"/>
                <a:gd name="connsiteY8" fmla="*/ 97581 h 198197"/>
                <a:gd name="connsiteX0" fmla="*/ 3 w 914586"/>
                <a:gd name="connsiteY0" fmla="*/ 100654 h 198197"/>
                <a:gd name="connsiteX1" fmla="*/ 100955 w 914586"/>
                <a:gd name="connsiteY1" fmla="*/ 3545 h 198197"/>
                <a:gd name="connsiteX2" fmla="*/ 469836 w 914586"/>
                <a:gd name="connsiteY2" fmla="*/ 101635 h 198197"/>
                <a:gd name="connsiteX3" fmla="*/ 823029 w 914586"/>
                <a:gd name="connsiteY3" fmla="*/ 585 h 198197"/>
                <a:gd name="connsiteX4" fmla="*/ 914404 w 914586"/>
                <a:gd name="connsiteY4" fmla="*/ 97580 h 198197"/>
                <a:gd name="connsiteX5" fmla="*/ 820235 w 914586"/>
                <a:gd name="connsiteY5" fmla="*/ 191664 h 198197"/>
                <a:gd name="connsiteX6" fmla="*/ 474136 w 914586"/>
                <a:gd name="connsiteY6" fmla="*/ 101755 h 198197"/>
                <a:gd name="connsiteX7" fmla="*/ 99013 w 914586"/>
                <a:gd name="connsiteY7" fmla="*/ 197582 h 198197"/>
                <a:gd name="connsiteX8" fmla="*/ 3 w 914586"/>
                <a:gd name="connsiteY8" fmla="*/ 100654 h 198197"/>
                <a:gd name="connsiteX0" fmla="*/ 3 w 917167"/>
                <a:gd name="connsiteY0" fmla="*/ 100654 h 198197"/>
                <a:gd name="connsiteX1" fmla="*/ 100955 w 917167"/>
                <a:gd name="connsiteY1" fmla="*/ 3545 h 198197"/>
                <a:gd name="connsiteX2" fmla="*/ 469836 w 917167"/>
                <a:gd name="connsiteY2" fmla="*/ 101635 h 198197"/>
                <a:gd name="connsiteX3" fmla="*/ 823029 w 917167"/>
                <a:gd name="connsiteY3" fmla="*/ 585 h 198197"/>
                <a:gd name="connsiteX4" fmla="*/ 917002 w 917167"/>
                <a:gd name="connsiteY4" fmla="*/ 101677 h 198197"/>
                <a:gd name="connsiteX5" fmla="*/ 820235 w 917167"/>
                <a:gd name="connsiteY5" fmla="*/ 191664 h 198197"/>
                <a:gd name="connsiteX6" fmla="*/ 474136 w 917167"/>
                <a:gd name="connsiteY6" fmla="*/ 101755 h 198197"/>
                <a:gd name="connsiteX7" fmla="*/ 99013 w 917167"/>
                <a:gd name="connsiteY7" fmla="*/ 197582 h 198197"/>
                <a:gd name="connsiteX8" fmla="*/ 3 w 917167"/>
                <a:gd name="connsiteY8" fmla="*/ 100654 h 198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7167" h="198197">
                  <a:moveTo>
                    <a:pt x="3" y="100654"/>
                  </a:moveTo>
                  <a:cubicBezTo>
                    <a:pt x="327" y="68315"/>
                    <a:pt x="24755" y="13080"/>
                    <a:pt x="100955" y="3545"/>
                  </a:cubicBezTo>
                  <a:cubicBezTo>
                    <a:pt x="177155" y="-5990"/>
                    <a:pt x="349490" y="102128"/>
                    <a:pt x="469836" y="101635"/>
                  </a:cubicBezTo>
                  <a:cubicBezTo>
                    <a:pt x="590182" y="101142"/>
                    <a:pt x="746829" y="-8950"/>
                    <a:pt x="823029" y="585"/>
                  </a:cubicBezTo>
                  <a:cubicBezTo>
                    <a:pt x="899229" y="10120"/>
                    <a:pt x="914621" y="79452"/>
                    <a:pt x="917002" y="101677"/>
                  </a:cubicBezTo>
                  <a:cubicBezTo>
                    <a:pt x="919383" y="123902"/>
                    <a:pt x="896435" y="182129"/>
                    <a:pt x="820235" y="191664"/>
                  </a:cubicBezTo>
                  <a:cubicBezTo>
                    <a:pt x="744035" y="201199"/>
                    <a:pt x="594340" y="100769"/>
                    <a:pt x="474136" y="101755"/>
                  </a:cubicBezTo>
                  <a:cubicBezTo>
                    <a:pt x="353932" y="102741"/>
                    <a:pt x="175213" y="207117"/>
                    <a:pt x="99013" y="197582"/>
                  </a:cubicBezTo>
                  <a:cubicBezTo>
                    <a:pt x="22813" y="188047"/>
                    <a:pt x="-321" y="132993"/>
                    <a:pt x="3" y="100654"/>
                  </a:cubicBezTo>
                  <a:close/>
                </a:path>
              </a:pathLst>
            </a:custGeom>
            <a:solidFill>
              <a:srgbClr val="FBFE7E"/>
            </a:solidFill>
            <a:ln>
              <a:solidFill>
                <a:srgbClr val="E164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77" name="Oval 23"/>
            <p:cNvSpPr/>
            <p:nvPr/>
          </p:nvSpPr>
          <p:spPr>
            <a:xfrm rot="5400000">
              <a:off x="5516288" y="1422248"/>
              <a:ext cx="562857" cy="104786"/>
            </a:xfrm>
            <a:custGeom>
              <a:avLst/>
              <a:gdLst>
                <a:gd name="connsiteX0" fmla="*/ 0 w 914400"/>
                <a:gd name="connsiteY0" fmla="*/ 57210 h 114419"/>
                <a:gd name="connsiteX1" fmla="*/ 457200 w 914400"/>
                <a:gd name="connsiteY1" fmla="*/ 0 h 114419"/>
                <a:gd name="connsiteX2" fmla="*/ 914400 w 914400"/>
                <a:gd name="connsiteY2" fmla="*/ 57210 h 114419"/>
                <a:gd name="connsiteX3" fmla="*/ 457200 w 914400"/>
                <a:gd name="connsiteY3" fmla="*/ 114420 h 114419"/>
                <a:gd name="connsiteX4" fmla="*/ 0 w 914400"/>
                <a:gd name="connsiteY4" fmla="*/ 57210 h 114419"/>
                <a:gd name="connsiteX0" fmla="*/ 9508 w 923908"/>
                <a:gd name="connsiteY0" fmla="*/ 57210 h 124600"/>
                <a:gd name="connsiteX1" fmla="*/ 466708 w 923908"/>
                <a:gd name="connsiteY1" fmla="*/ 0 h 124600"/>
                <a:gd name="connsiteX2" fmla="*/ 923908 w 923908"/>
                <a:gd name="connsiteY2" fmla="*/ 57210 h 124600"/>
                <a:gd name="connsiteX3" fmla="*/ 466708 w 923908"/>
                <a:gd name="connsiteY3" fmla="*/ 114420 h 124600"/>
                <a:gd name="connsiteX4" fmla="*/ 180958 w 923908"/>
                <a:gd name="connsiteY4" fmla="*/ 119182 h 124600"/>
                <a:gd name="connsiteX5" fmla="*/ 9508 w 923908"/>
                <a:gd name="connsiteY5" fmla="*/ 57210 h 124600"/>
                <a:gd name="connsiteX0" fmla="*/ 9508 w 927241"/>
                <a:gd name="connsiteY0" fmla="*/ 57210 h 153918"/>
                <a:gd name="connsiteX1" fmla="*/ 466708 w 927241"/>
                <a:gd name="connsiteY1" fmla="*/ 0 h 153918"/>
                <a:gd name="connsiteX2" fmla="*/ 923908 w 927241"/>
                <a:gd name="connsiteY2" fmla="*/ 57210 h 153918"/>
                <a:gd name="connsiteX3" fmla="*/ 685783 w 927241"/>
                <a:gd name="connsiteY3" fmla="*/ 152518 h 153918"/>
                <a:gd name="connsiteX4" fmla="*/ 466708 w 927241"/>
                <a:gd name="connsiteY4" fmla="*/ 114420 h 153918"/>
                <a:gd name="connsiteX5" fmla="*/ 180958 w 927241"/>
                <a:gd name="connsiteY5" fmla="*/ 119182 h 153918"/>
                <a:gd name="connsiteX6" fmla="*/ 9508 w 927241"/>
                <a:gd name="connsiteY6" fmla="*/ 57210 h 153918"/>
                <a:gd name="connsiteX0" fmla="*/ 8573 w 926306"/>
                <a:gd name="connsiteY0" fmla="*/ 57210 h 163144"/>
                <a:gd name="connsiteX1" fmla="*/ 465773 w 926306"/>
                <a:gd name="connsiteY1" fmla="*/ 0 h 163144"/>
                <a:gd name="connsiteX2" fmla="*/ 922973 w 926306"/>
                <a:gd name="connsiteY2" fmla="*/ 57210 h 163144"/>
                <a:gd name="connsiteX3" fmla="*/ 684848 w 926306"/>
                <a:gd name="connsiteY3" fmla="*/ 152518 h 163144"/>
                <a:gd name="connsiteX4" fmla="*/ 465773 w 926306"/>
                <a:gd name="connsiteY4" fmla="*/ 114420 h 163144"/>
                <a:gd name="connsiteX5" fmla="*/ 189548 w 926306"/>
                <a:gd name="connsiteY5" fmla="*/ 162045 h 163144"/>
                <a:gd name="connsiteX6" fmla="*/ 8573 w 926306"/>
                <a:gd name="connsiteY6" fmla="*/ 57210 h 163144"/>
                <a:gd name="connsiteX0" fmla="*/ 0 w 917733"/>
                <a:gd name="connsiteY0" fmla="*/ 134261 h 240195"/>
                <a:gd name="connsiteX1" fmla="*/ 180975 w 917733"/>
                <a:gd name="connsiteY1" fmla="*/ 969 h 240195"/>
                <a:gd name="connsiteX2" fmla="*/ 457200 w 917733"/>
                <a:gd name="connsiteY2" fmla="*/ 77051 h 240195"/>
                <a:gd name="connsiteX3" fmla="*/ 914400 w 917733"/>
                <a:gd name="connsiteY3" fmla="*/ 134261 h 240195"/>
                <a:gd name="connsiteX4" fmla="*/ 676275 w 917733"/>
                <a:gd name="connsiteY4" fmla="*/ 229569 h 240195"/>
                <a:gd name="connsiteX5" fmla="*/ 457200 w 917733"/>
                <a:gd name="connsiteY5" fmla="*/ 191471 h 240195"/>
                <a:gd name="connsiteX6" fmla="*/ 180975 w 917733"/>
                <a:gd name="connsiteY6" fmla="*/ 239096 h 240195"/>
                <a:gd name="connsiteX7" fmla="*/ 0 w 917733"/>
                <a:gd name="connsiteY7" fmla="*/ 134261 h 240195"/>
                <a:gd name="connsiteX0" fmla="*/ 0 w 914425"/>
                <a:gd name="connsiteY0" fmla="*/ 134040 h 239974"/>
                <a:gd name="connsiteX1" fmla="*/ 180975 w 914425"/>
                <a:gd name="connsiteY1" fmla="*/ 748 h 239974"/>
                <a:gd name="connsiteX2" fmla="*/ 457200 w 914425"/>
                <a:gd name="connsiteY2" fmla="*/ 76830 h 239974"/>
                <a:gd name="connsiteX3" fmla="*/ 700087 w 914425"/>
                <a:gd name="connsiteY3" fmla="*/ 5511 h 239974"/>
                <a:gd name="connsiteX4" fmla="*/ 914400 w 914425"/>
                <a:gd name="connsiteY4" fmla="*/ 134040 h 239974"/>
                <a:gd name="connsiteX5" fmla="*/ 676275 w 914425"/>
                <a:gd name="connsiteY5" fmla="*/ 229348 h 239974"/>
                <a:gd name="connsiteX6" fmla="*/ 457200 w 914425"/>
                <a:gd name="connsiteY6" fmla="*/ 191250 h 239974"/>
                <a:gd name="connsiteX7" fmla="*/ 180975 w 914425"/>
                <a:gd name="connsiteY7" fmla="*/ 238875 h 239974"/>
                <a:gd name="connsiteX8" fmla="*/ 0 w 914425"/>
                <a:gd name="connsiteY8" fmla="*/ 134040 h 239974"/>
                <a:gd name="connsiteX0" fmla="*/ 0 w 914425"/>
                <a:gd name="connsiteY0" fmla="*/ 134040 h 239525"/>
                <a:gd name="connsiteX1" fmla="*/ 180975 w 914425"/>
                <a:gd name="connsiteY1" fmla="*/ 748 h 239525"/>
                <a:gd name="connsiteX2" fmla="*/ 457200 w 914425"/>
                <a:gd name="connsiteY2" fmla="*/ 76830 h 239525"/>
                <a:gd name="connsiteX3" fmla="*/ 700087 w 914425"/>
                <a:gd name="connsiteY3" fmla="*/ 5511 h 239525"/>
                <a:gd name="connsiteX4" fmla="*/ 914400 w 914425"/>
                <a:gd name="connsiteY4" fmla="*/ 134040 h 239525"/>
                <a:gd name="connsiteX5" fmla="*/ 676275 w 914425"/>
                <a:gd name="connsiteY5" fmla="*/ 229348 h 239525"/>
                <a:gd name="connsiteX6" fmla="*/ 466725 w 914425"/>
                <a:gd name="connsiteY6" fmla="*/ 148388 h 239525"/>
                <a:gd name="connsiteX7" fmla="*/ 180975 w 914425"/>
                <a:gd name="connsiteY7" fmla="*/ 238875 h 239525"/>
                <a:gd name="connsiteX8" fmla="*/ 0 w 914425"/>
                <a:gd name="connsiteY8" fmla="*/ 134040 h 239525"/>
                <a:gd name="connsiteX0" fmla="*/ 0 w 914425"/>
                <a:gd name="connsiteY0" fmla="*/ 133767 h 239252"/>
                <a:gd name="connsiteX1" fmla="*/ 180975 w 914425"/>
                <a:gd name="connsiteY1" fmla="*/ 475 h 239252"/>
                <a:gd name="connsiteX2" fmla="*/ 457200 w 914425"/>
                <a:gd name="connsiteY2" fmla="*/ 128945 h 239252"/>
                <a:gd name="connsiteX3" fmla="*/ 700087 w 914425"/>
                <a:gd name="connsiteY3" fmla="*/ 5238 h 239252"/>
                <a:gd name="connsiteX4" fmla="*/ 914400 w 914425"/>
                <a:gd name="connsiteY4" fmla="*/ 133767 h 239252"/>
                <a:gd name="connsiteX5" fmla="*/ 676275 w 914425"/>
                <a:gd name="connsiteY5" fmla="*/ 229075 h 239252"/>
                <a:gd name="connsiteX6" fmla="*/ 466725 w 914425"/>
                <a:gd name="connsiteY6" fmla="*/ 148115 h 239252"/>
                <a:gd name="connsiteX7" fmla="*/ 180975 w 914425"/>
                <a:gd name="connsiteY7" fmla="*/ 238602 h 239252"/>
                <a:gd name="connsiteX8" fmla="*/ 0 w 914425"/>
                <a:gd name="connsiteY8" fmla="*/ 133767 h 239252"/>
                <a:gd name="connsiteX0" fmla="*/ 0 w 914425"/>
                <a:gd name="connsiteY0" fmla="*/ 133767 h 239152"/>
                <a:gd name="connsiteX1" fmla="*/ 180975 w 914425"/>
                <a:gd name="connsiteY1" fmla="*/ 475 h 239152"/>
                <a:gd name="connsiteX2" fmla="*/ 457200 w 914425"/>
                <a:gd name="connsiteY2" fmla="*/ 128945 h 239152"/>
                <a:gd name="connsiteX3" fmla="*/ 700087 w 914425"/>
                <a:gd name="connsiteY3" fmla="*/ 5238 h 239152"/>
                <a:gd name="connsiteX4" fmla="*/ 914400 w 914425"/>
                <a:gd name="connsiteY4" fmla="*/ 133767 h 239152"/>
                <a:gd name="connsiteX5" fmla="*/ 676275 w 914425"/>
                <a:gd name="connsiteY5" fmla="*/ 229075 h 239152"/>
                <a:gd name="connsiteX6" fmla="*/ 457200 w 914425"/>
                <a:gd name="connsiteY6" fmla="*/ 129065 h 239152"/>
                <a:gd name="connsiteX7" fmla="*/ 180975 w 914425"/>
                <a:gd name="connsiteY7" fmla="*/ 238602 h 239152"/>
                <a:gd name="connsiteX8" fmla="*/ 0 w 914425"/>
                <a:gd name="connsiteY8" fmla="*/ 133767 h 239152"/>
                <a:gd name="connsiteX0" fmla="*/ 1562 w 915987"/>
                <a:gd name="connsiteY0" fmla="*/ 129035 h 234420"/>
                <a:gd name="connsiteX1" fmla="*/ 115862 w 915987"/>
                <a:gd name="connsiteY1" fmla="*/ 29081 h 234420"/>
                <a:gd name="connsiteX2" fmla="*/ 458762 w 915987"/>
                <a:gd name="connsiteY2" fmla="*/ 124213 h 234420"/>
                <a:gd name="connsiteX3" fmla="*/ 701649 w 915987"/>
                <a:gd name="connsiteY3" fmla="*/ 506 h 234420"/>
                <a:gd name="connsiteX4" fmla="*/ 915962 w 915987"/>
                <a:gd name="connsiteY4" fmla="*/ 129035 h 234420"/>
                <a:gd name="connsiteX5" fmla="*/ 677837 w 915987"/>
                <a:gd name="connsiteY5" fmla="*/ 224343 h 234420"/>
                <a:gd name="connsiteX6" fmla="*/ 458762 w 915987"/>
                <a:gd name="connsiteY6" fmla="*/ 124333 h 234420"/>
                <a:gd name="connsiteX7" fmla="*/ 182537 w 915987"/>
                <a:gd name="connsiteY7" fmla="*/ 233870 h 234420"/>
                <a:gd name="connsiteX8" fmla="*/ 1562 w 915987"/>
                <a:gd name="connsiteY8" fmla="*/ 129035 h 234420"/>
                <a:gd name="connsiteX0" fmla="*/ 824 w 915249"/>
                <a:gd name="connsiteY0" fmla="*/ 129035 h 224939"/>
                <a:gd name="connsiteX1" fmla="*/ 115124 w 915249"/>
                <a:gd name="connsiteY1" fmla="*/ 29081 h 224939"/>
                <a:gd name="connsiteX2" fmla="*/ 458024 w 915249"/>
                <a:gd name="connsiteY2" fmla="*/ 124213 h 224939"/>
                <a:gd name="connsiteX3" fmla="*/ 700911 w 915249"/>
                <a:gd name="connsiteY3" fmla="*/ 506 h 224939"/>
                <a:gd name="connsiteX4" fmla="*/ 915224 w 915249"/>
                <a:gd name="connsiteY4" fmla="*/ 129035 h 224939"/>
                <a:gd name="connsiteX5" fmla="*/ 677099 w 915249"/>
                <a:gd name="connsiteY5" fmla="*/ 224343 h 224939"/>
                <a:gd name="connsiteX6" fmla="*/ 458024 w 915249"/>
                <a:gd name="connsiteY6" fmla="*/ 124333 h 224939"/>
                <a:gd name="connsiteX7" fmla="*/ 86549 w 915249"/>
                <a:gd name="connsiteY7" fmla="*/ 214820 h 224939"/>
                <a:gd name="connsiteX8" fmla="*/ 824 w 915249"/>
                <a:gd name="connsiteY8" fmla="*/ 129035 h 224939"/>
                <a:gd name="connsiteX0" fmla="*/ 46 w 914471"/>
                <a:gd name="connsiteY0" fmla="*/ 129035 h 224935"/>
                <a:gd name="connsiteX1" fmla="*/ 114346 w 914471"/>
                <a:gd name="connsiteY1" fmla="*/ 29081 h 224935"/>
                <a:gd name="connsiteX2" fmla="*/ 457246 w 914471"/>
                <a:gd name="connsiteY2" fmla="*/ 124213 h 224935"/>
                <a:gd name="connsiteX3" fmla="*/ 700133 w 914471"/>
                <a:gd name="connsiteY3" fmla="*/ 506 h 224935"/>
                <a:gd name="connsiteX4" fmla="*/ 914446 w 914471"/>
                <a:gd name="connsiteY4" fmla="*/ 129035 h 224935"/>
                <a:gd name="connsiteX5" fmla="*/ 676321 w 914471"/>
                <a:gd name="connsiteY5" fmla="*/ 224343 h 224935"/>
                <a:gd name="connsiteX6" fmla="*/ 457246 w 914471"/>
                <a:gd name="connsiteY6" fmla="*/ 124333 h 224935"/>
                <a:gd name="connsiteX7" fmla="*/ 123871 w 914471"/>
                <a:gd name="connsiteY7" fmla="*/ 219583 h 224935"/>
                <a:gd name="connsiteX8" fmla="*/ 46 w 914471"/>
                <a:gd name="connsiteY8" fmla="*/ 129035 h 224935"/>
                <a:gd name="connsiteX0" fmla="*/ 46 w 914557"/>
                <a:gd name="connsiteY0" fmla="*/ 129035 h 220205"/>
                <a:gd name="connsiteX1" fmla="*/ 114346 w 914557"/>
                <a:gd name="connsiteY1" fmla="*/ 29081 h 220205"/>
                <a:gd name="connsiteX2" fmla="*/ 457246 w 914557"/>
                <a:gd name="connsiteY2" fmla="*/ 124213 h 220205"/>
                <a:gd name="connsiteX3" fmla="*/ 700133 w 914557"/>
                <a:gd name="connsiteY3" fmla="*/ 506 h 220205"/>
                <a:gd name="connsiteX4" fmla="*/ 914446 w 914557"/>
                <a:gd name="connsiteY4" fmla="*/ 129035 h 220205"/>
                <a:gd name="connsiteX5" fmla="*/ 804908 w 914557"/>
                <a:gd name="connsiteY5" fmla="*/ 210056 h 220205"/>
                <a:gd name="connsiteX6" fmla="*/ 457246 w 914557"/>
                <a:gd name="connsiteY6" fmla="*/ 124333 h 220205"/>
                <a:gd name="connsiteX7" fmla="*/ 123871 w 914557"/>
                <a:gd name="connsiteY7" fmla="*/ 219583 h 220205"/>
                <a:gd name="connsiteX8" fmla="*/ 46 w 914557"/>
                <a:gd name="connsiteY8" fmla="*/ 129035 h 220205"/>
                <a:gd name="connsiteX0" fmla="*/ 46 w 914493"/>
                <a:gd name="connsiteY0" fmla="*/ 129035 h 220196"/>
                <a:gd name="connsiteX1" fmla="*/ 114346 w 914493"/>
                <a:gd name="connsiteY1" fmla="*/ 29081 h 220196"/>
                <a:gd name="connsiteX2" fmla="*/ 457246 w 914493"/>
                <a:gd name="connsiteY2" fmla="*/ 124213 h 220196"/>
                <a:gd name="connsiteX3" fmla="*/ 700133 w 914493"/>
                <a:gd name="connsiteY3" fmla="*/ 506 h 220196"/>
                <a:gd name="connsiteX4" fmla="*/ 914446 w 914493"/>
                <a:gd name="connsiteY4" fmla="*/ 129035 h 220196"/>
                <a:gd name="connsiteX5" fmla="*/ 752520 w 914493"/>
                <a:gd name="connsiteY5" fmla="*/ 219581 h 220196"/>
                <a:gd name="connsiteX6" fmla="*/ 457246 w 914493"/>
                <a:gd name="connsiteY6" fmla="*/ 124333 h 220196"/>
                <a:gd name="connsiteX7" fmla="*/ 123871 w 914493"/>
                <a:gd name="connsiteY7" fmla="*/ 219583 h 220196"/>
                <a:gd name="connsiteX8" fmla="*/ 46 w 914493"/>
                <a:gd name="connsiteY8" fmla="*/ 129035 h 220196"/>
                <a:gd name="connsiteX0" fmla="*/ 46 w 914493"/>
                <a:gd name="connsiteY0" fmla="*/ 105310 h 196471"/>
                <a:gd name="connsiteX1" fmla="*/ 114346 w 914493"/>
                <a:gd name="connsiteY1" fmla="*/ 5356 h 196471"/>
                <a:gd name="connsiteX2" fmla="*/ 457246 w 914493"/>
                <a:gd name="connsiteY2" fmla="*/ 100488 h 196471"/>
                <a:gd name="connsiteX3" fmla="*/ 795383 w 914493"/>
                <a:gd name="connsiteY3" fmla="*/ 593 h 196471"/>
                <a:gd name="connsiteX4" fmla="*/ 914446 w 914493"/>
                <a:gd name="connsiteY4" fmla="*/ 105310 h 196471"/>
                <a:gd name="connsiteX5" fmla="*/ 752520 w 914493"/>
                <a:gd name="connsiteY5" fmla="*/ 195856 h 196471"/>
                <a:gd name="connsiteX6" fmla="*/ 457246 w 914493"/>
                <a:gd name="connsiteY6" fmla="*/ 100608 h 196471"/>
                <a:gd name="connsiteX7" fmla="*/ 123871 w 914493"/>
                <a:gd name="connsiteY7" fmla="*/ 195858 h 196471"/>
                <a:gd name="connsiteX8" fmla="*/ 46 w 914493"/>
                <a:gd name="connsiteY8" fmla="*/ 105310 h 196471"/>
                <a:gd name="connsiteX0" fmla="*/ 46 w 914573"/>
                <a:gd name="connsiteY0" fmla="*/ 105310 h 201211"/>
                <a:gd name="connsiteX1" fmla="*/ 114346 w 914573"/>
                <a:gd name="connsiteY1" fmla="*/ 5356 h 201211"/>
                <a:gd name="connsiteX2" fmla="*/ 457246 w 914573"/>
                <a:gd name="connsiteY2" fmla="*/ 100488 h 201211"/>
                <a:gd name="connsiteX3" fmla="*/ 795383 w 914573"/>
                <a:gd name="connsiteY3" fmla="*/ 593 h 201211"/>
                <a:gd name="connsiteX4" fmla="*/ 914446 w 914573"/>
                <a:gd name="connsiteY4" fmla="*/ 105310 h 201211"/>
                <a:gd name="connsiteX5" fmla="*/ 809670 w 914573"/>
                <a:gd name="connsiteY5" fmla="*/ 200619 h 201211"/>
                <a:gd name="connsiteX6" fmla="*/ 457246 w 914573"/>
                <a:gd name="connsiteY6" fmla="*/ 100608 h 201211"/>
                <a:gd name="connsiteX7" fmla="*/ 123871 w 914573"/>
                <a:gd name="connsiteY7" fmla="*/ 195858 h 201211"/>
                <a:gd name="connsiteX8" fmla="*/ 46 w 914573"/>
                <a:gd name="connsiteY8" fmla="*/ 105310 h 201211"/>
                <a:gd name="connsiteX0" fmla="*/ 46 w 914564"/>
                <a:gd name="connsiteY0" fmla="*/ 105310 h 196473"/>
                <a:gd name="connsiteX1" fmla="*/ 114346 w 914564"/>
                <a:gd name="connsiteY1" fmla="*/ 5356 h 196473"/>
                <a:gd name="connsiteX2" fmla="*/ 457246 w 914564"/>
                <a:gd name="connsiteY2" fmla="*/ 100488 h 196473"/>
                <a:gd name="connsiteX3" fmla="*/ 795383 w 914564"/>
                <a:gd name="connsiteY3" fmla="*/ 593 h 196473"/>
                <a:gd name="connsiteX4" fmla="*/ 914446 w 914564"/>
                <a:gd name="connsiteY4" fmla="*/ 105310 h 196473"/>
                <a:gd name="connsiteX5" fmla="*/ 807288 w 914564"/>
                <a:gd name="connsiteY5" fmla="*/ 193476 h 196473"/>
                <a:gd name="connsiteX6" fmla="*/ 457246 w 914564"/>
                <a:gd name="connsiteY6" fmla="*/ 100608 h 196473"/>
                <a:gd name="connsiteX7" fmla="*/ 123871 w 914564"/>
                <a:gd name="connsiteY7" fmla="*/ 195858 h 196473"/>
                <a:gd name="connsiteX8" fmla="*/ 46 w 914564"/>
                <a:gd name="connsiteY8" fmla="*/ 105310 h 196473"/>
                <a:gd name="connsiteX0" fmla="*/ 46 w 914564"/>
                <a:gd name="connsiteY0" fmla="*/ 100570 h 191733"/>
                <a:gd name="connsiteX1" fmla="*/ 114346 w 914564"/>
                <a:gd name="connsiteY1" fmla="*/ 616 h 191733"/>
                <a:gd name="connsiteX2" fmla="*/ 457246 w 914564"/>
                <a:gd name="connsiteY2" fmla="*/ 95748 h 191733"/>
                <a:gd name="connsiteX3" fmla="*/ 812052 w 914564"/>
                <a:gd name="connsiteY3" fmla="*/ 615 h 191733"/>
                <a:gd name="connsiteX4" fmla="*/ 914446 w 914564"/>
                <a:gd name="connsiteY4" fmla="*/ 100570 h 191733"/>
                <a:gd name="connsiteX5" fmla="*/ 807288 w 914564"/>
                <a:gd name="connsiteY5" fmla="*/ 188736 h 191733"/>
                <a:gd name="connsiteX6" fmla="*/ 457246 w 914564"/>
                <a:gd name="connsiteY6" fmla="*/ 95868 h 191733"/>
                <a:gd name="connsiteX7" fmla="*/ 123871 w 914564"/>
                <a:gd name="connsiteY7" fmla="*/ 191118 h 191733"/>
                <a:gd name="connsiteX8" fmla="*/ 46 w 914564"/>
                <a:gd name="connsiteY8" fmla="*/ 100570 h 191733"/>
                <a:gd name="connsiteX0" fmla="*/ 46 w 914564"/>
                <a:gd name="connsiteY0" fmla="*/ 100570 h 191747"/>
                <a:gd name="connsiteX1" fmla="*/ 114346 w 914564"/>
                <a:gd name="connsiteY1" fmla="*/ 616 h 191747"/>
                <a:gd name="connsiteX2" fmla="*/ 457246 w 914564"/>
                <a:gd name="connsiteY2" fmla="*/ 95748 h 191747"/>
                <a:gd name="connsiteX3" fmla="*/ 812052 w 914564"/>
                <a:gd name="connsiteY3" fmla="*/ 615 h 191747"/>
                <a:gd name="connsiteX4" fmla="*/ 914446 w 914564"/>
                <a:gd name="connsiteY4" fmla="*/ 100570 h 191747"/>
                <a:gd name="connsiteX5" fmla="*/ 807288 w 914564"/>
                <a:gd name="connsiteY5" fmla="*/ 188736 h 191747"/>
                <a:gd name="connsiteX6" fmla="*/ 474447 w 914564"/>
                <a:gd name="connsiteY6" fmla="*/ 98249 h 191747"/>
                <a:gd name="connsiteX7" fmla="*/ 123871 w 914564"/>
                <a:gd name="connsiteY7" fmla="*/ 191118 h 191747"/>
                <a:gd name="connsiteX8" fmla="*/ 46 w 914564"/>
                <a:gd name="connsiteY8" fmla="*/ 100570 h 191747"/>
                <a:gd name="connsiteX0" fmla="*/ 46 w 914564"/>
                <a:gd name="connsiteY0" fmla="*/ 100582 h 191759"/>
                <a:gd name="connsiteX1" fmla="*/ 114346 w 914564"/>
                <a:gd name="connsiteY1" fmla="*/ 628 h 191759"/>
                <a:gd name="connsiteX2" fmla="*/ 477314 w 914564"/>
                <a:gd name="connsiteY2" fmla="*/ 93379 h 191759"/>
                <a:gd name="connsiteX3" fmla="*/ 812052 w 914564"/>
                <a:gd name="connsiteY3" fmla="*/ 627 h 191759"/>
                <a:gd name="connsiteX4" fmla="*/ 914446 w 914564"/>
                <a:gd name="connsiteY4" fmla="*/ 100582 h 191759"/>
                <a:gd name="connsiteX5" fmla="*/ 807288 w 914564"/>
                <a:gd name="connsiteY5" fmla="*/ 188748 h 191759"/>
                <a:gd name="connsiteX6" fmla="*/ 474447 w 914564"/>
                <a:gd name="connsiteY6" fmla="*/ 98261 h 191759"/>
                <a:gd name="connsiteX7" fmla="*/ 123871 w 914564"/>
                <a:gd name="connsiteY7" fmla="*/ 191130 h 191759"/>
                <a:gd name="connsiteX8" fmla="*/ 46 w 914564"/>
                <a:gd name="connsiteY8" fmla="*/ 100582 h 191759"/>
                <a:gd name="connsiteX0" fmla="*/ 46 w 914564"/>
                <a:gd name="connsiteY0" fmla="*/ 100582 h 191773"/>
                <a:gd name="connsiteX1" fmla="*/ 114346 w 914564"/>
                <a:gd name="connsiteY1" fmla="*/ 628 h 191773"/>
                <a:gd name="connsiteX2" fmla="*/ 477314 w 914564"/>
                <a:gd name="connsiteY2" fmla="*/ 93379 h 191773"/>
                <a:gd name="connsiteX3" fmla="*/ 812052 w 914564"/>
                <a:gd name="connsiteY3" fmla="*/ 627 h 191773"/>
                <a:gd name="connsiteX4" fmla="*/ 914446 w 914564"/>
                <a:gd name="connsiteY4" fmla="*/ 100582 h 191773"/>
                <a:gd name="connsiteX5" fmla="*/ 807288 w 914564"/>
                <a:gd name="connsiteY5" fmla="*/ 188748 h 191773"/>
                <a:gd name="connsiteX6" fmla="*/ 471580 w 914564"/>
                <a:gd name="connsiteY6" fmla="*/ 100643 h 191773"/>
                <a:gd name="connsiteX7" fmla="*/ 123871 w 914564"/>
                <a:gd name="connsiteY7" fmla="*/ 191130 h 191773"/>
                <a:gd name="connsiteX8" fmla="*/ 46 w 914564"/>
                <a:gd name="connsiteY8" fmla="*/ 100582 h 191773"/>
                <a:gd name="connsiteX0" fmla="*/ 46 w 914564"/>
                <a:gd name="connsiteY0" fmla="*/ 100582 h 191745"/>
                <a:gd name="connsiteX1" fmla="*/ 114346 w 914564"/>
                <a:gd name="connsiteY1" fmla="*/ 628 h 191745"/>
                <a:gd name="connsiteX2" fmla="*/ 477314 w 914564"/>
                <a:gd name="connsiteY2" fmla="*/ 93379 h 191745"/>
                <a:gd name="connsiteX3" fmla="*/ 812052 w 914564"/>
                <a:gd name="connsiteY3" fmla="*/ 627 h 191745"/>
                <a:gd name="connsiteX4" fmla="*/ 914446 w 914564"/>
                <a:gd name="connsiteY4" fmla="*/ 100582 h 191745"/>
                <a:gd name="connsiteX5" fmla="*/ 807288 w 914564"/>
                <a:gd name="connsiteY5" fmla="*/ 188748 h 191745"/>
                <a:gd name="connsiteX6" fmla="*/ 471580 w 914564"/>
                <a:gd name="connsiteY6" fmla="*/ 95880 h 191745"/>
                <a:gd name="connsiteX7" fmla="*/ 123871 w 914564"/>
                <a:gd name="connsiteY7" fmla="*/ 191130 h 191745"/>
                <a:gd name="connsiteX8" fmla="*/ 46 w 914564"/>
                <a:gd name="connsiteY8" fmla="*/ 100582 h 191745"/>
                <a:gd name="connsiteX0" fmla="*/ 46 w 914564"/>
                <a:gd name="connsiteY0" fmla="*/ 100570 h 191733"/>
                <a:gd name="connsiteX1" fmla="*/ 114346 w 914564"/>
                <a:gd name="connsiteY1" fmla="*/ 616 h 191733"/>
                <a:gd name="connsiteX2" fmla="*/ 467280 w 914564"/>
                <a:gd name="connsiteY2" fmla="*/ 95748 h 191733"/>
                <a:gd name="connsiteX3" fmla="*/ 812052 w 914564"/>
                <a:gd name="connsiteY3" fmla="*/ 615 h 191733"/>
                <a:gd name="connsiteX4" fmla="*/ 914446 w 914564"/>
                <a:gd name="connsiteY4" fmla="*/ 100570 h 191733"/>
                <a:gd name="connsiteX5" fmla="*/ 807288 w 914564"/>
                <a:gd name="connsiteY5" fmla="*/ 188736 h 191733"/>
                <a:gd name="connsiteX6" fmla="*/ 471580 w 914564"/>
                <a:gd name="connsiteY6" fmla="*/ 95868 h 191733"/>
                <a:gd name="connsiteX7" fmla="*/ 123871 w 914564"/>
                <a:gd name="connsiteY7" fmla="*/ 191118 h 191733"/>
                <a:gd name="connsiteX8" fmla="*/ 46 w 914564"/>
                <a:gd name="connsiteY8" fmla="*/ 100570 h 191733"/>
                <a:gd name="connsiteX0" fmla="*/ 1 w 914519"/>
                <a:gd name="connsiteY0" fmla="*/ 100570 h 191733"/>
                <a:gd name="connsiteX1" fmla="*/ 124335 w 914519"/>
                <a:gd name="connsiteY1" fmla="*/ 616 h 191733"/>
                <a:gd name="connsiteX2" fmla="*/ 467235 w 914519"/>
                <a:gd name="connsiteY2" fmla="*/ 95748 h 191733"/>
                <a:gd name="connsiteX3" fmla="*/ 812007 w 914519"/>
                <a:gd name="connsiteY3" fmla="*/ 615 h 191733"/>
                <a:gd name="connsiteX4" fmla="*/ 914401 w 914519"/>
                <a:gd name="connsiteY4" fmla="*/ 100570 h 191733"/>
                <a:gd name="connsiteX5" fmla="*/ 807243 w 914519"/>
                <a:gd name="connsiteY5" fmla="*/ 188736 h 191733"/>
                <a:gd name="connsiteX6" fmla="*/ 471535 w 914519"/>
                <a:gd name="connsiteY6" fmla="*/ 95868 h 191733"/>
                <a:gd name="connsiteX7" fmla="*/ 123826 w 914519"/>
                <a:gd name="connsiteY7" fmla="*/ 191118 h 191733"/>
                <a:gd name="connsiteX8" fmla="*/ 1 w 914519"/>
                <a:gd name="connsiteY8" fmla="*/ 100570 h 191733"/>
                <a:gd name="connsiteX0" fmla="*/ 1 w 914519"/>
                <a:gd name="connsiteY0" fmla="*/ 100570 h 191733"/>
                <a:gd name="connsiteX1" fmla="*/ 124335 w 914519"/>
                <a:gd name="connsiteY1" fmla="*/ 616 h 191733"/>
                <a:gd name="connsiteX2" fmla="*/ 467235 w 914519"/>
                <a:gd name="connsiteY2" fmla="*/ 95748 h 191733"/>
                <a:gd name="connsiteX3" fmla="*/ 804839 w 914519"/>
                <a:gd name="connsiteY3" fmla="*/ 615 h 191733"/>
                <a:gd name="connsiteX4" fmla="*/ 914401 w 914519"/>
                <a:gd name="connsiteY4" fmla="*/ 100570 h 191733"/>
                <a:gd name="connsiteX5" fmla="*/ 807243 w 914519"/>
                <a:gd name="connsiteY5" fmla="*/ 188736 h 191733"/>
                <a:gd name="connsiteX6" fmla="*/ 471535 w 914519"/>
                <a:gd name="connsiteY6" fmla="*/ 95868 h 191733"/>
                <a:gd name="connsiteX7" fmla="*/ 123826 w 914519"/>
                <a:gd name="connsiteY7" fmla="*/ 191118 h 191733"/>
                <a:gd name="connsiteX8" fmla="*/ 1 w 914519"/>
                <a:gd name="connsiteY8" fmla="*/ 100570 h 191733"/>
                <a:gd name="connsiteX0" fmla="*/ 18 w 914536"/>
                <a:gd name="connsiteY0" fmla="*/ 100570 h 189363"/>
                <a:gd name="connsiteX1" fmla="*/ 124352 w 914536"/>
                <a:gd name="connsiteY1" fmla="*/ 616 h 189363"/>
                <a:gd name="connsiteX2" fmla="*/ 467252 w 914536"/>
                <a:gd name="connsiteY2" fmla="*/ 95748 h 189363"/>
                <a:gd name="connsiteX3" fmla="*/ 804856 w 914536"/>
                <a:gd name="connsiteY3" fmla="*/ 615 h 189363"/>
                <a:gd name="connsiteX4" fmla="*/ 914418 w 914536"/>
                <a:gd name="connsiteY4" fmla="*/ 100570 h 189363"/>
                <a:gd name="connsiteX5" fmla="*/ 807260 w 914536"/>
                <a:gd name="connsiteY5" fmla="*/ 188736 h 189363"/>
                <a:gd name="connsiteX6" fmla="*/ 471552 w 914536"/>
                <a:gd name="connsiteY6" fmla="*/ 95868 h 189363"/>
                <a:gd name="connsiteX7" fmla="*/ 118109 w 914536"/>
                <a:gd name="connsiteY7" fmla="*/ 188737 h 189363"/>
                <a:gd name="connsiteX8" fmla="*/ 18 w 914536"/>
                <a:gd name="connsiteY8" fmla="*/ 100570 h 189363"/>
                <a:gd name="connsiteX0" fmla="*/ 2 w 914520"/>
                <a:gd name="connsiteY0" fmla="*/ 100570 h 189363"/>
                <a:gd name="connsiteX1" fmla="*/ 124336 w 914520"/>
                <a:gd name="connsiteY1" fmla="*/ 616 h 189363"/>
                <a:gd name="connsiteX2" fmla="*/ 467236 w 914520"/>
                <a:gd name="connsiteY2" fmla="*/ 95748 h 189363"/>
                <a:gd name="connsiteX3" fmla="*/ 804840 w 914520"/>
                <a:gd name="connsiteY3" fmla="*/ 615 h 189363"/>
                <a:gd name="connsiteX4" fmla="*/ 914402 w 914520"/>
                <a:gd name="connsiteY4" fmla="*/ 100570 h 189363"/>
                <a:gd name="connsiteX5" fmla="*/ 807244 w 914520"/>
                <a:gd name="connsiteY5" fmla="*/ 188736 h 189363"/>
                <a:gd name="connsiteX6" fmla="*/ 471536 w 914520"/>
                <a:gd name="connsiteY6" fmla="*/ 95868 h 189363"/>
                <a:gd name="connsiteX7" fmla="*/ 122394 w 914520"/>
                <a:gd name="connsiteY7" fmla="*/ 188737 h 189363"/>
                <a:gd name="connsiteX8" fmla="*/ 2 w 914520"/>
                <a:gd name="connsiteY8" fmla="*/ 100570 h 189363"/>
                <a:gd name="connsiteX0" fmla="*/ 393 w 914911"/>
                <a:gd name="connsiteY0" fmla="*/ 103512 h 192305"/>
                <a:gd name="connsiteX1" fmla="*/ 98746 w 914911"/>
                <a:gd name="connsiteY1" fmla="*/ 600 h 192305"/>
                <a:gd name="connsiteX2" fmla="*/ 467627 w 914911"/>
                <a:gd name="connsiteY2" fmla="*/ 98690 h 192305"/>
                <a:gd name="connsiteX3" fmla="*/ 805231 w 914911"/>
                <a:gd name="connsiteY3" fmla="*/ 3557 h 192305"/>
                <a:gd name="connsiteX4" fmla="*/ 914793 w 914911"/>
                <a:gd name="connsiteY4" fmla="*/ 103512 h 192305"/>
                <a:gd name="connsiteX5" fmla="*/ 807635 w 914911"/>
                <a:gd name="connsiteY5" fmla="*/ 191678 h 192305"/>
                <a:gd name="connsiteX6" fmla="*/ 471927 w 914911"/>
                <a:gd name="connsiteY6" fmla="*/ 98810 h 192305"/>
                <a:gd name="connsiteX7" fmla="*/ 122785 w 914911"/>
                <a:gd name="connsiteY7" fmla="*/ 191679 h 192305"/>
                <a:gd name="connsiteX8" fmla="*/ 393 w 914911"/>
                <a:gd name="connsiteY8" fmla="*/ 103512 h 192305"/>
                <a:gd name="connsiteX0" fmla="*/ 3 w 914521"/>
                <a:gd name="connsiteY0" fmla="*/ 103512 h 195249"/>
                <a:gd name="connsiteX1" fmla="*/ 98356 w 914521"/>
                <a:gd name="connsiteY1" fmla="*/ 600 h 195249"/>
                <a:gd name="connsiteX2" fmla="*/ 467237 w 914521"/>
                <a:gd name="connsiteY2" fmla="*/ 98690 h 195249"/>
                <a:gd name="connsiteX3" fmla="*/ 804841 w 914521"/>
                <a:gd name="connsiteY3" fmla="*/ 3557 h 195249"/>
                <a:gd name="connsiteX4" fmla="*/ 914403 w 914521"/>
                <a:gd name="connsiteY4" fmla="*/ 103512 h 195249"/>
                <a:gd name="connsiteX5" fmla="*/ 807245 w 914521"/>
                <a:gd name="connsiteY5" fmla="*/ 191678 h 195249"/>
                <a:gd name="connsiteX6" fmla="*/ 471537 w 914521"/>
                <a:gd name="connsiteY6" fmla="*/ 98810 h 195249"/>
                <a:gd name="connsiteX7" fmla="*/ 96414 w 914521"/>
                <a:gd name="connsiteY7" fmla="*/ 194637 h 195249"/>
                <a:gd name="connsiteX8" fmla="*/ 3 w 914521"/>
                <a:gd name="connsiteY8" fmla="*/ 103512 h 195249"/>
                <a:gd name="connsiteX0" fmla="*/ 3 w 914948"/>
                <a:gd name="connsiteY0" fmla="*/ 103512 h 195249"/>
                <a:gd name="connsiteX1" fmla="*/ 98356 w 914948"/>
                <a:gd name="connsiteY1" fmla="*/ 600 h 195249"/>
                <a:gd name="connsiteX2" fmla="*/ 467237 w 914948"/>
                <a:gd name="connsiteY2" fmla="*/ 98690 h 195249"/>
                <a:gd name="connsiteX3" fmla="*/ 804841 w 914948"/>
                <a:gd name="connsiteY3" fmla="*/ 3557 h 195249"/>
                <a:gd name="connsiteX4" fmla="*/ 914403 w 914948"/>
                <a:gd name="connsiteY4" fmla="*/ 103512 h 195249"/>
                <a:gd name="connsiteX5" fmla="*/ 838422 w 914948"/>
                <a:gd name="connsiteY5" fmla="*/ 191678 h 195249"/>
                <a:gd name="connsiteX6" fmla="*/ 471537 w 914948"/>
                <a:gd name="connsiteY6" fmla="*/ 98810 h 195249"/>
                <a:gd name="connsiteX7" fmla="*/ 96414 w 914948"/>
                <a:gd name="connsiteY7" fmla="*/ 194637 h 195249"/>
                <a:gd name="connsiteX8" fmla="*/ 3 w 914948"/>
                <a:gd name="connsiteY8" fmla="*/ 103512 h 195249"/>
                <a:gd name="connsiteX0" fmla="*/ 3 w 914948"/>
                <a:gd name="connsiteY0" fmla="*/ 106457 h 198194"/>
                <a:gd name="connsiteX1" fmla="*/ 98356 w 914948"/>
                <a:gd name="connsiteY1" fmla="*/ 3545 h 198194"/>
                <a:gd name="connsiteX2" fmla="*/ 467237 w 914948"/>
                <a:gd name="connsiteY2" fmla="*/ 101635 h 198194"/>
                <a:gd name="connsiteX3" fmla="*/ 833420 w 914948"/>
                <a:gd name="connsiteY3" fmla="*/ 585 h 198194"/>
                <a:gd name="connsiteX4" fmla="*/ 914403 w 914948"/>
                <a:gd name="connsiteY4" fmla="*/ 106457 h 198194"/>
                <a:gd name="connsiteX5" fmla="*/ 838422 w 914948"/>
                <a:gd name="connsiteY5" fmla="*/ 194623 h 198194"/>
                <a:gd name="connsiteX6" fmla="*/ 471537 w 914948"/>
                <a:gd name="connsiteY6" fmla="*/ 101755 h 198194"/>
                <a:gd name="connsiteX7" fmla="*/ 96414 w 914948"/>
                <a:gd name="connsiteY7" fmla="*/ 197582 h 198194"/>
                <a:gd name="connsiteX8" fmla="*/ 3 w 914948"/>
                <a:gd name="connsiteY8" fmla="*/ 106457 h 198194"/>
                <a:gd name="connsiteX0" fmla="*/ 3 w 914633"/>
                <a:gd name="connsiteY0" fmla="*/ 106457 h 198196"/>
                <a:gd name="connsiteX1" fmla="*/ 98356 w 914633"/>
                <a:gd name="connsiteY1" fmla="*/ 3545 h 198196"/>
                <a:gd name="connsiteX2" fmla="*/ 467237 w 914633"/>
                <a:gd name="connsiteY2" fmla="*/ 101635 h 198196"/>
                <a:gd name="connsiteX3" fmla="*/ 833420 w 914633"/>
                <a:gd name="connsiteY3" fmla="*/ 585 h 198196"/>
                <a:gd name="connsiteX4" fmla="*/ 914403 w 914633"/>
                <a:gd name="connsiteY4" fmla="*/ 106457 h 198196"/>
                <a:gd name="connsiteX5" fmla="*/ 825431 w 914633"/>
                <a:gd name="connsiteY5" fmla="*/ 191664 h 198196"/>
                <a:gd name="connsiteX6" fmla="*/ 471537 w 914633"/>
                <a:gd name="connsiteY6" fmla="*/ 101755 h 198196"/>
                <a:gd name="connsiteX7" fmla="*/ 96414 w 914633"/>
                <a:gd name="connsiteY7" fmla="*/ 197582 h 198196"/>
                <a:gd name="connsiteX8" fmla="*/ 3 w 914633"/>
                <a:gd name="connsiteY8" fmla="*/ 106457 h 198196"/>
                <a:gd name="connsiteX0" fmla="*/ 3 w 914633"/>
                <a:gd name="connsiteY0" fmla="*/ 106457 h 198197"/>
                <a:gd name="connsiteX1" fmla="*/ 98356 w 914633"/>
                <a:gd name="connsiteY1" fmla="*/ 3545 h 198197"/>
                <a:gd name="connsiteX2" fmla="*/ 467237 w 914633"/>
                <a:gd name="connsiteY2" fmla="*/ 101635 h 198197"/>
                <a:gd name="connsiteX3" fmla="*/ 820430 w 914633"/>
                <a:gd name="connsiteY3" fmla="*/ 585 h 198197"/>
                <a:gd name="connsiteX4" fmla="*/ 914403 w 914633"/>
                <a:gd name="connsiteY4" fmla="*/ 106457 h 198197"/>
                <a:gd name="connsiteX5" fmla="*/ 825431 w 914633"/>
                <a:gd name="connsiteY5" fmla="*/ 191664 h 198197"/>
                <a:gd name="connsiteX6" fmla="*/ 471537 w 914633"/>
                <a:gd name="connsiteY6" fmla="*/ 101755 h 198197"/>
                <a:gd name="connsiteX7" fmla="*/ 96414 w 914633"/>
                <a:gd name="connsiteY7" fmla="*/ 197582 h 198197"/>
                <a:gd name="connsiteX8" fmla="*/ 3 w 914633"/>
                <a:gd name="connsiteY8" fmla="*/ 106457 h 198197"/>
                <a:gd name="connsiteX0" fmla="*/ 3 w 914568"/>
                <a:gd name="connsiteY0" fmla="*/ 106457 h 198197"/>
                <a:gd name="connsiteX1" fmla="*/ 98356 w 914568"/>
                <a:gd name="connsiteY1" fmla="*/ 3545 h 198197"/>
                <a:gd name="connsiteX2" fmla="*/ 467237 w 914568"/>
                <a:gd name="connsiteY2" fmla="*/ 101635 h 198197"/>
                <a:gd name="connsiteX3" fmla="*/ 820430 w 914568"/>
                <a:gd name="connsiteY3" fmla="*/ 585 h 198197"/>
                <a:gd name="connsiteX4" fmla="*/ 914403 w 914568"/>
                <a:gd name="connsiteY4" fmla="*/ 106457 h 198197"/>
                <a:gd name="connsiteX5" fmla="*/ 817636 w 914568"/>
                <a:gd name="connsiteY5" fmla="*/ 191664 h 198197"/>
                <a:gd name="connsiteX6" fmla="*/ 471537 w 914568"/>
                <a:gd name="connsiteY6" fmla="*/ 101755 h 198197"/>
                <a:gd name="connsiteX7" fmla="*/ 96414 w 914568"/>
                <a:gd name="connsiteY7" fmla="*/ 197582 h 198197"/>
                <a:gd name="connsiteX8" fmla="*/ 3 w 914568"/>
                <a:gd name="connsiteY8" fmla="*/ 106457 h 198197"/>
                <a:gd name="connsiteX0" fmla="*/ 3 w 911987"/>
                <a:gd name="connsiteY0" fmla="*/ 106457 h 198197"/>
                <a:gd name="connsiteX1" fmla="*/ 98356 w 911987"/>
                <a:gd name="connsiteY1" fmla="*/ 3545 h 198197"/>
                <a:gd name="connsiteX2" fmla="*/ 467237 w 911987"/>
                <a:gd name="connsiteY2" fmla="*/ 101635 h 198197"/>
                <a:gd name="connsiteX3" fmla="*/ 820430 w 911987"/>
                <a:gd name="connsiteY3" fmla="*/ 585 h 198197"/>
                <a:gd name="connsiteX4" fmla="*/ 911805 w 911987"/>
                <a:gd name="connsiteY4" fmla="*/ 97580 h 198197"/>
                <a:gd name="connsiteX5" fmla="*/ 817636 w 911987"/>
                <a:gd name="connsiteY5" fmla="*/ 191664 h 198197"/>
                <a:gd name="connsiteX6" fmla="*/ 471537 w 911987"/>
                <a:gd name="connsiteY6" fmla="*/ 101755 h 198197"/>
                <a:gd name="connsiteX7" fmla="*/ 96414 w 911987"/>
                <a:gd name="connsiteY7" fmla="*/ 197582 h 198197"/>
                <a:gd name="connsiteX8" fmla="*/ 3 w 911987"/>
                <a:gd name="connsiteY8" fmla="*/ 106457 h 198197"/>
                <a:gd name="connsiteX0" fmla="*/ 3 w 911987"/>
                <a:gd name="connsiteY0" fmla="*/ 97581 h 198197"/>
                <a:gd name="connsiteX1" fmla="*/ 98356 w 911987"/>
                <a:gd name="connsiteY1" fmla="*/ 3545 h 198197"/>
                <a:gd name="connsiteX2" fmla="*/ 467237 w 911987"/>
                <a:gd name="connsiteY2" fmla="*/ 101635 h 198197"/>
                <a:gd name="connsiteX3" fmla="*/ 820430 w 911987"/>
                <a:gd name="connsiteY3" fmla="*/ 585 h 198197"/>
                <a:gd name="connsiteX4" fmla="*/ 911805 w 911987"/>
                <a:gd name="connsiteY4" fmla="*/ 97580 h 198197"/>
                <a:gd name="connsiteX5" fmla="*/ 817636 w 911987"/>
                <a:gd name="connsiteY5" fmla="*/ 191664 h 198197"/>
                <a:gd name="connsiteX6" fmla="*/ 471537 w 911987"/>
                <a:gd name="connsiteY6" fmla="*/ 101755 h 198197"/>
                <a:gd name="connsiteX7" fmla="*/ 96414 w 911987"/>
                <a:gd name="connsiteY7" fmla="*/ 197582 h 198197"/>
                <a:gd name="connsiteX8" fmla="*/ 3 w 911987"/>
                <a:gd name="connsiteY8" fmla="*/ 97581 h 198197"/>
                <a:gd name="connsiteX0" fmla="*/ 3 w 914586"/>
                <a:gd name="connsiteY0" fmla="*/ 100654 h 198197"/>
                <a:gd name="connsiteX1" fmla="*/ 100955 w 914586"/>
                <a:gd name="connsiteY1" fmla="*/ 3545 h 198197"/>
                <a:gd name="connsiteX2" fmla="*/ 469836 w 914586"/>
                <a:gd name="connsiteY2" fmla="*/ 101635 h 198197"/>
                <a:gd name="connsiteX3" fmla="*/ 823029 w 914586"/>
                <a:gd name="connsiteY3" fmla="*/ 585 h 198197"/>
                <a:gd name="connsiteX4" fmla="*/ 914404 w 914586"/>
                <a:gd name="connsiteY4" fmla="*/ 97580 h 198197"/>
                <a:gd name="connsiteX5" fmla="*/ 820235 w 914586"/>
                <a:gd name="connsiteY5" fmla="*/ 191664 h 198197"/>
                <a:gd name="connsiteX6" fmla="*/ 474136 w 914586"/>
                <a:gd name="connsiteY6" fmla="*/ 101755 h 198197"/>
                <a:gd name="connsiteX7" fmla="*/ 99013 w 914586"/>
                <a:gd name="connsiteY7" fmla="*/ 197582 h 198197"/>
                <a:gd name="connsiteX8" fmla="*/ 3 w 914586"/>
                <a:gd name="connsiteY8" fmla="*/ 100654 h 198197"/>
                <a:gd name="connsiteX0" fmla="*/ 3 w 917167"/>
                <a:gd name="connsiteY0" fmla="*/ 100654 h 198197"/>
                <a:gd name="connsiteX1" fmla="*/ 100955 w 917167"/>
                <a:gd name="connsiteY1" fmla="*/ 3545 h 198197"/>
                <a:gd name="connsiteX2" fmla="*/ 469836 w 917167"/>
                <a:gd name="connsiteY2" fmla="*/ 101635 h 198197"/>
                <a:gd name="connsiteX3" fmla="*/ 823029 w 917167"/>
                <a:gd name="connsiteY3" fmla="*/ 585 h 198197"/>
                <a:gd name="connsiteX4" fmla="*/ 917002 w 917167"/>
                <a:gd name="connsiteY4" fmla="*/ 101677 h 198197"/>
                <a:gd name="connsiteX5" fmla="*/ 820235 w 917167"/>
                <a:gd name="connsiteY5" fmla="*/ 191664 h 198197"/>
                <a:gd name="connsiteX6" fmla="*/ 474136 w 917167"/>
                <a:gd name="connsiteY6" fmla="*/ 101755 h 198197"/>
                <a:gd name="connsiteX7" fmla="*/ 99013 w 917167"/>
                <a:gd name="connsiteY7" fmla="*/ 197582 h 198197"/>
                <a:gd name="connsiteX8" fmla="*/ 3 w 917167"/>
                <a:gd name="connsiteY8" fmla="*/ 100654 h 198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7167" h="198197">
                  <a:moveTo>
                    <a:pt x="3" y="100654"/>
                  </a:moveTo>
                  <a:cubicBezTo>
                    <a:pt x="327" y="68315"/>
                    <a:pt x="24755" y="13080"/>
                    <a:pt x="100955" y="3545"/>
                  </a:cubicBezTo>
                  <a:cubicBezTo>
                    <a:pt x="177155" y="-5990"/>
                    <a:pt x="349490" y="102128"/>
                    <a:pt x="469836" y="101635"/>
                  </a:cubicBezTo>
                  <a:cubicBezTo>
                    <a:pt x="590182" y="101142"/>
                    <a:pt x="746829" y="-8950"/>
                    <a:pt x="823029" y="585"/>
                  </a:cubicBezTo>
                  <a:cubicBezTo>
                    <a:pt x="899229" y="10120"/>
                    <a:pt x="914621" y="79452"/>
                    <a:pt x="917002" y="101677"/>
                  </a:cubicBezTo>
                  <a:cubicBezTo>
                    <a:pt x="919383" y="123902"/>
                    <a:pt x="896435" y="182129"/>
                    <a:pt x="820235" y="191664"/>
                  </a:cubicBezTo>
                  <a:cubicBezTo>
                    <a:pt x="744035" y="201199"/>
                    <a:pt x="594340" y="100769"/>
                    <a:pt x="474136" y="101755"/>
                  </a:cubicBezTo>
                  <a:cubicBezTo>
                    <a:pt x="353932" y="102741"/>
                    <a:pt x="175213" y="207117"/>
                    <a:pt x="99013" y="197582"/>
                  </a:cubicBezTo>
                  <a:cubicBezTo>
                    <a:pt x="22813" y="188047"/>
                    <a:pt x="-321" y="132993"/>
                    <a:pt x="3" y="100654"/>
                  </a:cubicBezTo>
                  <a:close/>
                </a:path>
              </a:pathLst>
            </a:custGeom>
            <a:solidFill>
              <a:srgbClr val="CDE5FF"/>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mc:AlternateContent xmlns:mc="http://schemas.openxmlformats.org/markup-compatibility/2006" xmlns:a14="http://schemas.microsoft.com/office/drawing/2010/main">
        <mc:Choice Requires="a14">
          <p:sp>
            <p:nvSpPr>
              <p:cNvPr id="180" name="Text Box 13"/>
              <p:cNvSpPr txBox="1">
                <a:spLocks noChangeArrowheads="1"/>
              </p:cNvSpPr>
              <p:nvPr/>
            </p:nvSpPr>
            <p:spPr bwMode="auto">
              <a:xfrm>
                <a:off x="5772016" y="4247582"/>
                <a:ext cx="479646" cy="43088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ea typeface="宋体" pitchFamily="2" charset="-122"/>
                  </a:defRPr>
                </a:lvl1pPr>
                <a:lvl2pPr marL="742950" indent="-285750" eaLnBrk="0" hangingPunct="0">
                  <a:spcBef>
                    <a:spcPct val="20000"/>
                  </a:spcBef>
                  <a:buChar char="–"/>
                  <a:defRPr sz="2800">
                    <a:solidFill>
                      <a:schemeClr val="tx1"/>
                    </a:solidFill>
                    <a:latin typeface="Arial" charset="0"/>
                    <a:ea typeface="宋体" pitchFamily="2" charset="-122"/>
                  </a:defRPr>
                </a:lvl2pPr>
                <a:lvl3pPr marL="1143000" indent="-228600" eaLnBrk="0" hangingPunct="0">
                  <a:spcBef>
                    <a:spcPct val="20000"/>
                  </a:spcBef>
                  <a:buChar char="•"/>
                  <a:defRPr sz="2400">
                    <a:solidFill>
                      <a:schemeClr val="tx1"/>
                    </a:solidFill>
                    <a:latin typeface="Arial" charset="0"/>
                    <a:ea typeface="宋体" pitchFamily="2" charset="-122"/>
                  </a:defRPr>
                </a:lvl3pPr>
                <a:lvl4pPr marL="1600200" indent="-228600" eaLnBrk="0" hangingPunct="0">
                  <a:spcBef>
                    <a:spcPct val="20000"/>
                  </a:spcBef>
                  <a:buChar char="–"/>
                  <a:defRPr sz="2000">
                    <a:solidFill>
                      <a:schemeClr val="tx1"/>
                    </a:solidFill>
                    <a:latin typeface="Arial" charset="0"/>
                    <a:ea typeface="宋体" pitchFamily="2" charset="-122"/>
                  </a:defRPr>
                </a:lvl4pPr>
                <a:lvl5pPr marL="2057400" indent="-228600" eaLnBrk="0" hangingPunct="0">
                  <a:spcBef>
                    <a:spcPct val="20000"/>
                  </a:spcBef>
                  <a:buChar char="»"/>
                  <a:defRPr sz="2000">
                    <a:solidFill>
                      <a:schemeClr val="tx1"/>
                    </a:solidFill>
                    <a:latin typeface="Arial"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charset="0"/>
                    <a:ea typeface="宋体" pitchFamily="2" charset="-122"/>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14:m>
                  <m:oMath xmlns:m="http://schemas.openxmlformats.org/officeDocument/2006/math">
                    <m:r>
                      <a:rPr kumimoji="0" lang="en-US" altLang="zh-CN" sz="2200" b="0" i="1" u="none" strike="noStrike" kern="1200" cap="none" spc="0" normalizeH="0" baseline="0" noProof="0" smtClean="0">
                        <a:ln>
                          <a:noFill/>
                        </a:ln>
                        <a:solidFill>
                          <a:srgbClr val="0000CC"/>
                        </a:solidFill>
                        <a:effectLst/>
                        <a:uLnTx/>
                        <a:uFillTx/>
                        <a:latin typeface="Cambria Math"/>
                        <a:ea typeface="Cambria Math"/>
                        <a:cs typeface="+mn-cs"/>
                      </a:rPr>
                      <m:t>+</m:t>
                    </m:r>
                  </m:oMath>
                </a14:m>
                <a:r>
                  <a:rPr kumimoji="0" lang="en-US" altLang="zh-CN" sz="2200" b="0" i="0" u="none" strike="noStrike" kern="1200" cap="none" spc="0" normalizeH="0" baseline="0" noProof="0" dirty="0" smtClean="0">
                    <a:ln>
                      <a:noFill/>
                    </a:ln>
                    <a:solidFill>
                      <a:srgbClr val="0000CC"/>
                    </a:solidFill>
                    <a:effectLst/>
                    <a:uLnTx/>
                    <a:uFillTx/>
                    <a:latin typeface="Tahoma" pitchFamily="34" charset="0"/>
                    <a:ea typeface="宋体" pitchFamily="2" charset="-122"/>
                    <a:cs typeface="+mn-cs"/>
                  </a:rPr>
                  <a:t>  </a:t>
                </a:r>
                <a:endParaRPr kumimoji="0" lang="en-US" altLang="zh-CN" sz="2200" b="0" i="0" u="none" strike="noStrike" kern="1200" cap="none" spc="0" normalizeH="0" baseline="0" noProof="0" dirty="0">
                  <a:ln>
                    <a:noFill/>
                  </a:ln>
                  <a:solidFill>
                    <a:srgbClr val="0000CC"/>
                  </a:solidFill>
                  <a:effectLst/>
                  <a:uLnTx/>
                  <a:uFillTx/>
                  <a:latin typeface="Tahoma" pitchFamily="34" charset="0"/>
                  <a:ea typeface="宋体" pitchFamily="2" charset="-122"/>
                  <a:cs typeface="+mn-cs"/>
                </a:endParaRPr>
              </a:p>
            </p:txBody>
          </p:sp>
        </mc:Choice>
        <mc:Fallback xmlns="">
          <p:sp>
            <p:nvSpPr>
              <p:cNvPr id="180" name="Text Box 13"/>
              <p:cNvSpPr txBox="1">
                <a:spLocks noRot="1" noChangeAspect="1" noMove="1" noResize="1" noEditPoints="1" noAdjustHandles="1" noChangeArrowheads="1" noChangeShapeType="1" noTextEdit="1"/>
              </p:cNvSpPr>
              <p:nvPr/>
            </p:nvSpPr>
            <p:spPr bwMode="auto">
              <a:xfrm>
                <a:off x="5772016" y="4247582"/>
                <a:ext cx="479646" cy="430887"/>
              </a:xfrm>
              <a:prstGeom prst="rect">
                <a:avLst/>
              </a:prstGeom>
              <a:blipFill>
                <a:blip r:embed="rId13"/>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a:noFill/>
                  </a:rPr>
                  <a:t> </a:t>
                </a:r>
              </a:p>
            </p:txBody>
          </p:sp>
        </mc:Fallback>
      </mc:AlternateContent>
      <p:grpSp>
        <p:nvGrpSpPr>
          <p:cNvPr id="181" name="组合 180"/>
          <p:cNvGrpSpPr/>
          <p:nvPr/>
        </p:nvGrpSpPr>
        <p:grpSpPr>
          <a:xfrm rot="2400000">
            <a:off x="2669738" y="3867399"/>
            <a:ext cx="201010" cy="619045"/>
            <a:chOff x="4567471" y="1066800"/>
            <a:chExt cx="161457" cy="499395"/>
          </a:xfrm>
        </p:grpSpPr>
        <p:cxnSp>
          <p:nvCxnSpPr>
            <p:cNvPr id="182" name="直接箭头连接符 181"/>
            <p:cNvCxnSpPr/>
            <p:nvPr/>
          </p:nvCxnSpPr>
          <p:spPr>
            <a:xfrm flipV="1">
              <a:off x="4648200" y="1066800"/>
              <a:ext cx="0" cy="499395"/>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183" name="椭圆 182"/>
            <p:cNvSpPr>
              <a:spLocks noChangeAspect="1"/>
            </p:cNvSpPr>
            <p:nvPr/>
          </p:nvSpPr>
          <p:spPr>
            <a:xfrm>
              <a:off x="4567471" y="1295400"/>
              <a:ext cx="161457" cy="161457"/>
            </a:xfrm>
            <a:prstGeom prst="ellipse">
              <a:avLst/>
            </a:prstGeom>
            <a:ln/>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grpSp>
        <p:nvGrpSpPr>
          <p:cNvPr id="184" name="组合 183"/>
          <p:cNvGrpSpPr/>
          <p:nvPr/>
        </p:nvGrpSpPr>
        <p:grpSpPr>
          <a:xfrm rot="2400000">
            <a:off x="3896567" y="2627221"/>
            <a:ext cx="201010" cy="619045"/>
            <a:chOff x="4567471" y="1066800"/>
            <a:chExt cx="161457" cy="499395"/>
          </a:xfrm>
        </p:grpSpPr>
        <p:cxnSp>
          <p:nvCxnSpPr>
            <p:cNvPr id="185" name="直接箭头连接符 184"/>
            <p:cNvCxnSpPr/>
            <p:nvPr/>
          </p:nvCxnSpPr>
          <p:spPr>
            <a:xfrm flipV="1">
              <a:off x="4648200" y="1066800"/>
              <a:ext cx="0" cy="499395"/>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186" name="椭圆 185"/>
            <p:cNvSpPr>
              <a:spLocks noChangeAspect="1"/>
            </p:cNvSpPr>
            <p:nvPr/>
          </p:nvSpPr>
          <p:spPr>
            <a:xfrm>
              <a:off x="4567471" y="1295400"/>
              <a:ext cx="161457" cy="161457"/>
            </a:xfrm>
            <a:prstGeom prst="ellipse">
              <a:avLst/>
            </a:prstGeom>
            <a:ln/>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grpSp>
        <p:nvGrpSpPr>
          <p:cNvPr id="154" name="组合 153"/>
          <p:cNvGrpSpPr/>
          <p:nvPr/>
        </p:nvGrpSpPr>
        <p:grpSpPr>
          <a:xfrm rot="2400000">
            <a:off x="3022047" y="4150384"/>
            <a:ext cx="201010" cy="619045"/>
            <a:chOff x="4567471" y="1066800"/>
            <a:chExt cx="161457" cy="499395"/>
          </a:xfrm>
        </p:grpSpPr>
        <p:cxnSp>
          <p:nvCxnSpPr>
            <p:cNvPr id="155" name="直接箭头连接符 154"/>
            <p:cNvCxnSpPr/>
            <p:nvPr/>
          </p:nvCxnSpPr>
          <p:spPr>
            <a:xfrm flipV="1">
              <a:off x="4648200" y="1066800"/>
              <a:ext cx="0" cy="499395"/>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156" name="椭圆 155"/>
            <p:cNvSpPr>
              <a:spLocks noChangeAspect="1"/>
            </p:cNvSpPr>
            <p:nvPr/>
          </p:nvSpPr>
          <p:spPr>
            <a:xfrm>
              <a:off x="4567471" y="1295400"/>
              <a:ext cx="161457" cy="161457"/>
            </a:xfrm>
            <a:prstGeom prst="ellipse">
              <a:avLst/>
            </a:prstGeom>
            <a:ln/>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grpSp>
        <p:nvGrpSpPr>
          <p:cNvPr id="187" name="组合 186"/>
          <p:cNvGrpSpPr/>
          <p:nvPr/>
        </p:nvGrpSpPr>
        <p:grpSpPr>
          <a:xfrm>
            <a:off x="3797491" y="3977963"/>
            <a:ext cx="350036" cy="450086"/>
            <a:chOff x="6441871" y="1221815"/>
            <a:chExt cx="293224" cy="331189"/>
          </a:xfrm>
        </p:grpSpPr>
        <p:cxnSp>
          <p:nvCxnSpPr>
            <p:cNvPr id="188" name="直接箭头连接符 187"/>
            <p:cNvCxnSpPr/>
            <p:nvPr/>
          </p:nvCxnSpPr>
          <p:spPr>
            <a:xfrm flipH="1">
              <a:off x="6441871" y="1221815"/>
              <a:ext cx="293224" cy="331189"/>
            </a:xfrm>
            <a:prstGeom prst="straightConnector1">
              <a:avLst/>
            </a:prstGeom>
            <a:ln>
              <a:solidFill>
                <a:srgbClr val="002060"/>
              </a:solidFill>
              <a:tailEnd type="arrow"/>
            </a:ln>
          </p:spPr>
          <p:style>
            <a:lnRef idx="3">
              <a:schemeClr val="accent1"/>
            </a:lnRef>
            <a:fillRef idx="0">
              <a:schemeClr val="accent1"/>
            </a:fillRef>
            <a:effectRef idx="2">
              <a:schemeClr val="accent1"/>
            </a:effectRef>
            <a:fontRef idx="minor">
              <a:schemeClr val="tx1"/>
            </a:fontRef>
          </p:style>
        </p:cxnSp>
        <p:sp>
          <p:nvSpPr>
            <p:cNvPr id="189" name="椭圆 188"/>
            <p:cNvSpPr>
              <a:spLocks noChangeAspect="1"/>
            </p:cNvSpPr>
            <p:nvPr/>
          </p:nvSpPr>
          <p:spPr>
            <a:xfrm rot="2400000">
              <a:off x="6544250" y="1308306"/>
              <a:ext cx="157187" cy="132576"/>
            </a:xfrm>
            <a:prstGeom prst="ellipse">
              <a:avLst/>
            </a:prstGeom>
            <a:solidFill>
              <a:srgbClr val="000090"/>
            </a:solidFill>
            <a:ln>
              <a:solidFill>
                <a:srgbClr val="002060"/>
              </a:solidFill>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grpSp>
        <p:nvGrpSpPr>
          <p:cNvPr id="190" name="组合 189"/>
          <p:cNvGrpSpPr/>
          <p:nvPr/>
        </p:nvGrpSpPr>
        <p:grpSpPr>
          <a:xfrm>
            <a:off x="4141119" y="4265668"/>
            <a:ext cx="350036" cy="450086"/>
            <a:chOff x="6441871" y="1221815"/>
            <a:chExt cx="293224" cy="331189"/>
          </a:xfrm>
        </p:grpSpPr>
        <p:cxnSp>
          <p:nvCxnSpPr>
            <p:cNvPr id="191" name="直接箭头连接符 190"/>
            <p:cNvCxnSpPr/>
            <p:nvPr/>
          </p:nvCxnSpPr>
          <p:spPr>
            <a:xfrm flipH="1">
              <a:off x="6441871" y="1221815"/>
              <a:ext cx="293224" cy="331189"/>
            </a:xfrm>
            <a:prstGeom prst="straightConnector1">
              <a:avLst/>
            </a:prstGeom>
            <a:ln>
              <a:solidFill>
                <a:srgbClr val="002060"/>
              </a:solidFill>
              <a:tailEnd type="arrow"/>
            </a:ln>
          </p:spPr>
          <p:style>
            <a:lnRef idx="3">
              <a:schemeClr val="accent1"/>
            </a:lnRef>
            <a:fillRef idx="0">
              <a:schemeClr val="accent1"/>
            </a:fillRef>
            <a:effectRef idx="2">
              <a:schemeClr val="accent1"/>
            </a:effectRef>
            <a:fontRef idx="minor">
              <a:schemeClr val="tx1"/>
            </a:fontRef>
          </p:style>
        </p:cxnSp>
        <p:sp>
          <p:nvSpPr>
            <p:cNvPr id="192" name="椭圆 191"/>
            <p:cNvSpPr>
              <a:spLocks noChangeAspect="1"/>
            </p:cNvSpPr>
            <p:nvPr/>
          </p:nvSpPr>
          <p:spPr>
            <a:xfrm rot="2400000">
              <a:off x="6544250" y="1308306"/>
              <a:ext cx="157187" cy="132576"/>
            </a:xfrm>
            <a:prstGeom prst="ellipse">
              <a:avLst/>
            </a:prstGeom>
            <a:solidFill>
              <a:srgbClr val="000090"/>
            </a:solidFill>
            <a:ln>
              <a:solidFill>
                <a:srgbClr val="002060"/>
              </a:solidFill>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grpSp>
        <p:nvGrpSpPr>
          <p:cNvPr id="193" name="组合 192"/>
          <p:cNvGrpSpPr/>
          <p:nvPr/>
        </p:nvGrpSpPr>
        <p:grpSpPr>
          <a:xfrm rot="2400000">
            <a:off x="5154437" y="3871445"/>
            <a:ext cx="201010" cy="619045"/>
            <a:chOff x="4567471" y="1066800"/>
            <a:chExt cx="161457" cy="499395"/>
          </a:xfrm>
        </p:grpSpPr>
        <p:cxnSp>
          <p:nvCxnSpPr>
            <p:cNvPr id="194" name="直接箭头连接符 193"/>
            <p:cNvCxnSpPr/>
            <p:nvPr/>
          </p:nvCxnSpPr>
          <p:spPr>
            <a:xfrm flipV="1">
              <a:off x="4648200" y="1066800"/>
              <a:ext cx="0" cy="499395"/>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195" name="椭圆 194"/>
            <p:cNvSpPr>
              <a:spLocks noChangeAspect="1"/>
            </p:cNvSpPr>
            <p:nvPr/>
          </p:nvSpPr>
          <p:spPr>
            <a:xfrm>
              <a:off x="4567471" y="1295400"/>
              <a:ext cx="161457" cy="161457"/>
            </a:xfrm>
            <a:prstGeom prst="ellipse">
              <a:avLst/>
            </a:prstGeom>
            <a:ln/>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grpSp>
        <p:nvGrpSpPr>
          <p:cNvPr id="196" name="组合 195"/>
          <p:cNvGrpSpPr/>
          <p:nvPr/>
        </p:nvGrpSpPr>
        <p:grpSpPr>
          <a:xfrm>
            <a:off x="5329854" y="4343978"/>
            <a:ext cx="350036" cy="450086"/>
            <a:chOff x="6441871" y="1221815"/>
            <a:chExt cx="293224" cy="331189"/>
          </a:xfrm>
        </p:grpSpPr>
        <p:cxnSp>
          <p:nvCxnSpPr>
            <p:cNvPr id="197" name="直接箭头连接符 196"/>
            <p:cNvCxnSpPr/>
            <p:nvPr/>
          </p:nvCxnSpPr>
          <p:spPr>
            <a:xfrm flipH="1">
              <a:off x="6441871" y="1221815"/>
              <a:ext cx="293224" cy="331189"/>
            </a:xfrm>
            <a:prstGeom prst="straightConnector1">
              <a:avLst/>
            </a:prstGeom>
            <a:ln>
              <a:solidFill>
                <a:srgbClr val="002060"/>
              </a:solidFill>
              <a:tailEnd type="arrow"/>
            </a:ln>
          </p:spPr>
          <p:style>
            <a:lnRef idx="3">
              <a:schemeClr val="accent1"/>
            </a:lnRef>
            <a:fillRef idx="0">
              <a:schemeClr val="accent1"/>
            </a:fillRef>
            <a:effectRef idx="2">
              <a:schemeClr val="accent1"/>
            </a:effectRef>
            <a:fontRef idx="minor">
              <a:schemeClr val="tx1"/>
            </a:fontRef>
          </p:style>
        </p:cxnSp>
        <p:sp>
          <p:nvSpPr>
            <p:cNvPr id="198" name="椭圆 197"/>
            <p:cNvSpPr>
              <a:spLocks noChangeAspect="1"/>
            </p:cNvSpPr>
            <p:nvPr/>
          </p:nvSpPr>
          <p:spPr>
            <a:xfrm rot="2400000">
              <a:off x="6544250" y="1308306"/>
              <a:ext cx="157187" cy="132576"/>
            </a:xfrm>
            <a:prstGeom prst="ellipse">
              <a:avLst/>
            </a:prstGeom>
            <a:solidFill>
              <a:srgbClr val="000090"/>
            </a:solidFill>
            <a:ln>
              <a:solidFill>
                <a:srgbClr val="002060"/>
              </a:solidFill>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grpSp>
        <p:nvGrpSpPr>
          <p:cNvPr id="199" name="组合 198"/>
          <p:cNvGrpSpPr/>
          <p:nvPr/>
        </p:nvGrpSpPr>
        <p:grpSpPr>
          <a:xfrm rot="2400000">
            <a:off x="6942934" y="4163711"/>
            <a:ext cx="201010" cy="619045"/>
            <a:chOff x="4567471" y="1066800"/>
            <a:chExt cx="161457" cy="499395"/>
          </a:xfrm>
        </p:grpSpPr>
        <p:cxnSp>
          <p:nvCxnSpPr>
            <p:cNvPr id="200" name="直接箭头连接符 199"/>
            <p:cNvCxnSpPr/>
            <p:nvPr/>
          </p:nvCxnSpPr>
          <p:spPr>
            <a:xfrm flipV="1">
              <a:off x="4648200" y="1066800"/>
              <a:ext cx="0" cy="499395"/>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201" name="椭圆 200"/>
            <p:cNvSpPr>
              <a:spLocks noChangeAspect="1"/>
            </p:cNvSpPr>
            <p:nvPr/>
          </p:nvSpPr>
          <p:spPr>
            <a:xfrm>
              <a:off x="4567471" y="1295400"/>
              <a:ext cx="161457" cy="161457"/>
            </a:xfrm>
            <a:prstGeom prst="ellipse">
              <a:avLst/>
            </a:prstGeom>
            <a:ln/>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grpSp>
        <p:nvGrpSpPr>
          <p:cNvPr id="202" name="组合 201"/>
          <p:cNvGrpSpPr/>
          <p:nvPr/>
        </p:nvGrpSpPr>
        <p:grpSpPr>
          <a:xfrm>
            <a:off x="6478377" y="4015503"/>
            <a:ext cx="350036" cy="450086"/>
            <a:chOff x="6441871" y="1221815"/>
            <a:chExt cx="293224" cy="331189"/>
          </a:xfrm>
        </p:grpSpPr>
        <p:cxnSp>
          <p:nvCxnSpPr>
            <p:cNvPr id="203" name="直接箭头连接符 202"/>
            <p:cNvCxnSpPr/>
            <p:nvPr/>
          </p:nvCxnSpPr>
          <p:spPr>
            <a:xfrm flipH="1">
              <a:off x="6441871" y="1221815"/>
              <a:ext cx="293224" cy="331189"/>
            </a:xfrm>
            <a:prstGeom prst="straightConnector1">
              <a:avLst/>
            </a:prstGeom>
            <a:ln>
              <a:solidFill>
                <a:srgbClr val="002060"/>
              </a:solidFill>
              <a:tailEnd type="arrow"/>
            </a:ln>
          </p:spPr>
          <p:style>
            <a:lnRef idx="3">
              <a:schemeClr val="accent1"/>
            </a:lnRef>
            <a:fillRef idx="0">
              <a:schemeClr val="accent1"/>
            </a:fillRef>
            <a:effectRef idx="2">
              <a:schemeClr val="accent1"/>
            </a:effectRef>
            <a:fontRef idx="minor">
              <a:schemeClr val="tx1"/>
            </a:fontRef>
          </p:style>
        </p:cxnSp>
        <p:sp>
          <p:nvSpPr>
            <p:cNvPr id="204" name="椭圆 203"/>
            <p:cNvSpPr>
              <a:spLocks noChangeAspect="1"/>
            </p:cNvSpPr>
            <p:nvPr/>
          </p:nvSpPr>
          <p:spPr>
            <a:xfrm rot="2400000">
              <a:off x="6544250" y="1308306"/>
              <a:ext cx="157187" cy="132576"/>
            </a:xfrm>
            <a:prstGeom prst="ellipse">
              <a:avLst/>
            </a:prstGeom>
            <a:solidFill>
              <a:srgbClr val="000090"/>
            </a:solidFill>
            <a:ln>
              <a:solidFill>
                <a:srgbClr val="002060"/>
              </a:solidFill>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sp>
        <p:nvSpPr>
          <p:cNvPr id="98" name="Rectangle 5"/>
          <p:cNvSpPr>
            <a:spLocks noChangeArrowheads="1"/>
          </p:cNvSpPr>
          <p:nvPr/>
        </p:nvSpPr>
        <p:spPr bwMode="auto">
          <a:xfrm>
            <a:off x="476613" y="5426696"/>
            <a:ext cx="8024255" cy="1246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ea typeface="宋体" pitchFamily="2" charset="-122"/>
              </a:defRPr>
            </a:lvl1pPr>
            <a:lvl2pPr marL="742950" indent="-285750" eaLnBrk="0" hangingPunct="0">
              <a:spcBef>
                <a:spcPct val="20000"/>
              </a:spcBef>
              <a:buFont typeface="Arial" charset="0"/>
              <a:buChar char="–"/>
              <a:defRPr sz="2800">
                <a:solidFill>
                  <a:schemeClr val="tx1"/>
                </a:solidFill>
                <a:latin typeface="Calibri" pitchFamily="34" charset="0"/>
                <a:ea typeface="宋体" pitchFamily="2" charset="-122"/>
              </a:defRPr>
            </a:lvl2pPr>
            <a:lvl3pPr marL="1143000" indent="-228600" eaLnBrk="0" hangingPunct="0">
              <a:spcBef>
                <a:spcPct val="20000"/>
              </a:spcBef>
              <a:buFont typeface="Arial" charset="0"/>
              <a:buChar char="•"/>
              <a:defRPr sz="2400">
                <a:solidFill>
                  <a:schemeClr val="tx1"/>
                </a:solidFill>
                <a:latin typeface="Calibri" pitchFamily="34" charset="0"/>
                <a:ea typeface="宋体" pitchFamily="2" charset="-122"/>
              </a:defRPr>
            </a:lvl3pPr>
            <a:lvl4pPr marL="1600200" indent="-228600" eaLnBrk="0" hangingPunct="0">
              <a:spcBef>
                <a:spcPct val="20000"/>
              </a:spcBef>
              <a:buFont typeface="Arial" charset="0"/>
              <a:buChar char="–"/>
              <a:defRPr sz="2000">
                <a:solidFill>
                  <a:schemeClr val="tx1"/>
                </a:solidFill>
                <a:latin typeface="Calibri" pitchFamily="34" charset="0"/>
                <a:ea typeface="宋体" pitchFamily="2" charset="-122"/>
              </a:defRPr>
            </a:lvl4pPr>
            <a:lvl5pPr marL="2057400" indent="-228600" eaLnBrk="0" hangingPunct="0">
              <a:spcBef>
                <a:spcPct val="20000"/>
              </a:spcBef>
              <a:buFont typeface="Arial" charset="0"/>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9pPr>
          </a:lstStyle>
          <a:p>
            <a:pPr marL="0" marR="0" lvl="0" indent="0" algn="l" defTabSz="914400" rtl="0" eaLnBrk="1" fontAlgn="base" latinLnBrk="0" hangingPunct="1">
              <a:lnSpc>
                <a:spcPct val="100000"/>
              </a:lnSpc>
              <a:spcBef>
                <a:spcPct val="0"/>
              </a:spcBef>
              <a:spcAft>
                <a:spcPct val="0"/>
              </a:spcAft>
              <a:buClrTx/>
              <a:buSzTx/>
              <a:buFontTx/>
              <a:buChar char="•"/>
              <a:tabLst/>
              <a:defRPr/>
            </a:pPr>
            <a:r>
              <a:rPr kumimoji="0" lang="en-US" altLang="zh-CN" sz="2200" b="0" i="0" u="none" strike="noStrike" kern="1200" cap="none" spc="0" normalizeH="0" baseline="0" noProof="0" dirty="0">
                <a:ln>
                  <a:noFill/>
                </a:ln>
                <a:solidFill>
                  <a:srgbClr val="0000CC"/>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altLang="zh-CN" sz="2200" b="0" i="0" u="none" strike="noStrike" kern="1200" cap="none" spc="0" normalizeH="0" baseline="0" noProof="0" dirty="0" smtClean="0">
                <a:ln>
                  <a:noFill/>
                </a:ln>
                <a:solidFill>
                  <a:srgbClr val="0000CC"/>
                </a:solidFill>
                <a:effectLst/>
                <a:uLnTx/>
                <a:uFillTx/>
                <a:latin typeface="Tahoma" panose="020B0604030504040204" pitchFamily="34" charset="0"/>
                <a:ea typeface="Tahoma" panose="020B0604030504040204" pitchFamily="34" charset="0"/>
                <a:cs typeface="Tahoma" panose="020B0604030504040204" pitchFamily="34" charset="0"/>
              </a:rPr>
              <a:t>Theorem: Fully polarized ground states at arbitrary filling </a:t>
            </a:r>
            <a:r>
              <a:rPr kumimoji="0" lang="en-US" altLang="zh-CN" sz="2200" b="0" i="1" u="none" strike="noStrike" kern="1200" cap="none" spc="0" normalizeH="0" baseline="0" noProof="0" dirty="0" smtClean="0">
                <a:ln>
                  <a:noFill/>
                </a:ln>
                <a:solidFill>
                  <a:srgbClr val="0000CC"/>
                </a:solidFill>
                <a:effectLst/>
                <a:uLnTx/>
                <a:uFillTx/>
                <a:latin typeface="Tahoma" panose="020B0604030504040204" pitchFamily="34" charset="0"/>
                <a:ea typeface="Tahoma" panose="020B0604030504040204" pitchFamily="34" charset="0"/>
                <a:cs typeface="Tahoma" panose="020B0604030504040204" pitchFamily="34" charset="0"/>
              </a:rPr>
              <a:t>n</a:t>
            </a:r>
            <a:r>
              <a:rPr kumimoji="0" lang="en-US" altLang="zh-CN" sz="2200" b="0" i="0" u="none" strike="noStrike" kern="1200" cap="none" spc="0" normalizeH="0" baseline="0" noProof="0" dirty="0" smtClean="0">
                <a:ln>
                  <a:noFill/>
                </a:ln>
                <a:solidFill>
                  <a:srgbClr val="0000CC"/>
                </a:solidFill>
                <a:effectLst/>
                <a:uLnTx/>
                <a:uFillTx/>
                <a:latin typeface="Tahoma" panose="020B0604030504040204" pitchFamily="34" charset="0"/>
                <a:ea typeface="Tahoma" panose="020B0604030504040204" pitchFamily="34" charset="0"/>
                <a:cs typeface="Tahoma" panose="020B0604030504040204" pitchFamily="34" charset="0"/>
              </a:rPr>
              <a:t>, arbitrary values of </a:t>
            </a:r>
            <a:r>
              <a:rPr kumimoji="0" lang="en-US" altLang="zh-CN" sz="2200" b="0" i="1" u="none" strike="noStrike" kern="1200" cap="none" spc="0" normalizeH="0" baseline="0" noProof="0" dirty="0" smtClean="0">
                <a:ln>
                  <a:noFill/>
                </a:ln>
                <a:solidFill>
                  <a:srgbClr val="0000CC"/>
                </a:solidFill>
                <a:effectLst/>
                <a:uLnTx/>
                <a:uFillTx/>
                <a:latin typeface="Tahoma" panose="020B0604030504040204" pitchFamily="34" charset="0"/>
                <a:ea typeface="Tahoma" panose="020B0604030504040204" pitchFamily="34" charset="0"/>
                <a:cs typeface="Tahoma" panose="020B0604030504040204" pitchFamily="34" charset="0"/>
              </a:rPr>
              <a:t>J&gt;0</a:t>
            </a:r>
            <a:r>
              <a:rPr kumimoji="0" lang="en-US" altLang="zh-CN" sz="2200" b="0" i="0" u="none" strike="noStrike" kern="1200" cap="none" spc="0" normalizeH="0" baseline="0" noProof="0" dirty="0" smtClean="0">
                <a:ln>
                  <a:noFill/>
                </a:ln>
                <a:solidFill>
                  <a:srgbClr val="0000CC"/>
                </a:solidFill>
                <a:effectLst/>
                <a:uLnTx/>
                <a:uFillTx/>
                <a:latin typeface="Tahoma" panose="020B0604030504040204" pitchFamily="34" charset="0"/>
                <a:ea typeface="Tahoma" panose="020B0604030504040204" pitchFamily="34" charset="0"/>
                <a:cs typeface="Tahoma" panose="020B0604030504040204" pitchFamily="34" charset="0"/>
              </a:rPr>
              <a:t>, and </a:t>
            </a:r>
            <a:r>
              <a:rPr kumimoji="0" lang="en-US" altLang="zh-CN" sz="2200" b="0" i="1" u="none" strike="noStrike" kern="1200" cap="none" spc="0" normalizeH="0" baseline="0" noProof="0" dirty="0" smtClean="0">
                <a:ln>
                  <a:noFill/>
                </a:ln>
                <a:solidFill>
                  <a:srgbClr val="0000CC"/>
                </a:solidFill>
                <a:effectLst/>
                <a:uLnTx/>
                <a:uFillTx/>
                <a:latin typeface="Tahoma" panose="020B0604030504040204" pitchFamily="34" charset="0"/>
                <a:ea typeface="Tahoma" panose="020B0604030504040204" pitchFamily="34" charset="0"/>
                <a:cs typeface="Tahoma" panose="020B0604030504040204" pitchFamily="34" charset="0"/>
              </a:rPr>
              <a:t>V</a:t>
            </a:r>
            <a:r>
              <a:rPr kumimoji="0" lang="en-US" altLang="zh-CN" sz="2200" b="0" i="0" u="none" strike="noStrike" kern="1200" cap="none" spc="0" normalizeH="0" baseline="0" noProof="0" dirty="0" smtClean="0">
                <a:ln>
                  <a:noFill/>
                </a:ln>
                <a:solidFill>
                  <a:srgbClr val="0000CC"/>
                </a:solidFill>
                <a:effectLst/>
                <a:uLnTx/>
                <a:uFillTx/>
                <a:latin typeface="Tahoma" panose="020B0604030504040204" pitchFamily="34" charset="0"/>
                <a:ea typeface="Tahoma" panose="020B0604030504040204" pitchFamily="34" charset="0"/>
                <a:cs typeface="Tahoma" panose="020B0604030504040204" pitchFamily="34" charset="0"/>
              </a:rPr>
              <a:t>.  </a:t>
            </a:r>
          </a:p>
          <a:p>
            <a:pPr marL="0" marR="0" lvl="0" indent="0" algn="l" defTabSz="914400" rtl="0" eaLnBrk="1" fontAlgn="base" latinLnBrk="0" hangingPunct="1">
              <a:lnSpc>
                <a:spcPct val="100000"/>
              </a:lnSpc>
              <a:spcBef>
                <a:spcPct val="0"/>
              </a:spcBef>
              <a:spcAft>
                <a:spcPct val="0"/>
              </a:spcAft>
              <a:buClrTx/>
              <a:buSzTx/>
              <a:buFontTx/>
              <a:buChar char="•"/>
              <a:tabLst/>
              <a:defRPr/>
            </a:pPr>
            <a:endParaRPr kumimoji="0" lang="en-US" altLang="zh-CN" sz="900" b="0" i="0" u="none" strike="noStrike" kern="1200" cap="none" spc="0" normalizeH="0" baseline="0" noProof="0" dirty="0" smtClean="0">
              <a:ln>
                <a:noFill/>
              </a:ln>
              <a:solidFill>
                <a:srgbClr val="0000CC"/>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l" defTabSz="914400" rtl="0" eaLnBrk="1" fontAlgn="base" latinLnBrk="0" hangingPunct="1">
              <a:lnSpc>
                <a:spcPct val="100000"/>
              </a:lnSpc>
              <a:spcBef>
                <a:spcPct val="0"/>
              </a:spcBef>
              <a:spcAft>
                <a:spcPct val="0"/>
              </a:spcAft>
              <a:buClrTx/>
              <a:buSzTx/>
              <a:buFontTx/>
              <a:buChar char="•"/>
              <a:tabLst/>
              <a:defRPr/>
            </a:pPr>
            <a:r>
              <a:rPr kumimoji="0" lang="en-US" altLang="zh-CN" sz="2200" b="0" i="0" u="none" strike="noStrike" kern="1200" cap="none" spc="0" normalizeH="0" baseline="0" noProof="0" dirty="0" smtClean="0">
                <a:ln>
                  <a:noFill/>
                </a:ln>
                <a:solidFill>
                  <a:srgbClr val="0000CC"/>
                </a:solidFill>
                <a:effectLst/>
                <a:uLnTx/>
                <a:uFillTx/>
                <a:latin typeface="Tahoma" panose="020B0604030504040204" pitchFamily="34" charset="0"/>
                <a:ea typeface="Tahoma" panose="020B0604030504040204" pitchFamily="34" charset="0"/>
                <a:cs typeface="Tahoma" panose="020B0604030504040204" pitchFamily="34" charset="0"/>
              </a:rPr>
              <a:t> Uniqueness except the spin degeneracy. </a:t>
            </a:r>
            <a:endParaRPr kumimoji="0" lang="en-US" altLang="zh-CN" sz="2200" b="0" i="0" u="none" strike="noStrike" kern="1200" cap="none" spc="0" normalizeH="0" baseline="0" noProof="0" dirty="0">
              <a:ln>
                <a:noFill/>
              </a:ln>
              <a:solidFill>
                <a:srgbClr val="0000CC"/>
              </a:solidFill>
              <a:effectLst/>
              <a:uLnTx/>
              <a:uFillTx/>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274615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98"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5"/>
          <p:cNvSpPr txBox="1">
            <a:spLocks noChangeArrowheads="1"/>
          </p:cNvSpPr>
          <p:nvPr/>
        </p:nvSpPr>
        <p:spPr bwMode="auto">
          <a:xfrm>
            <a:off x="191172" y="285280"/>
            <a:ext cx="8720593"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2800" b="0" i="0" u="sng" strike="noStrike" kern="1200" cap="none" spc="0" normalizeH="0" baseline="0" noProof="0" dirty="0" smtClean="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SU(N): Enhanced spin and charge fluctuations  </a:t>
            </a:r>
            <a:endParaRPr kumimoji="0" lang="en-US" altLang="zh-CN" sz="2800" b="0" i="0" u="sng" strike="noStrike" kern="120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8" name="Rectangle 123"/>
          <p:cNvSpPr>
            <a:spLocks noChangeArrowheads="1"/>
          </p:cNvSpPr>
          <p:nvPr/>
        </p:nvSpPr>
        <p:spPr bwMode="auto">
          <a:xfrm>
            <a:off x="2715044" y="6331493"/>
            <a:ext cx="3797187"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zh-CN" sz="2200" b="0" i="0" u="none" strike="noStrike" kern="1200" cap="none" spc="0" normalizeH="0" baseline="0" noProof="0" dirty="0">
              <a:ln>
                <a:noFill/>
              </a:ln>
              <a:solidFill>
                <a:srgbClr val="0000CC"/>
              </a:solidFill>
              <a:effectLst/>
              <a:uLnTx/>
              <a:uFillTx/>
              <a:latin typeface="Tahoma" pitchFamily="34" charset="0"/>
              <a:ea typeface="宋体" pitchFamily="2" charset="-122"/>
              <a:cs typeface="+mn-cs"/>
            </a:endParaRPr>
          </a:p>
        </p:txBody>
      </p:sp>
      <p:sp>
        <p:nvSpPr>
          <p:cNvPr id="32" name="Rectangle 123"/>
          <p:cNvSpPr>
            <a:spLocks noChangeArrowheads="1"/>
          </p:cNvSpPr>
          <p:nvPr/>
        </p:nvSpPr>
        <p:spPr bwMode="auto">
          <a:xfrm>
            <a:off x="623810" y="4734770"/>
            <a:ext cx="7827095"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Char char="•"/>
              <a:tabLst/>
              <a:defRPr/>
            </a:pPr>
            <a:r>
              <a:rPr kumimoji="0" lang="en-US" altLang="zh-CN" sz="2200" b="0" i="0" u="none" strike="noStrike" kern="1200" cap="none" spc="0" normalizeH="0" baseline="0" noProof="0" dirty="0" smtClean="0">
                <a:ln>
                  <a:noFill/>
                </a:ln>
                <a:solidFill>
                  <a:srgbClr val="0000CC"/>
                </a:solidFill>
                <a:effectLst/>
                <a:uLnTx/>
                <a:uFillTx/>
                <a:latin typeface="Tahoma" pitchFamily="34" charset="0"/>
                <a:ea typeface="宋体" pitchFamily="2" charset="-122"/>
                <a:cs typeface="+mn-cs"/>
              </a:rPr>
              <a:t> </a:t>
            </a:r>
            <a:r>
              <a:rPr kumimoji="0" lang="en-US" altLang="zh-CN" sz="2200" b="0" i="0" u="none" strike="noStrike" kern="1200" cap="none" spc="0" normalizeH="0" baseline="0" noProof="0" dirty="0" smtClean="0">
                <a:ln>
                  <a:noFill/>
                </a:ln>
                <a:solidFill>
                  <a:srgbClr val="FF0000"/>
                </a:solidFill>
                <a:effectLst/>
                <a:uLnTx/>
                <a:uFillTx/>
                <a:latin typeface="Tahoma" pitchFamily="34" charset="0"/>
                <a:ea typeface="宋体" pitchFamily="2" charset="-122"/>
                <a:cs typeface="+mn-cs"/>
              </a:rPr>
              <a:t>Enhanced spin fluctuations </a:t>
            </a:r>
            <a:r>
              <a:rPr kumimoji="0" lang="en-US" altLang="zh-CN" sz="2200" b="0" i="0" u="none" strike="noStrike" kern="1200" cap="none" spc="0" normalizeH="0" baseline="0" noProof="0" dirty="0" smtClean="0">
                <a:ln>
                  <a:noFill/>
                </a:ln>
                <a:solidFill>
                  <a:srgbClr val="0000CC"/>
                </a:solidFill>
                <a:effectLst/>
                <a:uLnTx/>
                <a:uFillTx/>
                <a:latin typeface="Tahoma" pitchFamily="34" charset="0"/>
                <a:ea typeface="宋体" pitchFamily="2" charset="-122"/>
                <a:cs typeface="+mn-cs"/>
                <a:sym typeface="Wingdings" panose="05000000000000000000" pitchFamily="2" charset="2"/>
              </a:rPr>
              <a:t> New quantum phase transitions</a:t>
            </a:r>
            <a:endParaRPr kumimoji="0" lang="en-US" altLang="zh-CN" sz="2200" b="0" i="0" u="none" strike="noStrike" kern="1200" cap="none" spc="0" normalizeH="0" baseline="0" noProof="0" dirty="0">
              <a:ln>
                <a:noFill/>
              </a:ln>
              <a:solidFill>
                <a:srgbClr val="0000CC"/>
              </a:solidFill>
              <a:effectLst/>
              <a:uLnTx/>
              <a:uFillTx/>
              <a:latin typeface="Tahoma" pitchFamily="34" charset="0"/>
              <a:ea typeface="宋体" pitchFamily="2" charset="-122"/>
              <a:cs typeface="+mn-cs"/>
            </a:endParaRPr>
          </a:p>
        </p:txBody>
      </p:sp>
      <mc:AlternateContent xmlns:mc="http://schemas.openxmlformats.org/markup-compatibility/2006" xmlns:a14="http://schemas.microsoft.com/office/drawing/2010/main">
        <mc:Choice Requires="a14">
          <p:sp>
            <p:nvSpPr>
              <p:cNvPr id="34" name="Rectangle 123"/>
              <p:cNvSpPr>
                <a:spLocks noChangeArrowheads="1"/>
              </p:cNvSpPr>
              <p:nvPr/>
            </p:nvSpPr>
            <p:spPr bwMode="auto">
              <a:xfrm>
                <a:off x="623810" y="5721682"/>
                <a:ext cx="7494135" cy="76944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Char char="•"/>
                  <a:tabLst/>
                  <a:defRPr/>
                </a:pPr>
                <a:r>
                  <a:rPr kumimoji="0" lang="en-US" altLang="zh-CN" sz="2200" b="0" i="0" u="none" strike="noStrike" kern="1200" cap="none" spc="0" normalizeH="0" baseline="0" noProof="0" dirty="0" smtClean="0">
                    <a:ln>
                      <a:noFill/>
                    </a:ln>
                    <a:solidFill>
                      <a:srgbClr val="0000CC"/>
                    </a:solidFill>
                    <a:effectLst/>
                    <a:uLnTx/>
                    <a:uFillTx/>
                    <a:latin typeface="Tahoma" pitchFamily="34" charset="0"/>
                    <a:ea typeface="宋体" pitchFamily="2" charset="-122"/>
                    <a:cs typeface="+mn-cs"/>
                  </a:rPr>
                  <a:t> </a:t>
                </a:r>
                <a:r>
                  <a:rPr kumimoji="0" lang="en-US" altLang="zh-CN" sz="2200" b="0" i="0" u="none" strike="noStrike" kern="1200" cap="none" spc="0" normalizeH="0" baseline="0" noProof="0" dirty="0" smtClean="0">
                    <a:ln>
                      <a:noFill/>
                    </a:ln>
                    <a:solidFill>
                      <a:srgbClr val="FF0000"/>
                    </a:solidFill>
                    <a:effectLst/>
                    <a:uLnTx/>
                    <a:uFillTx/>
                    <a:latin typeface="Tahoma" pitchFamily="34" charset="0"/>
                    <a:ea typeface="宋体" pitchFamily="2" charset="-122"/>
                    <a:cs typeface="+mn-cs"/>
                  </a:rPr>
                  <a:t>Suppressed charge gap </a:t>
                </a:r>
                <a:r>
                  <a:rPr kumimoji="0" lang="en-US" altLang="zh-CN" sz="2200" b="0" i="0" u="none" strike="noStrike" kern="1200" cap="none" spc="0" normalizeH="0" baseline="0" noProof="0" dirty="0" smtClean="0">
                    <a:ln>
                      <a:noFill/>
                    </a:ln>
                    <a:solidFill>
                      <a:srgbClr val="0000CC"/>
                    </a:solidFill>
                    <a:effectLst/>
                    <a:uLnTx/>
                    <a:uFillTx/>
                    <a:latin typeface="Tahoma" pitchFamily="34" charset="0"/>
                    <a:ea typeface="宋体" pitchFamily="2" charset="-122"/>
                    <a:cs typeface="+mn-cs"/>
                    <a:sym typeface="Wingdings" panose="05000000000000000000" pitchFamily="2" charset="2"/>
                  </a:rPr>
                  <a:t> </a:t>
                </a:r>
                <a14:m>
                  <m:oMath xmlns:m="http://schemas.openxmlformats.org/officeDocument/2006/math">
                    <m:r>
                      <a:rPr kumimoji="0" lang="en-US" altLang="zh-CN" sz="2200" b="0" i="1" u="none" strike="noStrike" kern="1200" cap="none" spc="0" normalizeH="0" baseline="0" noProof="0" smtClean="0">
                        <a:ln>
                          <a:noFill/>
                        </a:ln>
                        <a:solidFill>
                          <a:srgbClr val="0000CC"/>
                        </a:solidFill>
                        <a:effectLst/>
                        <a:uLnTx/>
                        <a:uFillTx/>
                        <a:latin typeface="Cambria Math" panose="02040503050406030204" pitchFamily="18" charset="0"/>
                        <a:ea typeface="宋体" pitchFamily="2" charset="-122"/>
                        <a:cs typeface="+mn-cs"/>
                        <a:sym typeface="Wingdings" panose="05000000000000000000" pitchFamily="2" charset="2"/>
                      </a:rPr>
                      <m:t>𝑁</m:t>
                    </m:r>
                    <m:r>
                      <a:rPr kumimoji="0" lang="en-US" altLang="zh-CN" sz="2200" b="0" i="1" u="none" strike="noStrike" kern="1200" cap="none" spc="0" normalizeH="0" baseline="0" noProof="0" smtClean="0">
                        <a:ln>
                          <a:noFill/>
                        </a:ln>
                        <a:solidFill>
                          <a:srgbClr val="0000CC"/>
                        </a:solidFill>
                        <a:effectLst/>
                        <a:uLnTx/>
                        <a:uFillTx/>
                        <a:latin typeface="Cambria Math" panose="02040503050406030204" pitchFamily="18" charset="0"/>
                        <a:ea typeface="宋体" pitchFamily="2" charset="-122"/>
                        <a:cs typeface="+mn-cs"/>
                        <a:sym typeface="Wingdings" panose="05000000000000000000" pitchFamily="2" charset="2"/>
                      </a:rPr>
                      <m:t>→∞,</m:t>
                    </m:r>
                    <m:r>
                      <m:rPr>
                        <m:sty m:val="p"/>
                      </m:rPr>
                      <a:rPr kumimoji="0" lang="en-US" altLang="zh-CN" sz="2200" b="0" i="0" u="none" strike="noStrike" kern="1200" cap="none" spc="0" normalizeH="0" baseline="0" noProof="0" smtClean="0">
                        <a:ln>
                          <a:noFill/>
                        </a:ln>
                        <a:solidFill>
                          <a:srgbClr val="0000CC"/>
                        </a:solidFill>
                        <a:effectLst/>
                        <a:uLnTx/>
                        <a:uFillTx/>
                        <a:latin typeface="Cambria Math" panose="02040503050406030204" pitchFamily="18" charset="0"/>
                        <a:ea typeface="宋体" pitchFamily="2" charset="-122"/>
                        <a:cs typeface="+mn-cs"/>
                        <a:sym typeface="Wingdings" panose="05000000000000000000" pitchFamily="2" charset="2"/>
                      </a:rPr>
                      <m:t>Δ</m:t>
                    </m:r>
                    <m:r>
                      <a:rPr kumimoji="0" lang="en-US" altLang="zh-CN" sz="2200" b="0" i="1" u="none" strike="noStrike" kern="1200" cap="none" spc="0" normalizeH="0" baseline="0" noProof="0" smtClean="0">
                        <a:ln>
                          <a:noFill/>
                        </a:ln>
                        <a:solidFill>
                          <a:srgbClr val="0000CC"/>
                        </a:solidFill>
                        <a:effectLst/>
                        <a:uLnTx/>
                        <a:uFillTx/>
                        <a:latin typeface="Cambria Math" panose="02040503050406030204" pitchFamily="18" charset="0"/>
                        <a:ea typeface="宋体" pitchFamily="2" charset="-122"/>
                        <a:cs typeface="+mn-cs"/>
                        <a:sym typeface="Wingdings" panose="05000000000000000000" pitchFamily="2" charset="2"/>
                      </a:rPr>
                      <m:t>→0 ,</m:t>
                    </m:r>
                  </m:oMath>
                </a14:m>
                <a:r>
                  <a:rPr kumimoji="0" lang="en-US" altLang="zh-CN" sz="2200" b="0" i="0" u="none" strike="noStrike" kern="1200" cap="none" spc="0" normalizeH="0" baseline="0" noProof="0" dirty="0" smtClean="0">
                    <a:ln>
                      <a:noFill/>
                    </a:ln>
                    <a:solidFill>
                      <a:srgbClr val="0000CC"/>
                    </a:solidFill>
                    <a:effectLst/>
                    <a:uLnTx/>
                    <a:uFillTx/>
                    <a:latin typeface="Tahoma" pitchFamily="34" charset="0"/>
                    <a:ea typeface="宋体" pitchFamily="2" charset="-122"/>
                    <a:cs typeface="+mn-cs"/>
                    <a:sym typeface="Wingdings" panose="05000000000000000000" pitchFamily="2" charset="2"/>
                  </a:rPr>
                  <a:t> another route to non-Fermi liquid?</a:t>
                </a:r>
                <a:endParaRPr kumimoji="0" lang="en-US" altLang="zh-CN" sz="2200" b="0" i="0" u="none" strike="noStrike" kern="1200" cap="none" spc="0" normalizeH="0" baseline="0" noProof="0" dirty="0">
                  <a:ln>
                    <a:noFill/>
                  </a:ln>
                  <a:solidFill>
                    <a:srgbClr val="0000CC"/>
                  </a:solidFill>
                  <a:effectLst/>
                  <a:uLnTx/>
                  <a:uFillTx/>
                  <a:latin typeface="Tahoma" pitchFamily="34" charset="0"/>
                  <a:ea typeface="宋体" pitchFamily="2" charset="-122"/>
                  <a:cs typeface="+mn-cs"/>
                </a:endParaRPr>
              </a:p>
            </p:txBody>
          </p:sp>
        </mc:Choice>
        <mc:Fallback xmlns="">
          <p:sp>
            <p:nvSpPr>
              <p:cNvPr id="34" name="Rectangle 123"/>
              <p:cNvSpPr>
                <a:spLocks noRot="1" noChangeAspect="1" noMove="1" noResize="1" noEditPoints="1" noAdjustHandles="1" noChangeArrowheads="1" noChangeShapeType="1" noTextEdit="1"/>
              </p:cNvSpPr>
              <p:nvPr/>
            </p:nvSpPr>
            <p:spPr bwMode="auto">
              <a:xfrm>
                <a:off x="623810" y="5721682"/>
                <a:ext cx="7494135" cy="769441"/>
              </a:xfrm>
              <a:prstGeom prst="rect">
                <a:avLst/>
              </a:prstGeom>
              <a:blipFill>
                <a:blip r:embed="rId3"/>
                <a:stretch>
                  <a:fillRect l="-1057" t="-6349" b="-15873"/>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a:noFill/>
                  </a:rPr>
                  <a:t> </a:t>
                </a:r>
              </a:p>
            </p:txBody>
          </p:sp>
        </mc:Fallback>
      </mc:AlternateContent>
      <p:grpSp>
        <p:nvGrpSpPr>
          <p:cNvPr id="21" name="组合 20"/>
          <p:cNvGrpSpPr/>
          <p:nvPr/>
        </p:nvGrpSpPr>
        <p:grpSpPr>
          <a:xfrm>
            <a:off x="3100989" y="3121760"/>
            <a:ext cx="3917310" cy="1152525"/>
            <a:chOff x="2901253" y="5362832"/>
            <a:chExt cx="3917310" cy="1152525"/>
          </a:xfrm>
        </p:grpSpPr>
        <p:cxnSp>
          <p:nvCxnSpPr>
            <p:cNvPr id="23" name="Straight Connector 44"/>
            <p:cNvCxnSpPr>
              <a:cxnSpLocks noChangeShapeType="1"/>
            </p:cNvCxnSpPr>
            <p:nvPr/>
          </p:nvCxnSpPr>
          <p:spPr bwMode="auto">
            <a:xfrm>
              <a:off x="2901253" y="5823207"/>
              <a:ext cx="457200"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26" name="Oval 45"/>
            <p:cNvSpPr>
              <a:spLocks noChangeArrowheads="1"/>
            </p:cNvSpPr>
            <p:nvPr/>
          </p:nvSpPr>
          <p:spPr bwMode="auto">
            <a:xfrm>
              <a:off x="3131551" y="5364420"/>
              <a:ext cx="228600" cy="228600"/>
            </a:xfrm>
            <a:prstGeom prst="ellipse">
              <a:avLst/>
            </a:prstGeom>
            <a:solidFill>
              <a:srgbClr val="FF0000"/>
            </a:solidFill>
            <a:ln w="9525" algn="ctr">
              <a:solidFill>
                <a:srgbClr val="FF0000"/>
              </a:solidFill>
              <a:round/>
              <a:headEnd/>
              <a:tailEnd/>
            </a:ln>
          </p:spPr>
          <p:txBody>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zh-CN" sz="2200" b="1" i="0" u="none" strike="noStrike" kern="1200" cap="none" spc="0" normalizeH="0" baseline="0" noProof="0">
                <a:ln>
                  <a:noFill/>
                </a:ln>
                <a:solidFill>
                  <a:srgbClr val="0000CC"/>
                </a:solidFill>
                <a:effectLst/>
                <a:uLnTx/>
                <a:uFillTx/>
                <a:latin typeface="Tahoma" pitchFamily="34" charset="0"/>
                <a:ea typeface="宋体" pitchFamily="2" charset="-122"/>
                <a:cs typeface="+mn-cs"/>
              </a:endParaRPr>
            </a:p>
          </p:txBody>
        </p:sp>
        <p:sp>
          <p:nvSpPr>
            <p:cNvPr id="27" name="Oval 46"/>
            <p:cNvSpPr>
              <a:spLocks noChangeArrowheads="1"/>
            </p:cNvSpPr>
            <p:nvPr/>
          </p:nvSpPr>
          <p:spPr bwMode="auto">
            <a:xfrm>
              <a:off x="3591926" y="5593020"/>
              <a:ext cx="228600" cy="228600"/>
            </a:xfrm>
            <a:prstGeom prst="ellipse">
              <a:avLst/>
            </a:prstGeom>
            <a:solidFill>
              <a:srgbClr val="0000FF"/>
            </a:solidFill>
            <a:ln w="9525" algn="ctr">
              <a:solidFill>
                <a:srgbClr val="0000FF"/>
              </a:solidFill>
              <a:round/>
              <a:headEnd/>
              <a:tailEnd/>
            </a:ln>
          </p:spPr>
          <p:txBody>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zh-CN" sz="2200" b="1" i="0" u="none" strike="noStrike" kern="1200" cap="none" spc="0" normalizeH="0" baseline="0" noProof="0">
                <a:ln>
                  <a:noFill/>
                </a:ln>
                <a:solidFill>
                  <a:srgbClr val="0000CC"/>
                </a:solidFill>
                <a:effectLst/>
                <a:uLnTx/>
                <a:uFillTx/>
                <a:latin typeface="Tahoma" pitchFamily="34" charset="0"/>
                <a:ea typeface="宋体" pitchFamily="2" charset="-122"/>
                <a:cs typeface="+mn-cs"/>
              </a:endParaRPr>
            </a:p>
          </p:txBody>
        </p:sp>
        <p:cxnSp>
          <p:nvCxnSpPr>
            <p:cNvPr id="29" name="Straight Connector 47"/>
            <p:cNvCxnSpPr>
              <a:cxnSpLocks noChangeShapeType="1"/>
            </p:cNvCxnSpPr>
            <p:nvPr/>
          </p:nvCxnSpPr>
          <p:spPr bwMode="auto">
            <a:xfrm>
              <a:off x="3557798" y="5823207"/>
              <a:ext cx="457200"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30" name="Oval 48"/>
            <p:cNvSpPr>
              <a:spLocks noChangeArrowheads="1"/>
            </p:cNvSpPr>
            <p:nvPr/>
          </p:nvSpPr>
          <p:spPr bwMode="auto">
            <a:xfrm>
              <a:off x="3595101" y="5364420"/>
              <a:ext cx="228600" cy="228600"/>
            </a:xfrm>
            <a:prstGeom prst="ellipse">
              <a:avLst/>
            </a:prstGeom>
            <a:solidFill>
              <a:schemeClr val="tx1"/>
            </a:solidFill>
            <a:ln w="9525" algn="ctr">
              <a:solidFill>
                <a:schemeClr val="tx1"/>
              </a:solidFill>
              <a:round/>
              <a:headEnd/>
              <a:tailEnd/>
            </a:ln>
          </p:spPr>
          <p:txBody>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zh-CN" sz="2200" b="1" i="0" u="none" strike="noStrike" kern="1200" cap="none" spc="0" normalizeH="0" baseline="0" noProof="0">
                <a:ln>
                  <a:noFill/>
                </a:ln>
                <a:solidFill>
                  <a:srgbClr val="0000CC"/>
                </a:solidFill>
                <a:effectLst/>
                <a:uLnTx/>
                <a:uFillTx/>
                <a:latin typeface="Tahoma" pitchFamily="34" charset="0"/>
                <a:ea typeface="宋体" pitchFamily="2" charset="-122"/>
                <a:cs typeface="+mn-cs"/>
              </a:endParaRPr>
            </a:p>
          </p:txBody>
        </p:sp>
        <p:graphicFrame>
          <p:nvGraphicFramePr>
            <p:cNvPr id="35" name="Object 2"/>
            <p:cNvGraphicFramePr>
              <a:graphicFrameLocks noChangeAspect="1"/>
            </p:cNvGraphicFramePr>
            <p:nvPr>
              <p:extLst/>
            </p:nvPr>
          </p:nvGraphicFramePr>
          <p:xfrm>
            <a:off x="4058651" y="5456495"/>
            <a:ext cx="301625" cy="269875"/>
          </p:xfrm>
          <a:graphic>
            <a:graphicData uri="http://schemas.openxmlformats.org/presentationml/2006/ole">
              <mc:AlternateContent xmlns:mc="http://schemas.openxmlformats.org/markup-compatibility/2006">
                <mc:Choice xmlns:v="urn:schemas-microsoft-com:vml" Requires="v">
                  <p:oleObj spid="_x0000_s256758" name="Equation" r:id="rId4" imgW="152268" imgH="152268" progId="Equation.3">
                    <p:embed/>
                  </p:oleObj>
                </mc:Choice>
                <mc:Fallback>
                  <p:oleObj name="Equation" r:id="rId4" imgW="152268" imgH="152268" progId="Equation.3">
                    <p:embed/>
                    <p:pic>
                      <p:nvPicPr>
                        <p:cNvPr id="35"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58651" y="5456495"/>
                          <a:ext cx="301625" cy="269875"/>
                        </a:xfrm>
                        <a:prstGeom prst="rect">
                          <a:avLst/>
                        </a:prstGeom>
                        <a:noFill/>
                        <a:ln>
                          <a:noFill/>
                        </a:ln>
                        <a:effectLst/>
                        <a:extLst/>
                      </p:spPr>
                    </p:pic>
                  </p:oleObj>
                </mc:Fallback>
              </mc:AlternateContent>
            </a:graphicData>
          </a:graphic>
        </p:graphicFrame>
        <p:sp>
          <p:nvSpPr>
            <p:cNvPr id="36" name="Oval 50"/>
            <p:cNvSpPr>
              <a:spLocks noChangeArrowheads="1"/>
            </p:cNvSpPr>
            <p:nvPr/>
          </p:nvSpPr>
          <p:spPr bwMode="auto">
            <a:xfrm>
              <a:off x="3131551" y="5594607"/>
              <a:ext cx="228600" cy="228600"/>
            </a:xfrm>
            <a:prstGeom prst="ellipse">
              <a:avLst/>
            </a:prstGeom>
            <a:solidFill>
              <a:srgbClr val="00B050"/>
            </a:solidFill>
            <a:ln w="9525" algn="ctr">
              <a:solidFill>
                <a:srgbClr val="3366FF"/>
              </a:solidFill>
              <a:round/>
              <a:headEnd/>
              <a:tailEnd/>
            </a:ln>
          </p:spPr>
          <p:txBody>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zh-CN" sz="2200" b="1" i="0" u="none" strike="noStrike" kern="1200" cap="none" spc="0" normalizeH="0" baseline="0" noProof="0">
                <a:ln>
                  <a:noFill/>
                </a:ln>
                <a:solidFill>
                  <a:srgbClr val="0000CC"/>
                </a:solidFill>
                <a:effectLst/>
                <a:uLnTx/>
                <a:uFillTx/>
                <a:latin typeface="Tahoma" pitchFamily="34" charset="0"/>
                <a:ea typeface="宋体" pitchFamily="2" charset="-122"/>
                <a:cs typeface="+mn-cs"/>
              </a:endParaRPr>
            </a:p>
          </p:txBody>
        </p:sp>
        <p:cxnSp>
          <p:nvCxnSpPr>
            <p:cNvPr id="37" name="Straight Connector 51"/>
            <p:cNvCxnSpPr>
              <a:cxnSpLocks noChangeShapeType="1"/>
            </p:cNvCxnSpPr>
            <p:nvPr/>
          </p:nvCxnSpPr>
          <p:spPr bwMode="auto">
            <a:xfrm>
              <a:off x="4283833" y="5821620"/>
              <a:ext cx="457200"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38" name="Oval 52"/>
            <p:cNvSpPr>
              <a:spLocks noChangeArrowheads="1"/>
            </p:cNvSpPr>
            <p:nvPr/>
          </p:nvSpPr>
          <p:spPr bwMode="auto">
            <a:xfrm>
              <a:off x="4472988" y="5362832"/>
              <a:ext cx="228600" cy="228600"/>
            </a:xfrm>
            <a:prstGeom prst="ellipse">
              <a:avLst/>
            </a:prstGeom>
            <a:solidFill>
              <a:srgbClr val="FF0000"/>
            </a:solidFill>
            <a:ln w="9525" algn="ctr">
              <a:solidFill>
                <a:srgbClr val="FF0000"/>
              </a:solidFill>
              <a:round/>
              <a:headEnd/>
              <a:tailEnd/>
            </a:ln>
          </p:spPr>
          <p:txBody>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zh-CN" sz="2200" b="1" i="0" u="none" strike="noStrike" kern="1200" cap="none" spc="0" normalizeH="0" baseline="0" noProof="0">
                <a:ln>
                  <a:noFill/>
                </a:ln>
                <a:solidFill>
                  <a:srgbClr val="0000CC"/>
                </a:solidFill>
                <a:effectLst/>
                <a:uLnTx/>
                <a:uFillTx/>
                <a:latin typeface="Tahoma" pitchFamily="34" charset="0"/>
                <a:ea typeface="宋体" pitchFamily="2" charset="-122"/>
                <a:cs typeface="+mn-cs"/>
              </a:endParaRPr>
            </a:p>
          </p:txBody>
        </p:sp>
        <p:sp>
          <p:nvSpPr>
            <p:cNvPr id="39" name="Oval 60"/>
            <p:cNvSpPr>
              <a:spLocks noChangeArrowheads="1"/>
            </p:cNvSpPr>
            <p:nvPr/>
          </p:nvSpPr>
          <p:spPr bwMode="auto">
            <a:xfrm>
              <a:off x="4971463" y="5591432"/>
              <a:ext cx="228600" cy="228600"/>
            </a:xfrm>
            <a:prstGeom prst="ellipse">
              <a:avLst/>
            </a:prstGeom>
            <a:solidFill>
              <a:srgbClr val="0000FF"/>
            </a:solidFill>
            <a:ln w="9525" algn="ctr">
              <a:solidFill>
                <a:srgbClr val="0000FF"/>
              </a:solidFill>
              <a:round/>
              <a:headEnd/>
              <a:tailEnd/>
            </a:ln>
          </p:spPr>
          <p:txBody>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zh-CN" sz="2200" b="1" i="0" u="none" strike="noStrike" kern="1200" cap="none" spc="0" normalizeH="0" baseline="0" noProof="0">
                <a:ln>
                  <a:noFill/>
                </a:ln>
                <a:solidFill>
                  <a:srgbClr val="0000CC"/>
                </a:solidFill>
                <a:effectLst/>
                <a:uLnTx/>
                <a:uFillTx/>
                <a:latin typeface="Tahoma" pitchFamily="34" charset="0"/>
                <a:ea typeface="宋体" pitchFamily="2" charset="-122"/>
                <a:cs typeface="+mn-cs"/>
              </a:endParaRPr>
            </a:p>
          </p:txBody>
        </p:sp>
        <p:cxnSp>
          <p:nvCxnSpPr>
            <p:cNvPr id="40" name="Straight Connector 61"/>
            <p:cNvCxnSpPr>
              <a:cxnSpLocks noChangeShapeType="1"/>
            </p:cNvCxnSpPr>
            <p:nvPr/>
          </p:nvCxnSpPr>
          <p:spPr bwMode="auto">
            <a:xfrm>
              <a:off x="4901973" y="5821620"/>
              <a:ext cx="457200"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41" name="Oval 62"/>
            <p:cNvSpPr>
              <a:spLocks noChangeArrowheads="1"/>
            </p:cNvSpPr>
            <p:nvPr/>
          </p:nvSpPr>
          <p:spPr bwMode="auto">
            <a:xfrm>
              <a:off x="4472988" y="5593020"/>
              <a:ext cx="228600" cy="228600"/>
            </a:xfrm>
            <a:prstGeom prst="ellipse">
              <a:avLst/>
            </a:prstGeom>
            <a:solidFill>
              <a:schemeClr val="tx1"/>
            </a:solidFill>
            <a:ln w="9525" algn="ctr">
              <a:solidFill>
                <a:schemeClr val="tx1"/>
              </a:solidFill>
              <a:round/>
              <a:headEnd/>
              <a:tailEnd/>
            </a:ln>
          </p:spPr>
          <p:txBody>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zh-CN" sz="2200" b="1" i="0" u="none" strike="noStrike" kern="1200" cap="none" spc="0" normalizeH="0" baseline="0" noProof="0">
                <a:ln>
                  <a:noFill/>
                </a:ln>
                <a:solidFill>
                  <a:srgbClr val="0000CC"/>
                </a:solidFill>
                <a:effectLst/>
                <a:uLnTx/>
                <a:uFillTx/>
                <a:latin typeface="Tahoma" pitchFamily="34" charset="0"/>
                <a:ea typeface="宋体" pitchFamily="2" charset="-122"/>
                <a:cs typeface="+mn-cs"/>
              </a:endParaRPr>
            </a:p>
          </p:txBody>
        </p:sp>
        <p:sp>
          <p:nvSpPr>
            <p:cNvPr id="42" name="Oval 63"/>
            <p:cNvSpPr>
              <a:spLocks noChangeArrowheads="1"/>
            </p:cNvSpPr>
            <p:nvPr/>
          </p:nvSpPr>
          <p:spPr bwMode="auto">
            <a:xfrm>
              <a:off x="4971463" y="5364420"/>
              <a:ext cx="228600" cy="228600"/>
            </a:xfrm>
            <a:prstGeom prst="ellipse">
              <a:avLst/>
            </a:prstGeom>
            <a:solidFill>
              <a:srgbClr val="00B050"/>
            </a:solidFill>
            <a:ln w="9525" algn="ctr">
              <a:solidFill>
                <a:srgbClr val="3366FF"/>
              </a:solidFill>
              <a:round/>
              <a:headEnd/>
              <a:tailEnd/>
            </a:ln>
          </p:spPr>
          <p:txBody>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zh-CN" sz="2200" b="1" i="0" u="none" strike="noStrike" kern="1200" cap="none" spc="0" normalizeH="0" baseline="0" noProof="0">
                <a:ln>
                  <a:noFill/>
                </a:ln>
                <a:solidFill>
                  <a:srgbClr val="0000CC"/>
                </a:solidFill>
                <a:effectLst/>
                <a:uLnTx/>
                <a:uFillTx/>
                <a:latin typeface="Tahoma" pitchFamily="34" charset="0"/>
                <a:ea typeface="宋体" pitchFamily="2" charset="-122"/>
                <a:cs typeface="+mn-cs"/>
              </a:endParaRPr>
            </a:p>
          </p:txBody>
        </p:sp>
        <p:cxnSp>
          <p:nvCxnSpPr>
            <p:cNvPr id="43" name="Straight Connector 64"/>
            <p:cNvCxnSpPr>
              <a:cxnSpLocks noChangeShapeType="1"/>
            </p:cNvCxnSpPr>
            <p:nvPr/>
          </p:nvCxnSpPr>
          <p:spPr bwMode="auto">
            <a:xfrm>
              <a:off x="5781088" y="5821620"/>
              <a:ext cx="457200"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44" name="Oval 65"/>
            <p:cNvSpPr>
              <a:spLocks noChangeArrowheads="1"/>
            </p:cNvSpPr>
            <p:nvPr/>
          </p:nvSpPr>
          <p:spPr bwMode="auto">
            <a:xfrm>
              <a:off x="5893801" y="5362832"/>
              <a:ext cx="228600" cy="228600"/>
            </a:xfrm>
            <a:prstGeom prst="ellipse">
              <a:avLst/>
            </a:prstGeom>
            <a:solidFill>
              <a:srgbClr val="FF0000"/>
            </a:solidFill>
            <a:ln w="9525" algn="ctr">
              <a:solidFill>
                <a:srgbClr val="FF0000"/>
              </a:solidFill>
              <a:round/>
              <a:headEnd/>
              <a:tailEnd/>
            </a:ln>
          </p:spPr>
          <p:txBody>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zh-CN" sz="2200" b="1" i="0" u="none" strike="noStrike" kern="1200" cap="none" spc="0" normalizeH="0" baseline="0" noProof="0">
                <a:ln>
                  <a:noFill/>
                </a:ln>
                <a:solidFill>
                  <a:srgbClr val="0000CC"/>
                </a:solidFill>
                <a:effectLst/>
                <a:uLnTx/>
                <a:uFillTx/>
                <a:latin typeface="Tahoma" pitchFamily="34" charset="0"/>
                <a:ea typeface="宋体" pitchFamily="2" charset="-122"/>
                <a:cs typeface="+mn-cs"/>
              </a:endParaRPr>
            </a:p>
          </p:txBody>
        </p:sp>
        <p:sp>
          <p:nvSpPr>
            <p:cNvPr id="45" name="Oval 66"/>
            <p:cNvSpPr>
              <a:spLocks noChangeArrowheads="1"/>
            </p:cNvSpPr>
            <p:nvPr/>
          </p:nvSpPr>
          <p:spPr bwMode="auto">
            <a:xfrm>
              <a:off x="5893801" y="5593020"/>
              <a:ext cx="228600" cy="228600"/>
            </a:xfrm>
            <a:prstGeom prst="ellipse">
              <a:avLst/>
            </a:prstGeom>
            <a:solidFill>
              <a:srgbClr val="0000FF"/>
            </a:solidFill>
            <a:ln w="9525" algn="ctr">
              <a:solidFill>
                <a:srgbClr val="0000FF"/>
              </a:solidFill>
              <a:round/>
              <a:headEnd/>
              <a:tailEnd/>
            </a:ln>
          </p:spPr>
          <p:txBody>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zh-CN" sz="2200" b="1" i="0" u="none" strike="noStrike" kern="1200" cap="none" spc="0" normalizeH="0" baseline="0" noProof="0">
                <a:ln>
                  <a:noFill/>
                </a:ln>
                <a:solidFill>
                  <a:srgbClr val="0000CC"/>
                </a:solidFill>
                <a:effectLst/>
                <a:uLnTx/>
                <a:uFillTx/>
                <a:latin typeface="Tahoma" pitchFamily="34" charset="0"/>
                <a:ea typeface="宋体" pitchFamily="2" charset="-122"/>
                <a:cs typeface="+mn-cs"/>
              </a:endParaRPr>
            </a:p>
          </p:txBody>
        </p:sp>
        <p:cxnSp>
          <p:nvCxnSpPr>
            <p:cNvPr id="46" name="Straight Connector 67"/>
            <p:cNvCxnSpPr>
              <a:cxnSpLocks noChangeShapeType="1"/>
            </p:cNvCxnSpPr>
            <p:nvPr/>
          </p:nvCxnSpPr>
          <p:spPr bwMode="auto">
            <a:xfrm>
              <a:off x="6319251" y="5821620"/>
              <a:ext cx="457200"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47" name="Oval 68"/>
            <p:cNvSpPr>
              <a:spLocks noChangeArrowheads="1"/>
            </p:cNvSpPr>
            <p:nvPr/>
          </p:nvSpPr>
          <p:spPr bwMode="auto">
            <a:xfrm>
              <a:off x="6430376" y="5593020"/>
              <a:ext cx="228600" cy="228600"/>
            </a:xfrm>
            <a:prstGeom prst="ellipse">
              <a:avLst/>
            </a:prstGeom>
            <a:solidFill>
              <a:schemeClr val="tx1"/>
            </a:solidFill>
            <a:ln w="9525" algn="ctr">
              <a:solidFill>
                <a:schemeClr val="tx1"/>
              </a:solidFill>
              <a:round/>
              <a:headEnd/>
              <a:tailEnd/>
            </a:ln>
          </p:spPr>
          <p:txBody>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zh-CN" sz="2200" b="1" i="0" u="none" strike="noStrike" kern="1200" cap="none" spc="0" normalizeH="0" baseline="0" noProof="0">
                <a:ln>
                  <a:noFill/>
                </a:ln>
                <a:solidFill>
                  <a:srgbClr val="0000CC"/>
                </a:solidFill>
                <a:effectLst/>
                <a:uLnTx/>
                <a:uFillTx/>
                <a:latin typeface="Tahoma" pitchFamily="34" charset="0"/>
                <a:ea typeface="宋体" pitchFamily="2" charset="-122"/>
                <a:cs typeface="+mn-cs"/>
              </a:endParaRPr>
            </a:p>
          </p:txBody>
        </p:sp>
        <p:sp>
          <p:nvSpPr>
            <p:cNvPr id="48" name="Oval 69"/>
            <p:cNvSpPr>
              <a:spLocks noChangeArrowheads="1"/>
            </p:cNvSpPr>
            <p:nvPr/>
          </p:nvSpPr>
          <p:spPr bwMode="auto">
            <a:xfrm>
              <a:off x="6430376" y="5364420"/>
              <a:ext cx="228600" cy="228600"/>
            </a:xfrm>
            <a:prstGeom prst="ellipse">
              <a:avLst/>
            </a:prstGeom>
            <a:solidFill>
              <a:srgbClr val="00B050"/>
            </a:solidFill>
            <a:ln w="9525" algn="ctr">
              <a:solidFill>
                <a:srgbClr val="3366FF"/>
              </a:solidFill>
              <a:round/>
              <a:headEnd/>
              <a:tailEnd/>
            </a:ln>
          </p:spPr>
          <p:txBody>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zh-CN" sz="2200" b="1" i="0" u="none" strike="noStrike" kern="1200" cap="none" spc="0" normalizeH="0" baseline="0" noProof="0">
                <a:ln>
                  <a:noFill/>
                </a:ln>
                <a:solidFill>
                  <a:srgbClr val="0000CC"/>
                </a:solidFill>
                <a:effectLst/>
                <a:uLnTx/>
                <a:uFillTx/>
                <a:latin typeface="Tahoma" pitchFamily="34" charset="0"/>
                <a:ea typeface="宋体" pitchFamily="2" charset="-122"/>
                <a:cs typeface="+mn-cs"/>
              </a:endParaRPr>
            </a:p>
          </p:txBody>
        </p:sp>
        <p:graphicFrame>
          <p:nvGraphicFramePr>
            <p:cNvPr id="49" name="Object 2"/>
            <p:cNvGraphicFramePr>
              <a:graphicFrameLocks noChangeAspect="1"/>
            </p:cNvGraphicFramePr>
            <p:nvPr>
              <p:extLst/>
            </p:nvPr>
          </p:nvGraphicFramePr>
          <p:xfrm>
            <a:off x="5436601" y="5477132"/>
            <a:ext cx="301625" cy="269875"/>
          </p:xfrm>
          <a:graphic>
            <a:graphicData uri="http://schemas.openxmlformats.org/presentationml/2006/ole">
              <mc:AlternateContent xmlns:mc="http://schemas.openxmlformats.org/markup-compatibility/2006">
                <mc:Choice xmlns:v="urn:schemas-microsoft-com:vml" Requires="v">
                  <p:oleObj spid="_x0000_s256759" name="Equation" r:id="rId6" imgW="152268" imgH="152268" progId="Equation.3">
                    <p:embed/>
                  </p:oleObj>
                </mc:Choice>
                <mc:Fallback>
                  <p:oleObj name="Equation" r:id="rId6" imgW="152268" imgH="152268" progId="Equation.3">
                    <p:embed/>
                    <p:pic>
                      <p:nvPicPr>
                        <p:cNvPr id="49"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36601" y="5477132"/>
                          <a:ext cx="301625" cy="269875"/>
                        </a:xfrm>
                        <a:prstGeom prst="rect">
                          <a:avLst/>
                        </a:prstGeom>
                        <a:noFill/>
                        <a:ln>
                          <a:noFill/>
                        </a:ln>
                        <a:effectLst/>
                        <a:extLst/>
                      </p:spPr>
                    </p:pic>
                  </p:oleObj>
                </mc:Fallback>
              </mc:AlternateContent>
            </a:graphicData>
          </a:graphic>
        </p:graphicFrame>
        <p:cxnSp>
          <p:nvCxnSpPr>
            <p:cNvPr id="50" name="Straight Connector 70"/>
            <p:cNvCxnSpPr>
              <a:cxnSpLocks noChangeShapeType="1"/>
            </p:cNvCxnSpPr>
            <p:nvPr/>
          </p:nvCxnSpPr>
          <p:spPr bwMode="auto">
            <a:xfrm>
              <a:off x="3480801" y="6515357"/>
              <a:ext cx="457200"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51" name="Oval 71"/>
            <p:cNvSpPr>
              <a:spLocks noChangeArrowheads="1"/>
            </p:cNvSpPr>
            <p:nvPr/>
          </p:nvSpPr>
          <p:spPr bwMode="auto">
            <a:xfrm>
              <a:off x="3591926" y="6054982"/>
              <a:ext cx="228600" cy="228600"/>
            </a:xfrm>
            <a:prstGeom prst="ellipse">
              <a:avLst/>
            </a:prstGeom>
            <a:solidFill>
              <a:srgbClr val="FF0000"/>
            </a:solidFill>
            <a:ln w="9525" algn="ctr">
              <a:solidFill>
                <a:srgbClr val="FF0000"/>
              </a:solidFill>
              <a:round/>
              <a:headEnd/>
              <a:tailEnd/>
            </a:ln>
          </p:spPr>
          <p:txBody>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zh-CN" sz="2200" b="1" i="0" u="none" strike="noStrike" kern="1200" cap="none" spc="0" normalizeH="0" baseline="0" noProof="0">
                <a:ln>
                  <a:noFill/>
                </a:ln>
                <a:solidFill>
                  <a:srgbClr val="0000CC"/>
                </a:solidFill>
                <a:effectLst/>
                <a:uLnTx/>
                <a:uFillTx/>
                <a:latin typeface="Tahoma" pitchFamily="34" charset="0"/>
                <a:ea typeface="宋体" pitchFamily="2" charset="-122"/>
                <a:cs typeface="+mn-cs"/>
              </a:endParaRPr>
            </a:p>
          </p:txBody>
        </p:sp>
        <p:sp>
          <p:nvSpPr>
            <p:cNvPr id="52" name="Oval 72"/>
            <p:cNvSpPr>
              <a:spLocks noChangeArrowheads="1"/>
            </p:cNvSpPr>
            <p:nvPr/>
          </p:nvSpPr>
          <p:spPr bwMode="auto">
            <a:xfrm>
              <a:off x="3591926" y="6286757"/>
              <a:ext cx="228600" cy="228600"/>
            </a:xfrm>
            <a:prstGeom prst="ellipse">
              <a:avLst/>
            </a:prstGeom>
            <a:solidFill>
              <a:srgbClr val="00B050"/>
            </a:solidFill>
            <a:ln w="9525" algn="ctr">
              <a:solidFill>
                <a:srgbClr val="3366FF"/>
              </a:solidFill>
              <a:round/>
              <a:headEnd/>
              <a:tailEnd/>
            </a:ln>
          </p:spPr>
          <p:txBody>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zh-CN" sz="2200" b="1" i="0" u="none" strike="noStrike" kern="1200" cap="none" spc="0" normalizeH="0" baseline="0" noProof="0">
                <a:ln>
                  <a:noFill/>
                </a:ln>
                <a:solidFill>
                  <a:srgbClr val="0000CC"/>
                </a:solidFill>
                <a:effectLst/>
                <a:uLnTx/>
                <a:uFillTx/>
                <a:latin typeface="Tahoma" pitchFamily="34" charset="0"/>
                <a:ea typeface="宋体" pitchFamily="2" charset="-122"/>
                <a:cs typeface="+mn-cs"/>
              </a:endParaRPr>
            </a:p>
          </p:txBody>
        </p:sp>
        <p:sp>
          <p:nvSpPr>
            <p:cNvPr id="53" name="Oval 73"/>
            <p:cNvSpPr>
              <a:spLocks noChangeArrowheads="1"/>
            </p:cNvSpPr>
            <p:nvPr/>
          </p:nvSpPr>
          <p:spPr bwMode="auto">
            <a:xfrm>
              <a:off x="3131551" y="6281995"/>
              <a:ext cx="228600" cy="228600"/>
            </a:xfrm>
            <a:prstGeom prst="ellipse">
              <a:avLst/>
            </a:prstGeom>
            <a:solidFill>
              <a:srgbClr val="0000FF"/>
            </a:solidFill>
            <a:ln w="9525" algn="ctr">
              <a:solidFill>
                <a:srgbClr val="0000FF"/>
              </a:solidFill>
              <a:round/>
              <a:headEnd/>
              <a:tailEnd/>
            </a:ln>
          </p:spPr>
          <p:txBody>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zh-CN" sz="2200" b="1" i="0" u="none" strike="noStrike" kern="1200" cap="none" spc="0" normalizeH="0" baseline="0" noProof="0">
                <a:ln>
                  <a:noFill/>
                </a:ln>
                <a:solidFill>
                  <a:srgbClr val="0000CC"/>
                </a:solidFill>
                <a:effectLst/>
                <a:uLnTx/>
                <a:uFillTx/>
                <a:latin typeface="Tahoma" pitchFamily="34" charset="0"/>
                <a:ea typeface="宋体" pitchFamily="2" charset="-122"/>
                <a:cs typeface="+mn-cs"/>
              </a:endParaRPr>
            </a:p>
          </p:txBody>
        </p:sp>
        <p:sp>
          <p:nvSpPr>
            <p:cNvPr id="54" name="Oval 74"/>
            <p:cNvSpPr>
              <a:spLocks noChangeArrowheads="1"/>
            </p:cNvSpPr>
            <p:nvPr/>
          </p:nvSpPr>
          <p:spPr bwMode="auto">
            <a:xfrm>
              <a:off x="3134726" y="6053395"/>
              <a:ext cx="228600" cy="228600"/>
            </a:xfrm>
            <a:prstGeom prst="ellipse">
              <a:avLst/>
            </a:prstGeom>
            <a:solidFill>
              <a:schemeClr val="tx1"/>
            </a:solidFill>
            <a:ln w="9525" algn="ctr">
              <a:solidFill>
                <a:schemeClr val="tx1"/>
              </a:solidFill>
              <a:round/>
              <a:headEnd/>
              <a:tailEnd/>
            </a:ln>
          </p:spPr>
          <p:txBody>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zh-CN" sz="2200" b="1" i="0" u="none" strike="noStrike" kern="1200" cap="none" spc="0" normalizeH="0" baseline="0" noProof="0">
                <a:ln>
                  <a:noFill/>
                </a:ln>
                <a:solidFill>
                  <a:srgbClr val="0000CC"/>
                </a:solidFill>
                <a:effectLst/>
                <a:uLnTx/>
                <a:uFillTx/>
                <a:latin typeface="Tahoma" pitchFamily="34" charset="0"/>
                <a:ea typeface="宋体" pitchFamily="2" charset="-122"/>
                <a:cs typeface="+mn-cs"/>
              </a:endParaRPr>
            </a:p>
          </p:txBody>
        </p:sp>
        <p:graphicFrame>
          <p:nvGraphicFramePr>
            <p:cNvPr id="55" name="Object 2"/>
            <p:cNvGraphicFramePr>
              <a:graphicFrameLocks noChangeAspect="1"/>
            </p:cNvGraphicFramePr>
            <p:nvPr>
              <p:extLst/>
            </p:nvPr>
          </p:nvGraphicFramePr>
          <p:xfrm>
            <a:off x="4053888" y="6205795"/>
            <a:ext cx="301625" cy="269875"/>
          </p:xfrm>
          <a:graphic>
            <a:graphicData uri="http://schemas.openxmlformats.org/presentationml/2006/ole">
              <mc:AlternateContent xmlns:mc="http://schemas.openxmlformats.org/markup-compatibility/2006">
                <mc:Choice xmlns:v="urn:schemas-microsoft-com:vml" Requires="v">
                  <p:oleObj spid="_x0000_s256760" name="Equation" r:id="rId7" imgW="152268" imgH="152268" progId="Equation.3">
                    <p:embed/>
                  </p:oleObj>
                </mc:Choice>
                <mc:Fallback>
                  <p:oleObj name="Equation" r:id="rId7" imgW="152268" imgH="152268" progId="Equation.3">
                    <p:embed/>
                    <p:pic>
                      <p:nvPicPr>
                        <p:cNvPr id="55"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53888" y="6205795"/>
                          <a:ext cx="301625" cy="269875"/>
                        </a:xfrm>
                        <a:prstGeom prst="rect">
                          <a:avLst/>
                        </a:prstGeom>
                        <a:noFill/>
                        <a:ln>
                          <a:noFill/>
                        </a:ln>
                        <a:effectLst/>
                        <a:extLst/>
                      </p:spPr>
                    </p:pic>
                  </p:oleObj>
                </mc:Fallback>
              </mc:AlternateContent>
            </a:graphicData>
          </a:graphic>
        </p:graphicFrame>
        <p:sp>
          <p:nvSpPr>
            <p:cNvPr id="56" name="Oval 75"/>
            <p:cNvSpPr>
              <a:spLocks noChangeArrowheads="1"/>
            </p:cNvSpPr>
            <p:nvPr/>
          </p:nvSpPr>
          <p:spPr bwMode="auto">
            <a:xfrm>
              <a:off x="4973051" y="6054982"/>
              <a:ext cx="228600" cy="228600"/>
            </a:xfrm>
            <a:prstGeom prst="ellipse">
              <a:avLst/>
            </a:prstGeom>
            <a:solidFill>
              <a:srgbClr val="FF0000"/>
            </a:solidFill>
            <a:ln w="9525" algn="ctr">
              <a:solidFill>
                <a:srgbClr val="FF0000"/>
              </a:solidFill>
              <a:round/>
              <a:headEnd/>
              <a:tailEnd/>
            </a:ln>
          </p:spPr>
          <p:txBody>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zh-CN" sz="2200" b="1" i="0" u="none" strike="noStrike" kern="1200" cap="none" spc="0" normalizeH="0" baseline="0" noProof="0">
                <a:ln>
                  <a:noFill/>
                </a:ln>
                <a:solidFill>
                  <a:srgbClr val="0000CC"/>
                </a:solidFill>
                <a:effectLst/>
                <a:uLnTx/>
                <a:uFillTx/>
                <a:latin typeface="Tahoma" pitchFamily="34" charset="0"/>
                <a:ea typeface="宋体" pitchFamily="2" charset="-122"/>
                <a:cs typeface="+mn-cs"/>
              </a:endParaRPr>
            </a:p>
          </p:txBody>
        </p:sp>
        <p:sp>
          <p:nvSpPr>
            <p:cNvPr id="57" name="Oval 76"/>
            <p:cNvSpPr>
              <a:spLocks noChangeArrowheads="1"/>
            </p:cNvSpPr>
            <p:nvPr/>
          </p:nvSpPr>
          <p:spPr bwMode="auto">
            <a:xfrm>
              <a:off x="4973051" y="6286757"/>
              <a:ext cx="228600" cy="228600"/>
            </a:xfrm>
            <a:prstGeom prst="ellipse">
              <a:avLst/>
            </a:prstGeom>
            <a:solidFill>
              <a:schemeClr val="tx1"/>
            </a:solidFill>
            <a:ln w="9525" algn="ctr">
              <a:solidFill>
                <a:schemeClr val="tx1"/>
              </a:solidFill>
              <a:round/>
              <a:headEnd/>
              <a:tailEnd/>
            </a:ln>
          </p:spPr>
          <p:txBody>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zh-CN" sz="2200" b="1" i="0" u="none" strike="noStrike" kern="1200" cap="none" spc="0" normalizeH="0" baseline="0" noProof="0">
                <a:ln>
                  <a:noFill/>
                </a:ln>
                <a:solidFill>
                  <a:srgbClr val="0000CC"/>
                </a:solidFill>
                <a:effectLst/>
                <a:uLnTx/>
                <a:uFillTx/>
                <a:latin typeface="Tahoma" pitchFamily="34" charset="0"/>
                <a:ea typeface="宋体" pitchFamily="2" charset="-122"/>
                <a:cs typeface="+mn-cs"/>
              </a:endParaRPr>
            </a:p>
          </p:txBody>
        </p:sp>
        <p:sp>
          <p:nvSpPr>
            <p:cNvPr id="58" name="Oval 77"/>
            <p:cNvSpPr>
              <a:spLocks noChangeArrowheads="1"/>
            </p:cNvSpPr>
            <p:nvPr/>
          </p:nvSpPr>
          <p:spPr bwMode="auto">
            <a:xfrm>
              <a:off x="4506326" y="6283582"/>
              <a:ext cx="228600" cy="228600"/>
            </a:xfrm>
            <a:prstGeom prst="ellipse">
              <a:avLst/>
            </a:prstGeom>
            <a:solidFill>
              <a:srgbClr val="0000FF"/>
            </a:solidFill>
            <a:ln w="9525" algn="ctr">
              <a:solidFill>
                <a:srgbClr val="0000FF"/>
              </a:solidFill>
              <a:round/>
              <a:headEnd/>
              <a:tailEnd/>
            </a:ln>
          </p:spPr>
          <p:txBody>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zh-CN" sz="2200" b="1" i="0" u="none" strike="noStrike" kern="1200" cap="none" spc="0" normalizeH="0" baseline="0" noProof="0">
                <a:ln>
                  <a:noFill/>
                </a:ln>
                <a:solidFill>
                  <a:srgbClr val="0000CC"/>
                </a:solidFill>
                <a:effectLst/>
                <a:uLnTx/>
                <a:uFillTx/>
                <a:latin typeface="Tahoma" pitchFamily="34" charset="0"/>
                <a:ea typeface="宋体" pitchFamily="2" charset="-122"/>
                <a:cs typeface="+mn-cs"/>
              </a:endParaRPr>
            </a:p>
          </p:txBody>
        </p:sp>
        <p:cxnSp>
          <p:nvCxnSpPr>
            <p:cNvPr id="59" name="Straight Connector 78"/>
            <p:cNvCxnSpPr>
              <a:cxnSpLocks noChangeShapeType="1"/>
            </p:cNvCxnSpPr>
            <p:nvPr/>
          </p:nvCxnSpPr>
          <p:spPr bwMode="auto">
            <a:xfrm>
              <a:off x="4360643" y="6515357"/>
              <a:ext cx="457200"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60" name="Oval 79"/>
            <p:cNvSpPr>
              <a:spLocks noChangeArrowheads="1"/>
            </p:cNvSpPr>
            <p:nvPr/>
          </p:nvSpPr>
          <p:spPr bwMode="auto">
            <a:xfrm>
              <a:off x="4506326" y="6058157"/>
              <a:ext cx="228600" cy="228600"/>
            </a:xfrm>
            <a:prstGeom prst="ellipse">
              <a:avLst/>
            </a:prstGeom>
            <a:solidFill>
              <a:srgbClr val="00B050"/>
            </a:solidFill>
            <a:ln w="9525" algn="ctr">
              <a:solidFill>
                <a:srgbClr val="3366FF"/>
              </a:solidFill>
              <a:round/>
              <a:headEnd/>
              <a:tailEnd/>
            </a:ln>
          </p:spPr>
          <p:txBody>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zh-CN" sz="2200" b="1" i="0" u="none" strike="noStrike" kern="1200" cap="none" spc="0" normalizeH="0" baseline="0" noProof="0">
                <a:ln>
                  <a:noFill/>
                </a:ln>
                <a:solidFill>
                  <a:srgbClr val="0000CC"/>
                </a:solidFill>
                <a:effectLst/>
                <a:uLnTx/>
                <a:uFillTx/>
                <a:latin typeface="Tahoma" pitchFamily="34" charset="0"/>
                <a:ea typeface="宋体" pitchFamily="2" charset="-122"/>
                <a:cs typeface="+mn-cs"/>
              </a:endParaRPr>
            </a:p>
          </p:txBody>
        </p:sp>
        <p:graphicFrame>
          <p:nvGraphicFramePr>
            <p:cNvPr id="61" name="Object 2"/>
            <p:cNvGraphicFramePr>
              <a:graphicFrameLocks noChangeAspect="1"/>
            </p:cNvGraphicFramePr>
            <p:nvPr>
              <p:extLst/>
            </p:nvPr>
          </p:nvGraphicFramePr>
          <p:xfrm>
            <a:off x="5474701" y="6245482"/>
            <a:ext cx="301625" cy="269875"/>
          </p:xfrm>
          <a:graphic>
            <a:graphicData uri="http://schemas.openxmlformats.org/presentationml/2006/ole">
              <mc:AlternateContent xmlns:mc="http://schemas.openxmlformats.org/markup-compatibility/2006">
                <mc:Choice xmlns:v="urn:schemas-microsoft-com:vml" Requires="v">
                  <p:oleObj spid="_x0000_s256761" name="Equation" r:id="rId8" imgW="152268" imgH="152268" progId="Equation.3">
                    <p:embed/>
                  </p:oleObj>
                </mc:Choice>
                <mc:Fallback>
                  <p:oleObj name="Equation" r:id="rId8" imgW="152268" imgH="152268" progId="Equation.3">
                    <p:embed/>
                    <p:pic>
                      <p:nvPicPr>
                        <p:cNvPr id="61"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74701" y="6245482"/>
                          <a:ext cx="301625" cy="269875"/>
                        </a:xfrm>
                        <a:prstGeom prst="rect">
                          <a:avLst/>
                        </a:prstGeom>
                        <a:noFill/>
                        <a:ln>
                          <a:noFill/>
                        </a:ln>
                        <a:effectLst/>
                        <a:extLst/>
                      </p:spPr>
                    </p:pic>
                  </p:oleObj>
                </mc:Fallback>
              </mc:AlternateContent>
            </a:graphicData>
          </a:graphic>
        </p:graphicFrame>
        <p:cxnSp>
          <p:nvCxnSpPr>
            <p:cNvPr id="62" name="Straight Connector 80"/>
            <p:cNvCxnSpPr>
              <a:cxnSpLocks noChangeShapeType="1"/>
            </p:cNvCxnSpPr>
            <p:nvPr/>
          </p:nvCxnSpPr>
          <p:spPr bwMode="auto">
            <a:xfrm>
              <a:off x="5743223" y="6515357"/>
              <a:ext cx="457200"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63" name="Oval 81"/>
            <p:cNvSpPr>
              <a:spLocks noChangeArrowheads="1"/>
            </p:cNvSpPr>
            <p:nvPr/>
          </p:nvSpPr>
          <p:spPr bwMode="auto">
            <a:xfrm>
              <a:off x="5927138" y="6286757"/>
              <a:ext cx="228600" cy="228600"/>
            </a:xfrm>
            <a:prstGeom prst="ellipse">
              <a:avLst/>
            </a:prstGeom>
            <a:solidFill>
              <a:schemeClr val="tx1"/>
            </a:solidFill>
            <a:ln w="9525" algn="ctr">
              <a:solidFill>
                <a:schemeClr val="tx1"/>
              </a:solidFill>
              <a:round/>
              <a:headEnd/>
              <a:tailEnd/>
            </a:ln>
          </p:spPr>
          <p:txBody>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zh-CN" sz="2200" b="1" i="0" u="none" strike="noStrike" kern="1200" cap="none" spc="0" normalizeH="0" baseline="0" noProof="0">
                <a:ln>
                  <a:noFill/>
                </a:ln>
                <a:solidFill>
                  <a:srgbClr val="0000CC"/>
                </a:solidFill>
                <a:effectLst/>
                <a:uLnTx/>
                <a:uFillTx/>
                <a:latin typeface="Tahoma" pitchFamily="34" charset="0"/>
                <a:ea typeface="宋体" pitchFamily="2" charset="-122"/>
                <a:cs typeface="+mn-cs"/>
              </a:endParaRPr>
            </a:p>
          </p:txBody>
        </p:sp>
        <p:sp>
          <p:nvSpPr>
            <p:cNvPr id="64" name="Oval 82"/>
            <p:cNvSpPr>
              <a:spLocks noChangeArrowheads="1"/>
            </p:cNvSpPr>
            <p:nvPr/>
          </p:nvSpPr>
          <p:spPr bwMode="auto">
            <a:xfrm>
              <a:off x="5927138" y="6058157"/>
              <a:ext cx="228600" cy="228600"/>
            </a:xfrm>
            <a:prstGeom prst="ellipse">
              <a:avLst/>
            </a:prstGeom>
            <a:solidFill>
              <a:srgbClr val="00B050"/>
            </a:solidFill>
            <a:ln w="9525" algn="ctr">
              <a:solidFill>
                <a:srgbClr val="3366FF"/>
              </a:solidFill>
              <a:round/>
              <a:headEnd/>
              <a:tailEnd/>
            </a:ln>
          </p:spPr>
          <p:txBody>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zh-CN" sz="2200" b="1" i="0" u="none" strike="noStrike" kern="1200" cap="none" spc="0" normalizeH="0" baseline="0" noProof="0">
                <a:ln>
                  <a:noFill/>
                </a:ln>
                <a:solidFill>
                  <a:srgbClr val="0000CC"/>
                </a:solidFill>
                <a:effectLst/>
                <a:uLnTx/>
                <a:uFillTx/>
                <a:latin typeface="Tahoma" pitchFamily="34" charset="0"/>
                <a:ea typeface="宋体" pitchFamily="2" charset="-122"/>
                <a:cs typeface="+mn-cs"/>
              </a:endParaRPr>
            </a:p>
          </p:txBody>
        </p:sp>
        <p:cxnSp>
          <p:nvCxnSpPr>
            <p:cNvPr id="65" name="Straight Connector 83"/>
            <p:cNvCxnSpPr>
              <a:cxnSpLocks noChangeShapeType="1"/>
            </p:cNvCxnSpPr>
            <p:nvPr/>
          </p:nvCxnSpPr>
          <p:spPr bwMode="auto">
            <a:xfrm>
              <a:off x="6361363" y="6515357"/>
              <a:ext cx="457200"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66" name="Oval 84"/>
            <p:cNvSpPr>
              <a:spLocks noChangeArrowheads="1"/>
            </p:cNvSpPr>
            <p:nvPr/>
          </p:nvSpPr>
          <p:spPr bwMode="auto">
            <a:xfrm>
              <a:off x="6430376" y="6054982"/>
              <a:ext cx="228600" cy="228600"/>
            </a:xfrm>
            <a:prstGeom prst="ellipse">
              <a:avLst/>
            </a:prstGeom>
            <a:solidFill>
              <a:srgbClr val="FF0000"/>
            </a:solidFill>
            <a:ln w="9525" algn="ctr">
              <a:solidFill>
                <a:srgbClr val="FF0000"/>
              </a:solidFill>
              <a:round/>
              <a:headEnd/>
              <a:tailEnd/>
            </a:ln>
          </p:spPr>
          <p:txBody>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zh-CN" sz="2200" b="1" i="0" u="none" strike="noStrike" kern="1200" cap="none" spc="0" normalizeH="0" baseline="0" noProof="0">
                <a:ln>
                  <a:noFill/>
                </a:ln>
                <a:solidFill>
                  <a:srgbClr val="0000CC"/>
                </a:solidFill>
                <a:effectLst/>
                <a:uLnTx/>
                <a:uFillTx/>
                <a:latin typeface="Tahoma" pitchFamily="34" charset="0"/>
                <a:ea typeface="宋体" pitchFamily="2" charset="-122"/>
                <a:cs typeface="+mn-cs"/>
              </a:endParaRPr>
            </a:p>
          </p:txBody>
        </p:sp>
        <p:sp>
          <p:nvSpPr>
            <p:cNvPr id="67" name="Oval 85"/>
            <p:cNvSpPr>
              <a:spLocks noChangeArrowheads="1"/>
            </p:cNvSpPr>
            <p:nvPr/>
          </p:nvSpPr>
          <p:spPr bwMode="auto">
            <a:xfrm>
              <a:off x="6430376" y="6286757"/>
              <a:ext cx="228600" cy="228600"/>
            </a:xfrm>
            <a:prstGeom prst="ellipse">
              <a:avLst/>
            </a:prstGeom>
            <a:solidFill>
              <a:srgbClr val="0000FF"/>
            </a:solidFill>
            <a:ln w="9525" algn="ctr">
              <a:solidFill>
                <a:srgbClr val="0000FF"/>
              </a:solidFill>
              <a:round/>
              <a:headEnd/>
              <a:tailEnd/>
            </a:ln>
          </p:spPr>
          <p:txBody>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zh-CN" sz="2200" b="1" i="0" u="none" strike="noStrike" kern="1200" cap="none" spc="0" normalizeH="0" baseline="0" noProof="0">
                <a:ln>
                  <a:noFill/>
                </a:ln>
                <a:solidFill>
                  <a:srgbClr val="0000CC"/>
                </a:solidFill>
                <a:effectLst/>
                <a:uLnTx/>
                <a:uFillTx/>
                <a:latin typeface="Tahoma" pitchFamily="34" charset="0"/>
                <a:ea typeface="宋体" pitchFamily="2" charset="-122"/>
                <a:cs typeface="+mn-cs"/>
              </a:endParaRPr>
            </a:p>
          </p:txBody>
        </p:sp>
        <p:cxnSp>
          <p:nvCxnSpPr>
            <p:cNvPr id="68" name="Straight Connector 86"/>
            <p:cNvCxnSpPr>
              <a:cxnSpLocks noChangeShapeType="1"/>
            </p:cNvCxnSpPr>
            <p:nvPr/>
          </p:nvCxnSpPr>
          <p:spPr bwMode="auto">
            <a:xfrm>
              <a:off x="2939658" y="6515357"/>
              <a:ext cx="457200"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69" name="Straight Connector 87"/>
            <p:cNvCxnSpPr>
              <a:cxnSpLocks noChangeShapeType="1"/>
            </p:cNvCxnSpPr>
            <p:nvPr/>
          </p:nvCxnSpPr>
          <p:spPr bwMode="auto">
            <a:xfrm>
              <a:off x="4940378" y="6515357"/>
              <a:ext cx="457200"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grpSp>
      <p:sp>
        <p:nvSpPr>
          <p:cNvPr id="70" name="Text Box 26"/>
          <p:cNvSpPr txBox="1">
            <a:spLocks noChangeArrowheads="1"/>
          </p:cNvSpPr>
          <p:nvPr/>
        </p:nvSpPr>
        <p:spPr bwMode="auto">
          <a:xfrm>
            <a:off x="7404689" y="3378693"/>
            <a:ext cx="1357212"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CN" sz="2200" b="0" i="0" u="none" strike="noStrike" kern="1200" cap="none" spc="0" normalizeH="0" baseline="0" noProof="0" dirty="0" smtClean="0">
                <a:ln>
                  <a:noFill/>
                </a:ln>
                <a:solidFill>
                  <a:srgbClr val="0000CC"/>
                </a:solidFill>
                <a:effectLst/>
                <a:uLnTx/>
                <a:uFillTx/>
                <a:latin typeface="Tahoma" pitchFamily="34" charset="0"/>
                <a:ea typeface="宋体" pitchFamily="2" charset="-122"/>
                <a:cs typeface="+mn-cs"/>
              </a:rPr>
              <a:t>SU(</a:t>
            </a:r>
            <a:r>
              <a:rPr kumimoji="0" lang="en-US" altLang="zh-CN" sz="2200" b="0" i="1" u="none" strike="noStrike" kern="1200" cap="none" spc="0" normalizeH="0" baseline="0" noProof="0" dirty="0" smtClean="0">
                <a:ln>
                  <a:noFill/>
                </a:ln>
                <a:solidFill>
                  <a:srgbClr val="0000CC"/>
                </a:solidFill>
                <a:effectLst/>
                <a:uLnTx/>
                <a:uFillTx/>
                <a:latin typeface="Tahoma" pitchFamily="34" charset="0"/>
                <a:ea typeface="宋体" pitchFamily="2" charset="-122"/>
                <a:cs typeface="+mn-cs"/>
              </a:rPr>
              <a:t>2N</a:t>
            </a:r>
            <a:r>
              <a:rPr kumimoji="0" lang="en-US" altLang="zh-CN" sz="2200" b="0" i="0" u="none" strike="noStrike" kern="1200" cap="none" spc="0" normalizeH="0" baseline="0" noProof="0" dirty="0">
                <a:ln>
                  <a:noFill/>
                </a:ln>
                <a:solidFill>
                  <a:srgbClr val="0000CC"/>
                </a:solidFill>
                <a:effectLst/>
                <a:uLnTx/>
                <a:uFillTx/>
                <a:latin typeface="Tahoma" pitchFamily="34" charset="0"/>
                <a:ea typeface="宋体" pitchFamily="2" charset="-122"/>
                <a:cs typeface="+mn-cs"/>
              </a:rPr>
              <a:t>) singlet </a:t>
            </a:r>
          </a:p>
        </p:txBody>
      </p:sp>
      <p:grpSp>
        <p:nvGrpSpPr>
          <p:cNvPr id="71" name="组合 70"/>
          <p:cNvGrpSpPr/>
          <p:nvPr/>
        </p:nvGrpSpPr>
        <p:grpSpPr>
          <a:xfrm>
            <a:off x="4325482" y="1938671"/>
            <a:ext cx="1071680" cy="458787"/>
            <a:chOff x="4148939" y="4340512"/>
            <a:chExt cx="1071680" cy="458787"/>
          </a:xfrm>
        </p:grpSpPr>
        <p:cxnSp>
          <p:nvCxnSpPr>
            <p:cNvPr id="72" name="Straight Connector 115"/>
            <p:cNvCxnSpPr>
              <a:cxnSpLocks noChangeShapeType="1"/>
            </p:cNvCxnSpPr>
            <p:nvPr/>
          </p:nvCxnSpPr>
          <p:spPr bwMode="auto">
            <a:xfrm>
              <a:off x="4148939" y="4799299"/>
              <a:ext cx="457200"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73" name="Oval 116"/>
            <p:cNvSpPr>
              <a:spLocks noChangeArrowheads="1"/>
            </p:cNvSpPr>
            <p:nvPr/>
          </p:nvSpPr>
          <p:spPr bwMode="auto">
            <a:xfrm>
              <a:off x="4336749" y="4340512"/>
              <a:ext cx="228600" cy="228600"/>
            </a:xfrm>
            <a:prstGeom prst="ellipse">
              <a:avLst/>
            </a:prstGeom>
            <a:solidFill>
              <a:srgbClr val="FF0000"/>
            </a:solidFill>
            <a:ln w="9525" algn="ctr">
              <a:solidFill>
                <a:srgbClr val="FF0000"/>
              </a:solidFill>
              <a:round/>
              <a:headEnd/>
              <a:tailEnd/>
            </a:ln>
          </p:spPr>
          <p:txBody>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zh-CN" sz="2200" b="1" i="0" u="none" strike="noStrike" kern="1200" cap="none" spc="0" normalizeH="0" baseline="0" noProof="0">
                <a:ln>
                  <a:noFill/>
                </a:ln>
                <a:solidFill>
                  <a:srgbClr val="0000CC"/>
                </a:solidFill>
                <a:effectLst/>
                <a:uLnTx/>
                <a:uFillTx/>
                <a:latin typeface="Tahoma" pitchFamily="34" charset="0"/>
                <a:ea typeface="宋体" pitchFamily="2" charset="-122"/>
                <a:cs typeface="+mn-cs"/>
              </a:endParaRPr>
            </a:p>
          </p:txBody>
        </p:sp>
        <p:sp>
          <p:nvSpPr>
            <p:cNvPr id="74" name="Oval 117"/>
            <p:cNvSpPr>
              <a:spLocks noChangeArrowheads="1"/>
            </p:cNvSpPr>
            <p:nvPr/>
          </p:nvSpPr>
          <p:spPr bwMode="auto">
            <a:xfrm>
              <a:off x="4798712" y="4569112"/>
              <a:ext cx="228600" cy="228600"/>
            </a:xfrm>
            <a:prstGeom prst="ellipse">
              <a:avLst/>
            </a:prstGeom>
            <a:solidFill>
              <a:srgbClr val="0000FF"/>
            </a:solidFill>
            <a:ln w="9525" algn="ctr">
              <a:solidFill>
                <a:srgbClr val="0000FF"/>
              </a:solidFill>
              <a:round/>
              <a:headEnd/>
              <a:tailEnd/>
            </a:ln>
          </p:spPr>
          <p:txBody>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zh-CN" sz="2200" b="1" i="0" u="none" strike="noStrike" kern="1200" cap="none" spc="0" normalizeH="0" baseline="0" noProof="0">
                <a:ln>
                  <a:noFill/>
                </a:ln>
                <a:solidFill>
                  <a:srgbClr val="0000CC"/>
                </a:solidFill>
                <a:effectLst/>
                <a:uLnTx/>
                <a:uFillTx/>
                <a:latin typeface="Tahoma" pitchFamily="34" charset="0"/>
                <a:ea typeface="宋体" pitchFamily="2" charset="-122"/>
                <a:cs typeface="+mn-cs"/>
              </a:endParaRPr>
            </a:p>
          </p:txBody>
        </p:sp>
        <p:cxnSp>
          <p:nvCxnSpPr>
            <p:cNvPr id="75" name="Straight Connector 118"/>
            <p:cNvCxnSpPr>
              <a:cxnSpLocks noChangeShapeType="1"/>
            </p:cNvCxnSpPr>
            <p:nvPr/>
          </p:nvCxnSpPr>
          <p:spPr bwMode="auto">
            <a:xfrm>
              <a:off x="4763419" y="4799299"/>
              <a:ext cx="457200"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76" name="Oval 119"/>
            <p:cNvSpPr>
              <a:spLocks noChangeArrowheads="1"/>
            </p:cNvSpPr>
            <p:nvPr/>
          </p:nvSpPr>
          <p:spPr bwMode="auto">
            <a:xfrm>
              <a:off x="4800299" y="4340512"/>
              <a:ext cx="228600" cy="228600"/>
            </a:xfrm>
            <a:prstGeom prst="ellipse">
              <a:avLst/>
            </a:prstGeom>
            <a:solidFill>
              <a:schemeClr val="tx1"/>
            </a:solidFill>
            <a:ln w="9525" algn="ctr">
              <a:solidFill>
                <a:schemeClr val="tx1"/>
              </a:solidFill>
              <a:round/>
              <a:headEnd/>
              <a:tailEnd/>
            </a:ln>
          </p:spPr>
          <p:txBody>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zh-CN" sz="2200" b="1" i="0" u="none" strike="noStrike" kern="1200" cap="none" spc="0" normalizeH="0" baseline="0" noProof="0">
                <a:ln>
                  <a:noFill/>
                </a:ln>
                <a:solidFill>
                  <a:srgbClr val="0000CC"/>
                </a:solidFill>
                <a:effectLst/>
                <a:uLnTx/>
                <a:uFillTx/>
                <a:latin typeface="Tahoma" pitchFamily="34" charset="0"/>
                <a:ea typeface="宋体" pitchFamily="2" charset="-122"/>
                <a:cs typeface="+mn-cs"/>
              </a:endParaRPr>
            </a:p>
          </p:txBody>
        </p:sp>
        <p:sp>
          <p:nvSpPr>
            <p:cNvPr id="77" name="Oval 120"/>
            <p:cNvSpPr>
              <a:spLocks noChangeArrowheads="1"/>
            </p:cNvSpPr>
            <p:nvPr/>
          </p:nvSpPr>
          <p:spPr bwMode="auto">
            <a:xfrm>
              <a:off x="4336749" y="4570699"/>
              <a:ext cx="228600" cy="228600"/>
            </a:xfrm>
            <a:prstGeom prst="ellipse">
              <a:avLst/>
            </a:prstGeom>
            <a:solidFill>
              <a:srgbClr val="00B050"/>
            </a:solidFill>
            <a:ln w="9525" algn="ctr">
              <a:solidFill>
                <a:srgbClr val="3366FF"/>
              </a:solidFill>
              <a:round/>
              <a:headEnd/>
              <a:tailEnd/>
            </a:ln>
          </p:spPr>
          <p:txBody>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zh-CN" sz="2200" b="1" i="0" u="none" strike="noStrike" kern="1200" cap="none" spc="0" normalizeH="0" baseline="0" noProof="0">
                <a:ln>
                  <a:noFill/>
                </a:ln>
                <a:solidFill>
                  <a:srgbClr val="0000CC"/>
                </a:solidFill>
                <a:effectLst/>
                <a:uLnTx/>
                <a:uFillTx/>
                <a:latin typeface="Tahoma" pitchFamily="34" charset="0"/>
                <a:ea typeface="宋体" pitchFamily="2" charset="-122"/>
                <a:cs typeface="+mn-cs"/>
              </a:endParaRPr>
            </a:p>
          </p:txBody>
        </p:sp>
      </p:grpSp>
      <p:sp>
        <p:nvSpPr>
          <p:cNvPr id="78" name="Text Box 26"/>
          <p:cNvSpPr txBox="1">
            <a:spLocks noChangeArrowheads="1"/>
          </p:cNvSpPr>
          <p:nvPr/>
        </p:nvSpPr>
        <p:spPr bwMode="auto">
          <a:xfrm>
            <a:off x="6561099" y="1858935"/>
            <a:ext cx="1690688"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CN" sz="2200" b="0" i="0" u="none" strike="noStrike" kern="1200" cap="none" spc="0" normalizeH="0" baseline="0" noProof="0" dirty="0">
                <a:ln>
                  <a:noFill/>
                </a:ln>
                <a:solidFill>
                  <a:srgbClr val="0000CC"/>
                </a:solidFill>
                <a:effectLst/>
                <a:uLnTx/>
                <a:uFillTx/>
                <a:latin typeface="Tahoma" pitchFamily="34" charset="0"/>
                <a:ea typeface="宋体" pitchFamily="2" charset="-122"/>
                <a:cs typeface="+mn-cs"/>
              </a:rPr>
              <a:t>classic-Neel</a:t>
            </a:r>
          </a:p>
        </p:txBody>
      </p:sp>
      <p:sp>
        <p:nvSpPr>
          <p:cNvPr id="79" name="Rectangle 123"/>
          <p:cNvSpPr>
            <a:spLocks noChangeArrowheads="1"/>
          </p:cNvSpPr>
          <p:nvPr/>
        </p:nvSpPr>
        <p:spPr bwMode="auto">
          <a:xfrm>
            <a:off x="623809" y="1078537"/>
            <a:ext cx="71818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Char char="•"/>
              <a:tabLst/>
              <a:defRPr/>
            </a:pPr>
            <a:r>
              <a:rPr kumimoji="0" lang="en-US" altLang="zh-CN" sz="2200" b="0" i="0" u="none" strike="noStrike" kern="1200" cap="none" spc="0" normalizeH="0" baseline="0" noProof="0" dirty="0">
                <a:ln>
                  <a:noFill/>
                </a:ln>
                <a:solidFill>
                  <a:srgbClr val="0000CC"/>
                </a:solidFill>
                <a:effectLst/>
                <a:uLnTx/>
                <a:uFillTx/>
                <a:latin typeface="Tahoma" pitchFamily="34" charset="0"/>
                <a:ea typeface="宋体" pitchFamily="2" charset="-122"/>
                <a:cs typeface="+mn-cs"/>
              </a:rPr>
              <a:t> </a:t>
            </a:r>
            <a:r>
              <a:rPr kumimoji="0" lang="en-US" altLang="zh-CN" sz="2200" b="0" i="0" u="none" strike="noStrike" kern="1200" cap="none" spc="0" normalizeH="0" baseline="0" noProof="0" dirty="0" smtClean="0">
                <a:ln>
                  <a:noFill/>
                </a:ln>
                <a:solidFill>
                  <a:srgbClr val="0000CC"/>
                </a:solidFill>
                <a:effectLst/>
                <a:uLnTx/>
                <a:uFillTx/>
                <a:latin typeface="Tahoma" pitchFamily="34" charset="0"/>
                <a:ea typeface="宋体" pitchFamily="2" charset="-122"/>
                <a:cs typeface="+mn-cs"/>
              </a:rPr>
              <a:t>Neel state unfavorable as N increases. </a:t>
            </a:r>
            <a:endParaRPr kumimoji="0" lang="en-US" altLang="zh-CN" sz="2200" b="0" i="0" u="none" strike="noStrike" kern="1200" cap="none" spc="0" normalizeH="0" baseline="0" noProof="0" dirty="0">
              <a:ln>
                <a:noFill/>
              </a:ln>
              <a:solidFill>
                <a:srgbClr val="0000CC"/>
              </a:solidFill>
              <a:effectLst/>
              <a:uLnTx/>
              <a:uFillTx/>
              <a:latin typeface="Tahoma" pitchFamily="34" charset="0"/>
              <a:ea typeface="宋体" pitchFamily="2" charset="-122"/>
              <a:cs typeface="+mn-cs"/>
            </a:endParaRPr>
          </a:p>
        </p:txBody>
      </p:sp>
      <mc:AlternateContent xmlns:mc="http://schemas.openxmlformats.org/markup-compatibility/2006" xmlns:a14="http://schemas.microsoft.com/office/drawing/2010/main">
        <mc:Choice Requires="a14">
          <p:sp>
            <p:nvSpPr>
              <p:cNvPr id="80" name="Text Box 26"/>
              <p:cNvSpPr txBox="1">
                <a:spLocks noChangeArrowheads="1"/>
              </p:cNvSpPr>
              <p:nvPr/>
            </p:nvSpPr>
            <p:spPr bwMode="auto">
              <a:xfrm>
                <a:off x="489164" y="1777585"/>
                <a:ext cx="2785058" cy="88062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14:m>
                  <m:oMath xmlns:m="http://schemas.openxmlformats.org/officeDocument/2006/math">
                    <m:r>
                      <a:rPr kumimoji="0" lang="en-US" altLang="zh-CN" sz="2000" b="0" i="1" u="none" strike="noStrike" kern="1200" cap="none" spc="0" normalizeH="0" baseline="0" noProof="0" smtClean="0">
                        <a:ln>
                          <a:noFill/>
                        </a:ln>
                        <a:solidFill>
                          <a:srgbClr val="000000"/>
                        </a:solidFill>
                        <a:effectLst/>
                        <a:uLnTx/>
                        <a:uFillTx/>
                        <a:latin typeface="Cambria Math" panose="02040503050406030204" pitchFamily="18" charset="0"/>
                        <a:ea typeface="宋体" pitchFamily="2" charset="-122"/>
                        <a:cs typeface="+mn-cs"/>
                      </a:rPr>
                      <m:t>        </m:t>
                    </m:r>
                    <m:sSup>
                      <m:sSupPr>
                        <m:ctrlPr>
                          <a:rPr kumimoji="0" lang="en-US" altLang="zh-CN" sz="2000" b="0" i="1" u="none" strike="noStrike" kern="1200" cap="none" spc="0" normalizeH="0" baseline="0" noProof="0" smtClean="0">
                            <a:ln>
                              <a:noFill/>
                            </a:ln>
                            <a:solidFill>
                              <a:srgbClr val="000000"/>
                            </a:solidFill>
                            <a:effectLst/>
                            <a:uLnTx/>
                            <a:uFillTx/>
                            <a:latin typeface="Cambria Math" panose="02040503050406030204" pitchFamily="18" charset="0"/>
                            <a:ea typeface="宋体" pitchFamily="2" charset="-122"/>
                            <a:cs typeface="+mn-cs"/>
                          </a:rPr>
                        </m:ctrlPr>
                      </m:sSupPr>
                      <m:e>
                        <m:r>
                          <m:rPr>
                            <m:sty m:val="p"/>
                          </m:rPr>
                          <a:rPr kumimoji="0" lang="en-US" altLang="zh-CN" sz="2000" b="0" i="0" u="none" strike="noStrike" kern="1200" cap="none" spc="0" normalizeH="0" baseline="0" noProof="0" smtClean="0">
                            <a:ln>
                              <a:noFill/>
                            </a:ln>
                            <a:solidFill>
                              <a:srgbClr val="000000"/>
                            </a:solidFill>
                            <a:effectLst/>
                            <a:uLnTx/>
                            <a:uFillTx/>
                            <a:latin typeface="Cambria Math" panose="02040503050406030204" pitchFamily="18" charset="0"/>
                            <a:ea typeface="宋体" pitchFamily="2" charset="-122"/>
                            <a:cs typeface="+mn-cs"/>
                          </a:rPr>
                          <m:t>Δ</m:t>
                        </m:r>
                        <m:r>
                          <a:rPr kumimoji="0" lang="en-US" altLang="zh-CN" sz="2000" b="0" i="1" u="none" strike="noStrike" kern="1200" cap="none" spc="0" normalizeH="0" baseline="0" noProof="0" smtClean="0">
                            <a:ln>
                              <a:noFill/>
                            </a:ln>
                            <a:solidFill>
                              <a:srgbClr val="000000"/>
                            </a:solidFill>
                            <a:effectLst/>
                            <a:uLnTx/>
                            <a:uFillTx/>
                            <a:latin typeface="Cambria Math" panose="02040503050406030204" pitchFamily="18" charset="0"/>
                            <a:ea typeface="宋体" pitchFamily="2" charset="-122"/>
                            <a:cs typeface="+mn-cs"/>
                          </a:rPr>
                          <m:t>𝐸</m:t>
                        </m:r>
                        <m:r>
                          <a:rPr kumimoji="0" lang="en-US" altLang="zh-CN" sz="2000" b="0" i="1" u="none" strike="noStrike" kern="1200" cap="none" spc="0" normalizeH="0" baseline="0" noProof="0" smtClean="0">
                            <a:ln>
                              <a:noFill/>
                            </a:ln>
                            <a:solidFill>
                              <a:srgbClr val="000000"/>
                            </a:solidFill>
                            <a:effectLst/>
                            <a:uLnTx/>
                            <a:uFillTx/>
                            <a:latin typeface="Cambria Math" panose="02040503050406030204" pitchFamily="18" charset="0"/>
                            <a:ea typeface="宋体" pitchFamily="2" charset="-122"/>
                            <a:cs typeface="+mn-cs"/>
                          </a:rPr>
                          <m:t>=−</m:t>
                        </m:r>
                        <m:r>
                          <a:rPr kumimoji="0" lang="en-US" altLang="zh-CN" sz="2000" b="0" i="1" u="none" strike="noStrike" kern="1200" cap="none" spc="0" normalizeH="0" baseline="0" noProof="0" smtClean="0">
                            <a:ln>
                              <a:noFill/>
                            </a:ln>
                            <a:solidFill>
                              <a:srgbClr val="000000"/>
                            </a:solidFill>
                            <a:effectLst/>
                            <a:uLnTx/>
                            <a:uFillTx/>
                            <a:latin typeface="Cambria Math" panose="02040503050406030204" pitchFamily="18" charset="0"/>
                            <a:ea typeface="宋体" pitchFamily="2" charset="-122"/>
                            <a:cs typeface="+mn-cs"/>
                          </a:rPr>
                          <m:t>𝑧𝑁</m:t>
                        </m:r>
                        <m:f>
                          <m:fPr>
                            <m:ctrlPr>
                              <a:rPr kumimoji="0" lang="en-US" altLang="zh-CN" sz="2000" b="0" i="1" u="none" strike="noStrike" kern="1200" cap="none" spc="0" normalizeH="0" baseline="0" noProof="0" smtClean="0">
                                <a:ln>
                                  <a:noFill/>
                                </a:ln>
                                <a:solidFill>
                                  <a:srgbClr val="000000"/>
                                </a:solidFill>
                                <a:effectLst/>
                                <a:uLnTx/>
                                <a:uFillTx/>
                                <a:latin typeface="Cambria Math" panose="02040503050406030204" pitchFamily="18" charset="0"/>
                                <a:ea typeface="宋体" pitchFamily="2" charset="-122"/>
                                <a:cs typeface="+mn-cs"/>
                              </a:rPr>
                            </m:ctrlPr>
                          </m:fPr>
                          <m:num>
                            <m:sSup>
                              <m:sSupPr>
                                <m:ctrlPr>
                                  <a:rPr kumimoji="0" lang="en-US" altLang="zh-CN" sz="2000" b="0" i="1" u="none" strike="noStrike" kern="1200" cap="none" spc="0" normalizeH="0" baseline="0" noProof="0" smtClean="0">
                                    <a:ln>
                                      <a:noFill/>
                                    </a:ln>
                                    <a:solidFill>
                                      <a:srgbClr val="000000"/>
                                    </a:solidFill>
                                    <a:effectLst/>
                                    <a:uLnTx/>
                                    <a:uFillTx/>
                                    <a:latin typeface="Cambria Math" panose="02040503050406030204" pitchFamily="18" charset="0"/>
                                    <a:ea typeface="宋体" pitchFamily="2" charset="-122"/>
                                    <a:cs typeface="+mn-cs"/>
                                  </a:rPr>
                                </m:ctrlPr>
                              </m:sSupPr>
                              <m:e>
                                <m:r>
                                  <a:rPr kumimoji="0" lang="en-US" altLang="zh-CN" sz="2000" b="0" i="1" u="none" strike="noStrike" kern="1200" cap="none" spc="0" normalizeH="0" baseline="0" noProof="0" smtClean="0">
                                    <a:ln>
                                      <a:noFill/>
                                    </a:ln>
                                    <a:solidFill>
                                      <a:srgbClr val="000000"/>
                                    </a:solidFill>
                                    <a:effectLst/>
                                    <a:uLnTx/>
                                    <a:uFillTx/>
                                    <a:latin typeface="Cambria Math" panose="02040503050406030204" pitchFamily="18" charset="0"/>
                                    <a:ea typeface="宋体" pitchFamily="2" charset="-122"/>
                                    <a:cs typeface="+mn-cs"/>
                                  </a:rPr>
                                  <m:t>2</m:t>
                                </m:r>
                                <m:r>
                                  <a:rPr kumimoji="0" lang="en-US" altLang="zh-CN" sz="2000" b="0" i="1" u="none" strike="noStrike" kern="1200" cap="none" spc="0" normalizeH="0" baseline="0" noProof="0" smtClean="0">
                                    <a:ln>
                                      <a:noFill/>
                                    </a:ln>
                                    <a:solidFill>
                                      <a:srgbClr val="000000"/>
                                    </a:solidFill>
                                    <a:effectLst/>
                                    <a:uLnTx/>
                                    <a:uFillTx/>
                                    <a:latin typeface="Cambria Math" panose="02040503050406030204" pitchFamily="18" charset="0"/>
                                    <a:ea typeface="宋体" pitchFamily="2" charset="-122"/>
                                    <a:cs typeface="+mn-cs"/>
                                  </a:rPr>
                                  <m:t>𝑡</m:t>
                                </m:r>
                              </m:e>
                              <m:sup>
                                <m:r>
                                  <a:rPr kumimoji="0" lang="en-US" altLang="zh-CN" sz="2000" b="0" i="1" u="none" strike="noStrike" kern="1200" cap="none" spc="0" normalizeH="0" baseline="0" noProof="0" smtClean="0">
                                    <a:ln>
                                      <a:noFill/>
                                    </a:ln>
                                    <a:solidFill>
                                      <a:srgbClr val="000000"/>
                                    </a:solidFill>
                                    <a:effectLst/>
                                    <a:uLnTx/>
                                    <a:uFillTx/>
                                    <a:latin typeface="Cambria Math" panose="02040503050406030204" pitchFamily="18" charset="0"/>
                                    <a:ea typeface="宋体" pitchFamily="2" charset="-122"/>
                                    <a:cs typeface="+mn-cs"/>
                                  </a:rPr>
                                  <m:t>2</m:t>
                                </m:r>
                              </m:sup>
                            </m:sSup>
                          </m:num>
                          <m:den>
                            <m:r>
                              <a:rPr kumimoji="0" lang="en-US" altLang="zh-CN" sz="2000" b="0" i="1" u="none" strike="noStrike" kern="1200" cap="none" spc="0" normalizeH="0" baseline="0" noProof="0" smtClean="0">
                                <a:ln>
                                  <a:noFill/>
                                </a:ln>
                                <a:solidFill>
                                  <a:srgbClr val="000000"/>
                                </a:solidFill>
                                <a:effectLst/>
                                <a:uLnTx/>
                                <a:uFillTx/>
                                <a:latin typeface="Cambria Math" panose="02040503050406030204" pitchFamily="18" charset="0"/>
                                <a:ea typeface="宋体" pitchFamily="2" charset="-122"/>
                                <a:cs typeface="+mn-cs"/>
                              </a:rPr>
                              <m:t>𝑈</m:t>
                            </m:r>
                          </m:den>
                        </m:f>
                      </m:e>
                      <m:sup>
                        <m:r>
                          <a:rPr kumimoji="0" lang="en-US" altLang="zh-CN" sz="2000" b="0" i="1" u="none" strike="noStrike" kern="1200" cap="none" spc="0" normalizeH="0" baseline="0" noProof="0" smtClean="0">
                            <a:ln>
                              <a:noFill/>
                            </a:ln>
                            <a:solidFill>
                              <a:srgbClr val="000000"/>
                            </a:solidFill>
                            <a:effectLst/>
                            <a:uLnTx/>
                            <a:uFillTx/>
                            <a:latin typeface="Cambria Math" panose="02040503050406030204" pitchFamily="18" charset="0"/>
                            <a:ea typeface="宋体" pitchFamily="2" charset="-122"/>
                            <a:cs typeface="+mn-cs"/>
                          </a:rPr>
                          <m:t> </m:t>
                        </m:r>
                      </m:sup>
                    </m:sSup>
                  </m:oMath>
                </a14:m>
                <a:r>
                  <a:rPr kumimoji="0" lang="en-US" altLang="zh-CN" sz="2000" b="0" i="0" u="none" strike="noStrike" kern="1200" cap="none" spc="0" normalizeH="0" baseline="0" noProof="0" dirty="0" smtClean="0">
                    <a:ln>
                      <a:noFill/>
                    </a:ln>
                    <a:solidFill>
                      <a:srgbClr val="000000"/>
                    </a:solidFill>
                    <a:effectLst/>
                    <a:uLnTx/>
                    <a:uFillTx/>
                    <a:latin typeface="Tahoma" pitchFamily="34" charset="0"/>
                    <a:ea typeface="宋体" pitchFamily="2" charset="-122"/>
                    <a:cs typeface="+mn-cs"/>
                  </a:rPr>
                  <a:t>: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CN" sz="2000" b="0" i="0" u="none" strike="noStrike" kern="1200" cap="none" spc="0" normalizeH="0" baseline="0" noProof="0" dirty="0">
                    <a:ln>
                      <a:noFill/>
                    </a:ln>
                    <a:solidFill>
                      <a:srgbClr val="000000"/>
                    </a:solidFill>
                    <a:effectLst/>
                    <a:uLnTx/>
                    <a:uFillTx/>
                    <a:latin typeface="Tahoma" pitchFamily="34" charset="0"/>
                    <a:ea typeface="宋体" pitchFamily="2" charset="-122"/>
                    <a:cs typeface="+mn-cs"/>
                  </a:rPr>
                  <a:t> </a:t>
                </a:r>
                <a:r>
                  <a:rPr kumimoji="0" lang="en-US" altLang="zh-CN" sz="2000" b="0" i="0" u="none" strike="noStrike" kern="1200" cap="none" spc="0" normalizeH="0" baseline="0" noProof="0" dirty="0" smtClean="0">
                    <a:ln>
                      <a:noFill/>
                    </a:ln>
                    <a:solidFill>
                      <a:srgbClr val="000000"/>
                    </a:solidFill>
                    <a:effectLst/>
                    <a:uLnTx/>
                    <a:uFillTx/>
                    <a:latin typeface="Tahoma" pitchFamily="34" charset="0"/>
                    <a:ea typeface="宋体" pitchFamily="2" charset="-122"/>
                    <a:cs typeface="+mn-cs"/>
                  </a:rPr>
                  <a:t>  z coordination #</a:t>
                </a:r>
              </a:p>
            </p:txBody>
          </p:sp>
        </mc:Choice>
        <mc:Fallback xmlns="">
          <p:sp>
            <p:nvSpPr>
              <p:cNvPr id="80" name="Text Box 26"/>
              <p:cNvSpPr txBox="1">
                <a:spLocks noRot="1" noChangeAspect="1" noMove="1" noResize="1" noEditPoints="1" noAdjustHandles="1" noChangeArrowheads="1" noChangeShapeType="1" noTextEdit="1"/>
              </p:cNvSpPr>
              <p:nvPr/>
            </p:nvSpPr>
            <p:spPr bwMode="auto">
              <a:xfrm>
                <a:off x="489164" y="1777585"/>
                <a:ext cx="2785058" cy="880626"/>
              </a:xfrm>
              <a:prstGeom prst="rect">
                <a:avLst/>
              </a:prstGeom>
              <a:blipFill>
                <a:blip r:embed="rId9"/>
                <a:stretch>
                  <a:fillRect b="-12500"/>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81" name="Text Box 26"/>
              <p:cNvSpPr txBox="1">
                <a:spLocks noChangeArrowheads="1"/>
              </p:cNvSpPr>
              <p:nvPr/>
            </p:nvSpPr>
            <p:spPr bwMode="auto">
              <a:xfrm>
                <a:off x="587682" y="3212536"/>
                <a:ext cx="2196725" cy="96468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14:m>
                  <m:oMathPara xmlns:m="http://schemas.openxmlformats.org/officeDocument/2006/math">
                    <m:oMathParaPr>
                      <m:jc m:val="centerGroup"/>
                    </m:oMathParaPr>
                    <m:oMath xmlns:m="http://schemas.openxmlformats.org/officeDocument/2006/math">
                      <m:sSup>
                        <m:sSupPr>
                          <m:ctrlPr>
                            <a:rPr kumimoji="0" lang="en-US" altLang="zh-CN" sz="2000" b="0" i="1" u="none" strike="noStrike" kern="1200" cap="none" spc="0" normalizeH="0" baseline="0" noProof="0" smtClean="0">
                              <a:ln>
                                <a:noFill/>
                              </a:ln>
                              <a:solidFill>
                                <a:srgbClr val="000000"/>
                              </a:solidFill>
                              <a:effectLst/>
                              <a:uLnTx/>
                              <a:uFillTx/>
                              <a:latin typeface="Cambria Math" panose="02040503050406030204" pitchFamily="18" charset="0"/>
                              <a:ea typeface="宋体" pitchFamily="2" charset="-122"/>
                              <a:cs typeface="+mn-cs"/>
                            </a:rPr>
                          </m:ctrlPr>
                        </m:sSupPr>
                        <m:e>
                          <m:eqArr>
                            <m:eqArrPr>
                              <m:ctrlPr>
                                <a:rPr kumimoji="0" lang="en-US" altLang="zh-CN" sz="2000" b="0" i="1" u="none" strike="noStrike" kern="1200" cap="none" spc="0" normalizeH="0" baseline="0" noProof="0" smtClean="0">
                                  <a:ln>
                                    <a:noFill/>
                                  </a:ln>
                                  <a:solidFill>
                                    <a:srgbClr val="000000"/>
                                  </a:solidFill>
                                  <a:effectLst/>
                                  <a:uLnTx/>
                                  <a:uFillTx/>
                                  <a:latin typeface="Cambria Math" panose="02040503050406030204" pitchFamily="18" charset="0"/>
                                  <a:ea typeface="宋体" pitchFamily="2" charset="-122"/>
                                  <a:cs typeface="+mn-cs"/>
                                </a:rPr>
                              </m:ctrlPr>
                            </m:eqArrPr>
                            <m:e>
                              <m:r>
                                <m:rPr>
                                  <m:sty m:val="p"/>
                                </m:rPr>
                                <a:rPr kumimoji="0" lang="en-US" altLang="zh-CN" sz="2000" b="0" i="0" u="none" strike="noStrike" kern="1200" cap="none" spc="0" normalizeH="0" baseline="0" noProof="0" smtClean="0">
                                  <a:ln>
                                    <a:noFill/>
                                  </a:ln>
                                  <a:solidFill>
                                    <a:srgbClr val="000000"/>
                                  </a:solidFill>
                                  <a:effectLst/>
                                  <a:uLnTx/>
                                  <a:uFillTx/>
                                  <a:latin typeface="Cambria Math" panose="02040503050406030204" pitchFamily="18" charset="0"/>
                                  <a:ea typeface="宋体" pitchFamily="2" charset="-122"/>
                                  <a:cs typeface="+mn-cs"/>
                                </a:rPr>
                                <m:t>Δ</m:t>
                              </m:r>
                              <m:r>
                                <a:rPr kumimoji="0" lang="en-US" altLang="zh-CN" sz="2000" b="0" i="1" u="none" strike="noStrike" kern="1200" cap="none" spc="0" normalizeH="0" baseline="0" noProof="0" smtClean="0">
                                  <a:ln>
                                    <a:noFill/>
                                  </a:ln>
                                  <a:solidFill>
                                    <a:srgbClr val="000000"/>
                                  </a:solidFill>
                                  <a:effectLst/>
                                  <a:uLnTx/>
                                  <a:uFillTx/>
                                  <a:latin typeface="Cambria Math" panose="02040503050406030204" pitchFamily="18" charset="0"/>
                                  <a:ea typeface="宋体" pitchFamily="2" charset="-122"/>
                                  <a:cs typeface="+mn-cs"/>
                                </a:rPr>
                                <m:t>𝐸</m:t>
                              </m:r>
                              <m:r>
                                <a:rPr kumimoji="0" lang="en-US" altLang="zh-CN" sz="2000" b="0" i="1" u="none" strike="noStrike" kern="1200" cap="none" spc="0" normalizeH="0" baseline="0" noProof="0" smtClean="0">
                                  <a:ln>
                                    <a:noFill/>
                                  </a:ln>
                                  <a:solidFill>
                                    <a:srgbClr val="000000"/>
                                  </a:solidFill>
                                  <a:effectLst/>
                                  <a:uLnTx/>
                                  <a:uFillTx/>
                                  <a:latin typeface="Cambria Math" panose="02040503050406030204" pitchFamily="18" charset="0"/>
                                  <a:ea typeface="宋体" pitchFamily="2" charset="-122"/>
                                  <a:cs typeface="+mn-cs"/>
                                </a:rPr>
                                <m:t>=</m:t>
                              </m:r>
                            </m:e>
                            <m:e>
                              <m:r>
                                <a:rPr kumimoji="0" lang="en-US" altLang="zh-CN" sz="2000" b="0" i="1" u="none" strike="noStrike" kern="1200" cap="none" spc="0" normalizeH="0" baseline="0" noProof="0" smtClean="0">
                                  <a:ln>
                                    <a:noFill/>
                                  </a:ln>
                                  <a:solidFill>
                                    <a:srgbClr val="000000"/>
                                  </a:solidFill>
                                  <a:effectLst/>
                                  <a:uLnTx/>
                                  <a:uFillTx/>
                                  <a:latin typeface="Cambria Math" panose="02040503050406030204" pitchFamily="18" charset="0"/>
                                  <a:ea typeface="宋体" pitchFamily="2" charset="-122"/>
                                  <a:cs typeface="+mn-cs"/>
                                </a:rPr>
                                <m:t>−</m:t>
                              </m:r>
                              <m:r>
                                <a:rPr kumimoji="0" lang="en-US" altLang="zh-CN" sz="2000" b="0" i="1" u="none" strike="noStrike" kern="1200" cap="none" spc="0" normalizeH="0" baseline="0" noProof="0" smtClean="0">
                                  <a:ln>
                                    <a:noFill/>
                                  </a:ln>
                                  <a:solidFill>
                                    <a:srgbClr val="000000"/>
                                  </a:solidFill>
                                  <a:effectLst/>
                                  <a:uLnTx/>
                                  <a:uFillTx/>
                                  <a:latin typeface="Cambria Math" panose="02040503050406030204" pitchFamily="18" charset="0"/>
                                  <a:ea typeface="宋体" pitchFamily="2" charset="-122"/>
                                  <a:cs typeface="+mn-cs"/>
                                </a:rPr>
                                <m:t>𝑁</m:t>
                              </m:r>
                              <m:r>
                                <a:rPr kumimoji="0" lang="en-US" altLang="zh-CN" sz="2000" b="0" i="1" u="none" strike="noStrike" kern="1200" cap="none" spc="0" normalizeH="0" baseline="0" noProof="0" smtClean="0">
                                  <a:ln>
                                    <a:noFill/>
                                  </a:ln>
                                  <a:solidFill>
                                    <a:srgbClr val="000000"/>
                                  </a:solidFill>
                                  <a:effectLst/>
                                  <a:uLnTx/>
                                  <a:uFillTx/>
                                  <a:latin typeface="Cambria Math" panose="02040503050406030204" pitchFamily="18" charset="0"/>
                                  <a:ea typeface="宋体" pitchFamily="2" charset="-122"/>
                                  <a:cs typeface="+mn-cs"/>
                                </a:rPr>
                                <m:t>(</m:t>
                              </m:r>
                              <m:r>
                                <a:rPr kumimoji="0" lang="en-US" altLang="zh-CN" sz="2000" b="0" i="1" u="none" strike="noStrike" kern="1200" cap="none" spc="0" normalizeH="0" baseline="0" noProof="0" smtClean="0">
                                  <a:ln>
                                    <a:noFill/>
                                  </a:ln>
                                  <a:solidFill>
                                    <a:srgbClr val="000000"/>
                                  </a:solidFill>
                                  <a:effectLst/>
                                  <a:uLnTx/>
                                  <a:uFillTx/>
                                  <a:latin typeface="Cambria Math" panose="02040503050406030204" pitchFamily="18" charset="0"/>
                                  <a:ea typeface="宋体" pitchFamily="2" charset="-122"/>
                                  <a:cs typeface="+mn-cs"/>
                                </a:rPr>
                                <m:t>𝑁</m:t>
                              </m:r>
                              <m:r>
                                <a:rPr kumimoji="0" lang="en-US" altLang="zh-CN" sz="2000" b="0" i="1" u="none" strike="noStrike" kern="1200" cap="none" spc="0" normalizeH="0" baseline="0" noProof="0" smtClean="0">
                                  <a:ln>
                                    <a:noFill/>
                                  </a:ln>
                                  <a:solidFill>
                                    <a:srgbClr val="000000"/>
                                  </a:solidFill>
                                  <a:effectLst/>
                                  <a:uLnTx/>
                                  <a:uFillTx/>
                                  <a:latin typeface="Cambria Math" panose="02040503050406030204" pitchFamily="18" charset="0"/>
                                  <a:ea typeface="宋体" pitchFamily="2" charset="-122"/>
                                  <a:cs typeface="+mn-cs"/>
                                </a:rPr>
                                <m:t>+1)</m:t>
                              </m:r>
                              <m:f>
                                <m:fPr>
                                  <m:ctrlPr>
                                    <a:rPr kumimoji="0" lang="en-US" altLang="zh-CN" sz="2000" b="0" i="1" u="none" strike="noStrike" kern="1200" cap="none" spc="0" normalizeH="0" baseline="0" noProof="0" smtClean="0">
                                      <a:ln>
                                        <a:noFill/>
                                      </a:ln>
                                      <a:solidFill>
                                        <a:srgbClr val="000000"/>
                                      </a:solidFill>
                                      <a:effectLst/>
                                      <a:uLnTx/>
                                      <a:uFillTx/>
                                      <a:latin typeface="Cambria Math" panose="02040503050406030204" pitchFamily="18" charset="0"/>
                                      <a:ea typeface="宋体" pitchFamily="2" charset="-122"/>
                                      <a:cs typeface="+mn-cs"/>
                                    </a:rPr>
                                  </m:ctrlPr>
                                </m:fPr>
                                <m:num>
                                  <m:r>
                                    <a:rPr kumimoji="0" lang="en-US" altLang="zh-CN" sz="2000" b="0" i="1" u="none" strike="noStrike" kern="1200" cap="none" spc="0" normalizeH="0" baseline="0" noProof="0" smtClean="0">
                                      <a:ln>
                                        <a:noFill/>
                                      </a:ln>
                                      <a:solidFill>
                                        <a:srgbClr val="000000"/>
                                      </a:solidFill>
                                      <a:effectLst/>
                                      <a:uLnTx/>
                                      <a:uFillTx/>
                                      <a:latin typeface="Cambria Math" panose="02040503050406030204" pitchFamily="18" charset="0"/>
                                      <a:ea typeface="宋体" pitchFamily="2" charset="-122"/>
                                      <a:cs typeface="+mn-cs"/>
                                    </a:rPr>
                                    <m:t>2</m:t>
                                  </m:r>
                                  <m:sSup>
                                    <m:sSupPr>
                                      <m:ctrlPr>
                                        <a:rPr kumimoji="0" lang="en-US" altLang="zh-CN" sz="2000" b="0" i="1" u="none" strike="noStrike" kern="1200" cap="none" spc="0" normalizeH="0" baseline="0" noProof="0" smtClean="0">
                                          <a:ln>
                                            <a:noFill/>
                                          </a:ln>
                                          <a:solidFill>
                                            <a:srgbClr val="000000"/>
                                          </a:solidFill>
                                          <a:effectLst/>
                                          <a:uLnTx/>
                                          <a:uFillTx/>
                                          <a:latin typeface="Cambria Math" panose="02040503050406030204" pitchFamily="18" charset="0"/>
                                          <a:ea typeface="宋体" pitchFamily="2" charset="-122"/>
                                          <a:cs typeface="+mn-cs"/>
                                        </a:rPr>
                                      </m:ctrlPr>
                                    </m:sSupPr>
                                    <m:e>
                                      <m:r>
                                        <a:rPr kumimoji="0" lang="en-US" altLang="zh-CN" sz="2000" b="0" i="1" u="none" strike="noStrike" kern="1200" cap="none" spc="0" normalizeH="0" baseline="0" noProof="0" smtClean="0">
                                          <a:ln>
                                            <a:noFill/>
                                          </a:ln>
                                          <a:solidFill>
                                            <a:srgbClr val="000000"/>
                                          </a:solidFill>
                                          <a:effectLst/>
                                          <a:uLnTx/>
                                          <a:uFillTx/>
                                          <a:latin typeface="Cambria Math" panose="02040503050406030204" pitchFamily="18" charset="0"/>
                                          <a:ea typeface="宋体" pitchFamily="2" charset="-122"/>
                                          <a:cs typeface="+mn-cs"/>
                                        </a:rPr>
                                        <m:t>𝑡</m:t>
                                      </m:r>
                                    </m:e>
                                    <m:sup>
                                      <m:r>
                                        <a:rPr kumimoji="0" lang="en-US" altLang="zh-CN" sz="2000" b="0" i="1" u="none" strike="noStrike" kern="1200" cap="none" spc="0" normalizeH="0" baseline="0" noProof="0" smtClean="0">
                                          <a:ln>
                                            <a:noFill/>
                                          </a:ln>
                                          <a:solidFill>
                                            <a:srgbClr val="000000"/>
                                          </a:solidFill>
                                          <a:effectLst/>
                                          <a:uLnTx/>
                                          <a:uFillTx/>
                                          <a:latin typeface="Cambria Math" panose="02040503050406030204" pitchFamily="18" charset="0"/>
                                          <a:ea typeface="宋体" pitchFamily="2" charset="-122"/>
                                          <a:cs typeface="+mn-cs"/>
                                        </a:rPr>
                                        <m:t>2</m:t>
                                      </m:r>
                                    </m:sup>
                                  </m:sSup>
                                </m:num>
                                <m:den>
                                  <m:r>
                                    <a:rPr kumimoji="0" lang="en-US" altLang="zh-CN" sz="2000" b="0" i="1" u="none" strike="noStrike" kern="1200" cap="none" spc="0" normalizeH="0" baseline="0" noProof="0" smtClean="0">
                                      <a:ln>
                                        <a:noFill/>
                                      </a:ln>
                                      <a:solidFill>
                                        <a:srgbClr val="000000"/>
                                      </a:solidFill>
                                      <a:effectLst/>
                                      <a:uLnTx/>
                                      <a:uFillTx/>
                                      <a:latin typeface="Cambria Math" panose="02040503050406030204" pitchFamily="18" charset="0"/>
                                      <a:ea typeface="宋体" pitchFamily="2" charset="-122"/>
                                      <a:cs typeface="+mn-cs"/>
                                    </a:rPr>
                                    <m:t>𝑈</m:t>
                                  </m:r>
                                </m:den>
                              </m:f>
                            </m:e>
                          </m:eqArr>
                        </m:e>
                        <m:sup>
                          <m:r>
                            <a:rPr kumimoji="0" lang="en-US" altLang="zh-CN" sz="2000" b="0" i="1" u="none" strike="noStrike" kern="1200" cap="none" spc="0" normalizeH="0" baseline="0" noProof="0" smtClean="0">
                              <a:ln>
                                <a:noFill/>
                              </a:ln>
                              <a:solidFill>
                                <a:srgbClr val="000000"/>
                              </a:solidFill>
                              <a:effectLst/>
                              <a:uLnTx/>
                              <a:uFillTx/>
                              <a:latin typeface="Cambria Math" panose="02040503050406030204" pitchFamily="18" charset="0"/>
                              <a:ea typeface="宋体" pitchFamily="2" charset="-122"/>
                              <a:cs typeface="+mn-cs"/>
                            </a:rPr>
                            <m:t> </m:t>
                          </m:r>
                        </m:sup>
                      </m:sSup>
                    </m:oMath>
                  </m:oMathPara>
                </a14:m>
                <a:endParaRPr kumimoji="0" lang="en-US" altLang="zh-CN" sz="2000" b="0" i="0" u="none" strike="noStrike" kern="1200" cap="none" spc="0" normalizeH="0" baseline="0" noProof="0" dirty="0" smtClean="0">
                  <a:ln>
                    <a:noFill/>
                  </a:ln>
                  <a:solidFill>
                    <a:srgbClr val="000000"/>
                  </a:solidFill>
                  <a:effectLst/>
                  <a:uLnTx/>
                  <a:uFillTx/>
                  <a:latin typeface="Tahoma" pitchFamily="34" charset="0"/>
                  <a:ea typeface="宋体" pitchFamily="2" charset="-122"/>
                  <a:cs typeface="+mn-cs"/>
                </a:endParaRPr>
              </a:p>
            </p:txBody>
          </p:sp>
        </mc:Choice>
        <mc:Fallback xmlns="">
          <p:sp>
            <p:nvSpPr>
              <p:cNvPr id="81" name="Text Box 26"/>
              <p:cNvSpPr txBox="1">
                <a:spLocks noRot="1" noChangeAspect="1" noMove="1" noResize="1" noEditPoints="1" noAdjustHandles="1" noChangeArrowheads="1" noChangeShapeType="1" noTextEdit="1"/>
              </p:cNvSpPr>
              <p:nvPr/>
            </p:nvSpPr>
            <p:spPr bwMode="auto">
              <a:xfrm>
                <a:off x="587682" y="3212536"/>
                <a:ext cx="2196725" cy="964688"/>
              </a:xfrm>
              <a:prstGeom prst="rect">
                <a:avLst/>
              </a:prstGeom>
              <a:blipFill>
                <a:blip r:embed="rId10"/>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a:noFill/>
                  </a:rPr>
                  <a:t> </a:t>
                </a:r>
              </a:p>
            </p:txBody>
          </p:sp>
        </mc:Fallback>
      </mc:AlternateContent>
    </p:spTree>
    <p:extLst>
      <p:ext uri="{BB962C8B-B14F-4D97-AF65-F5344CB8AC3E}">
        <p14:creationId xmlns:p14="http://schemas.microsoft.com/office/powerpoint/2010/main" val="902362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4"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 name="AutoShape 2"/>
          <p:cNvSpPr>
            <a:spLocks noChangeArrowheads="1"/>
          </p:cNvSpPr>
          <p:nvPr/>
        </p:nvSpPr>
        <p:spPr bwMode="auto">
          <a:xfrm>
            <a:off x="574247" y="977293"/>
            <a:ext cx="5529602" cy="685077"/>
          </a:xfrm>
          <a:prstGeom prst="roundRect">
            <a:avLst>
              <a:gd name="adj" fmla="val 16667"/>
            </a:avLst>
          </a:prstGeom>
          <a:solidFill>
            <a:srgbClr val="00FF00">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zh-CN" sz="2200" b="1" i="0" u="none" strike="noStrike" kern="1200" cap="none" spc="0" normalizeH="0" baseline="0" noProof="0">
              <a:ln>
                <a:noFill/>
              </a:ln>
              <a:solidFill>
                <a:srgbClr val="0000CC"/>
              </a:solidFill>
              <a:effectLst/>
              <a:uLnTx/>
              <a:uFillTx/>
              <a:latin typeface="Tahoma" pitchFamily="34" charset="0"/>
              <a:ea typeface="宋体" pitchFamily="2" charset="-122"/>
              <a:cs typeface="+mn-cs"/>
            </a:endParaRPr>
          </a:p>
        </p:txBody>
      </p:sp>
      <mc:AlternateContent xmlns:mc="http://schemas.openxmlformats.org/markup-compatibility/2006" xmlns:a14="http://schemas.microsoft.com/office/drawing/2010/main">
        <mc:Choice Requires="a14">
          <p:sp>
            <p:nvSpPr>
              <p:cNvPr id="48131" name="Rectangle 5"/>
              <p:cNvSpPr txBox="1">
                <a:spLocks noChangeArrowheads="1"/>
              </p:cNvSpPr>
              <p:nvPr/>
            </p:nvSpPr>
            <p:spPr bwMode="auto">
              <a:xfrm>
                <a:off x="340547" y="241385"/>
                <a:ext cx="8532813" cy="685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2800" b="0" i="0" u="sng" strike="noStrike" kern="1200" cap="none" spc="0" normalizeH="0" baseline="0" noProof="0" dirty="0" smtClean="0">
                    <a:ln>
                      <a:noFill/>
                    </a:ln>
                    <a:solidFill>
                      <a:srgbClr val="000000"/>
                    </a:solidFill>
                    <a:effectLst/>
                    <a:uLnTx/>
                    <a:uFillTx/>
                    <a:latin typeface="Tahoma" pitchFamily="34" charset="0"/>
                    <a:ea typeface="宋体" pitchFamily="2" charset="-122"/>
                    <a:cs typeface="Tahoma" pitchFamily="34" charset="0"/>
                  </a:rPr>
                  <a:t>Ring exchange: 0 and </a:t>
                </a:r>
                <a14:m>
                  <m:oMath xmlns:m="http://schemas.openxmlformats.org/officeDocument/2006/math">
                    <m:sSup>
                      <m:sSupPr>
                        <m:ctrlPr>
                          <a:rPr kumimoji="0" lang="en-US" altLang="zh-CN" sz="2800" b="0" i="1" u="sng" strike="noStrike" kern="1200" cap="none" spc="0" normalizeH="0" baseline="0" noProof="0">
                            <a:ln>
                              <a:noFill/>
                            </a:ln>
                            <a:solidFill>
                              <a:srgbClr val="000000"/>
                            </a:solidFill>
                            <a:effectLst/>
                            <a:uLnTx/>
                            <a:uFillTx/>
                            <a:latin typeface="Cambria Math" panose="02040503050406030204" pitchFamily="18" charset="0"/>
                            <a:ea typeface="宋体" pitchFamily="2" charset="-122"/>
                            <a:cs typeface="+mn-cs"/>
                          </a:rPr>
                        </m:ctrlPr>
                      </m:sSupPr>
                      <m:e>
                        <m:r>
                          <a:rPr kumimoji="0" lang="en-US" altLang="zh-CN" sz="2800" b="0" i="1" u="sng" strike="noStrike" kern="1200" cap="none" spc="0" normalizeH="0" baseline="0" noProof="0">
                            <a:ln>
                              <a:noFill/>
                            </a:ln>
                            <a:solidFill>
                              <a:srgbClr val="000000"/>
                            </a:solidFill>
                            <a:effectLst/>
                            <a:uLnTx/>
                            <a:uFillTx/>
                            <a:latin typeface="Cambria Math" panose="02040503050406030204" pitchFamily="18" charset="0"/>
                            <a:ea typeface="宋体" pitchFamily="2" charset="-122"/>
                            <a:cs typeface="+mn-cs"/>
                          </a:rPr>
                          <m:t>𝜋</m:t>
                        </m:r>
                      </m:e>
                      <m:sup>
                        <m:r>
                          <a:rPr kumimoji="0" lang="en-US" altLang="zh-CN" sz="2800" b="0" i="1" u="sng" strike="noStrike" kern="1200" cap="none" spc="0" normalizeH="0" baseline="0" noProof="0">
                            <a:ln>
                              <a:noFill/>
                            </a:ln>
                            <a:solidFill>
                              <a:srgbClr val="000000"/>
                            </a:solidFill>
                            <a:effectLst/>
                            <a:uLnTx/>
                            <a:uFillTx/>
                            <a:latin typeface="Cambria Math" panose="02040503050406030204" pitchFamily="18" charset="0"/>
                            <a:ea typeface="宋体" pitchFamily="2" charset="-122"/>
                            <a:cs typeface="+mn-cs"/>
                          </a:rPr>
                          <m:t> </m:t>
                        </m:r>
                      </m:sup>
                    </m:sSup>
                  </m:oMath>
                </a14:m>
                <a:r>
                  <a:rPr kumimoji="0" lang="en-US" altLang="zh-CN" sz="2800" b="0" i="0" u="sng" strike="noStrike" kern="1200" cap="none" spc="0" normalizeH="0" baseline="0" noProof="0" dirty="0">
                    <a:ln>
                      <a:noFill/>
                    </a:ln>
                    <a:solidFill>
                      <a:srgbClr val="000000"/>
                    </a:solidFill>
                    <a:effectLst/>
                    <a:uLnTx/>
                    <a:uFillTx/>
                    <a:latin typeface="Tahoma" pitchFamily="34" charset="0"/>
                    <a:ea typeface="宋体" pitchFamily="2" charset="-122"/>
                    <a:cs typeface="+mn-cs"/>
                  </a:rPr>
                  <a:t>-</a:t>
                </a:r>
                <a:r>
                  <a:rPr kumimoji="0" lang="en-US" altLang="zh-CN" sz="2800" b="0" i="0" u="sng" strike="noStrike" kern="1200" cap="none" spc="0" normalizeH="0" baseline="0" noProof="0" dirty="0" smtClean="0">
                    <a:ln>
                      <a:noFill/>
                    </a:ln>
                    <a:solidFill>
                      <a:srgbClr val="000000"/>
                    </a:solidFill>
                    <a:effectLst/>
                    <a:uLnTx/>
                    <a:uFillTx/>
                    <a:latin typeface="Tahoma" pitchFamily="34" charset="0"/>
                    <a:ea typeface="宋体" pitchFamily="2" charset="-122"/>
                    <a:cs typeface="+mn-cs"/>
                  </a:rPr>
                  <a:t>flux</a:t>
                </a:r>
                <a:endParaRPr kumimoji="0" lang="en-US" altLang="zh-CN" sz="2800" b="0" i="0" u="sng" strike="noStrike" kern="1200" cap="none" spc="0" normalizeH="0" baseline="0" noProof="0" dirty="0">
                  <a:ln>
                    <a:noFill/>
                  </a:ln>
                  <a:solidFill>
                    <a:srgbClr val="000000"/>
                  </a:solidFill>
                  <a:effectLst/>
                  <a:uLnTx/>
                  <a:uFillTx/>
                  <a:latin typeface="Tahoma" pitchFamily="34" charset="0"/>
                  <a:ea typeface="宋体" pitchFamily="2" charset="-122"/>
                  <a:cs typeface="Tahoma" pitchFamily="34" charset="0"/>
                </a:endParaRPr>
              </a:p>
            </p:txBody>
          </p:sp>
        </mc:Choice>
        <mc:Fallback xmlns="">
          <p:sp>
            <p:nvSpPr>
              <p:cNvPr id="48131" name="Rectangle 5"/>
              <p:cNvSpPr txBox="1">
                <a:spLocks noRot="1" noChangeAspect="1" noMove="1" noResize="1" noEditPoints="1" noAdjustHandles="1" noChangeArrowheads="1" noChangeShapeType="1" noTextEdit="1"/>
              </p:cNvSpPr>
              <p:nvPr/>
            </p:nvSpPr>
            <p:spPr bwMode="auto">
              <a:xfrm>
                <a:off x="340547" y="241385"/>
                <a:ext cx="8532813" cy="685800"/>
              </a:xfrm>
              <a:prstGeom prst="rect">
                <a:avLst/>
              </a:prstGeom>
              <a:blipFill>
                <a:blip r:embed="rId3"/>
                <a:stretch>
                  <a:fillRect b="-1160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 name="Rectangle 123"/>
              <p:cNvSpPr>
                <a:spLocks noChangeArrowheads="1"/>
              </p:cNvSpPr>
              <p:nvPr/>
            </p:nvSpPr>
            <p:spPr bwMode="auto">
              <a:xfrm>
                <a:off x="631434" y="1120898"/>
                <a:ext cx="5472415" cy="43088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Char char="•"/>
                  <a:tabLst/>
                  <a:defRPr/>
                </a:pPr>
                <a:r>
                  <a:rPr kumimoji="0" lang="en-US" altLang="zh-CN" sz="2200" b="0" i="0" u="none" strike="noStrike" kern="1200" cap="none" spc="0" normalizeH="0" baseline="0" noProof="0" dirty="0" smtClean="0">
                    <a:ln>
                      <a:noFill/>
                    </a:ln>
                    <a:solidFill>
                      <a:srgbClr val="0000CC"/>
                    </a:solidFill>
                    <a:effectLst/>
                    <a:uLnTx/>
                    <a:uFillTx/>
                    <a:latin typeface="Tahoma" pitchFamily="34" charset="0"/>
                    <a:ea typeface="宋体" pitchFamily="2" charset="-122"/>
                    <a:cs typeface="+mn-cs"/>
                  </a:rPr>
                  <a:t>  Difference from the order of  </a:t>
                </a:r>
                <a14:m>
                  <m:oMath xmlns:m="http://schemas.openxmlformats.org/officeDocument/2006/math">
                    <m:sSup>
                      <m:sSupPr>
                        <m:ctrlPr>
                          <a:rPr kumimoji="0" lang="en-US" altLang="zh-CN" sz="2200" b="0" i="1" u="none" strike="noStrike" kern="1200" cap="none" spc="0" normalizeH="0" baseline="0" noProof="0" smtClean="0">
                            <a:ln>
                              <a:noFill/>
                            </a:ln>
                            <a:solidFill>
                              <a:srgbClr val="0000CC"/>
                            </a:solidFill>
                            <a:effectLst/>
                            <a:uLnTx/>
                            <a:uFillTx/>
                            <a:latin typeface="Cambria Math" panose="02040503050406030204" pitchFamily="18" charset="0"/>
                            <a:ea typeface="宋体" pitchFamily="2" charset="-122"/>
                            <a:cs typeface="+mn-cs"/>
                          </a:rPr>
                        </m:ctrlPr>
                      </m:sSupPr>
                      <m:e>
                        <m:sSup>
                          <m:sSupPr>
                            <m:ctrlPr>
                              <a:rPr kumimoji="0" lang="en-US" altLang="zh-CN" sz="2200" b="0" i="1" u="none" strike="noStrike" kern="1200" cap="none" spc="0" normalizeH="0" baseline="0" noProof="0" smtClean="0">
                                <a:ln>
                                  <a:noFill/>
                                </a:ln>
                                <a:solidFill>
                                  <a:srgbClr val="0000CC"/>
                                </a:solidFill>
                                <a:effectLst/>
                                <a:uLnTx/>
                                <a:uFillTx/>
                                <a:latin typeface="Cambria Math" panose="02040503050406030204" pitchFamily="18" charset="0"/>
                                <a:ea typeface="宋体" pitchFamily="2" charset="-122"/>
                                <a:cs typeface="+mn-cs"/>
                              </a:rPr>
                            </m:ctrlPr>
                          </m:sSupPr>
                          <m:e>
                            <m:r>
                              <a:rPr kumimoji="0" lang="en-US" altLang="zh-CN" sz="2200" b="0" i="1" u="none" strike="noStrike" kern="1200" cap="none" spc="0" normalizeH="0" baseline="0" noProof="0" smtClean="0">
                                <a:ln>
                                  <a:noFill/>
                                </a:ln>
                                <a:solidFill>
                                  <a:srgbClr val="0000CC"/>
                                </a:solidFill>
                                <a:effectLst/>
                                <a:uLnTx/>
                                <a:uFillTx/>
                                <a:latin typeface="Cambria Math" panose="02040503050406030204" pitchFamily="18" charset="0"/>
                                <a:ea typeface="宋体" pitchFamily="2" charset="-122"/>
                                <a:cs typeface="+mn-cs"/>
                              </a:rPr>
                              <m:t>𝑡</m:t>
                            </m:r>
                          </m:e>
                          <m:sup>
                            <m:r>
                              <a:rPr kumimoji="0" lang="en-US" altLang="zh-CN" sz="2200" b="0" i="1" u="none" strike="noStrike" kern="1200" cap="none" spc="0" normalizeH="0" baseline="0" noProof="0" smtClean="0">
                                <a:ln>
                                  <a:noFill/>
                                </a:ln>
                                <a:solidFill>
                                  <a:srgbClr val="0000CC"/>
                                </a:solidFill>
                                <a:effectLst/>
                                <a:uLnTx/>
                                <a:uFillTx/>
                                <a:latin typeface="Cambria Math" panose="02040503050406030204" pitchFamily="18" charset="0"/>
                                <a:ea typeface="宋体" pitchFamily="2" charset="-122"/>
                                <a:cs typeface="+mn-cs"/>
                              </a:rPr>
                              <m:t>4</m:t>
                            </m:r>
                          </m:sup>
                        </m:sSup>
                        <m:r>
                          <a:rPr kumimoji="0" lang="en-US" altLang="zh-CN" sz="2200" b="0" i="1" u="none" strike="noStrike" kern="1200" cap="none" spc="0" normalizeH="0" baseline="0" noProof="0" smtClean="0">
                            <a:ln>
                              <a:noFill/>
                            </a:ln>
                            <a:solidFill>
                              <a:srgbClr val="0000CC"/>
                            </a:solidFill>
                            <a:effectLst/>
                            <a:uLnTx/>
                            <a:uFillTx/>
                            <a:latin typeface="Cambria Math" panose="02040503050406030204" pitchFamily="18" charset="0"/>
                            <a:ea typeface="宋体" pitchFamily="2" charset="-122"/>
                            <a:cs typeface="+mn-cs"/>
                          </a:rPr>
                          <m:t>/</m:t>
                        </m:r>
                        <m:sSup>
                          <m:sSupPr>
                            <m:ctrlPr>
                              <a:rPr kumimoji="0" lang="en-US" altLang="zh-CN" sz="2200" b="0" i="1" u="none" strike="noStrike" kern="1200" cap="none" spc="0" normalizeH="0" baseline="0" noProof="0" smtClean="0">
                                <a:ln>
                                  <a:noFill/>
                                </a:ln>
                                <a:solidFill>
                                  <a:srgbClr val="0000CC"/>
                                </a:solidFill>
                                <a:effectLst/>
                                <a:uLnTx/>
                                <a:uFillTx/>
                                <a:latin typeface="Cambria Math" panose="02040503050406030204" pitchFamily="18" charset="0"/>
                                <a:ea typeface="宋体" pitchFamily="2" charset="-122"/>
                                <a:cs typeface="+mn-cs"/>
                              </a:rPr>
                            </m:ctrlPr>
                          </m:sSupPr>
                          <m:e>
                            <m:r>
                              <a:rPr kumimoji="0" lang="en-US" altLang="zh-CN" sz="2200" b="0" i="1" u="none" strike="noStrike" kern="1200" cap="none" spc="0" normalizeH="0" baseline="0" noProof="0" smtClean="0">
                                <a:ln>
                                  <a:noFill/>
                                </a:ln>
                                <a:solidFill>
                                  <a:srgbClr val="0000CC"/>
                                </a:solidFill>
                                <a:effectLst/>
                                <a:uLnTx/>
                                <a:uFillTx/>
                                <a:latin typeface="Cambria Math" panose="02040503050406030204" pitchFamily="18" charset="0"/>
                                <a:ea typeface="宋体" pitchFamily="2" charset="-122"/>
                                <a:cs typeface="+mn-cs"/>
                              </a:rPr>
                              <m:t>𝑈</m:t>
                            </m:r>
                          </m:e>
                          <m:sup>
                            <m:r>
                              <a:rPr kumimoji="0" lang="en-US" altLang="zh-CN" sz="2200" b="0" i="1" u="none" strike="noStrike" kern="1200" cap="none" spc="0" normalizeH="0" baseline="0" noProof="0" smtClean="0">
                                <a:ln>
                                  <a:noFill/>
                                </a:ln>
                                <a:solidFill>
                                  <a:srgbClr val="0000CC"/>
                                </a:solidFill>
                                <a:effectLst/>
                                <a:uLnTx/>
                                <a:uFillTx/>
                                <a:latin typeface="Cambria Math" panose="02040503050406030204" pitchFamily="18" charset="0"/>
                                <a:ea typeface="宋体" pitchFamily="2" charset="-122"/>
                                <a:cs typeface="+mn-cs"/>
                              </a:rPr>
                              <m:t>3</m:t>
                            </m:r>
                          </m:sup>
                        </m:sSup>
                      </m:e>
                      <m:sup>
                        <m:r>
                          <a:rPr kumimoji="0" lang="en-US" altLang="zh-CN" sz="2200" b="0" i="1" u="none" strike="noStrike" kern="1200" cap="none" spc="0" normalizeH="0" baseline="0" noProof="0" smtClean="0">
                            <a:ln>
                              <a:noFill/>
                            </a:ln>
                            <a:solidFill>
                              <a:srgbClr val="0000CC"/>
                            </a:solidFill>
                            <a:effectLst/>
                            <a:uLnTx/>
                            <a:uFillTx/>
                            <a:latin typeface="Cambria Math" panose="02040503050406030204" pitchFamily="18" charset="0"/>
                            <a:ea typeface="宋体" pitchFamily="2" charset="-122"/>
                            <a:cs typeface="+mn-cs"/>
                          </a:rPr>
                          <m:t> </m:t>
                        </m:r>
                      </m:sup>
                    </m:sSup>
                    <m:r>
                      <a:rPr kumimoji="0" lang="en-US" altLang="zh-CN" sz="2200" b="0" i="0" u="none" strike="noStrike" kern="1200" cap="none" spc="0" normalizeH="0" baseline="0" noProof="0" smtClean="0">
                        <a:ln>
                          <a:noFill/>
                        </a:ln>
                        <a:solidFill>
                          <a:srgbClr val="0000CC"/>
                        </a:solidFill>
                        <a:effectLst/>
                        <a:uLnTx/>
                        <a:uFillTx/>
                        <a:latin typeface="Cambria Math" panose="02040503050406030204" pitchFamily="18" charset="0"/>
                        <a:ea typeface="宋体" pitchFamily="2" charset="-122"/>
                        <a:cs typeface="+mn-cs"/>
                      </a:rPr>
                      <m:t>.</m:t>
                    </m:r>
                  </m:oMath>
                </a14:m>
                <a:endParaRPr kumimoji="0" lang="en-US" altLang="zh-CN" sz="2200" b="0" i="0" u="none" strike="noStrike" kern="1200" cap="none" spc="0" normalizeH="0" baseline="0" noProof="0" dirty="0">
                  <a:ln>
                    <a:noFill/>
                  </a:ln>
                  <a:solidFill>
                    <a:srgbClr val="0000CC"/>
                  </a:solidFill>
                  <a:effectLst/>
                  <a:uLnTx/>
                  <a:uFillTx/>
                  <a:latin typeface="Tahoma" pitchFamily="34" charset="0"/>
                  <a:ea typeface="宋体" pitchFamily="2" charset="-122"/>
                  <a:cs typeface="+mn-cs"/>
                </a:endParaRPr>
              </a:p>
            </p:txBody>
          </p:sp>
        </mc:Choice>
        <mc:Fallback xmlns="">
          <p:sp>
            <p:nvSpPr>
              <p:cNvPr id="3" name="Rectangle 123"/>
              <p:cNvSpPr>
                <a:spLocks noRot="1" noChangeAspect="1" noMove="1" noResize="1" noEditPoints="1" noAdjustHandles="1" noChangeArrowheads="1" noChangeShapeType="1" noTextEdit="1"/>
              </p:cNvSpPr>
              <p:nvPr/>
            </p:nvSpPr>
            <p:spPr bwMode="auto">
              <a:xfrm>
                <a:off x="631434" y="1120898"/>
                <a:ext cx="5472415" cy="430887"/>
              </a:xfrm>
              <a:prstGeom prst="rect">
                <a:avLst/>
              </a:prstGeom>
              <a:blipFill>
                <a:blip r:embed="rId4"/>
                <a:stretch>
                  <a:fillRect l="-1561" t="-11268" b="-28169"/>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a:noFill/>
                  </a:rPr>
                  <a:t> </a:t>
                </a:r>
              </a:p>
            </p:txBody>
          </p:sp>
        </mc:Fallback>
      </mc:AlternateContent>
      <p:grpSp>
        <p:nvGrpSpPr>
          <p:cNvPr id="27" name="组合 26"/>
          <p:cNvGrpSpPr/>
          <p:nvPr/>
        </p:nvGrpSpPr>
        <p:grpSpPr>
          <a:xfrm>
            <a:off x="501070" y="3014295"/>
            <a:ext cx="1046488" cy="1023020"/>
            <a:chOff x="688440" y="2812597"/>
            <a:chExt cx="1668012" cy="1583864"/>
          </a:xfrm>
        </p:grpSpPr>
        <p:cxnSp>
          <p:nvCxnSpPr>
            <p:cNvPr id="6" name="Straight Connector 88"/>
            <p:cNvCxnSpPr>
              <a:cxnSpLocks noChangeShapeType="1"/>
            </p:cNvCxnSpPr>
            <p:nvPr/>
          </p:nvCxnSpPr>
          <p:spPr bwMode="auto">
            <a:xfrm>
              <a:off x="688440" y="3278609"/>
              <a:ext cx="455314"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7" name="Oval 89"/>
            <p:cNvSpPr>
              <a:spLocks noChangeArrowheads="1"/>
            </p:cNvSpPr>
            <p:nvPr/>
          </p:nvSpPr>
          <p:spPr bwMode="auto">
            <a:xfrm>
              <a:off x="809696" y="2837285"/>
              <a:ext cx="227657" cy="219898"/>
            </a:xfrm>
            <a:prstGeom prst="ellipse">
              <a:avLst/>
            </a:prstGeom>
            <a:solidFill>
              <a:srgbClr val="FF0000"/>
            </a:solidFill>
            <a:ln w="9525" algn="ctr">
              <a:solidFill>
                <a:srgbClr val="FF0000"/>
              </a:solidFill>
              <a:round/>
              <a:headEnd/>
              <a:tailEnd/>
            </a:ln>
          </p:spPr>
          <p:txBody>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zh-CN" sz="2200" b="0" i="0" u="none" strike="noStrike" kern="1200" cap="none" spc="0" normalizeH="0" baseline="0" noProof="0">
                <a:ln>
                  <a:noFill/>
                </a:ln>
                <a:solidFill>
                  <a:srgbClr val="0000CC"/>
                </a:solidFill>
                <a:effectLst/>
                <a:uLnTx/>
                <a:uFillTx/>
                <a:latin typeface="Tahoma" pitchFamily="34" charset="0"/>
                <a:ea typeface="+mn-ea"/>
                <a:cs typeface="+mn-cs"/>
              </a:endParaRPr>
            </a:p>
          </p:txBody>
        </p:sp>
        <p:sp>
          <p:nvSpPr>
            <p:cNvPr id="8" name="Oval 90"/>
            <p:cNvSpPr>
              <a:spLocks noChangeArrowheads="1"/>
            </p:cNvSpPr>
            <p:nvPr/>
          </p:nvSpPr>
          <p:spPr bwMode="auto">
            <a:xfrm>
              <a:off x="2011805" y="3045580"/>
              <a:ext cx="227657" cy="219898"/>
            </a:xfrm>
            <a:prstGeom prst="ellipse">
              <a:avLst/>
            </a:prstGeom>
            <a:solidFill>
              <a:srgbClr val="0000FF"/>
            </a:solidFill>
            <a:ln w="9525" algn="ctr">
              <a:solidFill>
                <a:srgbClr val="0000FF"/>
              </a:solidFill>
              <a:round/>
              <a:headEnd/>
              <a:tailEnd/>
            </a:ln>
          </p:spPr>
          <p:txBody>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zh-CN" sz="2200" b="0" i="0" u="none" strike="noStrike" kern="1200" cap="none" spc="0" normalizeH="0" baseline="0" noProof="0">
                <a:ln>
                  <a:noFill/>
                </a:ln>
                <a:solidFill>
                  <a:srgbClr val="0000CC"/>
                </a:solidFill>
                <a:effectLst/>
                <a:uLnTx/>
                <a:uFillTx/>
                <a:latin typeface="Tahoma" pitchFamily="34" charset="0"/>
                <a:ea typeface="+mn-ea"/>
                <a:cs typeface="+mn-cs"/>
              </a:endParaRPr>
            </a:p>
          </p:txBody>
        </p:sp>
        <p:cxnSp>
          <p:nvCxnSpPr>
            <p:cNvPr id="9" name="Straight Connector 91"/>
            <p:cNvCxnSpPr>
              <a:cxnSpLocks noChangeShapeType="1"/>
            </p:cNvCxnSpPr>
            <p:nvPr/>
          </p:nvCxnSpPr>
          <p:spPr bwMode="auto">
            <a:xfrm>
              <a:off x="1901138" y="3267006"/>
              <a:ext cx="455314"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10" name="Oval 92"/>
            <p:cNvSpPr>
              <a:spLocks noChangeArrowheads="1"/>
            </p:cNvSpPr>
            <p:nvPr/>
          </p:nvSpPr>
          <p:spPr bwMode="auto">
            <a:xfrm>
              <a:off x="806452" y="3065454"/>
              <a:ext cx="227657" cy="219898"/>
            </a:xfrm>
            <a:prstGeom prst="ellipse">
              <a:avLst/>
            </a:prstGeom>
            <a:solidFill>
              <a:schemeClr val="tx1"/>
            </a:solidFill>
            <a:ln w="9525" algn="ctr">
              <a:solidFill>
                <a:schemeClr val="tx1"/>
              </a:solidFill>
              <a:round/>
              <a:headEnd/>
              <a:tailEnd/>
            </a:ln>
          </p:spPr>
          <p:txBody>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zh-CN" sz="2200" b="0" i="0" u="none" strike="noStrike" kern="1200" cap="none" spc="0" normalizeH="0" baseline="0" noProof="0">
                <a:ln>
                  <a:noFill/>
                </a:ln>
                <a:solidFill>
                  <a:srgbClr val="0000CC"/>
                </a:solidFill>
                <a:effectLst/>
                <a:uLnTx/>
                <a:uFillTx/>
                <a:latin typeface="Tahoma" pitchFamily="34" charset="0"/>
                <a:ea typeface="+mn-ea"/>
                <a:cs typeface="+mn-cs"/>
              </a:endParaRPr>
            </a:p>
          </p:txBody>
        </p:sp>
        <p:sp>
          <p:nvSpPr>
            <p:cNvPr id="11" name="Oval 94"/>
            <p:cNvSpPr>
              <a:spLocks noChangeArrowheads="1"/>
            </p:cNvSpPr>
            <p:nvPr/>
          </p:nvSpPr>
          <p:spPr bwMode="auto">
            <a:xfrm>
              <a:off x="2003001" y="2812597"/>
              <a:ext cx="227657" cy="219898"/>
            </a:xfrm>
            <a:prstGeom prst="ellipse">
              <a:avLst/>
            </a:prstGeom>
            <a:solidFill>
              <a:srgbClr val="00B050"/>
            </a:solidFill>
            <a:ln w="9525" algn="ctr">
              <a:solidFill>
                <a:srgbClr val="3366FF"/>
              </a:solidFill>
              <a:round/>
              <a:headEnd/>
              <a:tailEnd/>
            </a:ln>
          </p:spPr>
          <p:txBody>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zh-CN" sz="2200" b="0" i="0" u="none" strike="noStrike" kern="1200" cap="none" spc="0" normalizeH="0" baseline="0" noProof="0">
                <a:ln>
                  <a:noFill/>
                </a:ln>
                <a:solidFill>
                  <a:srgbClr val="0000CC"/>
                </a:solidFill>
                <a:effectLst/>
                <a:uLnTx/>
                <a:uFillTx/>
                <a:latin typeface="Tahoma" pitchFamily="34" charset="0"/>
                <a:ea typeface="+mn-ea"/>
                <a:cs typeface="+mn-cs"/>
              </a:endParaRPr>
            </a:p>
          </p:txBody>
        </p:sp>
        <p:sp>
          <p:nvSpPr>
            <p:cNvPr id="4" name="矩形 3"/>
            <p:cNvSpPr/>
            <p:nvPr/>
          </p:nvSpPr>
          <p:spPr bwMode="auto">
            <a:xfrm>
              <a:off x="923525" y="3057183"/>
              <a:ext cx="1193304" cy="1113745"/>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2200" b="1" i="0" u="none" strike="noStrike" kern="1200" cap="none" spc="0" normalizeH="0" baseline="0" noProof="0" smtClean="0">
                <a:ln>
                  <a:noFill/>
                </a:ln>
                <a:solidFill>
                  <a:srgbClr val="0000CC"/>
                </a:solidFill>
                <a:effectLst/>
                <a:uLnTx/>
                <a:uFillTx/>
                <a:latin typeface="Tahoma" pitchFamily="34" charset="0"/>
                <a:ea typeface="+mn-ea"/>
                <a:cs typeface="+mn-cs"/>
              </a:endParaRPr>
            </a:p>
          </p:txBody>
        </p:sp>
        <p:sp>
          <p:nvSpPr>
            <p:cNvPr id="20" name="Oval 90"/>
            <p:cNvSpPr>
              <a:spLocks noChangeArrowheads="1"/>
            </p:cNvSpPr>
            <p:nvPr/>
          </p:nvSpPr>
          <p:spPr bwMode="auto">
            <a:xfrm>
              <a:off x="799663" y="4156282"/>
              <a:ext cx="227657" cy="219898"/>
            </a:xfrm>
            <a:prstGeom prst="ellipse">
              <a:avLst/>
            </a:prstGeom>
            <a:solidFill>
              <a:srgbClr val="0000FF"/>
            </a:solidFill>
            <a:ln w="9525" algn="ctr">
              <a:solidFill>
                <a:srgbClr val="0000FF"/>
              </a:solidFill>
              <a:round/>
              <a:headEnd/>
              <a:tailEnd/>
            </a:ln>
          </p:spPr>
          <p:txBody>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zh-CN" sz="2200" b="0" i="0" u="none" strike="noStrike" kern="1200" cap="none" spc="0" normalizeH="0" baseline="0" noProof="0">
                <a:ln>
                  <a:noFill/>
                </a:ln>
                <a:solidFill>
                  <a:srgbClr val="0000CC"/>
                </a:solidFill>
                <a:effectLst/>
                <a:uLnTx/>
                <a:uFillTx/>
                <a:latin typeface="Tahoma" pitchFamily="34" charset="0"/>
                <a:ea typeface="+mn-ea"/>
                <a:cs typeface="+mn-cs"/>
              </a:endParaRPr>
            </a:p>
          </p:txBody>
        </p:sp>
        <p:cxnSp>
          <p:nvCxnSpPr>
            <p:cNvPr id="21" name="Straight Connector 91"/>
            <p:cNvCxnSpPr>
              <a:cxnSpLocks noChangeShapeType="1"/>
            </p:cNvCxnSpPr>
            <p:nvPr/>
          </p:nvCxnSpPr>
          <p:spPr bwMode="auto">
            <a:xfrm>
              <a:off x="688996" y="4377708"/>
              <a:ext cx="455314"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22" name="Oval 94"/>
            <p:cNvSpPr>
              <a:spLocks noChangeArrowheads="1"/>
            </p:cNvSpPr>
            <p:nvPr/>
          </p:nvSpPr>
          <p:spPr bwMode="auto">
            <a:xfrm>
              <a:off x="790859" y="3923299"/>
              <a:ext cx="227657" cy="219898"/>
            </a:xfrm>
            <a:prstGeom prst="ellipse">
              <a:avLst/>
            </a:prstGeom>
            <a:solidFill>
              <a:srgbClr val="00B050"/>
            </a:solidFill>
            <a:ln w="9525" algn="ctr">
              <a:solidFill>
                <a:srgbClr val="3366FF"/>
              </a:solidFill>
              <a:round/>
              <a:headEnd/>
              <a:tailEnd/>
            </a:ln>
          </p:spPr>
          <p:txBody>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zh-CN" sz="2200" b="0" i="0" u="none" strike="noStrike" kern="1200" cap="none" spc="0" normalizeH="0" baseline="0" noProof="0">
                <a:ln>
                  <a:noFill/>
                </a:ln>
                <a:solidFill>
                  <a:srgbClr val="0000CC"/>
                </a:solidFill>
                <a:effectLst/>
                <a:uLnTx/>
                <a:uFillTx/>
                <a:latin typeface="Tahoma" pitchFamily="34" charset="0"/>
                <a:ea typeface="+mn-ea"/>
                <a:cs typeface="+mn-cs"/>
              </a:endParaRPr>
            </a:p>
          </p:txBody>
        </p:sp>
        <p:cxnSp>
          <p:nvCxnSpPr>
            <p:cNvPr id="23" name="Straight Connector 88"/>
            <p:cNvCxnSpPr>
              <a:cxnSpLocks noChangeShapeType="1"/>
            </p:cNvCxnSpPr>
            <p:nvPr/>
          </p:nvCxnSpPr>
          <p:spPr bwMode="auto">
            <a:xfrm>
              <a:off x="1900582" y="4389718"/>
              <a:ext cx="455314"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24" name="Oval 89"/>
            <p:cNvSpPr>
              <a:spLocks noChangeArrowheads="1"/>
            </p:cNvSpPr>
            <p:nvPr/>
          </p:nvSpPr>
          <p:spPr bwMode="auto">
            <a:xfrm>
              <a:off x="2021838" y="3948394"/>
              <a:ext cx="227657" cy="219898"/>
            </a:xfrm>
            <a:prstGeom prst="ellipse">
              <a:avLst/>
            </a:prstGeom>
            <a:solidFill>
              <a:srgbClr val="FF0000"/>
            </a:solidFill>
            <a:ln w="9525" algn="ctr">
              <a:solidFill>
                <a:srgbClr val="FF0000"/>
              </a:solidFill>
              <a:round/>
              <a:headEnd/>
              <a:tailEnd/>
            </a:ln>
          </p:spPr>
          <p:txBody>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zh-CN" sz="2200" b="0" i="0" u="none" strike="noStrike" kern="1200" cap="none" spc="0" normalizeH="0" baseline="0" noProof="0">
                <a:ln>
                  <a:noFill/>
                </a:ln>
                <a:solidFill>
                  <a:srgbClr val="0000CC"/>
                </a:solidFill>
                <a:effectLst/>
                <a:uLnTx/>
                <a:uFillTx/>
                <a:latin typeface="Tahoma" pitchFamily="34" charset="0"/>
                <a:ea typeface="+mn-ea"/>
                <a:cs typeface="+mn-cs"/>
              </a:endParaRPr>
            </a:p>
          </p:txBody>
        </p:sp>
        <p:sp>
          <p:nvSpPr>
            <p:cNvPr id="25" name="Oval 92"/>
            <p:cNvSpPr>
              <a:spLocks noChangeArrowheads="1"/>
            </p:cNvSpPr>
            <p:nvPr/>
          </p:nvSpPr>
          <p:spPr bwMode="auto">
            <a:xfrm>
              <a:off x="2018594" y="4176563"/>
              <a:ext cx="227657" cy="219898"/>
            </a:xfrm>
            <a:prstGeom prst="ellipse">
              <a:avLst/>
            </a:prstGeom>
            <a:solidFill>
              <a:schemeClr val="tx1"/>
            </a:solidFill>
            <a:ln w="9525" algn="ctr">
              <a:solidFill>
                <a:schemeClr val="tx1"/>
              </a:solidFill>
              <a:round/>
              <a:headEnd/>
              <a:tailEnd/>
            </a:ln>
          </p:spPr>
          <p:txBody>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zh-CN" sz="2200" b="0" i="0" u="none" strike="noStrike" kern="1200" cap="none" spc="0" normalizeH="0" baseline="0" noProof="0">
                <a:ln>
                  <a:noFill/>
                </a:ln>
                <a:solidFill>
                  <a:srgbClr val="0000CC"/>
                </a:solidFill>
                <a:effectLst/>
                <a:uLnTx/>
                <a:uFillTx/>
                <a:latin typeface="Tahoma" pitchFamily="34" charset="0"/>
                <a:ea typeface="+mn-ea"/>
                <a:cs typeface="+mn-cs"/>
              </a:endParaRPr>
            </a:p>
          </p:txBody>
        </p:sp>
      </p:grpSp>
      <p:grpSp>
        <p:nvGrpSpPr>
          <p:cNvPr id="70" name="组合 69"/>
          <p:cNvGrpSpPr/>
          <p:nvPr/>
        </p:nvGrpSpPr>
        <p:grpSpPr>
          <a:xfrm>
            <a:off x="2055716" y="2804631"/>
            <a:ext cx="1106028" cy="1213161"/>
            <a:chOff x="3209091" y="2579743"/>
            <a:chExt cx="1668012" cy="1818778"/>
          </a:xfrm>
        </p:grpSpPr>
        <p:cxnSp>
          <p:nvCxnSpPr>
            <p:cNvPr id="31" name="Straight Connector 88"/>
            <p:cNvCxnSpPr>
              <a:cxnSpLocks noChangeShapeType="1"/>
            </p:cNvCxnSpPr>
            <p:nvPr/>
          </p:nvCxnSpPr>
          <p:spPr bwMode="auto">
            <a:xfrm>
              <a:off x="3209091" y="3280669"/>
              <a:ext cx="455314"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32" name="Oval 89"/>
            <p:cNvSpPr>
              <a:spLocks noChangeArrowheads="1"/>
            </p:cNvSpPr>
            <p:nvPr/>
          </p:nvSpPr>
          <p:spPr bwMode="auto">
            <a:xfrm>
              <a:off x="4514383" y="2579743"/>
              <a:ext cx="227657" cy="219898"/>
            </a:xfrm>
            <a:prstGeom prst="ellipse">
              <a:avLst/>
            </a:prstGeom>
            <a:solidFill>
              <a:srgbClr val="FF0000"/>
            </a:solidFill>
            <a:ln w="9525" algn="ctr">
              <a:solidFill>
                <a:srgbClr val="FF0000"/>
              </a:solidFill>
              <a:round/>
              <a:headEnd/>
              <a:tailEnd/>
            </a:ln>
          </p:spPr>
          <p:txBody>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zh-CN" sz="2200" b="0" i="0" u="none" strike="noStrike" kern="1200" cap="none" spc="0" normalizeH="0" baseline="0" noProof="0">
                <a:ln>
                  <a:noFill/>
                </a:ln>
                <a:solidFill>
                  <a:srgbClr val="0000CC"/>
                </a:solidFill>
                <a:effectLst/>
                <a:uLnTx/>
                <a:uFillTx/>
                <a:latin typeface="Tahoma" pitchFamily="34" charset="0"/>
                <a:ea typeface="+mn-ea"/>
                <a:cs typeface="+mn-cs"/>
              </a:endParaRPr>
            </a:p>
          </p:txBody>
        </p:sp>
        <p:sp>
          <p:nvSpPr>
            <p:cNvPr id="33" name="Oval 90"/>
            <p:cNvSpPr>
              <a:spLocks noChangeArrowheads="1"/>
            </p:cNvSpPr>
            <p:nvPr/>
          </p:nvSpPr>
          <p:spPr bwMode="auto">
            <a:xfrm>
              <a:off x="4532456" y="3047640"/>
              <a:ext cx="227657" cy="219898"/>
            </a:xfrm>
            <a:prstGeom prst="ellipse">
              <a:avLst/>
            </a:prstGeom>
            <a:solidFill>
              <a:srgbClr val="0000FF"/>
            </a:solidFill>
            <a:ln w="9525" algn="ctr">
              <a:solidFill>
                <a:srgbClr val="0000FF"/>
              </a:solidFill>
              <a:round/>
              <a:headEnd/>
              <a:tailEnd/>
            </a:ln>
          </p:spPr>
          <p:txBody>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zh-CN" sz="2200" b="0" i="0" u="none" strike="noStrike" kern="1200" cap="none" spc="0" normalizeH="0" baseline="0" noProof="0">
                <a:ln>
                  <a:noFill/>
                </a:ln>
                <a:solidFill>
                  <a:srgbClr val="0000CC"/>
                </a:solidFill>
                <a:effectLst/>
                <a:uLnTx/>
                <a:uFillTx/>
                <a:latin typeface="Tahoma" pitchFamily="34" charset="0"/>
                <a:ea typeface="+mn-ea"/>
                <a:cs typeface="+mn-cs"/>
              </a:endParaRPr>
            </a:p>
          </p:txBody>
        </p:sp>
        <p:cxnSp>
          <p:nvCxnSpPr>
            <p:cNvPr id="34" name="Straight Connector 91"/>
            <p:cNvCxnSpPr>
              <a:cxnSpLocks noChangeShapeType="1"/>
            </p:cNvCxnSpPr>
            <p:nvPr/>
          </p:nvCxnSpPr>
          <p:spPr bwMode="auto">
            <a:xfrm>
              <a:off x="4421789" y="3269066"/>
              <a:ext cx="455314"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35" name="Oval 92"/>
            <p:cNvSpPr>
              <a:spLocks noChangeArrowheads="1"/>
            </p:cNvSpPr>
            <p:nvPr/>
          </p:nvSpPr>
          <p:spPr bwMode="auto">
            <a:xfrm>
              <a:off x="3327103" y="3067514"/>
              <a:ext cx="227657" cy="219898"/>
            </a:xfrm>
            <a:prstGeom prst="ellipse">
              <a:avLst/>
            </a:prstGeom>
            <a:solidFill>
              <a:schemeClr val="tx1"/>
            </a:solidFill>
            <a:ln w="9525" algn="ctr">
              <a:solidFill>
                <a:schemeClr val="tx1"/>
              </a:solidFill>
              <a:round/>
              <a:headEnd/>
              <a:tailEnd/>
            </a:ln>
          </p:spPr>
          <p:txBody>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zh-CN" sz="2200" b="0" i="0" u="none" strike="noStrike" kern="1200" cap="none" spc="0" normalizeH="0" baseline="0" noProof="0">
                <a:ln>
                  <a:noFill/>
                </a:ln>
                <a:solidFill>
                  <a:srgbClr val="0000CC"/>
                </a:solidFill>
                <a:effectLst/>
                <a:uLnTx/>
                <a:uFillTx/>
                <a:latin typeface="Tahoma" pitchFamily="34" charset="0"/>
                <a:ea typeface="+mn-ea"/>
                <a:cs typeface="+mn-cs"/>
              </a:endParaRPr>
            </a:p>
          </p:txBody>
        </p:sp>
        <p:sp>
          <p:nvSpPr>
            <p:cNvPr id="36" name="Oval 94"/>
            <p:cNvSpPr>
              <a:spLocks noChangeArrowheads="1"/>
            </p:cNvSpPr>
            <p:nvPr/>
          </p:nvSpPr>
          <p:spPr bwMode="auto">
            <a:xfrm>
              <a:off x="4516934" y="2814657"/>
              <a:ext cx="227657" cy="219898"/>
            </a:xfrm>
            <a:prstGeom prst="ellipse">
              <a:avLst/>
            </a:prstGeom>
            <a:solidFill>
              <a:srgbClr val="00B050"/>
            </a:solidFill>
            <a:ln w="9525" algn="ctr">
              <a:solidFill>
                <a:srgbClr val="3366FF"/>
              </a:solidFill>
              <a:round/>
              <a:headEnd/>
              <a:tailEnd/>
            </a:ln>
          </p:spPr>
          <p:txBody>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zh-CN" sz="2200" b="0" i="0" u="none" strike="noStrike" kern="1200" cap="none" spc="0" normalizeH="0" baseline="0" noProof="0">
                <a:ln>
                  <a:noFill/>
                </a:ln>
                <a:solidFill>
                  <a:srgbClr val="0000CC"/>
                </a:solidFill>
                <a:effectLst/>
                <a:uLnTx/>
                <a:uFillTx/>
                <a:latin typeface="Tahoma" pitchFamily="34" charset="0"/>
                <a:ea typeface="+mn-ea"/>
                <a:cs typeface="+mn-cs"/>
              </a:endParaRPr>
            </a:p>
          </p:txBody>
        </p:sp>
        <p:sp>
          <p:nvSpPr>
            <p:cNvPr id="37" name="矩形 36"/>
            <p:cNvSpPr/>
            <p:nvPr/>
          </p:nvSpPr>
          <p:spPr bwMode="auto">
            <a:xfrm>
              <a:off x="3444176" y="3059243"/>
              <a:ext cx="1193304" cy="1113745"/>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2200" b="1" i="0" u="none" strike="noStrike" kern="1200" cap="none" spc="0" normalizeH="0" baseline="0" noProof="0" smtClean="0">
                <a:ln>
                  <a:noFill/>
                </a:ln>
                <a:solidFill>
                  <a:srgbClr val="0000CC"/>
                </a:solidFill>
                <a:effectLst/>
                <a:uLnTx/>
                <a:uFillTx/>
                <a:latin typeface="Tahoma" pitchFamily="34" charset="0"/>
                <a:ea typeface="+mn-ea"/>
                <a:cs typeface="+mn-cs"/>
              </a:endParaRPr>
            </a:p>
          </p:txBody>
        </p:sp>
        <p:sp>
          <p:nvSpPr>
            <p:cNvPr id="38" name="Oval 90"/>
            <p:cNvSpPr>
              <a:spLocks noChangeArrowheads="1"/>
            </p:cNvSpPr>
            <p:nvPr/>
          </p:nvSpPr>
          <p:spPr bwMode="auto">
            <a:xfrm>
              <a:off x="3320314" y="4158342"/>
              <a:ext cx="227657" cy="219898"/>
            </a:xfrm>
            <a:prstGeom prst="ellipse">
              <a:avLst/>
            </a:prstGeom>
            <a:solidFill>
              <a:srgbClr val="0000FF"/>
            </a:solidFill>
            <a:ln w="9525" algn="ctr">
              <a:solidFill>
                <a:srgbClr val="0000FF"/>
              </a:solidFill>
              <a:round/>
              <a:headEnd/>
              <a:tailEnd/>
            </a:ln>
          </p:spPr>
          <p:txBody>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zh-CN" sz="2200" b="0" i="0" u="none" strike="noStrike" kern="1200" cap="none" spc="0" normalizeH="0" baseline="0" noProof="0">
                <a:ln>
                  <a:noFill/>
                </a:ln>
                <a:solidFill>
                  <a:srgbClr val="0000CC"/>
                </a:solidFill>
                <a:effectLst/>
                <a:uLnTx/>
                <a:uFillTx/>
                <a:latin typeface="Tahoma" pitchFamily="34" charset="0"/>
                <a:ea typeface="+mn-ea"/>
                <a:cs typeface="+mn-cs"/>
              </a:endParaRPr>
            </a:p>
          </p:txBody>
        </p:sp>
        <p:cxnSp>
          <p:nvCxnSpPr>
            <p:cNvPr id="39" name="Straight Connector 91"/>
            <p:cNvCxnSpPr>
              <a:cxnSpLocks noChangeShapeType="1"/>
            </p:cNvCxnSpPr>
            <p:nvPr/>
          </p:nvCxnSpPr>
          <p:spPr bwMode="auto">
            <a:xfrm>
              <a:off x="3209647" y="4379768"/>
              <a:ext cx="455314"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40" name="Oval 94"/>
            <p:cNvSpPr>
              <a:spLocks noChangeArrowheads="1"/>
            </p:cNvSpPr>
            <p:nvPr/>
          </p:nvSpPr>
          <p:spPr bwMode="auto">
            <a:xfrm>
              <a:off x="3311510" y="3925359"/>
              <a:ext cx="227657" cy="219898"/>
            </a:xfrm>
            <a:prstGeom prst="ellipse">
              <a:avLst/>
            </a:prstGeom>
            <a:solidFill>
              <a:srgbClr val="00B050"/>
            </a:solidFill>
            <a:ln w="9525" algn="ctr">
              <a:solidFill>
                <a:srgbClr val="3366FF"/>
              </a:solidFill>
              <a:round/>
              <a:headEnd/>
              <a:tailEnd/>
            </a:ln>
          </p:spPr>
          <p:txBody>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zh-CN" sz="2200" b="0" i="0" u="none" strike="noStrike" kern="1200" cap="none" spc="0" normalizeH="0" baseline="0" noProof="0">
                <a:ln>
                  <a:noFill/>
                </a:ln>
                <a:solidFill>
                  <a:srgbClr val="0000CC"/>
                </a:solidFill>
                <a:effectLst/>
                <a:uLnTx/>
                <a:uFillTx/>
                <a:latin typeface="Tahoma" pitchFamily="34" charset="0"/>
                <a:ea typeface="+mn-ea"/>
                <a:cs typeface="+mn-cs"/>
              </a:endParaRPr>
            </a:p>
          </p:txBody>
        </p:sp>
        <p:cxnSp>
          <p:nvCxnSpPr>
            <p:cNvPr id="41" name="Straight Connector 88"/>
            <p:cNvCxnSpPr>
              <a:cxnSpLocks noChangeShapeType="1"/>
            </p:cNvCxnSpPr>
            <p:nvPr/>
          </p:nvCxnSpPr>
          <p:spPr bwMode="auto">
            <a:xfrm>
              <a:off x="4421233" y="4391778"/>
              <a:ext cx="455314"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42" name="Oval 89"/>
            <p:cNvSpPr>
              <a:spLocks noChangeArrowheads="1"/>
            </p:cNvSpPr>
            <p:nvPr/>
          </p:nvSpPr>
          <p:spPr bwMode="auto">
            <a:xfrm>
              <a:off x="4542489" y="3950454"/>
              <a:ext cx="227657" cy="219898"/>
            </a:xfrm>
            <a:prstGeom prst="ellipse">
              <a:avLst/>
            </a:prstGeom>
            <a:solidFill>
              <a:srgbClr val="FF0000"/>
            </a:solidFill>
            <a:ln w="9525" algn="ctr">
              <a:solidFill>
                <a:srgbClr val="FF0000"/>
              </a:solidFill>
              <a:round/>
              <a:headEnd/>
              <a:tailEnd/>
            </a:ln>
          </p:spPr>
          <p:txBody>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zh-CN" sz="2200" b="0" i="0" u="none" strike="noStrike" kern="1200" cap="none" spc="0" normalizeH="0" baseline="0" noProof="0">
                <a:ln>
                  <a:noFill/>
                </a:ln>
                <a:solidFill>
                  <a:srgbClr val="0000CC"/>
                </a:solidFill>
                <a:effectLst/>
                <a:uLnTx/>
                <a:uFillTx/>
                <a:latin typeface="Tahoma" pitchFamily="34" charset="0"/>
                <a:ea typeface="+mn-ea"/>
                <a:cs typeface="+mn-cs"/>
              </a:endParaRPr>
            </a:p>
          </p:txBody>
        </p:sp>
        <p:sp>
          <p:nvSpPr>
            <p:cNvPr id="43" name="Oval 92"/>
            <p:cNvSpPr>
              <a:spLocks noChangeArrowheads="1"/>
            </p:cNvSpPr>
            <p:nvPr/>
          </p:nvSpPr>
          <p:spPr bwMode="auto">
            <a:xfrm>
              <a:off x="4539245" y="4178623"/>
              <a:ext cx="227657" cy="219898"/>
            </a:xfrm>
            <a:prstGeom prst="ellipse">
              <a:avLst/>
            </a:prstGeom>
            <a:solidFill>
              <a:schemeClr val="tx1"/>
            </a:solidFill>
            <a:ln w="9525" algn="ctr">
              <a:solidFill>
                <a:schemeClr val="tx1"/>
              </a:solidFill>
              <a:round/>
              <a:headEnd/>
              <a:tailEnd/>
            </a:ln>
          </p:spPr>
          <p:txBody>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zh-CN" sz="2200" b="0" i="0" u="none" strike="noStrike" kern="1200" cap="none" spc="0" normalizeH="0" baseline="0" noProof="0">
                <a:ln>
                  <a:noFill/>
                </a:ln>
                <a:solidFill>
                  <a:srgbClr val="0000CC"/>
                </a:solidFill>
                <a:effectLst/>
                <a:uLnTx/>
                <a:uFillTx/>
                <a:latin typeface="Tahoma" pitchFamily="34" charset="0"/>
                <a:ea typeface="+mn-ea"/>
                <a:cs typeface="+mn-cs"/>
              </a:endParaRPr>
            </a:p>
          </p:txBody>
        </p:sp>
      </p:grpSp>
      <p:grpSp>
        <p:nvGrpSpPr>
          <p:cNvPr id="71" name="组合 70"/>
          <p:cNvGrpSpPr/>
          <p:nvPr/>
        </p:nvGrpSpPr>
        <p:grpSpPr>
          <a:xfrm>
            <a:off x="3725778" y="2012162"/>
            <a:ext cx="912747" cy="880154"/>
            <a:chOff x="5730290" y="2341221"/>
            <a:chExt cx="1668012" cy="1571543"/>
          </a:xfrm>
        </p:grpSpPr>
        <p:cxnSp>
          <p:nvCxnSpPr>
            <p:cNvPr id="44" name="Straight Connector 88"/>
            <p:cNvCxnSpPr>
              <a:cxnSpLocks noChangeShapeType="1"/>
            </p:cNvCxnSpPr>
            <p:nvPr/>
          </p:nvCxnSpPr>
          <p:spPr bwMode="auto">
            <a:xfrm>
              <a:off x="5730290" y="2794912"/>
              <a:ext cx="455314"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45" name="Oval 89"/>
            <p:cNvSpPr>
              <a:spLocks noChangeArrowheads="1"/>
            </p:cNvSpPr>
            <p:nvPr/>
          </p:nvSpPr>
          <p:spPr bwMode="auto">
            <a:xfrm>
              <a:off x="7053654" y="2341221"/>
              <a:ext cx="227657" cy="219898"/>
            </a:xfrm>
            <a:prstGeom prst="ellipse">
              <a:avLst/>
            </a:prstGeom>
            <a:solidFill>
              <a:srgbClr val="FF0000"/>
            </a:solidFill>
            <a:ln w="9525" algn="ctr">
              <a:solidFill>
                <a:srgbClr val="FF0000"/>
              </a:solidFill>
              <a:round/>
              <a:headEnd/>
              <a:tailEnd/>
            </a:ln>
          </p:spPr>
          <p:txBody>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zh-CN" sz="2200" b="0" i="0" u="none" strike="noStrike" kern="1200" cap="none" spc="0" normalizeH="0" baseline="0" noProof="0">
                <a:ln>
                  <a:noFill/>
                </a:ln>
                <a:solidFill>
                  <a:srgbClr val="0000CC"/>
                </a:solidFill>
                <a:effectLst/>
                <a:uLnTx/>
                <a:uFillTx/>
                <a:latin typeface="Tahoma" pitchFamily="34" charset="0"/>
                <a:ea typeface="+mn-ea"/>
                <a:cs typeface="+mn-cs"/>
              </a:endParaRPr>
            </a:p>
          </p:txBody>
        </p:sp>
        <p:sp>
          <p:nvSpPr>
            <p:cNvPr id="46" name="Oval 90"/>
            <p:cNvSpPr>
              <a:spLocks noChangeArrowheads="1"/>
            </p:cNvSpPr>
            <p:nvPr/>
          </p:nvSpPr>
          <p:spPr bwMode="auto">
            <a:xfrm>
              <a:off x="7053655" y="2561883"/>
              <a:ext cx="227657" cy="219898"/>
            </a:xfrm>
            <a:prstGeom prst="ellipse">
              <a:avLst/>
            </a:prstGeom>
            <a:solidFill>
              <a:srgbClr val="0000FF"/>
            </a:solidFill>
            <a:ln w="9525" algn="ctr">
              <a:solidFill>
                <a:srgbClr val="0000FF"/>
              </a:solidFill>
              <a:round/>
              <a:headEnd/>
              <a:tailEnd/>
            </a:ln>
          </p:spPr>
          <p:txBody>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zh-CN" sz="2200" b="0" i="0" u="none" strike="noStrike" kern="1200" cap="none" spc="0" normalizeH="0" baseline="0" noProof="0">
                <a:ln>
                  <a:noFill/>
                </a:ln>
                <a:solidFill>
                  <a:srgbClr val="0000CC"/>
                </a:solidFill>
                <a:effectLst/>
                <a:uLnTx/>
                <a:uFillTx/>
                <a:latin typeface="Tahoma" pitchFamily="34" charset="0"/>
                <a:ea typeface="+mn-ea"/>
                <a:cs typeface="+mn-cs"/>
              </a:endParaRPr>
            </a:p>
          </p:txBody>
        </p:sp>
        <p:cxnSp>
          <p:nvCxnSpPr>
            <p:cNvPr id="47" name="Straight Connector 91"/>
            <p:cNvCxnSpPr>
              <a:cxnSpLocks noChangeShapeType="1"/>
            </p:cNvCxnSpPr>
            <p:nvPr/>
          </p:nvCxnSpPr>
          <p:spPr bwMode="auto">
            <a:xfrm>
              <a:off x="6942988" y="2783309"/>
              <a:ext cx="455314"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48" name="Oval 92"/>
            <p:cNvSpPr>
              <a:spLocks noChangeArrowheads="1"/>
            </p:cNvSpPr>
            <p:nvPr/>
          </p:nvSpPr>
          <p:spPr bwMode="auto">
            <a:xfrm>
              <a:off x="5848302" y="2581757"/>
              <a:ext cx="227657" cy="219898"/>
            </a:xfrm>
            <a:prstGeom prst="ellipse">
              <a:avLst/>
            </a:prstGeom>
            <a:solidFill>
              <a:schemeClr val="tx1"/>
            </a:solidFill>
            <a:ln w="9525" algn="ctr">
              <a:solidFill>
                <a:schemeClr val="tx1"/>
              </a:solidFill>
              <a:round/>
              <a:headEnd/>
              <a:tailEnd/>
            </a:ln>
          </p:spPr>
          <p:txBody>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zh-CN" sz="2200" b="0" i="0" u="none" strike="noStrike" kern="1200" cap="none" spc="0" normalizeH="0" baseline="0" noProof="0">
                <a:ln>
                  <a:noFill/>
                </a:ln>
                <a:solidFill>
                  <a:srgbClr val="0000CC"/>
                </a:solidFill>
                <a:effectLst/>
                <a:uLnTx/>
                <a:uFillTx/>
                <a:latin typeface="Tahoma" pitchFamily="34" charset="0"/>
                <a:ea typeface="+mn-ea"/>
                <a:cs typeface="+mn-cs"/>
              </a:endParaRPr>
            </a:p>
          </p:txBody>
        </p:sp>
        <p:sp>
          <p:nvSpPr>
            <p:cNvPr id="49" name="Oval 94"/>
            <p:cNvSpPr>
              <a:spLocks noChangeArrowheads="1"/>
            </p:cNvSpPr>
            <p:nvPr/>
          </p:nvSpPr>
          <p:spPr bwMode="auto">
            <a:xfrm>
              <a:off x="7055972" y="3243271"/>
              <a:ext cx="227657" cy="219898"/>
            </a:xfrm>
            <a:prstGeom prst="ellipse">
              <a:avLst/>
            </a:prstGeom>
            <a:solidFill>
              <a:srgbClr val="00B050"/>
            </a:solidFill>
            <a:ln w="9525" algn="ctr">
              <a:solidFill>
                <a:srgbClr val="3366FF"/>
              </a:solidFill>
              <a:round/>
              <a:headEnd/>
              <a:tailEnd/>
            </a:ln>
          </p:spPr>
          <p:txBody>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zh-CN" sz="2200" b="0" i="0" u="none" strike="noStrike" kern="1200" cap="none" spc="0" normalizeH="0" baseline="0" noProof="0">
                <a:ln>
                  <a:noFill/>
                </a:ln>
                <a:solidFill>
                  <a:srgbClr val="0000CC"/>
                </a:solidFill>
                <a:effectLst/>
                <a:uLnTx/>
                <a:uFillTx/>
                <a:latin typeface="Tahoma" pitchFamily="34" charset="0"/>
                <a:ea typeface="+mn-ea"/>
                <a:cs typeface="+mn-cs"/>
              </a:endParaRPr>
            </a:p>
          </p:txBody>
        </p:sp>
        <p:sp>
          <p:nvSpPr>
            <p:cNvPr id="50" name="矩形 49"/>
            <p:cNvSpPr/>
            <p:nvPr/>
          </p:nvSpPr>
          <p:spPr bwMode="auto">
            <a:xfrm>
              <a:off x="5965375" y="2573486"/>
              <a:ext cx="1193304" cy="1113745"/>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2200" b="1" i="0" u="none" strike="noStrike" kern="1200" cap="none" spc="0" normalizeH="0" baseline="0" noProof="0" smtClean="0">
                <a:ln>
                  <a:noFill/>
                </a:ln>
                <a:solidFill>
                  <a:srgbClr val="0000CC"/>
                </a:solidFill>
                <a:effectLst/>
                <a:uLnTx/>
                <a:uFillTx/>
                <a:latin typeface="Tahoma" pitchFamily="34" charset="0"/>
                <a:ea typeface="+mn-ea"/>
                <a:cs typeface="+mn-cs"/>
              </a:endParaRPr>
            </a:p>
          </p:txBody>
        </p:sp>
        <p:sp>
          <p:nvSpPr>
            <p:cNvPr id="51" name="Oval 90"/>
            <p:cNvSpPr>
              <a:spLocks noChangeArrowheads="1"/>
            </p:cNvSpPr>
            <p:nvPr/>
          </p:nvSpPr>
          <p:spPr bwMode="auto">
            <a:xfrm>
              <a:off x="5841513" y="3672585"/>
              <a:ext cx="227657" cy="219898"/>
            </a:xfrm>
            <a:prstGeom prst="ellipse">
              <a:avLst/>
            </a:prstGeom>
            <a:solidFill>
              <a:srgbClr val="0000FF"/>
            </a:solidFill>
            <a:ln w="9525" algn="ctr">
              <a:solidFill>
                <a:srgbClr val="0000FF"/>
              </a:solidFill>
              <a:round/>
              <a:headEnd/>
              <a:tailEnd/>
            </a:ln>
          </p:spPr>
          <p:txBody>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zh-CN" sz="2200" b="0" i="0" u="none" strike="noStrike" kern="1200" cap="none" spc="0" normalizeH="0" baseline="0" noProof="0">
                <a:ln>
                  <a:noFill/>
                </a:ln>
                <a:solidFill>
                  <a:srgbClr val="0000CC"/>
                </a:solidFill>
                <a:effectLst/>
                <a:uLnTx/>
                <a:uFillTx/>
                <a:latin typeface="Tahoma" pitchFamily="34" charset="0"/>
                <a:ea typeface="+mn-ea"/>
                <a:cs typeface="+mn-cs"/>
              </a:endParaRPr>
            </a:p>
          </p:txBody>
        </p:sp>
        <p:cxnSp>
          <p:nvCxnSpPr>
            <p:cNvPr id="52" name="Straight Connector 91"/>
            <p:cNvCxnSpPr>
              <a:cxnSpLocks noChangeShapeType="1"/>
            </p:cNvCxnSpPr>
            <p:nvPr/>
          </p:nvCxnSpPr>
          <p:spPr bwMode="auto">
            <a:xfrm>
              <a:off x="5730846" y="3894011"/>
              <a:ext cx="455314"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53" name="Oval 94"/>
            <p:cNvSpPr>
              <a:spLocks noChangeArrowheads="1"/>
            </p:cNvSpPr>
            <p:nvPr/>
          </p:nvSpPr>
          <p:spPr bwMode="auto">
            <a:xfrm>
              <a:off x="5832709" y="3439602"/>
              <a:ext cx="227657" cy="219898"/>
            </a:xfrm>
            <a:prstGeom prst="ellipse">
              <a:avLst/>
            </a:prstGeom>
            <a:solidFill>
              <a:srgbClr val="00B050"/>
            </a:solidFill>
            <a:ln w="9525" algn="ctr">
              <a:solidFill>
                <a:srgbClr val="3366FF"/>
              </a:solidFill>
              <a:round/>
              <a:headEnd/>
              <a:tailEnd/>
            </a:ln>
          </p:spPr>
          <p:txBody>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zh-CN" sz="2200" b="0" i="0" u="none" strike="noStrike" kern="1200" cap="none" spc="0" normalizeH="0" baseline="0" noProof="0">
                <a:ln>
                  <a:noFill/>
                </a:ln>
                <a:solidFill>
                  <a:srgbClr val="0000CC"/>
                </a:solidFill>
                <a:effectLst/>
                <a:uLnTx/>
                <a:uFillTx/>
                <a:latin typeface="Tahoma" pitchFamily="34" charset="0"/>
                <a:ea typeface="+mn-ea"/>
                <a:cs typeface="+mn-cs"/>
              </a:endParaRPr>
            </a:p>
          </p:txBody>
        </p:sp>
        <p:cxnSp>
          <p:nvCxnSpPr>
            <p:cNvPr id="54" name="Straight Connector 88"/>
            <p:cNvCxnSpPr>
              <a:cxnSpLocks noChangeShapeType="1"/>
            </p:cNvCxnSpPr>
            <p:nvPr/>
          </p:nvCxnSpPr>
          <p:spPr bwMode="auto">
            <a:xfrm>
              <a:off x="6942432" y="3906021"/>
              <a:ext cx="455314"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55" name="Oval 89"/>
            <p:cNvSpPr>
              <a:spLocks noChangeArrowheads="1"/>
            </p:cNvSpPr>
            <p:nvPr/>
          </p:nvSpPr>
          <p:spPr bwMode="auto">
            <a:xfrm>
              <a:off x="7063688" y="3464697"/>
              <a:ext cx="227657" cy="219898"/>
            </a:xfrm>
            <a:prstGeom prst="ellipse">
              <a:avLst/>
            </a:prstGeom>
            <a:solidFill>
              <a:srgbClr val="FF0000"/>
            </a:solidFill>
            <a:ln w="9525" algn="ctr">
              <a:solidFill>
                <a:srgbClr val="FF0000"/>
              </a:solidFill>
              <a:round/>
              <a:headEnd/>
              <a:tailEnd/>
            </a:ln>
          </p:spPr>
          <p:txBody>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zh-CN" sz="2200" b="0" i="0" u="none" strike="noStrike" kern="1200" cap="none" spc="0" normalizeH="0" baseline="0" noProof="0">
                <a:ln>
                  <a:noFill/>
                </a:ln>
                <a:solidFill>
                  <a:srgbClr val="0000CC"/>
                </a:solidFill>
                <a:effectLst/>
                <a:uLnTx/>
                <a:uFillTx/>
                <a:latin typeface="Tahoma" pitchFamily="34" charset="0"/>
                <a:ea typeface="+mn-ea"/>
                <a:cs typeface="+mn-cs"/>
              </a:endParaRPr>
            </a:p>
          </p:txBody>
        </p:sp>
        <p:sp>
          <p:nvSpPr>
            <p:cNvPr id="56" name="Oval 92"/>
            <p:cNvSpPr>
              <a:spLocks noChangeArrowheads="1"/>
            </p:cNvSpPr>
            <p:nvPr/>
          </p:nvSpPr>
          <p:spPr bwMode="auto">
            <a:xfrm>
              <a:off x="7060444" y="3692866"/>
              <a:ext cx="227657" cy="219898"/>
            </a:xfrm>
            <a:prstGeom prst="ellipse">
              <a:avLst/>
            </a:prstGeom>
            <a:solidFill>
              <a:schemeClr val="tx1"/>
            </a:solidFill>
            <a:ln w="9525" algn="ctr">
              <a:solidFill>
                <a:schemeClr val="tx1"/>
              </a:solidFill>
              <a:round/>
              <a:headEnd/>
              <a:tailEnd/>
            </a:ln>
          </p:spPr>
          <p:txBody>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zh-CN" sz="2200" b="0" i="0" u="none" strike="noStrike" kern="1200" cap="none" spc="0" normalizeH="0" baseline="0" noProof="0">
                <a:ln>
                  <a:noFill/>
                </a:ln>
                <a:solidFill>
                  <a:srgbClr val="0000CC"/>
                </a:solidFill>
                <a:effectLst/>
                <a:uLnTx/>
                <a:uFillTx/>
                <a:latin typeface="Tahoma" pitchFamily="34" charset="0"/>
                <a:ea typeface="+mn-ea"/>
                <a:cs typeface="+mn-cs"/>
              </a:endParaRPr>
            </a:p>
          </p:txBody>
        </p:sp>
      </p:grpSp>
      <p:grpSp>
        <p:nvGrpSpPr>
          <p:cNvPr id="72" name="组合 71"/>
          <p:cNvGrpSpPr/>
          <p:nvPr/>
        </p:nvGrpSpPr>
        <p:grpSpPr>
          <a:xfrm>
            <a:off x="3821829" y="3528174"/>
            <a:ext cx="1031431" cy="1127553"/>
            <a:chOff x="5741152" y="4396802"/>
            <a:chExt cx="1668012" cy="1825491"/>
          </a:xfrm>
        </p:grpSpPr>
        <p:cxnSp>
          <p:nvCxnSpPr>
            <p:cNvPr id="57" name="Straight Connector 88"/>
            <p:cNvCxnSpPr>
              <a:cxnSpLocks noChangeShapeType="1"/>
            </p:cNvCxnSpPr>
            <p:nvPr/>
          </p:nvCxnSpPr>
          <p:spPr bwMode="auto">
            <a:xfrm>
              <a:off x="5741152" y="5104441"/>
              <a:ext cx="455314"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58" name="Oval 89"/>
            <p:cNvSpPr>
              <a:spLocks noChangeArrowheads="1"/>
            </p:cNvSpPr>
            <p:nvPr/>
          </p:nvSpPr>
          <p:spPr bwMode="auto">
            <a:xfrm>
              <a:off x="7064516" y="4396802"/>
              <a:ext cx="227657" cy="219898"/>
            </a:xfrm>
            <a:prstGeom prst="ellipse">
              <a:avLst/>
            </a:prstGeom>
            <a:solidFill>
              <a:srgbClr val="FF0000"/>
            </a:solidFill>
            <a:ln w="9525" algn="ctr">
              <a:solidFill>
                <a:srgbClr val="FF0000"/>
              </a:solidFill>
              <a:round/>
              <a:headEnd/>
              <a:tailEnd/>
            </a:ln>
          </p:spPr>
          <p:txBody>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zh-CN" sz="2200" b="0" i="0" u="none" strike="noStrike" kern="1200" cap="none" spc="0" normalizeH="0" baseline="0" noProof="0">
                <a:ln>
                  <a:noFill/>
                </a:ln>
                <a:solidFill>
                  <a:srgbClr val="0000CC"/>
                </a:solidFill>
                <a:effectLst/>
                <a:uLnTx/>
                <a:uFillTx/>
                <a:latin typeface="Tahoma" pitchFamily="34" charset="0"/>
                <a:ea typeface="+mn-ea"/>
                <a:cs typeface="+mn-cs"/>
              </a:endParaRPr>
            </a:p>
          </p:txBody>
        </p:sp>
        <p:sp>
          <p:nvSpPr>
            <p:cNvPr id="59" name="Oval 90"/>
            <p:cNvSpPr>
              <a:spLocks noChangeArrowheads="1"/>
            </p:cNvSpPr>
            <p:nvPr/>
          </p:nvSpPr>
          <p:spPr bwMode="auto">
            <a:xfrm>
              <a:off x="7064517" y="4871412"/>
              <a:ext cx="227657" cy="219898"/>
            </a:xfrm>
            <a:prstGeom prst="ellipse">
              <a:avLst/>
            </a:prstGeom>
            <a:solidFill>
              <a:srgbClr val="0000FF"/>
            </a:solidFill>
            <a:ln w="9525" algn="ctr">
              <a:solidFill>
                <a:srgbClr val="0000FF"/>
              </a:solidFill>
              <a:round/>
              <a:headEnd/>
              <a:tailEnd/>
            </a:ln>
          </p:spPr>
          <p:txBody>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zh-CN" sz="2200" b="0" i="0" u="none" strike="noStrike" kern="1200" cap="none" spc="0" normalizeH="0" baseline="0" noProof="0">
                <a:ln>
                  <a:noFill/>
                </a:ln>
                <a:solidFill>
                  <a:srgbClr val="0000CC"/>
                </a:solidFill>
                <a:effectLst/>
                <a:uLnTx/>
                <a:uFillTx/>
                <a:latin typeface="Tahoma" pitchFamily="34" charset="0"/>
                <a:ea typeface="+mn-ea"/>
                <a:cs typeface="+mn-cs"/>
              </a:endParaRPr>
            </a:p>
          </p:txBody>
        </p:sp>
        <p:cxnSp>
          <p:nvCxnSpPr>
            <p:cNvPr id="60" name="Straight Connector 91"/>
            <p:cNvCxnSpPr>
              <a:cxnSpLocks noChangeShapeType="1"/>
            </p:cNvCxnSpPr>
            <p:nvPr/>
          </p:nvCxnSpPr>
          <p:spPr bwMode="auto">
            <a:xfrm>
              <a:off x="6953850" y="5092838"/>
              <a:ext cx="455314"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61" name="Oval 92"/>
            <p:cNvSpPr>
              <a:spLocks noChangeArrowheads="1"/>
            </p:cNvSpPr>
            <p:nvPr/>
          </p:nvSpPr>
          <p:spPr bwMode="auto">
            <a:xfrm>
              <a:off x="5859164" y="4891286"/>
              <a:ext cx="227657" cy="219898"/>
            </a:xfrm>
            <a:prstGeom prst="ellipse">
              <a:avLst/>
            </a:prstGeom>
            <a:solidFill>
              <a:schemeClr val="tx1"/>
            </a:solidFill>
            <a:ln w="9525" algn="ctr">
              <a:solidFill>
                <a:schemeClr val="tx1"/>
              </a:solidFill>
              <a:round/>
              <a:headEnd/>
              <a:tailEnd/>
            </a:ln>
          </p:spPr>
          <p:txBody>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zh-CN" sz="2200" b="0" i="0" u="none" strike="noStrike" kern="1200" cap="none" spc="0" normalizeH="0" baseline="0" noProof="0">
                <a:ln>
                  <a:noFill/>
                </a:ln>
                <a:solidFill>
                  <a:srgbClr val="0000CC"/>
                </a:solidFill>
                <a:effectLst/>
                <a:uLnTx/>
                <a:uFillTx/>
                <a:latin typeface="Tahoma" pitchFamily="34" charset="0"/>
                <a:ea typeface="+mn-ea"/>
                <a:cs typeface="+mn-cs"/>
              </a:endParaRPr>
            </a:p>
          </p:txBody>
        </p:sp>
        <p:sp>
          <p:nvSpPr>
            <p:cNvPr id="62" name="Oval 94"/>
            <p:cNvSpPr>
              <a:spLocks noChangeArrowheads="1"/>
            </p:cNvSpPr>
            <p:nvPr/>
          </p:nvSpPr>
          <p:spPr bwMode="auto">
            <a:xfrm>
              <a:off x="7055713" y="4638429"/>
              <a:ext cx="227657" cy="219898"/>
            </a:xfrm>
            <a:prstGeom prst="ellipse">
              <a:avLst/>
            </a:prstGeom>
            <a:solidFill>
              <a:srgbClr val="00B050"/>
            </a:solidFill>
            <a:ln w="9525" algn="ctr">
              <a:solidFill>
                <a:srgbClr val="3366FF"/>
              </a:solidFill>
              <a:round/>
              <a:headEnd/>
              <a:tailEnd/>
            </a:ln>
          </p:spPr>
          <p:txBody>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zh-CN" sz="2200" b="0" i="0" u="none" strike="noStrike" kern="1200" cap="none" spc="0" normalizeH="0" baseline="0" noProof="0">
                <a:ln>
                  <a:noFill/>
                </a:ln>
                <a:solidFill>
                  <a:srgbClr val="0000CC"/>
                </a:solidFill>
                <a:effectLst/>
                <a:uLnTx/>
                <a:uFillTx/>
                <a:latin typeface="Tahoma" pitchFamily="34" charset="0"/>
                <a:ea typeface="+mn-ea"/>
                <a:cs typeface="+mn-cs"/>
              </a:endParaRPr>
            </a:p>
          </p:txBody>
        </p:sp>
        <p:sp>
          <p:nvSpPr>
            <p:cNvPr id="63" name="矩形 62"/>
            <p:cNvSpPr/>
            <p:nvPr/>
          </p:nvSpPr>
          <p:spPr bwMode="auto">
            <a:xfrm>
              <a:off x="5976237" y="4883015"/>
              <a:ext cx="1193304" cy="1113745"/>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2200" b="1" i="0" u="none" strike="noStrike" kern="1200" cap="none" spc="0" normalizeH="0" baseline="0" noProof="0" smtClean="0">
                <a:ln>
                  <a:noFill/>
                </a:ln>
                <a:solidFill>
                  <a:srgbClr val="0000CC"/>
                </a:solidFill>
                <a:effectLst/>
                <a:uLnTx/>
                <a:uFillTx/>
                <a:latin typeface="Tahoma" pitchFamily="34" charset="0"/>
                <a:ea typeface="+mn-ea"/>
                <a:cs typeface="+mn-cs"/>
              </a:endParaRPr>
            </a:p>
          </p:txBody>
        </p:sp>
        <p:sp>
          <p:nvSpPr>
            <p:cNvPr id="64" name="Oval 90"/>
            <p:cNvSpPr>
              <a:spLocks noChangeArrowheads="1"/>
            </p:cNvSpPr>
            <p:nvPr/>
          </p:nvSpPr>
          <p:spPr bwMode="auto">
            <a:xfrm>
              <a:off x="5852375" y="5982114"/>
              <a:ext cx="227657" cy="219898"/>
            </a:xfrm>
            <a:prstGeom prst="ellipse">
              <a:avLst/>
            </a:prstGeom>
            <a:solidFill>
              <a:srgbClr val="0000FF"/>
            </a:solidFill>
            <a:ln w="9525" algn="ctr">
              <a:solidFill>
                <a:srgbClr val="0000FF"/>
              </a:solidFill>
              <a:round/>
              <a:headEnd/>
              <a:tailEnd/>
            </a:ln>
          </p:spPr>
          <p:txBody>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zh-CN" sz="2200" b="0" i="0" u="none" strike="noStrike" kern="1200" cap="none" spc="0" normalizeH="0" baseline="0" noProof="0">
                <a:ln>
                  <a:noFill/>
                </a:ln>
                <a:solidFill>
                  <a:srgbClr val="0000CC"/>
                </a:solidFill>
                <a:effectLst/>
                <a:uLnTx/>
                <a:uFillTx/>
                <a:latin typeface="Tahoma" pitchFamily="34" charset="0"/>
                <a:ea typeface="+mn-ea"/>
                <a:cs typeface="+mn-cs"/>
              </a:endParaRPr>
            </a:p>
          </p:txBody>
        </p:sp>
        <p:cxnSp>
          <p:nvCxnSpPr>
            <p:cNvPr id="65" name="Straight Connector 91"/>
            <p:cNvCxnSpPr>
              <a:cxnSpLocks noChangeShapeType="1"/>
            </p:cNvCxnSpPr>
            <p:nvPr/>
          </p:nvCxnSpPr>
          <p:spPr bwMode="auto">
            <a:xfrm>
              <a:off x="5741708" y="6203540"/>
              <a:ext cx="455314"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66" name="Oval 94"/>
            <p:cNvSpPr>
              <a:spLocks noChangeArrowheads="1"/>
            </p:cNvSpPr>
            <p:nvPr/>
          </p:nvSpPr>
          <p:spPr bwMode="auto">
            <a:xfrm>
              <a:off x="5843571" y="5749131"/>
              <a:ext cx="227657" cy="219898"/>
            </a:xfrm>
            <a:prstGeom prst="ellipse">
              <a:avLst/>
            </a:prstGeom>
            <a:solidFill>
              <a:srgbClr val="00B050"/>
            </a:solidFill>
            <a:ln w="9525" algn="ctr">
              <a:solidFill>
                <a:srgbClr val="3366FF"/>
              </a:solidFill>
              <a:round/>
              <a:headEnd/>
              <a:tailEnd/>
            </a:ln>
          </p:spPr>
          <p:txBody>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zh-CN" sz="2200" b="0" i="0" u="none" strike="noStrike" kern="1200" cap="none" spc="0" normalizeH="0" baseline="0" noProof="0">
                <a:ln>
                  <a:noFill/>
                </a:ln>
                <a:solidFill>
                  <a:srgbClr val="0000CC"/>
                </a:solidFill>
                <a:effectLst/>
                <a:uLnTx/>
                <a:uFillTx/>
                <a:latin typeface="Tahoma" pitchFamily="34" charset="0"/>
                <a:ea typeface="+mn-ea"/>
                <a:cs typeface="+mn-cs"/>
              </a:endParaRPr>
            </a:p>
          </p:txBody>
        </p:sp>
        <p:cxnSp>
          <p:nvCxnSpPr>
            <p:cNvPr id="67" name="Straight Connector 88"/>
            <p:cNvCxnSpPr>
              <a:cxnSpLocks noChangeShapeType="1"/>
            </p:cNvCxnSpPr>
            <p:nvPr/>
          </p:nvCxnSpPr>
          <p:spPr bwMode="auto">
            <a:xfrm>
              <a:off x="6953294" y="6215550"/>
              <a:ext cx="455314"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68" name="Oval 89"/>
            <p:cNvSpPr>
              <a:spLocks noChangeArrowheads="1"/>
            </p:cNvSpPr>
            <p:nvPr/>
          </p:nvSpPr>
          <p:spPr bwMode="auto">
            <a:xfrm>
              <a:off x="5840866" y="5530341"/>
              <a:ext cx="227657" cy="219898"/>
            </a:xfrm>
            <a:prstGeom prst="ellipse">
              <a:avLst/>
            </a:prstGeom>
            <a:solidFill>
              <a:srgbClr val="FF0000"/>
            </a:solidFill>
            <a:ln w="9525" algn="ctr">
              <a:solidFill>
                <a:srgbClr val="FF0000"/>
              </a:solidFill>
              <a:round/>
              <a:headEnd/>
              <a:tailEnd/>
            </a:ln>
          </p:spPr>
          <p:txBody>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zh-CN" sz="2200" b="0" i="0" u="none" strike="noStrike" kern="1200" cap="none" spc="0" normalizeH="0" baseline="0" noProof="0">
                <a:ln>
                  <a:noFill/>
                </a:ln>
                <a:solidFill>
                  <a:srgbClr val="0000CC"/>
                </a:solidFill>
                <a:effectLst/>
                <a:uLnTx/>
                <a:uFillTx/>
                <a:latin typeface="Tahoma" pitchFamily="34" charset="0"/>
                <a:ea typeface="+mn-ea"/>
                <a:cs typeface="+mn-cs"/>
              </a:endParaRPr>
            </a:p>
          </p:txBody>
        </p:sp>
        <p:sp>
          <p:nvSpPr>
            <p:cNvPr id="69" name="Oval 92"/>
            <p:cNvSpPr>
              <a:spLocks noChangeArrowheads="1"/>
            </p:cNvSpPr>
            <p:nvPr/>
          </p:nvSpPr>
          <p:spPr bwMode="auto">
            <a:xfrm>
              <a:off x="7071306" y="6002395"/>
              <a:ext cx="227657" cy="219898"/>
            </a:xfrm>
            <a:prstGeom prst="ellipse">
              <a:avLst/>
            </a:prstGeom>
            <a:solidFill>
              <a:schemeClr val="tx1"/>
            </a:solidFill>
            <a:ln w="9525" algn="ctr">
              <a:solidFill>
                <a:schemeClr val="tx1"/>
              </a:solidFill>
              <a:round/>
              <a:headEnd/>
              <a:tailEnd/>
            </a:ln>
          </p:spPr>
          <p:txBody>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zh-CN" sz="2200" b="0" i="0" u="none" strike="noStrike" kern="1200" cap="none" spc="0" normalizeH="0" baseline="0" noProof="0">
                <a:ln>
                  <a:noFill/>
                </a:ln>
                <a:solidFill>
                  <a:srgbClr val="0000CC"/>
                </a:solidFill>
                <a:effectLst/>
                <a:uLnTx/>
                <a:uFillTx/>
                <a:latin typeface="Tahoma" pitchFamily="34" charset="0"/>
                <a:ea typeface="+mn-ea"/>
                <a:cs typeface="+mn-cs"/>
              </a:endParaRPr>
            </a:p>
          </p:txBody>
        </p:sp>
      </p:grpSp>
      <p:grpSp>
        <p:nvGrpSpPr>
          <p:cNvPr id="73" name="组合 72"/>
          <p:cNvGrpSpPr/>
          <p:nvPr/>
        </p:nvGrpSpPr>
        <p:grpSpPr>
          <a:xfrm>
            <a:off x="5298990" y="1959721"/>
            <a:ext cx="898525" cy="947718"/>
            <a:chOff x="6767417" y="2274467"/>
            <a:chExt cx="1223004" cy="1150937"/>
          </a:xfrm>
        </p:grpSpPr>
        <p:grpSp>
          <p:nvGrpSpPr>
            <p:cNvPr id="74" name="组合 73"/>
            <p:cNvGrpSpPr/>
            <p:nvPr/>
          </p:nvGrpSpPr>
          <p:grpSpPr>
            <a:xfrm>
              <a:off x="6767417" y="2274467"/>
              <a:ext cx="1223004" cy="1150937"/>
              <a:chOff x="5730290" y="2341221"/>
              <a:chExt cx="1668012" cy="1571543"/>
            </a:xfrm>
          </p:grpSpPr>
          <p:cxnSp>
            <p:nvCxnSpPr>
              <p:cNvPr id="75" name="Straight Connector 88"/>
              <p:cNvCxnSpPr>
                <a:cxnSpLocks noChangeShapeType="1"/>
              </p:cNvCxnSpPr>
              <p:nvPr/>
            </p:nvCxnSpPr>
            <p:spPr bwMode="auto">
              <a:xfrm>
                <a:off x="5730290" y="2794912"/>
                <a:ext cx="455314"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76" name="Oval 89"/>
              <p:cNvSpPr>
                <a:spLocks noChangeArrowheads="1"/>
              </p:cNvSpPr>
              <p:nvPr/>
            </p:nvSpPr>
            <p:spPr bwMode="auto">
              <a:xfrm>
                <a:off x="7053654" y="2341221"/>
                <a:ext cx="227657" cy="219898"/>
              </a:xfrm>
              <a:prstGeom prst="ellipse">
                <a:avLst/>
              </a:prstGeom>
              <a:solidFill>
                <a:srgbClr val="FF0000"/>
              </a:solidFill>
              <a:ln w="9525" algn="ctr">
                <a:solidFill>
                  <a:srgbClr val="FF0000"/>
                </a:solidFill>
                <a:round/>
                <a:headEnd/>
                <a:tailEnd/>
              </a:ln>
            </p:spPr>
            <p:txBody>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zh-CN" sz="2200" b="0" i="0" u="none" strike="noStrike" kern="1200" cap="none" spc="0" normalizeH="0" baseline="0" noProof="0">
                  <a:ln>
                    <a:noFill/>
                  </a:ln>
                  <a:solidFill>
                    <a:srgbClr val="0000CC"/>
                  </a:solidFill>
                  <a:effectLst/>
                  <a:uLnTx/>
                  <a:uFillTx/>
                  <a:latin typeface="Tahoma" pitchFamily="34" charset="0"/>
                  <a:ea typeface="+mn-ea"/>
                  <a:cs typeface="+mn-cs"/>
                </a:endParaRPr>
              </a:p>
            </p:txBody>
          </p:sp>
          <p:sp>
            <p:nvSpPr>
              <p:cNvPr id="77" name="Oval 90"/>
              <p:cNvSpPr>
                <a:spLocks noChangeArrowheads="1"/>
              </p:cNvSpPr>
              <p:nvPr/>
            </p:nvSpPr>
            <p:spPr bwMode="auto">
              <a:xfrm>
                <a:off x="7053655" y="2561883"/>
                <a:ext cx="227657" cy="219898"/>
              </a:xfrm>
              <a:prstGeom prst="ellipse">
                <a:avLst/>
              </a:prstGeom>
              <a:solidFill>
                <a:srgbClr val="0000FF"/>
              </a:solidFill>
              <a:ln w="9525" algn="ctr">
                <a:solidFill>
                  <a:srgbClr val="0000FF"/>
                </a:solidFill>
                <a:round/>
                <a:headEnd/>
                <a:tailEnd/>
              </a:ln>
            </p:spPr>
            <p:txBody>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zh-CN" sz="2200" b="0" i="0" u="none" strike="noStrike" kern="1200" cap="none" spc="0" normalizeH="0" baseline="0" noProof="0">
                  <a:ln>
                    <a:noFill/>
                  </a:ln>
                  <a:solidFill>
                    <a:srgbClr val="0000CC"/>
                  </a:solidFill>
                  <a:effectLst/>
                  <a:uLnTx/>
                  <a:uFillTx/>
                  <a:latin typeface="Tahoma" pitchFamily="34" charset="0"/>
                  <a:ea typeface="+mn-ea"/>
                  <a:cs typeface="+mn-cs"/>
                </a:endParaRPr>
              </a:p>
            </p:txBody>
          </p:sp>
          <p:cxnSp>
            <p:nvCxnSpPr>
              <p:cNvPr id="78" name="Straight Connector 91"/>
              <p:cNvCxnSpPr>
                <a:cxnSpLocks noChangeShapeType="1"/>
              </p:cNvCxnSpPr>
              <p:nvPr/>
            </p:nvCxnSpPr>
            <p:spPr bwMode="auto">
              <a:xfrm>
                <a:off x="6942988" y="2783309"/>
                <a:ext cx="455314"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79" name="Oval 92"/>
              <p:cNvSpPr>
                <a:spLocks noChangeArrowheads="1"/>
              </p:cNvSpPr>
              <p:nvPr/>
            </p:nvSpPr>
            <p:spPr bwMode="auto">
              <a:xfrm>
                <a:off x="5848302" y="2581757"/>
                <a:ext cx="227657" cy="219898"/>
              </a:xfrm>
              <a:prstGeom prst="ellipse">
                <a:avLst/>
              </a:prstGeom>
              <a:solidFill>
                <a:schemeClr val="tx1"/>
              </a:solidFill>
              <a:ln w="9525" algn="ctr">
                <a:solidFill>
                  <a:schemeClr val="tx1"/>
                </a:solidFill>
                <a:round/>
                <a:headEnd/>
                <a:tailEnd/>
              </a:ln>
            </p:spPr>
            <p:txBody>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zh-CN" sz="2200" b="0" i="0" u="none" strike="noStrike" kern="1200" cap="none" spc="0" normalizeH="0" baseline="0" noProof="0">
                  <a:ln>
                    <a:noFill/>
                  </a:ln>
                  <a:solidFill>
                    <a:srgbClr val="0000CC"/>
                  </a:solidFill>
                  <a:effectLst/>
                  <a:uLnTx/>
                  <a:uFillTx/>
                  <a:latin typeface="Tahoma" pitchFamily="34" charset="0"/>
                  <a:ea typeface="+mn-ea"/>
                  <a:cs typeface="+mn-cs"/>
                </a:endParaRPr>
              </a:p>
            </p:txBody>
          </p:sp>
          <p:sp>
            <p:nvSpPr>
              <p:cNvPr id="80" name="Oval 94"/>
              <p:cNvSpPr>
                <a:spLocks noChangeArrowheads="1"/>
              </p:cNvSpPr>
              <p:nvPr/>
            </p:nvSpPr>
            <p:spPr bwMode="auto">
              <a:xfrm>
                <a:off x="7055972" y="3445714"/>
                <a:ext cx="227658" cy="219898"/>
              </a:xfrm>
              <a:prstGeom prst="ellipse">
                <a:avLst/>
              </a:prstGeom>
              <a:solidFill>
                <a:srgbClr val="00B050"/>
              </a:solidFill>
              <a:ln w="9525" algn="ctr">
                <a:solidFill>
                  <a:srgbClr val="3366FF"/>
                </a:solidFill>
                <a:round/>
                <a:headEnd/>
                <a:tailEnd/>
              </a:ln>
            </p:spPr>
            <p:txBody>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zh-CN" sz="2200" b="0" i="0" u="none" strike="noStrike" kern="1200" cap="none" spc="0" normalizeH="0" baseline="0" noProof="0">
                  <a:ln>
                    <a:noFill/>
                  </a:ln>
                  <a:solidFill>
                    <a:srgbClr val="0000CC"/>
                  </a:solidFill>
                  <a:effectLst/>
                  <a:uLnTx/>
                  <a:uFillTx/>
                  <a:latin typeface="Tahoma" pitchFamily="34" charset="0"/>
                  <a:ea typeface="+mn-ea"/>
                  <a:cs typeface="+mn-cs"/>
                </a:endParaRPr>
              </a:p>
            </p:txBody>
          </p:sp>
          <p:sp>
            <p:nvSpPr>
              <p:cNvPr id="81" name="矩形 80"/>
              <p:cNvSpPr/>
              <p:nvPr/>
            </p:nvSpPr>
            <p:spPr bwMode="auto">
              <a:xfrm>
                <a:off x="5965375" y="2573486"/>
                <a:ext cx="1193304" cy="1113745"/>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2200" b="1" i="0" u="none" strike="noStrike" kern="1200" cap="none" spc="0" normalizeH="0" baseline="0" noProof="0" smtClean="0">
                  <a:ln>
                    <a:noFill/>
                  </a:ln>
                  <a:solidFill>
                    <a:srgbClr val="0000CC"/>
                  </a:solidFill>
                  <a:effectLst/>
                  <a:uLnTx/>
                  <a:uFillTx/>
                  <a:latin typeface="Tahoma" pitchFamily="34" charset="0"/>
                  <a:ea typeface="+mn-ea"/>
                  <a:cs typeface="+mn-cs"/>
                </a:endParaRPr>
              </a:p>
            </p:txBody>
          </p:sp>
          <p:sp>
            <p:nvSpPr>
              <p:cNvPr id="82" name="Oval 90"/>
              <p:cNvSpPr>
                <a:spLocks noChangeArrowheads="1"/>
              </p:cNvSpPr>
              <p:nvPr/>
            </p:nvSpPr>
            <p:spPr bwMode="auto">
              <a:xfrm>
                <a:off x="5841513" y="3672585"/>
                <a:ext cx="227657" cy="219898"/>
              </a:xfrm>
              <a:prstGeom prst="ellipse">
                <a:avLst/>
              </a:prstGeom>
              <a:solidFill>
                <a:srgbClr val="0000FF"/>
              </a:solidFill>
              <a:ln w="9525" algn="ctr">
                <a:solidFill>
                  <a:srgbClr val="0000FF"/>
                </a:solidFill>
                <a:round/>
                <a:headEnd/>
                <a:tailEnd/>
              </a:ln>
            </p:spPr>
            <p:txBody>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zh-CN" sz="2200" b="0" i="0" u="none" strike="noStrike" kern="1200" cap="none" spc="0" normalizeH="0" baseline="0" noProof="0">
                  <a:ln>
                    <a:noFill/>
                  </a:ln>
                  <a:solidFill>
                    <a:srgbClr val="0000CC"/>
                  </a:solidFill>
                  <a:effectLst/>
                  <a:uLnTx/>
                  <a:uFillTx/>
                  <a:latin typeface="Tahoma" pitchFamily="34" charset="0"/>
                  <a:ea typeface="+mn-ea"/>
                  <a:cs typeface="+mn-cs"/>
                </a:endParaRPr>
              </a:p>
            </p:txBody>
          </p:sp>
          <p:cxnSp>
            <p:nvCxnSpPr>
              <p:cNvPr id="83" name="Straight Connector 91"/>
              <p:cNvCxnSpPr>
                <a:cxnSpLocks noChangeShapeType="1"/>
              </p:cNvCxnSpPr>
              <p:nvPr/>
            </p:nvCxnSpPr>
            <p:spPr bwMode="auto">
              <a:xfrm>
                <a:off x="5730846" y="3894011"/>
                <a:ext cx="455314"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84" name="Oval 94"/>
              <p:cNvSpPr>
                <a:spLocks noChangeArrowheads="1"/>
              </p:cNvSpPr>
              <p:nvPr/>
            </p:nvSpPr>
            <p:spPr bwMode="auto">
              <a:xfrm>
                <a:off x="5832709" y="3439602"/>
                <a:ext cx="227657" cy="219898"/>
              </a:xfrm>
              <a:prstGeom prst="ellipse">
                <a:avLst/>
              </a:prstGeom>
              <a:solidFill>
                <a:srgbClr val="00B050"/>
              </a:solidFill>
              <a:ln w="9525" algn="ctr">
                <a:solidFill>
                  <a:srgbClr val="3366FF"/>
                </a:solidFill>
                <a:round/>
                <a:headEnd/>
                <a:tailEnd/>
              </a:ln>
            </p:spPr>
            <p:txBody>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zh-CN" sz="2200" b="0" i="0" u="none" strike="noStrike" kern="1200" cap="none" spc="0" normalizeH="0" baseline="0" noProof="0">
                  <a:ln>
                    <a:noFill/>
                  </a:ln>
                  <a:solidFill>
                    <a:srgbClr val="0000CC"/>
                  </a:solidFill>
                  <a:effectLst/>
                  <a:uLnTx/>
                  <a:uFillTx/>
                  <a:latin typeface="Tahoma" pitchFamily="34" charset="0"/>
                  <a:ea typeface="+mn-ea"/>
                  <a:cs typeface="+mn-cs"/>
                </a:endParaRPr>
              </a:p>
            </p:txBody>
          </p:sp>
          <p:cxnSp>
            <p:nvCxnSpPr>
              <p:cNvPr id="85" name="Straight Connector 88"/>
              <p:cNvCxnSpPr>
                <a:cxnSpLocks noChangeShapeType="1"/>
              </p:cNvCxnSpPr>
              <p:nvPr/>
            </p:nvCxnSpPr>
            <p:spPr bwMode="auto">
              <a:xfrm>
                <a:off x="6942432" y="3906021"/>
                <a:ext cx="455314"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87" name="Oval 92"/>
              <p:cNvSpPr>
                <a:spLocks noChangeArrowheads="1"/>
              </p:cNvSpPr>
              <p:nvPr/>
            </p:nvSpPr>
            <p:spPr bwMode="auto">
              <a:xfrm>
                <a:off x="7060444" y="3692866"/>
                <a:ext cx="227657" cy="219898"/>
              </a:xfrm>
              <a:prstGeom prst="ellipse">
                <a:avLst/>
              </a:prstGeom>
              <a:solidFill>
                <a:schemeClr val="tx1"/>
              </a:solidFill>
              <a:ln w="9525" algn="ctr">
                <a:solidFill>
                  <a:schemeClr val="tx1"/>
                </a:solidFill>
                <a:round/>
                <a:headEnd/>
                <a:tailEnd/>
              </a:ln>
            </p:spPr>
            <p:txBody>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zh-CN" sz="2200" b="0" i="0" u="none" strike="noStrike" kern="1200" cap="none" spc="0" normalizeH="0" baseline="0" noProof="0">
                  <a:ln>
                    <a:noFill/>
                  </a:ln>
                  <a:solidFill>
                    <a:srgbClr val="0000CC"/>
                  </a:solidFill>
                  <a:effectLst/>
                  <a:uLnTx/>
                  <a:uFillTx/>
                  <a:latin typeface="Tahoma" pitchFamily="34" charset="0"/>
                  <a:ea typeface="+mn-ea"/>
                  <a:cs typeface="+mn-cs"/>
                </a:endParaRPr>
              </a:p>
            </p:txBody>
          </p:sp>
        </p:grpSp>
        <p:sp>
          <p:nvSpPr>
            <p:cNvPr id="88" name="Oval 89"/>
            <p:cNvSpPr>
              <a:spLocks noChangeArrowheads="1"/>
            </p:cNvSpPr>
            <p:nvPr/>
          </p:nvSpPr>
          <p:spPr bwMode="auto">
            <a:xfrm>
              <a:off x="6837895" y="2922310"/>
              <a:ext cx="166921" cy="161045"/>
            </a:xfrm>
            <a:prstGeom prst="ellipse">
              <a:avLst/>
            </a:prstGeom>
            <a:solidFill>
              <a:srgbClr val="FF0000"/>
            </a:solidFill>
            <a:ln w="9525" algn="ctr">
              <a:solidFill>
                <a:srgbClr val="FF0000"/>
              </a:solidFill>
              <a:round/>
              <a:headEnd/>
              <a:tailEnd/>
            </a:ln>
          </p:spPr>
          <p:txBody>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zh-CN" sz="2200" b="0" i="0" u="none" strike="noStrike" kern="1200" cap="none" spc="0" normalizeH="0" baseline="0" noProof="0">
                <a:ln>
                  <a:noFill/>
                </a:ln>
                <a:solidFill>
                  <a:srgbClr val="0000CC"/>
                </a:solidFill>
                <a:effectLst/>
                <a:uLnTx/>
                <a:uFillTx/>
                <a:latin typeface="Tahoma" pitchFamily="34" charset="0"/>
                <a:ea typeface="+mn-ea"/>
                <a:cs typeface="+mn-cs"/>
              </a:endParaRPr>
            </a:p>
          </p:txBody>
        </p:sp>
      </p:grpSp>
      <p:grpSp>
        <p:nvGrpSpPr>
          <p:cNvPr id="91" name="组合 90"/>
          <p:cNvGrpSpPr/>
          <p:nvPr/>
        </p:nvGrpSpPr>
        <p:grpSpPr>
          <a:xfrm>
            <a:off x="5469525" y="3568813"/>
            <a:ext cx="1031431" cy="1127552"/>
            <a:chOff x="5741152" y="4396802"/>
            <a:chExt cx="1668012" cy="1825491"/>
          </a:xfrm>
        </p:grpSpPr>
        <p:cxnSp>
          <p:nvCxnSpPr>
            <p:cNvPr id="92" name="Straight Connector 88"/>
            <p:cNvCxnSpPr>
              <a:cxnSpLocks noChangeShapeType="1"/>
            </p:cNvCxnSpPr>
            <p:nvPr/>
          </p:nvCxnSpPr>
          <p:spPr bwMode="auto">
            <a:xfrm>
              <a:off x="5741152" y="5104441"/>
              <a:ext cx="455314"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93" name="Oval 89"/>
            <p:cNvSpPr>
              <a:spLocks noChangeArrowheads="1"/>
            </p:cNvSpPr>
            <p:nvPr/>
          </p:nvSpPr>
          <p:spPr bwMode="auto">
            <a:xfrm>
              <a:off x="7064516" y="4396802"/>
              <a:ext cx="227657" cy="219898"/>
            </a:xfrm>
            <a:prstGeom prst="ellipse">
              <a:avLst/>
            </a:prstGeom>
            <a:solidFill>
              <a:srgbClr val="FF0000"/>
            </a:solidFill>
            <a:ln w="9525" algn="ctr">
              <a:solidFill>
                <a:srgbClr val="FF0000"/>
              </a:solidFill>
              <a:round/>
              <a:headEnd/>
              <a:tailEnd/>
            </a:ln>
          </p:spPr>
          <p:txBody>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zh-CN" sz="2200" b="0" i="0" u="none" strike="noStrike" kern="1200" cap="none" spc="0" normalizeH="0" baseline="0" noProof="0">
                <a:ln>
                  <a:noFill/>
                </a:ln>
                <a:solidFill>
                  <a:srgbClr val="0000CC"/>
                </a:solidFill>
                <a:effectLst/>
                <a:uLnTx/>
                <a:uFillTx/>
                <a:latin typeface="Tahoma" pitchFamily="34" charset="0"/>
                <a:ea typeface="+mn-ea"/>
                <a:cs typeface="+mn-cs"/>
              </a:endParaRPr>
            </a:p>
          </p:txBody>
        </p:sp>
        <p:sp>
          <p:nvSpPr>
            <p:cNvPr id="94" name="Oval 90"/>
            <p:cNvSpPr>
              <a:spLocks noChangeArrowheads="1"/>
            </p:cNvSpPr>
            <p:nvPr/>
          </p:nvSpPr>
          <p:spPr bwMode="auto">
            <a:xfrm>
              <a:off x="7064517" y="4871412"/>
              <a:ext cx="227657" cy="219898"/>
            </a:xfrm>
            <a:prstGeom prst="ellipse">
              <a:avLst/>
            </a:prstGeom>
            <a:solidFill>
              <a:srgbClr val="0000FF"/>
            </a:solidFill>
            <a:ln w="9525" algn="ctr">
              <a:solidFill>
                <a:srgbClr val="0000FF"/>
              </a:solidFill>
              <a:round/>
              <a:headEnd/>
              <a:tailEnd/>
            </a:ln>
          </p:spPr>
          <p:txBody>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zh-CN" sz="2200" b="0" i="0" u="none" strike="noStrike" kern="1200" cap="none" spc="0" normalizeH="0" baseline="0" noProof="0">
                <a:ln>
                  <a:noFill/>
                </a:ln>
                <a:solidFill>
                  <a:srgbClr val="0000CC"/>
                </a:solidFill>
                <a:effectLst/>
                <a:uLnTx/>
                <a:uFillTx/>
                <a:latin typeface="Tahoma" pitchFamily="34" charset="0"/>
                <a:ea typeface="+mn-ea"/>
                <a:cs typeface="+mn-cs"/>
              </a:endParaRPr>
            </a:p>
          </p:txBody>
        </p:sp>
        <p:cxnSp>
          <p:nvCxnSpPr>
            <p:cNvPr id="95" name="Straight Connector 91"/>
            <p:cNvCxnSpPr>
              <a:cxnSpLocks noChangeShapeType="1"/>
            </p:cNvCxnSpPr>
            <p:nvPr/>
          </p:nvCxnSpPr>
          <p:spPr bwMode="auto">
            <a:xfrm>
              <a:off x="6953850" y="5092838"/>
              <a:ext cx="455314"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96" name="Oval 92"/>
            <p:cNvSpPr>
              <a:spLocks noChangeArrowheads="1"/>
            </p:cNvSpPr>
            <p:nvPr/>
          </p:nvSpPr>
          <p:spPr bwMode="auto">
            <a:xfrm>
              <a:off x="5859164" y="4891286"/>
              <a:ext cx="227657" cy="219898"/>
            </a:xfrm>
            <a:prstGeom prst="ellipse">
              <a:avLst/>
            </a:prstGeom>
            <a:solidFill>
              <a:schemeClr val="tx1"/>
            </a:solidFill>
            <a:ln w="9525" algn="ctr">
              <a:solidFill>
                <a:schemeClr val="tx1"/>
              </a:solidFill>
              <a:round/>
              <a:headEnd/>
              <a:tailEnd/>
            </a:ln>
          </p:spPr>
          <p:txBody>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zh-CN" sz="2200" b="0" i="0" u="none" strike="noStrike" kern="1200" cap="none" spc="0" normalizeH="0" baseline="0" noProof="0">
                <a:ln>
                  <a:noFill/>
                </a:ln>
                <a:solidFill>
                  <a:srgbClr val="0000CC"/>
                </a:solidFill>
                <a:effectLst/>
                <a:uLnTx/>
                <a:uFillTx/>
                <a:latin typeface="Tahoma" pitchFamily="34" charset="0"/>
                <a:ea typeface="+mn-ea"/>
                <a:cs typeface="+mn-cs"/>
              </a:endParaRPr>
            </a:p>
          </p:txBody>
        </p:sp>
        <p:sp>
          <p:nvSpPr>
            <p:cNvPr id="97" name="Oval 94"/>
            <p:cNvSpPr>
              <a:spLocks noChangeArrowheads="1"/>
            </p:cNvSpPr>
            <p:nvPr/>
          </p:nvSpPr>
          <p:spPr bwMode="auto">
            <a:xfrm>
              <a:off x="7055713" y="4638429"/>
              <a:ext cx="227657" cy="219898"/>
            </a:xfrm>
            <a:prstGeom prst="ellipse">
              <a:avLst/>
            </a:prstGeom>
            <a:solidFill>
              <a:srgbClr val="00B050"/>
            </a:solidFill>
            <a:ln w="9525" algn="ctr">
              <a:solidFill>
                <a:srgbClr val="3366FF"/>
              </a:solidFill>
              <a:round/>
              <a:headEnd/>
              <a:tailEnd/>
            </a:ln>
          </p:spPr>
          <p:txBody>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zh-CN" sz="2200" b="0" i="0" u="none" strike="noStrike" kern="1200" cap="none" spc="0" normalizeH="0" baseline="0" noProof="0">
                <a:ln>
                  <a:noFill/>
                </a:ln>
                <a:solidFill>
                  <a:srgbClr val="0000CC"/>
                </a:solidFill>
                <a:effectLst/>
                <a:uLnTx/>
                <a:uFillTx/>
                <a:latin typeface="Tahoma" pitchFamily="34" charset="0"/>
                <a:ea typeface="+mn-ea"/>
                <a:cs typeface="+mn-cs"/>
              </a:endParaRPr>
            </a:p>
          </p:txBody>
        </p:sp>
        <p:sp>
          <p:nvSpPr>
            <p:cNvPr id="98" name="矩形 97"/>
            <p:cNvSpPr/>
            <p:nvPr/>
          </p:nvSpPr>
          <p:spPr bwMode="auto">
            <a:xfrm>
              <a:off x="5976237" y="4883015"/>
              <a:ext cx="1193304" cy="1113745"/>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2200" b="1" i="0" u="none" strike="noStrike" kern="1200" cap="none" spc="0" normalizeH="0" baseline="0" noProof="0" smtClean="0">
                <a:ln>
                  <a:noFill/>
                </a:ln>
                <a:solidFill>
                  <a:srgbClr val="0000CC"/>
                </a:solidFill>
                <a:effectLst/>
                <a:uLnTx/>
                <a:uFillTx/>
                <a:latin typeface="Tahoma" pitchFamily="34" charset="0"/>
                <a:ea typeface="+mn-ea"/>
                <a:cs typeface="+mn-cs"/>
              </a:endParaRPr>
            </a:p>
          </p:txBody>
        </p:sp>
        <p:sp>
          <p:nvSpPr>
            <p:cNvPr id="99" name="Oval 90"/>
            <p:cNvSpPr>
              <a:spLocks noChangeArrowheads="1"/>
            </p:cNvSpPr>
            <p:nvPr/>
          </p:nvSpPr>
          <p:spPr bwMode="auto">
            <a:xfrm>
              <a:off x="5871428" y="4658820"/>
              <a:ext cx="227657" cy="219898"/>
            </a:xfrm>
            <a:prstGeom prst="ellipse">
              <a:avLst/>
            </a:prstGeom>
            <a:solidFill>
              <a:srgbClr val="0000FF"/>
            </a:solidFill>
            <a:ln w="9525" algn="ctr">
              <a:solidFill>
                <a:srgbClr val="0000FF"/>
              </a:solidFill>
              <a:round/>
              <a:headEnd/>
              <a:tailEnd/>
            </a:ln>
          </p:spPr>
          <p:txBody>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zh-CN" sz="2200" b="0" i="0" u="none" strike="noStrike" kern="1200" cap="none" spc="0" normalizeH="0" baseline="0" noProof="0">
                <a:ln>
                  <a:noFill/>
                </a:ln>
                <a:solidFill>
                  <a:srgbClr val="0000CC"/>
                </a:solidFill>
                <a:effectLst/>
                <a:uLnTx/>
                <a:uFillTx/>
                <a:latin typeface="Tahoma" pitchFamily="34" charset="0"/>
                <a:ea typeface="+mn-ea"/>
                <a:cs typeface="+mn-cs"/>
              </a:endParaRPr>
            </a:p>
          </p:txBody>
        </p:sp>
        <p:cxnSp>
          <p:nvCxnSpPr>
            <p:cNvPr id="100" name="Straight Connector 91"/>
            <p:cNvCxnSpPr>
              <a:cxnSpLocks noChangeShapeType="1"/>
            </p:cNvCxnSpPr>
            <p:nvPr/>
          </p:nvCxnSpPr>
          <p:spPr bwMode="auto">
            <a:xfrm>
              <a:off x="5797989" y="6028855"/>
              <a:ext cx="455315"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101" name="Oval 94"/>
            <p:cNvSpPr>
              <a:spLocks noChangeArrowheads="1"/>
            </p:cNvSpPr>
            <p:nvPr/>
          </p:nvSpPr>
          <p:spPr bwMode="auto">
            <a:xfrm>
              <a:off x="5846815" y="5792996"/>
              <a:ext cx="227657" cy="219898"/>
            </a:xfrm>
            <a:prstGeom prst="ellipse">
              <a:avLst/>
            </a:prstGeom>
            <a:solidFill>
              <a:srgbClr val="00B050"/>
            </a:solidFill>
            <a:ln w="9525" algn="ctr">
              <a:solidFill>
                <a:srgbClr val="3366FF"/>
              </a:solidFill>
              <a:round/>
              <a:headEnd/>
              <a:tailEnd/>
            </a:ln>
          </p:spPr>
          <p:txBody>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zh-CN" sz="2200" b="0" i="0" u="none" strike="noStrike" kern="1200" cap="none" spc="0" normalizeH="0" baseline="0" noProof="0">
                <a:ln>
                  <a:noFill/>
                </a:ln>
                <a:solidFill>
                  <a:srgbClr val="0000CC"/>
                </a:solidFill>
                <a:effectLst/>
                <a:uLnTx/>
                <a:uFillTx/>
                <a:latin typeface="Tahoma" pitchFamily="34" charset="0"/>
                <a:ea typeface="+mn-ea"/>
                <a:cs typeface="+mn-cs"/>
              </a:endParaRPr>
            </a:p>
          </p:txBody>
        </p:sp>
        <p:cxnSp>
          <p:nvCxnSpPr>
            <p:cNvPr id="102" name="Straight Connector 88"/>
            <p:cNvCxnSpPr>
              <a:cxnSpLocks noChangeShapeType="1"/>
            </p:cNvCxnSpPr>
            <p:nvPr/>
          </p:nvCxnSpPr>
          <p:spPr bwMode="auto">
            <a:xfrm>
              <a:off x="6953294" y="6215550"/>
              <a:ext cx="455314"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103" name="Oval 89"/>
            <p:cNvSpPr>
              <a:spLocks noChangeArrowheads="1"/>
            </p:cNvSpPr>
            <p:nvPr/>
          </p:nvSpPr>
          <p:spPr bwMode="auto">
            <a:xfrm>
              <a:off x="5842388" y="5551144"/>
              <a:ext cx="227657" cy="219899"/>
            </a:xfrm>
            <a:prstGeom prst="ellipse">
              <a:avLst/>
            </a:prstGeom>
            <a:solidFill>
              <a:srgbClr val="FF0000"/>
            </a:solidFill>
            <a:ln w="9525" algn="ctr">
              <a:solidFill>
                <a:srgbClr val="FF0000"/>
              </a:solidFill>
              <a:round/>
              <a:headEnd/>
              <a:tailEnd/>
            </a:ln>
          </p:spPr>
          <p:txBody>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zh-CN" sz="2200" b="0" i="0" u="none" strike="noStrike" kern="1200" cap="none" spc="0" normalizeH="0" baseline="0" noProof="0">
                <a:ln>
                  <a:noFill/>
                </a:ln>
                <a:solidFill>
                  <a:srgbClr val="0000CC"/>
                </a:solidFill>
                <a:effectLst/>
                <a:uLnTx/>
                <a:uFillTx/>
                <a:latin typeface="Tahoma" pitchFamily="34" charset="0"/>
                <a:ea typeface="+mn-ea"/>
                <a:cs typeface="+mn-cs"/>
              </a:endParaRPr>
            </a:p>
          </p:txBody>
        </p:sp>
        <p:sp>
          <p:nvSpPr>
            <p:cNvPr id="104" name="Oval 92"/>
            <p:cNvSpPr>
              <a:spLocks noChangeArrowheads="1"/>
            </p:cNvSpPr>
            <p:nvPr/>
          </p:nvSpPr>
          <p:spPr bwMode="auto">
            <a:xfrm>
              <a:off x="7071306" y="6002395"/>
              <a:ext cx="227657" cy="219898"/>
            </a:xfrm>
            <a:prstGeom prst="ellipse">
              <a:avLst/>
            </a:prstGeom>
            <a:solidFill>
              <a:schemeClr val="tx1"/>
            </a:solidFill>
            <a:ln w="9525" algn="ctr">
              <a:solidFill>
                <a:schemeClr val="tx1"/>
              </a:solidFill>
              <a:round/>
              <a:headEnd/>
              <a:tailEnd/>
            </a:ln>
          </p:spPr>
          <p:txBody>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zh-CN" sz="2200" b="0" i="0" u="none" strike="noStrike" kern="1200" cap="none" spc="0" normalizeH="0" baseline="0" noProof="0">
                <a:ln>
                  <a:noFill/>
                </a:ln>
                <a:solidFill>
                  <a:srgbClr val="0000CC"/>
                </a:solidFill>
                <a:effectLst/>
                <a:uLnTx/>
                <a:uFillTx/>
                <a:latin typeface="Tahoma" pitchFamily="34" charset="0"/>
                <a:ea typeface="+mn-ea"/>
                <a:cs typeface="+mn-cs"/>
              </a:endParaRPr>
            </a:p>
          </p:txBody>
        </p:sp>
      </p:grpSp>
      <p:cxnSp>
        <p:nvCxnSpPr>
          <p:cNvPr id="105" name="直接箭头连接符 104"/>
          <p:cNvCxnSpPr/>
          <p:nvPr/>
        </p:nvCxnSpPr>
        <p:spPr bwMode="auto">
          <a:xfrm>
            <a:off x="1550288" y="3534326"/>
            <a:ext cx="486982" cy="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grpSp>
        <p:nvGrpSpPr>
          <p:cNvPr id="141" name="组合 140"/>
          <p:cNvGrpSpPr/>
          <p:nvPr/>
        </p:nvGrpSpPr>
        <p:grpSpPr>
          <a:xfrm>
            <a:off x="7272535" y="2915382"/>
            <a:ext cx="947940" cy="950781"/>
            <a:chOff x="7190957" y="2886867"/>
            <a:chExt cx="1122703" cy="1086339"/>
          </a:xfrm>
        </p:grpSpPr>
        <p:cxnSp>
          <p:nvCxnSpPr>
            <p:cNvPr id="109" name="Straight Connector 88"/>
            <p:cNvCxnSpPr>
              <a:cxnSpLocks noChangeShapeType="1"/>
            </p:cNvCxnSpPr>
            <p:nvPr/>
          </p:nvCxnSpPr>
          <p:spPr bwMode="auto">
            <a:xfrm>
              <a:off x="7190957" y="3197126"/>
              <a:ext cx="306462"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110" name="Oval 89"/>
            <p:cNvSpPr>
              <a:spLocks noChangeArrowheads="1"/>
            </p:cNvSpPr>
            <p:nvPr/>
          </p:nvSpPr>
          <p:spPr bwMode="auto">
            <a:xfrm>
              <a:off x="8081685" y="2897044"/>
              <a:ext cx="153231" cy="152666"/>
            </a:xfrm>
            <a:prstGeom prst="ellipse">
              <a:avLst/>
            </a:prstGeom>
            <a:solidFill>
              <a:srgbClr val="FF0000"/>
            </a:solidFill>
            <a:ln w="9525" algn="ctr">
              <a:solidFill>
                <a:srgbClr val="FF0000"/>
              </a:solidFill>
              <a:round/>
              <a:headEnd/>
              <a:tailEnd/>
            </a:ln>
          </p:spPr>
          <p:txBody>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zh-CN" sz="2200" b="0" i="0" u="none" strike="noStrike" kern="1200" cap="none" spc="0" normalizeH="0" baseline="0" noProof="0">
                <a:ln>
                  <a:noFill/>
                </a:ln>
                <a:solidFill>
                  <a:srgbClr val="0000CC"/>
                </a:solidFill>
                <a:effectLst/>
                <a:uLnTx/>
                <a:uFillTx/>
                <a:latin typeface="Tahoma" pitchFamily="34" charset="0"/>
                <a:ea typeface="+mn-ea"/>
                <a:cs typeface="+mn-cs"/>
              </a:endParaRPr>
            </a:p>
          </p:txBody>
        </p:sp>
        <p:sp>
          <p:nvSpPr>
            <p:cNvPr id="111" name="Oval 90"/>
            <p:cNvSpPr>
              <a:spLocks noChangeArrowheads="1"/>
            </p:cNvSpPr>
            <p:nvPr/>
          </p:nvSpPr>
          <p:spPr bwMode="auto">
            <a:xfrm>
              <a:off x="8081686" y="3035343"/>
              <a:ext cx="153231" cy="152666"/>
            </a:xfrm>
            <a:prstGeom prst="ellipse">
              <a:avLst/>
            </a:prstGeom>
            <a:solidFill>
              <a:srgbClr val="0000FF"/>
            </a:solidFill>
            <a:ln w="9525" algn="ctr">
              <a:solidFill>
                <a:srgbClr val="0000FF"/>
              </a:solidFill>
              <a:round/>
              <a:headEnd/>
              <a:tailEnd/>
            </a:ln>
          </p:spPr>
          <p:txBody>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zh-CN" sz="2200" b="0" i="0" u="none" strike="noStrike" kern="1200" cap="none" spc="0" normalizeH="0" baseline="0" noProof="0">
                <a:ln>
                  <a:noFill/>
                </a:ln>
                <a:solidFill>
                  <a:srgbClr val="0000CC"/>
                </a:solidFill>
                <a:effectLst/>
                <a:uLnTx/>
                <a:uFillTx/>
                <a:latin typeface="Tahoma" pitchFamily="34" charset="0"/>
                <a:ea typeface="+mn-ea"/>
                <a:cs typeface="+mn-cs"/>
              </a:endParaRPr>
            </a:p>
          </p:txBody>
        </p:sp>
        <p:cxnSp>
          <p:nvCxnSpPr>
            <p:cNvPr id="112" name="Straight Connector 91"/>
            <p:cNvCxnSpPr>
              <a:cxnSpLocks noChangeShapeType="1"/>
            </p:cNvCxnSpPr>
            <p:nvPr/>
          </p:nvCxnSpPr>
          <p:spPr bwMode="auto">
            <a:xfrm>
              <a:off x="8007198" y="3189070"/>
              <a:ext cx="306462"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113" name="Oval 92"/>
            <p:cNvSpPr>
              <a:spLocks noChangeArrowheads="1"/>
            </p:cNvSpPr>
            <p:nvPr/>
          </p:nvSpPr>
          <p:spPr bwMode="auto">
            <a:xfrm>
              <a:off x="7270388" y="3049141"/>
              <a:ext cx="153231" cy="152666"/>
            </a:xfrm>
            <a:prstGeom prst="ellipse">
              <a:avLst/>
            </a:prstGeom>
            <a:solidFill>
              <a:schemeClr val="tx1"/>
            </a:solidFill>
            <a:ln w="9525" algn="ctr">
              <a:solidFill>
                <a:schemeClr val="tx1"/>
              </a:solidFill>
              <a:round/>
              <a:headEnd/>
              <a:tailEnd/>
            </a:ln>
          </p:spPr>
          <p:txBody>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zh-CN" sz="2200" b="0" i="0" u="none" strike="noStrike" kern="1200" cap="none" spc="0" normalizeH="0" baseline="0" noProof="0">
                <a:ln>
                  <a:noFill/>
                </a:ln>
                <a:solidFill>
                  <a:srgbClr val="0000CC"/>
                </a:solidFill>
                <a:effectLst/>
                <a:uLnTx/>
                <a:uFillTx/>
                <a:latin typeface="Tahoma" pitchFamily="34" charset="0"/>
                <a:ea typeface="+mn-ea"/>
                <a:cs typeface="+mn-cs"/>
              </a:endParaRPr>
            </a:p>
          </p:txBody>
        </p:sp>
        <p:sp>
          <p:nvSpPr>
            <p:cNvPr id="114" name="Oval 94"/>
            <p:cNvSpPr>
              <a:spLocks noChangeArrowheads="1"/>
            </p:cNvSpPr>
            <p:nvPr/>
          </p:nvSpPr>
          <p:spPr bwMode="auto">
            <a:xfrm>
              <a:off x="8083245" y="3648952"/>
              <a:ext cx="153232" cy="152666"/>
            </a:xfrm>
            <a:prstGeom prst="ellipse">
              <a:avLst/>
            </a:prstGeom>
            <a:solidFill>
              <a:srgbClr val="00B050"/>
            </a:solidFill>
            <a:ln w="9525" algn="ctr">
              <a:solidFill>
                <a:srgbClr val="3366FF"/>
              </a:solidFill>
              <a:round/>
              <a:headEnd/>
              <a:tailEnd/>
            </a:ln>
          </p:spPr>
          <p:txBody>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zh-CN" sz="2200" b="0" i="0" u="none" strike="noStrike" kern="1200" cap="none" spc="0" normalizeH="0" baseline="0" noProof="0">
                <a:ln>
                  <a:noFill/>
                </a:ln>
                <a:solidFill>
                  <a:srgbClr val="0000CC"/>
                </a:solidFill>
                <a:effectLst/>
                <a:uLnTx/>
                <a:uFillTx/>
                <a:latin typeface="Tahoma" pitchFamily="34" charset="0"/>
                <a:ea typeface="+mn-ea"/>
                <a:cs typeface="+mn-cs"/>
              </a:endParaRPr>
            </a:p>
          </p:txBody>
        </p:sp>
        <p:sp>
          <p:nvSpPr>
            <p:cNvPr id="115" name="矩形 114"/>
            <p:cNvSpPr/>
            <p:nvPr/>
          </p:nvSpPr>
          <p:spPr bwMode="auto">
            <a:xfrm>
              <a:off x="7349188" y="3043398"/>
              <a:ext cx="803187" cy="773229"/>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2200" b="1" i="0" u="none" strike="noStrike" kern="1200" cap="none" spc="0" normalizeH="0" baseline="0" noProof="0" smtClean="0">
                <a:ln>
                  <a:noFill/>
                </a:ln>
                <a:solidFill>
                  <a:srgbClr val="0000CC"/>
                </a:solidFill>
                <a:effectLst/>
                <a:uLnTx/>
                <a:uFillTx/>
                <a:latin typeface="Tahoma" pitchFamily="34" charset="0"/>
                <a:ea typeface="+mn-ea"/>
                <a:cs typeface="+mn-cs"/>
              </a:endParaRPr>
            </a:p>
          </p:txBody>
        </p:sp>
        <p:sp>
          <p:nvSpPr>
            <p:cNvPr id="116" name="Oval 90"/>
            <p:cNvSpPr>
              <a:spLocks noChangeArrowheads="1"/>
            </p:cNvSpPr>
            <p:nvPr/>
          </p:nvSpPr>
          <p:spPr bwMode="auto">
            <a:xfrm>
              <a:off x="7265819" y="2886867"/>
              <a:ext cx="153231" cy="152666"/>
            </a:xfrm>
            <a:prstGeom prst="ellipse">
              <a:avLst/>
            </a:prstGeom>
            <a:solidFill>
              <a:srgbClr val="0000FF"/>
            </a:solidFill>
            <a:ln w="9525" algn="ctr">
              <a:solidFill>
                <a:srgbClr val="0000FF"/>
              </a:solidFill>
              <a:round/>
              <a:headEnd/>
              <a:tailEnd/>
            </a:ln>
          </p:spPr>
          <p:txBody>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zh-CN" sz="2200" b="0" i="0" u="none" strike="noStrike" kern="1200" cap="none" spc="0" normalizeH="0" baseline="0" noProof="0">
                <a:ln>
                  <a:noFill/>
                </a:ln>
                <a:solidFill>
                  <a:srgbClr val="0000CC"/>
                </a:solidFill>
                <a:effectLst/>
                <a:uLnTx/>
                <a:uFillTx/>
                <a:latin typeface="Tahoma" pitchFamily="34" charset="0"/>
                <a:ea typeface="+mn-ea"/>
                <a:cs typeface="+mn-cs"/>
              </a:endParaRPr>
            </a:p>
          </p:txBody>
        </p:sp>
        <p:sp>
          <p:nvSpPr>
            <p:cNvPr id="118" name="Oval 94"/>
            <p:cNvSpPr>
              <a:spLocks noChangeArrowheads="1"/>
            </p:cNvSpPr>
            <p:nvPr/>
          </p:nvSpPr>
          <p:spPr bwMode="auto">
            <a:xfrm>
              <a:off x="7264380" y="3807633"/>
              <a:ext cx="153231" cy="152666"/>
            </a:xfrm>
            <a:prstGeom prst="ellipse">
              <a:avLst/>
            </a:prstGeom>
            <a:solidFill>
              <a:srgbClr val="00B050"/>
            </a:solidFill>
            <a:ln w="9525" algn="ctr">
              <a:solidFill>
                <a:srgbClr val="3366FF"/>
              </a:solidFill>
              <a:round/>
              <a:headEnd/>
              <a:tailEnd/>
            </a:ln>
          </p:spPr>
          <p:txBody>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zh-CN" sz="2200" b="0" i="0" u="none" strike="noStrike" kern="1200" cap="none" spc="0" normalizeH="0" baseline="0" noProof="0">
                <a:ln>
                  <a:noFill/>
                </a:ln>
                <a:solidFill>
                  <a:srgbClr val="0000CC"/>
                </a:solidFill>
                <a:effectLst/>
                <a:uLnTx/>
                <a:uFillTx/>
                <a:latin typeface="Tahoma" pitchFamily="34" charset="0"/>
                <a:ea typeface="+mn-ea"/>
                <a:cs typeface="+mn-cs"/>
              </a:endParaRPr>
            </a:p>
          </p:txBody>
        </p:sp>
        <p:cxnSp>
          <p:nvCxnSpPr>
            <p:cNvPr id="119" name="Straight Connector 88"/>
            <p:cNvCxnSpPr>
              <a:cxnSpLocks noChangeShapeType="1"/>
            </p:cNvCxnSpPr>
            <p:nvPr/>
          </p:nvCxnSpPr>
          <p:spPr bwMode="auto">
            <a:xfrm>
              <a:off x="8006824" y="3968525"/>
              <a:ext cx="306462"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120" name="Oval 92"/>
            <p:cNvSpPr>
              <a:spLocks noChangeArrowheads="1"/>
            </p:cNvSpPr>
            <p:nvPr/>
          </p:nvSpPr>
          <p:spPr bwMode="auto">
            <a:xfrm>
              <a:off x="8086255" y="3820540"/>
              <a:ext cx="153231" cy="152666"/>
            </a:xfrm>
            <a:prstGeom prst="ellipse">
              <a:avLst/>
            </a:prstGeom>
            <a:solidFill>
              <a:schemeClr val="tx1"/>
            </a:solidFill>
            <a:ln w="9525" algn="ctr">
              <a:solidFill>
                <a:schemeClr val="tx1"/>
              </a:solidFill>
              <a:round/>
              <a:headEnd/>
              <a:tailEnd/>
            </a:ln>
          </p:spPr>
          <p:txBody>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zh-CN" sz="2200" b="0" i="0" u="none" strike="noStrike" kern="1200" cap="none" spc="0" normalizeH="0" baseline="0" noProof="0">
                <a:ln>
                  <a:noFill/>
                </a:ln>
                <a:solidFill>
                  <a:srgbClr val="0000CC"/>
                </a:solidFill>
                <a:effectLst/>
                <a:uLnTx/>
                <a:uFillTx/>
                <a:latin typeface="Tahoma" pitchFamily="34" charset="0"/>
                <a:ea typeface="+mn-ea"/>
                <a:cs typeface="+mn-cs"/>
              </a:endParaRPr>
            </a:p>
          </p:txBody>
        </p:sp>
        <p:sp>
          <p:nvSpPr>
            <p:cNvPr id="121" name="Oval 89"/>
            <p:cNvSpPr>
              <a:spLocks noChangeArrowheads="1"/>
            </p:cNvSpPr>
            <p:nvPr/>
          </p:nvSpPr>
          <p:spPr bwMode="auto">
            <a:xfrm>
              <a:off x="7272572" y="3650569"/>
              <a:ext cx="153231" cy="152667"/>
            </a:xfrm>
            <a:prstGeom prst="ellipse">
              <a:avLst/>
            </a:prstGeom>
            <a:solidFill>
              <a:srgbClr val="FF0000"/>
            </a:solidFill>
            <a:ln w="9525" algn="ctr">
              <a:solidFill>
                <a:srgbClr val="FF0000"/>
              </a:solidFill>
              <a:round/>
              <a:headEnd/>
              <a:tailEnd/>
            </a:ln>
          </p:spPr>
          <p:txBody>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zh-CN" sz="2200" b="0" i="0" u="none" strike="noStrike" kern="1200" cap="none" spc="0" normalizeH="0" baseline="0" noProof="0">
                <a:ln>
                  <a:noFill/>
                </a:ln>
                <a:solidFill>
                  <a:srgbClr val="0000CC"/>
                </a:solidFill>
                <a:effectLst/>
                <a:uLnTx/>
                <a:uFillTx/>
                <a:latin typeface="Tahoma" pitchFamily="34" charset="0"/>
                <a:ea typeface="+mn-ea"/>
                <a:cs typeface="+mn-cs"/>
              </a:endParaRPr>
            </a:p>
          </p:txBody>
        </p:sp>
      </p:grpSp>
      <p:cxnSp>
        <p:nvCxnSpPr>
          <p:cNvPr id="122" name="直接箭头连接符 121"/>
          <p:cNvCxnSpPr/>
          <p:nvPr/>
        </p:nvCxnSpPr>
        <p:spPr bwMode="auto">
          <a:xfrm flipV="1">
            <a:off x="3268849" y="2699358"/>
            <a:ext cx="309388" cy="226708"/>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124" name="直接箭头连接符 123"/>
          <p:cNvCxnSpPr/>
          <p:nvPr/>
        </p:nvCxnSpPr>
        <p:spPr bwMode="auto">
          <a:xfrm>
            <a:off x="3277250" y="3994676"/>
            <a:ext cx="454594" cy="218419"/>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127" name="直接箭头连接符 126"/>
          <p:cNvCxnSpPr/>
          <p:nvPr/>
        </p:nvCxnSpPr>
        <p:spPr bwMode="auto">
          <a:xfrm>
            <a:off x="4802430" y="2458986"/>
            <a:ext cx="418349" cy="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128" name="直接箭头连接符 127"/>
          <p:cNvCxnSpPr/>
          <p:nvPr/>
        </p:nvCxnSpPr>
        <p:spPr bwMode="auto">
          <a:xfrm>
            <a:off x="4879240" y="4264021"/>
            <a:ext cx="418349" cy="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129" name="直接箭头连接符 128"/>
          <p:cNvCxnSpPr/>
          <p:nvPr/>
        </p:nvCxnSpPr>
        <p:spPr bwMode="auto">
          <a:xfrm>
            <a:off x="6571132" y="2699358"/>
            <a:ext cx="440265" cy="20229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131" name="直接箭头连接符 130"/>
          <p:cNvCxnSpPr/>
          <p:nvPr/>
        </p:nvCxnSpPr>
        <p:spPr bwMode="auto">
          <a:xfrm flipV="1">
            <a:off x="6630172" y="4090610"/>
            <a:ext cx="391625" cy="248492"/>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grpSp>
        <p:nvGrpSpPr>
          <p:cNvPr id="2" name="组合 1"/>
          <p:cNvGrpSpPr/>
          <p:nvPr/>
        </p:nvGrpSpPr>
        <p:grpSpPr>
          <a:xfrm>
            <a:off x="696826" y="5042010"/>
            <a:ext cx="7805874" cy="1493389"/>
            <a:chOff x="696826" y="5042010"/>
            <a:chExt cx="7805874" cy="1493389"/>
          </a:xfrm>
        </p:grpSpPr>
        <p:cxnSp>
          <p:nvCxnSpPr>
            <p:cNvPr id="133" name="直接箭头连接符 132"/>
            <p:cNvCxnSpPr/>
            <p:nvPr/>
          </p:nvCxnSpPr>
          <p:spPr bwMode="auto">
            <a:xfrm>
              <a:off x="1575371" y="5982941"/>
              <a:ext cx="5680656" cy="5644"/>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mc:AlternateContent xmlns:mc="http://schemas.openxmlformats.org/markup-compatibility/2006" xmlns:a14="http://schemas.microsoft.com/office/drawing/2010/main">
          <mc:Choice Requires="a14">
            <p:sp>
              <p:nvSpPr>
                <p:cNvPr id="134" name="矩形 133"/>
                <p:cNvSpPr/>
                <p:nvPr/>
              </p:nvSpPr>
              <p:spPr>
                <a:xfrm>
                  <a:off x="3558868" y="5063819"/>
                  <a:ext cx="1473992" cy="707886"/>
                </a:xfrm>
                <a:prstGeom prst="rect">
                  <a:avLst/>
                </a:prstGeom>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14:m>
                    <m:oMathPara xmlns:m="http://schemas.openxmlformats.org/officeDocument/2006/math">
                      <m:oMathParaPr>
                        <m:jc m:val="centerGroup"/>
                      </m:oMathParaPr>
                      <m:oMath xmlns:m="http://schemas.openxmlformats.org/officeDocument/2006/math">
                        <m:sSup>
                          <m:sSupPr>
                            <m:ctrlPr>
                              <a:rPr kumimoji="0" lang="en-US" altLang="zh-CN" sz="2200" b="0" i="1" u="none" strike="noStrike" kern="1200" cap="none" spc="0" normalizeH="0" baseline="0" noProof="0" smtClean="0">
                                <a:ln>
                                  <a:noFill/>
                                </a:ln>
                                <a:solidFill>
                                  <a:srgbClr val="0000CC"/>
                                </a:solidFill>
                                <a:effectLst/>
                                <a:uLnTx/>
                                <a:uFillTx/>
                                <a:latin typeface="Cambria Math" panose="02040503050406030204" pitchFamily="18" charset="0"/>
                                <a:ea typeface="宋体" pitchFamily="2" charset="-122"/>
                                <a:cs typeface="+mn-cs"/>
                              </a:rPr>
                            </m:ctrlPr>
                          </m:sSupPr>
                          <m:e>
                            <m:r>
                              <a:rPr kumimoji="0" lang="en-US" altLang="zh-CN" sz="2200" b="0" i="1" u="none" strike="noStrike" kern="1200" cap="none" spc="0" normalizeH="0" baseline="0" noProof="0">
                                <a:ln>
                                  <a:noFill/>
                                </a:ln>
                                <a:solidFill>
                                  <a:srgbClr val="0000CC"/>
                                </a:solidFill>
                                <a:effectLst/>
                                <a:uLnTx/>
                                <a:uFillTx/>
                                <a:latin typeface="Cambria Math" panose="02040503050406030204" pitchFamily="18" charset="0"/>
                                <a:ea typeface="宋体" pitchFamily="2" charset="-122"/>
                                <a:cs typeface="+mn-cs"/>
                              </a:rPr>
                              <m:t>𝑡</m:t>
                            </m:r>
                          </m:e>
                          <m:sup>
                            <m:r>
                              <a:rPr kumimoji="0" lang="en-US" altLang="zh-CN" sz="2200" b="0" i="1" u="none" strike="noStrike" kern="1200" cap="none" spc="0" normalizeH="0" baseline="0" noProof="0" smtClean="0">
                                <a:ln>
                                  <a:noFill/>
                                </a:ln>
                                <a:solidFill>
                                  <a:srgbClr val="0000CC"/>
                                </a:solidFill>
                                <a:effectLst/>
                                <a:uLnTx/>
                                <a:uFillTx/>
                                <a:latin typeface="Cambria Math" panose="02040503050406030204" pitchFamily="18" charset="0"/>
                                <a:ea typeface="宋体" pitchFamily="2" charset="-122"/>
                                <a:cs typeface="+mn-cs"/>
                              </a:rPr>
                              <m:t> </m:t>
                            </m:r>
                          </m:sup>
                        </m:sSup>
                        <m:r>
                          <a:rPr kumimoji="0" lang="en-US" altLang="zh-CN" sz="2200" b="0" i="1" u="none" strike="noStrike" kern="1200" cap="none" spc="0" normalizeH="0" baseline="0" noProof="0">
                            <a:ln>
                              <a:noFill/>
                            </a:ln>
                            <a:solidFill>
                              <a:srgbClr val="0000CC"/>
                            </a:solidFill>
                            <a:effectLst/>
                            <a:uLnTx/>
                            <a:uFillTx/>
                            <a:latin typeface="Cambria Math" panose="02040503050406030204" pitchFamily="18" charset="0"/>
                            <a:ea typeface="宋体" pitchFamily="2" charset="-122"/>
                            <a:cs typeface="+mn-cs"/>
                          </a:rPr>
                          <m:t>/</m:t>
                        </m:r>
                        <m:sSup>
                          <m:sSupPr>
                            <m:ctrlPr>
                              <a:rPr kumimoji="0" lang="en-US" altLang="zh-CN" sz="2200" b="0" i="1" u="none" strike="noStrike" kern="1200" cap="none" spc="0" normalizeH="0" baseline="0" noProof="0" smtClean="0">
                                <a:ln>
                                  <a:noFill/>
                                </a:ln>
                                <a:solidFill>
                                  <a:srgbClr val="0000CC"/>
                                </a:solidFill>
                                <a:effectLst/>
                                <a:uLnTx/>
                                <a:uFillTx/>
                                <a:latin typeface="Cambria Math" panose="02040503050406030204" pitchFamily="18" charset="0"/>
                                <a:ea typeface="宋体" pitchFamily="2" charset="-122"/>
                                <a:cs typeface="+mn-cs"/>
                              </a:rPr>
                            </m:ctrlPr>
                          </m:sSupPr>
                          <m:e>
                            <m:r>
                              <a:rPr kumimoji="0" lang="en-US" altLang="zh-CN" sz="2200" b="0" i="1" u="none" strike="noStrike" kern="1200" cap="none" spc="0" normalizeH="0" baseline="0" noProof="0">
                                <a:ln>
                                  <a:noFill/>
                                </a:ln>
                                <a:solidFill>
                                  <a:srgbClr val="0000CC"/>
                                </a:solidFill>
                                <a:effectLst/>
                                <a:uLnTx/>
                                <a:uFillTx/>
                                <a:latin typeface="Cambria Math" panose="02040503050406030204" pitchFamily="18" charset="0"/>
                                <a:ea typeface="宋体" pitchFamily="2" charset="-122"/>
                                <a:cs typeface="+mn-cs"/>
                              </a:rPr>
                              <m:t>𝑈</m:t>
                            </m:r>
                            <m:r>
                              <a:rPr kumimoji="0" lang="en-US" altLang="zh-CN" sz="2200" b="0" i="1" u="none" strike="noStrike" kern="1200" cap="none" spc="0" normalizeH="0" baseline="0" noProof="0" smtClean="0">
                                <a:ln>
                                  <a:noFill/>
                                </a:ln>
                                <a:solidFill>
                                  <a:srgbClr val="0000CC"/>
                                </a:solidFill>
                                <a:effectLst/>
                                <a:uLnTx/>
                                <a:uFillTx/>
                                <a:latin typeface="Cambria Math" panose="02040503050406030204" pitchFamily="18" charset="0"/>
                                <a:ea typeface="宋体" pitchFamily="2" charset="-122"/>
                                <a:cs typeface="+mn-cs"/>
                              </a:rPr>
                              <m:t>=0</m:t>
                            </m:r>
                          </m:e>
                          <m:sup>
                            <m:eqArr>
                              <m:eqArrPr>
                                <m:ctrlPr>
                                  <a:rPr kumimoji="0" lang="en-US" altLang="zh-CN" sz="2200" b="0" i="1" u="none" strike="noStrike" kern="1200" cap="none" spc="0" normalizeH="0" baseline="0" noProof="0" smtClean="0">
                                    <a:ln>
                                      <a:noFill/>
                                    </a:ln>
                                    <a:solidFill>
                                      <a:srgbClr val="0000CC"/>
                                    </a:solidFill>
                                    <a:effectLst/>
                                    <a:uLnTx/>
                                    <a:uFillTx/>
                                    <a:latin typeface="Cambria Math" panose="02040503050406030204" pitchFamily="18" charset="0"/>
                                    <a:ea typeface="宋体" pitchFamily="2" charset="-122"/>
                                    <a:cs typeface="+mn-cs"/>
                                  </a:rPr>
                                </m:ctrlPr>
                              </m:eqArrPr>
                              <m:e>
                                <m:r>
                                  <a:rPr kumimoji="0" lang="en-US" altLang="zh-CN" sz="2200" b="0" i="1" u="none" strike="noStrike" kern="1200" cap="none" spc="0" normalizeH="0" baseline="0" noProof="0" smtClean="0">
                                    <a:ln>
                                      <a:noFill/>
                                    </a:ln>
                                    <a:solidFill>
                                      <a:srgbClr val="0000CC"/>
                                    </a:solidFill>
                                    <a:effectLst/>
                                    <a:uLnTx/>
                                    <a:uFillTx/>
                                    <a:latin typeface="Cambria Math" panose="02040503050406030204" pitchFamily="18" charset="0"/>
                                    <a:ea typeface="宋体" pitchFamily="2" charset="-122"/>
                                    <a:cs typeface="+mn-cs"/>
                                  </a:rPr>
                                  <m:t> </m:t>
                                </m:r>
                              </m:e>
                              <m:e>
                                <m:r>
                                  <a:rPr kumimoji="0" lang="en-US" altLang="zh-CN" sz="2200" b="0" i="1" u="none" strike="noStrike" kern="1200" cap="none" spc="0" normalizeH="0" baseline="0" noProof="0" smtClean="0">
                                    <a:ln>
                                      <a:noFill/>
                                    </a:ln>
                                    <a:solidFill>
                                      <a:srgbClr val="0000CC"/>
                                    </a:solidFill>
                                    <a:effectLst/>
                                    <a:uLnTx/>
                                    <a:uFillTx/>
                                    <a:latin typeface="Cambria Math" panose="02040503050406030204" pitchFamily="18" charset="0"/>
                                    <a:ea typeface="宋体" pitchFamily="2" charset="-122"/>
                                    <a:cs typeface="+mn-cs"/>
                                  </a:rPr>
                                  <m:t>   </m:t>
                                </m:r>
                              </m:e>
                            </m:eqArr>
                          </m:sup>
                        </m:sSup>
                      </m:oMath>
                    </m:oMathPara>
                  </a14:m>
                  <a:endParaRPr kumimoji="0" lang="en-US" altLang="zh-CN" sz="1800" b="0" i="0" u="none" strike="noStrike" kern="1200" cap="none" spc="0" normalizeH="0" baseline="0" noProof="0" dirty="0" smtClean="0">
                    <a:ln>
                      <a:noFill/>
                    </a:ln>
                    <a:solidFill>
                      <a:srgbClr val="0000CC"/>
                    </a:solidFill>
                    <a:effectLst/>
                    <a:uLnTx/>
                    <a:uFillTx/>
                    <a:latin typeface="Tahoma" pitchFamily="34"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800" b="0" i="0" u="none" strike="noStrike" kern="1200" cap="none" spc="0" normalizeH="0" baseline="0" noProof="0" dirty="0" smtClean="0">
                      <a:ln>
                        <a:noFill/>
                      </a:ln>
                      <a:solidFill>
                        <a:srgbClr val="0000CC"/>
                      </a:solidFill>
                      <a:effectLst/>
                      <a:uLnTx/>
                      <a:uFillTx/>
                      <a:latin typeface="Tahoma" pitchFamily="34" charset="0"/>
                      <a:ea typeface="+mn-ea"/>
                      <a:cs typeface="+mn-cs"/>
                    </a:rPr>
                    <a:t>Heisenberg</a:t>
                  </a:r>
                </a:p>
              </p:txBody>
            </p:sp>
          </mc:Choice>
          <mc:Fallback xmlns="">
            <p:sp>
              <p:nvSpPr>
                <p:cNvPr id="134" name="矩形 133"/>
                <p:cNvSpPr>
                  <a:spLocks noRot="1" noChangeAspect="1" noMove="1" noResize="1" noEditPoints="1" noAdjustHandles="1" noChangeArrowheads="1" noChangeShapeType="1" noTextEdit="1"/>
                </p:cNvSpPr>
                <p:nvPr/>
              </p:nvSpPr>
              <p:spPr>
                <a:xfrm>
                  <a:off x="3558868" y="5063819"/>
                  <a:ext cx="1473992" cy="707886"/>
                </a:xfrm>
                <a:prstGeom prst="rect">
                  <a:avLst/>
                </a:prstGeom>
                <a:blipFill>
                  <a:blip r:embed="rId5"/>
                  <a:stretch>
                    <a:fillRect l="-2066" b="-12931"/>
                  </a:stretch>
                </a:blipFill>
              </p:spPr>
              <p:txBody>
                <a:bodyPr/>
                <a:lstStyle/>
                <a:p>
                  <a:r>
                    <a:rPr lang="zh-CN" altLang="en-US">
                      <a:noFill/>
                    </a:rPr>
                    <a:t> </a:t>
                  </a:r>
                </a:p>
              </p:txBody>
            </p:sp>
          </mc:Fallback>
        </mc:AlternateContent>
        <p:sp>
          <p:nvSpPr>
            <p:cNvPr id="136" name="Oval 92"/>
            <p:cNvSpPr>
              <a:spLocks noChangeArrowheads="1"/>
            </p:cNvSpPr>
            <p:nvPr/>
          </p:nvSpPr>
          <p:spPr bwMode="auto">
            <a:xfrm>
              <a:off x="4093631" y="5913717"/>
              <a:ext cx="153312" cy="154490"/>
            </a:xfrm>
            <a:prstGeom prst="ellipse">
              <a:avLst/>
            </a:prstGeom>
            <a:solidFill>
              <a:schemeClr val="tx1"/>
            </a:solidFill>
            <a:ln w="9525" algn="ctr">
              <a:solidFill>
                <a:schemeClr val="tx1"/>
              </a:solidFill>
              <a:round/>
              <a:headEnd/>
              <a:tailEnd/>
            </a:ln>
          </p:spPr>
          <p:txBody>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zh-CN" sz="2200" b="0" i="0" u="none" strike="noStrike" kern="1200" cap="none" spc="0" normalizeH="0" baseline="0" noProof="0">
                <a:ln>
                  <a:noFill/>
                </a:ln>
                <a:solidFill>
                  <a:srgbClr val="0000CC"/>
                </a:solidFill>
                <a:effectLst/>
                <a:uLnTx/>
                <a:uFillTx/>
                <a:latin typeface="Tahoma" pitchFamily="34" charset="0"/>
                <a:ea typeface="+mn-ea"/>
                <a:cs typeface="+mn-cs"/>
              </a:endParaRPr>
            </a:p>
          </p:txBody>
        </p:sp>
        <p:grpSp>
          <p:nvGrpSpPr>
            <p:cNvPr id="140" name="组合 139"/>
            <p:cNvGrpSpPr/>
            <p:nvPr/>
          </p:nvGrpSpPr>
          <p:grpSpPr>
            <a:xfrm>
              <a:off x="4622362" y="5903292"/>
              <a:ext cx="165008" cy="200816"/>
              <a:chOff x="990460" y="5358245"/>
              <a:chExt cx="165008" cy="200816"/>
            </a:xfrm>
          </p:grpSpPr>
          <p:cxnSp>
            <p:nvCxnSpPr>
              <p:cNvPr id="137" name="直接连接符 136"/>
              <p:cNvCxnSpPr/>
              <p:nvPr/>
            </p:nvCxnSpPr>
            <p:spPr bwMode="auto">
              <a:xfrm flipH="1">
                <a:off x="990460" y="5358245"/>
                <a:ext cx="163495" cy="200816"/>
              </a:xfrm>
              <a:prstGeom prst="line">
                <a:avLst/>
              </a:prstGeom>
              <a:ln>
                <a:solidFill>
                  <a:srgbClr val="FF0000"/>
                </a:solidFill>
                <a:headEnd type="none" w="med" len="med"/>
                <a:tailEnd type="none" w="med" len="med"/>
              </a:ln>
            </p:spPr>
            <p:style>
              <a:lnRef idx="3">
                <a:schemeClr val="dk1"/>
              </a:lnRef>
              <a:fillRef idx="0">
                <a:schemeClr val="dk1"/>
              </a:fillRef>
              <a:effectRef idx="2">
                <a:schemeClr val="dk1"/>
              </a:effectRef>
              <a:fontRef idx="minor">
                <a:schemeClr val="tx1"/>
              </a:fontRef>
            </p:style>
          </p:cxnSp>
          <p:cxnSp>
            <p:nvCxnSpPr>
              <p:cNvPr id="139" name="直接连接符 138"/>
              <p:cNvCxnSpPr/>
              <p:nvPr/>
            </p:nvCxnSpPr>
            <p:spPr bwMode="auto">
              <a:xfrm>
                <a:off x="991973" y="5371595"/>
                <a:ext cx="163495" cy="174115"/>
              </a:xfrm>
              <a:prstGeom prst="line">
                <a:avLst/>
              </a:prstGeom>
              <a:ln>
                <a:solidFill>
                  <a:srgbClr val="FF0000"/>
                </a:solidFill>
                <a:headEnd type="none" w="med" len="med"/>
                <a:tailEnd type="none" w="med" len="med"/>
              </a:ln>
            </p:spPr>
            <p:style>
              <a:lnRef idx="3">
                <a:schemeClr val="dk1"/>
              </a:lnRef>
              <a:fillRef idx="0">
                <a:schemeClr val="dk1"/>
              </a:fillRef>
              <a:effectRef idx="2">
                <a:schemeClr val="dk1"/>
              </a:effectRef>
              <a:fontRef idx="minor">
                <a:schemeClr val="tx1"/>
              </a:fontRef>
            </p:style>
          </p:cxnSp>
        </p:grpSp>
        <mc:AlternateContent xmlns:mc="http://schemas.openxmlformats.org/markup-compatibility/2006" xmlns:a14="http://schemas.microsoft.com/office/drawing/2010/main">
          <mc:Choice Requires="a14">
            <p:sp>
              <p:nvSpPr>
                <p:cNvPr id="142" name="Rectangle 123"/>
                <p:cNvSpPr>
                  <a:spLocks noChangeArrowheads="1"/>
                </p:cNvSpPr>
                <p:nvPr/>
              </p:nvSpPr>
              <p:spPr bwMode="auto">
                <a:xfrm>
                  <a:off x="6862910" y="5132664"/>
                  <a:ext cx="1639790" cy="43088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CN" sz="2200" b="0" i="0" u="none" strike="noStrike" kern="1200" cap="none" spc="0" normalizeH="0" baseline="0" noProof="0" dirty="0" smtClean="0">
                      <a:ln>
                        <a:noFill/>
                      </a:ln>
                      <a:solidFill>
                        <a:srgbClr val="0000CC"/>
                      </a:solidFill>
                      <a:effectLst/>
                      <a:uLnTx/>
                      <a:uFillTx/>
                      <a:latin typeface="Tahoma" pitchFamily="34" charset="0"/>
                      <a:ea typeface="宋体" pitchFamily="2" charset="-122"/>
                      <a:cs typeface="+mn-cs"/>
                    </a:rPr>
                    <a:t> </a:t>
                  </a:r>
                  <a14:m>
                    <m:oMath xmlns:m="http://schemas.openxmlformats.org/officeDocument/2006/math">
                      <m:sSup>
                        <m:sSupPr>
                          <m:ctrlPr>
                            <a:rPr kumimoji="0" lang="en-US" altLang="zh-CN" sz="2200" b="0" i="1" u="none" strike="noStrike" kern="1200" cap="none" spc="0" normalizeH="0" baseline="0" noProof="0" smtClean="0">
                              <a:ln>
                                <a:noFill/>
                              </a:ln>
                              <a:solidFill>
                                <a:srgbClr val="0000CC"/>
                              </a:solidFill>
                              <a:effectLst/>
                              <a:uLnTx/>
                              <a:uFillTx/>
                              <a:latin typeface="Cambria Math" panose="02040503050406030204" pitchFamily="18" charset="0"/>
                              <a:ea typeface="宋体" pitchFamily="2" charset="-122"/>
                              <a:cs typeface="+mn-cs"/>
                            </a:rPr>
                          </m:ctrlPr>
                        </m:sSupPr>
                        <m:e>
                          <m:r>
                            <a:rPr kumimoji="0" lang="en-US" altLang="zh-CN" sz="2200" b="0" i="1" u="none" strike="noStrike" kern="1200" cap="none" spc="0" normalizeH="0" baseline="0" noProof="0" smtClean="0">
                              <a:ln>
                                <a:noFill/>
                              </a:ln>
                              <a:solidFill>
                                <a:srgbClr val="0000CC"/>
                              </a:solidFill>
                              <a:effectLst/>
                              <a:uLnTx/>
                              <a:uFillTx/>
                              <a:latin typeface="Cambria Math" panose="02040503050406030204" pitchFamily="18" charset="0"/>
                              <a:ea typeface="宋体" pitchFamily="2" charset="-122"/>
                              <a:cs typeface="+mn-cs"/>
                            </a:rPr>
                            <m:t>𝜋</m:t>
                          </m:r>
                        </m:e>
                        <m:sup>
                          <m:r>
                            <a:rPr kumimoji="0" lang="en-US" altLang="zh-CN" sz="2200" b="0" i="1" u="none" strike="noStrike" kern="1200" cap="none" spc="0" normalizeH="0" baseline="0" noProof="0" smtClean="0">
                              <a:ln>
                                <a:noFill/>
                              </a:ln>
                              <a:solidFill>
                                <a:srgbClr val="0000CC"/>
                              </a:solidFill>
                              <a:effectLst/>
                              <a:uLnTx/>
                              <a:uFillTx/>
                              <a:latin typeface="Cambria Math" panose="02040503050406030204" pitchFamily="18" charset="0"/>
                              <a:ea typeface="宋体" pitchFamily="2" charset="-122"/>
                              <a:cs typeface="+mn-cs"/>
                            </a:rPr>
                            <m:t> </m:t>
                          </m:r>
                        </m:sup>
                      </m:sSup>
                    </m:oMath>
                  </a14:m>
                  <a:r>
                    <a:rPr kumimoji="0" lang="en-US" altLang="zh-CN" sz="2200" b="0" i="0" u="none" strike="noStrike" kern="1200" cap="none" spc="0" normalizeH="0" baseline="0" noProof="0" dirty="0" smtClean="0">
                      <a:ln>
                        <a:noFill/>
                      </a:ln>
                      <a:solidFill>
                        <a:srgbClr val="0000CC"/>
                      </a:solidFill>
                      <a:effectLst/>
                      <a:uLnTx/>
                      <a:uFillTx/>
                      <a:latin typeface="Tahoma" pitchFamily="34" charset="0"/>
                      <a:ea typeface="宋体" pitchFamily="2" charset="-122"/>
                      <a:cs typeface="+mn-cs"/>
                    </a:rPr>
                    <a:t>- flux </a:t>
                  </a:r>
                  <a:endParaRPr kumimoji="0" lang="en-US" altLang="zh-CN" sz="2200" b="0" i="0" u="none" strike="noStrike" kern="1200" cap="none" spc="0" normalizeH="0" baseline="0" noProof="0" dirty="0">
                    <a:ln>
                      <a:noFill/>
                    </a:ln>
                    <a:solidFill>
                      <a:srgbClr val="0000CC"/>
                    </a:solidFill>
                    <a:effectLst/>
                    <a:uLnTx/>
                    <a:uFillTx/>
                    <a:latin typeface="Tahoma" pitchFamily="34" charset="0"/>
                    <a:ea typeface="宋体" pitchFamily="2" charset="-122"/>
                    <a:cs typeface="+mn-cs"/>
                  </a:endParaRPr>
                </a:p>
              </p:txBody>
            </p:sp>
          </mc:Choice>
          <mc:Fallback xmlns="">
            <p:sp>
              <p:nvSpPr>
                <p:cNvPr id="142" name="Rectangle 123"/>
                <p:cNvSpPr>
                  <a:spLocks noRot="1" noChangeAspect="1" noMove="1" noResize="1" noEditPoints="1" noAdjustHandles="1" noChangeArrowheads="1" noChangeShapeType="1" noTextEdit="1"/>
                </p:cNvSpPr>
                <p:nvPr/>
              </p:nvSpPr>
              <p:spPr bwMode="auto">
                <a:xfrm>
                  <a:off x="6862910" y="5132664"/>
                  <a:ext cx="1639790" cy="430887"/>
                </a:xfrm>
                <a:prstGeom prst="rect">
                  <a:avLst/>
                </a:prstGeom>
                <a:blipFill>
                  <a:blip r:embed="rId6"/>
                  <a:stretch>
                    <a:fillRect t="-9859" b="-26761"/>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a:noFill/>
                    </a:rPr>
                    <a:t> </a:t>
                  </a:r>
                </a:p>
              </p:txBody>
            </p:sp>
          </mc:Fallback>
        </mc:AlternateContent>
        <p:sp>
          <p:nvSpPr>
            <p:cNvPr id="143" name="Rectangle 123"/>
            <p:cNvSpPr>
              <a:spLocks noChangeArrowheads="1"/>
            </p:cNvSpPr>
            <p:nvPr/>
          </p:nvSpPr>
          <p:spPr bwMode="auto">
            <a:xfrm>
              <a:off x="5442703" y="6044888"/>
              <a:ext cx="163979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CN" sz="2200" b="0" i="0" u="none" strike="noStrike" kern="1200" cap="none" spc="0" normalizeH="0" baseline="0" noProof="0" dirty="0" smtClean="0">
                  <a:ln>
                    <a:noFill/>
                  </a:ln>
                  <a:solidFill>
                    <a:srgbClr val="0000CC"/>
                  </a:solidFill>
                  <a:effectLst/>
                  <a:uLnTx/>
                  <a:uFillTx/>
                  <a:latin typeface="Tahoma" pitchFamily="34" charset="0"/>
                  <a:ea typeface="宋体" pitchFamily="2" charset="-122"/>
                  <a:cs typeface="+mn-cs"/>
                </a:rPr>
                <a:t> VBS </a:t>
              </a:r>
              <a:endParaRPr kumimoji="0" lang="en-US" altLang="zh-CN" sz="2200" b="0" i="0" u="none" strike="noStrike" kern="1200" cap="none" spc="0" normalizeH="0" baseline="0" noProof="0" dirty="0">
                <a:ln>
                  <a:noFill/>
                </a:ln>
                <a:solidFill>
                  <a:srgbClr val="0000CC"/>
                </a:solidFill>
                <a:effectLst/>
                <a:uLnTx/>
                <a:uFillTx/>
                <a:latin typeface="Tahoma" pitchFamily="34" charset="0"/>
                <a:ea typeface="宋体" pitchFamily="2" charset="-122"/>
                <a:cs typeface="+mn-cs"/>
              </a:endParaRPr>
            </a:p>
          </p:txBody>
        </p:sp>
        <p:sp>
          <p:nvSpPr>
            <p:cNvPr id="144" name="Rectangle 123"/>
            <p:cNvSpPr>
              <a:spLocks noChangeArrowheads="1"/>
            </p:cNvSpPr>
            <p:nvPr/>
          </p:nvSpPr>
          <p:spPr bwMode="auto">
            <a:xfrm>
              <a:off x="2369455" y="6104512"/>
              <a:ext cx="1083425"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CN" sz="2200" b="0" i="0" u="none" strike="noStrike" kern="1200" cap="none" spc="0" normalizeH="0" baseline="0" noProof="0" dirty="0" smtClean="0">
                  <a:ln>
                    <a:noFill/>
                  </a:ln>
                  <a:solidFill>
                    <a:srgbClr val="0000CC"/>
                  </a:solidFill>
                  <a:effectLst/>
                  <a:uLnTx/>
                  <a:uFillTx/>
                  <a:latin typeface="Tahoma" pitchFamily="34" charset="0"/>
                  <a:ea typeface="宋体" pitchFamily="2" charset="-122"/>
                  <a:cs typeface="+mn-cs"/>
                </a:rPr>
                <a:t> AFM </a:t>
              </a:r>
              <a:endParaRPr kumimoji="0" lang="en-US" altLang="zh-CN" sz="2200" b="0" i="0" u="none" strike="noStrike" kern="1200" cap="none" spc="0" normalizeH="0" baseline="0" noProof="0" dirty="0">
                <a:ln>
                  <a:noFill/>
                </a:ln>
                <a:solidFill>
                  <a:srgbClr val="0000CC"/>
                </a:solidFill>
                <a:effectLst/>
                <a:uLnTx/>
                <a:uFillTx/>
                <a:latin typeface="Tahoma" pitchFamily="34" charset="0"/>
                <a:ea typeface="宋体" pitchFamily="2" charset="-122"/>
                <a:cs typeface="+mn-cs"/>
              </a:endParaRPr>
            </a:p>
          </p:txBody>
        </p:sp>
        <mc:AlternateContent xmlns:mc="http://schemas.openxmlformats.org/markup-compatibility/2006" xmlns:a14="http://schemas.microsoft.com/office/drawing/2010/main">
          <mc:Choice Requires="a14">
            <p:sp>
              <p:nvSpPr>
                <p:cNvPr id="154" name="Rectangle 123"/>
                <p:cNvSpPr>
                  <a:spLocks noChangeArrowheads="1"/>
                </p:cNvSpPr>
                <p:nvPr/>
              </p:nvSpPr>
              <p:spPr bwMode="auto">
                <a:xfrm>
                  <a:off x="696826" y="5042010"/>
                  <a:ext cx="1639790" cy="43088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CN" sz="2200" b="0" i="0" u="none" strike="noStrike" kern="1200" cap="none" spc="0" normalizeH="0" baseline="0" noProof="0" dirty="0" smtClean="0">
                      <a:ln>
                        <a:noFill/>
                      </a:ln>
                      <a:solidFill>
                        <a:srgbClr val="0000CC"/>
                      </a:solidFill>
                      <a:effectLst/>
                      <a:uLnTx/>
                      <a:uFillTx/>
                      <a:latin typeface="Tahoma" pitchFamily="34" charset="0"/>
                      <a:ea typeface="宋体" pitchFamily="2" charset="-122"/>
                      <a:cs typeface="+mn-cs"/>
                    </a:rPr>
                    <a:t> </a:t>
                  </a:r>
                  <a14:m>
                    <m:oMath xmlns:m="http://schemas.openxmlformats.org/officeDocument/2006/math">
                      <m:sSup>
                        <m:sSupPr>
                          <m:ctrlPr>
                            <a:rPr kumimoji="0" lang="en-US" altLang="zh-CN" sz="2200" b="0" i="1" u="none" strike="noStrike" kern="1200" cap="none" spc="0" normalizeH="0" baseline="0" noProof="0" smtClean="0">
                              <a:ln>
                                <a:noFill/>
                              </a:ln>
                              <a:solidFill>
                                <a:srgbClr val="0000CC"/>
                              </a:solidFill>
                              <a:effectLst/>
                              <a:uLnTx/>
                              <a:uFillTx/>
                              <a:latin typeface="Cambria Math" panose="02040503050406030204" pitchFamily="18" charset="0"/>
                              <a:ea typeface="宋体" pitchFamily="2" charset="-122"/>
                              <a:cs typeface="+mn-cs"/>
                            </a:rPr>
                          </m:ctrlPr>
                        </m:sSupPr>
                        <m:e>
                          <m:r>
                            <a:rPr kumimoji="0" lang="en-US" altLang="zh-CN" sz="2200" b="0" i="1" u="none" strike="noStrike" kern="1200" cap="none" spc="0" normalizeH="0" baseline="0" noProof="0" smtClean="0">
                              <a:ln>
                                <a:noFill/>
                              </a:ln>
                              <a:solidFill>
                                <a:srgbClr val="0000CC"/>
                              </a:solidFill>
                              <a:effectLst/>
                              <a:uLnTx/>
                              <a:uFillTx/>
                              <a:latin typeface="Cambria Math" panose="02040503050406030204" pitchFamily="18" charset="0"/>
                              <a:ea typeface="宋体" pitchFamily="2" charset="-122"/>
                              <a:cs typeface="+mn-cs"/>
                            </a:rPr>
                            <m:t>0</m:t>
                          </m:r>
                        </m:e>
                        <m:sup>
                          <m:r>
                            <a:rPr kumimoji="0" lang="en-US" altLang="zh-CN" sz="2200" b="0" i="1" u="none" strike="noStrike" kern="1200" cap="none" spc="0" normalizeH="0" baseline="0" noProof="0" smtClean="0">
                              <a:ln>
                                <a:noFill/>
                              </a:ln>
                              <a:solidFill>
                                <a:srgbClr val="0000CC"/>
                              </a:solidFill>
                              <a:effectLst/>
                              <a:uLnTx/>
                              <a:uFillTx/>
                              <a:latin typeface="Cambria Math" panose="02040503050406030204" pitchFamily="18" charset="0"/>
                              <a:ea typeface="宋体" pitchFamily="2" charset="-122"/>
                              <a:cs typeface="+mn-cs"/>
                            </a:rPr>
                            <m:t> </m:t>
                          </m:r>
                        </m:sup>
                      </m:sSup>
                    </m:oMath>
                  </a14:m>
                  <a:r>
                    <a:rPr kumimoji="0" lang="en-US" altLang="zh-CN" sz="2200" b="0" i="0" u="none" strike="noStrike" kern="1200" cap="none" spc="0" normalizeH="0" baseline="0" noProof="0" dirty="0" smtClean="0">
                      <a:ln>
                        <a:noFill/>
                      </a:ln>
                      <a:solidFill>
                        <a:srgbClr val="0000CC"/>
                      </a:solidFill>
                      <a:effectLst/>
                      <a:uLnTx/>
                      <a:uFillTx/>
                      <a:latin typeface="Tahoma" pitchFamily="34" charset="0"/>
                      <a:ea typeface="宋体" pitchFamily="2" charset="-122"/>
                      <a:cs typeface="+mn-cs"/>
                    </a:rPr>
                    <a:t>- flux </a:t>
                  </a:r>
                  <a:endParaRPr kumimoji="0" lang="en-US" altLang="zh-CN" sz="2200" b="0" i="0" u="none" strike="noStrike" kern="1200" cap="none" spc="0" normalizeH="0" baseline="0" noProof="0" dirty="0">
                    <a:ln>
                      <a:noFill/>
                    </a:ln>
                    <a:solidFill>
                      <a:srgbClr val="0000CC"/>
                    </a:solidFill>
                    <a:effectLst/>
                    <a:uLnTx/>
                    <a:uFillTx/>
                    <a:latin typeface="Tahoma" pitchFamily="34" charset="0"/>
                    <a:ea typeface="宋体" pitchFamily="2" charset="-122"/>
                    <a:cs typeface="+mn-cs"/>
                  </a:endParaRPr>
                </a:p>
              </p:txBody>
            </p:sp>
          </mc:Choice>
          <mc:Fallback xmlns="">
            <p:sp>
              <p:nvSpPr>
                <p:cNvPr id="154" name="Rectangle 123"/>
                <p:cNvSpPr>
                  <a:spLocks noRot="1" noChangeAspect="1" noMove="1" noResize="1" noEditPoints="1" noAdjustHandles="1" noChangeArrowheads="1" noChangeShapeType="1" noTextEdit="1"/>
                </p:cNvSpPr>
                <p:nvPr/>
              </p:nvSpPr>
              <p:spPr bwMode="auto">
                <a:xfrm>
                  <a:off x="696826" y="5042010"/>
                  <a:ext cx="1639790" cy="430887"/>
                </a:xfrm>
                <a:prstGeom prst="rect">
                  <a:avLst/>
                </a:prstGeom>
                <a:blipFill>
                  <a:blip r:embed="rId7"/>
                  <a:stretch>
                    <a:fillRect t="-9859" b="-28169"/>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23" name="矩形 122"/>
                <p:cNvSpPr/>
                <p:nvPr/>
              </p:nvSpPr>
              <p:spPr>
                <a:xfrm>
                  <a:off x="5542853" y="5399430"/>
                  <a:ext cx="1473992" cy="430887"/>
                </a:xfrm>
                <a:prstGeom prst="rect">
                  <a:avLst/>
                </a:prstGeom>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14:m>
                    <m:oMathPara xmlns:m="http://schemas.openxmlformats.org/officeDocument/2006/math">
                      <m:oMathParaPr>
                        <m:jc m:val="centerGroup"/>
                      </m:oMathParaPr>
                      <m:oMath xmlns:m="http://schemas.openxmlformats.org/officeDocument/2006/math">
                        <m:sSup>
                          <m:sSupPr>
                            <m:ctrlPr>
                              <a:rPr kumimoji="0" lang="en-US" altLang="zh-CN" sz="2200" b="0" i="1" u="none" strike="noStrike" kern="1200" cap="none" spc="0" normalizeH="0" baseline="0" noProof="0" smtClean="0">
                                <a:ln>
                                  <a:noFill/>
                                </a:ln>
                                <a:solidFill>
                                  <a:srgbClr val="0000CC"/>
                                </a:solidFill>
                                <a:effectLst/>
                                <a:uLnTx/>
                                <a:uFillTx/>
                                <a:latin typeface="Cambria Math" panose="02040503050406030204" pitchFamily="18" charset="0"/>
                                <a:ea typeface="宋体" pitchFamily="2" charset="-122"/>
                                <a:cs typeface="+mn-cs"/>
                              </a:rPr>
                            </m:ctrlPr>
                          </m:sSupPr>
                          <m:e>
                            <m:r>
                              <a:rPr kumimoji="0" lang="en-US" altLang="zh-CN" sz="2200" b="0" i="1" u="none" strike="noStrike" kern="1200" cap="none" spc="0" normalizeH="0" baseline="0" noProof="0" smtClean="0">
                                <a:ln>
                                  <a:noFill/>
                                </a:ln>
                                <a:solidFill>
                                  <a:srgbClr val="0000CC"/>
                                </a:solidFill>
                                <a:effectLst/>
                                <a:uLnTx/>
                                <a:uFillTx/>
                                <a:latin typeface="Cambria Math" panose="02040503050406030204" pitchFamily="18" charset="0"/>
                                <a:ea typeface="宋体" pitchFamily="2" charset="-122"/>
                                <a:cs typeface="+mn-cs"/>
                              </a:rPr>
                              <m:t>∞←</m:t>
                            </m:r>
                            <m:r>
                              <a:rPr kumimoji="0" lang="en-US" altLang="zh-CN" sz="2200" b="0" i="1" u="none" strike="noStrike" kern="1200" cap="none" spc="0" normalizeH="0" baseline="0" noProof="0" smtClean="0">
                                <a:ln>
                                  <a:noFill/>
                                </a:ln>
                                <a:solidFill>
                                  <a:srgbClr val="0000CC"/>
                                </a:solidFill>
                                <a:effectLst/>
                                <a:uLnTx/>
                                <a:uFillTx/>
                                <a:latin typeface="Cambria Math" panose="02040503050406030204" pitchFamily="18" charset="0"/>
                                <a:ea typeface="宋体" pitchFamily="2" charset="-122"/>
                                <a:cs typeface="+mn-cs"/>
                              </a:rPr>
                              <m:t>𝑈</m:t>
                            </m:r>
                          </m:e>
                          <m:sup>
                            <m:eqArr>
                              <m:eqArrPr>
                                <m:ctrlPr>
                                  <a:rPr kumimoji="0" lang="en-US" altLang="zh-CN" sz="2200" b="0" i="1" u="none" strike="noStrike" kern="1200" cap="none" spc="0" normalizeH="0" baseline="0" noProof="0" smtClean="0">
                                    <a:ln>
                                      <a:noFill/>
                                    </a:ln>
                                    <a:solidFill>
                                      <a:srgbClr val="0000CC"/>
                                    </a:solidFill>
                                    <a:effectLst/>
                                    <a:uLnTx/>
                                    <a:uFillTx/>
                                    <a:latin typeface="Cambria Math" panose="02040503050406030204" pitchFamily="18" charset="0"/>
                                    <a:ea typeface="宋体" pitchFamily="2" charset="-122"/>
                                    <a:cs typeface="+mn-cs"/>
                                  </a:rPr>
                                </m:ctrlPr>
                              </m:eqArrPr>
                              <m:e>
                                <m:r>
                                  <a:rPr kumimoji="0" lang="en-US" altLang="zh-CN" sz="2200" b="0" i="1" u="none" strike="noStrike" kern="1200" cap="none" spc="0" normalizeH="0" baseline="0" noProof="0" smtClean="0">
                                    <a:ln>
                                      <a:noFill/>
                                    </a:ln>
                                    <a:solidFill>
                                      <a:srgbClr val="0000CC"/>
                                    </a:solidFill>
                                    <a:effectLst/>
                                    <a:uLnTx/>
                                    <a:uFillTx/>
                                    <a:latin typeface="Cambria Math" panose="02040503050406030204" pitchFamily="18" charset="0"/>
                                    <a:ea typeface="宋体" pitchFamily="2" charset="-122"/>
                                    <a:cs typeface="+mn-cs"/>
                                  </a:rPr>
                                  <m:t> </m:t>
                                </m:r>
                              </m:e>
                              <m:e>
                                <m:r>
                                  <a:rPr kumimoji="0" lang="en-US" altLang="zh-CN" sz="2200" b="0" i="1" u="none" strike="noStrike" kern="1200" cap="none" spc="0" normalizeH="0" baseline="0" noProof="0" smtClean="0">
                                    <a:ln>
                                      <a:noFill/>
                                    </a:ln>
                                    <a:solidFill>
                                      <a:srgbClr val="0000CC"/>
                                    </a:solidFill>
                                    <a:effectLst/>
                                    <a:uLnTx/>
                                    <a:uFillTx/>
                                    <a:latin typeface="Cambria Math" panose="02040503050406030204" pitchFamily="18" charset="0"/>
                                    <a:ea typeface="宋体" pitchFamily="2" charset="-122"/>
                                    <a:cs typeface="+mn-cs"/>
                                  </a:rPr>
                                  <m:t>   </m:t>
                                </m:r>
                              </m:e>
                            </m:eqArr>
                          </m:sup>
                        </m:sSup>
                      </m:oMath>
                    </m:oMathPara>
                  </a14:m>
                  <a:endParaRPr kumimoji="0" lang="en-US" altLang="zh-CN" sz="1800" b="0" i="0" u="none" strike="noStrike" kern="1200" cap="none" spc="0" normalizeH="0" baseline="0" noProof="0" dirty="0" smtClean="0">
                    <a:ln>
                      <a:noFill/>
                    </a:ln>
                    <a:solidFill>
                      <a:srgbClr val="0000CC"/>
                    </a:solidFill>
                    <a:effectLst/>
                    <a:uLnTx/>
                    <a:uFillTx/>
                    <a:latin typeface="Tahoma" pitchFamily="34" charset="0"/>
                    <a:ea typeface="+mn-ea"/>
                    <a:cs typeface="+mn-cs"/>
                  </a:endParaRPr>
                </a:p>
              </p:txBody>
            </p:sp>
          </mc:Choice>
          <mc:Fallback xmlns="">
            <p:sp>
              <p:nvSpPr>
                <p:cNvPr id="123" name="矩形 122"/>
                <p:cNvSpPr>
                  <a:spLocks noRot="1" noChangeAspect="1" noMove="1" noResize="1" noEditPoints="1" noAdjustHandles="1" noChangeArrowheads="1" noChangeShapeType="1" noTextEdit="1"/>
                </p:cNvSpPr>
                <p:nvPr/>
              </p:nvSpPr>
              <p:spPr>
                <a:xfrm>
                  <a:off x="5542853" y="5399430"/>
                  <a:ext cx="1473992" cy="430887"/>
                </a:xfrm>
                <a:prstGeom prst="rect">
                  <a:avLst/>
                </a:prstGeom>
                <a:blipFill>
                  <a:blip r:embed="rId8"/>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25" name="矩形 124"/>
                <p:cNvSpPr/>
                <p:nvPr/>
              </p:nvSpPr>
              <p:spPr>
                <a:xfrm>
                  <a:off x="1887980" y="5417620"/>
                  <a:ext cx="1473992" cy="430887"/>
                </a:xfrm>
                <a:prstGeom prst="rect">
                  <a:avLst/>
                </a:prstGeom>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14:m>
                    <m:oMathPara xmlns:m="http://schemas.openxmlformats.org/officeDocument/2006/math">
                      <m:oMathParaPr>
                        <m:jc m:val="centerGroup"/>
                      </m:oMathParaPr>
                      <m:oMath xmlns:m="http://schemas.openxmlformats.org/officeDocument/2006/math">
                        <m:sSup>
                          <m:sSupPr>
                            <m:ctrlPr>
                              <a:rPr kumimoji="0" lang="en-US" altLang="zh-CN" sz="2200" b="0" i="1" u="none" strike="noStrike" kern="1200" cap="none" spc="0" normalizeH="0" baseline="0" noProof="0" smtClean="0">
                                <a:ln>
                                  <a:noFill/>
                                </a:ln>
                                <a:solidFill>
                                  <a:srgbClr val="0000CC"/>
                                </a:solidFill>
                                <a:effectLst/>
                                <a:uLnTx/>
                                <a:uFillTx/>
                                <a:latin typeface="Cambria Math" panose="02040503050406030204" pitchFamily="18" charset="0"/>
                                <a:ea typeface="宋体" pitchFamily="2" charset="-122"/>
                                <a:cs typeface="+mn-cs"/>
                              </a:rPr>
                            </m:ctrlPr>
                          </m:sSupPr>
                          <m:e>
                            <m:r>
                              <a:rPr kumimoji="0" lang="en-US" altLang="zh-CN" sz="2200" b="0" i="1" u="none" strike="noStrike" kern="1200" cap="none" spc="0" normalizeH="0" baseline="0" noProof="0" smtClean="0">
                                <a:ln>
                                  <a:noFill/>
                                </a:ln>
                                <a:solidFill>
                                  <a:srgbClr val="0000CC"/>
                                </a:solidFill>
                                <a:effectLst/>
                                <a:uLnTx/>
                                <a:uFillTx/>
                                <a:latin typeface="Cambria Math" panose="02040503050406030204" pitchFamily="18" charset="0"/>
                                <a:ea typeface="宋体" pitchFamily="2" charset="-122"/>
                                <a:cs typeface="+mn-cs"/>
                              </a:rPr>
                              <m:t>𝑈</m:t>
                            </m:r>
                            <m:r>
                              <a:rPr kumimoji="0" lang="en-US" altLang="zh-CN" sz="2200" b="0" i="1" u="none" strike="noStrike" kern="1200" cap="none" spc="0" normalizeH="0" baseline="0" noProof="0" smtClean="0">
                                <a:ln>
                                  <a:noFill/>
                                </a:ln>
                                <a:solidFill>
                                  <a:srgbClr val="0000CC"/>
                                </a:solidFill>
                                <a:effectLst/>
                                <a:uLnTx/>
                                <a:uFillTx/>
                                <a:latin typeface="Cambria Math" panose="02040503050406030204" pitchFamily="18" charset="0"/>
                                <a:ea typeface="宋体" pitchFamily="2" charset="-122"/>
                                <a:cs typeface="+mn-cs"/>
                              </a:rPr>
                              <m:t>→∞</m:t>
                            </m:r>
                          </m:e>
                          <m:sup>
                            <m:eqArr>
                              <m:eqArrPr>
                                <m:ctrlPr>
                                  <a:rPr kumimoji="0" lang="en-US" altLang="zh-CN" sz="2200" b="0" i="1" u="none" strike="noStrike" kern="1200" cap="none" spc="0" normalizeH="0" baseline="0" noProof="0" smtClean="0">
                                    <a:ln>
                                      <a:noFill/>
                                    </a:ln>
                                    <a:solidFill>
                                      <a:srgbClr val="0000CC"/>
                                    </a:solidFill>
                                    <a:effectLst/>
                                    <a:uLnTx/>
                                    <a:uFillTx/>
                                    <a:latin typeface="Cambria Math" panose="02040503050406030204" pitchFamily="18" charset="0"/>
                                    <a:ea typeface="宋体" pitchFamily="2" charset="-122"/>
                                    <a:cs typeface="+mn-cs"/>
                                  </a:rPr>
                                </m:ctrlPr>
                              </m:eqArrPr>
                              <m:e>
                                <m:r>
                                  <a:rPr kumimoji="0" lang="en-US" altLang="zh-CN" sz="2200" b="0" i="1" u="none" strike="noStrike" kern="1200" cap="none" spc="0" normalizeH="0" baseline="0" noProof="0" smtClean="0">
                                    <a:ln>
                                      <a:noFill/>
                                    </a:ln>
                                    <a:solidFill>
                                      <a:srgbClr val="0000CC"/>
                                    </a:solidFill>
                                    <a:effectLst/>
                                    <a:uLnTx/>
                                    <a:uFillTx/>
                                    <a:latin typeface="Cambria Math" panose="02040503050406030204" pitchFamily="18" charset="0"/>
                                    <a:ea typeface="宋体" pitchFamily="2" charset="-122"/>
                                    <a:cs typeface="+mn-cs"/>
                                  </a:rPr>
                                  <m:t> </m:t>
                                </m:r>
                              </m:e>
                              <m:e>
                                <m:r>
                                  <a:rPr kumimoji="0" lang="en-US" altLang="zh-CN" sz="2200" b="0" i="1" u="none" strike="noStrike" kern="1200" cap="none" spc="0" normalizeH="0" baseline="0" noProof="0" smtClean="0">
                                    <a:ln>
                                      <a:noFill/>
                                    </a:ln>
                                    <a:solidFill>
                                      <a:srgbClr val="0000CC"/>
                                    </a:solidFill>
                                    <a:effectLst/>
                                    <a:uLnTx/>
                                    <a:uFillTx/>
                                    <a:latin typeface="Cambria Math" panose="02040503050406030204" pitchFamily="18" charset="0"/>
                                    <a:ea typeface="宋体" pitchFamily="2" charset="-122"/>
                                    <a:cs typeface="+mn-cs"/>
                                  </a:rPr>
                                  <m:t>   </m:t>
                                </m:r>
                              </m:e>
                            </m:eqArr>
                          </m:sup>
                        </m:sSup>
                      </m:oMath>
                    </m:oMathPara>
                  </a14:m>
                  <a:endParaRPr kumimoji="0" lang="en-US" altLang="zh-CN" sz="1800" b="0" i="0" u="none" strike="noStrike" kern="1200" cap="none" spc="0" normalizeH="0" baseline="0" noProof="0" dirty="0" smtClean="0">
                    <a:ln>
                      <a:noFill/>
                    </a:ln>
                    <a:solidFill>
                      <a:srgbClr val="0000CC"/>
                    </a:solidFill>
                    <a:effectLst/>
                    <a:uLnTx/>
                    <a:uFillTx/>
                    <a:latin typeface="Tahoma" pitchFamily="34" charset="0"/>
                    <a:ea typeface="+mn-ea"/>
                    <a:cs typeface="+mn-cs"/>
                  </a:endParaRPr>
                </a:p>
              </p:txBody>
            </p:sp>
          </mc:Choice>
          <mc:Fallback xmlns="">
            <p:sp>
              <p:nvSpPr>
                <p:cNvPr id="125" name="矩形 124"/>
                <p:cNvSpPr>
                  <a:spLocks noRot="1" noChangeAspect="1" noMove="1" noResize="1" noEditPoints="1" noAdjustHandles="1" noChangeArrowheads="1" noChangeShapeType="1" noTextEdit="1"/>
                </p:cNvSpPr>
                <p:nvPr/>
              </p:nvSpPr>
              <p:spPr>
                <a:xfrm>
                  <a:off x="1887980" y="5417620"/>
                  <a:ext cx="1473992" cy="430887"/>
                </a:xfrm>
                <a:prstGeom prst="rect">
                  <a:avLst/>
                </a:prstGeom>
                <a:blipFill>
                  <a:blip r:embed="rId9"/>
                  <a:stretch>
                    <a:fillRect/>
                  </a:stretch>
                </a:blipFill>
              </p:spPr>
              <p:txBody>
                <a:bodyPr/>
                <a:lstStyle/>
                <a:p>
                  <a:r>
                    <a:rPr lang="zh-CN" altLang="en-US">
                      <a:noFill/>
                    </a:rPr>
                    <a:t> </a:t>
                  </a:r>
                </a:p>
              </p:txBody>
            </p:sp>
          </mc:Fallback>
        </mc:AlternateContent>
      </p:grpSp>
    </p:spTree>
    <p:extLst>
      <p:ext uri="{BB962C8B-B14F-4D97-AF65-F5344CB8AC3E}">
        <p14:creationId xmlns:p14="http://schemas.microsoft.com/office/powerpoint/2010/main" val="4114676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AutoShape 2"/>
          <p:cNvSpPr>
            <a:spLocks noChangeArrowheads="1"/>
          </p:cNvSpPr>
          <p:nvPr/>
        </p:nvSpPr>
        <p:spPr bwMode="auto">
          <a:xfrm>
            <a:off x="1230764" y="1124700"/>
            <a:ext cx="6644065" cy="1002243"/>
          </a:xfrm>
          <a:prstGeom prst="roundRect">
            <a:avLst>
              <a:gd name="adj" fmla="val 16667"/>
            </a:avLst>
          </a:prstGeom>
          <a:solidFill>
            <a:srgbClr val="00FF00">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zh-CN" altLang="zh-CN" sz="2200">
              <a:solidFill>
                <a:srgbClr val="0000CC"/>
              </a:solidFill>
              <a:latin typeface="Tahoma" pitchFamily="34" charset="0"/>
              <a:ea typeface="宋体" pitchFamily="2" charset="-122"/>
            </a:endParaRPr>
          </a:p>
        </p:txBody>
      </p:sp>
      <p:sp>
        <p:nvSpPr>
          <p:cNvPr id="54275" name="Rectangle 5"/>
          <p:cNvSpPr txBox="1">
            <a:spLocks noChangeArrowheads="1"/>
          </p:cNvSpPr>
          <p:nvPr/>
        </p:nvSpPr>
        <p:spPr bwMode="auto">
          <a:xfrm>
            <a:off x="302143" y="290348"/>
            <a:ext cx="8379192"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zh-CN" sz="2600" b="0" u="sng" dirty="0" smtClean="0">
                <a:latin typeface="Tahoma" pitchFamily="34" charset="0"/>
                <a:ea typeface="宋体" pitchFamily="2" charset="-122"/>
                <a:cs typeface="Tahoma" pitchFamily="34" charset="0"/>
              </a:rPr>
              <a:t>The Hubbard model</a:t>
            </a:r>
            <a:endParaRPr lang="en-US" altLang="zh-CN" sz="2600" b="0" u="sng" dirty="0">
              <a:latin typeface="Tahoma" pitchFamily="34" charset="0"/>
              <a:ea typeface="宋体" pitchFamily="2" charset="-122"/>
              <a:cs typeface="Tahoma" pitchFamily="34" charset="0"/>
            </a:endParaRPr>
          </a:p>
        </p:txBody>
      </p:sp>
      <p:sp>
        <p:nvSpPr>
          <p:cNvPr id="54277" name="Text Box 26"/>
          <p:cNvSpPr txBox="1">
            <a:spLocks noChangeArrowheads="1"/>
          </p:cNvSpPr>
          <p:nvPr/>
        </p:nvSpPr>
        <p:spPr bwMode="auto">
          <a:xfrm>
            <a:off x="347450" y="2390724"/>
            <a:ext cx="806505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pPr>
            <a:r>
              <a:rPr lang="en-US" altLang="zh-CN" sz="2200" b="0" dirty="0">
                <a:solidFill>
                  <a:srgbClr val="0000CC"/>
                </a:solidFill>
                <a:latin typeface="Tahoma" pitchFamily="34" charset="0"/>
                <a:ea typeface="宋体" pitchFamily="2" charset="-122"/>
              </a:rPr>
              <a:t> </a:t>
            </a:r>
            <a:r>
              <a:rPr lang="en-US" altLang="zh-CN" sz="2200" b="0" dirty="0" smtClean="0">
                <a:solidFill>
                  <a:srgbClr val="0000CC"/>
                </a:solidFill>
                <a:latin typeface="Tahoma" pitchFamily="34" charset="0"/>
                <a:ea typeface="宋体" pitchFamily="2" charset="-122"/>
              </a:rPr>
              <a:t>Hubbard 1963: originally for itinerant ferromagnetism (FM) --- unsuccessful.   </a:t>
            </a:r>
          </a:p>
        </p:txBody>
      </p:sp>
      <p:sp>
        <p:nvSpPr>
          <p:cNvPr id="7" name="Slide Number Placeholder 5"/>
          <p:cNvSpPr>
            <a:spLocks noGrp="1"/>
          </p:cNvSpPr>
          <p:nvPr>
            <p:ph type="sldNum" sz="quarter" idx="12"/>
          </p:nvPr>
        </p:nvSpPr>
        <p:spPr>
          <a:xfrm>
            <a:off x="6781800" y="6305550"/>
            <a:ext cx="2133600" cy="476250"/>
          </a:xfrm>
        </p:spPr>
        <p:txBody>
          <a:bodyPr/>
          <a:lstStyle/>
          <a:p>
            <a:pPr>
              <a:defRPr/>
            </a:pPr>
            <a:fld id="{A1040153-57F5-41D7-8CD5-4DF2ADDD9FFC}" type="slidenum">
              <a:rPr lang="en-US" altLang="zh-CN" smtClean="0"/>
              <a:pPr>
                <a:defRPr/>
              </a:pPr>
              <a:t>5</a:t>
            </a:fld>
            <a:endParaRPr lang="en-US" altLang="zh-CN" dirty="0" smtClean="0"/>
          </a:p>
        </p:txBody>
      </p:sp>
      <p:pic>
        <p:nvPicPr>
          <p:cNvPr id="13" name="Picture 9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5620" y="3111560"/>
            <a:ext cx="4099599" cy="3074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14" name="Text Box 26"/>
              <p:cNvSpPr txBox="1">
                <a:spLocks noChangeArrowheads="1"/>
              </p:cNvSpPr>
              <p:nvPr/>
            </p:nvSpPr>
            <p:spPr bwMode="auto">
              <a:xfrm>
                <a:off x="351043" y="4702114"/>
                <a:ext cx="4182552" cy="110799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pPr>
                <a:r>
                  <a:rPr lang="en-US" altLang="zh-CN" sz="2200" b="0" dirty="0" smtClean="0">
                    <a:solidFill>
                      <a:srgbClr val="0000CC"/>
                    </a:solidFill>
                    <a:latin typeface="Tahoma" pitchFamily="34" charset="0"/>
                    <a:ea typeface="宋体" pitchFamily="2" charset="-122"/>
                  </a:rPr>
                  <a:t> High </a:t>
                </a:r>
                <a14:m>
                  <m:oMath xmlns:m="http://schemas.openxmlformats.org/officeDocument/2006/math">
                    <m:sSub>
                      <m:sSubPr>
                        <m:ctrlPr>
                          <a:rPr lang="en-US" altLang="zh-CN" sz="2200" b="0" i="1" smtClean="0">
                            <a:solidFill>
                              <a:srgbClr val="0000CC"/>
                            </a:solidFill>
                            <a:latin typeface="Cambria Math" panose="02040503050406030204" pitchFamily="18" charset="0"/>
                            <a:ea typeface="宋体" pitchFamily="2" charset="-122"/>
                          </a:rPr>
                        </m:ctrlPr>
                      </m:sSubPr>
                      <m:e>
                        <m:r>
                          <a:rPr lang="en-US" altLang="zh-CN" sz="2200" b="0" i="1" smtClean="0">
                            <a:solidFill>
                              <a:srgbClr val="0000CC"/>
                            </a:solidFill>
                            <a:latin typeface="Cambria Math" panose="02040503050406030204" pitchFamily="18" charset="0"/>
                            <a:ea typeface="宋体" pitchFamily="2" charset="-122"/>
                          </a:rPr>
                          <m:t>𝑇</m:t>
                        </m:r>
                      </m:e>
                      <m:sub>
                        <m:r>
                          <a:rPr lang="en-US" altLang="zh-CN" sz="2200" b="0" i="1" smtClean="0">
                            <a:solidFill>
                              <a:srgbClr val="0000CC"/>
                            </a:solidFill>
                            <a:latin typeface="Cambria Math" panose="02040503050406030204" pitchFamily="18" charset="0"/>
                            <a:ea typeface="宋体" pitchFamily="2" charset="-122"/>
                          </a:rPr>
                          <m:t>𝑐</m:t>
                        </m:r>
                      </m:sub>
                    </m:sSub>
                  </m:oMath>
                </a14:m>
                <a:r>
                  <a:rPr lang="en-US" altLang="zh-CN" sz="2200" b="0" dirty="0" smtClean="0">
                    <a:solidFill>
                      <a:srgbClr val="0000CC"/>
                    </a:solidFill>
                    <a:latin typeface="Tahoma" pitchFamily="34" charset="0"/>
                    <a:ea typeface="宋体" pitchFamily="2" charset="-122"/>
                  </a:rPr>
                  <a:t> </a:t>
                </a:r>
                <a:r>
                  <a:rPr lang="en-US" altLang="zh-CN" sz="2200" b="0" dirty="0" err="1" smtClean="0">
                    <a:solidFill>
                      <a:srgbClr val="0000CC"/>
                    </a:solidFill>
                    <a:latin typeface="Tahoma" pitchFamily="34" charset="0"/>
                    <a:ea typeface="宋体" pitchFamily="2" charset="-122"/>
                  </a:rPr>
                  <a:t>cuprates</a:t>
                </a:r>
                <a:r>
                  <a:rPr lang="en-US" altLang="zh-CN" sz="2200" b="0" dirty="0" smtClean="0">
                    <a:solidFill>
                      <a:srgbClr val="0000CC"/>
                    </a:solidFill>
                    <a:latin typeface="Tahoma" pitchFamily="34" charset="0"/>
                    <a:ea typeface="宋体" pitchFamily="2" charset="-122"/>
                  </a:rPr>
                  <a:t>? </a:t>
                </a:r>
              </a:p>
              <a:p>
                <a:pPr eaLnBrk="1" hangingPunct="1">
                  <a:spcBef>
                    <a:spcPct val="0"/>
                  </a:spcBef>
                </a:pPr>
                <a:endParaRPr lang="en-US" altLang="zh-CN" sz="2200" b="0" dirty="0">
                  <a:solidFill>
                    <a:srgbClr val="0000CC"/>
                  </a:solidFill>
                  <a:latin typeface="Tahoma" pitchFamily="34" charset="0"/>
                  <a:ea typeface="宋体" pitchFamily="2" charset="-122"/>
                </a:endParaRPr>
              </a:p>
              <a:p>
                <a:pPr eaLnBrk="1" hangingPunct="1">
                  <a:spcBef>
                    <a:spcPct val="0"/>
                  </a:spcBef>
                  <a:buNone/>
                </a:pPr>
                <a:r>
                  <a:rPr lang="en-US" altLang="zh-CN" sz="2200" b="0" dirty="0" smtClean="0">
                    <a:solidFill>
                      <a:srgbClr val="0000CC"/>
                    </a:solidFill>
                    <a:latin typeface="Tahoma" pitchFamily="34" charset="0"/>
                    <a:ea typeface="宋体" pitchFamily="2" charset="-122"/>
                  </a:rPr>
                  <a:t>  --- Still in debates.     </a:t>
                </a:r>
              </a:p>
            </p:txBody>
          </p:sp>
        </mc:Choice>
        <mc:Fallback xmlns="">
          <p:sp>
            <p:nvSpPr>
              <p:cNvPr id="14" name="Text Box 26"/>
              <p:cNvSpPr txBox="1">
                <a:spLocks noRot="1" noChangeAspect="1" noMove="1" noResize="1" noEditPoints="1" noAdjustHandles="1" noChangeArrowheads="1" noChangeShapeType="1" noTextEdit="1"/>
              </p:cNvSpPr>
              <p:nvPr/>
            </p:nvSpPr>
            <p:spPr bwMode="auto">
              <a:xfrm>
                <a:off x="351043" y="4702114"/>
                <a:ext cx="4182552" cy="1107996"/>
              </a:xfrm>
              <a:prstGeom prst="rect">
                <a:avLst/>
              </a:prstGeom>
              <a:blipFill rotWithShape="0">
                <a:blip r:embed="rId4"/>
                <a:stretch>
                  <a:fillRect l="-2041" t="-4396" b="-10989"/>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a:noFill/>
                  </a:rPr>
                  <a:t> </a:t>
                </a:r>
              </a:p>
            </p:txBody>
          </p:sp>
        </mc:Fallback>
      </mc:AlternateContent>
      <p:sp>
        <p:nvSpPr>
          <p:cNvPr id="11" name="Text Box 26"/>
          <p:cNvSpPr txBox="1">
            <a:spLocks noChangeArrowheads="1"/>
          </p:cNvSpPr>
          <p:nvPr/>
        </p:nvSpPr>
        <p:spPr bwMode="auto">
          <a:xfrm>
            <a:off x="351274" y="3496103"/>
            <a:ext cx="4197828"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pPr>
            <a:r>
              <a:rPr lang="en-US" altLang="zh-CN" sz="2200" b="0" dirty="0">
                <a:solidFill>
                  <a:srgbClr val="0000CC"/>
                </a:solidFill>
                <a:latin typeface="Tahoma" pitchFamily="34" charset="0"/>
                <a:ea typeface="宋体" pitchFamily="2" charset="-122"/>
              </a:rPr>
              <a:t> S</a:t>
            </a:r>
            <a:r>
              <a:rPr lang="en-US" altLang="zh-CN" sz="2200" b="0" dirty="0" smtClean="0">
                <a:solidFill>
                  <a:srgbClr val="0000CC"/>
                </a:solidFill>
                <a:latin typeface="Tahoma" pitchFamily="34" charset="0"/>
                <a:ea typeface="宋体" pitchFamily="2" charset="-122"/>
              </a:rPr>
              <a:t>uccessful for metal-Mott insulator transitions. </a:t>
            </a:r>
          </a:p>
        </p:txBody>
      </p:sp>
      <mc:AlternateContent xmlns:mc="http://schemas.openxmlformats.org/markup-compatibility/2006" xmlns:a14="http://schemas.microsoft.com/office/drawing/2010/main">
        <mc:Choice Requires="a14">
          <p:sp>
            <p:nvSpPr>
              <p:cNvPr id="10" name="Text Box 26"/>
              <p:cNvSpPr txBox="1">
                <a:spLocks noChangeArrowheads="1"/>
              </p:cNvSpPr>
              <p:nvPr/>
            </p:nvSpPr>
            <p:spPr bwMode="auto">
              <a:xfrm>
                <a:off x="1138540" y="1174438"/>
                <a:ext cx="6821123" cy="95250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None/>
                </a:pPr>
                <a14:m>
                  <m:oMathPara xmlns:m="http://schemas.openxmlformats.org/officeDocument/2006/math">
                    <m:oMathParaPr>
                      <m:jc m:val="centerGroup"/>
                    </m:oMathParaPr>
                    <m:oMath xmlns:m="http://schemas.openxmlformats.org/officeDocument/2006/math">
                      <m:sSup>
                        <m:sSupPr>
                          <m:ctrlPr>
                            <a:rPr lang="en-US" altLang="zh-CN" sz="2200" b="0" i="1" smtClean="0">
                              <a:solidFill>
                                <a:srgbClr val="0000CC"/>
                              </a:solidFill>
                              <a:latin typeface="Cambria Math" panose="02040503050406030204" pitchFamily="18" charset="0"/>
                              <a:ea typeface="宋体" pitchFamily="2" charset="-122"/>
                            </a:rPr>
                          </m:ctrlPr>
                        </m:sSupPr>
                        <m:e>
                          <m:r>
                            <a:rPr lang="en-US" altLang="zh-CN" sz="2200" b="0" i="1" smtClean="0">
                              <a:solidFill>
                                <a:srgbClr val="0000CC"/>
                              </a:solidFill>
                              <a:latin typeface="Cambria Math" panose="02040503050406030204" pitchFamily="18" charset="0"/>
                              <a:ea typeface="宋体" pitchFamily="2" charset="-122"/>
                            </a:rPr>
                            <m:t>𝐻</m:t>
                          </m:r>
                          <m:r>
                            <a:rPr lang="en-US" altLang="zh-CN" sz="2200" b="0" i="1" smtClean="0">
                              <a:solidFill>
                                <a:srgbClr val="0000CC"/>
                              </a:solidFill>
                              <a:latin typeface="Cambria Math" panose="02040503050406030204" pitchFamily="18" charset="0"/>
                              <a:ea typeface="宋体" pitchFamily="2" charset="-122"/>
                            </a:rPr>
                            <m:t>=−</m:t>
                          </m:r>
                          <m:r>
                            <a:rPr lang="en-US" altLang="zh-CN" sz="2200" b="0" i="1" smtClean="0">
                              <a:solidFill>
                                <a:srgbClr val="0000CC"/>
                              </a:solidFill>
                              <a:latin typeface="Cambria Math" panose="02040503050406030204" pitchFamily="18" charset="0"/>
                              <a:ea typeface="宋体" pitchFamily="2" charset="-122"/>
                            </a:rPr>
                            <m:t>𝑡</m:t>
                          </m:r>
                          <m:nary>
                            <m:naryPr>
                              <m:chr m:val="∑"/>
                              <m:ctrlPr>
                                <a:rPr lang="en-US" altLang="zh-CN" sz="2200" b="0" i="1" smtClean="0">
                                  <a:solidFill>
                                    <a:srgbClr val="0000CC"/>
                                  </a:solidFill>
                                  <a:latin typeface="Cambria Math" panose="02040503050406030204" pitchFamily="18" charset="0"/>
                                  <a:ea typeface="宋体" pitchFamily="2" charset="-122"/>
                                </a:rPr>
                              </m:ctrlPr>
                            </m:naryPr>
                            <m:sub>
                              <m:d>
                                <m:dPr>
                                  <m:begChr m:val="〈"/>
                                  <m:endChr m:val="〉"/>
                                  <m:ctrlPr>
                                    <a:rPr lang="en-US" altLang="zh-CN" sz="2200" b="0" i="1" smtClean="0">
                                      <a:solidFill>
                                        <a:srgbClr val="0000CC"/>
                                      </a:solidFill>
                                      <a:latin typeface="Cambria Math" panose="02040503050406030204" pitchFamily="18" charset="0"/>
                                      <a:ea typeface="宋体" pitchFamily="2" charset="-122"/>
                                    </a:rPr>
                                  </m:ctrlPr>
                                </m:dPr>
                                <m:e>
                                  <m:r>
                                    <a:rPr lang="en-US" altLang="zh-CN" sz="2200" b="0" i="1" smtClean="0">
                                      <a:solidFill>
                                        <a:srgbClr val="0000CC"/>
                                      </a:solidFill>
                                      <a:latin typeface="Cambria Math" panose="02040503050406030204" pitchFamily="18" charset="0"/>
                                      <a:ea typeface="宋体" pitchFamily="2" charset="-122"/>
                                    </a:rPr>
                                    <m:t>𝑖𝑗</m:t>
                                  </m:r>
                                </m:e>
                              </m:d>
                              <m:r>
                                <a:rPr lang="en-US" altLang="zh-CN" sz="2200" b="0" i="1" smtClean="0">
                                  <a:solidFill>
                                    <a:srgbClr val="0000CC"/>
                                  </a:solidFill>
                                  <a:latin typeface="Cambria Math" panose="02040503050406030204" pitchFamily="18" charset="0"/>
                                  <a:ea typeface="宋体" pitchFamily="2" charset="-122"/>
                                </a:rPr>
                                <m:t>,</m:t>
                              </m:r>
                              <m:r>
                                <a:rPr lang="en-US" altLang="zh-CN" sz="2200" b="0" i="1" smtClean="0">
                                  <a:solidFill>
                                    <a:srgbClr val="0000CC"/>
                                  </a:solidFill>
                                  <a:latin typeface="Cambria Math" panose="02040503050406030204" pitchFamily="18" charset="0"/>
                                  <a:ea typeface="宋体" pitchFamily="2" charset="-122"/>
                                </a:rPr>
                                <m:t>𝜎</m:t>
                              </m:r>
                            </m:sub>
                            <m:sup>
                              <m:r>
                                <a:rPr lang="en-US" altLang="zh-CN" sz="2200" b="0" i="1" smtClean="0">
                                  <a:solidFill>
                                    <a:srgbClr val="0000CC"/>
                                  </a:solidFill>
                                  <a:latin typeface="Cambria Math" panose="02040503050406030204" pitchFamily="18" charset="0"/>
                                  <a:ea typeface="宋体" pitchFamily="2" charset="-122"/>
                                </a:rPr>
                                <m:t> </m:t>
                              </m:r>
                            </m:sup>
                            <m:e>
                              <m:sSubSup>
                                <m:sSubSupPr>
                                  <m:ctrlPr>
                                    <a:rPr lang="en-US" altLang="zh-CN" sz="2200" b="0" i="1" smtClean="0">
                                      <a:solidFill>
                                        <a:srgbClr val="0000CC"/>
                                      </a:solidFill>
                                      <a:latin typeface="Cambria Math" panose="02040503050406030204" pitchFamily="18" charset="0"/>
                                      <a:ea typeface="宋体" pitchFamily="2" charset="-122"/>
                                    </a:rPr>
                                  </m:ctrlPr>
                                </m:sSubSupPr>
                                <m:e>
                                  <m:r>
                                    <a:rPr lang="en-US" altLang="zh-CN" sz="2200" b="0" i="1" smtClean="0">
                                      <a:solidFill>
                                        <a:srgbClr val="0000CC"/>
                                      </a:solidFill>
                                      <a:latin typeface="Cambria Math" panose="02040503050406030204" pitchFamily="18" charset="0"/>
                                      <a:ea typeface="宋体" pitchFamily="2" charset="-122"/>
                                    </a:rPr>
                                    <m:t>𝑐</m:t>
                                  </m:r>
                                </m:e>
                                <m:sub>
                                  <m:r>
                                    <a:rPr lang="en-US" altLang="zh-CN" sz="2200" b="0" i="1" smtClean="0">
                                      <a:solidFill>
                                        <a:srgbClr val="0000CC"/>
                                      </a:solidFill>
                                      <a:latin typeface="Cambria Math" panose="02040503050406030204" pitchFamily="18" charset="0"/>
                                      <a:ea typeface="宋体" pitchFamily="2" charset="-122"/>
                                    </a:rPr>
                                    <m:t>𝑖</m:t>
                                  </m:r>
                                  <m:r>
                                    <a:rPr lang="en-US" altLang="zh-CN" sz="2200" b="0" i="1" smtClean="0">
                                      <a:solidFill>
                                        <a:srgbClr val="0000CC"/>
                                      </a:solidFill>
                                      <a:latin typeface="Cambria Math" panose="02040503050406030204" pitchFamily="18" charset="0"/>
                                      <a:ea typeface="宋体" pitchFamily="2" charset="-122"/>
                                    </a:rPr>
                                    <m:t>𝜎</m:t>
                                  </m:r>
                                </m:sub>
                                <m:sup>
                                  <m:r>
                                    <a:rPr lang="en-US" altLang="zh-CN" sz="2200" b="0" i="1" smtClean="0">
                                      <a:solidFill>
                                        <a:srgbClr val="0000CC"/>
                                      </a:solidFill>
                                      <a:latin typeface="Cambria Math" panose="02040503050406030204" pitchFamily="18" charset="0"/>
                                      <a:ea typeface="宋体" pitchFamily="2" charset="-122"/>
                                    </a:rPr>
                                    <m:t>+</m:t>
                                  </m:r>
                                </m:sup>
                              </m:sSubSup>
                              <m:sSub>
                                <m:sSubPr>
                                  <m:ctrlPr>
                                    <a:rPr lang="en-US" altLang="zh-CN" sz="2200" b="0" i="1" smtClean="0">
                                      <a:solidFill>
                                        <a:srgbClr val="0000CC"/>
                                      </a:solidFill>
                                      <a:latin typeface="Cambria Math" panose="02040503050406030204" pitchFamily="18" charset="0"/>
                                      <a:ea typeface="宋体" pitchFamily="2" charset="-122"/>
                                    </a:rPr>
                                  </m:ctrlPr>
                                </m:sSubPr>
                                <m:e>
                                  <m:r>
                                    <a:rPr lang="en-US" altLang="zh-CN" sz="2200" b="0" i="1" smtClean="0">
                                      <a:solidFill>
                                        <a:srgbClr val="0000CC"/>
                                      </a:solidFill>
                                      <a:latin typeface="Cambria Math" panose="02040503050406030204" pitchFamily="18" charset="0"/>
                                      <a:ea typeface="宋体" pitchFamily="2" charset="-122"/>
                                    </a:rPr>
                                    <m:t>𝑐</m:t>
                                  </m:r>
                                </m:e>
                                <m:sub>
                                  <m:r>
                                    <a:rPr lang="en-US" altLang="zh-CN" sz="2200" b="0" i="1" smtClean="0">
                                      <a:solidFill>
                                        <a:srgbClr val="0000CC"/>
                                      </a:solidFill>
                                      <a:latin typeface="Cambria Math" panose="02040503050406030204" pitchFamily="18" charset="0"/>
                                      <a:ea typeface="宋体" pitchFamily="2" charset="-122"/>
                                    </a:rPr>
                                    <m:t>𝑗</m:t>
                                  </m:r>
                                  <m:r>
                                    <a:rPr lang="en-US" altLang="zh-CN" sz="2200" b="0" i="1" smtClean="0">
                                      <a:solidFill>
                                        <a:srgbClr val="0000CC"/>
                                      </a:solidFill>
                                      <a:latin typeface="Cambria Math" panose="02040503050406030204" pitchFamily="18" charset="0"/>
                                      <a:ea typeface="宋体" pitchFamily="2" charset="-122"/>
                                    </a:rPr>
                                    <m:t>𝜎</m:t>
                                  </m:r>
                                </m:sub>
                              </m:sSub>
                            </m:e>
                          </m:nary>
                        </m:e>
                        <m:sup>
                          <m:r>
                            <a:rPr lang="en-US" altLang="zh-CN" sz="2200" b="0" i="1" smtClean="0">
                              <a:solidFill>
                                <a:srgbClr val="0000CC"/>
                              </a:solidFill>
                              <a:latin typeface="Cambria Math" panose="02040503050406030204" pitchFamily="18" charset="0"/>
                              <a:ea typeface="宋体" pitchFamily="2" charset="-122"/>
                            </a:rPr>
                            <m:t> </m:t>
                          </m:r>
                        </m:sup>
                      </m:sSup>
                      <m:r>
                        <a:rPr lang="en-US" altLang="zh-CN" sz="2200" b="0" i="1" smtClean="0">
                          <a:solidFill>
                            <a:srgbClr val="0000CC"/>
                          </a:solidFill>
                          <a:latin typeface="Cambria Math" panose="02040503050406030204" pitchFamily="18" charset="0"/>
                          <a:ea typeface="宋体" pitchFamily="2" charset="-122"/>
                        </a:rPr>
                        <m:t>+</m:t>
                      </m:r>
                      <m:r>
                        <a:rPr lang="en-US" altLang="zh-CN" sz="2200" b="0" i="1" smtClean="0">
                          <a:solidFill>
                            <a:srgbClr val="0000CC"/>
                          </a:solidFill>
                          <a:latin typeface="Cambria Math" panose="02040503050406030204" pitchFamily="18" charset="0"/>
                          <a:ea typeface="宋体" pitchFamily="2" charset="-122"/>
                        </a:rPr>
                        <m:t>h</m:t>
                      </m:r>
                      <m:r>
                        <a:rPr lang="en-US" altLang="zh-CN" sz="2200" b="0" i="1" smtClean="0">
                          <a:solidFill>
                            <a:srgbClr val="0000CC"/>
                          </a:solidFill>
                          <a:latin typeface="Cambria Math" panose="02040503050406030204" pitchFamily="18" charset="0"/>
                          <a:ea typeface="宋体" pitchFamily="2" charset="-122"/>
                        </a:rPr>
                        <m:t>.</m:t>
                      </m:r>
                      <m:r>
                        <a:rPr lang="en-US" altLang="zh-CN" sz="2200" b="0" i="1" smtClean="0">
                          <a:solidFill>
                            <a:srgbClr val="0000CC"/>
                          </a:solidFill>
                          <a:latin typeface="Cambria Math" panose="02040503050406030204" pitchFamily="18" charset="0"/>
                          <a:ea typeface="宋体" pitchFamily="2" charset="-122"/>
                        </a:rPr>
                        <m:t>𝑐</m:t>
                      </m:r>
                      <m:r>
                        <a:rPr lang="en-US" altLang="zh-CN" sz="2200" b="0" i="1" smtClean="0">
                          <a:solidFill>
                            <a:srgbClr val="0000CC"/>
                          </a:solidFill>
                          <a:latin typeface="Cambria Math" panose="02040503050406030204" pitchFamily="18" charset="0"/>
                          <a:ea typeface="宋体" pitchFamily="2" charset="-122"/>
                        </a:rPr>
                        <m:t>.−</m:t>
                      </m:r>
                      <m:r>
                        <a:rPr lang="en-US" altLang="zh-CN" sz="2200" b="0" i="1" smtClean="0">
                          <a:solidFill>
                            <a:srgbClr val="0000CC"/>
                          </a:solidFill>
                          <a:latin typeface="Cambria Math" panose="02040503050406030204" pitchFamily="18" charset="0"/>
                          <a:ea typeface="宋体" pitchFamily="2" charset="-122"/>
                        </a:rPr>
                        <m:t>𝜇</m:t>
                      </m:r>
                      <m:nary>
                        <m:naryPr>
                          <m:chr m:val="∑"/>
                          <m:ctrlPr>
                            <a:rPr lang="en-US" altLang="zh-CN" sz="2200" b="0" i="1">
                              <a:solidFill>
                                <a:srgbClr val="0000CC"/>
                              </a:solidFill>
                              <a:latin typeface="Cambria Math" panose="02040503050406030204" pitchFamily="18" charset="0"/>
                              <a:ea typeface="宋体" pitchFamily="2" charset="-122"/>
                            </a:rPr>
                          </m:ctrlPr>
                        </m:naryPr>
                        <m:sub>
                          <m:r>
                            <a:rPr lang="en-US" altLang="zh-CN" sz="2200" b="0" i="1" smtClean="0">
                              <a:solidFill>
                                <a:srgbClr val="0000CC"/>
                              </a:solidFill>
                              <a:latin typeface="Cambria Math" panose="02040503050406030204" pitchFamily="18" charset="0"/>
                              <a:ea typeface="宋体" pitchFamily="2" charset="-122"/>
                            </a:rPr>
                            <m:t>𝑖</m:t>
                          </m:r>
                          <m:r>
                            <a:rPr lang="en-US" altLang="zh-CN" sz="2200" b="0" i="1" smtClean="0">
                              <a:solidFill>
                                <a:srgbClr val="0000CC"/>
                              </a:solidFill>
                              <a:latin typeface="Cambria Math" panose="02040503050406030204" pitchFamily="18" charset="0"/>
                              <a:ea typeface="宋体" pitchFamily="2" charset="-122"/>
                            </a:rPr>
                            <m:t>,</m:t>
                          </m:r>
                          <m:r>
                            <a:rPr lang="en-US" altLang="zh-CN" sz="2200" b="0" i="1">
                              <a:solidFill>
                                <a:srgbClr val="0000CC"/>
                              </a:solidFill>
                              <a:latin typeface="Cambria Math" panose="02040503050406030204" pitchFamily="18" charset="0"/>
                              <a:ea typeface="宋体" pitchFamily="2" charset="-122"/>
                            </a:rPr>
                            <m:t>𝜎</m:t>
                          </m:r>
                        </m:sub>
                        <m:sup>
                          <m:r>
                            <a:rPr lang="en-US" altLang="zh-CN" sz="2200" b="0" i="1">
                              <a:solidFill>
                                <a:srgbClr val="0000CC"/>
                              </a:solidFill>
                              <a:latin typeface="Cambria Math" panose="02040503050406030204" pitchFamily="18" charset="0"/>
                              <a:ea typeface="宋体" pitchFamily="2" charset="-122"/>
                            </a:rPr>
                            <m:t> </m:t>
                          </m:r>
                        </m:sup>
                        <m:e>
                          <m:sSubSup>
                            <m:sSubSupPr>
                              <m:ctrlPr>
                                <a:rPr lang="en-US" altLang="zh-CN" sz="2200" b="0" i="1">
                                  <a:solidFill>
                                    <a:srgbClr val="0000CC"/>
                                  </a:solidFill>
                                  <a:latin typeface="Cambria Math" panose="02040503050406030204" pitchFamily="18" charset="0"/>
                                  <a:ea typeface="宋体" pitchFamily="2" charset="-122"/>
                                </a:rPr>
                              </m:ctrlPr>
                            </m:sSubSupPr>
                            <m:e>
                              <m:r>
                                <a:rPr lang="en-US" altLang="zh-CN" sz="2200" b="0" i="1">
                                  <a:solidFill>
                                    <a:srgbClr val="0000CC"/>
                                  </a:solidFill>
                                  <a:latin typeface="Cambria Math" panose="02040503050406030204" pitchFamily="18" charset="0"/>
                                  <a:ea typeface="宋体" pitchFamily="2" charset="-122"/>
                                </a:rPr>
                                <m:t>𝑐</m:t>
                              </m:r>
                            </m:e>
                            <m:sub>
                              <m:r>
                                <a:rPr lang="en-US" altLang="zh-CN" sz="2200" b="0" i="1">
                                  <a:solidFill>
                                    <a:srgbClr val="0000CC"/>
                                  </a:solidFill>
                                  <a:latin typeface="Cambria Math" panose="02040503050406030204" pitchFamily="18" charset="0"/>
                                  <a:ea typeface="宋体" pitchFamily="2" charset="-122"/>
                                </a:rPr>
                                <m:t>𝑖</m:t>
                              </m:r>
                              <m:r>
                                <a:rPr lang="en-US" altLang="zh-CN" sz="2200" b="0" i="1">
                                  <a:solidFill>
                                    <a:srgbClr val="0000CC"/>
                                  </a:solidFill>
                                  <a:latin typeface="Cambria Math" panose="02040503050406030204" pitchFamily="18" charset="0"/>
                                  <a:ea typeface="宋体" pitchFamily="2" charset="-122"/>
                                </a:rPr>
                                <m:t>𝜎</m:t>
                              </m:r>
                            </m:sub>
                            <m:sup>
                              <m:r>
                                <a:rPr lang="en-US" altLang="zh-CN" sz="2200" b="0" i="1">
                                  <a:solidFill>
                                    <a:srgbClr val="0000CC"/>
                                  </a:solidFill>
                                  <a:latin typeface="Cambria Math" panose="02040503050406030204" pitchFamily="18" charset="0"/>
                                  <a:ea typeface="宋体" pitchFamily="2" charset="-122"/>
                                </a:rPr>
                                <m:t>+</m:t>
                              </m:r>
                            </m:sup>
                          </m:sSubSup>
                          <m:sSub>
                            <m:sSubPr>
                              <m:ctrlPr>
                                <a:rPr lang="en-US" altLang="zh-CN" sz="2200" b="0" i="1">
                                  <a:solidFill>
                                    <a:srgbClr val="0000CC"/>
                                  </a:solidFill>
                                  <a:latin typeface="Cambria Math" panose="02040503050406030204" pitchFamily="18" charset="0"/>
                                  <a:ea typeface="宋体" pitchFamily="2" charset="-122"/>
                                </a:rPr>
                              </m:ctrlPr>
                            </m:sSubPr>
                            <m:e>
                              <m:r>
                                <a:rPr lang="en-US" altLang="zh-CN" sz="2200" b="0" i="1">
                                  <a:solidFill>
                                    <a:srgbClr val="0000CC"/>
                                  </a:solidFill>
                                  <a:latin typeface="Cambria Math" panose="02040503050406030204" pitchFamily="18" charset="0"/>
                                  <a:ea typeface="宋体" pitchFamily="2" charset="-122"/>
                                </a:rPr>
                                <m:t>𝑐</m:t>
                              </m:r>
                            </m:e>
                            <m:sub>
                              <m:r>
                                <a:rPr lang="en-US" altLang="zh-CN" sz="2200" b="0" i="1" smtClean="0">
                                  <a:solidFill>
                                    <a:srgbClr val="0000CC"/>
                                  </a:solidFill>
                                  <a:latin typeface="Cambria Math" panose="02040503050406030204" pitchFamily="18" charset="0"/>
                                  <a:ea typeface="宋体" pitchFamily="2" charset="-122"/>
                                </a:rPr>
                                <m:t>𝑖</m:t>
                              </m:r>
                              <m:r>
                                <a:rPr lang="en-US" altLang="zh-CN" sz="2200" b="0" i="1">
                                  <a:solidFill>
                                    <a:srgbClr val="0000CC"/>
                                  </a:solidFill>
                                  <a:latin typeface="Cambria Math" panose="02040503050406030204" pitchFamily="18" charset="0"/>
                                  <a:ea typeface="宋体" pitchFamily="2" charset="-122"/>
                                </a:rPr>
                                <m:t>𝜎</m:t>
                              </m:r>
                            </m:sub>
                          </m:sSub>
                        </m:e>
                      </m:nary>
                      <m:r>
                        <a:rPr lang="en-US" altLang="zh-CN" sz="2200" b="0" i="1" smtClean="0">
                          <a:solidFill>
                            <a:srgbClr val="0000CC"/>
                          </a:solidFill>
                          <a:latin typeface="Cambria Math" panose="02040503050406030204" pitchFamily="18" charset="0"/>
                          <a:ea typeface="宋体" pitchFamily="2" charset="-122"/>
                        </a:rPr>
                        <m:t>+</m:t>
                      </m:r>
                      <m:r>
                        <a:rPr lang="en-US" altLang="zh-CN" sz="2200" b="0" i="1" smtClean="0">
                          <a:solidFill>
                            <a:srgbClr val="0000CC"/>
                          </a:solidFill>
                          <a:latin typeface="Cambria Math" panose="02040503050406030204" pitchFamily="18" charset="0"/>
                          <a:ea typeface="宋体" pitchFamily="2" charset="-122"/>
                        </a:rPr>
                        <m:t>𝑈</m:t>
                      </m:r>
                      <m:nary>
                        <m:naryPr>
                          <m:chr m:val="∑"/>
                          <m:ctrlPr>
                            <a:rPr lang="en-US" altLang="zh-CN" sz="2200" b="0" i="1">
                              <a:solidFill>
                                <a:srgbClr val="0000CC"/>
                              </a:solidFill>
                              <a:latin typeface="Cambria Math" panose="02040503050406030204" pitchFamily="18" charset="0"/>
                              <a:ea typeface="宋体" pitchFamily="2" charset="-122"/>
                            </a:rPr>
                          </m:ctrlPr>
                        </m:naryPr>
                        <m:sub>
                          <m:r>
                            <a:rPr lang="en-US" altLang="zh-CN" sz="2200" b="0" i="1">
                              <a:solidFill>
                                <a:srgbClr val="0000CC"/>
                              </a:solidFill>
                              <a:latin typeface="Cambria Math" panose="02040503050406030204" pitchFamily="18" charset="0"/>
                              <a:ea typeface="宋体" pitchFamily="2" charset="-122"/>
                            </a:rPr>
                            <m:t>𝑖</m:t>
                          </m:r>
                          <m:r>
                            <a:rPr lang="en-US" altLang="zh-CN" sz="2200" b="0" i="1">
                              <a:solidFill>
                                <a:srgbClr val="0000CC"/>
                              </a:solidFill>
                              <a:latin typeface="Cambria Math" panose="02040503050406030204" pitchFamily="18" charset="0"/>
                              <a:ea typeface="宋体" pitchFamily="2" charset="-122"/>
                            </a:rPr>
                            <m:t>,</m:t>
                          </m:r>
                          <m:r>
                            <a:rPr lang="en-US" altLang="zh-CN" sz="2200" b="0" i="1">
                              <a:solidFill>
                                <a:srgbClr val="0000CC"/>
                              </a:solidFill>
                              <a:latin typeface="Cambria Math" panose="02040503050406030204" pitchFamily="18" charset="0"/>
                              <a:ea typeface="宋体" pitchFamily="2" charset="-122"/>
                            </a:rPr>
                            <m:t>𝜎</m:t>
                          </m:r>
                        </m:sub>
                        <m:sup>
                          <m:r>
                            <a:rPr lang="en-US" altLang="zh-CN" sz="2200" b="0" i="1">
                              <a:solidFill>
                                <a:srgbClr val="0000CC"/>
                              </a:solidFill>
                              <a:latin typeface="Cambria Math" panose="02040503050406030204" pitchFamily="18" charset="0"/>
                              <a:ea typeface="宋体" pitchFamily="2" charset="-122"/>
                            </a:rPr>
                            <m:t> </m:t>
                          </m:r>
                        </m:sup>
                        <m:e>
                          <m:sSub>
                            <m:sSubPr>
                              <m:ctrlPr>
                                <a:rPr lang="en-US" altLang="zh-CN" sz="2200" b="0" i="1" smtClean="0">
                                  <a:solidFill>
                                    <a:srgbClr val="0000CC"/>
                                  </a:solidFill>
                                  <a:latin typeface="Cambria Math" panose="02040503050406030204" pitchFamily="18" charset="0"/>
                                  <a:ea typeface="宋体" pitchFamily="2" charset="-122"/>
                                </a:rPr>
                              </m:ctrlPr>
                            </m:sSubPr>
                            <m:e>
                              <m:r>
                                <a:rPr lang="en-US" altLang="zh-CN" sz="2200" b="0" i="1" smtClean="0">
                                  <a:solidFill>
                                    <a:srgbClr val="0000CC"/>
                                  </a:solidFill>
                                  <a:latin typeface="Cambria Math" panose="02040503050406030204" pitchFamily="18" charset="0"/>
                                  <a:ea typeface="宋体" pitchFamily="2" charset="-122"/>
                                </a:rPr>
                                <m:t>𝑛</m:t>
                              </m:r>
                            </m:e>
                            <m:sub>
                              <m:r>
                                <a:rPr lang="en-US" altLang="zh-CN" sz="2200" b="0" i="1" smtClean="0">
                                  <a:solidFill>
                                    <a:srgbClr val="0000CC"/>
                                  </a:solidFill>
                                  <a:latin typeface="Cambria Math" panose="02040503050406030204" pitchFamily="18" charset="0"/>
                                  <a:ea typeface="宋体" pitchFamily="2" charset="-122"/>
                                </a:rPr>
                                <m:t>𝑖</m:t>
                              </m:r>
                              <m:r>
                                <a:rPr lang="en-US" altLang="zh-CN" sz="2200" b="0" i="1" smtClean="0">
                                  <a:solidFill>
                                    <a:srgbClr val="0000CC"/>
                                  </a:solidFill>
                                  <a:latin typeface="Cambria Math" panose="02040503050406030204" pitchFamily="18" charset="0"/>
                                  <a:ea typeface="宋体" pitchFamily="2" charset="-122"/>
                                </a:rPr>
                                <m:t>↑</m:t>
                              </m:r>
                            </m:sub>
                          </m:sSub>
                          <m:sSub>
                            <m:sSubPr>
                              <m:ctrlPr>
                                <a:rPr lang="en-US" altLang="zh-CN" sz="2200" b="0" i="1" smtClean="0">
                                  <a:solidFill>
                                    <a:srgbClr val="0000CC"/>
                                  </a:solidFill>
                                  <a:latin typeface="Cambria Math" panose="02040503050406030204" pitchFamily="18" charset="0"/>
                                  <a:ea typeface="宋体" pitchFamily="2" charset="-122"/>
                                </a:rPr>
                              </m:ctrlPr>
                            </m:sSubPr>
                            <m:e>
                              <m:r>
                                <a:rPr lang="en-US" altLang="zh-CN" sz="2200" b="0" i="1" smtClean="0">
                                  <a:solidFill>
                                    <a:srgbClr val="0000CC"/>
                                  </a:solidFill>
                                  <a:latin typeface="Cambria Math" panose="02040503050406030204" pitchFamily="18" charset="0"/>
                                  <a:ea typeface="宋体" pitchFamily="2" charset="-122"/>
                                </a:rPr>
                                <m:t>𝑛</m:t>
                              </m:r>
                            </m:e>
                            <m:sub>
                              <m:r>
                                <a:rPr lang="en-US" altLang="zh-CN" sz="2200" b="0" i="1" smtClean="0">
                                  <a:solidFill>
                                    <a:srgbClr val="0000CC"/>
                                  </a:solidFill>
                                  <a:latin typeface="Cambria Math" panose="02040503050406030204" pitchFamily="18" charset="0"/>
                                  <a:ea typeface="宋体" pitchFamily="2" charset="-122"/>
                                </a:rPr>
                                <m:t>𝑖</m:t>
                              </m:r>
                              <m:r>
                                <a:rPr lang="en-US" altLang="zh-CN" sz="2200" b="0" i="1" smtClean="0">
                                  <a:solidFill>
                                    <a:srgbClr val="0000CC"/>
                                  </a:solidFill>
                                  <a:latin typeface="Cambria Math" panose="02040503050406030204" pitchFamily="18" charset="0"/>
                                  <a:ea typeface="宋体" pitchFamily="2" charset="-122"/>
                                </a:rPr>
                                <m:t>↓</m:t>
                              </m:r>
                            </m:sub>
                          </m:sSub>
                        </m:e>
                      </m:nary>
                    </m:oMath>
                  </m:oMathPara>
                </a14:m>
                <a:endParaRPr lang="en-US" altLang="zh-CN" sz="2200" b="0" dirty="0" smtClean="0">
                  <a:solidFill>
                    <a:srgbClr val="0000CC"/>
                  </a:solidFill>
                  <a:latin typeface="Tahoma" pitchFamily="34" charset="0"/>
                  <a:ea typeface="宋体" pitchFamily="2" charset="-122"/>
                </a:endParaRPr>
              </a:p>
            </p:txBody>
          </p:sp>
        </mc:Choice>
        <mc:Fallback xmlns="">
          <p:sp>
            <p:nvSpPr>
              <p:cNvPr id="10" name="Text Box 26"/>
              <p:cNvSpPr txBox="1">
                <a:spLocks noRot="1" noChangeAspect="1" noMove="1" noResize="1" noEditPoints="1" noAdjustHandles="1" noChangeArrowheads="1" noChangeShapeType="1" noTextEdit="1"/>
              </p:cNvSpPr>
              <p:nvPr/>
            </p:nvSpPr>
            <p:spPr bwMode="auto">
              <a:xfrm>
                <a:off x="1138540" y="1174438"/>
                <a:ext cx="6821123" cy="952505"/>
              </a:xfrm>
              <a:prstGeom prst="rect">
                <a:avLst/>
              </a:prstGeom>
              <a:blipFill rotWithShape="0">
                <a:blip r:embed="rId8"/>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a:noFill/>
                  </a:rPr>
                  <a:t> </a:t>
                </a:r>
              </a:p>
            </p:txBody>
          </p:sp>
        </mc:Fallback>
      </mc:AlternateContent>
    </p:spTree>
    <p:extLst>
      <p:ext uri="{BB962C8B-B14F-4D97-AF65-F5344CB8AC3E}">
        <p14:creationId xmlns:p14="http://schemas.microsoft.com/office/powerpoint/2010/main" val="228359961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AutoShape 2"/>
          <p:cNvSpPr>
            <a:spLocks noChangeArrowheads="1"/>
          </p:cNvSpPr>
          <p:nvPr/>
        </p:nvSpPr>
        <p:spPr bwMode="auto">
          <a:xfrm>
            <a:off x="462666" y="1086295"/>
            <a:ext cx="6904810" cy="652885"/>
          </a:xfrm>
          <a:prstGeom prst="roundRect">
            <a:avLst>
              <a:gd name="adj" fmla="val 16667"/>
            </a:avLst>
          </a:prstGeom>
          <a:solidFill>
            <a:srgbClr val="00FF00">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zh-CN" sz="2200" b="1" i="0" u="none" strike="noStrike" kern="1200" cap="none" spc="0" normalizeH="0" baseline="0" noProof="0">
              <a:ln>
                <a:noFill/>
              </a:ln>
              <a:solidFill>
                <a:srgbClr val="0000CC"/>
              </a:solidFill>
              <a:effectLst/>
              <a:uLnTx/>
              <a:uFillTx/>
              <a:latin typeface="Tahoma" pitchFamily="34" charset="0"/>
              <a:ea typeface="宋体" pitchFamily="2" charset="-122"/>
              <a:cs typeface="+mn-cs"/>
            </a:endParaRPr>
          </a:p>
        </p:txBody>
      </p:sp>
      <p:sp>
        <p:nvSpPr>
          <p:cNvPr id="54275" name="Rectangle 5"/>
          <p:cNvSpPr txBox="1">
            <a:spLocks noChangeArrowheads="1"/>
          </p:cNvSpPr>
          <p:nvPr/>
        </p:nvSpPr>
        <p:spPr bwMode="auto">
          <a:xfrm>
            <a:off x="309045" y="210837"/>
            <a:ext cx="8532812"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2600" b="0" i="0" u="sng" strike="noStrike" kern="1200" cap="none" spc="0" normalizeH="0" baseline="0" noProof="0" dirty="0" smtClean="0">
                <a:ln>
                  <a:noFill/>
                </a:ln>
                <a:solidFill>
                  <a:srgbClr val="000000"/>
                </a:solidFill>
                <a:effectLst/>
                <a:uLnTx/>
                <a:uFillTx/>
                <a:latin typeface="Tahoma" pitchFamily="34" charset="0"/>
                <a:ea typeface="宋体" pitchFamily="2" charset="-122"/>
                <a:cs typeface="Tahoma" pitchFamily="34" charset="0"/>
              </a:rPr>
              <a:t>1D Mott state – Absence of long-range order</a:t>
            </a:r>
            <a:endParaRPr kumimoji="0" lang="en-US" altLang="zh-CN" sz="2600" b="0" i="0" u="sng" strike="noStrike" kern="1200" cap="none" spc="0" normalizeH="0" baseline="0" noProof="0" dirty="0">
              <a:ln>
                <a:noFill/>
              </a:ln>
              <a:solidFill>
                <a:srgbClr val="000000"/>
              </a:solidFill>
              <a:effectLst/>
              <a:uLnTx/>
              <a:uFillTx/>
              <a:latin typeface="Tahoma" pitchFamily="34" charset="0"/>
              <a:ea typeface="宋体" pitchFamily="2" charset="-122"/>
              <a:cs typeface="Tahoma" pitchFamily="34" charset="0"/>
            </a:endParaRPr>
          </a:p>
        </p:txBody>
      </p:sp>
      <p:sp>
        <p:nvSpPr>
          <p:cNvPr id="8" name="Text Box 26"/>
          <p:cNvSpPr txBox="1">
            <a:spLocks noChangeArrowheads="1"/>
          </p:cNvSpPr>
          <p:nvPr/>
        </p:nvSpPr>
        <p:spPr bwMode="auto">
          <a:xfrm>
            <a:off x="627611" y="1162388"/>
            <a:ext cx="6851842"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342900" marR="0" lvl="0" indent="-342900" algn="l" defTabSz="914400" rtl="0" eaLnBrk="1" fontAlgn="base" latinLnBrk="0" hangingPunct="1">
              <a:lnSpc>
                <a:spcPct val="100000"/>
              </a:lnSpc>
              <a:spcBef>
                <a:spcPct val="0"/>
              </a:spcBef>
              <a:spcAft>
                <a:spcPct val="0"/>
              </a:spcAft>
              <a:buClrTx/>
              <a:buSzTx/>
              <a:buFontTx/>
              <a:buChar char="•"/>
              <a:tabLst/>
              <a:defRPr/>
            </a:pPr>
            <a:r>
              <a:rPr kumimoji="0" lang="en-US" altLang="zh-CN" sz="2200" b="0" i="0" u="none" strike="noStrike" kern="1200" cap="none" spc="0" normalizeH="0" baseline="0" noProof="0" dirty="0">
                <a:ln>
                  <a:noFill/>
                </a:ln>
                <a:solidFill>
                  <a:srgbClr val="0000CC"/>
                </a:solidFill>
                <a:effectLst/>
                <a:uLnTx/>
                <a:uFillTx/>
                <a:latin typeface="Tahoma" pitchFamily="34" charset="0"/>
                <a:ea typeface="宋体" pitchFamily="2" charset="-122"/>
                <a:cs typeface="+mn-cs"/>
              </a:rPr>
              <a:t>H</a:t>
            </a:r>
            <a:r>
              <a:rPr kumimoji="0" lang="en-US" altLang="zh-CN" sz="2200" b="0" i="0" u="none" strike="noStrike" kern="1200" cap="none" spc="0" normalizeH="0" baseline="0" noProof="0" dirty="0" smtClean="0">
                <a:ln>
                  <a:noFill/>
                </a:ln>
                <a:solidFill>
                  <a:srgbClr val="0000CC"/>
                </a:solidFill>
                <a:effectLst/>
                <a:uLnTx/>
                <a:uFillTx/>
                <a:latin typeface="Tahoma" pitchFamily="34" charset="0"/>
                <a:ea typeface="宋体" pitchFamily="2" charset="-122"/>
                <a:cs typeface="+mn-cs"/>
              </a:rPr>
              <a:t>alf-filled (U&gt;0) – </a:t>
            </a:r>
            <a:r>
              <a:rPr kumimoji="0" lang="en-US" altLang="zh-CN" sz="2200" b="0" i="0" u="none" strike="noStrike" kern="1200" cap="none" spc="0" normalizeH="0" baseline="0" noProof="0" dirty="0" err="1" smtClean="0">
                <a:ln>
                  <a:noFill/>
                </a:ln>
                <a:solidFill>
                  <a:srgbClr val="0000CC"/>
                </a:solidFill>
                <a:effectLst/>
                <a:uLnTx/>
                <a:uFillTx/>
                <a:latin typeface="Tahoma" pitchFamily="34" charset="0"/>
                <a:ea typeface="宋体" pitchFamily="2" charset="-122"/>
                <a:cs typeface="+mn-cs"/>
              </a:rPr>
              <a:t>Lieb</a:t>
            </a:r>
            <a:r>
              <a:rPr kumimoji="0" lang="en-US" altLang="zh-CN" sz="2200" b="0" i="0" u="none" strike="noStrike" kern="1200" cap="none" spc="0" normalizeH="0" baseline="0" noProof="0" dirty="0" smtClean="0">
                <a:ln>
                  <a:noFill/>
                </a:ln>
                <a:solidFill>
                  <a:srgbClr val="0000CC"/>
                </a:solidFill>
                <a:effectLst/>
                <a:uLnTx/>
                <a:uFillTx/>
                <a:latin typeface="Tahoma" pitchFamily="34" charset="0"/>
                <a:ea typeface="宋体" pitchFamily="2" charset="-122"/>
                <a:cs typeface="+mn-cs"/>
              </a:rPr>
              <a:t>-Wu solution (Hubbard).   </a:t>
            </a:r>
            <a:endParaRPr kumimoji="0" lang="en-US" altLang="zh-CN" sz="2200" b="0" i="0" u="none" strike="noStrike" kern="1200" cap="none" spc="0" normalizeH="0" baseline="0" noProof="0" dirty="0">
              <a:ln>
                <a:noFill/>
              </a:ln>
              <a:solidFill>
                <a:srgbClr val="0000CC"/>
              </a:solidFill>
              <a:effectLst/>
              <a:uLnTx/>
              <a:uFillTx/>
              <a:latin typeface="Tahoma" pitchFamily="34" charset="0"/>
              <a:ea typeface="宋体" pitchFamily="2" charset="-122"/>
              <a:cs typeface="+mn-cs"/>
            </a:endParaRPr>
          </a:p>
        </p:txBody>
      </p:sp>
      <p:sp>
        <p:nvSpPr>
          <p:cNvPr id="9" name="Text Box 5"/>
          <p:cNvSpPr txBox="1">
            <a:spLocks noChangeArrowheads="1"/>
          </p:cNvSpPr>
          <p:nvPr/>
        </p:nvSpPr>
        <p:spPr bwMode="auto">
          <a:xfrm>
            <a:off x="693095" y="6232565"/>
            <a:ext cx="714333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zh-CN" sz="1600" b="0" i="0" u="none" strike="noStrike" kern="1200" cap="none" spc="0" normalizeH="0" baseline="0" noProof="0" dirty="0" smtClean="0">
                <a:ln>
                  <a:noFill/>
                </a:ln>
                <a:solidFill>
                  <a:srgbClr val="000000"/>
                </a:solidFill>
                <a:effectLst/>
                <a:uLnTx/>
                <a:uFillTx/>
                <a:latin typeface="Tahoma" pitchFamily="34" charset="0"/>
                <a:ea typeface="宋体" pitchFamily="2" charset="-122"/>
                <a:cs typeface="+mn-cs"/>
              </a:rPr>
              <a:t>C. N. Yang, PRL 19, 1312 (1967);  </a:t>
            </a:r>
            <a:r>
              <a:rPr kumimoji="0" lang="en-US" altLang="zh-CN" sz="1600" b="0" i="0" u="none" strike="noStrike" kern="1200" cap="none" spc="0" normalizeH="0" baseline="0" noProof="0" dirty="0" err="1" smtClean="0">
                <a:ln>
                  <a:noFill/>
                </a:ln>
                <a:solidFill>
                  <a:srgbClr val="000000"/>
                </a:solidFill>
                <a:effectLst/>
                <a:uLnTx/>
                <a:uFillTx/>
                <a:latin typeface="Tahoma" pitchFamily="34" charset="0"/>
                <a:ea typeface="宋体" pitchFamily="2" charset="-122"/>
                <a:cs typeface="+mn-cs"/>
              </a:rPr>
              <a:t>Lieb</a:t>
            </a:r>
            <a:r>
              <a:rPr kumimoji="0" lang="en-US" altLang="zh-CN" sz="1600" b="0" i="0" u="none" strike="noStrike" kern="1200" cap="none" spc="0" normalizeH="0" baseline="0" noProof="0" dirty="0">
                <a:ln>
                  <a:noFill/>
                </a:ln>
                <a:solidFill>
                  <a:srgbClr val="000000"/>
                </a:solidFill>
                <a:effectLst/>
                <a:uLnTx/>
                <a:uFillTx/>
                <a:latin typeface="Tahoma" pitchFamily="34" charset="0"/>
                <a:ea typeface="宋体" pitchFamily="2" charset="-122"/>
                <a:cs typeface="+mn-cs"/>
              </a:rPr>
              <a:t> </a:t>
            </a:r>
            <a:r>
              <a:rPr kumimoji="0" lang="en-US" altLang="zh-CN" sz="1600" b="0" i="0" u="none" strike="noStrike" kern="1200" cap="none" spc="0" normalizeH="0" baseline="0" noProof="0" dirty="0" smtClean="0">
                <a:ln>
                  <a:noFill/>
                </a:ln>
                <a:solidFill>
                  <a:srgbClr val="000000"/>
                </a:solidFill>
                <a:effectLst/>
                <a:uLnTx/>
                <a:uFillTx/>
                <a:latin typeface="Tahoma" pitchFamily="34" charset="0"/>
                <a:ea typeface="宋体" pitchFamily="2" charset="-122"/>
                <a:cs typeface="+mn-cs"/>
              </a:rPr>
              <a:t>and  F. Y.  Wu, PRL 20, 1445, (1968).</a:t>
            </a:r>
          </a:p>
        </p:txBody>
      </p:sp>
      <p:sp>
        <p:nvSpPr>
          <p:cNvPr id="13" name="Text Box 26"/>
          <p:cNvSpPr txBox="1">
            <a:spLocks noChangeArrowheads="1"/>
          </p:cNvSpPr>
          <p:nvPr/>
        </p:nvSpPr>
        <p:spPr bwMode="auto">
          <a:xfrm>
            <a:off x="846715" y="1931205"/>
            <a:ext cx="746513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457200" marR="0" lvl="0" indent="-4572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altLang="zh-CN" sz="2000" b="0" i="0" u="none" strike="noStrike" kern="1200" cap="none" spc="0" normalizeH="0" baseline="0" noProof="0" dirty="0" smtClean="0">
                <a:ln>
                  <a:noFill/>
                </a:ln>
                <a:solidFill>
                  <a:srgbClr val="000000"/>
                </a:solidFill>
                <a:effectLst/>
                <a:uLnTx/>
                <a:uFillTx/>
                <a:latin typeface="Tahoma" pitchFamily="34" charset="0"/>
                <a:ea typeface="宋体" pitchFamily="2" charset="-122"/>
                <a:cs typeface="+mn-cs"/>
              </a:rPr>
              <a:t>Charge gap opens at U </a:t>
            </a:r>
            <a:r>
              <a:rPr kumimoji="0" lang="en-US" altLang="zh-CN" sz="2000" b="0" i="0" u="none" strike="noStrike" kern="1200" cap="none" spc="0" normalizeH="0" baseline="0" noProof="0" dirty="0" smtClean="0">
                <a:ln>
                  <a:noFill/>
                </a:ln>
                <a:solidFill>
                  <a:srgbClr val="000000"/>
                </a:solidFill>
                <a:effectLst/>
                <a:uLnTx/>
                <a:uFillTx/>
                <a:latin typeface="Tahoma" pitchFamily="34" charset="0"/>
                <a:ea typeface="宋体" pitchFamily="2" charset="-122"/>
                <a:cs typeface="+mn-cs"/>
                <a:sym typeface="Wingdings" panose="05000000000000000000" pitchFamily="2" charset="2"/>
              </a:rPr>
              <a:t>0: Relevance of the </a:t>
            </a:r>
            <a:r>
              <a:rPr kumimoji="0" lang="en-US" altLang="zh-CN" sz="2000" b="0" i="0" u="none" strike="noStrike" kern="1200" cap="none" spc="0" normalizeH="0" baseline="0" noProof="0" dirty="0" err="1" smtClean="0">
                <a:ln>
                  <a:noFill/>
                </a:ln>
                <a:solidFill>
                  <a:srgbClr val="000000"/>
                </a:solidFill>
                <a:effectLst/>
                <a:uLnTx/>
                <a:uFillTx/>
                <a:latin typeface="Tahoma" pitchFamily="34" charset="0"/>
                <a:ea typeface="宋体" pitchFamily="2" charset="-122"/>
                <a:cs typeface="+mn-cs"/>
                <a:sym typeface="Wingdings" panose="05000000000000000000" pitchFamily="2" charset="2"/>
              </a:rPr>
              <a:t>Umklapp</a:t>
            </a:r>
            <a:r>
              <a:rPr kumimoji="0" lang="en-US" altLang="zh-CN" sz="2000" b="0" i="0" u="none" strike="noStrike" kern="1200" cap="none" spc="0" normalizeH="0" baseline="0" noProof="0" dirty="0" smtClean="0">
                <a:ln>
                  <a:noFill/>
                </a:ln>
                <a:solidFill>
                  <a:srgbClr val="000000"/>
                </a:solidFill>
                <a:effectLst/>
                <a:uLnTx/>
                <a:uFillTx/>
                <a:latin typeface="Tahoma" pitchFamily="34" charset="0"/>
                <a:ea typeface="宋体" pitchFamily="2" charset="-122"/>
                <a:cs typeface="+mn-cs"/>
                <a:sym typeface="Wingdings" panose="05000000000000000000" pitchFamily="2" charset="2"/>
              </a:rPr>
              <a:t> term</a:t>
            </a:r>
          </a:p>
        </p:txBody>
      </p:sp>
      <p:sp>
        <p:nvSpPr>
          <p:cNvPr id="14" name="Text Box 26"/>
          <p:cNvSpPr txBox="1">
            <a:spLocks noChangeArrowheads="1"/>
          </p:cNvSpPr>
          <p:nvPr/>
        </p:nvSpPr>
        <p:spPr bwMode="auto">
          <a:xfrm>
            <a:off x="846715" y="2545685"/>
            <a:ext cx="621233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CN" sz="2000" b="0" i="0" u="none" strike="noStrike" kern="1200" cap="none" spc="0" normalizeH="0" baseline="0" noProof="0" dirty="0" smtClean="0">
                <a:ln>
                  <a:noFill/>
                </a:ln>
                <a:solidFill>
                  <a:srgbClr val="000000"/>
                </a:solidFill>
                <a:effectLst/>
                <a:uLnTx/>
                <a:uFillTx/>
                <a:latin typeface="Tahoma" pitchFamily="34" charset="0"/>
                <a:ea typeface="宋体" pitchFamily="2" charset="-122"/>
                <a:cs typeface="+mn-cs"/>
              </a:rPr>
              <a:t>2.   Spin channel is critical </a:t>
            </a:r>
            <a:r>
              <a:rPr kumimoji="0" lang="en-US" altLang="zh-CN" sz="2000" b="0" i="0" u="none" strike="noStrike" kern="1200" cap="none" spc="0" normalizeH="0" baseline="0" noProof="0" dirty="0" smtClean="0">
                <a:ln>
                  <a:noFill/>
                </a:ln>
                <a:solidFill>
                  <a:srgbClr val="000000"/>
                </a:solidFill>
                <a:effectLst/>
                <a:uLnTx/>
                <a:uFillTx/>
                <a:latin typeface="Tahoma" pitchFamily="34" charset="0"/>
                <a:ea typeface="宋体" pitchFamily="2" charset="-122"/>
                <a:cs typeface="+mn-cs"/>
                <a:sym typeface="Wingdings" panose="05000000000000000000" pitchFamily="2" charset="2"/>
              </a:rPr>
              <a:t></a:t>
            </a:r>
            <a:r>
              <a:rPr kumimoji="0" lang="en-US" altLang="zh-CN" sz="2000" b="0" i="0" u="none" strike="noStrike" kern="1200" cap="none" spc="0" normalizeH="0" baseline="0" noProof="0" dirty="0" smtClean="0">
                <a:ln>
                  <a:noFill/>
                </a:ln>
                <a:solidFill>
                  <a:srgbClr val="000000"/>
                </a:solidFill>
                <a:effectLst/>
                <a:uLnTx/>
                <a:uFillTx/>
                <a:latin typeface="Tahoma" pitchFamily="34" charset="0"/>
                <a:ea typeface="宋体" pitchFamily="2" charset="-122"/>
                <a:cs typeface="+mn-cs"/>
              </a:rPr>
              <a:t> no symmetry breaking</a:t>
            </a:r>
          </a:p>
        </p:txBody>
      </p:sp>
      <p:sp>
        <p:nvSpPr>
          <p:cNvPr id="15" name="Text Box 26"/>
          <p:cNvSpPr txBox="1">
            <a:spLocks noChangeArrowheads="1"/>
          </p:cNvSpPr>
          <p:nvPr/>
        </p:nvSpPr>
        <p:spPr bwMode="auto">
          <a:xfrm>
            <a:off x="858736" y="3198570"/>
            <a:ext cx="621233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CN" sz="2000" b="0" i="0" u="none" strike="noStrike" kern="1200" cap="none" spc="0" normalizeH="0" baseline="0" noProof="0" dirty="0">
                <a:ln>
                  <a:noFill/>
                </a:ln>
                <a:solidFill>
                  <a:srgbClr val="000000"/>
                </a:solidFill>
                <a:effectLst/>
                <a:uLnTx/>
                <a:uFillTx/>
                <a:latin typeface="Tahoma" pitchFamily="34" charset="0"/>
                <a:ea typeface="宋体" pitchFamily="2" charset="-122"/>
                <a:cs typeface="+mn-cs"/>
              </a:rPr>
              <a:t>3</a:t>
            </a:r>
            <a:r>
              <a:rPr kumimoji="0" lang="en-US" altLang="zh-CN" sz="2000" b="0" i="0" u="none" strike="noStrike" kern="1200" cap="none" spc="0" normalizeH="0" baseline="0" noProof="0" dirty="0" smtClean="0">
                <a:ln>
                  <a:noFill/>
                </a:ln>
                <a:solidFill>
                  <a:srgbClr val="000000"/>
                </a:solidFill>
                <a:effectLst/>
                <a:uLnTx/>
                <a:uFillTx/>
                <a:latin typeface="Tahoma" pitchFamily="34" charset="0"/>
                <a:ea typeface="宋体" pitchFamily="2" charset="-122"/>
                <a:cs typeface="+mn-cs"/>
              </a:rPr>
              <a:t>.   </a:t>
            </a:r>
            <a:r>
              <a:rPr kumimoji="0" lang="en-US" altLang="zh-CN" sz="2000" b="0" i="0" u="none" strike="noStrike" kern="1200" cap="none" spc="0" normalizeH="0" baseline="0" noProof="0" dirty="0" err="1" smtClean="0">
                <a:ln>
                  <a:noFill/>
                </a:ln>
                <a:solidFill>
                  <a:srgbClr val="000000"/>
                </a:solidFill>
                <a:effectLst/>
                <a:uLnTx/>
                <a:uFillTx/>
                <a:latin typeface="Tahoma" pitchFamily="34" charset="0"/>
                <a:ea typeface="宋体" pitchFamily="2" charset="-122"/>
                <a:cs typeface="+mn-cs"/>
              </a:rPr>
              <a:t>Bosonization+Sine</a:t>
            </a:r>
            <a:r>
              <a:rPr kumimoji="0" lang="en-US" altLang="zh-CN" sz="2000" b="0" i="0" u="none" strike="noStrike" kern="1200" cap="none" spc="0" normalizeH="0" baseline="0" noProof="0" dirty="0" err="1">
                <a:ln>
                  <a:noFill/>
                </a:ln>
                <a:solidFill>
                  <a:srgbClr val="000000"/>
                </a:solidFill>
                <a:effectLst/>
                <a:uLnTx/>
                <a:uFillTx/>
                <a:latin typeface="Tahoma" pitchFamily="34" charset="0"/>
                <a:ea typeface="宋体" pitchFamily="2" charset="-122"/>
                <a:cs typeface="+mn-cs"/>
              </a:rPr>
              <a:t>-</a:t>
            </a:r>
            <a:r>
              <a:rPr kumimoji="0" lang="en-US" altLang="zh-CN" sz="2000" b="0" i="0" u="none" strike="noStrike" kern="1200" cap="none" spc="0" normalizeH="0" baseline="0" noProof="0" dirty="0" err="1" smtClean="0">
                <a:ln>
                  <a:noFill/>
                </a:ln>
                <a:solidFill>
                  <a:srgbClr val="000000"/>
                </a:solidFill>
                <a:effectLst/>
                <a:uLnTx/>
                <a:uFillTx/>
                <a:latin typeface="Tahoma" pitchFamily="34" charset="0"/>
                <a:ea typeface="宋体" pitchFamily="2" charset="-122"/>
                <a:cs typeface="+mn-cs"/>
              </a:rPr>
              <a:t>Gordon</a:t>
            </a:r>
            <a:r>
              <a:rPr kumimoji="0" lang="en-US" altLang="zh-CN" sz="2000" b="0" i="0" u="none" strike="noStrike" kern="1200" cap="none" spc="0" normalizeH="0" baseline="0" noProof="0" dirty="0" smtClean="0">
                <a:ln>
                  <a:noFill/>
                </a:ln>
                <a:solidFill>
                  <a:srgbClr val="000000"/>
                </a:solidFill>
                <a:effectLst/>
                <a:uLnTx/>
                <a:uFillTx/>
                <a:latin typeface="Tahoma" pitchFamily="34" charset="0"/>
                <a:ea typeface="宋体" pitchFamily="2" charset="-122"/>
                <a:cs typeface="+mn-cs"/>
              </a:rPr>
              <a:t>, DMRG </a:t>
            </a:r>
          </a:p>
        </p:txBody>
      </p:sp>
      <p:sp>
        <p:nvSpPr>
          <p:cNvPr id="16" name="Text Box 26"/>
          <p:cNvSpPr txBox="1">
            <a:spLocks noChangeArrowheads="1"/>
          </p:cNvSpPr>
          <p:nvPr/>
        </p:nvSpPr>
        <p:spPr bwMode="auto">
          <a:xfrm>
            <a:off x="610075" y="4043480"/>
            <a:ext cx="6851842"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342900" marR="0" lvl="0" indent="-342900" algn="l" defTabSz="914400" rtl="0" eaLnBrk="1" fontAlgn="base" latinLnBrk="0" hangingPunct="1">
              <a:lnSpc>
                <a:spcPct val="100000"/>
              </a:lnSpc>
              <a:spcBef>
                <a:spcPct val="0"/>
              </a:spcBef>
              <a:spcAft>
                <a:spcPct val="0"/>
              </a:spcAft>
              <a:buClrTx/>
              <a:buSzTx/>
              <a:buFontTx/>
              <a:buChar char="•"/>
              <a:tabLst/>
              <a:defRPr/>
            </a:pPr>
            <a:r>
              <a:rPr kumimoji="0" lang="en-US" altLang="zh-CN" sz="2200" b="0" i="0" u="none" strike="noStrike" kern="1200" cap="none" spc="0" normalizeH="0" baseline="0" noProof="0" dirty="0" smtClean="0">
                <a:ln>
                  <a:noFill/>
                </a:ln>
                <a:solidFill>
                  <a:srgbClr val="0000CC"/>
                </a:solidFill>
                <a:effectLst/>
                <a:uLnTx/>
                <a:uFillTx/>
                <a:latin typeface="Tahoma" pitchFamily="34" charset="0"/>
                <a:ea typeface="宋体" pitchFamily="2" charset="-122"/>
                <a:cs typeface="+mn-cs"/>
              </a:rPr>
              <a:t>Bethe </a:t>
            </a:r>
            <a:r>
              <a:rPr kumimoji="0" lang="en-US" altLang="zh-CN" sz="2200" b="0" i="0" u="none" strike="noStrike" kern="1200" cap="none" spc="0" normalizeH="0" baseline="0" noProof="0" dirty="0" err="1" smtClean="0">
                <a:ln>
                  <a:noFill/>
                </a:ln>
                <a:solidFill>
                  <a:srgbClr val="0000CC"/>
                </a:solidFill>
                <a:effectLst/>
                <a:uLnTx/>
                <a:uFillTx/>
                <a:latin typeface="Tahoma" pitchFamily="34" charset="0"/>
                <a:ea typeface="宋体" pitchFamily="2" charset="-122"/>
                <a:cs typeface="+mn-cs"/>
              </a:rPr>
              <a:t>ansatz</a:t>
            </a:r>
            <a:r>
              <a:rPr kumimoji="0" lang="en-US" altLang="zh-CN" sz="2200" b="0" i="0" u="none" strike="noStrike" kern="1200" cap="none" spc="0" normalizeH="0" baseline="0" noProof="0" dirty="0" smtClean="0">
                <a:ln>
                  <a:noFill/>
                </a:ln>
                <a:solidFill>
                  <a:srgbClr val="0000CC"/>
                </a:solidFill>
                <a:effectLst/>
                <a:uLnTx/>
                <a:uFillTx/>
                <a:latin typeface="Tahoma" pitchFamily="34" charset="0"/>
                <a:ea typeface="宋体" pitchFamily="2" charset="-122"/>
                <a:cs typeface="+mn-cs"/>
              </a:rPr>
              <a:t> solution for the Heisenberg model.   </a:t>
            </a:r>
            <a:endParaRPr kumimoji="0" lang="en-US" altLang="zh-CN" sz="2200" b="0" i="0" u="none" strike="noStrike" kern="1200" cap="none" spc="0" normalizeH="0" baseline="0" noProof="0" dirty="0">
              <a:ln>
                <a:noFill/>
              </a:ln>
              <a:solidFill>
                <a:srgbClr val="0000CC"/>
              </a:solidFill>
              <a:effectLst/>
              <a:uLnTx/>
              <a:uFillTx/>
              <a:latin typeface="Tahoma" pitchFamily="34" charset="0"/>
              <a:ea typeface="宋体" pitchFamily="2" charset="-122"/>
              <a:cs typeface="+mn-cs"/>
            </a:endParaRPr>
          </a:p>
        </p:txBody>
      </p:sp>
      <mc:AlternateContent xmlns:mc="http://schemas.openxmlformats.org/markup-compatibility/2006" xmlns:a14="http://schemas.microsoft.com/office/drawing/2010/main">
        <mc:Choice Requires="a14">
          <p:sp>
            <p:nvSpPr>
              <p:cNvPr id="17" name="Text Box 26"/>
              <p:cNvSpPr txBox="1">
                <a:spLocks noChangeArrowheads="1"/>
              </p:cNvSpPr>
              <p:nvPr/>
            </p:nvSpPr>
            <p:spPr bwMode="auto">
              <a:xfrm>
                <a:off x="885120" y="4744428"/>
                <a:ext cx="6212333" cy="114249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457200" marR="0" lvl="0" indent="-457200" algn="l" defTabSz="914400" rtl="0" eaLnBrk="1" fontAlgn="base" latinLnBrk="0" hangingPunct="1">
                  <a:lnSpc>
                    <a:spcPct val="100000"/>
                  </a:lnSpc>
                  <a:spcBef>
                    <a:spcPct val="0"/>
                  </a:spcBef>
                  <a:spcAft>
                    <a:spcPct val="0"/>
                  </a:spcAft>
                  <a:buClrTx/>
                  <a:buSzTx/>
                  <a:buFontTx/>
                  <a:buAutoNum type="arabicPeriod"/>
                  <a:tabLst/>
                  <a:defRPr/>
                </a:pPr>
                <a:r>
                  <a:rPr kumimoji="0" lang="en-US" altLang="zh-CN" sz="2000" b="0" i="0" u="none" strike="noStrike" kern="1200" cap="none" spc="0" normalizeH="0" baseline="0" noProof="0" dirty="0" smtClean="0">
                    <a:ln>
                      <a:noFill/>
                    </a:ln>
                    <a:solidFill>
                      <a:srgbClr val="000000"/>
                    </a:solidFill>
                    <a:effectLst/>
                    <a:uLnTx/>
                    <a:uFillTx/>
                    <a:latin typeface="Tahoma" pitchFamily="34" charset="0"/>
                    <a:ea typeface="宋体" pitchFamily="2" charset="-122"/>
                    <a:cs typeface="+mn-cs"/>
                  </a:rPr>
                  <a:t>Ground state energy </a:t>
                </a:r>
                <a14:m>
                  <m:oMath xmlns:m="http://schemas.openxmlformats.org/officeDocument/2006/math">
                    <m:sSub>
                      <m:sSubPr>
                        <m:ctrlPr>
                          <a:rPr kumimoji="0" lang="en-US" altLang="zh-CN" sz="2000" b="0" i="1" u="none" strike="noStrike" kern="1200" cap="none" spc="0" normalizeH="0" baseline="0" noProof="0" smtClean="0">
                            <a:ln>
                              <a:noFill/>
                            </a:ln>
                            <a:solidFill>
                              <a:srgbClr val="000000"/>
                            </a:solidFill>
                            <a:effectLst/>
                            <a:uLnTx/>
                            <a:uFillTx/>
                            <a:latin typeface="Cambria Math" panose="02040503050406030204" pitchFamily="18" charset="0"/>
                            <a:ea typeface="宋体" pitchFamily="2" charset="-122"/>
                            <a:cs typeface="+mn-cs"/>
                          </a:rPr>
                        </m:ctrlPr>
                      </m:sSubPr>
                      <m:e>
                        <m:r>
                          <a:rPr kumimoji="0" lang="en-US" altLang="zh-CN" sz="2000" b="0" i="1" u="none" strike="noStrike" kern="1200" cap="none" spc="0" normalizeH="0" baseline="0" noProof="0" smtClean="0">
                            <a:ln>
                              <a:noFill/>
                            </a:ln>
                            <a:solidFill>
                              <a:srgbClr val="000000"/>
                            </a:solidFill>
                            <a:effectLst/>
                            <a:uLnTx/>
                            <a:uFillTx/>
                            <a:latin typeface="Cambria Math" panose="02040503050406030204" pitchFamily="18" charset="0"/>
                            <a:ea typeface="宋体" pitchFamily="2" charset="-122"/>
                            <a:cs typeface="+mn-cs"/>
                          </a:rPr>
                          <m:t>𝐸</m:t>
                        </m:r>
                        <m:r>
                          <a:rPr kumimoji="0" lang="en-US" altLang="zh-CN" sz="2000" b="0" i="1" u="none" strike="noStrike" kern="1200" cap="none" spc="0" normalizeH="0" baseline="0" noProof="0" smtClean="0">
                            <a:ln>
                              <a:noFill/>
                            </a:ln>
                            <a:solidFill>
                              <a:srgbClr val="000000"/>
                            </a:solidFill>
                            <a:effectLst/>
                            <a:uLnTx/>
                            <a:uFillTx/>
                            <a:latin typeface="Cambria Math" panose="02040503050406030204" pitchFamily="18" charset="0"/>
                            <a:ea typeface="宋体" pitchFamily="2" charset="-122"/>
                            <a:cs typeface="+mn-cs"/>
                          </a:rPr>
                          <m:t>/</m:t>
                        </m:r>
                        <m:r>
                          <a:rPr kumimoji="0" lang="en-US" altLang="zh-CN" sz="2000" b="0" i="1" u="none" strike="noStrike" kern="1200" cap="none" spc="0" normalizeH="0" baseline="0" noProof="0" smtClean="0">
                            <a:ln>
                              <a:noFill/>
                            </a:ln>
                            <a:solidFill>
                              <a:srgbClr val="000000"/>
                            </a:solidFill>
                            <a:effectLst/>
                            <a:uLnTx/>
                            <a:uFillTx/>
                            <a:latin typeface="Cambria Math" panose="02040503050406030204" pitchFamily="18" charset="0"/>
                            <a:ea typeface="宋体" pitchFamily="2" charset="-122"/>
                            <a:cs typeface="+mn-cs"/>
                          </a:rPr>
                          <m:t>𝑁</m:t>
                        </m:r>
                      </m:e>
                      <m:sub>
                        <m:r>
                          <a:rPr kumimoji="0" lang="en-US" altLang="zh-CN" sz="2000" b="0" i="1" u="none" strike="noStrike" kern="1200" cap="none" spc="0" normalizeH="0" baseline="0" noProof="0" smtClean="0">
                            <a:ln>
                              <a:noFill/>
                            </a:ln>
                            <a:solidFill>
                              <a:srgbClr val="000000"/>
                            </a:solidFill>
                            <a:effectLst/>
                            <a:uLnTx/>
                            <a:uFillTx/>
                            <a:latin typeface="Cambria Math" panose="02040503050406030204" pitchFamily="18" charset="0"/>
                            <a:ea typeface="宋体" pitchFamily="2" charset="-122"/>
                            <a:cs typeface="+mn-cs"/>
                          </a:rPr>
                          <m:t> </m:t>
                        </m:r>
                      </m:sub>
                    </m:sSub>
                    <m:r>
                      <a:rPr kumimoji="0" lang="en-US" altLang="zh-CN" sz="2000" b="0" i="0" u="none" strike="noStrike" kern="1200" cap="none" spc="0" normalizeH="0" baseline="0" noProof="0" smtClean="0">
                        <a:ln>
                          <a:noFill/>
                        </a:ln>
                        <a:solidFill>
                          <a:srgbClr val="000000"/>
                        </a:solidFill>
                        <a:effectLst/>
                        <a:uLnTx/>
                        <a:uFillTx/>
                        <a:latin typeface="Cambria Math" panose="02040503050406030204" pitchFamily="18" charset="0"/>
                        <a:ea typeface="宋体" pitchFamily="2" charset="-122"/>
                        <a:cs typeface="+mn-cs"/>
                      </a:rPr>
                      <m:t>=</m:t>
                    </m:r>
                    <m:sSup>
                      <m:sSupPr>
                        <m:ctrlPr>
                          <a:rPr kumimoji="0" lang="en-US" altLang="zh-CN" sz="2000" b="0" i="1" u="none" strike="noStrike" kern="1200" cap="none" spc="0" normalizeH="0" baseline="0" noProof="0" smtClean="0">
                            <a:ln>
                              <a:noFill/>
                            </a:ln>
                            <a:solidFill>
                              <a:srgbClr val="000000"/>
                            </a:solidFill>
                            <a:effectLst/>
                            <a:uLnTx/>
                            <a:uFillTx/>
                            <a:latin typeface="Cambria Math" panose="02040503050406030204" pitchFamily="18" charset="0"/>
                            <a:ea typeface="宋体" pitchFamily="2" charset="-122"/>
                            <a:cs typeface="+mn-cs"/>
                          </a:rPr>
                        </m:ctrlPr>
                      </m:sSupPr>
                      <m:e>
                        <m:f>
                          <m:fPr>
                            <m:ctrlPr>
                              <a:rPr kumimoji="0" lang="en-US" altLang="zh-CN" sz="2000" b="0" i="1" u="none" strike="noStrike" kern="1200" cap="none" spc="0" normalizeH="0" baseline="0" noProof="0" smtClean="0">
                                <a:ln>
                                  <a:noFill/>
                                </a:ln>
                                <a:solidFill>
                                  <a:srgbClr val="000000"/>
                                </a:solidFill>
                                <a:effectLst/>
                                <a:uLnTx/>
                                <a:uFillTx/>
                                <a:latin typeface="Cambria Math" panose="02040503050406030204" pitchFamily="18" charset="0"/>
                                <a:ea typeface="宋体" pitchFamily="2" charset="-122"/>
                                <a:cs typeface="+mn-cs"/>
                              </a:rPr>
                            </m:ctrlPr>
                          </m:fPr>
                          <m:num>
                            <m:r>
                              <a:rPr kumimoji="0" lang="en-US" altLang="zh-CN" sz="2000" b="0" i="1" u="none" strike="noStrike" kern="1200" cap="none" spc="0" normalizeH="0" baseline="0" noProof="0" smtClean="0">
                                <a:ln>
                                  <a:noFill/>
                                </a:ln>
                                <a:solidFill>
                                  <a:srgbClr val="000000"/>
                                </a:solidFill>
                                <a:effectLst/>
                                <a:uLnTx/>
                                <a:uFillTx/>
                                <a:latin typeface="Cambria Math" panose="02040503050406030204" pitchFamily="18" charset="0"/>
                                <a:ea typeface="宋体" pitchFamily="2" charset="-122"/>
                                <a:cs typeface="+mn-cs"/>
                              </a:rPr>
                              <m:t>1</m:t>
                            </m:r>
                          </m:num>
                          <m:den>
                            <m:r>
                              <a:rPr kumimoji="0" lang="en-US" altLang="zh-CN" sz="2000" b="0" i="1" u="none" strike="noStrike" kern="1200" cap="none" spc="0" normalizeH="0" baseline="0" noProof="0" smtClean="0">
                                <a:ln>
                                  <a:noFill/>
                                </a:ln>
                                <a:solidFill>
                                  <a:srgbClr val="000000"/>
                                </a:solidFill>
                                <a:effectLst/>
                                <a:uLnTx/>
                                <a:uFillTx/>
                                <a:latin typeface="Cambria Math" panose="02040503050406030204" pitchFamily="18" charset="0"/>
                                <a:ea typeface="宋体" pitchFamily="2" charset="-122"/>
                                <a:cs typeface="+mn-cs"/>
                              </a:rPr>
                              <m:t>4</m:t>
                            </m:r>
                          </m:den>
                        </m:f>
                        <m:r>
                          <a:rPr kumimoji="0" lang="en-US" altLang="zh-CN" sz="2000" b="0" i="1" u="none" strike="noStrike" kern="1200" cap="none" spc="0" normalizeH="0" baseline="0" noProof="0" smtClean="0">
                            <a:ln>
                              <a:noFill/>
                            </a:ln>
                            <a:solidFill>
                              <a:srgbClr val="000000"/>
                            </a:solidFill>
                            <a:effectLst/>
                            <a:uLnTx/>
                            <a:uFillTx/>
                            <a:latin typeface="Cambria Math" panose="02040503050406030204" pitchFamily="18" charset="0"/>
                            <a:ea typeface="宋体" pitchFamily="2" charset="-122"/>
                            <a:cs typeface="+mn-cs"/>
                          </a:rPr>
                          <m:t>−</m:t>
                        </m:r>
                        <m:r>
                          <a:rPr kumimoji="0" lang="en-US" altLang="zh-CN" sz="2000" b="0" i="1" u="none" strike="noStrike" kern="1200" cap="none" spc="0" normalizeH="0" baseline="0" noProof="0" smtClean="0">
                            <a:ln>
                              <a:noFill/>
                            </a:ln>
                            <a:solidFill>
                              <a:srgbClr val="000000"/>
                            </a:solidFill>
                            <a:effectLst/>
                            <a:uLnTx/>
                            <a:uFillTx/>
                            <a:latin typeface="Cambria Math" panose="02040503050406030204" pitchFamily="18" charset="0"/>
                            <a:ea typeface="宋体" pitchFamily="2" charset="-122"/>
                            <a:cs typeface="+mn-cs"/>
                          </a:rPr>
                          <m:t>𝑙𝑛</m:t>
                        </m:r>
                        <m:r>
                          <a:rPr kumimoji="0" lang="en-US" altLang="zh-CN" sz="2000" b="0" i="1" u="none" strike="noStrike" kern="1200" cap="none" spc="0" normalizeH="0" baseline="0" noProof="0" smtClean="0">
                            <a:ln>
                              <a:noFill/>
                            </a:ln>
                            <a:solidFill>
                              <a:srgbClr val="000000"/>
                            </a:solidFill>
                            <a:effectLst/>
                            <a:uLnTx/>
                            <a:uFillTx/>
                            <a:latin typeface="Cambria Math" panose="02040503050406030204" pitchFamily="18" charset="0"/>
                            <a:ea typeface="宋体" pitchFamily="2" charset="-122"/>
                            <a:cs typeface="+mn-cs"/>
                          </a:rPr>
                          <m:t>2</m:t>
                        </m:r>
                      </m:e>
                      <m:sup>
                        <m:r>
                          <a:rPr kumimoji="0" lang="en-US" altLang="zh-CN" sz="2000" b="0" i="1" u="none" strike="noStrike" kern="1200" cap="none" spc="0" normalizeH="0" baseline="0" noProof="0" smtClean="0">
                            <a:ln>
                              <a:noFill/>
                            </a:ln>
                            <a:solidFill>
                              <a:srgbClr val="000000"/>
                            </a:solidFill>
                            <a:effectLst/>
                            <a:uLnTx/>
                            <a:uFillTx/>
                            <a:latin typeface="Cambria Math" panose="02040503050406030204" pitchFamily="18" charset="0"/>
                            <a:ea typeface="宋体" pitchFamily="2" charset="-122"/>
                            <a:cs typeface="+mn-cs"/>
                          </a:rPr>
                          <m:t> </m:t>
                        </m:r>
                      </m:sup>
                    </m:sSup>
                  </m:oMath>
                </a14:m>
                <a:endParaRPr kumimoji="0" lang="en-US" altLang="zh-CN" sz="2000" b="0" i="0" u="none" strike="noStrike" kern="1200" cap="none" spc="0" normalizeH="0" baseline="0" noProof="0" dirty="0" smtClean="0">
                  <a:ln>
                    <a:noFill/>
                  </a:ln>
                  <a:solidFill>
                    <a:srgbClr val="000000"/>
                  </a:solidFill>
                  <a:effectLst/>
                  <a:uLnTx/>
                  <a:uFillTx/>
                  <a:latin typeface="Tahoma" pitchFamily="34" charset="0"/>
                  <a:ea typeface="宋体" pitchFamily="2" charset="-122"/>
                  <a:cs typeface="+mn-cs"/>
                </a:endParaRPr>
              </a:p>
              <a:p>
                <a:pPr marL="457200" marR="0" lvl="0" indent="-457200" algn="l" defTabSz="914400" rtl="0" eaLnBrk="1" fontAlgn="base" latinLnBrk="0" hangingPunct="1">
                  <a:lnSpc>
                    <a:spcPct val="100000"/>
                  </a:lnSpc>
                  <a:spcBef>
                    <a:spcPct val="0"/>
                  </a:spcBef>
                  <a:spcAft>
                    <a:spcPct val="0"/>
                  </a:spcAft>
                  <a:buClrTx/>
                  <a:buSzTx/>
                  <a:buFontTx/>
                  <a:buAutoNum type="arabicPeriod"/>
                  <a:tabLst/>
                  <a:defRPr/>
                </a:pPr>
                <a:endParaRPr kumimoji="0" lang="en-US" altLang="zh-CN" sz="2000" b="0" i="0" u="none" strike="noStrike" kern="1200" cap="none" spc="0" normalizeH="0" baseline="0" noProof="0" dirty="0" smtClean="0">
                  <a:ln>
                    <a:noFill/>
                  </a:ln>
                  <a:solidFill>
                    <a:srgbClr val="000000"/>
                  </a:solidFill>
                  <a:effectLst/>
                  <a:uLnTx/>
                  <a:uFillTx/>
                  <a:latin typeface="Tahoma" pitchFamily="34" charset="0"/>
                  <a:ea typeface="宋体" pitchFamily="2" charset="-122"/>
                  <a:cs typeface="+mn-cs"/>
                </a:endParaRPr>
              </a:p>
              <a:p>
                <a:pPr marL="457200" marR="0" lvl="0" indent="-457200" algn="l" defTabSz="914400" rtl="0" eaLnBrk="1" fontAlgn="base" latinLnBrk="0" hangingPunct="1">
                  <a:lnSpc>
                    <a:spcPct val="100000"/>
                  </a:lnSpc>
                  <a:spcBef>
                    <a:spcPct val="0"/>
                  </a:spcBef>
                  <a:spcAft>
                    <a:spcPct val="0"/>
                  </a:spcAft>
                  <a:buClrTx/>
                  <a:buSzTx/>
                  <a:buFontTx/>
                  <a:buAutoNum type="arabicPeriod"/>
                  <a:tabLst/>
                  <a:defRPr/>
                </a:pPr>
                <a:r>
                  <a:rPr kumimoji="0" lang="en-US" altLang="zh-CN" sz="2000" b="0" i="0" u="none" strike="noStrike" kern="1200" cap="none" spc="0" normalizeH="0" baseline="0" noProof="0" dirty="0" smtClean="0">
                    <a:ln>
                      <a:noFill/>
                    </a:ln>
                    <a:solidFill>
                      <a:srgbClr val="000000"/>
                    </a:solidFill>
                    <a:effectLst/>
                    <a:uLnTx/>
                    <a:uFillTx/>
                    <a:latin typeface="Tahoma" pitchFamily="34" charset="0"/>
                    <a:ea typeface="宋体" pitchFamily="2" charset="-122"/>
                    <a:cs typeface="+mn-cs"/>
                  </a:rPr>
                  <a:t>Fractionalized gapless excitation: </a:t>
                </a:r>
                <a:r>
                  <a:rPr kumimoji="0" lang="en-US" altLang="zh-CN" sz="2000" b="0" i="0" u="none" strike="noStrike" kern="1200" cap="none" spc="0" normalizeH="0" baseline="0" noProof="0" dirty="0" err="1" smtClean="0">
                    <a:ln>
                      <a:noFill/>
                    </a:ln>
                    <a:solidFill>
                      <a:srgbClr val="000000"/>
                    </a:solidFill>
                    <a:effectLst/>
                    <a:uLnTx/>
                    <a:uFillTx/>
                    <a:latin typeface="Tahoma" pitchFamily="34" charset="0"/>
                    <a:ea typeface="宋体" pitchFamily="2" charset="-122"/>
                    <a:cs typeface="+mn-cs"/>
                  </a:rPr>
                  <a:t>spinon</a:t>
                </a:r>
                <a:endParaRPr kumimoji="0" lang="en-US" altLang="zh-CN" sz="2000" b="0" i="0" u="none" strike="noStrike" kern="1200" cap="none" spc="0" normalizeH="0" baseline="0" noProof="0" dirty="0" smtClean="0">
                  <a:ln>
                    <a:noFill/>
                  </a:ln>
                  <a:solidFill>
                    <a:srgbClr val="000000"/>
                  </a:solidFill>
                  <a:effectLst/>
                  <a:uLnTx/>
                  <a:uFillTx/>
                  <a:latin typeface="Tahoma" pitchFamily="34" charset="0"/>
                  <a:ea typeface="宋体" pitchFamily="2" charset="-122"/>
                  <a:cs typeface="+mn-cs"/>
                </a:endParaRPr>
              </a:p>
            </p:txBody>
          </p:sp>
        </mc:Choice>
        <mc:Fallback xmlns="">
          <p:sp>
            <p:nvSpPr>
              <p:cNvPr id="17" name="Text Box 26"/>
              <p:cNvSpPr txBox="1">
                <a:spLocks noRot="1" noChangeAspect="1" noMove="1" noResize="1" noEditPoints="1" noAdjustHandles="1" noChangeArrowheads="1" noChangeShapeType="1" noTextEdit="1"/>
              </p:cNvSpPr>
              <p:nvPr/>
            </p:nvSpPr>
            <p:spPr bwMode="auto">
              <a:xfrm>
                <a:off x="885120" y="4744428"/>
                <a:ext cx="6212333" cy="1142492"/>
              </a:xfrm>
              <a:prstGeom prst="rect">
                <a:avLst/>
              </a:prstGeom>
              <a:blipFill rotWithShape="0">
                <a:blip r:embed="rId3"/>
                <a:stretch>
                  <a:fillRect l="-1079" b="-9043"/>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a:noFill/>
                  </a:rPr>
                  <a:t> </a:t>
                </a:r>
              </a:p>
            </p:txBody>
          </p:sp>
        </mc:Fallback>
      </mc:AlternateContent>
    </p:spTree>
    <p:extLst>
      <p:ext uri="{BB962C8B-B14F-4D97-AF65-F5344CB8AC3E}">
        <p14:creationId xmlns:p14="http://schemas.microsoft.com/office/powerpoint/2010/main" val="8512440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5"/>
          <p:cNvSpPr txBox="1">
            <a:spLocks noChangeArrowheads="1"/>
          </p:cNvSpPr>
          <p:nvPr/>
        </p:nvSpPr>
        <p:spPr bwMode="auto">
          <a:xfrm>
            <a:off x="468432" y="241955"/>
            <a:ext cx="798824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altLang="zh-CN" sz="2800" b="0" u="sng" dirty="0" smtClean="0">
                <a:solidFill>
                  <a:srgbClr val="000000"/>
                </a:solidFill>
                <a:latin typeface="Tahoma" panose="020B0604030504040204" pitchFamily="34" charset="0"/>
                <a:ea typeface="Tahoma" panose="020B0604030504040204" pitchFamily="34" charset="0"/>
                <a:cs typeface="Tahoma" panose="020B0604030504040204" pitchFamily="34" charset="0"/>
              </a:rPr>
              <a:t>Fermi surface nesting </a:t>
            </a:r>
            <a:r>
              <a:rPr lang="en-US" altLang="zh-CN" sz="2800" b="0" u="sng" dirty="0" err="1" smtClean="0">
                <a:solidFill>
                  <a:srgbClr val="000000"/>
                </a:solidFill>
                <a:latin typeface="Tahoma" panose="020B0604030504040204" pitchFamily="34" charset="0"/>
                <a:ea typeface="Tahoma" panose="020B0604030504040204" pitchFamily="34" charset="0"/>
                <a:cs typeface="Tahoma" panose="020B0604030504040204" pitchFamily="34" charset="0"/>
              </a:rPr>
              <a:t>v.s</a:t>
            </a:r>
            <a:r>
              <a:rPr lang="en-US" altLang="zh-CN" sz="2800" b="0" u="sng" dirty="0" smtClean="0">
                <a:solidFill>
                  <a:srgbClr val="000000"/>
                </a:solidFill>
                <a:latin typeface="Tahoma" panose="020B0604030504040204" pitchFamily="34" charset="0"/>
                <a:ea typeface="Tahoma" panose="020B0604030504040204" pitchFamily="34" charset="0"/>
                <a:cs typeface="Tahoma" panose="020B0604030504040204" pitchFamily="34" charset="0"/>
              </a:rPr>
              <a:t>. local moments</a:t>
            </a:r>
            <a:r>
              <a:rPr kumimoji="0" lang="en-US" altLang="zh-CN" sz="2800" b="0" i="0" u="sng" strike="noStrike" kern="1200" cap="none" spc="0" normalizeH="0" baseline="0" noProof="0" dirty="0" smtClean="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en-US" altLang="zh-CN" sz="2800" b="0" i="0" u="sng" strike="noStrike" kern="120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xmlns:a14="http://schemas.microsoft.com/office/drawing/2010/main">
        <mc:Choice Requires="a14">
          <p:sp>
            <p:nvSpPr>
              <p:cNvPr id="34" name="Rectangle 123"/>
              <p:cNvSpPr>
                <a:spLocks noChangeArrowheads="1"/>
              </p:cNvSpPr>
              <p:nvPr/>
            </p:nvSpPr>
            <p:spPr bwMode="auto">
              <a:xfrm>
                <a:off x="501070" y="1124700"/>
                <a:ext cx="8026645" cy="43088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pPr>
                <a:r>
                  <a:rPr lang="en-US" altLang="zh-CN" sz="2200" b="0" dirty="0" smtClean="0">
                    <a:solidFill>
                      <a:srgbClr val="0000CC"/>
                    </a:solidFill>
                    <a:latin typeface="Tahoma" pitchFamily="34" charset="0"/>
                    <a:ea typeface="宋体" pitchFamily="2" charset="-122"/>
                  </a:rPr>
                  <a:t> Fermi surface nesting</a:t>
                </a:r>
                <a:r>
                  <a:rPr lang="en-US" altLang="zh-CN" sz="2200" b="0" dirty="0">
                    <a:solidFill>
                      <a:srgbClr val="0000CC"/>
                    </a:solidFill>
                    <a:latin typeface="Tahoma" pitchFamily="34" charset="0"/>
                    <a:ea typeface="宋体" pitchFamily="2" charset="-122"/>
                  </a:rPr>
                  <a:t> </a:t>
                </a:r>
                <a:r>
                  <a:rPr lang="en-US" altLang="zh-CN" sz="2200" b="0" dirty="0" smtClean="0">
                    <a:solidFill>
                      <a:srgbClr val="0000CC"/>
                    </a:solidFill>
                    <a:latin typeface="Tahoma" pitchFamily="34" charset="0"/>
                    <a:ea typeface="宋体" pitchFamily="2" charset="-122"/>
                  </a:rPr>
                  <a:t>(</a:t>
                </a:r>
                <a14:m>
                  <m:oMath xmlns:m="http://schemas.openxmlformats.org/officeDocument/2006/math">
                    <m:r>
                      <a:rPr lang="en-US" altLang="zh-CN" sz="2200" b="0" i="1" smtClean="0">
                        <a:solidFill>
                          <a:srgbClr val="0000CC"/>
                        </a:solidFill>
                        <a:latin typeface="Cambria Math"/>
                        <a:ea typeface="宋体" pitchFamily="2" charset="-122"/>
                      </a:rPr>
                      <m:t>𝑈</m:t>
                    </m:r>
                    <m:r>
                      <a:rPr lang="en-US" altLang="zh-CN" sz="2200" b="0" i="1" smtClean="0">
                        <a:solidFill>
                          <a:srgbClr val="0000CC"/>
                        </a:solidFill>
                        <a:latin typeface="Cambria Math"/>
                        <a:ea typeface="宋体" pitchFamily="2" charset="-122"/>
                      </a:rPr>
                      <m:t>/</m:t>
                    </m:r>
                    <m:r>
                      <a:rPr lang="en-US" altLang="zh-CN" sz="2200" b="0" i="1" smtClean="0">
                        <a:solidFill>
                          <a:srgbClr val="0000CC"/>
                        </a:solidFill>
                        <a:latin typeface="Cambria Math"/>
                        <a:ea typeface="宋体" pitchFamily="2" charset="-122"/>
                      </a:rPr>
                      <m:t>𝑡</m:t>
                    </m:r>
                  </m:oMath>
                </a14:m>
                <a:r>
                  <a:rPr lang="en-US" altLang="zh-CN" sz="2200" b="0" dirty="0" smtClean="0">
                    <a:solidFill>
                      <a:srgbClr val="0000CC"/>
                    </a:solidFill>
                    <a:latin typeface="Tahoma" pitchFamily="34" charset="0"/>
                    <a:ea typeface="宋体" pitchFamily="2" charset="-122"/>
                    <a:sym typeface="Wingdings" panose="05000000000000000000" pitchFamily="2" charset="2"/>
                  </a:rPr>
                  <a:t> 0 </a:t>
                </a:r>
                <a:r>
                  <a:rPr lang="en-US" altLang="zh-CN" sz="2200" b="0" dirty="0" smtClean="0">
                    <a:solidFill>
                      <a:srgbClr val="0000CC"/>
                    </a:solidFill>
                    <a:latin typeface="Tahoma" pitchFamily="34" charset="0"/>
                    <a:ea typeface="宋体" pitchFamily="2" charset="-122"/>
                  </a:rPr>
                  <a:t>) </a:t>
                </a:r>
                <a:r>
                  <a:rPr lang="en-US" altLang="zh-CN" sz="2200" b="0" dirty="0">
                    <a:solidFill>
                      <a:srgbClr val="0000CC"/>
                    </a:solidFill>
                    <a:latin typeface="Tahoma" pitchFamily="34" charset="0"/>
                    <a:ea typeface="宋体" pitchFamily="2" charset="-122"/>
                  </a:rPr>
                  <a:t>: </a:t>
                </a:r>
                <a:r>
                  <a:rPr lang="en-US" altLang="zh-CN" sz="2200" b="0" dirty="0" smtClean="0">
                    <a:solidFill>
                      <a:srgbClr val="0000CC"/>
                    </a:solidFill>
                    <a:latin typeface="Tahoma" pitchFamily="34" charset="0"/>
                    <a:ea typeface="宋体" pitchFamily="2" charset="-122"/>
                  </a:rPr>
                  <a:t>strong charge fluctuations. </a:t>
                </a:r>
                <a:endParaRPr lang="en-US" altLang="zh-CN" sz="2200" b="0" dirty="0">
                  <a:solidFill>
                    <a:srgbClr val="0000CC"/>
                  </a:solidFill>
                  <a:latin typeface="Tahoma" pitchFamily="34" charset="0"/>
                  <a:ea typeface="宋体" pitchFamily="2" charset="-122"/>
                </a:endParaRPr>
              </a:p>
            </p:txBody>
          </p:sp>
        </mc:Choice>
        <mc:Fallback xmlns="">
          <p:sp>
            <p:nvSpPr>
              <p:cNvPr id="34" name="Rectangle 123"/>
              <p:cNvSpPr>
                <a:spLocks noRot="1" noChangeAspect="1" noMove="1" noResize="1" noEditPoints="1" noAdjustHandles="1" noChangeArrowheads="1" noChangeShapeType="1" noTextEdit="1"/>
              </p:cNvSpPr>
              <p:nvPr/>
            </p:nvSpPr>
            <p:spPr bwMode="auto">
              <a:xfrm>
                <a:off x="501070" y="1124700"/>
                <a:ext cx="8026645" cy="430887"/>
              </a:xfrm>
              <a:prstGeom prst="rect">
                <a:avLst/>
              </a:prstGeom>
              <a:blipFill>
                <a:blip r:embed="rId3"/>
                <a:stretch>
                  <a:fillRect l="-987" t="-11268" r="-1215" b="-2957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6" name="Rectangle 123"/>
              <p:cNvSpPr>
                <a:spLocks noChangeArrowheads="1"/>
              </p:cNvSpPr>
              <p:nvPr/>
            </p:nvSpPr>
            <p:spPr bwMode="auto">
              <a:xfrm>
                <a:off x="501070" y="2019877"/>
                <a:ext cx="4025588" cy="76944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pPr>
                <a:r>
                  <a:rPr lang="en-US" altLang="zh-CN" sz="2200" b="0" dirty="0" smtClean="0">
                    <a:solidFill>
                      <a:srgbClr val="0000CC"/>
                    </a:solidFill>
                    <a:latin typeface="Tahoma" pitchFamily="34" charset="0"/>
                    <a:ea typeface="宋体" pitchFamily="2" charset="-122"/>
                  </a:rPr>
                  <a:t> </a:t>
                </a:r>
                <a:r>
                  <a:rPr lang="en-US" altLang="zh-CN" sz="2200" b="0" dirty="0">
                    <a:solidFill>
                      <a:srgbClr val="0000CC"/>
                    </a:solidFill>
                    <a:latin typeface="Tahoma" pitchFamily="34" charset="0"/>
                    <a:ea typeface="宋体" pitchFamily="2" charset="-122"/>
                  </a:rPr>
                  <a:t>L</a:t>
                </a:r>
                <a:r>
                  <a:rPr lang="en-US" altLang="zh-CN" sz="2200" b="0" dirty="0" smtClean="0">
                    <a:solidFill>
                      <a:srgbClr val="0000CC"/>
                    </a:solidFill>
                    <a:latin typeface="Tahoma" pitchFamily="34" charset="0"/>
                    <a:ea typeface="宋体" pitchFamily="2" charset="-122"/>
                  </a:rPr>
                  <a:t>ocal moments (</a:t>
                </a:r>
                <a14:m>
                  <m:oMath xmlns:m="http://schemas.openxmlformats.org/officeDocument/2006/math">
                    <m:r>
                      <a:rPr lang="en-US" altLang="zh-CN" sz="2200" b="0" i="1">
                        <a:solidFill>
                          <a:srgbClr val="0000CC"/>
                        </a:solidFill>
                        <a:latin typeface="Cambria Math"/>
                        <a:ea typeface="宋体" pitchFamily="2" charset="-122"/>
                      </a:rPr>
                      <m:t>𝑈</m:t>
                    </m:r>
                    <m:r>
                      <a:rPr lang="en-US" altLang="zh-CN" sz="2200" b="0" i="1">
                        <a:solidFill>
                          <a:srgbClr val="0000CC"/>
                        </a:solidFill>
                        <a:latin typeface="Cambria Math"/>
                        <a:ea typeface="宋体" pitchFamily="2" charset="-122"/>
                      </a:rPr>
                      <m:t>/</m:t>
                    </m:r>
                    <m:r>
                      <a:rPr lang="en-US" altLang="zh-CN" sz="2200" b="0" i="1">
                        <a:solidFill>
                          <a:srgbClr val="0000CC"/>
                        </a:solidFill>
                        <a:latin typeface="Cambria Math"/>
                        <a:ea typeface="宋体" pitchFamily="2" charset="-122"/>
                      </a:rPr>
                      <m:t>𝑡</m:t>
                    </m:r>
                  </m:oMath>
                </a14:m>
                <a:r>
                  <a:rPr lang="en-US" altLang="zh-CN" sz="2200" b="0" dirty="0">
                    <a:solidFill>
                      <a:srgbClr val="0000CC"/>
                    </a:solidFill>
                    <a:latin typeface="Tahoma" pitchFamily="34" charset="0"/>
                    <a:ea typeface="宋体" pitchFamily="2" charset="-122"/>
                    <a:sym typeface="Wingdings" panose="05000000000000000000" pitchFamily="2" charset="2"/>
                  </a:rPr>
                  <a:t> </a:t>
                </a:r>
                <a:r>
                  <a:rPr lang="en-US" altLang="zh-CN" sz="2200" b="0" dirty="0" smtClean="0">
                    <a:solidFill>
                      <a:srgbClr val="0000CC"/>
                    </a:solidFill>
                    <a:latin typeface="Tahoma" pitchFamily="34" charset="0"/>
                    <a:ea typeface="宋体" pitchFamily="2" charset="-122"/>
                    <a:sym typeface="Wingdings" panose="05000000000000000000" pitchFamily="2" charset="2"/>
                  </a:rPr>
                  <a:t></a:t>
                </a:r>
                <a14:m>
                  <m:oMath xmlns:m="http://schemas.openxmlformats.org/officeDocument/2006/math">
                    <m:sSup>
                      <m:sSupPr>
                        <m:ctrlPr>
                          <a:rPr lang="en-US" altLang="zh-CN" sz="2200" b="0" i="1" smtClean="0">
                            <a:solidFill>
                              <a:srgbClr val="0000CC"/>
                            </a:solidFill>
                            <a:latin typeface="Cambria Math" panose="02040503050406030204" pitchFamily="18" charset="0"/>
                            <a:ea typeface="宋体" pitchFamily="2" charset="-122"/>
                            <a:sym typeface="Wingdings" panose="05000000000000000000" pitchFamily="2" charset="2"/>
                          </a:rPr>
                        </m:ctrlPr>
                      </m:sSupPr>
                      <m:e>
                        <m:r>
                          <a:rPr lang="en-US" altLang="zh-CN" sz="2200" b="0" i="1" smtClean="0">
                            <a:solidFill>
                              <a:srgbClr val="0000CC"/>
                            </a:solidFill>
                            <a:latin typeface="Cambria Math" panose="02040503050406030204" pitchFamily="18" charset="0"/>
                            <a:ea typeface="宋体" pitchFamily="2" charset="-122"/>
                            <a:sym typeface="Wingdings" panose="05000000000000000000" pitchFamily="2" charset="2"/>
                          </a:rPr>
                          <m:t>∞</m:t>
                        </m:r>
                      </m:e>
                      <m:sup>
                        <m:r>
                          <a:rPr lang="en-US" altLang="zh-CN" sz="2200" b="0" i="1" smtClean="0">
                            <a:solidFill>
                              <a:srgbClr val="0000CC"/>
                            </a:solidFill>
                            <a:latin typeface="Cambria Math" panose="02040503050406030204" pitchFamily="18" charset="0"/>
                            <a:ea typeface="宋体" pitchFamily="2" charset="-122"/>
                            <a:sym typeface="Wingdings" panose="05000000000000000000" pitchFamily="2" charset="2"/>
                          </a:rPr>
                          <m:t> </m:t>
                        </m:r>
                      </m:sup>
                    </m:sSup>
                  </m:oMath>
                </a14:m>
                <a:r>
                  <a:rPr lang="en-US" altLang="zh-CN" sz="2200" b="0" dirty="0" smtClean="0">
                    <a:solidFill>
                      <a:srgbClr val="0000CC"/>
                    </a:solidFill>
                    <a:latin typeface="Tahoma" pitchFamily="34" charset="0"/>
                    <a:ea typeface="宋体" pitchFamily="2" charset="-122"/>
                  </a:rPr>
                  <a:t>) : AF super-exchange.   </a:t>
                </a:r>
                <a:endParaRPr lang="en-US" altLang="zh-CN" sz="2200" b="0" dirty="0">
                  <a:solidFill>
                    <a:srgbClr val="0000CC"/>
                  </a:solidFill>
                  <a:latin typeface="Tahoma" pitchFamily="34" charset="0"/>
                  <a:ea typeface="宋体" pitchFamily="2" charset="-122"/>
                </a:endParaRPr>
              </a:p>
            </p:txBody>
          </p:sp>
        </mc:Choice>
        <mc:Fallback xmlns="">
          <p:sp>
            <p:nvSpPr>
              <p:cNvPr id="46" name="Rectangle 123"/>
              <p:cNvSpPr>
                <a:spLocks noRot="1" noChangeAspect="1" noMove="1" noResize="1" noEditPoints="1" noAdjustHandles="1" noChangeArrowheads="1" noChangeShapeType="1" noTextEdit="1"/>
              </p:cNvSpPr>
              <p:nvPr/>
            </p:nvSpPr>
            <p:spPr bwMode="auto">
              <a:xfrm>
                <a:off x="501070" y="2019877"/>
                <a:ext cx="4025588" cy="769441"/>
              </a:xfrm>
              <a:prstGeom prst="rect">
                <a:avLst/>
              </a:prstGeom>
              <a:blipFill>
                <a:blip r:embed="rId4"/>
                <a:stretch>
                  <a:fillRect l="-1967" t="-6299" b="-15748"/>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a:noFill/>
                  </a:rPr>
                  <a:t> </a:t>
                </a:r>
              </a:p>
            </p:txBody>
          </p:sp>
        </mc:Fallback>
      </mc:AlternateContent>
      <p:grpSp>
        <p:nvGrpSpPr>
          <p:cNvPr id="47" name="组合 46"/>
          <p:cNvGrpSpPr/>
          <p:nvPr/>
        </p:nvGrpSpPr>
        <p:grpSpPr>
          <a:xfrm>
            <a:off x="4792871" y="1835743"/>
            <a:ext cx="3647722" cy="1039467"/>
            <a:chOff x="577880" y="4926795"/>
            <a:chExt cx="4723815" cy="1267365"/>
          </a:xfrm>
        </p:grpSpPr>
        <p:cxnSp>
          <p:nvCxnSpPr>
            <p:cNvPr id="48" name="直接箭头连接符 47"/>
            <p:cNvCxnSpPr/>
            <p:nvPr/>
          </p:nvCxnSpPr>
          <p:spPr bwMode="auto">
            <a:xfrm flipH="1">
              <a:off x="1269170" y="5296304"/>
              <a:ext cx="196850" cy="513806"/>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49" name="直接箭头连接符 48"/>
            <p:cNvCxnSpPr/>
            <p:nvPr/>
          </p:nvCxnSpPr>
          <p:spPr bwMode="auto">
            <a:xfrm flipV="1">
              <a:off x="2676455" y="5635509"/>
              <a:ext cx="189225" cy="558651"/>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50" name="直接箭头连接符 49"/>
            <p:cNvCxnSpPr/>
            <p:nvPr/>
          </p:nvCxnSpPr>
          <p:spPr bwMode="auto">
            <a:xfrm flipV="1">
              <a:off x="4954650" y="5349250"/>
              <a:ext cx="189225" cy="558651"/>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51" name="直接箭头连接符 50"/>
            <p:cNvCxnSpPr/>
            <p:nvPr/>
          </p:nvCxnSpPr>
          <p:spPr bwMode="auto">
            <a:xfrm flipV="1">
              <a:off x="3329340" y="4926795"/>
              <a:ext cx="189225" cy="558651"/>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52" name="直接箭头连接符 51"/>
            <p:cNvCxnSpPr/>
            <p:nvPr/>
          </p:nvCxnSpPr>
          <p:spPr bwMode="auto">
            <a:xfrm flipV="1">
              <a:off x="688035" y="5272440"/>
              <a:ext cx="189225" cy="558651"/>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53" name="Straight Connector 22"/>
            <p:cNvCxnSpPr>
              <a:cxnSpLocks noChangeShapeType="1"/>
            </p:cNvCxnSpPr>
            <p:nvPr/>
          </p:nvCxnSpPr>
          <p:spPr bwMode="auto">
            <a:xfrm>
              <a:off x="577880" y="5639066"/>
              <a:ext cx="457200"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54" name="Oval 23"/>
            <p:cNvSpPr>
              <a:spLocks noChangeArrowheads="1"/>
            </p:cNvSpPr>
            <p:nvPr/>
          </p:nvSpPr>
          <p:spPr bwMode="auto">
            <a:xfrm>
              <a:off x="689005" y="5410466"/>
              <a:ext cx="228600" cy="228600"/>
            </a:xfrm>
            <a:prstGeom prst="ellipse">
              <a:avLst/>
            </a:prstGeom>
            <a:solidFill>
              <a:srgbClr val="FF0000"/>
            </a:solidFill>
            <a:ln w="9525" algn="ctr">
              <a:solidFill>
                <a:srgbClr val="FF0000"/>
              </a:solidFill>
              <a:round/>
              <a:headEnd/>
              <a:tailEnd/>
            </a:ln>
          </p:spPr>
          <p:txBody>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zh-CN" altLang="zh-CN" sz="2200">
                <a:solidFill>
                  <a:srgbClr val="0000CC"/>
                </a:solidFill>
                <a:latin typeface="Tahoma" pitchFamily="34" charset="0"/>
                <a:ea typeface="宋体" pitchFamily="2" charset="-122"/>
              </a:endParaRPr>
            </a:p>
          </p:txBody>
        </p:sp>
        <p:cxnSp>
          <p:nvCxnSpPr>
            <p:cNvPr id="55" name="Straight Connector 28"/>
            <p:cNvCxnSpPr>
              <a:cxnSpLocks noChangeShapeType="1"/>
            </p:cNvCxnSpPr>
            <p:nvPr/>
          </p:nvCxnSpPr>
          <p:spPr bwMode="auto">
            <a:xfrm>
              <a:off x="1152555" y="5639066"/>
              <a:ext cx="457200"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56" name="Oval 29"/>
            <p:cNvSpPr>
              <a:spLocks noChangeArrowheads="1"/>
            </p:cNvSpPr>
            <p:nvPr/>
          </p:nvSpPr>
          <p:spPr bwMode="auto">
            <a:xfrm>
              <a:off x="1266855" y="5410466"/>
              <a:ext cx="228600" cy="228600"/>
            </a:xfrm>
            <a:prstGeom prst="ellipse">
              <a:avLst/>
            </a:prstGeom>
            <a:solidFill>
              <a:srgbClr val="00B050"/>
            </a:solidFill>
            <a:ln w="9525" algn="ctr">
              <a:solidFill>
                <a:schemeClr val="tx1"/>
              </a:solidFill>
              <a:round/>
              <a:headEnd/>
              <a:tailEnd/>
            </a:ln>
          </p:spPr>
          <p:txBody>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zh-CN" altLang="zh-CN" sz="2200">
                <a:solidFill>
                  <a:srgbClr val="0000CC"/>
                </a:solidFill>
                <a:latin typeface="Tahoma" pitchFamily="34" charset="0"/>
                <a:ea typeface="宋体" pitchFamily="2" charset="-122"/>
              </a:endParaRPr>
            </a:p>
          </p:txBody>
        </p:sp>
        <p:cxnSp>
          <p:nvCxnSpPr>
            <p:cNvPr id="57" name="Straight Connector 22"/>
            <p:cNvCxnSpPr>
              <a:cxnSpLocks noChangeShapeType="1"/>
            </p:cNvCxnSpPr>
            <p:nvPr/>
          </p:nvCxnSpPr>
          <p:spPr bwMode="auto">
            <a:xfrm>
              <a:off x="2369215" y="5272440"/>
              <a:ext cx="457200"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58" name="Straight Connector 28"/>
            <p:cNvCxnSpPr>
              <a:cxnSpLocks noChangeShapeType="1"/>
            </p:cNvCxnSpPr>
            <p:nvPr/>
          </p:nvCxnSpPr>
          <p:spPr bwMode="auto">
            <a:xfrm>
              <a:off x="3025760" y="5315844"/>
              <a:ext cx="457200"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59" name="直接箭头连接符 58"/>
            <p:cNvCxnSpPr/>
            <p:nvPr/>
          </p:nvCxnSpPr>
          <p:spPr bwMode="auto">
            <a:xfrm flipH="1">
              <a:off x="3018190" y="4949218"/>
              <a:ext cx="196850" cy="513806"/>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60" name="Oval 23"/>
            <p:cNvSpPr>
              <a:spLocks noChangeArrowheads="1"/>
            </p:cNvSpPr>
            <p:nvPr/>
          </p:nvSpPr>
          <p:spPr bwMode="auto">
            <a:xfrm>
              <a:off x="3292765" y="5087244"/>
              <a:ext cx="228600" cy="228600"/>
            </a:xfrm>
            <a:prstGeom prst="ellipse">
              <a:avLst/>
            </a:prstGeom>
            <a:solidFill>
              <a:srgbClr val="FF0000"/>
            </a:solidFill>
            <a:ln w="9525" algn="ctr">
              <a:solidFill>
                <a:srgbClr val="FF0000"/>
              </a:solidFill>
              <a:round/>
              <a:headEnd/>
              <a:tailEnd/>
            </a:ln>
          </p:spPr>
          <p:txBody>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zh-CN" altLang="zh-CN" sz="2200">
                <a:solidFill>
                  <a:srgbClr val="0000CC"/>
                </a:solidFill>
                <a:latin typeface="Tahoma" pitchFamily="34" charset="0"/>
                <a:ea typeface="宋体" pitchFamily="2" charset="-122"/>
              </a:endParaRPr>
            </a:p>
          </p:txBody>
        </p:sp>
        <p:cxnSp>
          <p:nvCxnSpPr>
            <p:cNvPr id="61" name="Straight Connector 28"/>
            <p:cNvCxnSpPr>
              <a:cxnSpLocks noChangeShapeType="1"/>
            </p:cNvCxnSpPr>
            <p:nvPr/>
          </p:nvCxnSpPr>
          <p:spPr bwMode="auto">
            <a:xfrm>
              <a:off x="4230015" y="5715876"/>
              <a:ext cx="457200"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62" name="直接箭头连接符 61"/>
            <p:cNvCxnSpPr/>
            <p:nvPr/>
          </p:nvCxnSpPr>
          <p:spPr bwMode="auto">
            <a:xfrm flipH="1">
              <a:off x="4376065" y="5349250"/>
              <a:ext cx="196850" cy="513806"/>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63" name="Straight Connector 22"/>
            <p:cNvCxnSpPr>
              <a:cxnSpLocks noChangeShapeType="1"/>
            </p:cNvCxnSpPr>
            <p:nvPr/>
          </p:nvCxnSpPr>
          <p:spPr bwMode="auto">
            <a:xfrm>
              <a:off x="4844495" y="5715876"/>
              <a:ext cx="457200"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64" name="Oval 23"/>
            <p:cNvSpPr>
              <a:spLocks noChangeArrowheads="1"/>
            </p:cNvSpPr>
            <p:nvPr/>
          </p:nvSpPr>
          <p:spPr bwMode="auto">
            <a:xfrm>
              <a:off x="4955620" y="5487276"/>
              <a:ext cx="228600" cy="228600"/>
            </a:xfrm>
            <a:prstGeom prst="ellipse">
              <a:avLst/>
            </a:prstGeom>
            <a:solidFill>
              <a:srgbClr val="FF0000"/>
            </a:solidFill>
            <a:ln w="9525" algn="ctr">
              <a:solidFill>
                <a:srgbClr val="FF0000"/>
              </a:solidFill>
              <a:round/>
              <a:headEnd/>
              <a:tailEnd/>
            </a:ln>
          </p:spPr>
          <p:txBody>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zh-CN" altLang="zh-CN" sz="2200">
                <a:solidFill>
                  <a:srgbClr val="0000CC"/>
                </a:solidFill>
                <a:latin typeface="Tahoma" pitchFamily="34" charset="0"/>
                <a:ea typeface="宋体" pitchFamily="2" charset="-122"/>
              </a:endParaRPr>
            </a:p>
          </p:txBody>
        </p:sp>
        <p:cxnSp>
          <p:nvCxnSpPr>
            <p:cNvPr id="65" name="直接箭头连接符 64"/>
            <p:cNvCxnSpPr/>
            <p:nvPr/>
          </p:nvCxnSpPr>
          <p:spPr bwMode="auto">
            <a:xfrm flipV="1">
              <a:off x="3518565" y="5651214"/>
              <a:ext cx="441253" cy="6718"/>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sp>
          <p:nvSpPr>
            <p:cNvPr id="66" name="Oval 29"/>
            <p:cNvSpPr>
              <a:spLocks noChangeArrowheads="1"/>
            </p:cNvSpPr>
            <p:nvPr/>
          </p:nvSpPr>
          <p:spPr bwMode="auto">
            <a:xfrm>
              <a:off x="3023930" y="5082245"/>
              <a:ext cx="228600" cy="228600"/>
            </a:xfrm>
            <a:prstGeom prst="ellipse">
              <a:avLst/>
            </a:prstGeom>
            <a:solidFill>
              <a:srgbClr val="00B050"/>
            </a:solidFill>
            <a:ln w="9525" algn="ctr">
              <a:solidFill>
                <a:schemeClr val="tx1"/>
              </a:solidFill>
              <a:round/>
              <a:headEnd/>
              <a:tailEnd/>
            </a:ln>
          </p:spPr>
          <p:txBody>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zh-CN" altLang="zh-CN" sz="2200">
                <a:solidFill>
                  <a:srgbClr val="0000CC"/>
                </a:solidFill>
                <a:latin typeface="Tahoma" pitchFamily="34" charset="0"/>
                <a:ea typeface="宋体" pitchFamily="2" charset="-122"/>
              </a:endParaRPr>
            </a:p>
          </p:txBody>
        </p:sp>
        <p:sp>
          <p:nvSpPr>
            <p:cNvPr id="67" name="Oval 29"/>
            <p:cNvSpPr>
              <a:spLocks noChangeArrowheads="1"/>
            </p:cNvSpPr>
            <p:nvPr/>
          </p:nvSpPr>
          <p:spPr bwMode="auto">
            <a:xfrm>
              <a:off x="4345230" y="5504700"/>
              <a:ext cx="228600" cy="228600"/>
            </a:xfrm>
            <a:prstGeom prst="ellipse">
              <a:avLst/>
            </a:prstGeom>
            <a:solidFill>
              <a:srgbClr val="00B050"/>
            </a:solidFill>
            <a:ln w="9525" algn="ctr">
              <a:solidFill>
                <a:schemeClr val="tx1"/>
              </a:solidFill>
              <a:round/>
              <a:headEnd/>
              <a:tailEnd/>
            </a:ln>
          </p:spPr>
          <p:txBody>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zh-CN" altLang="zh-CN" sz="2200">
                <a:solidFill>
                  <a:srgbClr val="0000CC"/>
                </a:solidFill>
                <a:latin typeface="Tahoma" pitchFamily="34" charset="0"/>
                <a:ea typeface="宋体" pitchFamily="2" charset="-122"/>
              </a:endParaRPr>
            </a:p>
          </p:txBody>
        </p:sp>
        <p:cxnSp>
          <p:nvCxnSpPr>
            <p:cNvPr id="68" name="直接箭头连接符 67"/>
            <p:cNvCxnSpPr/>
            <p:nvPr/>
          </p:nvCxnSpPr>
          <p:spPr bwMode="auto">
            <a:xfrm>
              <a:off x="1845245" y="5600833"/>
              <a:ext cx="249631" cy="3557"/>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69" name="Straight Connector 22"/>
            <p:cNvCxnSpPr>
              <a:cxnSpLocks noChangeShapeType="1"/>
            </p:cNvCxnSpPr>
            <p:nvPr/>
          </p:nvCxnSpPr>
          <p:spPr bwMode="auto">
            <a:xfrm>
              <a:off x="3077865" y="6024558"/>
              <a:ext cx="457200"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70" name="Straight Connector 28"/>
            <p:cNvCxnSpPr>
              <a:cxnSpLocks noChangeShapeType="1"/>
            </p:cNvCxnSpPr>
            <p:nvPr/>
          </p:nvCxnSpPr>
          <p:spPr bwMode="auto">
            <a:xfrm>
              <a:off x="2372875" y="6024558"/>
              <a:ext cx="457200"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71" name="直接箭头连接符 70"/>
            <p:cNvCxnSpPr/>
            <p:nvPr/>
          </p:nvCxnSpPr>
          <p:spPr bwMode="auto">
            <a:xfrm flipH="1">
              <a:off x="2365305" y="5657932"/>
              <a:ext cx="196850" cy="513806"/>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72" name="Oval 23"/>
            <p:cNvSpPr>
              <a:spLocks noChangeArrowheads="1"/>
            </p:cNvSpPr>
            <p:nvPr/>
          </p:nvSpPr>
          <p:spPr bwMode="auto">
            <a:xfrm>
              <a:off x="2639880" y="5795958"/>
              <a:ext cx="228600" cy="228600"/>
            </a:xfrm>
            <a:prstGeom prst="ellipse">
              <a:avLst/>
            </a:prstGeom>
            <a:solidFill>
              <a:srgbClr val="FF0000"/>
            </a:solidFill>
            <a:ln w="9525" algn="ctr">
              <a:solidFill>
                <a:srgbClr val="FF0000"/>
              </a:solidFill>
              <a:round/>
              <a:headEnd/>
              <a:tailEnd/>
            </a:ln>
          </p:spPr>
          <p:txBody>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zh-CN" altLang="zh-CN" sz="2200">
                <a:solidFill>
                  <a:srgbClr val="0000CC"/>
                </a:solidFill>
                <a:latin typeface="Tahoma" pitchFamily="34" charset="0"/>
                <a:ea typeface="宋体" pitchFamily="2" charset="-122"/>
              </a:endParaRPr>
            </a:p>
          </p:txBody>
        </p:sp>
        <p:sp>
          <p:nvSpPr>
            <p:cNvPr id="73" name="Oval 29"/>
            <p:cNvSpPr>
              <a:spLocks noChangeArrowheads="1"/>
            </p:cNvSpPr>
            <p:nvPr/>
          </p:nvSpPr>
          <p:spPr bwMode="auto">
            <a:xfrm>
              <a:off x="2371045" y="5790959"/>
              <a:ext cx="228600" cy="228600"/>
            </a:xfrm>
            <a:prstGeom prst="ellipse">
              <a:avLst/>
            </a:prstGeom>
            <a:solidFill>
              <a:srgbClr val="00B050"/>
            </a:solidFill>
            <a:ln w="9525" algn="ctr">
              <a:solidFill>
                <a:schemeClr val="tx1"/>
              </a:solidFill>
              <a:round/>
              <a:headEnd/>
              <a:tailEnd/>
            </a:ln>
          </p:spPr>
          <p:txBody>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zh-CN" altLang="zh-CN" sz="2200">
                <a:solidFill>
                  <a:srgbClr val="0000CC"/>
                </a:solidFill>
                <a:latin typeface="Tahoma" pitchFamily="34" charset="0"/>
                <a:ea typeface="宋体" pitchFamily="2" charset="-122"/>
              </a:endParaRPr>
            </a:p>
          </p:txBody>
        </p:sp>
        <p:sp>
          <p:nvSpPr>
            <p:cNvPr id="74" name="左大括号 73"/>
            <p:cNvSpPr/>
            <p:nvPr/>
          </p:nvSpPr>
          <p:spPr bwMode="auto">
            <a:xfrm>
              <a:off x="2196392" y="5154700"/>
              <a:ext cx="155448" cy="914400"/>
            </a:xfrm>
            <a:prstGeom prst="lef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2200" b="1" i="0" u="none" strike="noStrike" cap="none" normalizeH="0" baseline="0" smtClean="0">
                <a:ln>
                  <a:noFill/>
                </a:ln>
                <a:solidFill>
                  <a:srgbClr val="0000CC"/>
                </a:solidFill>
                <a:effectLst/>
                <a:latin typeface="Tahoma" pitchFamily="34" charset="0"/>
              </a:endParaRPr>
            </a:p>
          </p:txBody>
        </p:sp>
      </p:grpSp>
      <p:grpSp>
        <p:nvGrpSpPr>
          <p:cNvPr id="75" name="组合 74"/>
          <p:cNvGrpSpPr/>
          <p:nvPr/>
        </p:nvGrpSpPr>
        <p:grpSpPr>
          <a:xfrm>
            <a:off x="2848623" y="3391528"/>
            <a:ext cx="4353640" cy="2841037"/>
            <a:chOff x="1623511" y="3426930"/>
            <a:chExt cx="4561499" cy="3496925"/>
          </a:xfrm>
        </p:grpSpPr>
        <p:pic>
          <p:nvPicPr>
            <p:cNvPr id="76" name="Picture 2"/>
            <p:cNvPicPr>
              <a:picLocks noChangeAspect="1"/>
            </p:cNvPicPr>
            <p:nvPr/>
          </p:nvPicPr>
          <p:blipFill>
            <a:blip r:embed="rId5"/>
            <a:stretch>
              <a:fillRect/>
            </a:stretch>
          </p:blipFill>
          <p:spPr>
            <a:xfrm>
              <a:off x="1623511" y="3426930"/>
              <a:ext cx="4561499" cy="3496925"/>
            </a:xfrm>
            <a:prstGeom prst="rect">
              <a:avLst/>
            </a:prstGeom>
          </p:spPr>
        </p:pic>
        <p:sp>
          <p:nvSpPr>
            <p:cNvPr id="77" name="矩形 76"/>
            <p:cNvSpPr/>
            <p:nvPr/>
          </p:nvSpPr>
          <p:spPr bwMode="auto">
            <a:xfrm>
              <a:off x="3688685" y="4158695"/>
              <a:ext cx="2304300" cy="2342705"/>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2200" b="1" i="0" u="none" strike="noStrike" kern="1200" cap="none" spc="0" normalizeH="0" baseline="0" noProof="0" smtClean="0">
                <a:ln>
                  <a:noFill/>
                </a:ln>
                <a:solidFill>
                  <a:srgbClr val="0000CC"/>
                </a:solidFill>
                <a:effectLst/>
                <a:uLnTx/>
                <a:uFillTx/>
                <a:latin typeface="Tahoma" pitchFamily="34" charset="0"/>
                <a:ea typeface="宋体" pitchFamily="2" charset="-122"/>
                <a:cs typeface="+mn-cs"/>
              </a:endParaRPr>
            </a:p>
          </p:txBody>
        </p:sp>
        <p:sp>
          <p:nvSpPr>
            <p:cNvPr id="78" name="矩形 77"/>
            <p:cNvSpPr/>
            <p:nvPr/>
          </p:nvSpPr>
          <p:spPr bwMode="auto">
            <a:xfrm>
              <a:off x="3074205" y="5235623"/>
              <a:ext cx="576075" cy="1265777"/>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2200" b="1" i="0" u="none" strike="noStrike" kern="1200" cap="none" spc="0" normalizeH="0" baseline="0" noProof="0" smtClean="0">
                <a:ln>
                  <a:noFill/>
                </a:ln>
                <a:solidFill>
                  <a:srgbClr val="0000CC"/>
                </a:solidFill>
                <a:effectLst/>
                <a:uLnTx/>
                <a:uFillTx/>
                <a:latin typeface="Tahoma" pitchFamily="34" charset="0"/>
                <a:ea typeface="宋体" pitchFamily="2" charset="-122"/>
                <a:cs typeface="+mn-cs"/>
              </a:endParaRPr>
            </a:p>
          </p:txBody>
        </p:sp>
        <p:sp>
          <p:nvSpPr>
            <p:cNvPr id="79" name="矩形 78"/>
            <p:cNvSpPr/>
            <p:nvPr/>
          </p:nvSpPr>
          <p:spPr bwMode="auto">
            <a:xfrm>
              <a:off x="2581682" y="5885881"/>
              <a:ext cx="454118" cy="615519"/>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2200" b="1" i="0" u="none" strike="noStrike" kern="1200" cap="none" spc="0" normalizeH="0" baseline="0" noProof="0" smtClean="0">
                <a:ln>
                  <a:noFill/>
                </a:ln>
                <a:solidFill>
                  <a:srgbClr val="0000CC"/>
                </a:solidFill>
                <a:effectLst/>
                <a:uLnTx/>
                <a:uFillTx/>
                <a:latin typeface="Tahoma" pitchFamily="34" charset="0"/>
                <a:ea typeface="宋体" pitchFamily="2" charset="-122"/>
                <a:cs typeface="+mn-cs"/>
              </a:endParaRPr>
            </a:p>
          </p:txBody>
        </p:sp>
      </p:grpSp>
      <p:sp>
        <p:nvSpPr>
          <p:cNvPr id="80" name="Rectangle 123"/>
          <p:cNvSpPr>
            <a:spLocks noChangeArrowheads="1"/>
          </p:cNvSpPr>
          <p:nvPr/>
        </p:nvSpPr>
        <p:spPr bwMode="auto">
          <a:xfrm>
            <a:off x="4415920" y="4662917"/>
            <a:ext cx="2443409"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CN" sz="2200" b="0" i="0" u="none" strike="noStrike" kern="1200" cap="none" spc="0" normalizeH="0" baseline="0" noProof="0" dirty="0">
                <a:ln>
                  <a:noFill/>
                </a:ln>
                <a:solidFill>
                  <a:srgbClr val="000000"/>
                </a:solidFill>
                <a:effectLst/>
                <a:uLnTx/>
                <a:uFillTx/>
                <a:latin typeface="Tahoma" pitchFamily="34" charset="0"/>
                <a:ea typeface="宋体" pitchFamily="2" charset="-122"/>
                <a:cs typeface="+mn-cs"/>
              </a:rPr>
              <a:t>D</a:t>
            </a:r>
            <a:r>
              <a:rPr kumimoji="0" lang="en-US" altLang="zh-CN" sz="2200" b="0" i="0" u="none" strike="noStrike" kern="1200" cap="none" spc="0" normalizeH="0" baseline="0" noProof="0" dirty="0" smtClean="0">
                <a:ln>
                  <a:noFill/>
                </a:ln>
                <a:solidFill>
                  <a:srgbClr val="000000"/>
                </a:solidFill>
                <a:effectLst/>
                <a:uLnTx/>
                <a:uFillTx/>
                <a:latin typeface="Tahoma" pitchFamily="34" charset="0"/>
                <a:ea typeface="宋体" pitchFamily="2" charset="-122"/>
                <a:cs typeface="+mn-cs"/>
              </a:rPr>
              <a:t>eterminant QMC.</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CN" sz="2200" b="0" i="0" u="none" strike="noStrike" kern="1200" cap="none" spc="0" normalizeH="0" baseline="0" noProof="0" dirty="0" smtClean="0">
                <a:ln>
                  <a:noFill/>
                </a:ln>
                <a:solidFill>
                  <a:srgbClr val="000000"/>
                </a:solidFill>
                <a:effectLst/>
                <a:uLnTx/>
                <a:uFillTx/>
                <a:latin typeface="Tahoma" pitchFamily="34" charset="0"/>
                <a:ea typeface="宋体" pitchFamily="2" charset="-122"/>
                <a:cs typeface="+mn-cs"/>
              </a:rPr>
              <a:t>J. Hirsch, 1985. </a:t>
            </a:r>
            <a:endParaRPr kumimoji="0" lang="en-US" altLang="zh-CN" sz="2200" b="0" i="0" u="none" strike="noStrike" kern="1200" cap="none" spc="0" normalizeH="0" baseline="0" noProof="0" dirty="0">
              <a:ln>
                <a:noFill/>
              </a:ln>
              <a:solidFill>
                <a:srgbClr val="000000"/>
              </a:solidFill>
              <a:effectLst/>
              <a:uLnTx/>
              <a:uFillTx/>
              <a:latin typeface="Tahoma" pitchFamily="34" charset="0"/>
              <a:ea typeface="宋体" pitchFamily="2" charset="-122"/>
              <a:cs typeface="+mn-cs"/>
            </a:endParaRPr>
          </a:p>
        </p:txBody>
      </p:sp>
      <p:sp>
        <p:nvSpPr>
          <p:cNvPr id="81" name="Rectangle 123"/>
          <p:cNvSpPr>
            <a:spLocks noChangeArrowheads="1"/>
          </p:cNvSpPr>
          <p:nvPr/>
        </p:nvSpPr>
        <p:spPr bwMode="auto">
          <a:xfrm>
            <a:off x="436399" y="3253001"/>
            <a:ext cx="2679718"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CN" sz="2200" b="1" i="0" u="none" strike="noStrike" kern="1200" cap="none" spc="0" normalizeH="0" baseline="0" noProof="0" dirty="0" smtClean="0">
                <a:ln>
                  <a:noFill/>
                </a:ln>
                <a:solidFill>
                  <a:srgbClr val="000000"/>
                </a:solidFill>
                <a:effectLst/>
                <a:uLnTx/>
                <a:uFillTx/>
                <a:latin typeface="Tahoma" pitchFamily="34" charset="0"/>
                <a:ea typeface="宋体" pitchFamily="2" charset="-122"/>
                <a:cs typeface="+mn-cs"/>
              </a:rPr>
              <a:t>SU(2): Neel order</a:t>
            </a:r>
            <a:r>
              <a:rPr kumimoji="0" lang="en-US" altLang="zh-CN" sz="2200" b="1" i="0" u="none" strike="noStrike" kern="1200" cap="none" spc="0" normalizeH="0" noProof="0" dirty="0" smtClean="0">
                <a:ln>
                  <a:noFill/>
                </a:ln>
                <a:solidFill>
                  <a:srgbClr val="000000"/>
                </a:solidFill>
                <a:effectLst/>
                <a:uLnTx/>
                <a:uFillTx/>
                <a:latin typeface="Tahoma" pitchFamily="34" charset="0"/>
                <a:ea typeface="宋体" pitchFamily="2" charset="-122"/>
                <a:cs typeface="+mn-cs"/>
              </a:rPr>
              <a:t> </a:t>
            </a:r>
            <a:r>
              <a:rPr kumimoji="0" lang="en-US" altLang="zh-CN" sz="2200" b="0" i="0" u="none" strike="noStrike" kern="1200" cap="none" spc="0" normalizeH="0" baseline="0" noProof="0" dirty="0" smtClean="0">
                <a:ln>
                  <a:noFill/>
                </a:ln>
                <a:solidFill>
                  <a:srgbClr val="FF0000"/>
                </a:solidFill>
                <a:effectLst/>
                <a:uLnTx/>
                <a:uFillTx/>
                <a:latin typeface="Tahoma" pitchFamily="34" charset="0"/>
                <a:ea typeface="宋体" pitchFamily="2" charset="-122"/>
                <a:cs typeface="+mn-cs"/>
              </a:rPr>
              <a:t>no transition</a:t>
            </a:r>
            <a:endParaRPr kumimoji="0" lang="en-US" altLang="zh-CN" sz="2200" b="0" i="0" u="none" strike="noStrike" kern="1200" cap="none" spc="0" normalizeH="0" baseline="0" noProof="0" dirty="0">
              <a:ln>
                <a:noFill/>
              </a:ln>
              <a:solidFill>
                <a:srgbClr val="FF0000"/>
              </a:solidFill>
              <a:effectLst/>
              <a:uLnTx/>
              <a:uFillTx/>
              <a:latin typeface="Tahoma" pitchFamily="34" charset="0"/>
              <a:ea typeface="宋体" pitchFamily="2" charset="-122"/>
              <a:cs typeface="+mn-cs"/>
            </a:endParaRPr>
          </a:p>
        </p:txBody>
      </p:sp>
      <p:pic>
        <p:nvPicPr>
          <p:cNvPr id="82" name="Picture 10"/>
          <p:cNvPicPr>
            <a:picLocks noChangeAspect="1" noChangeArrowheads="1"/>
          </p:cNvPicPr>
          <p:nvPr/>
        </p:nvPicPr>
        <p:blipFill rotWithShape="1">
          <a:blip r:embed="rId6">
            <a:extLst>
              <a:ext uri="{28A0092B-C50C-407E-A947-70E740481C1C}">
                <a14:useLocalDpi xmlns:a14="http://schemas.microsoft.com/office/drawing/2010/main" val="0"/>
              </a:ext>
            </a:extLst>
          </a:blip>
          <a:srcRect l="8473" t="11040" r="15353" b="4620"/>
          <a:stretch/>
        </p:blipFill>
        <p:spPr bwMode="auto">
          <a:xfrm>
            <a:off x="1080597" y="4190166"/>
            <a:ext cx="1794188" cy="1737371"/>
          </a:xfrm>
          <a:prstGeom prst="rect">
            <a:avLst/>
          </a:prstGeom>
          <a:noFill/>
          <a:extLst>
            <a:ext uri="{909E8E84-426E-40DD-AFC4-6F175D3DCCD1}">
              <a14:hiddenFill xmlns:a14="http://schemas.microsoft.com/office/drawing/2010/main">
                <a:solidFill>
                  <a:srgbClr val="FFFFFF"/>
                </a:solidFill>
              </a14:hiddenFill>
            </a:ext>
          </a:extLst>
        </p:spPr>
      </p:pic>
      <p:cxnSp>
        <p:nvCxnSpPr>
          <p:cNvPr id="83" name="直接箭头连接符 82"/>
          <p:cNvCxnSpPr/>
          <p:nvPr/>
        </p:nvCxnSpPr>
        <p:spPr bwMode="auto">
          <a:xfrm flipV="1">
            <a:off x="2810699" y="4752784"/>
            <a:ext cx="1266717" cy="144143"/>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pic>
        <p:nvPicPr>
          <p:cNvPr id="84" name="Picture 9"/>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410053" y="4896927"/>
            <a:ext cx="1354981" cy="1133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5" name="直接箭头连接符 84"/>
          <p:cNvCxnSpPr/>
          <p:nvPr/>
        </p:nvCxnSpPr>
        <p:spPr bwMode="auto">
          <a:xfrm flipH="1" flipV="1">
            <a:off x="6862082" y="3776115"/>
            <a:ext cx="522889" cy="98596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mc:AlternateContent xmlns:mc="http://schemas.openxmlformats.org/markup-compatibility/2006" xmlns:a14="http://schemas.microsoft.com/office/drawing/2010/main">
        <mc:Choice Requires="a14">
          <p:sp>
            <p:nvSpPr>
              <p:cNvPr id="86" name="Text Box 26"/>
              <p:cNvSpPr txBox="1">
                <a:spLocks noChangeArrowheads="1"/>
              </p:cNvSpPr>
              <p:nvPr/>
            </p:nvSpPr>
            <p:spPr bwMode="auto">
              <a:xfrm>
                <a:off x="981006" y="5930667"/>
                <a:ext cx="2554059" cy="50449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None/>
                </a:pPr>
                <a14:m>
                  <m:oMathPara xmlns:m="http://schemas.openxmlformats.org/officeDocument/2006/math">
                    <m:oMathParaPr>
                      <m:jc m:val="centerGroup"/>
                    </m:oMathParaPr>
                    <m:oMath xmlns:m="http://schemas.openxmlformats.org/officeDocument/2006/math">
                      <m:sSup>
                        <m:sSupPr>
                          <m:ctrlPr>
                            <a:rPr lang="en-US" altLang="zh-CN" sz="2200" b="0" i="1" smtClean="0">
                              <a:solidFill>
                                <a:schemeClr val="tx1"/>
                              </a:solidFill>
                              <a:latin typeface="Cambria Math" panose="02040503050406030204" pitchFamily="18" charset="0"/>
                              <a:ea typeface="宋体" pitchFamily="2" charset="-122"/>
                            </a:rPr>
                          </m:ctrlPr>
                        </m:sSupPr>
                        <m:e>
                          <m:r>
                            <a:rPr lang="en-US" altLang="zh-CN" sz="2200" b="0" i="1" smtClean="0">
                              <a:solidFill>
                                <a:schemeClr val="tx1"/>
                              </a:solidFill>
                              <a:latin typeface="Cambria Math" panose="02040503050406030204" pitchFamily="18" charset="0"/>
                              <a:ea typeface="宋体" pitchFamily="2" charset="-122"/>
                            </a:rPr>
                            <m:t>𝑚</m:t>
                          </m:r>
                          <m:r>
                            <a:rPr lang="en-US" altLang="zh-CN" sz="2200" b="0" i="1" smtClean="0">
                              <a:solidFill>
                                <a:schemeClr val="tx1"/>
                              </a:solidFill>
                              <a:latin typeface="Cambria Math" panose="02040503050406030204" pitchFamily="18" charset="0"/>
                              <a:ea typeface="宋体" pitchFamily="2" charset="-122"/>
                            </a:rPr>
                            <m:t>∝</m:t>
                          </m:r>
                          <m:r>
                            <a:rPr lang="en-US" altLang="zh-CN" sz="2200" b="0" i="1" smtClean="0">
                              <a:solidFill>
                                <a:schemeClr val="tx1"/>
                              </a:solidFill>
                              <a:latin typeface="Cambria Math" panose="02040503050406030204" pitchFamily="18" charset="0"/>
                              <a:ea typeface="宋体" pitchFamily="2" charset="-122"/>
                            </a:rPr>
                            <m:t>𝛥</m:t>
                          </m:r>
                          <m:r>
                            <a:rPr lang="en-US" altLang="zh-CN" sz="2200" b="0" i="1" smtClean="0">
                              <a:solidFill>
                                <a:schemeClr val="tx1"/>
                              </a:solidFill>
                              <a:latin typeface="Cambria Math" panose="02040503050406030204" pitchFamily="18" charset="0"/>
                              <a:ea typeface="宋体" pitchFamily="2" charset="-122"/>
                            </a:rPr>
                            <m:t>∝</m:t>
                          </m:r>
                          <m:r>
                            <a:rPr lang="en-US" altLang="zh-CN" sz="2200" b="0" i="1" smtClean="0">
                              <a:solidFill>
                                <a:schemeClr val="tx1"/>
                              </a:solidFill>
                              <a:latin typeface="Cambria Math" panose="02040503050406030204" pitchFamily="18" charset="0"/>
                              <a:ea typeface="宋体" pitchFamily="2" charset="-122"/>
                            </a:rPr>
                            <m:t>𝑡</m:t>
                          </m:r>
                          <m:sSup>
                            <m:sSupPr>
                              <m:ctrlPr>
                                <a:rPr lang="en-US" altLang="zh-CN" sz="2200" b="0" i="1" smtClean="0">
                                  <a:solidFill>
                                    <a:schemeClr val="tx1"/>
                                  </a:solidFill>
                                  <a:latin typeface="Cambria Math" panose="02040503050406030204" pitchFamily="18" charset="0"/>
                                  <a:ea typeface="宋体" pitchFamily="2" charset="-122"/>
                                </a:rPr>
                              </m:ctrlPr>
                            </m:sSupPr>
                            <m:e>
                              <m:r>
                                <a:rPr lang="en-US" altLang="zh-CN" sz="2200" b="0" i="1" smtClean="0">
                                  <a:solidFill>
                                    <a:schemeClr val="tx1"/>
                                  </a:solidFill>
                                  <a:latin typeface="Cambria Math" panose="02040503050406030204" pitchFamily="18" charset="0"/>
                                  <a:ea typeface="宋体" pitchFamily="2" charset="-122"/>
                                </a:rPr>
                                <m:t>𝑒</m:t>
                              </m:r>
                            </m:e>
                            <m:sup>
                              <m:r>
                                <a:rPr lang="en-US" altLang="zh-CN" sz="2200" b="0" i="1" smtClean="0">
                                  <a:solidFill>
                                    <a:schemeClr val="tx1"/>
                                  </a:solidFill>
                                  <a:latin typeface="Cambria Math" panose="02040503050406030204" pitchFamily="18" charset="0"/>
                                  <a:ea typeface="宋体" pitchFamily="2" charset="-122"/>
                                </a:rPr>
                                <m:t>−</m:t>
                              </m:r>
                              <m:rad>
                                <m:radPr>
                                  <m:degHide m:val="on"/>
                                  <m:ctrlPr>
                                    <a:rPr lang="en-US" altLang="zh-CN" sz="2200" b="0" i="1" smtClean="0">
                                      <a:solidFill>
                                        <a:schemeClr val="tx1"/>
                                      </a:solidFill>
                                      <a:latin typeface="Cambria Math" panose="02040503050406030204" pitchFamily="18" charset="0"/>
                                      <a:ea typeface="宋体" pitchFamily="2" charset="-122"/>
                                    </a:rPr>
                                  </m:ctrlPr>
                                </m:radPr>
                                <m:deg/>
                                <m:e>
                                  <m:r>
                                    <a:rPr lang="en-US" altLang="zh-CN" sz="2200" b="0" i="1" smtClean="0">
                                      <a:solidFill>
                                        <a:schemeClr val="tx1"/>
                                      </a:solidFill>
                                      <a:latin typeface="Cambria Math" panose="02040503050406030204" pitchFamily="18" charset="0"/>
                                      <a:ea typeface="宋体" pitchFamily="2" charset="-122"/>
                                    </a:rPr>
                                    <m:t>𝑡</m:t>
                                  </m:r>
                                  <m:r>
                                    <a:rPr lang="en-US" altLang="zh-CN" sz="2200" b="0" i="1" smtClean="0">
                                      <a:solidFill>
                                        <a:schemeClr val="tx1"/>
                                      </a:solidFill>
                                      <a:latin typeface="Cambria Math" panose="02040503050406030204" pitchFamily="18" charset="0"/>
                                      <a:ea typeface="宋体" pitchFamily="2" charset="-122"/>
                                    </a:rPr>
                                    <m:t>/</m:t>
                                  </m:r>
                                  <m:r>
                                    <a:rPr lang="en-US" altLang="zh-CN" sz="2200" b="0" i="1" smtClean="0">
                                      <a:solidFill>
                                        <a:schemeClr val="tx1"/>
                                      </a:solidFill>
                                      <a:latin typeface="Cambria Math" panose="02040503050406030204" pitchFamily="18" charset="0"/>
                                      <a:ea typeface="宋体" pitchFamily="2" charset="-122"/>
                                    </a:rPr>
                                    <m:t>𝑈</m:t>
                                  </m:r>
                                  <m:r>
                                    <a:rPr lang="en-US" altLang="zh-CN" sz="2200" b="0" i="1" smtClean="0">
                                      <a:solidFill>
                                        <a:schemeClr val="tx1"/>
                                      </a:solidFill>
                                      <a:latin typeface="Cambria Math" panose="02040503050406030204" pitchFamily="18" charset="0"/>
                                      <a:ea typeface="宋体" pitchFamily="2" charset="-122"/>
                                    </a:rPr>
                                    <m:t> </m:t>
                                  </m:r>
                                </m:e>
                              </m:rad>
                            </m:sup>
                          </m:sSup>
                        </m:e>
                        <m:sup>
                          <m:r>
                            <a:rPr lang="en-US" altLang="zh-CN" sz="2200" b="0" i="1" smtClean="0">
                              <a:solidFill>
                                <a:schemeClr val="tx1"/>
                              </a:solidFill>
                              <a:latin typeface="Cambria Math" panose="02040503050406030204" pitchFamily="18" charset="0"/>
                              <a:ea typeface="宋体" pitchFamily="2" charset="-122"/>
                            </a:rPr>
                            <m:t> </m:t>
                          </m:r>
                        </m:sup>
                      </m:sSup>
                    </m:oMath>
                  </m:oMathPara>
                </a14:m>
                <a:endParaRPr lang="en-US" altLang="zh-CN" sz="2200" b="0" i="1" dirty="0" smtClean="0">
                  <a:solidFill>
                    <a:schemeClr val="tx1"/>
                  </a:solidFill>
                  <a:latin typeface="Tahoma" pitchFamily="34" charset="0"/>
                  <a:ea typeface="宋体" pitchFamily="2" charset="-122"/>
                </a:endParaRPr>
              </a:p>
            </p:txBody>
          </p:sp>
        </mc:Choice>
        <mc:Fallback xmlns="">
          <p:sp>
            <p:nvSpPr>
              <p:cNvPr id="86" name="Text Box 26"/>
              <p:cNvSpPr txBox="1">
                <a:spLocks noRot="1" noChangeAspect="1" noMove="1" noResize="1" noEditPoints="1" noAdjustHandles="1" noChangeArrowheads="1" noChangeShapeType="1" noTextEdit="1"/>
              </p:cNvSpPr>
              <p:nvPr/>
            </p:nvSpPr>
            <p:spPr bwMode="auto">
              <a:xfrm>
                <a:off x="981006" y="5930667"/>
                <a:ext cx="2554059" cy="504497"/>
              </a:xfrm>
              <a:prstGeom prst="rect">
                <a:avLst/>
              </a:prstGeom>
              <a:blipFill>
                <a:blip r:embed="rId8"/>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a:noFill/>
                  </a:rPr>
                  <a:t> </a:t>
                </a:r>
              </a:p>
            </p:txBody>
          </p:sp>
        </mc:Fallback>
      </mc:AlternateContent>
    </p:spTree>
    <p:extLst>
      <p:ext uri="{BB962C8B-B14F-4D97-AF65-F5344CB8AC3E}">
        <p14:creationId xmlns:p14="http://schemas.microsoft.com/office/powerpoint/2010/main" val="29141520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AutoShape 2"/>
          <p:cNvSpPr>
            <a:spLocks noChangeArrowheads="1"/>
          </p:cNvSpPr>
          <p:nvPr/>
        </p:nvSpPr>
        <p:spPr bwMode="auto">
          <a:xfrm>
            <a:off x="1279527" y="932675"/>
            <a:ext cx="6280221" cy="1083887"/>
          </a:xfrm>
          <a:prstGeom prst="roundRect">
            <a:avLst>
              <a:gd name="adj" fmla="val 16667"/>
            </a:avLst>
          </a:prstGeom>
          <a:solidFill>
            <a:srgbClr val="00FF00">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zh-CN" sz="2200" b="1" i="0" u="none" strike="noStrike" kern="1200" cap="none" spc="0" normalizeH="0" baseline="0" noProof="0">
              <a:ln>
                <a:noFill/>
              </a:ln>
              <a:solidFill>
                <a:srgbClr val="0000CC"/>
              </a:solidFill>
              <a:effectLst/>
              <a:uLnTx/>
              <a:uFillTx/>
              <a:latin typeface="Tahoma" pitchFamily="34" charset="0"/>
              <a:ea typeface="宋体" pitchFamily="2" charset="-122"/>
              <a:cs typeface="+mn-cs"/>
            </a:endParaRPr>
          </a:p>
        </p:txBody>
      </p:sp>
      <p:sp>
        <p:nvSpPr>
          <p:cNvPr id="39939" name="Rectangle 5"/>
          <p:cNvSpPr txBox="1">
            <a:spLocks noChangeArrowheads="1"/>
          </p:cNvSpPr>
          <p:nvPr/>
        </p:nvSpPr>
        <p:spPr bwMode="auto">
          <a:xfrm>
            <a:off x="395288" y="175132"/>
            <a:ext cx="8532812"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2600" b="0" i="0" u="sng" strike="noStrike" kern="1200" cap="none" spc="0" normalizeH="0" baseline="0" noProof="0" dirty="0">
                <a:ln>
                  <a:noFill/>
                </a:ln>
                <a:solidFill>
                  <a:srgbClr val="000000"/>
                </a:solidFill>
                <a:effectLst/>
                <a:uLnTx/>
                <a:uFillTx/>
                <a:latin typeface="Tahoma" pitchFamily="34" charset="0"/>
                <a:ea typeface="宋体" pitchFamily="2" charset="-122"/>
                <a:cs typeface="Tahoma" pitchFamily="34" charset="0"/>
              </a:rPr>
              <a:t>Half-filled SU(2N) Hubbard model </a:t>
            </a:r>
            <a:endParaRPr kumimoji="0" lang="en-US" altLang="zh-CN" sz="2600" b="1" i="0" u="sng" strike="noStrike" kern="1200" cap="none" spc="0" normalizeH="0" baseline="0" noProof="0" dirty="0">
              <a:ln>
                <a:noFill/>
              </a:ln>
              <a:solidFill>
                <a:srgbClr val="000000"/>
              </a:solidFill>
              <a:effectLst/>
              <a:uLnTx/>
              <a:uFillTx/>
              <a:latin typeface="Tahoma" pitchFamily="34" charset="0"/>
              <a:ea typeface="宋体" pitchFamily="2" charset="-122"/>
              <a:cs typeface="Tahoma" pitchFamily="34" charset="0"/>
            </a:endParaRPr>
          </a:p>
        </p:txBody>
      </p:sp>
      <p:sp>
        <p:nvSpPr>
          <p:cNvPr id="39942" name="Text Box 26"/>
          <p:cNvSpPr txBox="1">
            <a:spLocks noChangeArrowheads="1"/>
          </p:cNvSpPr>
          <p:nvPr/>
        </p:nvSpPr>
        <p:spPr bwMode="auto">
          <a:xfrm>
            <a:off x="385855" y="2537253"/>
            <a:ext cx="3422651"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Char char="•"/>
              <a:tabLst/>
              <a:defRPr/>
            </a:pPr>
            <a:r>
              <a:rPr kumimoji="0" lang="en-US" altLang="zh-CN" sz="2200" b="0" i="0" u="none" strike="noStrike" kern="1200" cap="none" spc="0" normalizeH="0" baseline="0" noProof="0" dirty="0">
                <a:ln>
                  <a:noFill/>
                </a:ln>
                <a:solidFill>
                  <a:srgbClr val="0000CC"/>
                </a:solidFill>
                <a:effectLst/>
                <a:uLnTx/>
                <a:uFillTx/>
                <a:latin typeface="Tahoma" pitchFamily="34" charset="0"/>
                <a:ea typeface="宋体" pitchFamily="2" charset="-122"/>
                <a:cs typeface="+mn-cs"/>
              </a:rPr>
              <a:t> Atomic limit t=0.  </a:t>
            </a:r>
          </a:p>
        </p:txBody>
      </p:sp>
      <p:cxnSp>
        <p:nvCxnSpPr>
          <p:cNvPr id="39943" name="Straight Connector 22"/>
          <p:cNvCxnSpPr>
            <a:cxnSpLocks noChangeShapeType="1"/>
          </p:cNvCxnSpPr>
          <p:nvPr/>
        </p:nvCxnSpPr>
        <p:spPr bwMode="auto">
          <a:xfrm>
            <a:off x="3978057" y="3129399"/>
            <a:ext cx="457200"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39944" name="Oval 23"/>
          <p:cNvSpPr>
            <a:spLocks noChangeArrowheads="1"/>
          </p:cNvSpPr>
          <p:nvPr/>
        </p:nvSpPr>
        <p:spPr bwMode="auto">
          <a:xfrm>
            <a:off x="4089182" y="2670612"/>
            <a:ext cx="228600" cy="228600"/>
          </a:xfrm>
          <a:prstGeom prst="ellipse">
            <a:avLst/>
          </a:prstGeom>
          <a:solidFill>
            <a:srgbClr val="FF0000"/>
          </a:solidFill>
          <a:ln w="9525" algn="ctr">
            <a:solidFill>
              <a:srgbClr val="FF0000"/>
            </a:solidFill>
            <a:round/>
            <a:headEnd/>
            <a:tailEnd/>
          </a:ln>
        </p:spPr>
        <p:txBody>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zh-CN" sz="2200" b="1" i="0" u="none" strike="noStrike" kern="1200" cap="none" spc="0" normalizeH="0" baseline="0" noProof="0">
              <a:ln>
                <a:noFill/>
              </a:ln>
              <a:solidFill>
                <a:srgbClr val="0000CC"/>
              </a:solidFill>
              <a:effectLst/>
              <a:uLnTx/>
              <a:uFillTx/>
              <a:latin typeface="Tahoma" pitchFamily="34" charset="0"/>
              <a:ea typeface="宋体" pitchFamily="2" charset="-122"/>
              <a:cs typeface="+mn-cs"/>
            </a:endParaRPr>
          </a:p>
        </p:txBody>
      </p:sp>
      <p:sp>
        <p:nvSpPr>
          <p:cNvPr id="39945" name="Oval 24"/>
          <p:cNvSpPr>
            <a:spLocks noChangeArrowheads="1"/>
          </p:cNvSpPr>
          <p:nvPr/>
        </p:nvSpPr>
        <p:spPr bwMode="auto">
          <a:xfrm>
            <a:off x="4665445" y="2899212"/>
            <a:ext cx="228600" cy="228600"/>
          </a:xfrm>
          <a:prstGeom prst="ellipse">
            <a:avLst/>
          </a:prstGeom>
          <a:solidFill>
            <a:srgbClr val="0000FF"/>
          </a:solidFill>
          <a:ln w="9525" algn="ctr">
            <a:solidFill>
              <a:srgbClr val="0000FF"/>
            </a:solidFill>
            <a:round/>
            <a:headEnd/>
            <a:tailEnd/>
          </a:ln>
        </p:spPr>
        <p:txBody>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zh-CN" sz="2200" b="1" i="0" u="none" strike="noStrike" kern="1200" cap="none" spc="0" normalizeH="0" baseline="0" noProof="0">
              <a:ln>
                <a:noFill/>
              </a:ln>
              <a:solidFill>
                <a:srgbClr val="0000CC"/>
              </a:solidFill>
              <a:effectLst/>
              <a:uLnTx/>
              <a:uFillTx/>
              <a:latin typeface="Tahoma" pitchFamily="34" charset="0"/>
              <a:ea typeface="宋体" pitchFamily="2" charset="-122"/>
              <a:cs typeface="+mn-cs"/>
            </a:endParaRPr>
          </a:p>
        </p:txBody>
      </p:sp>
      <p:cxnSp>
        <p:nvCxnSpPr>
          <p:cNvPr id="39946" name="Straight Connector 28"/>
          <p:cNvCxnSpPr>
            <a:cxnSpLocks noChangeShapeType="1"/>
          </p:cNvCxnSpPr>
          <p:nvPr/>
        </p:nvCxnSpPr>
        <p:spPr bwMode="auto">
          <a:xfrm>
            <a:off x="4552732" y="3129399"/>
            <a:ext cx="457200"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39947" name="Oval 29"/>
          <p:cNvSpPr>
            <a:spLocks noChangeArrowheads="1"/>
          </p:cNvSpPr>
          <p:nvPr/>
        </p:nvSpPr>
        <p:spPr bwMode="auto">
          <a:xfrm>
            <a:off x="4667032" y="2670612"/>
            <a:ext cx="228600" cy="228600"/>
          </a:xfrm>
          <a:prstGeom prst="ellipse">
            <a:avLst/>
          </a:prstGeom>
          <a:solidFill>
            <a:schemeClr val="tx1"/>
          </a:solidFill>
          <a:ln w="9525" algn="ctr">
            <a:solidFill>
              <a:schemeClr val="tx1"/>
            </a:solidFill>
            <a:round/>
            <a:headEnd/>
            <a:tailEnd/>
          </a:ln>
        </p:spPr>
        <p:txBody>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zh-CN" sz="2200" b="1" i="0" u="none" strike="noStrike" kern="1200" cap="none" spc="0" normalizeH="0" baseline="0" noProof="0">
              <a:ln>
                <a:noFill/>
              </a:ln>
              <a:solidFill>
                <a:srgbClr val="0000CC"/>
              </a:solidFill>
              <a:effectLst/>
              <a:uLnTx/>
              <a:uFillTx/>
              <a:latin typeface="Tahoma" pitchFamily="34" charset="0"/>
              <a:ea typeface="宋体" pitchFamily="2" charset="-122"/>
              <a:cs typeface="+mn-cs"/>
            </a:endParaRPr>
          </a:p>
        </p:txBody>
      </p:sp>
      <p:sp>
        <p:nvSpPr>
          <p:cNvPr id="39948" name="Right Arrow 32"/>
          <p:cNvSpPr>
            <a:spLocks noChangeArrowheads="1"/>
          </p:cNvSpPr>
          <p:nvPr/>
        </p:nvSpPr>
        <p:spPr bwMode="auto">
          <a:xfrm>
            <a:off x="5413448" y="2783324"/>
            <a:ext cx="844550" cy="307975"/>
          </a:xfrm>
          <a:prstGeom prst="rightArrow">
            <a:avLst>
              <a:gd name="adj1" fmla="val 50000"/>
              <a:gd name="adj2" fmla="val 49856"/>
            </a:avLst>
          </a:prstGeom>
          <a:solidFill>
            <a:schemeClr val="accent1"/>
          </a:solidFill>
          <a:ln w="9525" algn="ctr">
            <a:solidFill>
              <a:schemeClr val="tx1"/>
            </a:solidFill>
            <a:round/>
            <a:headEnd/>
            <a:tailEnd/>
          </a:ln>
        </p:spPr>
        <p:txBody>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zh-CN" sz="2200" b="1" i="0" u="none" strike="noStrike" kern="1200" cap="none" spc="0" normalizeH="0" baseline="0" noProof="0">
              <a:ln>
                <a:noFill/>
              </a:ln>
              <a:solidFill>
                <a:srgbClr val="0000CC"/>
              </a:solidFill>
              <a:effectLst/>
              <a:uLnTx/>
              <a:uFillTx/>
              <a:latin typeface="Tahoma" pitchFamily="34" charset="0"/>
              <a:ea typeface="宋体" pitchFamily="2" charset="-122"/>
              <a:cs typeface="+mn-cs"/>
            </a:endParaRPr>
          </a:p>
        </p:txBody>
      </p:sp>
      <p:sp>
        <p:nvSpPr>
          <p:cNvPr id="39949" name="Oval 41"/>
          <p:cNvSpPr>
            <a:spLocks noChangeArrowheads="1"/>
          </p:cNvSpPr>
          <p:nvPr/>
        </p:nvSpPr>
        <p:spPr bwMode="auto">
          <a:xfrm>
            <a:off x="4089182" y="2900799"/>
            <a:ext cx="228600" cy="228600"/>
          </a:xfrm>
          <a:prstGeom prst="ellipse">
            <a:avLst/>
          </a:prstGeom>
          <a:solidFill>
            <a:srgbClr val="00B050"/>
          </a:solidFill>
          <a:ln w="9525" algn="ctr">
            <a:solidFill>
              <a:srgbClr val="3366FF"/>
            </a:solidFill>
            <a:round/>
            <a:headEnd/>
            <a:tailEnd/>
          </a:ln>
        </p:spPr>
        <p:txBody>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zh-CN" sz="2200" b="1" i="0" u="none" strike="noStrike" kern="1200" cap="none" spc="0" normalizeH="0" baseline="0" noProof="0">
              <a:ln>
                <a:noFill/>
              </a:ln>
              <a:solidFill>
                <a:srgbClr val="0000CC"/>
              </a:solidFill>
              <a:effectLst/>
              <a:uLnTx/>
              <a:uFillTx/>
              <a:latin typeface="Tahoma" pitchFamily="34" charset="0"/>
              <a:ea typeface="宋体" pitchFamily="2" charset="-122"/>
              <a:cs typeface="+mn-cs"/>
            </a:endParaRPr>
          </a:p>
        </p:txBody>
      </p:sp>
      <p:graphicFrame>
        <p:nvGraphicFramePr>
          <p:cNvPr id="39950" name="Object 2"/>
          <p:cNvGraphicFramePr>
            <a:graphicFrameLocks noChangeAspect="1"/>
          </p:cNvGraphicFramePr>
          <p:nvPr/>
        </p:nvGraphicFramePr>
        <p:xfrm>
          <a:off x="5297560" y="2284849"/>
          <a:ext cx="1225550" cy="358775"/>
        </p:xfrm>
        <a:graphic>
          <a:graphicData uri="http://schemas.openxmlformats.org/presentationml/2006/ole">
            <mc:AlternateContent xmlns:mc="http://schemas.openxmlformats.org/markup-compatibility/2006">
              <mc:Choice xmlns:v="urn:schemas-microsoft-com:vml" Requires="v">
                <p:oleObj spid="_x0000_s262161" name="Equation" r:id="rId4" imgW="622030" imgH="203112" progId="Equation.3">
                  <p:embed/>
                </p:oleObj>
              </mc:Choice>
              <mc:Fallback>
                <p:oleObj name="Equation" r:id="rId4" imgW="622030" imgH="203112" progId="Equation.3">
                  <p:embed/>
                  <p:pic>
                    <p:nvPicPr>
                      <p:cNvPr id="3995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97560" y="2284849"/>
                        <a:ext cx="1225550" cy="358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cxnSp>
        <p:nvCxnSpPr>
          <p:cNvPr id="39951" name="Straight Connector 53"/>
          <p:cNvCxnSpPr>
            <a:cxnSpLocks noChangeShapeType="1"/>
          </p:cNvCxnSpPr>
          <p:nvPr/>
        </p:nvCxnSpPr>
        <p:spPr bwMode="auto">
          <a:xfrm>
            <a:off x="6872360" y="3127812"/>
            <a:ext cx="457200"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39952" name="Oval 54"/>
          <p:cNvSpPr>
            <a:spLocks noChangeArrowheads="1"/>
          </p:cNvSpPr>
          <p:nvPr/>
        </p:nvSpPr>
        <p:spPr bwMode="auto">
          <a:xfrm>
            <a:off x="7559748" y="2440424"/>
            <a:ext cx="228600" cy="228600"/>
          </a:xfrm>
          <a:prstGeom prst="ellipse">
            <a:avLst/>
          </a:prstGeom>
          <a:solidFill>
            <a:srgbClr val="FF0000"/>
          </a:solidFill>
          <a:ln w="9525" algn="ctr">
            <a:solidFill>
              <a:srgbClr val="FF0000"/>
            </a:solidFill>
            <a:round/>
            <a:headEnd/>
            <a:tailEnd/>
          </a:ln>
        </p:spPr>
        <p:txBody>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zh-CN" sz="2200" b="1" i="0" u="none" strike="noStrike" kern="1200" cap="none" spc="0" normalizeH="0" baseline="0" noProof="0">
              <a:ln>
                <a:noFill/>
              </a:ln>
              <a:solidFill>
                <a:srgbClr val="0000CC"/>
              </a:solidFill>
              <a:effectLst/>
              <a:uLnTx/>
              <a:uFillTx/>
              <a:latin typeface="Tahoma" pitchFamily="34" charset="0"/>
              <a:ea typeface="宋体" pitchFamily="2" charset="-122"/>
              <a:cs typeface="+mn-cs"/>
            </a:endParaRPr>
          </a:p>
        </p:txBody>
      </p:sp>
      <p:sp>
        <p:nvSpPr>
          <p:cNvPr id="39953" name="Oval 55"/>
          <p:cNvSpPr>
            <a:spLocks noChangeArrowheads="1"/>
          </p:cNvSpPr>
          <p:nvPr/>
        </p:nvSpPr>
        <p:spPr bwMode="auto">
          <a:xfrm>
            <a:off x="7559748" y="2897624"/>
            <a:ext cx="228600" cy="228600"/>
          </a:xfrm>
          <a:prstGeom prst="ellipse">
            <a:avLst/>
          </a:prstGeom>
          <a:solidFill>
            <a:srgbClr val="0000FF"/>
          </a:solidFill>
          <a:ln w="9525" algn="ctr">
            <a:solidFill>
              <a:srgbClr val="0000FF"/>
            </a:solidFill>
            <a:round/>
            <a:headEnd/>
            <a:tailEnd/>
          </a:ln>
        </p:spPr>
        <p:txBody>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zh-CN" sz="2200" b="1" i="0" u="none" strike="noStrike" kern="1200" cap="none" spc="0" normalizeH="0" baseline="0" noProof="0">
              <a:ln>
                <a:noFill/>
              </a:ln>
              <a:solidFill>
                <a:srgbClr val="0000CC"/>
              </a:solidFill>
              <a:effectLst/>
              <a:uLnTx/>
              <a:uFillTx/>
              <a:latin typeface="Tahoma" pitchFamily="34" charset="0"/>
              <a:ea typeface="宋体" pitchFamily="2" charset="-122"/>
              <a:cs typeface="+mn-cs"/>
            </a:endParaRPr>
          </a:p>
        </p:txBody>
      </p:sp>
      <p:cxnSp>
        <p:nvCxnSpPr>
          <p:cNvPr id="39954" name="Straight Connector 56"/>
          <p:cNvCxnSpPr>
            <a:cxnSpLocks noChangeShapeType="1"/>
          </p:cNvCxnSpPr>
          <p:nvPr/>
        </p:nvCxnSpPr>
        <p:spPr bwMode="auto">
          <a:xfrm>
            <a:off x="7448623" y="3127812"/>
            <a:ext cx="457200"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39955" name="Oval 57"/>
          <p:cNvSpPr>
            <a:spLocks noChangeArrowheads="1"/>
          </p:cNvSpPr>
          <p:nvPr/>
        </p:nvSpPr>
        <p:spPr bwMode="auto">
          <a:xfrm>
            <a:off x="7562923" y="2669024"/>
            <a:ext cx="228600" cy="228600"/>
          </a:xfrm>
          <a:prstGeom prst="ellipse">
            <a:avLst/>
          </a:prstGeom>
          <a:solidFill>
            <a:schemeClr val="tx1"/>
          </a:solidFill>
          <a:ln w="9525" algn="ctr">
            <a:solidFill>
              <a:schemeClr val="tx1"/>
            </a:solidFill>
            <a:round/>
            <a:headEnd/>
            <a:tailEnd/>
          </a:ln>
        </p:spPr>
        <p:txBody>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zh-CN" sz="2200" b="1" i="0" u="none" strike="noStrike" kern="1200" cap="none" spc="0" normalizeH="0" baseline="0" noProof="0">
              <a:ln>
                <a:noFill/>
              </a:ln>
              <a:solidFill>
                <a:srgbClr val="0000CC"/>
              </a:solidFill>
              <a:effectLst/>
              <a:uLnTx/>
              <a:uFillTx/>
              <a:latin typeface="Tahoma" pitchFamily="34" charset="0"/>
              <a:ea typeface="宋体" pitchFamily="2" charset="-122"/>
              <a:cs typeface="+mn-cs"/>
            </a:endParaRPr>
          </a:p>
        </p:txBody>
      </p:sp>
      <p:sp>
        <p:nvSpPr>
          <p:cNvPr id="39956" name="Oval 59"/>
          <p:cNvSpPr>
            <a:spLocks noChangeArrowheads="1"/>
          </p:cNvSpPr>
          <p:nvPr/>
        </p:nvSpPr>
        <p:spPr bwMode="auto">
          <a:xfrm>
            <a:off x="6983485" y="2899212"/>
            <a:ext cx="228600" cy="228600"/>
          </a:xfrm>
          <a:prstGeom prst="ellipse">
            <a:avLst/>
          </a:prstGeom>
          <a:solidFill>
            <a:srgbClr val="00B050"/>
          </a:solidFill>
          <a:ln w="9525" algn="ctr">
            <a:solidFill>
              <a:srgbClr val="3366FF"/>
            </a:solidFill>
            <a:round/>
            <a:headEnd/>
            <a:tailEnd/>
          </a:ln>
        </p:spPr>
        <p:txBody>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zh-CN" sz="2200" b="1" i="0" u="none" strike="noStrike" kern="1200" cap="none" spc="0" normalizeH="0" baseline="0" noProof="0">
              <a:ln>
                <a:noFill/>
              </a:ln>
              <a:solidFill>
                <a:srgbClr val="0000CC"/>
              </a:solidFill>
              <a:effectLst/>
              <a:uLnTx/>
              <a:uFillTx/>
              <a:latin typeface="Tahoma" pitchFamily="34" charset="0"/>
              <a:ea typeface="宋体" pitchFamily="2" charset="-122"/>
              <a:cs typeface="+mn-cs"/>
            </a:endParaRPr>
          </a:p>
        </p:txBody>
      </p:sp>
      <mc:AlternateContent xmlns:mc="http://schemas.openxmlformats.org/markup-compatibility/2006" xmlns:a14="http://schemas.microsoft.com/office/drawing/2010/main">
        <mc:Choice Requires="a14">
          <p:sp>
            <p:nvSpPr>
              <p:cNvPr id="39957" name="Text Box 26"/>
              <p:cNvSpPr txBox="1">
                <a:spLocks noChangeArrowheads="1"/>
              </p:cNvSpPr>
              <p:nvPr/>
            </p:nvSpPr>
            <p:spPr bwMode="auto">
              <a:xfrm>
                <a:off x="389820" y="3497378"/>
                <a:ext cx="7100960" cy="43088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Char char="•"/>
                  <a:tabLst/>
                  <a:defRPr/>
                </a:pPr>
                <a:r>
                  <a:rPr kumimoji="0" lang="en-US" altLang="zh-CN" sz="2200" b="0" i="0" u="none" strike="noStrike" kern="1200" cap="none" spc="0" normalizeH="0" baseline="0" noProof="0" dirty="0">
                    <a:ln>
                      <a:noFill/>
                    </a:ln>
                    <a:solidFill>
                      <a:srgbClr val="0000CC"/>
                    </a:solidFill>
                    <a:effectLst/>
                    <a:uLnTx/>
                    <a:uFillTx/>
                    <a:latin typeface="Tahoma" pitchFamily="34" charset="0"/>
                    <a:ea typeface="宋体" pitchFamily="2" charset="-122"/>
                    <a:cs typeface="+mn-cs"/>
                  </a:rPr>
                  <a:t> # of super-exchange processes scales as </a:t>
                </a:r>
                <a14:m>
                  <m:oMath xmlns:m="http://schemas.openxmlformats.org/officeDocument/2006/math">
                    <m:sSup>
                      <m:sSupPr>
                        <m:ctrlPr>
                          <a:rPr kumimoji="0" lang="en-US" altLang="zh-CN" sz="2200" b="0" i="1" u="none" strike="noStrike" kern="1200" cap="none" spc="0" normalizeH="0" baseline="0" noProof="0" smtClean="0">
                            <a:ln>
                              <a:noFill/>
                            </a:ln>
                            <a:solidFill>
                              <a:srgbClr val="0000CC"/>
                            </a:solidFill>
                            <a:effectLst/>
                            <a:uLnTx/>
                            <a:uFillTx/>
                            <a:latin typeface="Cambria Math" panose="02040503050406030204" pitchFamily="18" charset="0"/>
                            <a:ea typeface="宋体" pitchFamily="2" charset="-122"/>
                            <a:cs typeface="+mn-cs"/>
                          </a:rPr>
                        </m:ctrlPr>
                      </m:sSupPr>
                      <m:e>
                        <m:r>
                          <a:rPr kumimoji="0" lang="en-US" altLang="zh-CN" sz="2200" b="0" i="1" u="none" strike="noStrike" kern="1200" cap="none" spc="0" normalizeH="0" baseline="0" noProof="0" smtClean="0">
                            <a:ln>
                              <a:noFill/>
                            </a:ln>
                            <a:solidFill>
                              <a:srgbClr val="0000CC"/>
                            </a:solidFill>
                            <a:effectLst/>
                            <a:uLnTx/>
                            <a:uFillTx/>
                            <a:latin typeface="Cambria Math" panose="02040503050406030204" pitchFamily="18" charset="0"/>
                            <a:ea typeface="宋体" pitchFamily="2" charset="-122"/>
                            <a:cs typeface="+mn-cs"/>
                          </a:rPr>
                          <m:t>𝑁</m:t>
                        </m:r>
                      </m:e>
                      <m:sup>
                        <m:r>
                          <a:rPr kumimoji="0" lang="en-US" altLang="zh-CN" sz="2200" b="0" i="1" u="none" strike="noStrike" kern="1200" cap="none" spc="0" normalizeH="0" baseline="0" noProof="0" smtClean="0">
                            <a:ln>
                              <a:noFill/>
                            </a:ln>
                            <a:solidFill>
                              <a:srgbClr val="0000CC"/>
                            </a:solidFill>
                            <a:effectLst/>
                            <a:uLnTx/>
                            <a:uFillTx/>
                            <a:latin typeface="Cambria Math" panose="02040503050406030204" pitchFamily="18" charset="0"/>
                            <a:ea typeface="宋体" pitchFamily="2" charset="-122"/>
                            <a:cs typeface="+mn-cs"/>
                          </a:rPr>
                          <m:t>2</m:t>
                        </m:r>
                      </m:sup>
                    </m:sSup>
                  </m:oMath>
                </a14:m>
                <a:r>
                  <a:rPr kumimoji="0" lang="en-US" altLang="zh-CN" sz="2200" b="0" i="0" u="none" strike="noStrike" kern="1200" cap="none" spc="0" normalizeH="0" baseline="0" noProof="0" dirty="0">
                    <a:ln>
                      <a:noFill/>
                    </a:ln>
                    <a:solidFill>
                      <a:srgbClr val="0000CC"/>
                    </a:solidFill>
                    <a:effectLst/>
                    <a:uLnTx/>
                    <a:uFillTx/>
                    <a:latin typeface="Tahoma" pitchFamily="34" charset="0"/>
                    <a:ea typeface="宋体" pitchFamily="2" charset="-122"/>
                    <a:cs typeface="+mn-cs"/>
                  </a:rPr>
                  <a:t>.</a:t>
                </a:r>
              </a:p>
            </p:txBody>
          </p:sp>
        </mc:Choice>
        <mc:Fallback xmlns="">
          <p:sp>
            <p:nvSpPr>
              <p:cNvPr id="39957" name="Text Box 26"/>
              <p:cNvSpPr txBox="1">
                <a:spLocks noRot="1" noChangeAspect="1" noMove="1" noResize="1" noEditPoints="1" noAdjustHandles="1" noChangeArrowheads="1" noChangeShapeType="1" noTextEdit="1"/>
              </p:cNvSpPr>
              <p:nvPr/>
            </p:nvSpPr>
            <p:spPr bwMode="auto">
              <a:xfrm>
                <a:off x="389820" y="3497378"/>
                <a:ext cx="7100960" cy="430887"/>
              </a:xfrm>
              <a:prstGeom prst="rect">
                <a:avLst/>
              </a:prstGeom>
              <a:blipFill rotWithShape="0">
                <a:blip r:embed="rId6"/>
                <a:stretch>
                  <a:fillRect l="-1202" t="-11429" b="-30000"/>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a:noFill/>
                  </a:rPr>
                  <a:t> </a:t>
                </a:r>
              </a:p>
            </p:txBody>
          </p:sp>
        </mc:Fallback>
      </mc:AlternateContent>
      <p:cxnSp>
        <p:nvCxnSpPr>
          <p:cNvPr id="39959" name="Straight Connector 88"/>
          <p:cNvCxnSpPr>
            <a:cxnSpLocks noChangeShapeType="1"/>
          </p:cNvCxnSpPr>
          <p:nvPr/>
        </p:nvCxnSpPr>
        <p:spPr bwMode="auto">
          <a:xfrm>
            <a:off x="939802" y="5627432"/>
            <a:ext cx="457200"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39960" name="Oval 89"/>
          <p:cNvSpPr>
            <a:spLocks noChangeArrowheads="1"/>
          </p:cNvSpPr>
          <p:nvPr/>
        </p:nvSpPr>
        <p:spPr bwMode="auto">
          <a:xfrm>
            <a:off x="1050927" y="5168644"/>
            <a:ext cx="228600" cy="228600"/>
          </a:xfrm>
          <a:prstGeom prst="ellipse">
            <a:avLst/>
          </a:prstGeom>
          <a:solidFill>
            <a:srgbClr val="FF0000"/>
          </a:solidFill>
          <a:ln w="9525" algn="ctr">
            <a:solidFill>
              <a:srgbClr val="FF0000"/>
            </a:solidFill>
            <a:round/>
            <a:headEnd/>
            <a:tailEnd/>
          </a:ln>
        </p:spPr>
        <p:txBody>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zh-CN" sz="2200" b="1" i="0" u="none" strike="noStrike" kern="1200" cap="none" spc="0" normalizeH="0" baseline="0" noProof="0">
              <a:ln>
                <a:noFill/>
              </a:ln>
              <a:solidFill>
                <a:srgbClr val="0000CC"/>
              </a:solidFill>
              <a:effectLst/>
              <a:uLnTx/>
              <a:uFillTx/>
              <a:latin typeface="Tahoma" pitchFamily="34" charset="0"/>
              <a:ea typeface="宋体" pitchFamily="2" charset="-122"/>
              <a:cs typeface="+mn-cs"/>
            </a:endParaRPr>
          </a:p>
        </p:txBody>
      </p:sp>
      <p:sp>
        <p:nvSpPr>
          <p:cNvPr id="39961" name="Oval 90"/>
          <p:cNvSpPr>
            <a:spLocks noChangeArrowheads="1"/>
          </p:cNvSpPr>
          <p:nvPr/>
        </p:nvSpPr>
        <p:spPr bwMode="auto">
          <a:xfrm>
            <a:off x="1627190" y="5397244"/>
            <a:ext cx="228600" cy="228600"/>
          </a:xfrm>
          <a:prstGeom prst="ellipse">
            <a:avLst/>
          </a:prstGeom>
          <a:solidFill>
            <a:srgbClr val="0000FF"/>
          </a:solidFill>
          <a:ln w="9525" algn="ctr">
            <a:solidFill>
              <a:srgbClr val="0000FF"/>
            </a:solidFill>
            <a:round/>
            <a:headEnd/>
            <a:tailEnd/>
          </a:ln>
        </p:spPr>
        <p:txBody>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zh-CN" sz="2200" b="1" i="0" u="none" strike="noStrike" kern="1200" cap="none" spc="0" normalizeH="0" baseline="0" noProof="0">
              <a:ln>
                <a:noFill/>
              </a:ln>
              <a:solidFill>
                <a:srgbClr val="0000CC"/>
              </a:solidFill>
              <a:effectLst/>
              <a:uLnTx/>
              <a:uFillTx/>
              <a:latin typeface="Tahoma" pitchFamily="34" charset="0"/>
              <a:ea typeface="宋体" pitchFamily="2" charset="-122"/>
              <a:cs typeface="+mn-cs"/>
            </a:endParaRPr>
          </a:p>
        </p:txBody>
      </p:sp>
      <p:cxnSp>
        <p:nvCxnSpPr>
          <p:cNvPr id="39962" name="Straight Connector 91"/>
          <p:cNvCxnSpPr>
            <a:cxnSpLocks noChangeShapeType="1"/>
          </p:cNvCxnSpPr>
          <p:nvPr/>
        </p:nvCxnSpPr>
        <p:spPr bwMode="auto">
          <a:xfrm>
            <a:off x="1516065" y="5627432"/>
            <a:ext cx="457200"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39963" name="Oval 92"/>
          <p:cNvSpPr>
            <a:spLocks noChangeArrowheads="1"/>
          </p:cNvSpPr>
          <p:nvPr/>
        </p:nvSpPr>
        <p:spPr bwMode="auto">
          <a:xfrm>
            <a:off x="1630365" y="5168644"/>
            <a:ext cx="228600" cy="228600"/>
          </a:xfrm>
          <a:prstGeom prst="ellipse">
            <a:avLst/>
          </a:prstGeom>
          <a:solidFill>
            <a:schemeClr val="tx1"/>
          </a:solidFill>
          <a:ln w="9525" algn="ctr">
            <a:solidFill>
              <a:schemeClr val="tx1"/>
            </a:solidFill>
            <a:round/>
            <a:headEnd/>
            <a:tailEnd/>
          </a:ln>
        </p:spPr>
        <p:txBody>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zh-CN" sz="2200" b="1" i="0" u="none" strike="noStrike" kern="1200" cap="none" spc="0" normalizeH="0" baseline="0" noProof="0">
              <a:ln>
                <a:noFill/>
              </a:ln>
              <a:solidFill>
                <a:srgbClr val="0000CC"/>
              </a:solidFill>
              <a:effectLst/>
              <a:uLnTx/>
              <a:uFillTx/>
              <a:latin typeface="Tahoma" pitchFamily="34" charset="0"/>
              <a:ea typeface="宋体" pitchFamily="2" charset="-122"/>
              <a:cs typeface="+mn-cs"/>
            </a:endParaRPr>
          </a:p>
        </p:txBody>
      </p:sp>
      <p:sp>
        <p:nvSpPr>
          <p:cNvPr id="39964" name="Oval 94"/>
          <p:cNvSpPr>
            <a:spLocks noChangeArrowheads="1"/>
          </p:cNvSpPr>
          <p:nvPr/>
        </p:nvSpPr>
        <p:spPr bwMode="auto">
          <a:xfrm>
            <a:off x="1050927" y="5398832"/>
            <a:ext cx="228600" cy="228600"/>
          </a:xfrm>
          <a:prstGeom prst="ellipse">
            <a:avLst/>
          </a:prstGeom>
          <a:solidFill>
            <a:srgbClr val="00B050"/>
          </a:solidFill>
          <a:ln w="9525" algn="ctr">
            <a:solidFill>
              <a:srgbClr val="3366FF"/>
            </a:solidFill>
            <a:round/>
            <a:headEnd/>
            <a:tailEnd/>
          </a:ln>
        </p:spPr>
        <p:txBody>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zh-CN" sz="2200" b="1" i="0" u="none" strike="noStrike" kern="1200" cap="none" spc="0" normalizeH="0" baseline="0" noProof="0">
              <a:ln>
                <a:noFill/>
              </a:ln>
              <a:solidFill>
                <a:srgbClr val="0000CC"/>
              </a:solidFill>
              <a:effectLst/>
              <a:uLnTx/>
              <a:uFillTx/>
              <a:latin typeface="Tahoma" pitchFamily="34" charset="0"/>
              <a:ea typeface="宋体" pitchFamily="2" charset="-122"/>
              <a:cs typeface="+mn-cs"/>
            </a:endParaRPr>
          </a:p>
        </p:txBody>
      </p:sp>
      <p:cxnSp>
        <p:nvCxnSpPr>
          <p:cNvPr id="39965" name="Straight Arrow Connector 96"/>
          <p:cNvCxnSpPr>
            <a:cxnSpLocks noChangeShapeType="1"/>
          </p:cNvCxnSpPr>
          <p:nvPr/>
        </p:nvCxnSpPr>
        <p:spPr bwMode="auto">
          <a:xfrm>
            <a:off x="2894014" y="5118820"/>
            <a:ext cx="614363" cy="0"/>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39966" name="Straight Connector 104"/>
          <p:cNvCxnSpPr>
            <a:cxnSpLocks noChangeShapeType="1"/>
          </p:cNvCxnSpPr>
          <p:nvPr/>
        </p:nvCxnSpPr>
        <p:spPr bwMode="auto">
          <a:xfrm>
            <a:off x="4506914" y="4707547"/>
            <a:ext cx="457200"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39967" name="Oval 105"/>
          <p:cNvSpPr>
            <a:spLocks noChangeArrowheads="1"/>
          </p:cNvSpPr>
          <p:nvPr/>
        </p:nvSpPr>
        <p:spPr bwMode="auto">
          <a:xfrm>
            <a:off x="5199064" y="4248759"/>
            <a:ext cx="228600" cy="228600"/>
          </a:xfrm>
          <a:prstGeom prst="ellipse">
            <a:avLst/>
          </a:prstGeom>
          <a:solidFill>
            <a:srgbClr val="FF0000"/>
          </a:solidFill>
          <a:ln w="9525" algn="ctr">
            <a:solidFill>
              <a:srgbClr val="FF0000"/>
            </a:solidFill>
            <a:round/>
            <a:headEnd/>
            <a:tailEnd/>
          </a:ln>
        </p:spPr>
        <p:txBody>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zh-CN" sz="2200" b="1" i="0" u="none" strike="noStrike" kern="1200" cap="none" spc="0" normalizeH="0" baseline="0" noProof="0">
              <a:ln>
                <a:noFill/>
              </a:ln>
              <a:solidFill>
                <a:srgbClr val="0000CC"/>
              </a:solidFill>
              <a:effectLst/>
              <a:uLnTx/>
              <a:uFillTx/>
              <a:latin typeface="Tahoma" pitchFamily="34" charset="0"/>
              <a:ea typeface="宋体" pitchFamily="2" charset="-122"/>
              <a:cs typeface="+mn-cs"/>
            </a:endParaRPr>
          </a:p>
        </p:txBody>
      </p:sp>
      <p:sp>
        <p:nvSpPr>
          <p:cNvPr id="39968" name="Oval 106"/>
          <p:cNvSpPr>
            <a:spLocks noChangeArrowheads="1"/>
          </p:cNvSpPr>
          <p:nvPr/>
        </p:nvSpPr>
        <p:spPr bwMode="auto">
          <a:xfrm>
            <a:off x="5194302" y="4477359"/>
            <a:ext cx="228600" cy="228600"/>
          </a:xfrm>
          <a:prstGeom prst="ellipse">
            <a:avLst/>
          </a:prstGeom>
          <a:solidFill>
            <a:srgbClr val="0000FF"/>
          </a:solidFill>
          <a:ln w="9525" algn="ctr">
            <a:solidFill>
              <a:srgbClr val="0000FF"/>
            </a:solidFill>
            <a:round/>
            <a:headEnd/>
            <a:tailEnd/>
          </a:ln>
        </p:spPr>
        <p:txBody>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zh-CN" sz="2200" b="1" i="0" u="none" strike="noStrike" kern="1200" cap="none" spc="0" normalizeH="0" baseline="0" noProof="0">
              <a:ln>
                <a:noFill/>
              </a:ln>
              <a:solidFill>
                <a:srgbClr val="0000CC"/>
              </a:solidFill>
              <a:effectLst/>
              <a:uLnTx/>
              <a:uFillTx/>
              <a:latin typeface="Tahoma" pitchFamily="34" charset="0"/>
              <a:ea typeface="宋体" pitchFamily="2" charset="-122"/>
              <a:cs typeface="+mn-cs"/>
            </a:endParaRPr>
          </a:p>
        </p:txBody>
      </p:sp>
      <p:cxnSp>
        <p:nvCxnSpPr>
          <p:cNvPr id="39969" name="Straight Connector 107"/>
          <p:cNvCxnSpPr>
            <a:cxnSpLocks noChangeShapeType="1"/>
          </p:cNvCxnSpPr>
          <p:nvPr/>
        </p:nvCxnSpPr>
        <p:spPr bwMode="auto">
          <a:xfrm>
            <a:off x="5083177" y="4707547"/>
            <a:ext cx="457200"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39970" name="Oval 108"/>
          <p:cNvSpPr>
            <a:spLocks noChangeArrowheads="1"/>
          </p:cNvSpPr>
          <p:nvPr/>
        </p:nvSpPr>
        <p:spPr bwMode="auto">
          <a:xfrm>
            <a:off x="4622802" y="4248759"/>
            <a:ext cx="228600" cy="228600"/>
          </a:xfrm>
          <a:prstGeom prst="ellipse">
            <a:avLst/>
          </a:prstGeom>
          <a:solidFill>
            <a:schemeClr val="tx1"/>
          </a:solidFill>
          <a:ln w="9525" algn="ctr">
            <a:solidFill>
              <a:schemeClr val="tx1"/>
            </a:solidFill>
            <a:round/>
            <a:headEnd/>
            <a:tailEnd/>
          </a:ln>
        </p:spPr>
        <p:txBody>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zh-CN" sz="2200" b="1" i="0" u="none" strike="noStrike" kern="1200" cap="none" spc="0" normalizeH="0" baseline="0" noProof="0">
              <a:ln>
                <a:noFill/>
              </a:ln>
              <a:solidFill>
                <a:srgbClr val="0000CC"/>
              </a:solidFill>
              <a:effectLst/>
              <a:uLnTx/>
              <a:uFillTx/>
              <a:latin typeface="Tahoma" pitchFamily="34" charset="0"/>
              <a:ea typeface="宋体" pitchFamily="2" charset="-122"/>
              <a:cs typeface="+mn-cs"/>
            </a:endParaRPr>
          </a:p>
        </p:txBody>
      </p:sp>
      <p:sp>
        <p:nvSpPr>
          <p:cNvPr id="39971" name="Oval 109"/>
          <p:cNvSpPr>
            <a:spLocks noChangeArrowheads="1"/>
          </p:cNvSpPr>
          <p:nvPr/>
        </p:nvSpPr>
        <p:spPr bwMode="auto">
          <a:xfrm>
            <a:off x="4619627" y="4478947"/>
            <a:ext cx="228600" cy="228600"/>
          </a:xfrm>
          <a:prstGeom prst="ellipse">
            <a:avLst/>
          </a:prstGeom>
          <a:solidFill>
            <a:srgbClr val="00B050"/>
          </a:solidFill>
          <a:ln w="9525" algn="ctr">
            <a:solidFill>
              <a:srgbClr val="3366FF"/>
            </a:solidFill>
            <a:round/>
            <a:headEnd/>
            <a:tailEnd/>
          </a:ln>
        </p:spPr>
        <p:txBody>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zh-CN" sz="2200" b="1" i="0" u="none" strike="noStrike" kern="1200" cap="none" spc="0" normalizeH="0" baseline="0" noProof="0">
              <a:ln>
                <a:noFill/>
              </a:ln>
              <a:solidFill>
                <a:srgbClr val="0000CC"/>
              </a:solidFill>
              <a:effectLst/>
              <a:uLnTx/>
              <a:uFillTx/>
              <a:latin typeface="Tahoma" pitchFamily="34" charset="0"/>
              <a:ea typeface="宋体" pitchFamily="2" charset="-122"/>
              <a:cs typeface="+mn-cs"/>
            </a:endParaRPr>
          </a:p>
        </p:txBody>
      </p:sp>
      <p:cxnSp>
        <p:nvCxnSpPr>
          <p:cNvPr id="39972" name="Straight Connector 110"/>
          <p:cNvCxnSpPr>
            <a:cxnSpLocks noChangeShapeType="1"/>
          </p:cNvCxnSpPr>
          <p:nvPr/>
        </p:nvCxnSpPr>
        <p:spPr bwMode="auto">
          <a:xfrm>
            <a:off x="4511677" y="5439384"/>
            <a:ext cx="457200"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39973" name="Oval 111"/>
          <p:cNvSpPr>
            <a:spLocks noChangeArrowheads="1"/>
          </p:cNvSpPr>
          <p:nvPr/>
        </p:nvSpPr>
        <p:spPr bwMode="auto">
          <a:xfrm>
            <a:off x="5199064" y="5210784"/>
            <a:ext cx="228600" cy="228600"/>
          </a:xfrm>
          <a:prstGeom prst="ellipse">
            <a:avLst/>
          </a:prstGeom>
          <a:solidFill>
            <a:srgbClr val="FF0000"/>
          </a:solidFill>
          <a:ln w="9525" algn="ctr">
            <a:solidFill>
              <a:srgbClr val="FF0000"/>
            </a:solidFill>
            <a:round/>
            <a:headEnd/>
            <a:tailEnd/>
          </a:ln>
        </p:spPr>
        <p:txBody>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zh-CN" sz="2200" b="1" i="0" u="none" strike="noStrike" kern="1200" cap="none" spc="0" normalizeH="0" baseline="0" noProof="0">
              <a:ln>
                <a:noFill/>
              </a:ln>
              <a:solidFill>
                <a:srgbClr val="0000CC"/>
              </a:solidFill>
              <a:effectLst/>
              <a:uLnTx/>
              <a:uFillTx/>
              <a:latin typeface="Tahoma" pitchFamily="34" charset="0"/>
              <a:ea typeface="宋体" pitchFamily="2" charset="-122"/>
              <a:cs typeface="+mn-cs"/>
            </a:endParaRPr>
          </a:p>
        </p:txBody>
      </p:sp>
      <p:sp>
        <p:nvSpPr>
          <p:cNvPr id="39974" name="Oval 112"/>
          <p:cNvSpPr>
            <a:spLocks noChangeArrowheads="1"/>
          </p:cNvSpPr>
          <p:nvPr/>
        </p:nvSpPr>
        <p:spPr bwMode="auto">
          <a:xfrm>
            <a:off x="4622802" y="4979009"/>
            <a:ext cx="228600" cy="228600"/>
          </a:xfrm>
          <a:prstGeom prst="ellipse">
            <a:avLst/>
          </a:prstGeom>
          <a:solidFill>
            <a:srgbClr val="0000FF"/>
          </a:solidFill>
          <a:ln w="9525" algn="ctr">
            <a:solidFill>
              <a:srgbClr val="0000FF"/>
            </a:solidFill>
            <a:round/>
            <a:headEnd/>
            <a:tailEnd/>
          </a:ln>
        </p:spPr>
        <p:txBody>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zh-CN" sz="2200" b="1" i="0" u="none" strike="noStrike" kern="1200" cap="none" spc="0" normalizeH="0" baseline="0" noProof="0">
              <a:ln>
                <a:noFill/>
              </a:ln>
              <a:solidFill>
                <a:srgbClr val="0000CC"/>
              </a:solidFill>
              <a:effectLst/>
              <a:uLnTx/>
              <a:uFillTx/>
              <a:latin typeface="Tahoma" pitchFamily="34" charset="0"/>
              <a:ea typeface="宋体" pitchFamily="2" charset="-122"/>
              <a:cs typeface="+mn-cs"/>
            </a:endParaRPr>
          </a:p>
        </p:txBody>
      </p:sp>
      <p:cxnSp>
        <p:nvCxnSpPr>
          <p:cNvPr id="39975" name="Straight Connector 113"/>
          <p:cNvCxnSpPr>
            <a:cxnSpLocks noChangeShapeType="1"/>
          </p:cNvCxnSpPr>
          <p:nvPr/>
        </p:nvCxnSpPr>
        <p:spPr bwMode="auto">
          <a:xfrm>
            <a:off x="5086352" y="5439384"/>
            <a:ext cx="457200"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39976" name="Oval 114"/>
          <p:cNvSpPr>
            <a:spLocks noChangeArrowheads="1"/>
          </p:cNvSpPr>
          <p:nvPr/>
        </p:nvSpPr>
        <p:spPr bwMode="auto">
          <a:xfrm>
            <a:off x="5200652" y="4980597"/>
            <a:ext cx="228600" cy="228600"/>
          </a:xfrm>
          <a:prstGeom prst="ellipse">
            <a:avLst/>
          </a:prstGeom>
          <a:solidFill>
            <a:schemeClr val="tx1"/>
          </a:solidFill>
          <a:ln w="9525" algn="ctr">
            <a:solidFill>
              <a:schemeClr val="tx1"/>
            </a:solidFill>
            <a:round/>
            <a:headEnd/>
            <a:tailEnd/>
          </a:ln>
        </p:spPr>
        <p:txBody>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zh-CN" sz="2200" b="1" i="0" u="none" strike="noStrike" kern="1200" cap="none" spc="0" normalizeH="0" baseline="0" noProof="0">
              <a:ln>
                <a:noFill/>
              </a:ln>
              <a:solidFill>
                <a:srgbClr val="0000CC"/>
              </a:solidFill>
              <a:effectLst/>
              <a:uLnTx/>
              <a:uFillTx/>
              <a:latin typeface="Tahoma" pitchFamily="34" charset="0"/>
              <a:ea typeface="宋体" pitchFamily="2" charset="-122"/>
              <a:cs typeface="+mn-cs"/>
            </a:endParaRPr>
          </a:p>
        </p:txBody>
      </p:sp>
      <p:sp>
        <p:nvSpPr>
          <p:cNvPr id="39977" name="Oval 115"/>
          <p:cNvSpPr>
            <a:spLocks noChangeArrowheads="1"/>
          </p:cNvSpPr>
          <p:nvPr/>
        </p:nvSpPr>
        <p:spPr bwMode="auto">
          <a:xfrm>
            <a:off x="4622802" y="5210784"/>
            <a:ext cx="228600" cy="228600"/>
          </a:xfrm>
          <a:prstGeom prst="ellipse">
            <a:avLst/>
          </a:prstGeom>
          <a:solidFill>
            <a:srgbClr val="00B050"/>
          </a:solidFill>
          <a:ln w="9525" algn="ctr">
            <a:solidFill>
              <a:srgbClr val="3366FF"/>
            </a:solidFill>
            <a:round/>
            <a:headEnd/>
            <a:tailEnd/>
          </a:ln>
        </p:spPr>
        <p:txBody>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zh-CN" sz="2200" b="1" i="0" u="none" strike="noStrike" kern="1200" cap="none" spc="0" normalizeH="0" baseline="0" noProof="0">
              <a:ln>
                <a:noFill/>
              </a:ln>
              <a:solidFill>
                <a:srgbClr val="0000CC"/>
              </a:solidFill>
              <a:effectLst/>
              <a:uLnTx/>
              <a:uFillTx/>
              <a:latin typeface="Tahoma" pitchFamily="34" charset="0"/>
              <a:ea typeface="宋体" pitchFamily="2" charset="-122"/>
              <a:cs typeface="+mn-cs"/>
            </a:endParaRPr>
          </a:p>
        </p:txBody>
      </p:sp>
      <p:cxnSp>
        <p:nvCxnSpPr>
          <p:cNvPr id="39978" name="Straight Connector 116"/>
          <p:cNvCxnSpPr>
            <a:cxnSpLocks noChangeShapeType="1"/>
          </p:cNvCxnSpPr>
          <p:nvPr/>
        </p:nvCxnSpPr>
        <p:spPr bwMode="auto">
          <a:xfrm>
            <a:off x="6084889" y="4748822"/>
            <a:ext cx="457200"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39979" name="Oval 117"/>
          <p:cNvSpPr>
            <a:spLocks noChangeArrowheads="1"/>
          </p:cNvSpPr>
          <p:nvPr/>
        </p:nvSpPr>
        <p:spPr bwMode="auto">
          <a:xfrm>
            <a:off x="6197602" y="4290034"/>
            <a:ext cx="228600" cy="228600"/>
          </a:xfrm>
          <a:prstGeom prst="ellipse">
            <a:avLst/>
          </a:prstGeom>
          <a:solidFill>
            <a:srgbClr val="FF0000"/>
          </a:solidFill>
          <a:ln w="9525" algn="ctr">
            <a:solidFill>
              <a:srgbClr val="FF0000"/>
            </a:solidFill>
            <a:round/>
            <a:headEnd/>
            <a:tailEnd/>
          </a:ln>
        </p:spPr>
        <p:txBody>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zh-CN" sz="2200" b="1" i="0" u="none" strike="noStrike" kern="1200" cap="none" spc="0" normalizeH="0" baseline="0" noProof="0">
              <a:ln>
                <a:noFill/>
              </a:ln>
              <a:solidFill>
                <a:srgbClr val="0000CC"/>
              </a:solidFill>
              <a:effectLst/>
              <a:uLnTx/>
              <a:uFillTx/>
              <a:latin typeface="Tahoma" pitchFamily="34" charset="0"/>
              <a:ea typeface="宋体" pitchFamily="2" charset="-122"/>
              <a:cs typeface="+mn-cs"/>
            </a:endParaRPr>
          </a:p>
        </p:txBody>
      </p:sp>
      <p:sp>
        <p:nvSpPr>
          <p:cNvPr id="39980" name="Oval 118"/>
          <p:cNvSpPr>
            <a:spLocks noChangeArrowheads="1"/>
          </p:cNvSpPr>
          <p:nvPr/>
        </p:nvSpPr>
        <p:spPr bwMode="auto">
          <a:xfrm>
            <a:off x="6773864" y="4518634"/>
            <a:ext cx="228600" cy="228600"/>
          </a:xfrm>
          <a:prstGeom prst="ellipse">
            <a:avLst/>
          </a:prstGeom>
          <a:solidFill>
            <a:srgbClr val="0000FF"/>
          </a:solidFill>
          <a:ln w="9525" algn="ctr">
            <a:solidFill>
              <a:srgbClr val="0000FF"/>
            </a:solidFill>
            <a:round/>
            <a:headEnd/>
            <a:tailEnd/>
          </a:ln>
        </p:spPr>
        <p:txBody>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zh-CN" sz="2200" b="1" i="0" u="none" strike="noStrike" kern="1200" cap="none" spc="0" normalizeH="0" baseline="0" noProof="0">
              <a:ln>
                <a:noFill/>
              </a:ln>
              <a:solidFill>
                <a:srgbClr val="0000CC"/>
              </a:solidFill>
              <a:effectLst/>
              <a:uLnTx/>
              <a:uFillTx/>
              <a:latin typeface="Tahoma" pitchFamily="34" charset="0"/>
              <a:ea typeface="宋体" pitchFamily="2" charset="-122"/>
              <a:cs typeface="+mn-cs"/>
            </a:endParaRPr>
          </a:p>
        </p:txBody>
      </p:sp>
      <p:cxnSp>
        <p:nvCxnSpPr>
          <p:cNvPr id="39981" name="Straight Connector 119"/>
          <p:cNvCxnSpPr>
            <a:cxnSpLocks noChangeShapeType="1"/>
          </p:cNvCxnSpPr>
          <p:nvPr/>
        </p:nvCxnSpPr>
        <p:spPr bwMode="auto">
          <a:xfrm>
            <a:off x="6661152" y="4748822"/>
            <a:ext cx="457200"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39982" name="Oval 120"/>
          <p:cNvSpPr>
            <a:spLocks noChangeArrowheads="1"/>
          </p:cNvSpPr>
          <p:nvPr/>
        </p:nvSpPr>
        <p:spPr bwMode="auto">
          <a:xfrm>
            <a:off x="6197602" y="4518634"/>
            <a:ext cx="228600" cy="228600"/>
          </a:xfrm>
          <a:prstGeom prst="ellipse">
            <a:avLst/>
          </a:prstGeom>
          <a:solidFill>
            <a:schemeClr val="tx1"/>
          </a:solidFill>
          <a:ln w="9525" algn="ctr">
            <a:solidFill>
              <a:schemeClr val="tx1"/>
            </a:solidFill>
            <a:round/>
            <a:headEnd/>
            <a:tailEnd/>
          </a:ln>
        </p:spPr>
        <p:txBody>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zh-CN" sz="2200" b="1" i="0" u="none" strike="noStrike" kern="1200" cap="none" spc="0" normalizeH="0" baseline="0" noProof="0">
              <a:ln>
                <a:noFill/>
              </a:ln>
              <a:solidFill>
                <a:srgbClr val="0000CC"/>
              </a:solidFill>
              <a:effectLst/>
              <a:uLnTx/>
              <a:uFillTx/>
              <a:latin typeface="Tahoma" pitchFamily="34" charset="0"/>
              <a:ea typeface="宋体" pitchFamily="2" charset="-122"/>
              <a:cs typeface="+mn-cs"/>
            </a:endParaRPr>
          </a:p>
        </p:txBody>
      </p:sp>
      <p:sp>
        <p:nvSpPr>
          <p:cNvPr id="39983" name="Oval 121"/>
          <p:cNvSpPr>
            <a:spLocks noChangeArrowheads="1"/>
          </p:cNvSpPr>
          <p:nvPr/>
        </p:nvSpPr>
        <p:spPr bwMode="auto">
          <a:xfrm>
            <a:off x="6773864" y="4286859"/>
            <a:ext cx="228600" cy="228600"/>
          </a:xfrm>
          <a:prstGeom prst="ellipse">
            <a:avLst/>
          </a:prstGeom>
          <a:solidFill>
            <a:srgbClr val="00B050"/>
          </a:solidFill>
          <a:ln w="9525" algn="ctr">
            <a:solidFill>
              <a:srgbClr val="3366FF"/>
            </a:solidFill>
            <a:round/>
            <a:headEnd/>
            <a:tailEnd/>
          </a:ln>
        </p:spPr>
        <p:txBody>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zh-CN" sz="2200" b="1" i="0" u="none" strike="noStrike" kern="1200" cap="none" spc="0" normalizeH="0" baseline="0" noProof="0">
              <a:ln>
                <a:noFill/>
              </a:ln>
              <a:solidFill>
                <a:srgbClr val="0000CC"/>
              </a:solidFill>
              <a:effectLst/>
              <a:uLnTx/>
              <a:uFillTx/>
              <a:latin typeface="Tahoma" pitchFamily="34" charset="0"/>
              <a:ea typeface="宋体" pitchFamily="2" charset="-122"/>
              <a:cs typeface="+mn-cs"/>
            </a:endParaRPr>
          </a:p>
        </p:txBody>
      </p:sp>
      <p:cxnSp>
        <p:nvCxnSpPr>
          <p:cNvPr id="39984" name="Straight Connector 122"/>
          <p:cNvCxnSpPr>
            <a:cxnSpLocks noChangeShapeType="1"/>
          </p:cNvCxnSpPr>
          <p:nvPr/>
        </p:nvCxnSpPr>
        <p:spPr bwMode="auto">
          <a:xfrm>
            <a:off x="6081714" y="5399697"/>
            <a:ext cx="457200"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39985" name="Oval 123"/>
          <p:cNvSpPr>
            <a:spLocks noChangeArrowheads="1"/>
          </p:cNvSpPr>
          <p:nvPr/>
        </p:nvSpPr>
        <p:spPr bwMode="auto">
          <a:xfrm>
            <a:off x="6192839" y="4940909"/>
            <a:ext cx="228600" cy="228600"/>
          </a:xfrm>
          <a:prstGeom prst="ellipse">
            <a:avLst/>
          </a:prstGeom>
          <a:solidFill>
            <a:srgbClr val="FF0000"/>
          </a:solidFill>
          <a:ln w="9525" algn="ctr">
            <a:solidFill>
              <a:srgbClr val="FF0000"/>
            </a:solidFill>
            <a:round/>
            <a:headEnd/>
            <a:tailEnd/>
          </a:ln>
        </p:spPr>
        <p:txBody>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zh-CN" sz="2200" b="1" i="0" u="none" strike="noStrike" kern="1200" cap="none" spc="0" normalizeH="0" baseline="0" noProof="0">
              <a:ln>
                <a:noFill/>
              </a:ln>
              <a:solidFill>
                <a:srgbClr val="0000CC"/>
              </a:solidFill>
              <a:effectLst/>
              <a:uLnTx/>
              <a:uFillTx/>
              <a:latin typeface="Tahoma" pitchFamily="34" charset="0"/>
              <a:ea typeface="宋体" pitchFamily="2" charset="-122"/>
              <a:cs typeface="+mn-cs"/>
            </a:endParaRPr>
          </a:p>
        </p:txBody>
      </p:sp>
      <p:sp>
        <p:nvSpPr>
          <p:cNvPr id="39986" name="Oval 124"/>
          <p:cNvSpPr>
            <a:spLocks noChangeArrowheads="1"/>
          </p:cNvSpPr>
          <p:nvPr/>
        </p:nvSpPr>
        <p:spPr bwMode="auto">
          <a:xfrm>
            <a:off x="6769102" y="5169509"/>
            <a:ext cx="228600" cy="228600"/>
          </a:xfrm>
          <a:prstGeom prst="ellipse">
            <a:avLst/>
          </a:prstGeom>
          <a:solidFill>
            <a:srgbClr val="0000FF"/>
          </a:solidFill>
          <a:ln w="9525" algn="ctr">
            <a:solidFill>
              <a:srgbClr val="0000FF"/>
            </a:solidFill>
            <a:round/>
            <a:headEnd/>
            <a:tailEnd/>
          </a:ln>
        </p:spPr>
        <p:txBody>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zh-CN" sz="2200" b="1" i="0" u="none" strike="noStrike" kern="1200" cap="none" spc="0" normalizeH="0" baseline="0" noProof="0">
              <a:ln>
                <a:noFill/>
              </a:ln>
              <a:solidFill>
                <a:srgbClr val="0000CC"/>
              </a:solidFill>
              <a:effectLst/>
              <a:uLnTx/>
              <a:uFillTx/>
              <a:latin typeface="Tahoma" pitchFamily="34" charset="0"/>
              <a:ea typeface="宋体" pitchFamily="2" charset="-122"/>
              <a:cs typeface="+mn-cs"/>
            </a:endParaRPr>
          </a:p>
        </p:txBody>
      </p:sp>
      <p:cxnSp>
        <p:nvCxnSpPr>
          <p:cNvPr id="39987" name="Straight Connector 125"/>
          <p:cNvCxnSpPr>
            <a:cxnSpLocks noChangeShapeType="1"/>
          </p:cNvCxnSpPr>
          <p:nvPr/>
        </p:nvCxnSpPr>
        <p:spPr bwMode="auto">
          <a:xfrm>
            <a:off x="6657977" y="5399697"/>
            <a:ext cx="457200"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39988" name="Oval 126"/>
          <p:cNvSpPr>
            <a:spLocks noChangeArrowheads="1"/>
          </p:cNvSpPr>
          <p:nvPr/>
        </p:nvSpPr>
        <p:spPr bwMode="auto">
          <a:xfrm>
            <a:off x="6772277" y="4940909"/>
            <a:ext cx="228600" cy="228600"/>
          </a:xfrm>
          <a:prstGeom prst="ellipse">
            <a:avLst/>
          </a:prstGeom>
          <a:solidFill>
            <a:schemeClr val="tx1"/>
          </a:solidFill>
          <a:ln w="9525" algn="ctr">
            <a:solidFill>
              <a:schemeClr val="tx1"/>
            </a:solidFill>
            <a:round/>
            <a:headEnd/>
            <a:tailEnd/>
          </a:ln>
        </p:spPr>
        <p:txBody>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zh-CN" sz="2200" b="1" i="0" u="none" strike="noStrike" kern="1200" cap="none" spc="0" normalizeH="0" baseline="0" noProof="0">
              <a:ln>
                <a:noFill/>
              </a:ln>
              <a:solidFill>
                <a:srgbClr val="0000CC"/>
              </a:solidFill>
              <a:effectLst/>
              <a:uLnTx/>
              <a:uFillTx/>
              <a:latin typeface="Tahoma" pitchFamily="34" charset="0"/>
              <a:ea typeface="宋体" pitchFamily="2" charset="-122"/>
              <a:cs typeface="+mn-cs"/>
            </a:endParaRPr>
          </a:p>
        </p:txBody>
      </p:sp>
      <p:sp>
        <p:nvSpPr>
          <p:cNvPr id="39989" name="Oval 127"/>
          <p:cNvSpPr>
            <a:spLocks noChangeArrowheads="1"/>
          </p:cNvSpPr>
          <p:nvPr/>
        </p:nvSpPr>
        <p:spPr bwMode="auto">
          <a:xfrm>
            <a:off x="6192839" y="5171097"/>
            <a:ext cx="228600" cy="228600"/>
          </a:xfrm>
          <a:prstGeom prst="ellipse">
            <a:avLst/>
          </a:prstGeom>
          <a:solidFill>
            <a:srgbClr val="00B050"/>
          </a:solidFill>
          <a:ln w="9525" algn="ctr">
            <a:solidFill>
              <a:srgbClr val="3366FF"/>
            </a:solidFill>
            <a:round/>
            <a:headEnd/>
            <a:tailEnd/>
          </a:ln>
        </p:spPr>
        <p:txBody>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zh-CN" sz="2200" b="1" i="0" u="none" strike="noStrike" kern="1200" cap="none" spc="0" normalizeH="0" baseline="0" noProof="0">
              <a:ln>
                <a:noFill/>
              </a:ln>
              <a:solidFill>
                <a:srgbClr val="0000CC"/>
              </a:solidFill>
              <a:effectLst/>
              <a:uLnTx/>
              <a:uFillTx/>
              <a:latin typeface="Tahoma" pitchFamily="34" charset="0"/>
              <a:ea typeface="宋体" pitchFamily="2" charset="-122"/>
              <a:cs typeface="+mn-cs"/>
            </a:endParaRPr>
          </a:p>
        </p:txBody>
      </p:sp>
      <p:cxnSp>
        <p:nvCxnSpPr>
          <p:cNvPr id="39990" name="Straight Arrow Connector 128"/>
          <p:cNvCxnSpPr>
            <a:cxnSpLocks noChangeShapeType="1"/>
          </p:cNvCxnSpPr>
          <p:nvPr/>
        </p:nvCxnSpPr>
        <p:spPr bwMode="auto">
          <a:xfrm>
            <a:off x="2820877" y="6331035"/>
            <a:ext cx="615950" cy="0"/>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39991" name="Straight Connector 129"/>
          <p:cNvCxnSpPr>
            <a:cxnSpLocks noChangeShapeType="1"/>
          </p:cNvCxnSpPr>
          <p:nvPr/>
        </p:nvCxnSpPr>
        <p:spPr bwMode="auto">
          <a:xfrm>
            <a:off x="5202239" y="6490309"/>
            <a:ext cx="457200"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39992" name="Oval 130"/>
          <p:cNvSpPr>
            <a:spLocks noChangeArrowheads="1"/>
          </p:cNvSpPr>
          <p:nvPr/>
        </p:nvSpPr>
        <p:spPr bwMode="auto">
          <a:xfrm>
            <a:off x="5313364" y="6031522"/>
            <a:ext cx="228600" cy="228600"/>
          </a:xfrm>
          <a:prstGeom prst="ellipse">
            <a:avLst/>
          </a:prstGeom>
          <a:solidFill>
            <a:srgbClr val="FF0000"/>
          </a:solidFill>
          <a:ln w="9525" algn="ctr">
            <a:solidFill>
              <a:srgbClr val="FF0000"/>
            </a:solidFill>
            <a:round/>
            <a:headEnd/>
            <a:tailEnd/>
          </a:ln>
        </p:spPr>
        <p:txBody>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zh-CN" sz="2200" b="1" i="0" u="none" strike="noStrike" kern="1200" cap="none" spc="0" normalizeH="0" baseline="0" noProof="0">
              <a:ln>
                <a:noFill/>
              </a:ln>
              <a:solidFill>
                <a:srgbClr val="0000CC"/>
              </a:solidFill>
              <a:effectLst/>
              <a:uLnTx/>
              <a:uFillTx/>
              <a:latin typeface="Tahoma" pitchFamily="34" charset="0"/>
              <a:ea typeface="宋体" pitchFamily="2" charset="-122"/>
              <a:cs typeface="+mn-cs"/>
            </a:endParaRPr>
          </a:p>
        </p:txBody>
      </p:sp>
      <p:sp>
        <p:nvSpPr>
          <p:cNvPr id="39993" name="Oval 131"/>
          <p:cNvSpPr>
            <a:spLocks noChangeArrowheads="1"/>
          </p:cNvSpPr>
          <p:nvPr/>
        </p:nvSpPr>
        <p:spPr bwMode="auto">
          <a:xfrm>
            <a:off x="4660902" y="6260122"/>
            <a:ext cx="228600" cy="228600"/>
          </a:xfrm>
          <a:prstGeom prst="ellipse">
            <a:avLst/>
          </a:prstGeom>
          <a:solidFill>
            <a:srgbClr val="0000FF"/>
          </a:solidFill>
          <a:ln w="9525" algn="ctr">
            <a:solidFill>
              <a:srgbClr val="0000FF"/>
            </a:solidFill>
            <a:round/>
            <a:headEnd/>
            <a:tailEnd/>
          </a:ln>
        </p:spPr>
        <p:txBody>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zh-CN" sz="2200" b="1" i="0" u="none" strike="noStrike" kern="1200" cap="none" spc="0" normalizeH="0" baseline="0" noProof="0">
              <a:ln>
                <a:noFill/>
              </a:ln>
              <a:solidFill>
                <a:srgbClr val="0000CC"/>
              </a:solidFill>
              <a:effectLst/>
              <a:uLnTx/>
              <a:uFillTx/>
              <a:latin typeface="Tahoma" pitchFamily="34" charset="0"/>
              <a:ea typeface="宋体" pitchFamily="2" charset="-122"/>
              <a:cs typeface="+mn-cs"/>
            </a:endParaRPr>
          </a:p>
        </p:txBody>
      </p:sp>
      <p:cxnSp>
        <p:nvCxnSpPr>
          <p:cNvPr id="39994" name="Straight Connector 132"/>
          <p:cNvCxnSpPr>
            <a:cxnSpLocks noChangeShapeType="1"/>
          </p:cNvCxnSpPr>
          <p:nvPr/>
        </p:nvCxnSpPr>
        <p:spPr bwMode="auto">
          <a:xfrm>
            <a:off x="4549777" y="6490309"/>
            <a:ext cx="457200"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39995" name="Oval 133"/>
          <p:cNvSpPr>
            <a:spLocks noChangeArrowheads="1"/>
          </p:cNvSpPr>
          <p:nvPr/>
        </p:nvSpPr>
        <p:spPr bwMode="auto">
          <a:xfrm>
            <a:off x="4664077" y="6031522"/>
            <a:ext cx="228600" cy="228600"/>
          </a:xfrm>
          <a:prstGeom prst="ellipse">
            <a:avLst/>
          </a:prstGeom>
          <a:solidFill>
            <a:schemeClr val="tx1"/>
          </a:solidFill>
          <a:ln w="9525" algn="ctr">
            <a:solidFill>
              <a:schemeClr val="tx1"/>
            </a:solidFill>
            <a:round/>
            <a:headEnd/>
            <a:tailEnd/>
          </a:ln>
        </p:spPr>
        <p:txBody>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zh-CN" sz="2200" b="1" i="0" u="none" strike="noStrike" kern="1200" cap="none" spc="0" normalizeH="0" baseline="0" noProof="0">
              <a:ln>
                <a:noFill/>
              </a:ln>
              <a:solidFill>
                <a:srgbClr val="0000CC"/>
              </a:solidFill>
              <a:effectLst/>
              <a:uLnTx/>
              <a:uFillTx/>
              <a:latin typeface="Tahoma" pitchFamily="34" charset="0"/>
              <a:ea typeface="宋体" pitchFamily="2" charset="-122"/>
              <a:cs typeface="+mn-cs"/>
            </a:endParaRPr>
          </a:p>
        </p:txBody>
      </p:sp>
      <p:sp>
        <p:nvSpPr>
          <p:cNvPr id="39996" name="Oval 134"/>
          <p:cNvSpPr>
            <a:spLocks noChangeArrowheads="1"/>
          </p:cNvSpPr>
          <p:nvPr/>
        </p:nvSpPr>
        <p:spPr bwMode="auto">
          <a:xfrm>
            <a:off x="5313364" y="6261709"/>
            <a:ext cx="228600" cy="228600"/>
          </a:xfrm>
          <a:prstGeom prst="ellipse">
            <a:avLst/>
          </a:prstGeom>
          <a:solidFill>
            <a:srgbClr val="00B050"/>
          </a:solidFill>
          <a:ln w="9525" algn="ctr">
            <a:solidFill>
              <a:srgbClr val="3366FF"/>
            </a:solidFill>
            <a:round/>
            <a:headEnd/>
            <a:tailEnd/>
          </a:ln>
        </p:spPr>
        <p:txBody>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zh-CN" sz="2200" b="1" i="0" u="none" strike="noStrike" kern="1200" cap="none" spc="0" normalizeH="0" baseline="0" noProof="0">
              <a:ln>
                <a:noFill/>
              </a:ln>
              <a:solidFill>
                <a:srgbClr val="0000CC"/>
              </a:solidFill>
              <a:effectLst/>
              <a:uLnTx/>
              <a:uFillTx/>
              <a:latin typeface="Tahoma" pitchFamily="34" charset="0"/>
              <a:ea typeface="宋体" pitchFamily="2" charset="-122"/>
              <a:cs typeface="+mn-cs"/>
            </a:endParaRPr>
          </a:p>
        </p:txBody>
      </p:sp>
      <p:sp>
        <p:nvSpPr>
          <p:cNvPr id="39997" name="Text Box 26"/>
          <p:cNvSpPr txBox="1">
            <a:spLocks noChangeArrowheads="1"/>
          </p:cNvSpPr>
          <p:nvPr/>
        </p:nvSpPr>
        <p:spPr bwMode="auto">
          <a:xfrm>
            <a:off x="2395539" y="4226534"/>
            <a:ext cx="176688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2000" b="0" i="0" u="none" strike="noStrike" kern="1200" cap="none" spc="0" normalizeH="0" baseline="0" noProof="0">
                <a:ln>
                  <a:noFill/>
                </a:ln>
                <a:solidFill>
                  <a:srgbClr val="0000CC"/>
                </a:solidFill>
                <a:effectLst/>
                <a:uLnTx/>
                <a:uFillTx/>
                <a:latin typeface="Tahoma" pitchFamily="34" charset="0"/>
                <a:ea typeface="宋体" pitchFamily="2" charset="-122"/>
                <a:cs typeface="+mn-cs"/>
              </a:rPr>
              <a:t>one step of exchange</a:t>
            </a:r>
          </a:p>
        </p:txBody>
      </p:sp>
      <p:sp>
        <p:nvSpPr>
          <p:cNvPr id="39998" name="Text Box 26"/>
          <p:cNvSpPr txBox="1">
            <a:spLocks noChangeArrowheads="1"/>
          </p:cNvSpPr>
          <p:nvPr/>
        </p:nvSpPr>
        <p:spPr bwMode="auto">
          <a:xfrm>
            <a:off x="2003267" y="5495357"/>
            <a:ext cx="218916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2000" b="0" i="0" u="none" strike="noStrike" kern="1200" cap="none" spc="0" normalizeH="0" baseline="0" noProof="0" dirty="0">
                <a:ln>
                  <a:noFill/>
                </a:ln>
                <a:solidFill>
                  <a:srgbClr val="0000CC"/>
                </a:solidFill>
                <a:effectLst/>
                <a:uLnTx/>
                <a:uFillTx/>
                <a:latin typeface="Tahoma" pitchFamily="34" charset="0"/>
                <a:ea typeface="宋体" pitchFamily="2" charset="-122"/>
                <a:cs typeface="+mn-cs"/>
              </a:rPr>
              <a:t>two steps of exchanges</a:t>
            </a:r>
          </a:p>
        </p:txBody>
      </p:sp>
      <p:sp>
        <p:nvSpPr>
          <p:cNvPr id="40000" name="Rectangle 63"/>
          <p:cNvSpPr>
            <a:spLocks noChangeArrowheads="1"/>
          </p:cNvSpPr>
          <p:nvPr/>
        </p:nvSpPr>
        <p:spPr bwMode="auto">
          <a:xfrm>
            <a:off x="988974" y="4264196"/>
            <a:ext cx="10604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2400" b="0" i="0" u="none" strike="noStrike" kern="1200" cap="none" spc="0" normalizeH="0" baseline="0" noProof="0" dirty="0">
                <a:ln>
                  <a:noFill/>
                </a:ln>
                <a:solidFill>
                  <a:srgbClr val="000000"/>
                </a:solidFill>
                <a:effectLst/>
                <a:uLnTx/>
                <a:uFillTx/>
                <a:latin typeface="Tahoma" pitchFamily="34" charset="0"/>
                <a:ea typeface="宋体" pitchFamily="2" charset="-122"/>
                <a:cs typeface="Tahoma" pitchFamily="34" charset="0"/>
              </a:rPr>
              <a:t>SU(4) </a:t>
            </a:r>
            <a:endParaRPr kumimoji="0" lang="en-US" altLang="zh-CN" sz="2200" b="1" i="0" u="none" strike="noStrike" kern="1200" cap="none" spc="0" normalizeH="0" baseline="0" noProof="0" dirty="0">
              <a:ln>
                <a:noFill/>
              </a:ln>
              <a:solidFill>
                <a:srgbClr val="0000CC"/>
              </a:solidFill>
              <a:effectLst/>
              <a:uLnTx/>
              <a:uFillTx/>
              <a:latin typeface="Tahoma" pitchFamily="34" charset="0"/>
              <a:ea typeface="宋体" pitchFamily="2" charset="-122"/>
              <a:cs typeface="Tahoma" pitchFamily="34" charset="0"/>
            </a:endParaRPr>
          </a:p>
        </p:txBody>
      </p:sp>
      <mc:AlternateContent xmlns:mc="http://schemas.openxmlformats.org/markup-compatibility/2006" xmlns:a14="http://schemas.microsoft.com/office/drawing/2010/main">
        <mc:Choice Requires="a14">
          <p:sp>
            <p:nvSpPr>
              <p:cNvPr id="64" name="Text Box 26"/>
              <p:cNvSpPr txBox="1">
                <a:spLocks noChangeArrowheads="1"/>
              </p:cNvSpPr>
              <p:nvPr/>
            </p:nvSpPr>
            <p:spPr bwMode="auto">
              <a:xfrm>
                <a:off x="869071" y="957685"/>
                <a:ext cx="6916328" cy="99283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14:m>
                  <m:oMathPara xmlns:m="http://schemas.openxmlformats.org/officeDocument/2006/math">
                    <m:oMathParaPr>
                      <m:jc m:val="centerGroup"/>
                    </m:oMathParaPr>
                    <m:oMath xmlns:m="http://schemas.openxmlformats.org/officeDocument/2006/math">
                      <m:sSup>
                        <m:sSupPr>
                          <m:ctrlPr>
                            <a:rPr kumimoji="0" lang="en-US" altLang="zh-CN" sz="2000" b="0" i="1" u="none" strike="noStrike" kern="1200" cap="none" spc="0" normalizeH="0" baseline="0" noProof="0" smtClean="0">
                              <a:ln>
                                <a:noFill/>
                              </a:ln>
                              <a:solidFill>
                                <a:srgbClr val="0000CC"/>
                              </a:solidFill>
                              <a:effectLst/>
                              <a:uLnTx/>
                              <a:uFillTx/>
                              <a:latin typeface="Cambria Math" panose="02040503050406030204" pitchFamily="18" charset="0"/>
                              <a:ea typeface="宋体" pitchFamily="2" charset="-122"/>
                              <a:cs typeface="+mn-cs"/>
                            </a:rPr>
                          </m:ctrlPr>
                        </m:sSupPr>
                        <m:e>
                          <m:r>
                            <a:rPr kumimoji="0" lang="en-US" altLang="zh-CN" sz="2000" b="0" i="1" u="none" strike="noStrike" kern="1200" cap="none" spc="0" normalizeH="0" baseline="0" noProof="0" smtClean="0">
                              <a:ln>
                                <a:noFill/>
                              </a:ln>
                              <a:solidFill>
                                <a:srgbClr val="0000CC"/>
                              </a:solidFill>
                              <a:effectLst/>
                              <a:uLnTx/>
                              <a:uFillTx/>
                              <a:latin typeface="Cambria Math" panose="02040503050406030204" pitchFamily="18" charset="0"/>
                              <a:ea typeface="宋体" pitchFamily="2" charset="-122"/>
                              <a:cs typeface="+mn-cs"/>
                            </a:rPr>
                            <m:t>𝐻</m:t>
                          </m:r>
                          <m:r>
                            <a:rPr kumimoji="0" lang="en-US" altLang="zh-CN" sz="2000" b="0" i="1" u="none" strike="noStrike" kern="1200" cap="none" spc="0" normalizeH="0" baseline="0" noProof="0" smtClean="0">
                              <a:ln>
                                <a:noFill/>
                              </a:ln>
                              <a:solidFill>
                                <a:srgbClr val="0000CC"/>
                              </a:solidFill>
                              <a:effectLst/>
                              <a:uLnTx/>
                              <a:uFillTx/>
                              <a:latin typeface="Cambria Math" panose="02040503050406030204" pitchFamily="18" charset="0"/>
                              <a:ea typeface="宋体" pitchFamily="2" charset="-122"/>
                              <a:cs typeface="+mn-cs"/>
                            </a:rPr>
                            <m:t>=−</m:t>
                          </m:r>
                          <m:r>
                            <a:rPr kumimoji="0" lang="en-US" altLang="zh-CN" sz="2000" b="0" i="1" u="none" strike="noStrike" kern="1200" cap="none" spc="0" normalizeH="0" baseline="0" noProof="0" smtClean="0">
                              <a:ln>
                                <a:noFill/>
                              </a:ln>
                              <a:solidFill>
                                <a:srgbClr val="0000CC"/>
                              </a:solidFill>
                              <a:effectLst/>
                              <a:uLnTx/>
                              <a:uFillTx/>
                              <a:latin typeface="Cambria Math" panose="02040503050406030204" pitchFamily="18" charset="0"/>
                              <a:ea typeface="宋体" pitchFamily="2" charset="-122"/>
                              <a:cs typeface="+mn-cs"/>
                            </a:rPr>
                            <m:t>𝑡</m:t>
                          </m:r>
                          <m:nary>
                            <m:naryPr>
                              <m:chr m:val="∑"/>
                              <m:ctrlPr>
                                <a:rPr kumimoji="0" lang="en-US" altLang="zh-CN" sz="2000" b="0" i="1" u="none" strike="noStrike" kern="1200" cap="none" spc="0" normalizeH="0" baseline="0" noProof="0" smtClean="0">
                                  <a:ln>
                                    <a:noFill/>
                                  </a:ln>
                                  <a:solidFill>
                                    <a:srgbClr val="0000CC"/>
                                  </a:solidFill>
                                  <a:effectLst/>
                                  <a:uLnTx/>
                                  <a:uFillTx/>
                                  <a:latin typeface="Cambria Math" panose="02040503050406030204" pitchFamily="18" charset="0"/>
                                  <a:ea typeface="宋体" pitchFamily="2" charset="-122"/>
                                  <a:cs typeface="+mn-cs"/>
                                </a:rPr>
                              </m:ctrlPr>
                            </m:naryPr>
                            <m:sub>
                              <m:d>
                                <m:dPr>
                                  <m:begChr m:val="〈"/>
                                  <m:endChr m:val="〉"/>
                                  <m:ctrlPr>
                                    <a:rPr kumimoji="0" lang="en-US" altLang="zh-CN" sz="2000" b="0" i="1" u="none" strike="noStrike" kern="1200" cap="none" spc="0" normalizeH="0" baseline="0" noProof="0" smtClean="0">
                                      <a:ln>
                                        <a:noFill/>
                                      </a:ln>
                                      <a:solidFill>
                                        <a:srgbClr val="0000CC"/>
                                      </a:solidFill>
                                      <a:effectLst/>
                                      <a:uLnTx/>
                                      <a:uFillTx/>
                                      <a:latin typeface="Cambria Math" panose="02040503050406030204" pitchFamily="18" charset="0"/>
                                      <a:ea typeface="宋体" pitchFamily="2" charset="-122"/>
                                      <a:cs typeface="+mn-cs"/>
                                    </a:rPr>
                                  </m:ctrlPr>
                                </m:dPr>
                                <m:e>
                                  <m:r>
                                    <a:rPr kumimoji="0" lang="en-US" altLang="zh-CN" sz="2000" b="0" i="1" u="none" strike="noStrike" kern="1200" cap="none" spc="0" normalizeH="0" baseline="0" noProof="0" smtClean="0">
                                      <a:ln>
                                        <a:noFill/>
                                      </a:ln>
                                      <a:solidFill>
                                        <a:srgbClr val="0000CC"/>
                                      </a:solidFill>
                                      <a:effectLst/>
                                      <a:uLnTx/>
                                      <a:uFillTx/>
                                      <a:latin typeface="Cambria Math" panose="02040503050406030204" pitchFamily="18" charset="0"/>
                                      <a:ea typeface="宋体" pitchFamily="2" charset="-122"/>
                                      <a:cs typeface="+mn-cs"/>
                                    </a:rPr>
                                    <m:t>𝑖𝑗</m:t>
                                  </m:r>
                                </m:e>
                              </m:d>
                              <m:r>
                                <a:rPr kumimoji="0" lang="en-US" altLang="zh-CN" sz="2000" b="0" i="1" u="none" strike="noStrike" kern="1200" cap="none" spc="0" normalizeH="0" baseline="0" noProof="0" smtClean="0">
                                  <a:ln>
                                    <a:noFill/>
                                  </a:ln>
                                  <a:solidFill>
                                    <a:srgbClr val="0000CC"/>
                                  </a:solidFill>
                                  <a:effectLst/>
                                  <a:uLnTx/>
                                  <a:uFillTx/>
                                  <a:latin typeface="Cambria Math" panose="02040503050406030204" pitchFamily="18" charset="0"/>
                                  <a:ea typeface="宋体" pitchFamily="2" charset="-122"/>
                                  <a:cs typeface="+mn-cs"/>
                                </a:rPr>
                                <m:t>,</m:t>
                              </m:r>
                              <m:r>
                                <a:rPr kumimoji="0" lang="en-US" altLang="zh-CN" sz="2000" b="0" i="1" u="none" strike="noStrike" kern="1200" cap="none" spc="0" normalizeH="0" baseline="0" noProof="0" smtClean="0">
                                  <a:ln>
                                    <a:noFill/>
                                  </a:ln>
                                  <a:solidFill>
                                    <a:srgbClr val="0000CC"/>
                                  </a:solidFill>
                                  <a:effectLst/>
                                  <a:uLnTx/>
                                  <a:uFillTx/>
                                  <a:latin typeface="Cambria Math" panose="02040503050406030204" pitchFamily="18" charset="0"/>
                                  <a:ea typeface="宋体" pitchFamily="2" charset="-122"/>
                                  <a:cs typeface="+mn-cs"/>
                                </a:rPr>
                                <m:t>𝜎</m:t>
                              </m:r>
                              <m:r>
                                <a:rPr kumimoji="0" lang="en-US" altLang="zh-CN" sz="2000" b="0" i="1" u="none" strike="noStrike" kern="1200" cap="none" spc="0" normalizeH="0" baseline="0" noProof="0" smtClean="0">
                                  <a:ln>
                                    <a:noFill/>
                                  </a:ln>
                                  <a:solidFill>
                                    <a:srgbClr val="0000CC"/>
                                  </a:solidFill>
                                  <a:effectLst/>
                                  <a:uLnTx/>
                                  <a:uFillTx/>
                                  <a:latin typeface="Cambria Math" panose="02040503050406030204" pitchFamily="18" charset="0"/>
                                  <a:ea typeface="宋体" pitchFamily="2" charset="-122"/>
                                  <a:cs typeface="+mn-cs"/>
                                </a:rPr>
                                <m:t>=1</m:t>
                              </m:r>
                            </m:sub>
                            <m:sup>
                              <m:r>
                                <a:rPr kumimoji="0" lang="en-US" altLang="zh-CN" sz="2000" b="0" i="1" u="none" strike="noStrike" kern="1200" cap="none" spc="0" normalizeH="0" baseline="0" noProof="0" smtClean="0">
                                  <a:ln>
                                    <a:noFill/>
                                  </a:ln>
                                  <a:solidFill>
                                    <a:srgbClr val="0000CC"/>
                                  </a:solidFill>
                                  <a:effectLst/>
                                  <a:uLnTx/>
                                  <a:uFillTx/>
                                  <a:latin typeface="Cambria Math" panose="02040503050406030204" pitchFamily="18" charset="0"/>
                                  <a:ea typeface="宋体" pitchFamily="2" charset="-122"/>
                                  <a:cs typeface="+mn-cs"/>
                                </a:rPr>
                                <m:t> 2</m:t>
                              </m:r>
                              <m:r>
                                <a:rPr kumimoji="0" lang="en-US" altLang="zh-CN" sz="2000" b="0" i="1" u="none" strike="noStrike" kern="1200" cap="none" spc="0" normalizeH="0" baseline="0" noProof="0" smtClean="0">
                                  <a:ln>
                                    <a:noFill/>
                                  </a:ln>
                                  <a:solidFill>
                                    <a:srgbClr val="0000CC"/>
                                  </a:solidFill>
                                  <a:effectLst/>
                                  <a:uLnTx/>
                                  <a:uFillTx/>
                                  <a:latin typeface="Cambria Math" panose="02040503050406030204" pitchFamily="18" charset="0"/>
                                  <a:ea typeface="宋体" pitchFamily="2" charset="-122"/>
                                  <a:cs typeface="+mn-cs"/>
                                </a:rPr>
                                <m:t>𝑁</m:t>
                              </m:r>
                            </m:sup>
                            <m:e>
                              <m:d>
                                <m:dPr>
                                  <m:begChr m:val="{"/>
                                  <m:endChr m:val=""/>
                                  <m:ctrlPr>
                                    <a:rPr kumimoji="0" lang="en-US" altLang="zh-CN" sz="2000" b="0" i="1" u="none" strike="noStrike" kern="1200" cap="none" spc="0" normalizeH="0" baseline="0" noProof="0" smtClean="0">
                                      <a:ln>
                                        <a:noFill/>
                                      </a:ln>
                                      <a:solidFill>
                                        <a:srgbClr val="0000CC"/>
                                      </a:solidFill>
                                      <a:effectLst/>
                                      <a:uLnTx/>
                                      <a:uFillTx/>
                                      <a:latin typeface="Cambria Math" panose="02040503050406030204" pitchFamily="18" charset="0"/>
                                      <a:ea typeface="宋体" pitchFamily="2" charset="-122"/>
                                      <a:cs typeface="+mn-cs"/>
                                    </a:rPr>
                                  </m:ctrlPr>
                                </m:dPr>
                                <m:e>
                                  <m:r>
                                    <a:rPr kumimoji="0" lang="en-US" altLang="zh-CN" sz="2000" b="0" i="1" u="none" strike="noStrike" kern="1200" cap="none" spc="0" normalizeH="0" baseline="0" noProof="0" smtClean="0">
                                      <a:ln>
                                        <a:noFill/>
                                      </a:ln>
                                      <a:solidFill>
                                        <a:srgbClr val="0000CC"/>
                                      </a:solidFill>
                                      <a:effectLst/>
                                      <a:uLnTx/>
                                      <a:uFillTx/>
                                      <a:latin typeface="Cambria Math" panose="02040503050406030204" pitchFamily="18" charset="0"/>
                                      <a:ea typeface="宋体" pitchFamily="2" charset="-122"/>
                                      <a:cs typeface="+mn-cs"/>
                                    </a:rPr>
                                    <m:t> </m:t>
                                  </m:r>
                                </m:e>
                              </m:d>
                              <m:sSubSup>
                                <m:sSubSupPr>
                                  <m:ctrlPr>
                                    <a:rPr kumimoji="0" lang="en-US" altLang="zh-CN" sz="2000" b="0" i="1" u="none" strike="noStrike" kern="1200" cap="none" spc="0" normalizeH="0" baseline="0" noProof="0" smtClean="0">
                                      <a:ln>
                                        <a:noFill/>
                                      </a:ln>
                                      <a:solidFill>
                                        <a:srgbClr val="0000CC"/>
                                      </a:solidFill>
                                      <a:effectLst/>
                                      <a:uLnTx/>
                                      <a:uFillTx/>
                                      <a:latin typeface="Cambria Math" panose="02040503050406030204" pitchFamily="18" charset="0"/>
                                      <a:ea typeface="宋体" pitchFamily="2" charset="-122"/>
                                      <a:cs typeface="+mn-cs"/>
                                    </a:rPr>
                                  </m:ctrlPr>
                                </m:sSubSupPr>
                                <m:e>
                                  <m:r>
                                    <a:rPr kumimoji="0" lang="en-US" altLang="zh-CN" sz="2000" b="0" i="1" u="none" strike="noStrike" kern="1200" cap="none" spc="0" normalizeH="0" baseline="0" noProof="0" smtClean="0">
                                      <a:ln>
                                        <a:noFill/>
                                      </a:ln>
                                      <a:solidFill>
                                        <a:srgbClr val="0000CC"/>
                                      </a:solidFill>
                                      <a:effectLst/>
                                      <a:uLnTx/>
                                      <a:uFillTx/>
                                      <a:latin typeface="Cambria Math" panose="02040503050406030204" pitchFamily="18" charset="0"/>
                                      <a:ea typeface="宋体" pitchFamily="2" charset="-122"/>
                                      <a:cs typeface="+mn-cs"/>
                                    </a:rPr>
                                    <m:t>𝑐</m:t>
                                  </m:r>
                                </m:e>
                                <m:sub>
                                  <m:r>
                                    <a:rPr kumimoji="0" lang="en-US" altLang="zh-CN" sz="2000" b="0" i="1" u="none" strike="noStrike" kern="1200" cap="none" spc="0" normalizeH="0" baseline="0" noProof="0" smtClean="0">
                                      <a:ln>
                                        <a:noFill/>
                                      </a:ln>
                                      <a:solidFill>
                                        <a:srgbClr val="0000CC"/>
                                      </a:solidFill>
                                      <a:effectLst/>
                                      <a:uLnTx/>
                                      <a:uFillTx/>
                                      <a:latin typeface="Cambria Math" panose="02040503050406030204" pitchFamily="18" charset="0"/>
                                      <a:ea typeface="宋体" pitchFamily="2" charset="-122"/>
                                      <a:cs typeface="+mn-cs"/>
                                    </a:rPr>
                                    <m:t>𝑖</m:t>
                                  </m:r>
                                  <m:r>
                                    <a:rPr kumimoji="0" lang="en-US" altLang="zh-CN" sz="2000" b="0" i="1" u="none" strike="noStrike" kern="1200" cap="none" spc="0" normalizeH="0" baseline="0" noProof="0" smtClean="0">
                                      <a:ln>
                                        <a:noFill/>
                                      </a:ln>
                                      <a:solidFill>
                                        <a:srgbClr val="0000CC"/>
                                      </a:solidFill>
                                      <a:effectLst/>
                                      <a:uLnTx/>
                                      <a:uFillTx/>
                                      <a:latin typeface="Cambria Math" panose="02040503050406030204" pitchFamily="18" charset="0"/>
                                      <a:ea typeface="宋体" pitchFamily="2" charset="-122"/>
                                      <a:cs typeface="+mn-cs"/>
                                    </a:rPr>
                                    <m:t>𝜎</m:t>
                                  </m:r>
                                </m:sub>
                                <m:sup>
                                  <m:r>
                                    <a:rPr kumimoji="0" lang="en-US" altLang="zh-CN" sz="2000" b="0" i="1" u="none" strike="noStrike" kern="1200" cap="none" spc="0" normalizeH="0" baseline="0" noProof="0" smtClean="0">
                                      <a:ln>
                                        <a:noFill/>
                                      </a:ln>
                                      <a:solidFill>
                                        <a:srgbClr val="0000CC"/>
                                      </a:solidFill>
                                      <a:effectLst/>
                                      <a:uLnTx/>
                                      <a:uFillTx/>
                                      <a:latin typeface="Cambria Math" panose="02040503050406030204" pitchFamily="18" charset="0"/>
                                      <a:ea typeface="宋体" pitchFamily="2" charset="-122"/>
                                      <a:cs typeface="+mn-cs"/>
                                    </a:rPr>
                                    <m:t>+</m:t>
                                  </m:r>
                                </m:sup>
                              </m:sSubSup>
                              <m:sSub>
                                <m:sSubPr>
                                  <m:ctrlPr>
                                    <a:rPr kumimoji="0" lang="en-US" altLang="zh-CN" sz="2000" b="0" i="1" u="none" strike="noStrike" kern="1200" cap="none" spc="0" normalizeH="0" baseline="0" noProof="0" smtClean="0">
                                      <a:ln>
                                        <a:noFill/>
                                      </a:ln>
                                      <a:solidFill>
                                        <a:srgbClr val="0000CC"/>
                                      </a:solidFill>
                                      <a:effectLst/>
                                      <a:uLnTx/>
                                      <a:uFillTx/>
                                      <a:latin typeface="Cambria Math" panose="02040503050406030204" pitchFamily="18" charset="0"/>
                                      <a:ea typeface="宋体" pitchFamily="2" charset="-122"/>
                                      <a:cs typeface="+mn-cs"/>
                                    </a:rPr>
                                  </m:ctrlPr>
                                </m:sSubPr>
                                <m:e>
                                  <m:r>
                                    <a:rPr kumimoji="0" lang="en-US" altLang="zh-CN" sz="2000" b="0" i="1" u="none" strike="noStrike" kern="1200" cap="none" spc="0" normalizeH="0" baseline="0" noProof="0" smtClean="0">
                                      <a:ln>
                                        <a:noFill/>
                                      </a:ln>
                                      <a:solidFill>
                                        <a:srgbClr val="0000CC"/>
                                      </a:solidFill>
                                      <a:effectLst/>
                                      <a:uLnTx/>
                                      <a:uFillTx/>
                                      <a:latin typeface="Cambria Math" panose="02040503050406030204" pitchFamily="18" charset="0"/>
                                      <a:ea typeface="宋体" pitchFamily="2" charset="-122"/>
                                      <a:cs typeface="+mn-cs"/>
                                    </a:rPr>
                                    <m:t>𝑐</m:t>
                                  </m:r>
                                </m:e>
                                <m:sub>
                                  <m:r>
                                    <a:rPr kumimoji="0" lang="en-US" altLang="zh-CN" sz="2000" b="0" i="1" u="none" strike="noStrike" kern="1200" cap="none" spc="0" normalizeH="0" baseline="0" noProof="0" smtClean="0">
                                      <a:ln>
                                        <a:noFill/>
                                      </a:ln>
                                      <a:solidFill>
                                        <a:srgbClr val="0000CC"/>
                                      </a:solidFill>
                                      <a:effectLst/>
                                      <a:uLnTx/>
                                      <a:uFillTx/>
                                      <a:latin typeface="Cambria Math" panose="02040503050406030204" pitchFamily="18" charset="0"/>
                                      <a:ea typeface="宋体" pitchFamily="2" charset="-122"/>
                                      <a:cs typeface="+mn-cs"/>
                                    </a:rPr>
                                    <m:t>𝑗</m:t>
                                  </m:r>
                                  <m:r>
                                    <a:rPr kumimoji="0" lang="en-US" altLang="zh-CN" sz="2000" b="0" i="1" u="none" strike="noStrike" kern="1200" cap="none" spc="0" normalizeH="0" baseline="0" noProof="0" smtClean="0">
                                      <a:ln>
                                        <a:noFill/>
                                      </a:ln>
                                      <a:solidFill>
                                        <a:srgbClr val="0000CC"/>
                                      </a:solidFill>
                                      <a:effectLst/>
                                      <a:uLnTx/>
                                      <a:uFillTx/>
                                      <a:latin typeface="Cambria Math" panose="02040503050406030204" pitchFamily="18" charset="0"/>
                                      <a:ea typeface="宋体" pitchFamily="2" charset="-122"/>
                                      <a:cs typeface="+mn-cs"/>
                                    </a:rPr>
                                    <m:t>𝜎</m:t>
                                  </m:r>
                                </m:sub>
                              </m:sSub>
                            </m:e>
                          </m:nary>
                        </m:e>
                        <m:sup>
                          <m:r>
                            <a:rPr kumimoji="0" lang="en-US" altLang="zh-CN" sz="2000" b="0" i="1" u="none" strike="noStrike" kern="1200" cap="none" spc="0" normalizeH="0" baseline="0" noProof="0" smtClean="0">
                              <a:ln>
                                <a:noFill/>
                              </a:ln>
                              <a:solidFill>
                                <a:srgbClr val="0000CC"/>
                              </a:solidFill>
                              <a:effectLst/>
                              <a:uLnTx/>
                              <a:uFillTx/>
                              <a:latin typeface="Cambria Math" panose="02040503050406030204" pitchFamily="18" charset="0"/>
                              <a:ea typeface="宋体" pitchFamily="2" charset="-122"/>
                              <a:cs typeface="+mn-cs"/>
                            </a:rPr>
                            <m:t> </m:t>
                          </m:r>
                        </m:sup>
                      </m:sSup>
                      <m:r>
                        <a:rPr kumimoji="0" lang="en-US" altLang="zh-CN" sz="2000" b="0" i="1" u="none" strike="noStrike" kern="1200" cap="none" spc="0" normalizeH="0" baseline="0" noProof="0" smtClean="0">
                          <a:ln>
                            <a:noFill/>
                          </a:ln>
                          <a:solidFill>
                            <a:srgbClr val="0000CC"/>
                          </a:solidFill>
                          <a:effectLst/>
                          <a:uLnTx/>
                          <a:uFillTx/>
                          <a:latin typeface="Cambria Math" panose="02040503050406030204" pitchFamily="18" charset="0"/>
                          <a:ea typeface="宋体" pitchFamily="2" charset="-122"/>
                          <a:cs typeface="+mn-cs"/>
                        </a:rPr>
                        <m:t>+</m:t>
                      </m:r>
                      <m:r>
                        <a:rPr kumimoji="0" lang="en-US" altLang="zh-CN" sz="2000" b="0" i="1" u="none" strike="noStrike" kern="1200" cap="none" spc="0" normalizeH="0" baseline="0" noProof="0" smtClean="0">
                          <a:ln>
                            <a:noFill/>
                          </a:ln>
                          <a:solidFill>
                            <a:srgbClr val="0000CC"/>
                          </a:solidFill>
                          <a:effectLst/>
                          <a:uLnTx/>
                          <a:uFillTx/>
                          <a:latin typeface="Cambria Math" panose="02040503050406030204" pitchFamily="18" charset="0"/>
                          <a:ea typeface="宋体" pitchFamily="2" charset="-122"/>
                          <a:cs typeface="+mn-cs"/>
                        </a:rPr>
                        <m:t>h</m:t>
                      </m:r>
                      <m:r>
                        <a:rPr kumimoji="0" lang="en-US" altLang="zh-CN" sz="2000" b="0" i="1" u="none" strike="noStrike" kern="1200" cap="none" spc="0" normalizeH="0" baseline="0" noProof="0" smtClean="0">
                          <a:ln>
                            <a:noFill/>
                          </a:ln>
                          <a:solidFill>
                            <a:srgbClr val="0000CC"/>
                          </a:solidFill>
                          <a:effectLst/>
                          <a:uLnTx/>
                          <a:uFillTx/>
                          <a:latin typeface="Cambria Math" panose="02040503050406030204" pitchFamily="18" charset="0"/>
                          <a:ea typeface="宋体" pitchFamily="2" charset="-122"/>
                          <a:cs typeface="+mn-cs"/>
                        </a:rPr>
                        <m:t>.</m:t>
                      </m:r>
                      <m:r>
                        <a:rPr kumimoji="0" lang="en-US" altLang="zh-CN" sz="2000" b="0" i="1" u="none" strike="noStrike" kern="1200" cap="none" spc="0" normalizeH="0" baseline="0" noProof="0" smtClean="0">
                          <a:ln>
                            <a:noFill/>
                          </a:ln>
                          <a:solidFill>
                            <a:srgbClr val="0000CC"/>
                          </a:solidFill>
                          <a:effectLst/>
                          <a:uLnTx/>
                          <a:uFillTx/>
                          <a:latin typeface="Cambria Math" panose="02040503050406030204" pitchFamily="18" charset="0"/>
                          <a:ea typeface="宋体" pitchFamily="2" charset="-122"/>
                          <a:cs typeface="+mn-cs"/>
                        </a:rPr>
                        <m:t>𝑐</m:t>
                      </m:r>
                      <m:r>
                        <a:rPr kumimoji="0" lang="en-US" altLang="zh-CN" sz="2000" b="0" i="1" u="none" strike="noStrike" kern="1200" cap="none" spc="0" normalizeH="0" baseline="0" noProof="0" smtClean="0">
                          <a:ln>
                            <a:noFill/>
                          </a:ln>
                          <a:solidFill>
                            <a:srgbClr val="0000CC"/>
                          </a:solidFill>
                          <a:effectLst/>
                          <a:uLnTx/>
                          <a:uFillTx/>
                          <a:latin typeface="Cambria Math" panose="02040503050406030204" pitchFamily="18" charset="0"/>
                          <a:ea typeface="宋体" pitchFamily="2" charset="-122"/>
                          <a:cs typeface="+mn-cs"/>
                        </a:rPr>
                        <m:t>.</m:t>
                      </m:r>
                      <m:d>
                        <m:dPr>
                          <m:begChr m:val=""/>
                          <m:endChr m:val="}"/>
                          <m:ctrlPr>
                            <a:rPr kumimoji="0" lang="en-US" altLang="zh-CN" sz="2000" b="0" i="1" u="none" strike="noStrike" kern="1200" cap="none" spc="0" normalizeH="0" baseline="0" noProof="0" smtClean="0">
                              <a:ln>
                                <a:noFill/>
                              </a:ln>
                              <a:solidFill>
                                <a:srgbClr val="0000CC"/>
                              </a:solidFill>
                              <a:effectLst/>
                              <a:uLnTx/>
                              <a:uFillTx/>
                              <a:latin typeface="Cambria Math" panose="02040503050406030204" pitchFamily="18" charset="0"/>
                              <a:ea typeface="宋体" pitchFamily="2" charset="-122"/>
                              <a:cs typeface="+mn-cs"/>
                            </a:rPr>
                          </m:ctrlPr>
                        </m:dPr>
                        <m:e>
                          <m:r>
                            <a:rPr kumimoji="0" lang="en-US" altLang="zh-CN" sz="2000" b="0" i="1" u="none" strike="noStrike" kern="1200" cap="none" spc="0" normalizeH="0" baseline="0" noProof="0" smtClean="0">
                              <a:ln>
                                <a:noFill/>
                              </a:ln>
                              <a:solidFill>
                                <a:srgbClr val="0000CC"/>
                              </a:solidFill>
                              <a:effectLst/>
                              <a:uLnTx/>
                              <a:uFillTx/>
                              <a:latin typeface="Cambria Math" panose="02040503050406030204" pitchFamily="18" charset="0"/>
                              <a:ea typeface="宋体" pitchFamily="2" charset="-122"/>
                              <a:cs typeface="+mn-cs"/>
                            </a:rPr>
                            <m:t> </m:t>
                          </m:r>
                        </m:e>
                      </m:d>
                      <m:r>
                        <a:rPr kumimoji="0" lang="en-US" altLang="zh-CN" sz="2000" b="0" i="1" u="none" strike="noStrike" kern="1200" cap="none" spc="0" normalizeH="0" baseline="0" noProof="0" smtClean="0">
                          <a:ln>
                            <a:noFill/>
                          </a:ln>
                          <a:solidFill>
                            <a:srgbClr val="0000CC"/>
                          </a:solidFill>
                          <a:effectLst/>
                          <a:uLnTx/>
                          <a:uFillTx/>
                          <a:latin typeface="Cambria Math" panose="02040503050406030204" pitchFamily="18" charset="0"/>
                          <a:ea typeface="宋体" pitchFamily="2" charset="-122"/>
                          <a:cs typeface="+mn-cs"/>
                        </a:rPr>
                        <m:t>+</m:t>
                      </m:r>
                      <m:f>
                        <m:fPr>
                          <m:ctrlPr>
                            <a:rPr kumimoji="0" lang="en-US" altLang="zh-CN" sz="2000" b="0" i="1" u="none" strike="noStrike" kern="1200" cap="none" spc="0" normalizeH="0" baseline="0" noProof="0" smtClean="0">
                              <a:ln>
                                <a:noFill/>
                              </a:ln>
                              <a:solidFill>
                                <a:srgbClr val="0000CC"/>
                              </a:solidFill>
                              <a:effectLst/>
                              <a:uLnTx/>
                              <a:uFillTx/>
                              <a:latin typeface="Cambria Math" panose="02040503050406030204" pitchFamily="18" charset="0"/>
                              <a:ea typeface="宋体" pitchFamily="2" charset="-122"/>
                              <a:cs typeface="+mn-cs"/>
                            </a:rPr>
                          </m:ctrlPr>
                        </m:fPr>
                        <m:num>
                          <m:r>
                            <a:rPr kumimoji="0" lang="en-US" altLang="zh-CN" sz="2000" b="0" i="1" u="none" strike="noStrike" kern="1200" cap="none" spc="0" normalizeH="0" baseline="0" noProof="0" smtClean="0">
                              <a:ln>
                                <a:noFill/>
                              </a:ln>
                              <a:solidFill>
                                <a:srgbClr val="0000CC"/>
                              </a:solidFill>
                              <a:effectLst/>
                              <a:uLnTx/>
                              <a:uFillTx/>
                              <a:latin typeface="Cambria Math" panose="02040503050406030204" pitchFamily="18" charset="0"/>
                              <a:ea typeface="宋体" pitchFamily="2" charset="-122"/>
                              <a:cs typeface="+mn-cs"/>
                            </a:rPr>
                            <m:t>𝑈</m:t>
                          </m:r>
                        </m:num>
                        <m:den>
                          <m:r>
                            <a:rPr kumimoji="0" lang="en-US" altLang="zh-CN" sz="2000" b="0" i="1" u="none" strike="noStrike" kern="1200" cap="none" spc="0" normalizeH="0" baseline="0" noProof="0" smtClean="0">
                              <a:ln>
                                <a:noFill/>
                              </a:ln>
                              <a:solidFill>
                                <a:srgbClr val="0000CC"/>
                              </a:solidFill>
                              <a:effectLst/>
                              <a:uLnTx/>
                              <a:uFillTx/>
                              <a:latin typeface="Cambria Math" panose="02040503050406030204" pitchFamily="18" charset="0"/>
                              <a:ea typeface="宋体" pitchFamily="2" charset="-122"/>
                              <a:cs typeface="+mn-cs"/>
                            </a:rPr>
                            <m:t>2</m:t>
                          </m:r>
                        </m:den>
                      </m:f>
                      <m:nary>
                        <m:naryPr>
                          <m:chr m:val="∑"/>
                          <m:ctrlPr>
                            <a:rPr kumimoji="0" lang="en-US" altLang="zh-CN" sz="2000" b="0" i="1" u="none" strike="noStrike" kern="1200" cap="none" spc="0" normalizeH="0" baseline="0" noProof="0">
                              <a:ln>
                                <a:noFill/>
                              </a:ln>
                              <a:solidFill>
                                <a:srgbClr val="0000CC"/>
                              </a:solidFill>
                              <a:effectLst/>
                              <a:uLnTx/>
                              <a:uFillTx/>
                              <a:latin typeface="Cambria Math" panose="02040503050406030204" pitchFamily="18" charset="0"/>
                              <a:ea typeface="宋体" pitchFamily="2" charset="-122"/>
                              <a:cs typeface="+mn-cs"/>
                            </a:rPr>
                          </m:ctrlPr>
                        </m:naryPr>
                        <m:sub>
                          <m:r>
                            <a:rPr kumimoji="0" lang="en-US" altLang="zh-CN" sz="2000" b="0" i="1" u="none" strike="noStrike" kern="1200" cap="none" spc="0" normalizeH="0" baseline="0" noProof="0">
                              <a:ln>
                                <a:noFill/>
                              </a:ln>
                              <a:solidFill>
                                <a:srgbClr val="0000CC"/>
                              </a:solidFill>
                              <a:effectLst/>
                              <a:uLnTx/>
                              <a:uFillTx/>
                              <a:latin typeface="Cambria Math" panose="02040503050406030204" pitchFamily="18" charset="0"/>
                              <a:ea typeface="宋体" pitchFamily="2" charset="-122"/>
                              <a:cs typeface="+mn-cs"/>
                            </a:rPr>
                            <m:t>𝑖</m:t>
                          </m:r>
                          <m:r>
                            <a:rPr kumimoji="0" lang="en-US" altLang="zh-CN" sz="2000" b="0" i="1" u="none" strike="noStrike" kern="1200" cap="none" spc="0" normalizeH="0" baseline="0" noProof="0">
                              <a:ln>
                                <a:noFill/>
                              </a:ln>
                              <a:solidFill>
                                <a:srgbClr val="0000CC"/>
                              </a:solidFill>
                              <a:effectLst/>
                              <a:uLnTx/>
                              <a:uFillTx/>
                              <a:latin typeface="Cambria Math" panose="02040503050406030204" pitchFamily="18" charset="0"/>
                              <a:ea typeface="宋体" pitchFamily="2" charset="-122"/>
                              <a:cs typeface="+mn-cs"/>
                            </a:rPr>
                            <m:t>,</m:t>
                          </m:r>
                          <m:r>
                            <a:rPr kumimoji="0" lang="en-US" altLang="zh-CN" sz="2000" b="0" i="1" u="none" strike="noStrike" kern="1200" cap="none" spc="0" normalizeH="0" baseline="0" noProof="0">
                              <a:ln>
                                <a:noFill/>
                              </a:ln>
                              <a:solidFill>
                                <a:srgbClr val="0000CC"/>
                              </a:solidFill>
                              <a:effectLst/>
                              <a:uLnTx/>
                              <a:uFillTx/>
                              <a:latin typeface="Cambria Math" panose="02040503050406030204" pitchFamily="18" charset="0"/>
                              <a:ea typeface="宋体" pitchFamily="2" charset="-122"/>
                              <a:cs typeface="+mn-cs"/>
                            </a:rPr>
                            <m:t>𝜎</m:t>
                          </m:r>
                        </m:sub>
                        <m:sup>
                          <m:r>
                            <a:rPr kumimoji="0" lang="en-US" altLang="zh-CN" sz="2000" b="0" i="1" u="none" strike="noStrike" kern="1200" cap="none" spc="0" normalizeH="0" baseline="0" noProof="0">
                              <a:ln>
                                <a:noFill/>
                              </a:ln>
                              <a:solidFill>
                                <a:srgbClr val="0000CC"/>
                              </a:solidFill>
                              <a:effectLst/>
                              <a:uLnTx/>
                              <a:uFillTx/>
                              <a:latin typeface="Cambria Math" panose="02040503050406030204" pitchFamily="18" charset="0"/>
                              <a:ea typeface="宋体" pitchFamily="2" charset="-122"/>
                              <a:cs typeface="+mn-cs"/>
                            </a:rPr>
                            <m:t> </m:t>
                          </m:r>
                        </m:sup>
                        <m:e>
                          <m:sSup>
                            <m:sSupPr>
                              <m:ctrlPr>
                                <a:rPr kumimoji="0" lang="en-US" altLang="zh-CN" sz="2000" b="0" i="1" u="none" strike="noStrike" kern="1200" cap="none" spc="0" normalizeH="0" baseline="0" noProof="0" smtClean="0">
                                  <a:ln>
                                    <a:noFill/>
                                  </a:ln>
                                  <a:solidFill>
                                    <a:srgbClr val="0000CC"/>
                                  </a:solidFill>
                                  <a:effectLst/>
                                  <a:uLnTx/>
                                  <a:uFillTx/>
                                  <a:latin typeface="Cambria Math" panose="02040503050406030204" pitchFamily="18" charset="0"/>
                                  <a:ea typeface="宋体" pitchFamily="2" charset="-122"/>
                                  <a:cs typeface="+mn-cs"/>
                                </a:rPr>
                              </m:ctrlPr>
                            </m:sSupPr>
                            <m:e>
                              <m:d>
                                <m:dPr>
                                  <m:ctrlPr>
                                    <a:rPr kumimoji="0" lang="en-US" altLang="zh-CN" sz="2000" b="0" i="1" u="none" strike="noStrike" kern="1200" cap="none" spc="0" normalizeH="0" baseline="0" noProof="0" smtClean="0">
                                      <a:ln>
                                        <a:noFill/>
                                      </a:ln>
                                      <a:solidFill>
                                        <a:srgbClr val="0000CC"/>
                                      </a:solidFill>
                                      <a:effectLst/>
                                      <a:uLnTx/>
                                      <a:uFillTx/>
                                      <a:latin typeface="Cambria Math" panose="02040503050406030204" pitchFamily="18" charset="0"/>
                                      <a:ea typeface="宋体" pitchFamily="2" charset="-122"/>
                                      <a:cs typeface="+mn-cs"/>
                                    </a:rPr>
                                  </m:ctrlPr>
                                </m:dPr>
                                <m:e>
                                  <m:sSub>
                                    <m:sSubPr>
                                      <m:ctrlPr>
                                        <a:rPr kumimoji="0" lang="en-US" altLang="zh-CN" sz="2000" b="0" i="1" u="none" strike="noStrike" kern="1200" cap="none" spc="0" normalizeH="0" baseline="0" noProof="0" smtClean="0">
                                          <a:ln>
                                            <a:noFill/>
                                          </a:ln>
                                          <a:solidFill>
                                            <a:srgbClr val="0000CC"/>
                                          </a:solidFill>
                                          <a:effectLst/>
                                          <a:uLnTx/>
                                          <a:uFillTx/>
                                          <a:latin typeface="Cambria Math" panose="02040503050406030204" pitchFamily="18" charset="0"/>
                                          <a:ea typeface="宋体" pitchFamily="2" charset="-122"/>
                                          <a:cs typeface="+mn-cs"/>
                                        </a:rPr>
                                      </m:ctrlPr>
                                    </m:sSubPr>
                                    <m:e>
                                      <m:r>
                                        <a:rPr kumimoji="0" lang="en-US" altLang="zh-CN" sz="2000" b="0" i="1" u="none" strike="noStrike" kern="1200" cap="none" spc="0" normalizeH="0" baseline="0" noProof="0" smtClean="0">
                                          <a:ln>
                                            <a:noFill/>
                                          </a:ln>
                                          <a:solidFill>
                                            <a:srgbClr val="0000CC"/>
                                          </a:solidFill>
                                          <a:effectLst/>
                                          <a:uLnTx/>
                                          <a:uFillTx/>
                                          <a:latin typeface="Cambria Math" panose="02040503050406030204" pitchFamily="18" charset="0"/>
                                          <a:ea typeface="宋体" pitchFamily="2" charset="-122"/>
                                          <a:cs typeface="+mn-cs"/>
                                        </a:rPr>
                                        <m:t>𝑛</m:t>
                                      </m:r>
                                    </m:e>
                                    <m:sub>
                                      <m:r>
                                        <a:rPr kumimoji="0" lang="en-US" altLang="zh-CN" sz="2000" b="0" i="1" u="none" strike="noStrike" kern="1200" cap="none" spc="0" normalizeH="0" baseline="0" noProof="0" smtClean="0">
                                          <a:ln>
                                            <a:noFill/>
                                          </a:ln>
                                          <a:solidFill>
                                            <a:srgbClr val="0000CC"/>
                                          </a:solidFill>
                                          <a:effectLst/>
                                          <a:uLnTx/>
                                          <a:uFillTx/>
                                          <a:latin typeface="Cambria Math" panose="02040503050406030204" pitchFamily="18" charset="0"/>
                                          <a:ea typeface="宋体" pitchFamily="2" charset="-122"/>
                                          <a:cs typeface="+mn-cs"/>
                                        </a:rPr>
                                        <m:t>𝑖</m:t>
                                      </m:r>
                                    </m:sub>
                                  </m:sSub>
                                  <m:r>
                                    <a:rPr kumimoji="0" lang="en-US" altLang="zh-CN" sz="2000" b="0" i="1" u="none" strike="noStrike" kern="1200" cap="none" spc="0" normalizeH="0" baseline="0" noProof="0" smtClean="0">
                                      <a:ln>
                                        <a:noFill/>
                                      </a:ln>
                                      <a:solidFill>
                                        <a:srgbClr val="0000CC"/>
                                      </a:solidFill>
                                      <a:effectLst/>
                                      <a:uLnTx/>
                                      <a:uFillTx/>
                                      <a:latin typeface="Cambria Math" panose="02040503050406030204" pitchFamily="18" charset="0"/>
                                      <a:ea typeface="宋体" pitchFamily="2" charset="-122"/>
                                      <a:cs typeface="+mn-cs"/>
                                    </a:rPr>
                                    <m:t>−</m:t>
                                  </m:r>
                                  <m:r>
                                    <a:rPr kumimoji="0" lang="en-US" altLang="zh-CN" sz="2000" b="0" i="1" u="none" strike="noStrike" kern="1200" cap="none" spc="0" normalizeH="0" baseline="0" noProof="0" smtClean="0">
                                      <a:ln>
                                        <a:noFill/>
                                      </a:ln>
                                      <a:solidFill>
                                        <a:srgbClr val="0000CC"/>
                                      </a:solidFill>
                                      <a:effectLst/>
                                      <a:uLnTx/>
                                      <a:uFillTx/>
                                      <a:latin typeface="Cambria Math" panose="02040503050406030204" pitchFamily="18" charset="0"/>
                                      <a:ea typeface="宋体" pitchFamily="2" charset="-122"/>
                                      <a:cs typeface="+mn-cs"/>
                                    </a:rPr>
                                    <m:t>𝑁</m:t>
                                  </m:r>
                                </m:e>
                              </m:d>
                            </m:e>
                            <m:sup>
                              <m:r>
                                <a:rPr kumimoji="0" lang="en-US" altLang="zh-CN" sz="2000" b="0" i="1" u="none" strike="noStrike" kern="1200" cap="none" spc="0" normalizeH="0" baseline="0" noProof="0" smtClean="0">
                                  <a:ln>
                                    <a:noFill/>
                                  </a:ln>
                                  <a:solidFill>
                                    <a:srgbClr val="0000CC"/>
                                  </a:solidFill>
                                  <a:effectLst/>
                                  <a:uLnTx/>
                                  <a:uFillTx/>
                                  <a:latin typeface="Cambria Math" panose="02040503050406030204" pitchFamily="18" charset="0"/>
                                  <a:ea typeface="宋体" pitchFamily="2" charset="-122"/>
                                  <a:cs typeface="+mn-cs"/>
                                </a:rPr>
                                <m:t>2</m:t>
                              </m:r>
                            </m:sup>
                          </m:sSup>
                        </m:e>
                      </m:nary>
                    </m:oMath>
                  </m:oMathPara>
                </a14:m>
                <a:endParaRPr kumimoji="0" lang="en-US" altLang="zh-CN" sz="2000" b="0" i="0" u="none" strike="noStrike" kern="1200" cap="none" spc="0" normalizeH="0" baseline="0" noProof="0" dirty="0">
                  <a:ln>
                    <a:noFill/>
                  </a:ln>
                  <a:solidFill>
                    <a:srgbClr val="0000CC"/>
                  </a:solidFill>
                  <a:effectLst/>
                  <a:uLnTx/>
                  <a:uFillTx/>
                  <a:latin typeface="Tahoma" pitchFamily="34" charset="0"/>
                  <a:ea typeface="宋体" pitchFamily="2" charset="-122"/>
                  <a:cs typeface="+mn-cs"/>
                </a:endParaRPr>
              </a:p>
            </p:txBody>
          </p:sp>
        </mc:Choice>
        <mc:Fallback xmlns="">
          <p:sp>
            <p:nvSpPr>
              <p:cNvPr id="64" name="Text Box 26"/>
              <p:cNvSpPr txBox="1">
                <a:spLocks noRot="1" noChangeAspect="1" noMove="1" noResize="1" noEditPoints="1" noAdjustHandles="1" noChangeArrowheads="1" noChangeShapeType="1" noTextEdit="1"/>
              </p:cNvSpPr>
              <p:nvPr/>
            </p:nvSpPr>
            <p:spPr bwMode="auto">
              <a:xfrm>
                <a:off x="869071" y="957685"/>
                <a:ext cx="6916328" cy="992836"/>
              </a:xfrm>
              <a:prstGeom prst="rect">
                <a:avLst/>
              </a:prstGeom>
              <a:blipFill>
                <a:blip r:embed="rId7"/>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a:noFill/>
                  </a:rPr>
                  <a:t> </a:t>
                </a:r>
              </a:p>
            </p:txBody>
          </p:sp>
        </mc:Fallback>
      </mc:AlternateContent>
    </p:spTree>
    <p:extLst>
      <p:ext uri="{BB962C8B-B14F-4D97-AF65-F5344CB8AC3E}">
        <p14:creationId xmlns:p14="http://schemas.microsoft.com/office/powerpoint/2010/main" val="486991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95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995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996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996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996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996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996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996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996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996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9968"/>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996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997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9971"/>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9972"/>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9973"/>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9974"/>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9975"/>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9976"/>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9977"/>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39978"/>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9979"/>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9980"/>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39981"/>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39982"/>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39983"/>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39984"/>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39985"/>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39986"/>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39987"/>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39988"/>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39989"/>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39990"/>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39991"/>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39992"/>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39993"/>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39994"/>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39995"/>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39996"/>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39997"/>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39998"/>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400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57" grpId="0"/>
      <p:bldP spid="39960" grpId="0" animBg="1"/>
      <p:bldP spid="39961" grpId="0" animBg="1"/>
      <p:bldP spid="39963" grpId="0" animBg="1"/>
      <p:bldP spid="39964" grpId="0" animBg="1"/>
      <p:bldP spid="39967" grpId="0" animBg="1"/>
      <p:bldP spid="39968" grpId="0" animBg="1"/>
      <p:bldP spid="39970" grpId="0" animBg="1"/>
      <p:bldP spid="39971" grpId="0" animBg="1"/>
      <p:bldP spid="39973" grpId="0" animBg="1"/>
      <p:bldP spid="39974" grpId="0" animBg="1"/>
      <p:bldP spid="39976" grpId="0" animBg="1"/>
      <p:bldP spid="39977" grpId="0" animBg="1"/>
      <p:bldP spid="39979" grpId="0" animBg="1"/>
      <p:bldP spid="39980" grpId="0" animBg="1"/>
      <p:bldP spid="39982" grpId="0" animBg="1"/>
      <p:bldP spid="39983" grpId="0" animBg="1"/>
      <p:bldP spid="39985" grpId="0" animBg="1"/>
      <p:bldP spid="39986" grpId="0" animBg="1"/>
      <p:bldP spid="39988" grpId="0" animBg="1"/>
      <p:bldP spid="39989" grpId="0" animBg="1"/>
      <p:bldP spid="39992" grpId="0" animBg="1"/>
      <p:bldP spid="39993" grpId="0" animBg="1"/>
      <p:bldP spid="39995" grpId="0" animBg="1"/>
      <p:bldP spid="39996" grpId="0" animBg="1"/>
      <p:bldP spid="39997" grpId="0"/>
      <p:bldP spid="39998" grpId="0"/>
      <p:bldP spid="4000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5"/>
          <p:cNvSpPr txBox="1">
            <a:spLocks noChangeArrowheads="1"/>
          </p:cNvSpPr>
          <p:nvPr/>
        </p:nvSpPr>
        <p:spPr bwMode="auto">
          <a:xfrm>
            <a:off x="395288" y="252413"/>
            <a:ext cx="8532812"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2800" b="0" i="0" u="sng" strike="noStrike" kern="1200" cap="none" spc="0" normalizeH="0" baseline="0" noProof="0" dirty="0">
                <a:ln>
                  <a:noFill/>
                </a:ln>
                <a:solidFill>
                  <a:srgbClr val="000000"/>
                </a:solidFill>
                <a:effectLst/>
                <a:uLnTx/>
                <a:uFillTx/>
                <a:latin typeface="Tahoma" pitchFamily="34" charset="0"/>
                <a:ea typeface="宋体" pitchFamily="2" charset="-122"/>
                <a:cs typeface="Tahoma" pitchFamily="34" charset="0"/>
              </a:rPr>
              <a:t>Enhanced spin fluctuations </a:t>
            </a:r>
            <a:endParaRPr kumimoji="0" lang="en-US" altLang="zh-CN" sz="2800" b="1" i="0" u="sng" strike="noStrike" kern="1200" cap="none" spc="0" normalizeH="0" baseline="0" noProof="0" dirty="0">
              <a:ln>
                <a:noFill/>
              </a:ln>
              <a:solidFill>
                <a:srgbClr val="000000"/>
              </a:solidFill>
              <a:effectLst/>
              <a:uLnTx/>
              <a:uFillTx/>
              <a:latin typeface="Tahoma" pitchFamily="34" charset="0"/>
              <a:ea typeface="宋体" pitchFamily="2" charset="-122"/>
              <a:cs typeface="Tahoma" pitchFamily="34" charset="0"/>
            </a:endParaRPr>
          </a:p>
        </p:txBody>
      </p:sp>
      <p:cxnSp>
        <p:nvCxnSpPr>
          <p:cNvPr id="40963" name="Straight Connector 44"/>
          <p:cNvCxnSpPr>
            <a:cxnSpLocks noChangeShapeType="1"/>
          </p:cNvCxnSpPr>
          <p:nvPr/>
        </p:nvCxnSpPr>
        <p:spPr bwMode="auto">
          <a:xfrm>
            <a:off x="2958990" y="3466920"/>
            <a:ext cx="457200"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40964" name="Oval 45"/>
          <p:cNvSpPr>
            <a:spLocks noChangeArrowheads="1"/>
          </p:cNvSpPr>
          <p:nvPr/>
        </p:nvSpPr>
        <p:spPr bwMode="auto">
          <a:xfrm>
            <a:off x="3189288" y="3008133"/>
            <a:ext cx="228600" cy="228600"/>
          </a:xfrm>
          <a:prstGeom prst="ellipse">
            <a:avLst/>
          </a:prstGeom>
          <a:solidFill>
            <a:srgbClr val="FF0000"/>
          </a:solidFill>
          <a:ln w="9525" algn="ctr">
            <a:solidFill>
              <a:srgbClr val="FF0000"/>
            </a:solidFill>
            <a:round/>
            <a:headEnd/>
            <a:tailEnd/>
          </a:ln>
        </p:spPr>
        <p:txBody>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zh-CN" sz="2200" b="1" i="0" u="none" strike="noStrike" kern="1200" cap="none" spc="0" normalizeH="0" baseline="0" noProof="0">
              <a:ln>
                <a:noFill/>
              </a:ln>
              <a:solidFill>
                <a:srgbClr val="0000CC"/>
              </a:solidFill>
              <a:effectLst/>
              <a:uLnTx/>
              <a:uFillTx/>
              <a:latin typeface="Tahoma" pitchFamily="34" charset="0"/>
              <a:ea typeface="宋体" pitchFamily="2" charset="-122"/>
              <a:cs typeface="+mn-cs"/>
            </a:endParaRPr>
          </a:p>
        </p:txBody>
      </p:sp>
      <p:sp>
        <p:nvSpPr>
          <p:cNvPr id="40965" name="Oval 46"/>
          <p:cNvSpPr>
            <a:spLocks noChangeArrowheads="1"/>
          </p:cNvSpPr>
          <p:nvPr/>
        </p:nvSpPr>
        <p:spPr bwMode="auto">
          <a:xfrm>
            <a:off x="3649663" y="3236733"/>
            <a:ext cx="228600" cy="228600"/>
          </a:xfrm>
          <a:prstGeom prst="ellipse">
            <a:avLst/>
          </a:prstGeom>
          <a:solidFill>
            <a:srgbClr val="0000FF"/>
          </a:solidFill>
          <a:ln w="9525" algn="ctr">
            <a:solidFill>
              <a:srgbClr val="0000FF"/>
            </a:solidFill>
            <a:round/>
            <a:headEnd/>
            <a:tailEnd/>
          </a:ln>
        </p:spPr>
        <p:txBody>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zh-CN" sz="2200" b="1" i="0" u="none" strike="noStrike" kern="1200" cap="none" spc="0" normalizeH="0" baseline="0" noProof="0">
              <a:ln>
                <a:noFill/>
              </a:ln>
              <a:solidFill>
                <a:srgbClr val="0000CC"/>
              </a:solidFill>
              <a:effectLst/>
              <a:uLnTx/>
              <a:uFillTx/>
              <a:latin typeface="Tahoma" pitchFamily="34" charset="0"/>
              <a:ea typeface="宋体" pitchFamily="2" charset="-122"/>
              <a:cs typeface="+mn-cs"/>
            </a:endParaRPr>
          </a:p>
        </p:txBody>
      </p:sp>
      <p:cxnSp>
        <p:nvCxnSpPr>
          <p:cNvPr id="40966" name="Straight Connector 47"/>
          <p:cNvCxnSpPr>
            <a:cxnSpLocks noChangeShapeType="1"/>
          </p:cNvCxnSpPr>
          <p:nvPr/>
        </p:nvCxnSpPr>
        <p:spPr bwMode="auto">
          <a:xfrm>
            <a:off x="3615535" y="3466920"/>
            <a:ext cx="457200"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40967" name="Oval 48"/>
          <p:cNvSpPr>
            <a:spLocks noChangeArrowheads="1"/>
          </p:cNvSpPr>
          <p:nvPr/>
        </p:nvSpPr>
        <p:spPr bwMode="auto">
          <a:xfrm>
            <a:off x="3652838" y="3008133"/>
            <a:ext cx="228600" cy="228600"/>
          </a:xfrm>
          <a:prstGeom prst="ellipse">
            <a:avLst/>
          </a:prstGeom>
          <a:solidFill>
            <a:schemeClr val="tx1"/>
          </a:solidFill>
          <a:ln w="9525" algn="ctr">
            <a:solidFill>
              <a:schemeClr val="tx1"/>
            </a:solidFill>
            <a:round/>
            <a:headEnd/>
            <a:tailEnd/>
          </a:ln>
        </p:spPr>
        <p:txBody>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zh-CN" sz="2200" b="1" i="0" u="none" strike="noStrike" kern="1200" cap="none" spc="0" normalizeH="0" baseline="0" noProof="0">
              <a:ln>
                <a:noFill/>
              </a:ln>
              <a:solidFill>
                <a:srgbClr val="0000CC"/>
              </a:solidFill>
              <a:effectLst/>
              <a:uLnTx/>
              <a:uFillTx/>
              <a:latin typeface="Tahoma" pitchFamily="34" charset="0"/>
              <a:ea typeface="宋体" pitchFamily="2" charset="-122"/>
              <a:cs typeface="+mn-cs"/>
            </a:endParaRPr>
          </a:p>
        </p:txBody>
      </p:sp>
      <p:graphicFrame>
        <p:nvGraphicFramePr>
          <p:cNvPr id="40968" name="Object 2"/>
          <p:cNvGraphicFramePr>
            <a:graphicFrameLocks noChangeAspect="1"/>
          </p:cNvGraphicFramePr>
          <p:nvPr/>
        </p:nvGraphicFramePr>
        <p:xfrm>
          <a:off x="4116388" y="3100208"/>
          <a:ext cx="301625" cy="269875"/>
        </p:xfrm>
        <a:graphic>
          <a:graphicData uri="http://schemas.openxmlformats.org/presentationml/2006/ole">
            <mc:AlternateContent xmlns:mc="http://schemas.openxmlformats.org/markup-compatibility/2006">
              <mc:Choice xmlns:v="urn:schemas-microsoft-com:vml" Requires="v">
                <p:oleObj spid="_x0000_s263245" name="Equation" r:id="rId4" imgW="152268" imgH="152268" progId="Equation.3">
                  <p:embed/>
                </p:oleObj>
              </mc:Choice>
              <mc:Fallback>
                <p:oleObj name="Equation" r:id="rId4" imgW="152268" imgH="152268" progId="Equation.3">
                  <p:embed/>
                  <p:pic>
                    <p:nvPicPr>
                      <p:cNvPr id="40968"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16388" y="3100208"/>
                        <a:ext cx="301625" cy="269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0969" name="Oval 50"/>
          <p:cNvSpPr>
            <a:spLocks noChangeArrowheads="1"/>
          </p:cNvSpPr>
          <p:nvPr/>
        </p:nvSpPr>
        <p:spPr bwMode="auto">
          <a:xfrm>
            <a:off x="3189288" y="3238320"/>
            <a:ext cx="228600" cy="228600"/>
          </a:xfrm>
          <a:prstGeom prst="ellipse">
            <a:avLst/>
          </a:prstGeom>
          <a:solidFill>
            <a:srgbClr val="00B050"/>
          </a:solidFill>
          <a:ln w="9525" algn="ctr">
            <a:solidFill>
              <a:srgbClr val="3366FF"/>
            </a:solidFill>
            <a:round/>
            <a:headEnd/>
            <a:tailEnd/>
          </a:ln>
        </p:spPr>
        <p:txBody>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zh-CN" sz="2200" b="1" i="0" u="none" strike="noStrike" kern="1200" cap="none" spc="0" normalizeH="0" baseline="0" noProof="0">
              <a:ln>
                <a:noFill/>
              </a:ln>
              <a:solidFill>
                <a:srgbClr val="0000CC"/>
              </a:solidFill>
              <a:effectLst/>
              <a:uLnTx/>
              <a:uFillTx/>
              <a:latin typeface="Tahoma" pitchFamily="34" charset="0"/>
              <a:ea typeface="宋体" pitchFamily="2" charset="-122"/>
              <a:cs typeface="+mn-cs"/>
            </a:endParaRPr>
          </a:p>
        </p:txBody>
      </p:sp>
      <p:cxnSp>
        <p:nvCxnSpPr>
          <p:cNvPr id="40970" name="Straight Connector 51"/>
          <p:cNvCxnSpPr>
            <a:cxnSpLocks noChangeShapeType="1"/>
          </p:cNvCxnSpPr>
          <p:nvPr/>
        </p:nvCxnSpPr>
        <p:spPr bwMode="auto">
          <a:xfrm>
            <a:off x="4341570" y="3465333"/>
            <a:ext cx="457200"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40971" name="Oval 52"/>
          <p:cNvSpPr>
            <a:spLocks noChangeArrowheads="1"/>
          </p:cNvSpPr>
          <p:nvPr/>
        </p:nvSpPr>
        <p:spPr bwMode="auto">
          <a:xfrm>
            <a:off x="4530725" y="3006545"/>
            <a:ext cx="228600" cy="228600"/>
          </a:xfrm>
          <a:prstGeom prst="ellipse">
            <a:avLst/>
          </a:prstGeom>
          <a:solidFill>
            <a:srgbClr val="FF0000"/>
          </a:solidFill>
          <a:ln w="9525" algn="ctr">
            <a:solidFill>
              <a:srgbClr val="FF0000"/>
            </a:solidFill>
            <a:round/>
            <a:headEnd/>
            <a:tailEnd/>
          </a:ln>
        </p:spPr>
        <p:txBody>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zh-CN" sz="2200" b="1" i="0" u="none" strike="noStrike" kern="1200" cap="none" spc="0" normalizeH="0" baseline="0" noProof="0">
              <a:ln>
                <a:noFill/>
              </a:ln>
              <a:solidFill>
                <a:srgbClr val="0000CC"/>
              </a:solidFill>
              <a:effectLst/>
              <a:uLnTx/>
              <a:uFillTx/>
              <a:latin typeface="Tahoma" pitchFamily="34" charset="0"/>
              <a:ea typeface="宋体" pitchFamily="2" charset="-122"/>
              <a:cs typeface="+mn-cs"/>
            </a:endParaRPr>
          </a:p>
        </p:txBody>
      </p:sp>
      <p:sp>
        <p:nvSpPr>
          <p:cNvPr id="40972" name="Oval 60"/>
          <p:cNvSpPr>
            <a:spLocks noChangeArrowheads="1"/>
          </p:cNvSpPr>
          <p:nvPr/>
        </p:nvSpPr>
        <p:spPr bwMode="auto">
          <a:xfrm>
            <a:off x="5029200" y="3235145"/>
            <a:ext cx="228600" cy="228600"/>
          </a:xfrm>
          <a:prstGeom prst="ellipse">
            <a:avLst/>
          </a:prstGeom>
          <a:solidFill>
            <a:srgbClr val="0000FF"/>
          </a:solidFill>
          <a:ln w="9525" algn="ctr">
            <a:solidFill>
              <a:srgbClr val="0000FF"/>
            </a:solidFill>
            <a:round/>
            <a:headEnd/>
            <a:tailEnd/>
          </a:ln>
        </p:spPr>
        <p:txBody>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zh-CN" sz="2200" b="1" i="0" u="none" strike="noStrike" kern="1200" cap="none" spc="0" normalizeH="0" baseline="0" noProof="0">
              <a:ln>
                <a:noFill/>
              </a:ln>
              <a:solidFill>
                <a:srgbClr val="0000CC"/>
              </a:solidFill>
              <a:effectLst/>
              <a:uLnTx/>
              <a:uFillTx/>
              <a:latin typeface="Tahoma" pitchFamily="34" charset="0"/>
              <a:ea typeface="宋体" pitchFamily="2" charset="-122"/>
              <a:cs typeface="+mn-cs"/>
            </a:endParaRPr>
          </a:p>
        </p:txBody>
      </p:sp>
      <p:cxnSp>
        <p:nvCxnSpPr>
          <p:cNvPr id="40973" name="Straight Connector 61"/>
          <p:cNvCxnSpPr>
            <a:cxnSpLocks noChangeShapeType="1"/>
          </p:cNvCxnSpPr>
          <p:nvPr/>
        </p:nvCxnSpPr>
        <p:spPr bwMode="auto">
          <a:xfrm>
            <a:off x="4959710" y="3465333"/>
            <a:ext cx="457200"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40974" name="Oval 62"/>
          <p:cNvSpPr>
            <a:spLocks noChangeArrowheads="1"/>
          </p:cNvSpPr>
          <p:nvPr/>
        </p:nvSpPr>
        <p:spPr bwMode="auto">
          <a:xfrm>
            <a:off x="4530725" y="3236733"/>
            <a:ext cx="228600" cy="228600"/>
          </a:xfrm>
          <a:prstGeom prst="ellipse">
            <a:avLst/>
          </a:prstGeom>
          <a:solidFill>
            <a:schemeClr val="tx1"/>
          </a:solidFill>
          <a:ln w="9525" algn="ctr">
            <a:solidFill>
              <a:schemeClr val="tx1"/>
            </a:solidFill>
            <a:round/>
            <a:headEnd/>
            <a:tailEnd/>
          </a:ln>
        </p:spPr>
        <p:txBody>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zh-CN" sz="2200" b="1" i="0" u="none" strike="noStrike" kern="1200" cap="none" spc="0" normalizeH="0" baseline="0" noProof="0">
              <a:ln>
                <a:noFill/>
              </a:ln>
              <a:solidFill>
                <a:srgbClr val="0000CC"/>
              </a:solidFill>
              <a:effectLst/>
              <a:uLnTx/>
              <a:uFillTx/>
              <a:latin typeface="Tahoma" pitchFamily="34" charset="0"/>
              <a:ea typeface="宋体" pitchFamily="2" charset="-122"/>
              <a:cs typeface="+mn-cs"/>
            </a:endParaRPr>
          </a:p>
        </p:txBody>
      </p:sp>
      <p:sp>
        <p:nvSpPr>
          <p:cNvPr id="40975" name="Oval 63"/>
          <p:cNvSpPr>
            <a:spLocks noChangeArrowheads="1"/>
          </p:cNvSpPr>
          <p:nvPr/>
        </p:nvSpPr>
        <p:spPr bwMode="auto">
          <a:xfrm>
            <a:off x="5029200" y="3008133"/>
            <a:ext cx="228600" cy="228600"/>
          </a:xfrm>
          <a:prstGeom prst="ellipse">
            <a:avLst/>
          </a:prstGeom>
          <a:solidFill>
            <a:srgbClr val="00B050"/>
          </a:solidFill>
          <a:ln w="9525" algn="ctr">
            <a:solidFill>
              <a:srgbClr val="3366FF"/>
            </a:solidFill>
            <a:round/>
            <a:headEnd/>
            <a:tailEnd/>
          </a:ln>
        </p:spPr>
        <p:txBody>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zh-CN" sz="2200" b="1" i="0" u="none" strike="noStrike" kern="1200" cap="none" spc="0" normalizeH="0" baseline="0" noProof="0">
              <a:ln>
                <a:noFill/>
              </a:ln>
              <a:solidFill>
                <a:srgbClr val="0000CC"/>
              </a:solidFill>
              <a:effectLst/>
              <a:uLnTx/>
              <a:uFillTx/>
              <a:latin typeface="Tahoma" pitchFamily="34" charset="0"/>
              <a:ea typeface="宋体" pitchFamily="2" charset="-122"/>
              <a:cs typeface="+mn-cs"/>
            </a:endParaRPr>
          </a:p>
        </p:txBody>
      </p:sp>
      <p:cxnSp>
        <p:nvCxnSpPr>
          <p:cNvPr id="40976" name="Straight Connector 64"/>
          <p:cNvCxnSpPr>
            <a:cxnSpLocks noChangeShapeType="1"/>
          </p:cNvCxnSpPr>
          <p:nvPr/>
        </p:nvCxnSpPr>
        <p:spPr bwMode="auto">
          <a:xfrm>
            <a:off x="5838825" y="3465333"/>
            <a:ext cx="457200"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40977" name="Oval 65"/>
          <p:cNvSpPr>
            <a:spLocks noChangeArrowheads="1"/>
          </p:cNvSpPr>
          <p:nvPr/>
        </p:nvSpPr>
        <p:spPr bwMode="auto">
          <a:xfrm>
            <a:off x="5951538" y="3006545"/>
            <a:ext cx="228600" cy="228600"/>
          </a:xfrm>
          <a:prstGeom prst="ellipse">
            <a:avLst/>
          </a:prstGeom>
          <a:solidFill>
            <a:srgbClr val="FF0000"/>
          </a:solidFill>
          <a:ln w="9525" algn="ctr">
            <a:solidFill>
              <a:srgbClr val="FF0000"/>
            </a:solidFill>
            <a:round/>
            <a:headEnd/>
            <a:tailEnd/>
          </a:ln>
        </p:spPr>
        <p:txBody>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zh-CN" sz="2200" b="1" i="0" u="none" strike="noStrike" kern="1200" cap="none" spc="0" normalizeH="0" baseline="0" noProof="0">
              <a:ln>
                <a:noFill/>
              </a:ln>
              <a:solidFill>
                <a:srgbClr val="0000CC"/>
              </a:solidFill>
              <a:effectLst/>
              <a:uLnTx/>
              <a:uFillTx/>
              <a:latin typeface="Tahoma" pitchFamily="34" charset="0"/>
              <a:ea typeface="宋体" pitchFamily="2" charset="-122"/>
              <a:cs typeface="+mn-cs"/>
            </a:endParaRPr>
          </a:p>
        </p:txBody>
      </p:sp>
      <p:sp>
        <p:nvSpPr>
          <p:cNvPr id="40978" name="Oval 66"/>
          <p:cNvSpPr>
            <a:spLocks noChangeArrowheads="1"/>
          </p:cNvSpPr>
          <p:nvPr/>
        </p:nvSpPr>
        <p:spPr bwMode="auto">
          <a:xfrm>
            <a:off x="5951538" y="3236733"/>
            <a:ext cx="228600" cy="228600"/>
          </a:xfrm>
          <a:prstGeom prst="ellipse">
            <a:avLst/>
          </a:prstGeom>
          <a:solidFill>
            <a:srgbClr val="0000FF"/>
          </a:solidFill>
          <a:ln w="9525" algn="ctr">
            <a:solidFill>
              <a:srgbClr val="0000FF"/>
            </a:solidFill>
            <a:round/>
            <a:headEnd/>
            <a:tailEnd/>
          </a:ln>
        </p:spPr>
        <p:txBody>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zh-CN" sz="2200" b="1" i="0" u="none" strike="noStrike" kern="1200" cap="none" spc="0" normalizeH="0" baseline="0" noProof="0">
              <a:ln>
                <a:noFill/>
              </a:ln>
              <a:solidFill>
                <a:srgbClr val="0000CC"/>
              </a:solidFill>
              <a:effectLst/>
              <a:uLnTx/>
              <a:uFillTx/>
              <a:latin typeface="Tahoma" pitchFamily="34" charset="0"/>
              <a:ea typeface="宋体" pitchFamily="2" charset="-122"/>
              <a:cs typeface="+mn-cs"/>
            </a:endParaRPr>
          </a:p>
        </p:txBody>
      </p:sp>
      <p:cxnSp>
        <p:nvCxnSpPr>
          <p:cNvPr id="40979" name="Straight Connector 67"/>
          <p:cNvCxnSpPr>
            <a:cxnSpLocks noChangeShapeType="1"/>
          </p:cNvCxnSpPr>
          <p:nvPr/>
        </p:nvCxnSpPr>
        <p:spPr bwMode="auto">
          <a:xfrm>
            <a:off x="6376988" y="3465333"/>
            <a:ext cx="457200"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40980" name="Oval 68"/>
          <p:cNvSpPr>
            <a:spLocks noChangeArrowheads="1"/>
          </p:cNvSpPr>
          <p:nvPr/>
        </p:nvSpPr>
        <p:spPr bwMode="auto">
          <a:xfrm>
            <a:off x="6488113" y="3236733"/>
            <a:ext cx="228600" cy="228600"/>
          </a:xfrm>
          <a:prstGeom prst="ellipse">
            <a:avLst/>
          </a:prstGeom>
          <a:solidFill>
            <a:schemeClr val="tx1"/>
          </a:solidFill>
          <a:ln w="9525" algn="ctr">
            <a:solidFill>
              <a:schemeClr val="tx1"/>
            </a:solidFill>
            <a:round/>
            <a:headEnd/>
            <a:tailEnd/>
          </a:ln>
        </p:spPr>
        <p:txBody>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zh-CN" sz="2200" b="1" i="0" u="none" strike="noStrike" kern="1200" cap="none" spc="0" normalizeH="0" baseline="0" noProof="0">
              <a:ln>
                <a:noFill/>
              </a:ln>
              <a:solidFill>
                <a:srgbClr val="0000CC"/>
              </a:solidFill>
              <a:effectLst/>
              <a:uLnTx/>
              <a:uFillTx/>
              <a:latin typeface="Tahoma" pitchFamily="34" charset="0"/>
              <a:ea typeface="宋体" pitchFamily="2" charset="-122"/>
              <a:cs typeface="+mn-cs"/>
            </a:endParaRPr>
          </a:p>
        </p:txBody>
      </p:sp>
      <p:sp>
        <p:nvSpPr>
          <p:cNvPr id="40981" name="Oval 69"/>
          <p:cNvSpPr>
            <a:spLocks noChangeArrowheads="1"/>
          </p:cNvSpPr>
          <p:nvPr/>
        </p:nvSpPr>
        <p:spPr bwMode="auto">
          <a:xfrm>
            <a:off x="6488113" y="3008133"/>
            <a:ext cx="228600" cy="228600"/>
          </a:xfrm>
          <a:prstGeom prst="ellipse">
            <a:avLst/>
          </a:prstGeom>
          <a:solidFill>
            <a:srgbClr val="00B050"/>
          </a:solidFill>
          <a:ln w="9525" algn="ctr">
            <a:solidFill>
              <a:srgbClr val="3366FF"/>
            </a:solidFill>
            <a:round/>
            <a:headEnd/>
            <a:tailEnd/>
          </a:ln>
        </p:spPr>
        <p:txBody>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zh-CN" sz="2200" b="1" i="0" u="none" strike="noStrike" kern="1200" cap="none" spc="0" normalizeH="0" baseline="0" noProof="0">
              <a:ln>
                <a:noFill/>
              </a:ln>
              <a:solidFill>
                <a:srgbClr val="0000CC"/>
              </a:solidFill>
              <a:effectLst/>
              <a:uLnTx/>
              <a:uFillTx/>
              <a:latin typeface="Tahoma" pitchFamily="34" charset="0"/>
              <a:ea typeface="宋体" pitchFamily="2" charset="-122"/>
              <a:cs typeface="+mn-cs"/>
            </a:endParaRPr>
          </a:p>
        </p:txBody>
      </p:sp>
      <p:graphicFrame>
        <p:nvGraphicFramePr>
          <p:cNvPr id="40982" name="Object 2"/>
          <p:cNvGraphicFramePr>
            <a:graphicFrameLocks noChangeAspect="1"/>
          </p:cNvGraphicFramePr>
          <p:nvPr/>
        </p:nvGraphicFramePr>
        <p:xfrm>
          <a:off x="5494338" y="3120845"/>
          <a:ext cx="301625" cy="269875"/>
        </p:xfrm>
        <a:graphic>
          <a:graphicData uri="http://schemas.openxmlformats.org/presentationml/2006/ole">
            <mc:AlternateContent xmlns:mc="http://schemas.openxmlformats.org/markup-compatibility/2006">
              <mc:Choice xmlns:v="urn:schemas-microsoft-com:vml" Requires="v">
                <p:oleObj spid="_x0000_s263246" name="Equation" r:id="rId6" imgW="152268" imgH="152268" progId="Equation.3">
                  <p:embed/>
                </p:oleObj>
              </mc:Choice>
              <mc:Fallback>
                <p:oleObj name="Equation" r:id="rId6" imgW="152268" imgH="152268" progId="Equation.3">
                  <p:embed/>
                  <p:pic>
                    <p:nvPicPr>
                      <p:cNvPr id="40982"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94338" y="3120845"/>
                        <a:ext cx="301625" cy="269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cxnSp>
        <p:nvCxnSpPr>
          <p:cNvPr id="40983" name="Straight Connector 70"/>
          <p:cNvCxnSpPr>
            <a:cxnSpLocks noChangeShapeType="1"/>
          </p:cNvCxnSpPr>
          <p:nvPr/>
        </p:nvCxnSpPr>
        <p:spPr bwMode="auto">
          <a:xfrm>
            <a:off x="3538538" y="4159070"/>
            <a:ext cx="457200"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40984" name="Oval 71"/>
          <p:cNvSpPr>
            <a:spLocks noChangeArrowheads="1"/>
          </p:cNvSpPr>
          <p:nvPr/>
        </p:nvSpPr>
        <p:spPr bwMode="auto">
          <a:xfrm>
            <a:off x="3649663" y="3698695"/>
            <a:ext cx="228600" cy="228600"/>
          </a:xfrm>
          <a:prstGeom prst="ellipse">
            <a:avLst/>
          </a:prstGeom>
          <a:solidFill>
            <a:srgbClr val="FF0000"/>
          </a:solidFill>
          <a:ln w="9525" algn="ctr">
            <a:solidFill>
              <a:srgbClr val="FF0000"/>
            </a:solidFill>
            <a:round/>
            <a:headEnd/>
            <a:tailEnd/>
          </a:ln>
        </p:spPr>
        <p:txBody>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zh-CN" sz="2200" b="1" i="0" u="none" strike="noStrike" kern="1200" cap="none" spc="0" normalizeH="0" baseline="0" noProof="0">
              <a:ln>
                <a:noFill/>
              </a:ln>
              <a:solidFill>
                <a:srgbClr val="0000CC"/>
              </a:solidFill>
              <a:effectLst/>
              <a:uLnTx/>
              <a:uFillTx/>
              <a:latin typeface="Tahoma" pitchFamily="34" charset="0"/>
              <a:ea typeface="宋体" pitchFamily="2" charset="-122"/>
              <a:cs typeface="+mn-cs"/>
            </a:endParaRPr>
          </a:p>
        </p:txBody>
      </p:sp>
      <p:sp>
        <p:nvSpPr>
          <p:cNvPr id="40985" name="Oval 72"/>
          <p:cNvSpPr>
            <a:spLocks noChangeArrowheads="1"/>
          </p:cNvSpPr>
          <p:nvPr/>
        </p:nvSpPr>
        <p:spPr bwMode="auto">
          <a:xfrm>
            <a:off x="3649663" y="3930470"/>
            <a:ext cx="228600" cy="228600"/>
          </a:xfrm>
          <a:prstGeom prst="ellipse">
            <a:avLst/>
          </a:prstGeom>
          <a:solidFill>
            <a:srgbClr val="00B050"/>
          </a:solidFill>
          <a:ln w="9525" algn="ctr">
            <a:solidFill>
              <a:srgbClr val="3366FF"/>
            </a:solidFill>
            <a:round/>
            <a:headEnd/>
            <a:tailEnd/>
          </a:ln>
        </p:spPr>
        <p:txBody>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zh-CN" sz="2200" b="1" i="0" u="none" strike="noStrike" kern="1200" cap="none" spc="0" normalizeH="0" baseline="0" noProof="0">
              <a:ln>
                <a:noFill/>
              </a:ln>
              <a:solidFill>
                <a:srgbClr val="0000CC"/>
              </a:solidFill>
              <a:effectLst/>
              <a:uLnTx/>
              <a:uFillTx/>
              <a:latin typeface="Tahoma" pitchFamily="34" charset="0"/>
              <a:ea typeface="宋体" pitchFamily="2" charset="-122"/>
              <a:cs typeface="+mn-cs"/>
            </a:endParaRPr>
          </a:p>
        </p:txBody>
      </p:sp>
      <p:sp>
        <p:nvSpPr>
          <p:cNvPr id="40986" name="Oval 73"/>
          <p:cNvSpPr>
            <a:spLocks noChangeArrowheads="1"/>
          </p:cNvSpPr>
          <p:nvPr/>
        </p:nvSpPr>
        <p:spPr bwMode="auto">
          <a:xfrm>
            <a:off x="3189288" y="3925708"/>
            <a:ext cx="228600" cy="228600"/>
          </a:xfrm>
          <a:prstGeom prst="ellipse">
            <a:avLst/>
          </a:prstGeom>
          <a:solidFill>
            <a:srgbClr val="0000FF"/>
          </a:solidFill>
          <a:ln w="9525" algn="ctr">
            <a:solidFill>
              <a:srgbClr val="0000FF"/>
            </a:solidFill>
            <a:round/>
            <a:headEnd/>
            <a:tailEnd/>
          </a:ln>
        </p:spPr>
        <p:txBody>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zh-CN" sz="2200" b="1" i="0" u="none" strike="noStrike" kern="1200" cap="none" spc="0" normalizeH="0" baseline="0" noProof="0">
              <a:ln>
                <a:noFill/>
              </a:ln>
              <a:solidFill>
                <a:srgbClr val="0000CC"/>
              </a:solidFill>
              <a:effectLst/>
              <a:uLnTx/>
              <a:uFillTx/>
              <a:latin typeface="Tahoma" pitchFamily="34" charset="0"/>
              <a:ea typeface="宋体" pitchFamily="2" charset="-122"/>
              <a:cs typeface="+mn-cs"/>
            </a:endParaRPr>
          </a:p>
        </p:txBody>
      </p:sp>
      <p:sp>
        <p:nvSpPr>
          <p:cNvPr id="40987" name="Oval 74"/>
          <p:cNvSpPr>
            <a:spLocks noChangeArrowheads="1"/>
          </p:cNvSpPr>
          <p:nvPr/>
        </p:nvSpPr>
        <p:spPr bwMode="auto">
          <a:xfrm>
            <a:off x="3192463" y="3697108"/>
            <a:ext cx="228600" cy="228600"/>
          </a:xfrm>
          <a:prstGeom prst="ellipse">
            <a:avLst/>
          </a:prstGeom>
          <a:solidFill>
            <a:schemeClr val="tx1"/>
          </a:solidFill>
          <a:ln w="9525" algn="ctr">
            <a:solidFill>
              <a:schemeClr val="tx1"/>
            </a:solidFill>
            <a:round/>
            <a:headEnd/>
            <a:tailEnd/>
          </a:ln>
        </p:spPr>
        <p:txBody>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zh-CN" sz="2200" b="1" i="0" u="none" strike="noStrike" kern="1200" cap="none" spc="0" normalizeH="0" baseline="0" noProof="0">
              <a:ln>
                <a:noFill/>
              </a:ln>
              <a:solidFill>
                <a:srgbClr val="0000CC"/>
              </a:solidFill>
              <a:effectLst/>
              <a:uLnTx/>
              <a:uFillTx/>
              <a:latin typeface="Tahoma" pitchFamily="34" charset="0"/>
              <a:ea typeface="宋体" pitchFamily="2" charset="-122"/>
              <a:cs typeface="+mn-cs"/>
            </a:endParaRPr>
          </a:p>
        </p:txBody>
      </p:sp>
      <p:graphicFrame>
        <p:nvGraphicFramePr>
          <p:cNvPr id="40988" name="Object 2"/>
          <p:cNvGraphicFramePr>
            <a:graphicFrameLocks noChangeAspect="1"/>
          </p:cNvGraphicFramePr>
          <p:nvPr/>
        </p:nvGraphicFramePr>
        <p:xfrm>
          <a:off x="4111625" y="3849508"/>
          <a:ext cx="301625" cy="269875"/>
        </p:xfrm>
        <a:graphic>
          <a:graphicData uri="http://schemas.openxmlformats.org/presentationml/2006/ole">
            <mc:AlternateContent xmlns:mc="http://schemas.openxmlformats.org/markup-compatibility/2006">
              <mc:Choice xmlns:v="urn:schemas-microsoft-com:vml" Requires="v">
                <p:oleObj spid="_x0000_s263247" name="Equation" r:id="rId7" imgW="152268" imgH="152268" progId="Equation.3">
                  <p:embed/>
                </p:oleObj>
              </mc:Choice>
              <mc:Fallback>
                <p:oleObj name="Equation" r:id="rId7" imgW="152268" imgH="152268" progId="Equation.3">
                  <p:embed/>
                  <p:pic>
                    <p:nvPicPr>
                      <p:cNvPr id="40988"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11625" y="3849508"/>
                        <a:ext cx="301625" cy="269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0989" name="Oval 75"/>
          <p:cNvSpPr>
            <a:spLocks noChangeArrowheads="1"/>
          </p:cNvSpPr>
          <p:nvPr/>
        </p:nvSpPr>
        <p:spPr bwMode="auto">
          <a:xfrm>
            <a:off x="5030788" y="3698695"/>
            <a:ext cx="228600" cy="228600"/>
          </a:xfrm>
          <a:prstGeom prst="ellipse">
            <a:avLst/>
          </a:prstGeom>
          <a:solidFill>
            <a:srgbClr val="FF0000"/>
          </a:solidFill>
          <a:ln w="9525" algn="ctr">
            <a:solidFill>
              <a:srgbClr val="FF0000"/>
            </a:solidFill>
            <a:round/>
            <a:headEnd/>
            <a:tailEnd/>
          </a:ln>
        </p:spPr>
        <p:txBody>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zh-CN" sz="2200" b="1" i="0" u="none" strike="noStrike" kern="1200" cap="none" spc="0" normalizeH="0" baseline="0" noProof="0">
              <a:ln>
                <a:noFill/>
              </a:ln>
              <a:solidFill>
                <a:srgbClr val="0000CC"/>
              </a:solidFill>
              <a:effectLst/>
              <a:uLnTx/>
              <a:uFillTx/>
              <a:latin typeface="Tahoma" pitchFamily="34" charset="0"/>
              <a:ea typeface="宋体" pitchFamily="2" charset="-122"/>
              <a:cs typeface="+mn-cs"/>
            </a:endParaRPr>
          </a:p>
        </p:txBody>
      </p:sp>
      <p:sp>
        <p:nvSpPr>
          <p:cNvPr id="40990" name="Oval 76"/>
          <p:cNvSpPr>
            <a:spLocks noChangeArrowheads="1"/>
          </p:cNvSpPr>
          <p:nvPr/>
        </p:nvSpPr>
        <p:spPr bwMode="auto">
          <a:xfrm>
            <a:off x="5030788" y="3930470"/>
            <a:ext cx="228600" cy="228600"/>
          </a:xfrm>
          <a:prstGeom prst="ellipse">
            <a:avLst/>
          </a:prstGeom>
          <a:solidFill>
            <a:schemeClr val="tx1"/>
          </a:solidFill>
          <a:ln w="9525" algn="ctr">
            <a:solidFill>
              <a:schemeClr val="tx1"/>
            </a:solidFill>
            <a:round/>
            <a:headEnd/>
            <a:tailEnd/>
          </a:ln>
        </p:spPr>
        <p:txBody>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zh-CN" sz="2200" b="1" i="0" u="none" strike="noStrike" kern="1200" cap="none" spc="0" normalizeH="0" baseline="0" noProof="0">
              <a:ln>
                <a:noFill/>
              </a:ln>
              <a:solidFill>
                <a:srgbClr val="0000CC"/>
              </a:solidFill>
              <a:effectLst/>
              <a:uLnTx/>
              <a:uFillTx/>
              <a:latin typeface="Tahoma" pitchFamily="34" charset="0"/>
              <a:ea typeface="宋体" pitchFamily="2" charset="-122"/>
              <a:cs typeface="+mn-cs"/>
            </a:endParaRPr>
          </a:p>
        </p:txBody>
      </p:sp>
      <p:sp>
        <p:nvSpPr>
          <p:cNvPr id="40991" name="Oval 77"/>
          <p:cNvSpPr>
            <a:spLocks noChangeArrowheads="1"/>
          </p:cNvSpPr>
          <p:nvPr/>
        </p:nvSpPr>
        <p:spPr bwMode="auto">
          <a:xfrm>
            <a:off x="4564063" y="3927295"/>
            <a:ext cx="228600" cy="228600"/>
          </a:xfrm>
          <a:prstGeom prst="ellipse">
            <a:avLst/>
          </a:prstGeom>
          <a:solidFill>
            <a:srgbClr val="0000FF"/>
          </a:solidFill>
          <a:ln w="9525" algn="ctr">
            <a:solidFill>
              <a:srgbClr val="0000FF"/>
            </a:solidFill>
            <a:round/>
            <a:headEnd/>
            <a:tailEnd/>
          </a:ln>
        </p:spPr>
        <p:txBody>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zh-CN" sz="2200" b="1" i="0" u="none" strike="noStrike" kern="1200" cap="none" spc="0" normalizeH="0" baseline="0" noProof="0">
              <a:ln>
                <a:noFill/>
              </a:ln>
              <a:solidFill>
                <a:srgbClr val="0000CC"/>
              </a:solidFill>
              <a:effectLst/>
              <a:uLnTx/>
              <a:uFillTx/>
              <a:latin typeface="Tahoma" pitchFamily="34" charset="0"/>
              <a:ea typeface="宋体" pitchFamily="2" charset="-122"/>
              <a:cs typeface="+mn-cs"/>
            </a:endParaRPr>
          </a:p>
        </p:txBody>
      </p:sp>
      <p:cxnSp>
        <p:nvCxnSpPr>
          <p:cNvPr id="40992" name="Straight Connector 78"/>
          <p:cNvCxnSpPr>
            <a:cxnSpLocks noChangeShapeType="1"/>
          </p:cNvCxnSpPr>
          <p:nvPr/>
        </p:nvCxnSpPr>
        <p:spPr bwMode="auto">
          <a:xfrm>
            <a:off x="4418380" y="4159070"/>
            <a:ext cx="457200"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40993" name="Oval 79"/>
          <p:cNvSpPr>
            <a:spLocks noChangeArrowheads="1"/>
          </p:cNvSpPr>
          <p:nvPr/>
        </p:nvSpPr>
        <p:spPr bwMode="auto">
          <a:xfrm>
            <a:off x="4564063" y="3701870"/>
            <a:ext cx="228600" cy="228600"/>
          </a:xfrm>
          <a:prstGeom prst="ellipse">
            <a:avLst/>
          </a:prstGeom>
          <a:solidFill>
            <a:srgbClr val="00B050"/>
          </a:solidFill>
          <a:ln w="9525" algn="ctr">
            <a:solidFill>
              <a:srgbClr val="3366FF"/>
            </a:solidFill>
            <a:round/>
            <a:headEnd/>
            <a:tailEnd/>
          </a:ln>
        </p:spPr>
        <p:txBody>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zh-CN" sz="2200" b="1" i="0" u="none" strike="noStrike" kern="1200" cap="none" spc="0" normalizeH="0" baseline="0" noProof="0">
              <a:ln>
                <a:noFill/>
              </a:ln>
              <a:solidFill>
                <a:srgbClr val="0000CC"/>
              </a:solidFill>
              <a:effectLst/>
              <a:uLnTx/>
              <a:uFillTx/>
              <a:latin typeface="Tahoma" pitchFamily="34" charset="0"/>
              <a:ea typeface="宋体" pitchFamily="2" charset="-122"/>
              <a:cs typeface="+mn-cs"/>
            </a:endParaRPr>
          </a:p>
        </p:txBody>
      </p:sp>
      <p:graphicFrame>
        <p:nvGraphicFramePr>
          <p:cNvPr id="40994" name="Object 2"/>
          <p:cNvGraphicFramePr>
            <a:graphicFrameLocks noChangeAspect="1"/>
          </p:cNvGraphicFramePr>
          <p:nvPr/>
        </p:nvGraphicFramePr>
        <p:xfrm>
          <a:off x="5532438" y="3889195"/>
          <a:ext cx="301625" cy="269875"/>
        </p:xfrm>
        <a:graphic>
          <a:graphicData uri="http://schemas.openxmlformats.org/presentationml/2006/ole">
            <mc:AlternateContent xmlns:mc="http://schemas.openxmlformats.org/markup-compatibility/2006">
              <mc:Choice xmlns:v="urn:schemas-microsoft-com:vml" Requires="v">
                <p:oleObj spid="_x0000_s263248" name="Equation" r:id="rId8" imgW="152268" imgH="152268" progId="Equation.3">
                  <p:embed/>
                </p:oleObj>
              </mc:Choice>
              <mc:Fallback>
                <p:oleObj name="Equation" r:id="rId8" imgW="152268" imgH="152268" progId="Equation.3">
                  <p:embed/>
                  <p:pic>
                    <p:nvPicPr>
                      <p:cNvPr id="40994"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32438" y="3889195"/>
                        <a:ext cx="301625" cy="269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cxnSp>
        <p:nvCxnSpPr>
          <p:cNvPr id="40995" name="Straight Connector 80"/>
          <p:cNvCxnSpPr>
            <a:cxnSpLocks noChangeShapeType="1"/>
          </p:cNvCxnSpPr>
          <p:nvPr/>
        </p:nvCxnSpPr>
        <p:spPr bwMode="auto">
          <a:xfrm>
            <a:off x="5800960" y="4159070"/>
            <a:ext cx="457200"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40996" name="Oval 81"/>
          <p:cNvSpPr>
            <a:spLocks noChangeArrowheads="1"/>
          </p:cNvSpPr>
          <p:nvPr/>
        </p:nvSpPr>
        <p:spPr bwMode="auto">
          <a:xfrm>
            <a:off x="5984875" y="3930470"/>
            <a:ext cx="228600" cy="228600"/>
          </a:xfrm>
          <a:prstGeom prst="ellipse">
            <a:avLst/>
          </a:prstGeom>
          <a:solidFill>
            <a:schemeClr val="tx1"/>
          </a:solidFill>
          <a:ln w="9525" algn="ctr">
            <a:solidFill>
              <a:schemeClr val="tx1"/>
            </a:solidFill>
            <a:round/>
            <a:headEnd/>
            <a:tailEnd/>
          </a:ln>
        </p:spPr>
        <p:txBody>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zh-CN" sz="2200" b="1" i="0" u="none" strike="noStrike" kern="1200" cap="none" spc="0" normalizeH="0" baseline="0" noProof="0">
              <a:ln>
                <a:noFill/>
              </a:ln>
              <a:solidFill>
                <a:srgbClr val="0000CC"/>
              </a:solidFill>
              <a:effectLst/>
              <a:uLnTx/>
              <a:uFillTx/>
              <a:latin typeface="Tahoma" pitchFamily="34" charset="0"/>
              <a:ea typeface="宋体" pitchFamily="2" charset="-122"/>
              <a:cs typeface="+mn-cs"/>
            </a:endParaRPr>
          </a:p>
        </p:txBody>
      </p:sp>
      <p:sp>
        <p:nvSpPr>
          <p:cNvPr id="40997" name="Oval 82"/>
          <p:cNvSpPr>
            <a:spLocks noChangeArrowheads="1"/>
          </p:cNvSpPr>
          <p:nvPr/>
        </p:nvSpPr>
        <p:spPr bwMode="auto">
          <a:xfrm>
            <a:off x="5984875" y="3701870"/>
            <a:ext cx="228600" cy="228600"/>
          </a:xfrm>
          <a:prstGeom prst="ellipse">
            <a:avLst/>
          </a:prstGeom>
          <a:solidFill>
            <a:srgbClr val="00B050"/>
          </a:solidFill>
          <a:ln w="9525" algn="ctr">
            <a:solidFill>
              <a:srgbClr val="3366FF"/>
            </a:solidFill>
            <a:round/>
            <a:headEnd/>
            <a:tailEnd/>
          </a:ln>
        </p:spPr>
        <p:txBody>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zh-CN" sz="2200" b="1" i="0" u="none" strike="noStrike" kern="1200" cap="none" spc="0" normalizeH="0" baseline="0" noProof="0">
              <a:ln>
                <a:noFill/>
              </a:ln>
              <a:solidFill>
                <a:srgbClr val="0000CC"/>
              </a:solidFill>
              <a:effectLst/>
              <a:uLnTx/>
              <a:uFillTx/>
              <a:latin typeface="Tahoma" pitchFamily="34" charset="0"/>
              <a:ea typeface="宋体" pitchFamily="2" charset="-122"/>
              <a:cs typeface="+mn-cs"/>
            </a:endParaRPr>
          </a:p>
        </p:txBody>
      </p:sp>
      <p:cxnSp>
        <p:nvCxnSpPr>
          <p:cNvPr id="40998" name="Straight Connector 83"/>
          <p:cNvCxnSpPr>
            <a:cxnSpLocks noChangeShapeType="1"/>
          </p:cNvCxnSpPr>
          <p:nvPr/>
        </p:nvCxnSpPr>
        <p:spPr bwMode="auto">
          <a:xfrm>
            <a:off x="6419100" y="4159070"/>
            <a:ext cx="457200"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40999" name="Oval 84"/>
          <p:cNvSpPr>
            <a:spLocks noChangeArrowheads="1"/>
          </p:cNvSpPr>
          <p:nvPr/>
        </p:nvSpPr>
        <p:spPr bwMode="auto">
          <a:xfrm>
            <a:off x="6488113" y="3698695"/>
            <a:ext cx="228600" cy="228600"/>
          </a:xfrm>
          <a:prstGeom prst="ellipse">
            <a:avLst/>
          </a:prstGeom>
          <a:solidFill>
            <a:srgbClr val="FF0000"/>
          </a:solidFill>
          <a:ln w="9525" algn="ctr">
            <a:solidFill>
              <a:srgbClr val="FF0000"/>
            </a:solidFill>
            <a:round/>
            <a:headEnd/>
            <a:tailEnd/>
          </a:ln>
        </p:spPr>
        <p:txBody>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zh-CN" sz="2200" b="1" i="0" u="none" strike="noStrike" kern="1200" cap="none" spc="0" normalizeH="0" baseline="0" noProof="0">
              <a:ln>
                <a:noFill/>
              </a:ln>
              <a:solidFill>
                <a:srgbClr val="0000CC"/>
              </a:solidFill>
              <a:effectLst/>
              <a:uLnTx/>
              <a:uFillTx/>
              <a:latin typeface="Tahoma" pitchFamily="34" charset="0"/>
              <a:ea typeface="宋体" pitchFamily="2" charset="-122"/>
              <a:cs typeface="+mn-cs"/>
            </a:endParaRPr>
          </a:p>
        </p:txBody>
      </p:sp>
      <p:sp>
        <p:nvSpPr>
          <p:cNvPr id="41000" name="Oval 85"/>
          <p:cNvSpPr>
            <a:spLocks noChangeArrowheads="1"/>
          </p:cNvSpPr>
          <p:nvPr/>
        </p:nvSpPr>
        <p:spPr bwMode="auto">
          <a:xfrm>
            <a:off x="6488113" y="3930470"/>
            <a:ext cx="228600" cy="228600"/>
          </a:xfrm>
          <a:prstGeom prst="ellipse">
            <a:avLst/>
          </a:prstGeom>
          <a:solidFill>
            <a:srgbClr val="0000FF"/>
          </a:solidFill>
          <a:ln w="9525" algn="ctr">
            <a:solidFill>
              <a:srgbClr val="0000FF"/>
            </a:solidFill>
            <a:round/>
            <a:headEnd/>
            <a:tailEnd/>
          </a:ln>
        </p:spPr>
        <p:txBody>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zh-CN" sz="2200" b="1" i="0" u="none" strike="noStrike" kern="1200" cap="none" spc="0" normalizeH="0" baseline="0" noProof="0">
              <a:ln>
                <a:noFill/>
              </a:ln>
              <a:solidFill>
                <a:srgbClr val="0000CC"/>
              </a:solidFill>
              <a:effectLst/>
              <a:uLnTx/>
              <a:uFillTx/>
              <a:latin typeface="Tahoma" pitchFamily="34" charset="0"/>
              <a:ea typeface="宋体" pitchFamily="2" charset="-122"/>
              <a:cs typeface="+mn-cs"/>
            </a:endParaRPr>
          </a:p>
        </p:txBody>
      </p:sp>
      <p:cxnSp>
        <p:nvCxnSpPr>
          <p:cNvPr id="41001" name="Straight Connector 86"/>
          <p:cNvCxnSpPr>
            <a:cxnSpLocks noChangeShapeType="1"/>
          </p:cNvCxnSpPr>
          <p:nvPr/>
        </p:nvCxnSpPr>
        <p:spPr bwMode="auto">
          <a:xfrm>
            <a:off x="2997395" y="4159070"/>
            <a:ext cx="457200"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41002" name="Straight Connector 87"/>
          <p:cNvCxnSpPr>
            <a:cxnSpLocks noChangeShapeType="1"/>
          </p:cNvCxnSpPr>
          <p:nvPr/>
        </p:nvCxnSpPr>
        <p:spPr bwMode="auto">
          <a:xfrm>
            <a:off x="4998115" y="4159070"/>
            <a:ext cx="457200"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41004" name="Text Box 26"/>
          <p:cNvSpPr txBox="1">
            <a:spLocks noChangeArrowheads="1"/>
          </p:cNvSpPr>
          <p:nvPr/>
        </p:nvSpPr>
        <p:spPr bwMode="auto">
          <a:xfrm>
            <a:off x="7266832" y="3236826"/>
            <a:ext cx="1357212"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CN" sz="2200" b="0" i="0" u="none" strike="noStrike" kern="1200" cap="none" spc="0" normalizeH="0" baseline="0" noProof="0" dirty="0">
                <a:ln>
                  <a:noFill/>
                </a:ln>
                <a:solidFill>
                  <a:srgbClr val="0000CC"/>
                </a:solidFill>
                <a:effectLst/>
                <a:uLnTx/>
                <a:uFillTx/>
                <a:latin typeface="Tahoma" pitchFamily="34" charset="0"/>
                <a:ea typeface="宋体" pitchFamily="2" charset="-122"/>
                <a:cs typeface="+mn-cs"/>
              </a:rPr>
              <a:t>SU(</a:t>
            </a:r>
            <a:r>
              <a:rPr kumimoji="0" lang="en-US" altLang="zh-CN" sz="2200" b="0" i="1" u="none" strike="noStrike" kern="1200" cap="none" spc="0" normalizeH="0" baseline="0" noProof="0" dirty="0">
                <a:ln>
                  <a:noFill/>
                </a:ln>
                <a:solidFill>
                  <a:srgbClr val="0000CC"/>
                </a:solidFill>
                <a:effectLst/>
                <a:uLnTx/>
                <a:uFillTx/>
                <a:latin typeface="Tahoma" pitchFamily="34" charset="0"/>
                <a:ea typeface="宋体" pitchFamily="2" charset="-122"/>
                <a:cs typeface="+mn-cs"/>
              </a:rPr>
              <a:t>2N</a:t>
            </a:r>
            <a:r>
              <a:rPr kumimoji="0" lang="en-US" altLang="zh-CN" sz="2200" b="0" i="0" u="none" strike="noStrike" kern="1200" cap="none" spc="0" normalizeH="0" baseline="0" noProof="0" dirty="0">
                <a:ln>
                  <a:noFill/>
                </a:ln>
                <a:solidFill>
                  <a:srgbClr val="0000CC"/>
                </a:solidFill>
                <a:effectLst/>
                <a:uLnTx/>
                <a:uFillTx/>
                <a:latin typeface="Tahoma" pitchFamily="34" charset="0"/>
                <a:ea typeface="宋体" pitchFamily="2" charset="-122"/>
                <a:cs typeface="+mn-cs"/>
              </a:rPr>
              <a:t>) singlet </a:t>
            </a:r>
          </a:p>
        </p:txBody>
      </p:sp>
      <p:sp>
        <p:nvSpPr>
          <p:cNvPr id="41005" name="Text Box 26"/>
          <p:cNvSpPr txBox="1">
            <a:spLocks noChangeArrowheads="1"/>
          </p:cNvSpPr>
          <p:nvPr/>
        </p:nvSpPr>
        <p:spPr bwMode="auto">
          <a:xfrm>
            <a:off x="501070" y="4764743"/>
            <a:ext cx="8067191"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Char char="•"/>
              <a:tabLst/>
              <a:defRPr/>
            </a:pPr>
            <a:r>
              <a:rPr kumimoji="0" lang="en-US" altLang="zh-CN" sz="2200" b="0" i="0" u="none" strike="noStrike" kern="1200" cap="none" spc="0" normalizeH="0" baseline="0" noProof="0" dirty="0">
                <a:ln>
                  <a:noFill/>
                </a:ln>
                <a:solidFill>
                  <a:srgbClr val="0000CC"/>
                </a:solidFill>
                <a:effectLst/>
                <a:uLnTx/>
                <a:uFillTx/>
                <a:latin typeface="Tahoma" pitchFamily="34" charset="0"/>
                <a:ea typeface="宋体" pitchFamily="2" charset="-122"/>
                <a:cs typeface="+mn-cs"/>
              </a:rPr>
              <a:t> Dimer state consists of         resonating configurations.</a:t>
            </a:r>
          </a:p>
        </p:txBody>
      </p:sp>
      <p:cxnSp>
        <p:nvCxnSpPr>
          <p:cNvPr id="41006" name="Straight Connector 115"/>
          <p:cNvCxnSpPr>
            <a:cxnSpLocks noChangeShapeType="1"/>
          </p:cNvCxnSpPr>
          <p:nvPr/>
        </p:nvCxnSpPr>
        <p:spPr bwMode="auto">
          <a:xfrm>
            <a:off x="4111140" y="2511252"/>
            <a:ext cx="457200"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41007" name="Oval 116"/>
          <p:cNvSpPr>
            <a:spLocks noChangeArrowheads="1"/>
          </p:cNvSpPr>
          <p:nvPr/>
        </p:nvSpPr>
        <p:spPr bwMode="auto">
          <a:xfrm>
            <a:off x="4298950" y="2052465"/>
            <a:ext cx="228600" cy="228600"/>
          </a:xfrm>
          <a:prstGeom prst="ellipse">
            <a:avLst/>
          </a:prstGeom>
          <a:solidFill>
            <a:srgbClr val="FF0000"/>
          </a:solidFill>
          <a:ln w="9525" algn="ctr">
            <a:solidFill>
              <a:srgbClr val="FF0000"/>
            </a:solidFill>
            <a:round/>
            <a:headEnd/>
            <a:tailEnd/>
          </a:ln>
        </p:spPr>
        <p:txBody>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zh-CN" sz="2200" b="1" i="0" u="none" strike="noStrike" kern="1200" cap="none" spc="0" normalizeH="0" baseline="0" noProof="0">
              <a:ln>
                <a:noFill/>
              </a:ln>
              <a:solidFill>
                <a:srgbClr val="0000CC"/>
              </a:solidFill>
              <a:effectLst/>
              <a:uLnTx/>
              <a:uFillTx/>
              <a:latin typeface="Tahoma" pitchFamily="34" charset="0"/>
              <a:ea typeface="宋体" pitchFamily="2" charset="-122"/>
              <a:cs typeface="+mn-cs"/>
            </a:endParaRPr>
          </a:p>
        </p:txBody>
      </p:sp>
      <p:sp>
        <p:nvSpPr>
          <p:cNvPr id="41008" name="Oval 117"/>
          <p:cNvSpPr>
            <a:spLocks noChangeArrowheads="1"/>
          </p:cNvSpPr>
          <p:nvPr/>
        </p:nvSpPr>
        <p:spPr bwMode="auto">
          <a:xfrm>
            <a:off x="4760913" y="2281065"/>
            <a:ext cx="228600" cy="228600"/>
          </a:xfrm>
          <a:prstGeom prst="ellipse">
            <a:avLst/>
          </a:prstGeom>
          <a:solidFill>
            <a:srgbClr val="0000FF"/>
          </a:solidFill>
          <a:ln w="9525" algn="ctr">
            <a:solidFill>
              <a:srgbClr val="0000FF"/>
            </a:solidFill>
            <a:round/>
            <a:headEnd/>
            <a:tailEnd/>
          </a:ln>
        </p:spPr>
        <p:txBody>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zh-CN" sz="2200" b="1" i="0" u="none" strike="noStrike" kern="1200" cap="none" spc="0" normalizeH="0" baseline="0" noProof="0">
              <a:ln>
                <a:noFill/>
              </a:ln>
              <a:solidFill>
                <a:srgbClr val="0000CC"/>
              </a:solidFill>
              <a:effectLst/>
              <a:uLnTx/>
              <a:uFillTx/>
              <a:latin typeface="Tahoma" pitchFamily="34" charset="0"/>
              <a:ea typeface="宋体" pitchFamily="2" charset="-122"/>
              <a:cs typeface="+mn-cs"/>
            </a:endParaRPr>
          </a:p>
        </p:txBody>
      </p:sp>
      <p:cxnSp>
        <p:nvCxnSpPr>
          <p:cNvPr id="41009" name="Straight Connector 118"/>
          <p:cNvCxnSpPr>
            <a:cxnSpLocks noChangeShapeType="1"/>
          </p:cNvCxnSpPr>
          <p:nvPr/>
        </p:nvCxnSpPr>
        <p:spPr bwMode="auto">
          <a:xfrm>
            <a:off x="4725620" y="2511252"/>
            <a:ext cx="457200"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41010" name="Oval 119"/>
          <p:cNvSpPr>
            <a:spLocks noChangeArrowheads="1"/>
          </p:cNvSpPr>
          <p:nvPr/>
        </p:nvSpPr>
        <p:spPr bwMode="auto">
          <a:xfrm>
            <a:off x="4762500" y="2052465"/>
            <a:ext cx="228600" cy="228600"/>
          </a:xfrm>
          <a:prstGeom prst="ellipse">
            <a:avLst/>
          </a:prstGeom>
          <a:solidFill>
            <a:schemeClr val="tx1"/>
          </a:solidFill>
          <a:ln w="9525" algn="ctr">
            <a:solidFill>
              <a:schemeClr val="tx1"/>
            </a:solidFill>
            <a:round/>
            <a:headEnd/>
            <a:tailEnd/>
          </a:ln>
        </p:spPr>
        <p:txBody>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zh-CN" sz="2200" b="1" i="0" u="none" strike="noStrike" kern="1200" cap="none" spc="0" normalizeH="0" baseline="0" noProof="0">
              <a:ln>
                <a:noFill/>
              </a:ln>
              <a:solidFill>
                <a:srgbClr val="0000CC"/>
              </a:solidFill>
              <a:effectLst/>
              <a:uLnTx/>
              <a:uFillTx/>
              <a:latin typeface="Tahoma" pitchFamily="34" charset="0"/>
              <a:ea typeface="宋体" pitchFamily="2" charset="-122"/>
              <a:cs typeface="+mn-cs"/>
            </a:endParaRPr>
          </a:p>
        </p:txBody>
      </p:sp>
      <p:sp>
        <p:nvSpPr>
          <p:cNvPr id="41011" name="Oval 120"/>
          <p:cNvSpPr>
            <a:spLocks noChangeArrowheads="1"/>
          </p:cNvSpPr>
          <p:nvPr/>
        </p:nvSpPr>
        <p:spPr bwMode="auto">
          <a:xfrm>
            <a:off x="4298950" y="2282652"/>
            <a:ext cx="228600" cy="228600"/>
          </a:xfrm>
          <a:prstGeom prst="ellipse">
            <a:avLst/>
          </a:prstGeom>
          <a:solidFill>
            <a:srgbClr val="00B050"/>
          </a:solidFill>
          <a:ln w="9525" algn="ctr">
            <a:solidFill>
              <a:srgbClr val="3366FF"/>
            </a:solidFill>
            <a:round/>
            <a:headEnd/>
            <a:tailEnd/>
          </a:ln>
        </p:spPr>
        <p:txBody>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zh-CN" sz="2200" b="1" i="0" u="none" strike="noStrike" kern="1200" cap="none" spc="0" normalizeH="0" baseline="0" noProof="0">
              <a:ln>
                <a:noFill/>
              </a:ln>
              <a:solidFill>
                <a:srgbClr val="0000CC"/>
              </a:solidFill>
              <a:effectLst/>
              <a:uLnTx/>
              <a:uFillTx/>
              <a:latin typeface="Tahoma" pitchFamily="34" charset="0"/>
              <a:ea typeface="宋体" pitchFamily="2" charset="-122"/>
              <a:cs typeface="+mn-cs"/>
            </a:endParaRPr>
          </a:p>
        </p:txBody>
      </p:sp>
      <p:sp>
        <p:nvSpPr>
          <p:cNvPr id="41012" name="Text Box 26"/>
          <p:cNvSpPr txBox="1">
            <a:spLocks noChangeArrowheads="1"/>
          </p:cNvSpPr>
          <p:nvPr/>
        </p:nvSpPr>
        <p:spPr bwMode="auto">
          <a:xfrm>
            <a:off x="6991350" y="2041352"/>
            <a:ext cx="1690688"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CN" sz="2200" b="0" i="0" u="none" strike="noStrike" kern="1200" cap="none" spc="0" normalizeH="0" baseline="0" noProof="0" dirty="0">
                <a:ln>
                  <a:noFill/>
                </a:ln>
                <a:solidFill>
                  <a:srgbClr val="0000CC"/>
                </a:solidFill>
                <a:effectLst/>
                <a:uLnTx/>
                <a:uFillTx/>
                <a:latin typeface="Tahoma" pitchFamily="34" charset="0"/>
                <a:ea typeface="宋体" pitchFamily="2" charset="-122"/>
                <a:cs typeface="+mn-cs"/>
              </a:rPr>
              <a:t>classic-Neel</a:t>
            </a:r>
          </a:p>
        </p:txBody>
      </p:sp>
      <p:sp>
        <p:nvSpPr>
          <p:cNvPr id="123" name="Slide Number Placeholder 5"/>
          <p:cNvSpPr>
            <a:spLocks noGrp="1"/>
          </p:cNvSpPr>
          <p:nvPr>
            <p:ph type="sldNum" sz="quarter" idx="12"/>
          </p:nvPr>
        </p:nvSpPr>
        <p:spPr>
          <a:xfrm>
            <a:off x="6781800" y="6305550"/>
            <a:ext cx="2133600" cy="476250"/>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6701370-9221-423A-AA6A-2D5D16D9C7A3}" type="slidenum">
              <a:rPr kumimoji="0" lang="en-US" altLang="zh-CN" sz="1400" b="0" i="0" u="none" strike="noStrike" kern="1200" cap="none" spc="0" normalizeH="0" baseline="0" noProof="0" smtClean="0">
                <a:ln>
                  <a:noFill/>
                </a:ln>
                <a:solidFill>
                  <a:srgbClr val="000000"/>
                </a:solidFill>
                <a:effectLst/>
                <a:uLnTx/>
                <a:uFillTx/>
                <a:latin typeface="Arial"/>
                <a:ea typeface="宋体"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altLang="zh-CN" sz="1400" b="0" i="0" u="none" strike="noStrike" kern="1200" cap="none" spc="0" normalizeH="0" baseline="0" noProof="0" dirty="0">
              <a:ln>
                <a:noFill/>
              </a:ln>
              <a:solidFill>
                <a:srgbClr val="000000"/>
              </a:solidFill>
              <a:effectLst/>
              <a:uLnTx/>
              <a:uFillTx/>
              <a:latin typeface="Arial"/>
              <a:ea typeface="宋体" pitchFamily="2" charset="-122"/>
              <a:cs typeface="+mn-cs"/>
            </a:endParaRPr>
          </a:p>
        </p:txBody>
      </p:sp>
      <p:sp>
        <p:nvSpPr>
          <p:cNvPr id="41015" name="Rectangle 123"/>
          <p:cNvSpPr>
            <a:spLocks noChangeArrowheads="1"/>
          </p:cNvSpPr>
          <p:nvPr/>
        </p:nvSpPr>
        <p:spPr bwMode="auto">
          <a:xfrm>
            <a:off x="462550" y="1193800"/>
            <a:ext cx="71818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Char char="•"/>
              <a:tabLst/>
              <a:defRPr/>
            </a:pPr>
            <a:r>
              <a:rPr kumimoji="0" lang="en-US" altLang="zh-CN" sz="2200" b="0" i="0" u="none" strike="noStrike" kern="1200" cap="none" spc="0" normalizeH="0" baseline="0" noProof="0" dirty="0">
                <a:ln>
                  <a:noFill/>
                </a:ln>
                <a:solidFill>
                  <a:srgbClr val="0000CC"/>
                </a:solidFill>
                <a:effectLst/>
                <a:uLnTx/>
                <a:uFillTx/>
                <a:latin typeface="Tahoma" pitchFamily="34" charset="0"/>
                <a:ea typeface="宋体" pitchFamily="2" charset="-122"/>
                <a:cs typeface="+mn-cs"/>
              </a:rPr>
              <a:t> Neel state unfavorable as N increases. </a:t>
            </a:r>
          </a:p>
        </p:txBody>
      </p:sp>
      <p:graphicFrame>
        <p:nvGraphicFramePr>
          <p:cNvPr id="41016" name="Object 2"/>
          <p:cNvGraphicFramePr>
            <a:graphicFrameLocks noChangeAspect="1"/>
          </p:cNvGraphicFramePr>
          <p:nvPr/>
        </p:nvGraphicFramePr>
        <p:xfrm>
          <a:off x="3735549" y="4764743"/>
          <a:ext cx="511175" cy="533400"/>
        </p:xfrm>
        <a:graphic>
          <a:graphicData uri="http://schemas.openxmlformats.org/presentationml/2006/ole">
            <mc:AlternateContent xmlns:mc="http://schemas.openxmlformats.org/markup-compatibility/2006">
              <mc:Choice xmlns:v="urn:schemas-microsoft-com:vml" Requires="v">
                <p:oleObj spid="_x0000_s263249" name="Equation" r:id="rId9" imgW="304668" imgH="241195" progId="Equation.3">
                  <p:embed/>
                </p:oleObj>
              </mc:Choice>
              <mc:Fallback>
                <p:oleObj name="Equation" r:id="rId9" imgW="304668" imgH="241195" progId="Equation.3">
                  <p:embed/>
                  <p:pic>
                    <p:nvPicPr>
                      <p:cNvPr id="41016" name="Object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735549" y="4764743"/>
                        <a:ext cx="511175"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mc:AlternateContent xmlns:mc="http://schemas.openxmlformats.org/markup-compatibility/2006" xmlns:a14="http://schemas.microsoft.com/office/drawing/2010/main">
        <mc:Choice Requires="a14">
          <p:sp>
            <p:nvSpPr>
              <p:cNvPr id="41017" name="Rectangle 124"/>
              <p:cNvSpPr>
                <a:spLocks noChangeArrowheads="1"/>
              </p:cNvSpPr>
              <p:nvPr/>
            </p:nvSpPr>
            <p:spPr bwMode="auto">
              <a:xfrm>
                <a:off x="501070" y="5618085"/>
                <a:ext cx="7949835" cy="76944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Char char="•"/>
                  <a:tabLst/>
                  <a:defRPr/>
                </a:pPr>
                <a:r>
                  <a:rPr kumimoji="0" lang="en-US" altLang="zh-CN" sz="2200" b="0" i="0" u="none" strike="noStrike" kern="1200" cap="none" spc="0" normalizeH="0" baseline="0" noProof="0" dirty="0">
                    <a:ln>
                      <a:noFill/>
                    </a:ln>
                    <a:solidFill>
                      <a:srgbClr val="0000CC"/>
                    </a:solidFill>
                    <a:effectLst/>
                    <a:uLnTx/>
                    <a:uFillTx/>
                    <a:latin typeface="Tahoma" pitchFamily="34" charset="0"/>
                    <a:ea typeface="宋体" pitchFamily="2" charset="-122"/>
                    <a:cs typeface="+mn-cs"/>
                  </a:rPr>
                  <a:t> As </a:t>
                </a:r>
                <a14:m>
                  <m:oMath xmlns:m="http://schemas.openxmlformats.org/officeDocument/2006/math">
                    <m:sSup>
                      <m:sSupPr>
                        <m:ctrlPr>
                          <a:rPr kumimoji="0" lang="en-US" altLang="zh-CN" sz="2200" b="0" i="1" u="none" strike="noStrike" kern="1200" cap="none" spc="0" normalizeH="0" baseline="0" noProof="0" smtClean="0">
                            <a:ln>
                              <a:noFill/>
                            </a:ln>
                            <a:solidFill>
                              <a:srgbClr val="0000CC"/>
                            </a:solidFill>
                            <a:effectLst/>
                            <a:uLnTx/>
                            <a:uFillTx/>
                            <a:latin typeface="Cambria Math" panose="02040503050406030204" pitchFamily="18" charset="0"/>
                            <a:ea typeface="宋体" pitchFamily="2" charset="-122"/>
                            <a:cs typeface="+mn-cs"/>
                          </a:rPr>
                        </m:ctrlPr>
                      </m:sSupPr>
                      <m:e>
                        <m:r>
                          <a:rPr kumimoji="0" lang="en-US" altLang="zh-CN" sz="2200" b="0" i="1" u="none" strike="noStrike" kern="1200" cap="none" spc="0" normalizeH="0" baseline="0" noProof="0" smtClean="0">
                            <a:ln>
                              <a:noFill/>
                            </a:ln>
                            <a:solidFill>
                              <a:srgbClr val="0000CC"/>
                            </a:solidFill>
                            <a:effectLst/>
                            <a:uLnTx/>
                            <a:uFillTx/>
                            <a:latin typeface="Cambria Math" panose="02040503050406030204" pitchFamily="18" charset="0"/>
                            <a:ea typeface="宋体" pitchFamily="2" charset="-122"/>
                            <a:cs typeface="+mn-cs"/>
                          </a:rPr>
                          <m:t>𝑁</m:t>
                        </m:r>
                        <m:r>
                          <a:rPr kumimoji="0" lang="en-US" altLang="zh-CN" sz="2200" b="0" i="1" u="none" strike="noStrike" kern="1200" cap="none" spc="0" normalizeH="0" baseline="0" noProof="0" smtClean="0">
                            <a:ln>
                              <a:noFill/>
                            </a:ln>
                            <a:solidFill>
                              <a:srgbClr val="0000CC"/>
                            </a:solidFill>
                            <a:effectLst/>
                            <a:uLnTx/>
                            <a:uFillTx/>
                            <a:latin typeface="Cambria Math" panose="02040503050406030204" pitchFamily="18" charset="0"/>
                            <a:ea typeface="宋体" pitchFamily="2" charset="-122"/>
                            <a:cs typeface="+mn-cs"/>
                          </a:rPr>
                          <m:t>&gt;</m:t>
                        </m:r>
                        <m:r>
                          <a:rPr kumimoji="0" lang="en-US" altLang="zh-CN" sz="2200" b="0" i="1" u="none" strike="noStrike" kern="1200" cap="none" spc="0" normalizeH="0" baseline="0" noProof="0" smtClean="0">
                            <a:ln>
                              <a:noFill/>
                            </a:ln>
                            <a:solidFill>
                              <a:srgbClr val="0000CC"/>
                            </a:solidFill>
                            <a:effectLst/>
                            <a:uLnTx/>
                            <a:uFillTx/>
                            <a:latin typeface="Cambria Math" panose="02040503050406030204" pitchFamily="18" charset="0"/>
                            <a:ea typeface="宋体" pitchFamily="2" charset="-122"/>
                            <a:cs typeface="+mn-cs"/>
                          </a:rPr>
                          <m:t>𝑧</m:t>
                        </m:r>
                      </m:e>
                      <m:sup>
                        <m:r>
                          <a:rPr kumimoji="0" lang="en-US" altLang="zh-CN" sz="2200" b="0" i="1" u="none" strike="noStrike" kern="1200" cap="none" spc="0" normalizeH="0" baseline="0" noProof="0" smtClean="0">
                            <a:ln>
                              <a:noFill/>
                            </a:ln>
                            <a:solidFill>
                              <a:srgbClr val="0000CC"/>
                            </a:solidFill>
                            <a:effectLst/>
                            <a:uLnTx/>
                            <a:uFillTx/>
                            <a:latin typeface="Cambria Math" panose="02040503050406030204" pitchFamily="18" charset="0"/>
                            <a:ea typeface="宋体" pitchFamily="2" charset="-122"/>
                            <a:cs typeface="+mn-cs"/>
                          </a:rPr>
                          <m:t> </m:t>
                        </m:r>
                      </m:sup>
                    </m:sSup>
                  </m:oMath>
                </a14:m>
                <a:r>
                  <a:rPr kumimoji="0" lang="en-US" altLang="zh-CN" sz="2200" b="0" i="0" u="none" strike="noStrike" kern="1200" cap="none" spc="0" normalizeH="0" baseline="0" noProof="0" dirty="0">
                    <a:ln>
                      <a:noFill/>
                    </a:ln>
                    <a:solidFill>
                      <a:srgbClr val="0000CC"/>
                    </a:solidFill>
                    <a:effectLst/>
                    <a:uLnTx/>
                    <a:uFillTx/>
                    <a:latin typeface="Tahoma" pitchFamily="34" charset="0"/>
                    <a:ea typeface="宋体" pitchFamily="2" charset="-122"/>
                    <a:cs typeface="+mn-cs"/>
                  </a:rPr>
                  <a:t> (coordination number), valence bond dimerization favorable (</a:t>
                </a:r>
                <a:r>
                  <a:rPr kumimoji="0" lang="en-US" altLang="zh-CN" sz="2200" b="0" i="0" u="none" strike="noStrike" kern="1200" cap="none" spc="0" normalizeH="0" baseline="0" noProof="0" dirty="0" err="1">
                    <a:ln>
                      <a:noFill/>
                    </a:ln>
                    <a:solidFill>
                      <a:srgbClr val="0000CC"/>
                    </a:solidFill>
                    <a:effectLst/>
                    <a:uLnTx/>
                    <a:uFillTx/>
                    <a:latin typeface="Tahoma" pitchFamily="34" charset="0"/>
                    <a:ea typeface="宋体" pitchFamily="2" charset="-122"/>
                    <a:cs typeface="+mn-cs"/>
                  </a:rPr>
                  <a:t>Sachdev</a:t>
                </a:r>
                <a:r>
                  <a:rPr kumimoji="0" lang="en-US" altLang="zh-CN" sz="2200" b="0" i="0" u="none" strike="noStrike" kern="1200" cap="none" spc="0" normalizeH="0" baseline="0" noProof="0" dirty="0">
                    <a:ln>
                      <a:noFill/>
                    </a:ln>
                    <a:solidFill>
                      <a:srgbClr val="0000CC"/>
                    </a:solidFill>
                    <a:effectLst/>
                    <a:uLnTx/>
                    <a:uFillTx/>
                    <a:latin typeface="Tahoma" pitchFamily="34" charset="0"/>
                    <a:ea typeface="宋体" pitchFamily="2" charset="-122"/>
                    <a:cs typeface="+mn-cs"/>
                  </a:rPr>
                  <a:t> + Read).</a:t>
                </a:r>
              </a:p>
            </p:txBody>
          </p:sp>
        </mc:Choice>
        <mc:Fallback xmlns="">
          <p:sp>
            <p:nvSpPr>
              <p:cNvPr id="41017" name="Rectangle 124"/>
              <p:cNvSpPr>
                <a:spLocks noRot="1" noChangeAspect="1" noMove="1" noResize="1" noEditPoints="1" noAdjustHandles="1" noChangeArrowheads="1" noChangeShapeType="1" noTextEdit="1"/>
              </p:cNvSpPr>
              <p:nvPr/>
            </p:nvSpPr>
            <p:spPr bwMode="auto">
              <a:xfrm>
                <a:off x="501070" y="5618085"/>
                <a:ext cx="7949835" cy="769441"/>
              </a:xfrm>
              <a:prstGeom prst="rect">
                <a:avLst/>
              </a:prstGeom>
              <a:blipFill rotWithShape="0">
                <a:blip r:embed="rId11"/>
                <a:stretch>
                  <a:fillRect l="-997" t="-6349" r="-153" b="-15873"/>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8" name="Text Box 26"/>
              <p:cNvSpPr txBox="1">
                <a:spLocks noChangeArrowheads="1"/>
              </p:cNvSpPr>
              <p:nvPr/>
            </p:nvSpPr>
            <p:spPr bwMode="auto">
              <a:xfrm>
                <a:off x="271965" y="1918981"/>
                <a:ext cx="2785058" cy="70788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14:m>
                  <m:oMathPara xmlns:m="http://schemas.openxmlformats.org/officeDocument/2006/math">
                    <m:oMathParaPr>
                      <m:jc m:val="centerGroup"/>
                    </m:oMathParaPr>
                    <m:oMath xmlns:m="http://schemas.openxmlformats.org/officeDocument/2006/math">
                      <m:sSup>
                        <m:sSupPr>
                          <m:ctrlPr>
                            <a:rPr kumimoji="0" lang="en-US" altLang="zh-CN" sz="2000" b="0" i="1" u="none" strike="noStrike" kern="1200" cap="none" spc="0" normalizeH="0" baseline="0" noProof="0" smtClean="0">
                              <a:ln>
                                <a:noFill/>
                              </a:ln>
                              <a:solidFill>
                                <a:srgbClr val="000000"/>
                              </a:solidFill>
                              <a:effectLst/>
                              <a:uLnTx/>
                              <a:uFillTx/>
                              <a:latin typeface="Cambria Math" panose="02040503050406030204" pitchFamily="18" charset="0"/>
                              <a:ea typeface="宋体" pitchFamily="2" charset="-122"/>
                              <a:cs typeface="+mn-cs"/>
                            </a:rPr>
                          </m:ctrlPr>
                        </m:sSupPr>
                        <m:e>
                          <m:r>
                            <m:rPr>
                              <m:sty m:val="p"/>
                            </m:rPr>
                            <a:rPr kumimoji="0" lang="en-US" altLang="zh-CN" sz="2000" b="0" i="0" u="none" strike="noStrike" kern="1200" cap="none" spc="0" normalizeH="0" baseline="0" noProof="0" smtClean="0">
                              <a:ln>
                                <a:noFill/>
                              </a:ln>
                              <a:solidFill>
                                <a:srgbClr val="000000"/>
                              </a:solidFill>
                              <a:effectLst/>
                              <a:uLnTx/>
                              <a:uFillTx/>
                              <a:latin typeface="Cambria Math" panose="02040503050406030204" pitchFamily="18" charset="0"/>
                              <a:ea typeface="宋体" pitchFamily="2" charset="-122"/>
                              <a:cs typeface="+mn-cs"/>
                            </a:rPr>
                            <m:t>Δ</m:t>
                          </m:r>
                          <m:r>
                            <a:rPr kumimoji="0" lang="en-US" altLang="zh-CN" sz="2000" b="0" i="1" u="none" strike="noStrike" kern="1200" cap="none" spc="0" normalizeH="0" baseline="0" noProof="0" smtClean="0">
                              <a:ln>
                                <a:noFill/>
                              </a:ln>
                              <a:solidFill>
                                <a:srgbClr val="000000"/>
                              </a:solidFill>
                              <a:effectLst/>
                              <a:uLnTx/>
                              <a:uFillTx/>
                              <a:latin typeface="Cambria Math" panose="02040503050406030204" pitchFamily="18" charset="0"/>
                              <a:ea typeface="宋体" pitchFamily="2" charset="-122"/>
                              <a:cs typeface="+mn-cs"/>
                            </a:rPr>
                            <m:t>𝐸</m:t>
                          </m:r>
                          <m:r>
                            <a:rPr kumimoji="0" lang="en-US" altLang="zh-CN" sz="2000" b="0" i="1" u="none" strike="noStrike" kern="1200" cap="none" spc="0" normalizeH="0" baseline="0" noProof="0" smtClean="0">
                              <a:ln>
                                <a:noFill/>
                              </a:ln>
                              <a:solidFill>
                                <a:srgbClr val="000000"/>
                              </a:solidFill>
                              <a:effectLst/>
                              <a:uLnTx/>
                              <a:uFillTx/>
                              <a:latin typeface="Cambria Math" panose="02040503050406030204" pitchFamily="18" charset="0"/>
                              <a:ea typeface="宋体" pitchFamily="2" charset="-122"/>
                              <a:cs typeface="+mn-cs"/>
                            </a:rPr>
                            <m:t>=−2</m:t>
                          </m:r>
                          <m:r>
                            <a:rPr kumimoji="0" lang="en-US" altLang="zh-CN" sz="2000" b="0" i="1" u="none" strike="noStrike" kern="1200" cap="none" spc="0" normalizeH="0" baseline="0" noProof="0" smtClean="0">
                              <a:ln>
                                <a:noFill/>
                              </a:ln>
                              <a:solidFill>
                                <a:srgbClr val="000000"/>
                              </a:solidFill>
                              <a:effectLst/>
                              <a:uLnTx/>
                              <a:uFillTx/>
                              <a:latin typeface="Cambria Math" panose="02040503050406030204" pitchFamily="18" charset="0"/>
                              <a:ea typeface="宋体" pitchFamily="2" charset="-122"/>
                              <a:cs typeface="+mn-cs"/>
                            </a:rPr>
                            <m:t>𝑧𝑁</m:t>
                          </m:r>
                          <m:f>
                            <m:fPr>
                              <m:ctrlPr>
                                <a:rPr kumimoji="0" lang="en-US" altLang="zh-CN" sz="2000" b="0" i="1" u="none" strike="noStrike" kern="1200" cap="none" spc="0" normalizeH="0" baseline="0" noProof="0" smtClean="0">
                                  <a:ln>
                                    <a:noFill/>
                                  </a:ln>
                                  <a:solidFill>
                                    <a:srgbClr val="000000"/>
                                  </a:solidFill>
                                  <a:effectLst/>
                                  <a:uLnTx/>
                                  <a:uFillTx/>
                                  <a:latin typeface="Cambria Math" panose="02040503050406030204" pitchFamily="18" charset="0"/>
                                  <a:ea typeface="宋体" pitchFamily="2" charset="-122"/>
                                  <a:cs typeface="+mn-cs"/>
                                </a:rPr>
                              </m:ctrlPr>
                            </m:fPr>
                            <m:num>
                              <m:sSup>
                                <m:sSupPr>
                                  <m:ctrlPr>
                                    <a:rPr kumimoji="0" lang="en-US" altLang="zh-CN" sz="2000" b="0" i="1" u="none" strike="noStrike" kern="1200" cap="none" spc="0" normalizeH="0" baseline="0" noProof="0" smtClean="0">
                                      <a:ln>
                                        <a:noFill/>
                                      </a:ln>
                                      <a:solidFill>
                                        <a:srgbClr val="000000"/>
                                      </a:solidFill>
                                      <a:effectLst/>
                                      <a:uLnTx/>
                                      <a:uFillTx/>
                                      <a:latin typeface="Cambria Math" panose="02040503050406030204" pitchFamily="18" charset="0"/>
                                      <a:ea typeface="宋体" pitchFamily="2" charset="-122"/>
                                      <a:cs typeface="+mn-cs"/>
                                    </a:rPr>
                                  </m:ctrlPr>
                                </m:sSupPr>
                                <m:e>
                                  <m:r>
                                    <a:rPr kumimoji="0" lang="en-US" altLang="zh-CN" sz="2000" b="0" i="1" u="none" strike="noStrike" kern="1200" cap="none" spc="0" normalizeH="0" baseline="0" noProof="0" smtClean="0">
                                      <a:ln>
                                        <a:noFill/>
                                      </a:ln>
                                      <a:solidFill>
                                        <a:srgbClr val="000000"/>
                                      </a:solidFill>
                                      <a:effectLst/>
                                      <a:uLnTx/>
                                      <a:uFillTx/>
                                      <a:latin typeface="Cambria Math" panose="02040503050406030204" pitchFamily="18" charset="0"/>
                                      <a:ea typeface="宋体" pitchFamily="2" charset="-122"/>
                                      <a:cs typeface="+mn-cs"/>
                                    </a:rPr>
                                    <m:t>𝑡</m:t>
                                  </m:r>
                                </m:e>
                                <m:sup>
                                  <m:r>
                                    <a:rPr kumimoji="0" lang="en-US" altLang="zh-CN" sz="2000" b="0" i="1" u="none" strike="noStrike" kern="1200" cap="none" spc="0" normalizeH="0" baseline="0" noProof="0" smtClean="0">
                                      <a:ln>
                                        <a:noFill/>
                                      </a:ln>
                                      <a:solidFill>
                                        <a:srgbClr val="000000"/>
                                      </a:solidFill>
                                      <a:effectLst/>
                                      <a:uLnTx/>
                                      <a:uFillTx/>
                                      <a:latin typeface="Cambria Math" panose="02040503050406030204" pitchFamily="18" charset="0"/>
                                      <a:ea typeface="宋体" pitchFamily="2" charset="-122"/>
                                      <a:cs typeface="+mn-cs"/>
                                    </a:rPr>
                                    <m:t>2</m:t>
                                  </m:r>
                                </m:sup>
                              </m:sSup>
                            </m:num>
                            <m:den>
                              <m:r>
                                <a:rPr kumimoji="0" lang="en-US" altLang="zh-CN" sz="2000" b="0" i="1" u="none" strike="noStrike" kern="1200" cap="none" spc="0" normalizeH="0" baseline="0" noProof="0" smtClean="0">
                                  <a:ln>
                                    <a:noFill/>
                                  </a:ln>
                                  <a:solidFill>
                                    <a:srgbClr val="000000"/>
                                  </a:solidFill>
                                  <a:effectLst/>
                                  <a:uLnTx/>
                                  <a:uFillTx/>
                                  <a:latin typeface="Cambria Math" panose="02040503050406030204" pitchFamily="18" charset="0"/>
                                  <a:ea typeface="宋体" pitchFamily="2" charset="-122"/>
                                  <a:cs typeface="+mn-cs"/>
                                </a:rPr>
                                <m:t>𝑈</m:t>
                              </m:r>
                            </m:den>
                          </m:f>
                        </m:e>
                        <m:sup>
                          <m:r>
                            <a:rPr kumimoji="0" lang="en-US" altLang="zh-CN" sz="2000" b="0" i="1" u="none" strike="noStrike" kern="1200" cap="none" spc="0" normalizeH="0" baseline="0" noProof="0" smtClean="0">
                              <a:ln>
                                <a:noFill/>
                              </a:ln>
                              <a:solidFill>
                                <a:srgbClr val="000000"/>
                              </a:solidFill>
                              <a:effectLst/>
                              <a:uLnTx/>
                              <a:uFillTx/>
                              <a:latin typeface="Cambria Math" panose="02040503050406030204" pitchFamily="18" charset="0"/>
                              <a:ea typeface="宋体" pitchFamily="2" charset="-122"/>
                              <a:cs typeface="+mn-cs"/>
                            </a:rPr>
                            <m:t> </m:t>
                          </m:r>
                        </m:sup>
                      </m:sSup>
                    </m:oMath>
                  </m:oMathPara>
                </a14:m>
                <a:endParaRPr kumimoji="0" lang="en-US" altLang="zh-CN" sz="2000" b="0" i="0" u="none" strike="noStrike" kern="1200" cap="none" spc="0" normalizeH="0" baseline="0" noProof="0" dirty="0">
                  <a:ln>
                    <a:noFill/>
                  </a:ln>
                  <a:solidFill>
                    <a:srgbClr val="000000"/>
                  </a:solidFill>
                  <a:effectLst/>
                  <a:uLnTx/>
                  <a:uFillTx/>
                  <a:latin typeface="Tahoma" pitchFamily="34" charset="0"/>
                  <a:ea typeface="宋体" pitchFamily="2" charset="-122"/>
                  <a:cs typeface="+mn-cs"/>
                </a:endParaRPr>
              </a:p>
            </p:txBody>
          </p:sp>
        </mc:Choice>
        <mc:Fallback xmlns="">
          <p:sp>
            <p:nvSpPr>
              <p:cNvPr id="58" name="Text Box 26"/>
              <p:cNvSpPr txBox="1">
                <a:spLocks noRot="1" noChangeAspect="1" noMove="1" noResize="1" noEditPoints="1" noAdjustHandles="1" noChangeArrowheads="1" noChangeShapeType="1" noTextEdit="1"/>
              </p:cNvSpPr>
              <p:nvPr/>
            </p:nvSpPr>
            <p:spPr bwMode="auto">
              <a:xfrm>
                <a:off x="271965" y="1918981"/>
                <a:ext cx="2785058" cy="707886"/>
              </a:xfrm>
              <a:prstGeom prst="rect">
                <a:avLst/>
              </a:prstGeom>
              <a:blipFill rotWithShape="0">
                <a:blip r:embed="rId12"/>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9" name="Text Box 26"/>
              <p:cNvSpPr txBox="1">
                <a:spLocks noChangeArrowheads="1"/>
              </p:cNvSpPr>
              <p:nvPr/>
            </p:nvSpPr>
            <p:spPr bwMode="auto">
              <a:xfrm>
                <a:off x="400859" y="3214764"/>
                <a:ext cx="2196725" cy="96468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14:m>
                  <m:oMathPara xmlns:m="http://schemas.openxmlformats.org/officeDocument/2006/math">
                    <m:oMathParaPr>
                      <m:jc m:val="centerGroup"/>
                    </m:oMathParaPr>
                    <m:oMath xmlns:m="http://schemas.openxmlformats.org/officeDocument/2006/math">
                      <m:sSup>
                        <m:sSupPr>
                          <m:ctrlPr>
                            <a:rPr kumimoji="0" lang="en-US" altLang="zh-CN" sz="2000" b="0" i="1" u="none" strike="noStrike" kern="1200" cap="none" spc="0" normalizeH="0" baseline="0" noProof="0" smtClean="0">
                              <a:ln>
                                <a:noFill/>
                              </a:ln>
                              <a:solidFill>
                                <a:srgbClr val="000000"/>
                              </a:solidFill>
                              <a:effectLst/>
                              <a:uLnTx/>
                              <a:uFillTx/>
                              <a:latin typeface="Cambria Math" panose="02040503050406030204" pitchFamily="18" charset="0"/>
                              <a:ea typeface="宋体" pitchFamily="2" charset="-122"/>
                              <a:cs typeface="+mn-cs"/>
                            </a:rPr>
                          </m:ctrlPr>
                        </m:sSupPr>
                        <m:e>
                          <m:eqArr>
                            <m:eqArrPr>
                              <m:ctrlPr>
                                <a:rPr kumimoji="0" lang="en-US" altLang="zh-CN" sz="2000" b="0" i="1" u="none" strike="noStrike" kern="1200" cap="none" spc="0" normalizeH="0" baseline="0" noProof="0" smtClean="0">
                                  <a:ln>
                                    <a:noFill/>
                                  </a:ln>
                                  <a:solidFill>
                                    <a:srgbClr val="000000"/>
                                  </a:solidFill>
                                  <a:effectLst/>
                                  <a:uLnTx/>
                                  <a:uFillTx/>
                                  <a:latin typeface="Cambria Math" panose="02040503050406030204" pitchFamily="18" charset="0"/>
                                  <a:ea typeface="宋体" pitchFamily="2" charset="-122"/>
                                  <a:cs typeface="+mn-cs"/>
                                </a:rPr>
                              </m:ctrlPr>
                            </m:eqArrPr>
                            <m:e>
                              <m:r>
                                <m:rPr>
                                  <m:sty m:val="p"/>
                                </m:rPr>
                                <a:rPr kumimoji="0" lang="en-US" altLang="zh-CN" sz="2000" b="0" i="0" u="none" strike="noStrike" kern="1200" cap="none" spc="0" normalizeH="0" baseline="0" noProof="0" smtClean="0">
                                  <a:ln>
                                    <a:noFill/>
                                  </a:ln>
                                  <a:solidFill>
                                    <a:srgbClr val="000000"/>
                                  </a:solidFill>
                                  <a:effectLst/>
                                  <a:uLnTx/>
                                  <a:uFillTx/>
                                  <a:latin typeface="Cambria Math" panose="02040503050406030204" pitchFamily="18" charset="0"/>
                                  <a:ea typeface="宋体" pitchFamily="2" charset="-122"/>
                                  <a:cs typeface="+mn-cs"/>
                                </a:rPr>
                                <m:t>Δ</m:t>
                              </m:r>
                              <m:r>
                                <a:rPr kumimoji="0" lang="en-US" altLang="zh-CN" sz="2000" b="0" i="1" u="none" strike="noStrike" kern="1200" cap="none" spc="0" normalizeH="0" baseline="0" noProof="0" smtClean="0">
                                  <a:ln>
                                    <a:noFill/>
                                  </a:ln>
                                  <a:solidFill>
                                    <a:srgbClr val="000000"/>
                                  </a:solidFill>
                                  <a:effectLst/>
                                  <a:uLnTx/>
                                  <a:uFillTx/>
                                  <a:latin typeface="Cambria Math" panose="02040503050406030204" pitchFamily="18" charset="0"/>
                                  <a:ea typeface="宋体" pitchFamily="2" charset="-122"/>
                                  <a:cs typeface="+mn-cs"/>
                                </a:rPr>
                                <m:t>𝐸</m:t>
                              </m:r>
                              <m:r>
                                <a:rPr kumimoji="0" lang="en-US" altLang="zh-CN" sz="2000" b="0" i="1" u="none" strike="noStrike" kern="1200" cap="none" spc="0" normalizeH="0" baseline="0" noProof="0" smtClean="0">
                                  <a:ln>
                                    <a:noFill/>
                                  </a:ln>
                                  <a:solidFill>
                                    <a:srgbClr val="000000"/>
                                  </a:solidFill>
                                  <a:effectLst/>
                                  <a:uLnTx/>
                                  <a:uFillTx/>
                                  <a:latin typeface="Cambria Math" panose="02040503050406030204" pitchFamily="18" charset="0"/>
                                  <a:ea typeface="宋体" pitchFamily="2" charset="-122"/>
                                  <a:cs typeface="+mn-cs"/>
                                </a:rPr>
                                <m:t>=</m:t>
                              </m:r>
                            </m:e>
                            <m:e>
                              <m:r>
                                <a:rPr kumimoji="0" lang="en-US" altLang="zh-CN" sz="2000" b="0" i="1" u="none" strike="noStrike" kern="1200" cap="none" spc="0" normalizeH="0" baseline="0" noProof="0" smtClean="0">
                                  <a:ln>
                                    <a:noFill/>
                                  </a:ln>
                                  <a:solidFill>
                                    <a:srgbClr val="000000"/>
                                  </a:solidFill>
                                  <a:effectLst/>
                                  <a:uLnTx/>
                                  <a:uFillTx/>
                                  <a:latin typeface="Cambria Math" panose="02040503050406030204" pitchFamily="18" charset="0"/>
                                  <a:ea typeface="宋体" pitchFamily="2" charset="-122"/>
                                  <a:cs typeface="+mn-cs"/>
                                </a:rPr>
                                <m:t>−2</m:t>
                              </m:r>
                              <m:r>
                                <a:rPr kumimoji="0" lang="en-US" altLang="zh-CN" sz="2000" b="0" i="1" u="none" strike="noStrike" kern="1200" cap="none" spc="0" normalizeH="0" baseline="0" noProof="0" smtClean="0">
                                  <a:ln>
                                    <a:noFill/>
                                  </a:ln>
                                  <a:solidFill>
                                    <a:srgbClr val="000000"/>
                                  </a:solidFill>
                                  <a:effectLst/>
                                  <a:uLnTx/>
                                  <a:uFillTx/>
                                  <a:latin typeface="Cambria Math" panose="02040503050406030204" pitchFamily="18" charset="0"/>
                                  <a:ea typeface="宋体" pitchFamily="2" charset="-122"/>
                                  <a:cs typeface="+mn-cs"/>
                                </a:rPr>
                                <m:t>𝑁</m:t>
                              </m:r>
                              <m:r>
                                <a:rPr kumimoji="0" lang="en-US" altLang="zh-CN" sz="2000" b="0" i="1" u="none" strike="noStrike" kern="1200" cap="none" spc="0" normalizeH="0" baseline="0" noProof="0" smtClean="0">
                                  <a:ln>
                                    <a:noFill/>
                                  </a:ln>
                                  <a:solidFill>
                                    <a:srgbClr val="000000"/>
                                  </a:solidFill>
                                  <a:effectLst/>
                                  <a:uLnTx/>
                                  <a:uFillTx/>
                                  <a:latin typeface="Cambria Math" panose="02040503050406030204" pitchFamily="18" charset="0"/>
                                  <a:ea typeface="宋体" pitchFamily="2" charset="-122"/>
                                  <a:cs typeface="+mn-cs"/>
                                </a:rPr>
                                <m:t>(</m:t>
                              </m:r>
                              <m:r>
                                <a:rPr kumimoji="0" lang="en-US" altLang="zh-CN" sz="2000" b="0" i="1" u="none" strike="noStrike" kern="1200" cap="none" spc="0" normalizeH="0" baseline="0" noProof="0" smtClean="0">
                                  <a:ln>
                                    <a:noFill/>
                                  </a:ln>
                                  <a:solidFill>
                                    <a:srgbClr val="000000"/>
                                  </a:solidFill>
                                  <a:effectLst/>
                                  <a:uLnTx/>
                                  <a:uFillTx/>
                                  <a:latin typeface="Cambria Math" panose="02040503050406030204" pitchFamily="18" charset="0"/>
                                  <a:ea typeface="宋体" pitchFamily="2" charset="-122"/>
                                  <a:cs typeface="+mn-cs"/>
                                </a:rPr>
                                <m:t>𝑁</m:t>
                              </m:r>
                              <m:r>
                                <a:rPr kumimoji="0" lang="en-US" altLang="zh-CN" sz="2000" b="0" i="1" u="none" strike="noStrike" kern="1200" cap="none" spc="0" normalizeH="0" baseline="0" noProof="0" smtClean="0">
                                  <a:ln>
                                    <a:noFill/>
                                  </a:ln>
                                  <a:solidFill>
                                    <a:srgbClr val="000000"/>
                                  </a:solidFill>
                                  <a:effectLst/>
                                  <a:uLnTx/>
                                  <a:uFillTx/>
                                  <a:latin typeface="Cambria Math" panose="02040503050406030204" pitchFamily="18" charset="0"/>
                                  <a:ea typeface="宋体" pitchFamily="2" charset="-122"/>
                                  <a:cs typeface="+mn-cs"/>
                                </a:rPr>
                                <m:t>+1)</m:t>
                              </m:r>
                              <m:f>
                                <m:fPr>
                                  <m:ctrlPr>
                                    <a:rPr kumimoji="0" lang="en-US" altLang="zh-CN" sz="2000" b="0" i="1" u="none" strike="noStrike" kern="1200" cap="none" spc="0" normalizeH="0" baseline="0" noProof="0" smtClean="0">
                                      <a:ln>
                                        <a:noFill/>
                                      </a:ln>
                                      <a:solidFill>
                                        <a:srgbClr val="000000"/>
                                      </a:solidFill>
                                      <a:effectLst/>
                                      <a:uLnTx/>
                                      <a:uFillTx/>
                                      <a:latin typeface="Cambria Math" panose="02040503050406030204" pitchFamily="18" charset="0"/>
                                      <a:ea typeface="宋体" pitchFamily="2" charset="-122"/>
                                      <a:cs typeface="+mn-cs"/>
                                    </a:rPr>
                                  </m:ctrlPr>
                                </m:fPr>
                                <m:num>
                                  <m:sSup>
                                    <m:sSupPr>
                                      <m:ctrlPr>
                                        <a:rPr kumimoji="0" lang="en-US" altLang="zh-CN" sz="2000" b="0" i="1" u="none" strike="noStrike" kern="1200" cap="none" spc="0" normalizeH="0" baseline="0" noProof="0" smtClean="0">
                                          <a:ln>
                                            <a:noFill/>
                                          </a:ln>
                                          <a:solidFill>
                                            <a:srgbClr val="000000"/>
                                          </a:solidFill>
                                          <a:effectLst/>
                                          <a:uLnTx/>
                                          <a:uFillTx/>
                                          <a:latin typeface="Cambria Math" panose="02040503050406030204" pitchFamily="18" charset="0"/>
                                          <a:ea typeface="宋体" pitchFamily="2" charset="-122"/>
                                          <a:cs typeface="+mn-cs"/>
                                        </a:rPr>
                                      </m:ctrlPr>
                                    </m:sSupPr>
                                    <m:e>
                                      <m:r>
                                        <a:rPr kumimoji="0" lang="en-US" altLang="zh-CN" sz="2000" b="0" i="1" u="none" strike="noStrike" kern="1200" cap="none" spc="0" normalizeH="0" baseline="0" noProof="0" smtClean="0">
                                          <a:ln>
                                            <a:noFill/>
                                          </a:ln>
                                          <a:solidFill>
                                            <a:srgbClr val="000000"/>
                                          </a:solidFill>
                                          <a:effectLst/>
                                          <a:uLnTx/>
                                          <a:uFillTx/>
                                          <a:latin typeface="Cambria Math" panose="02040503050406030204" pitchFamily="18" charset="0"/>
                                          <a:ea typeface="宋体" pitchFamily="2" charset="-122"/>
                                          <a:cs typeface="+mn-cs"/>
                                        </a:rPr>
                                        <m:t>𝑡</m:t>
                                      </m:r>
                                    </m:e>
                                    <m:sup>
                                      <m:r>
                                        <a:rPr kumimoji="0" lang="en-US" altLang="zh-CN" sz="2000" b="0" i="1" u="none" strike="noStrike" kern="1200" cap="none" spc="0" normalizeH="0" baseline="0" noProof="0" smtClean="0">
                                          <a:ln>
                                            <a:noFill/>
                                          </a:ln>
                                          <a:solidFill>
                                            <a:srgbClr val="000000"/>
                                          </a:solidFill>
                                          <a:effectLst/>
                                          <a:uLnTx/>
                                          <a:uFillTx/>
                                          <a:latin typeface="Cambria Math" panose="02040503050406030204" pitchFamily="18" charset="0"/>
                                          <a:ea typeface="宋体" pitchFamily="2" charset="-122"/>
                                          <a:cs typeface="+mn-cs"/>
                                        </a:rPr>
                                        <m:t>2</m:t>
                                      </m:r>
                                    </m:sup>
                                  </m:sSup>
                                </m:num>
                                <m:den>
                                  <m:r>
                                    <a:rPr kumimoji="0" lang="en-US" altLang="zh-CN" sz="2000" b="0" i="1" u="none" strike="noStrike" kern="1200" cap="none" spc="0" normalizeH="0" baseline="0" noProof="0" smtClean="0">
                                      <a:ln>
                                        <a:noFill/>
                                      </a:ln>
                                      <a:solidFill>
                                        <a:srgbClr val="000000"/>
                                      </a:solidFill>
                                      <a:effectLst/>
                                      <a:uLnTx/>
                                      <a:uFillTx/>
                                      <a:latin typeface="Cambria Math" panose="02040503050406030204" pitchFamily="18" charset="0"/>
                                      <a:ea typeface="宋体" pitchFamily="2" charset="-122"/>
                                      <a:cs typeface="+mn-cs"/>
                                    </a:rPr>
                                    <m:t>𝑈</m:t>
                                  </m:r>
                                </m:den>
                              </m:f>
                            </m:e>
                          </m:eqArr>
                        </m:e>
                        <m:sup>
                          <m:r>
                            <a:rPr kumimoji="0" lang="en-US" altLang="zh-CN" sz="2000" b="0" i="1" u="none" strike="noStrike" kern="1200" cap="none" spc="0" normalizeH="0" baseline="0" noProof="0" smtClean="0">
                              <a:ln>
                                <a:noFill/>
                              </a:ln>
                              <a:solidFill>
                                <a:srgbClr val="000000"/>
                              </a:solidFill>
                              <a:effectLst/>
                              <a:uLnTx/>
                              <a:uFillTx/>
                              <a:latin typeface="Cambria Math" panose="02040503050406030204" pitchFamily="18" charset="0"/>
                              <a:ea typeface="宋体" pitchFamily="2" charset="-122"/>
                              <a:cs typeface="+mn-cs"/>
                            </a:rPr>
                            <m:t> </m:t>
                          </m:r>
                        </m:sup>
                      </m:sSup>
                    </m:oMath>
                  </m:oMathPara>
                </a14:m>
                <a:endParaRPr kumimoji="0" lang="en-US" altLang="zh-CN" sz="2000" b="0" i="0" u="none" strike="noStrike" kern="1200" cap="none" spc="0" normalizeH="0" baseline="0" noProof="0" dirty="0">
                  <a:ln>
                    <a:noFill/>
                  </a:ln>
                  <a:solidFill>
                    <a:srgbClr val="000000"/>
                  </a:solidFill>
                  <a:effectLst/>
                  <a:uLnTx/>
                  <a:uFillTx/>
                  <a:latin typeface="Tahoma" pitchFamily="34" charset="0"/>
                  <a:ea typeface="宋体" pitchFamily="2" charset="-122"/>
                  <a:cs typeface="+mn-cs"/>
                </a:endParaRPr>
              </a:p>
            </p:txBody>
          </p:sp>
        </mc:Choice>
        <mc:Fallback xmlns="">
          <p:sp>
            <p:nvSpPr>
              <p:cNvPr id="59" name="Text Box 26"/>
              <p:cNvSpPr txBox="1">
                <a:spLocks noRot="1" noChangeAspect="1" noMove="1" noResize="1" noEditPoints="1" noAdjustHandles="1" noChangeArrowheads="1" noChangeShapeType="1" noTextEdit="1"/>
              </p:cNvSpPr>
              <p:nvPr/>
            </p:nvSpPr>
            <p:spPr bwMode="auto">
              <a:xfrm>
                <a:off x="400859" y="3214764"/>
                <a:ext cx="2196725" cy="964688"/>
              </a:xfrm>
              <a:prstGeom prst="rect">
                <a:avLst/>
              </a:prstGeom>
              <a:blipFill>
                <a:blip r:embed="rId13"/>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a:noFill/>
                  </a:rPr>
                  <a:t> </a:t>
                </a:r>
              </a:p>
            </p:txBody>
          </p:sp>
        </mc:Fallback>
      </mc:AlternateContent>
    </p:spTree>
    <p:extLst>
      <p:ext uri="{BB962C8B-B14F-4D97-AF65-F5344CB8AC3E}">
        <p14:creationId xmlns:p14="http://schemas.microsoft.com/office/powerpoint/2010/main" val="1068132620"/>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31.5|14.2|17.2"/>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200" b="1" i="0" u="none" strike="noStrike" cap="none" normalizeH="0" baseline="0" smtClean="0">
            <a:ln>
              <a:noFill/>
            </a:ln>
            <a:solidFill>
              <a:srgbClr val="0000CC"/>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200" b="1" i="0" u="none" strike="noStrike" cap="none" normalizeH="0" baseline="0" smtClean="0">
            <a:ln>
              <a:noFill/>
            </a:ln>
            <a:solidFill>
              <a:srgbClr val="0000CC"/>
            </a:solidFill>
            <a:effectLst/>
            <a:latin typeface="Tahoma"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8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3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9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3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默认设计模板">
  <a:themeElements>
    <a:clrScheme name="默认设计模板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默认设计模板">
      <a:majorFont>
        <a:latin typeface="Times New Roman"/>
        <a:ea typeface="宋体"/>
        <a:cs typeface=""/>
      </a:majorFont>
      <a:minorFont>
        <a:latin typeface="Times New Roman"/>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zh-CN" altLang="en-US" sz="3600" b="0" i="0" u="none" strike="noStrike" cap="none" normalizeH="0" baseline="0" smtClean="0">
            <a:ln>
              <a:noFill/>
            </a:ln>
            <a:solidFill>
              <a:srgbClr val="FFFF00"/>
            </a:solidFill>
            <a:effectLst/>
            <a:latin typeface="Times New Roman" pitchFamily="18" charset="0"/>
            <a:ea typeface="宋体" pitchFamily="2" charset="-122"/>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zh-CN" altLang="en-US" sz="3600" b="0" i="0" u="none" strike="noStrike" cap="none" normalizeH="0" baseline="0" smtClean="0">
            <a:ln>
              <a:noFill/>
            </a:ln>
            <a:solidFill>
              <a:srgbClr val="FFFF00"/>
            </a:solidFill>
            <a:effectLst/>
            <a:latin typeface="Times New Roman" pitchFamily="18" charset="0"/>
            <a:ea typeface="宋体" pitchFamily="2" charset="-122"/>
          </a:defRPr>
        </a:defPPr>
      </a:lstStyle>
    </a:lnDef>
  </a:objectDefaults>
  <a:extraClrSchemeLst>
    <a:extraClrScheme>
      <a:clrScheme name="默认设计模板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默认设计模板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默认设计模板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0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200" b="1" i="0" u="none" strike="noStrike" cap="none" normalizeH="0" baseline="0" smtClean="0">
            <a:ln>
              <a:noFill/>
            </a:ln>
            <a:solidFill>
              <a:srgbClr val="0000CC"/>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200" b="1" i="0" u="none" strike="noStrike" cap="none" normalizeH="0" baseline="0" smtClean="0">
            <a:ln>
              <a:noFill/>
            </a:ln>
            <a:solidFill>
              <a:srgbClr val="0000CC"/>
            </a:solidFill>
            <a:effectLst/>
            <a:latin typeface="Tahoma"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200" b="1" i="0" u="none" strike="noStrike" cap="none" normalizeH="0" baseline="0" smtClean="0">
            <a:ln>
              <a:noFill/>
            </a:ln>
            <a:solidFill>
              <a:srgbClr val="0000CC"/>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200" b="1" i="0" u="none" strike="noStrike" cap="none" normalizeH="0" baseline="0" smtClean="0">
            <a:ln>
              <a:noFill/>
            </a:ln>
            <a:solidFill>
              <a:srgbClr val="0000CC"/>
            </a:solidFill>
            <a:effectLst/>
            <a:latin typeface="Tahoma"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60005</TotalTime>
  <Words>5452</Words>
  <Application>Microsoft Office PowerPoint</Application>
  <PresentationFormat>全屏显示(4:3)</PresentationFormat>
  <Paragraphs>508</Paragraphs>
  <Slides>45</Slides>
  <Notes>42</Notes>
  <HiddenSlides>0</HiddenSlides>
  <MMClips>0</MMClips>
  <ScaleCrop>false</ScaleCrop>
  <HeadingPairs>
    <vt:vector size="8" baseType="variant">
      <vt:variant>
        <vt:lpstr>已用的字体</vt:lpstr>
      </vt:variant>
      <vt:variant>
        <vt:i4>13</vt:i4>
      </vt:variant>
      <vt:variant>
        <vt:lpstr>主题</vt:lpstr>
      </vt:variant>
      <vt:variant>
        <vt:i4>14</vt:i4>
      </vt:variant>
      <vt:variant>
        <vt:lpstr>嵌入 OLE 服务器</vt:lpstr>
      </vt:variant>
      <vt:variant>
        <vt:i4>2</vt:i4>
      </vt:variant>
      <vt:variant>
        <vt:lpstr>幻灯片标题</vt:lpstr>
      </vt:variant>
      <vt:variant>
        <vt:i4>45</vt:i4>
      </vt:variant>
    </vt:vector>
  </HeadingPairs>
  <TitlesOfParts>
    <vt:vector size="74" baseType="lpstr">
      <vt:lpstr>Microsoft yaHei</vt:lpstr>
      <vt:lpstr>MS PGothic</vt:lpstr>
      <vt:lpstr>等线</vt:lpstr>
      <vt:lpstr>等线 Light</vt:lpstr>
      <vt:lpstr>宋体</vt:lpstr>
      <vt:lpstr>Microsoft YaHei</vt:lpstr>
      <vt:lpstr>Arial</vt:lpstr>
      <vt:lpstr>Calibri</vt:lpstr>
      <vt:lpstr>Calibri Light</vt:lpstr>
      <vt:lpstr>Cambria Math</vt:lpstr>
      <vt:lpstr>Tahoma</vt:lpstr>
      <vt:lpstr>Times New Roman</vt:lpstr>
      <vt:lpstr>Wingdings</vt:lpstr>
      <vt:lpstr>Default Design</vt:lpstr>
      <vt:lpstr>2_Default Design</vt:lpstr>
      <vt:lpstr>默认设计模板</vt:lpstr>
      <vt:lpstr>3_Default Design</vt:lpstr>
      <vt:lpstr>10_Default Design</vt:lpstr>
      <vt:lpstr>1_Default Design</vt:lpstr>
      <vt:lpstr>4_Default Design</vt:lpstr>
      <vt:lpstr>6_Default Design</vt:lpstr>
      <vt:lpstr>7_Default Design</vt:lpstr>
      <vt:lpstr>5_Default Design</vt:lpstr>
      <vt:lpstr>8_Default Design</vt:lpstr>
      <vt:lpstr>3_Office Theme</vt:lpstr>
      <vt:lpstr>9_Default Design</vt:lpstr>
      <vt:lpstr>3_Office 主题​​</vt:lpstr>
      <vt:lpstr>Equation</vt:lpstr>
      <vt:lpstr>公式</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Enhanced spin flucations: SU(4), SU(6) </vt:lpstr>
      <vt:lpstr>Infinite U limit: SU(4) Heisenberg model </vt:lpstr>
      <vt:lpstr>Slater to Mott quantum phase transition: (SU(6))</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Convergence of itinerancy and locality</vt:lpstr>
      <vt:lpstr>PowerPoint 演示文稿</vt:lpstr>
      <vt:lpstr>PowerPoint 演示文稿</vt:lpstr>
      <vt:lpstr>PowerPoint 演示文稿</vt:lpstr>
      <vt:lpstr>Magnetism: local moments vs. itinerant fermions</vt:lpstr>
      <vt:lpstr>Ferromagnetism (FM) v.s. superconductivity  </vt:lpstr>
      <vt:lpstr>PowerPoint 演示文稿</vt:lpstr>
      <vt:lpstr>PowerPoint 演示文稿</vt:lpstr>
      <vt:lpstr>PowerPoint 演示文稿</vt:lpstr>
      <vt:lpstr>PowerPoint 演示文稿</vt:lpstr>
      <vt:lpstr>Strong correlation + Hund’s rule</vt:lpstr>
      <vt:lpstr>A rigorous phase of itinerant FM</vt:lpstr>
      <vt:lpstr>PowerPoint 演示文稿</vt:lpstr>
      <vt:lpstr>Critical ferromagnetic scaling</vt:lpstr>
      <vt:lpstr>Momentum space picture of the CW-metal  </vt:lpstr>
      <vt:lpstr>General mechanism – obstacle of kinetic-energy cost  </vt:lpstr>
      <vt:lpstr>PowerPoint 演示文稿</vt:lpstr>
      <vt:lpstr>PowerPoint 演示文稿</vt:lpstr>
      <vt:lpstr>PowerPoint 演示文稿</vt:lpstr>
      <vt:lpstr>PowerPoint 演示文稿</vt:lpstr>
      <vt:lpstr>PowerPoint 演示文稿</vt:lpstr>
      <vt:lpstr>QMC: The Curie-Weiss metal </vt:lpstr>
      <vt:lpstr>PowerPoint 演示文稿</vt:lpstr>
      <vt:lpstr>Strong correlation + Hund’s rule</vt:lpstr>
      <vt:lpstr>PowerPoint 演示文稿</vt:lpstr>
      <vt:lpstr>PowerPoint 演示文稿</vt:lpstr>
    </vt:vector>
  </TitlesOfParts>
  <Company>physics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  -  Dynamic generation of spin-orbit coupling</dc:title>
  <dc:creator>cwu</dc:creator>
  <cp:lastModifiedBy>Congjun WU 吴从军</cp:lastModifiedBy>
  <cp:revision>5527</cp:revision>
  <cp:lastPrinted>2022-05-19T04:49:47Z</cp:lastPrinted>
  <dcterms:created xsi:type="dcterms:W3CDTF">2004-12-21T01:17:18Z</dcterms:created>
  <dcterms:modified xsi:type="dcterms:W3CDTF">2023-05-31T22:38:01Z</dcterms:modified>
</cp:coreProperties>
</file>