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320" r:id="rId2"/>
    <p:sldId id="435" r:id="rId3"/>
    <p:sldId id="278" r:id="rId4"/>
    <p:sldId id="370" r:id="rId5"/>
    <p:sldId id="321" r:id="rId6"/>
    <p:sldId id="322" r:id="rId7"/>
    <p:sldId id="323" r:id="rId8"/>
    <p:sldId id="324" r:id="rId9"/>
    <p:sldId id="436" r:id="rId10"/>
    <p:sldId id="437" r:id="rId11"/>
    <p:sldId id="326" r:id="rId12"/>
    <p:sldId id="424" r:id="rId13"/>
    <p:sldId id="426" r:id="rId14"/>
    <p:sldId id="339" r:id="rId15"/>
    <p:sldId id="438" r:id="rId16"/>
    <p:sldId id="439" r:id="rId17"/>
    <p:sldId id="440" r:id="rId18"/>
    <p:sldId id="445" r:id="rId19"/>
    <p:sldId id="441" r:id="rId20"/>
    <p:sldId id="371" r:id="rId21"/>
    <p:sldId id="372" r:id="rId22"/>
    <p:sldId id="374" r:id="rId23"/>
    <p:sldId id="375" r:id="rId24"/>
    <p:sldId id="376" r:id="rId25"/>
    <p:sldId id="394" r:id="rId26"/>
    <p:sldId id="377" r:id="rId27"/>
    <p:sldId id="378" r:id="rId28"/>
    <p:sldId id="379" r:id="rId29"/>
    <p:sldId id="380" r:id="rId30"/>
    <p:sldId id="382" r:id="rId31"/>
    <p:sldId id="383" r:id="rId32"/>
    <p:sldId id="390" r:id="rId33"/>
    <p:sldId id="391" r:id="rId34"/>
    <p:sldId id="392" r:id="rId35"/>
    <p:sldId id="443" r:id="rId36"/>
    <p:sldId id="444" r:id="rId37"/>
    <p:sldId id="434" r:id="rId38"/>
    <p:sldId id="385" r:id="rId39"/>
    <p:sldId id="386" r:id="rId40"/>
    <p:sldId id="387" r:id="rId41"/>
    <p:sldId id="38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490090"/>
    <a:srgbClr val="AED0FF"/>
    <a:srgbClr val="0102FE"/>
    <a:srgbClr val="F8FB0B"/>
    <a:srgbClr val="FBA758"/>
    <a:srgbClr val="0A0A84"/>
    <a:srgbClr val="004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3235" autoAdjust="0"/>
  </p:normalViewPr>
  <p:slideViewPr>
    <p:cSldViewPr snapToGrid="0">
      <p:cViewPr varScale="1">
        <p:scale>
          <a:sx n="58" d="100"/>
          <a:sy n="58" d="100"/>
        </p:scale>
        <p:origin x="3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46150-355B-460B-B591-30B715574BC3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61A0E-9BFA-4C8A-90F9-C7208798B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4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61A0E-9BFA-4C8A-90F9-C7208798B57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81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82F6C-F5F5-4113-BF59-EAE9B7491718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64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D20C-C684-4B29-B198-D05C05DCD134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54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F48F-0AC0-4B2C-8BF0-6514C428917D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9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A2E8-D484-4CC0-ABD3-F1D0774ECFCD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3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8E91-2A0D-4BE8-9938-8913A7A03398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55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5898-7E7B-49C1-82D6-DED284F2D860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08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55A31-20A3-4C76-B32F-F04D31BBEC7B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38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3CC8-8714-4BF5-AA84-243B37AE93BE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1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3B31-B37C-435A-A502-37EF3A8AAEB0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90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0734-6881-4063-A3C8-1B8D7B1DCD40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011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1331-9988-4D88-A344-61BA96A0900B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87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9DDF9-B2C4-45A2-B7C3-EE5CF6F57C78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296C8-3B4C-4FC5-9D3A-24E683FF9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80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tiff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NUL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61.wmf"/><Relationship Id="rId26" Type="http://schemas.openxmlformats.org/officeDocument/2006/relationships/image" Target="../media/image64.wmf"/><Relationship Id="rId39" Type="http://schemas.openxmlformats.org/officeDocument/2006/relationships/oleObject" Target="../embeddings/oleObject23.bin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1.bin"/><Relationship Id="rId34" Type="http://schemas.openxmlformats.org/officeDocument/2006/relationships/image" Target="../media/image67.wmf"/><Relationship Id="rId42" Type="http://schemas.openxmlformats.org/officeDocument/2006/relationships/image" Target="../media/image70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4.bin"/><Relationship Id="rId33" Type="http://schemas.openxmlformats.org/officeDocument/2006/relationships/oleObject" Target="../embeddings/oleObject19.bin"/><Relationship Id="rId38" Type="http://schemas.openxmlformats.org/officeDocument/2006/relationships/oleObject" Target="../embeddings/oleObject22.bin"/><Relationship Id="rId2" Type="http://schemas.openxmlformats.org/officeDocument/2006/relationships/image" Target="../media/image2.png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62.wmf"/><Relationship Id="rId29" Type="http://schemas.openxmlformats.org/officeDocument/2006/relationships/oleObject" Target="../embeddings/oleObject16.bin"/><Relationship Id="rId41" Type="http://schemas.openxmlformats.org/officeDocument/2006/relationships/oleObject" Target="../embeddings/oleObject2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5.bin"/><Relationship Id="rId24" Type="http://schemas.openxmlformats.org/officeDocument/2006/relationships/oleObject" Target="../embeddings/oleObject13.bin"/><Relationship Id="rId32" Type="http://schemas.openxmlformats.org/officeDocument/2006/relationships/oleObject" Target="../embeddings/oleObject18.bin"/><Relationship Id="rId37" Type="http://schemas.openxmlformats.org/officeDocument/2006/relationships/image" Target="../media/image68.wmf"/><Relationship Id="rId40" Type="http://schemas.openxmlformats.org/officeDocument/2006/relationships/image" Target="../media/image69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2.bin"/><Relationship Id="rId28" Type="http://schemas.openxmlformats.org/officeDocument/2006/relationships/image" Target="../media/image65.wmf"/><Relationship Id="rId36" Type="http://schemas.openxmlformats.org/officeDocument/2006/relationships/oleObject" Target="../embeddings/oleObject21.bin"/><Relationship Id="rId10" Type="http://schemas.openxmlformats.org/officeDocument/2006/relationships/image" Target="../media/image58.wmf"/><Relationship Id="rId19" Type="http://schemas.openxmlformats.org/officeDocument/2006/relationships/oleObject" Target="../embeddings/oleObject10.bin"/><Relationship Id="rId31" Type="http://schemas.openxmlformats.org/officeDocument/2006/relationships/oleObject" Target="../embeddings/oleObject17.bin"/><Relationship Id="rId44" Type="http://schemas.openxmlformats.org/officeDocument/2006/relationships/image" Target="../media/image71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0.wmf"/><Relationship Id="rId22" Type="http://schemas.openxmlformats.org/officeDocument/2006/relationships/image" Target="../media/image63.wmf"/><Relationship Id="rId27" Type="http://schemas.openxmlformats.org/officeDocument/2006/relationships/oleObject" Target="../embeddings/oleObject15.bin"/><Relationship Id="rId30" Type="http://schemas.openxmlformats.org/officeDocument/2006/relationships/image" Target="../media/image66.wmf"/><Relationship Id="rId35" Type="http://schemas.openxmlformats.org/officeDocument/2006/relationships/oleObject" Target="../embeddings/oleObject20.bin"/><Relationship Id="rId43" Type="http://schemas.openxmlformats.org/officeDocument/2006/relationships/oleObject" Target="../embeddings/oleObject2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image" Target="../media/image77.wmf"/><Relationship Id="rId18" Type="http://schemas.openxmlformats.org/officeDocument/2006/relationships/oleObject" Target="../embeddings/oleObject33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79.wmf"/><Relationship Id="rId2" Type="http://schemas.openxmlformats.org/officeDocument/2006/relationships/image" Target="../media/image2.png"/><Relationship Id="rId16" Type="http://schemas.openxmlformats.org/officeDocument/2006/relationships/oleObject" Target="../embeddings/oleObject32.bin"/><Relationship Id="rId20" Type="http://schemas.openxmlformats.org/officeDocument/2006/relationships/image" Target="../media/image8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wmf"/><Relationship Id="rId11" Type="http://schemas.openxmlformats.org/officeDocument/2006/relationships/image" Target="../media/image76.wmf"/><Relationship Id="rId5" Type="http://schemas.openxmlformats.org/officeDocument/2006/relationships/oleObject" Target="../embeddings/oleObject27.bin"/><Relationship Id="rId15" Type="http://schemas.openxmlformats.org/officeDocument/2006/relationships/image" Target="../media/image78.wmf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80.wmf"/><Relationship Id="rId4" Type="http://schemas.openxmlformats.org/officeDocument/2006/relationships/image" Target="../media/image72.wmf"/><Relationship Id="rId9" Type="http://schemas.openxmlformats.org/officeDocument/2006/relationships/image" Target="../media/image75.emf"/><Relationship Id="rId14" Type="http://schemas.openxmlformats.org/officeDocument/2006/relationships/oleObject" Target="../embeddings/oleObject3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tif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ebp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9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1.png"/><Relationship Id="rId7" Type="http://schemas.openxmlformats.org/officeDocument/2006/relationships/image" Target="NUL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9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1.png"/><Relationship Id="rId7" Type="http://schemas.openxmlformats.org/officeDocument/2006/relationships/image" Target="NUL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9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emf"/><Relationship Id="rId5" Type="http://schemas.openxmlformats.org/officeDocument/2006/relationships/image" Target="../media/image94.wmf"/><Relationship Id="rId10" Type="http://schemas.openxmlformats.org/officeDocument/2006/relationships/image" Target="../media/image99.png"/><Relationship Id="rId4" Type="http://schemas.openxmlformats.org/officeDocument/2006/relationships/oleObject" Target="../embeddings/oleObject34.bin"/><Relationship Id="rId9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../media/image10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9301C36-E6E0-5878-F70B-40EEED1C5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9976"/>
            <a:ext cx="12192000" cy="361847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1C582BE-EDCA-4F6E-8E94-A132172B5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486229"/>
            <a:ext cx="12192000" cy="9181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String </a:t>
            </a:r>
            <a:r>
              <a:rPr lang="en-US" altLang="zh-CN" sz="4400" b="1" dirty="0">
                <a:solidFill>
                  <a:srgbClr val="004B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Strongly Correlated System</a:t>
            </a:r>
            <a:endParaRPr lang="en-US" altLang="zh-CN" sz="4000" b="1" dirty="0">
              <a:solidFill>
                <a:srgbClr val="004B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A5C76FD-9DF2-4EDA-9718-297362CE3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4680" y="3539169"/>
            <a:ext cx="9143999" cy="1182607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张学锋          重庆大学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E49120-7FD3-892E-DDDA-D526E2D4D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13"/>
          <a:stretch/>
        </p:blipFill>
        <p:spPr>
          <a:xfrm>
            <a:off x="1" y="566"/>
            <a:ext cx="1090670" cy="918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7AF697-46EA-F9DD-9AAB-85E82AE67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89" y="-6263"/>
            <a:ext cx="929260" cy="92500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3DA162D-34C0-4B7B-A2CD-4A9BFAFA1612}"/>
              </a:ext>
            </a:extLst>
          </p:cNvPr>
          <p:cNvSpPr txBox="1"/>
          <p:nvPr/>
        </p:nvSpPr>
        <p:spPr>
          <a:xfrm>
            <a:off x="6492608" y="6488101"/>
            <a:ext cx="6114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i="0" u="none" strike="noStrike" baseline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2023</a:t>
            </a:r>
            <a:r>
              <a:rPr lang="zh-CN" altLang="en-US" sz="1800" b="1" i="0" u="none" strike="noStrike" baseline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年度中国科学院理论物理前沿重点实验室年会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1617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矩形 110">
            <a:extLst>
              <a:ext uri="{FF2B5EF4-FFF2-40B4-BE49-F238E27FC236}">
                <a16:creationId xmlns:a16="http://schemas.microsoft.com/office/drawing/2014/main" id="{1798A9FD-DF76-82DA-5AB5-03070B2E01C2}"/>
              </a:ext>
            </a:extLst>
          </p:cNvPr>
          <p:cNvSpPr/>
          <p:nvPr/>
        </p:nvSpPr>
        <p:spPr>
          <a:xfrm>
            <a:off x="191345" y="1227440"/>
            <a:ext cx="5020574" cy="55146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Frustration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B689F8EC-FA57-22AB-D710-0FF900B76CDF}"/>
              </a:ext>
            </a:extLst>
          </p:cNvPr>
          <p:cNvGrpSpPr/>
          <p:nvPr/>
        </p:nvGrpSpPr>
        <p:grpSpPr>
          <a:xfrm>
            <a:off x="6131576" y="5071768"/>
            <a:ext cx="5723758" cy="1445401"/>
            <a:chOff x="5964668" y="4986486"/>
            <a:chExt cx="5723758" cy="1445401"/>
          </a:xfrm>
        </p:grpSpPr>
        <p:pic>
          <p:nvPicPr>
            <p:cNvPr id="3" name="Picture 2" descr="https://timgsa.baidu.com/timg?image&amp;quality=80&amp;size=b9999_10000&amp;sec=1534828582224&amp;di=4fb353b0c464982eb80ce2f3ccfb5682&amp;imgtype=0&amp;src=http%3A%2F%2Fimg21.mtime.cn%2Fmg%2F2011%2F04%2F19%2F144411.76066436.jpg">
              <a:extLst>
                <a:ext uri="{FF2B5EF4-FFF2-40B4-BE49-F238E27FC236}">
                  <a16:creationId xmlns:a16="http://schemas.microsoft.com/office/drawing/2014/main" id="{291744B8-D427-CA54-DD21-4D76361B35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67"/>
            <a:stretch/>
          </p:blipFill>
          <p:spPr bwMode="auto">
            <a:xfrm>
              <a:off x="5964668" y="4991887"/>
              <a:ext cx="1672392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https://timgsa.baidu.com/timg?image&amp;quality=80&amp;size=b9999_10000&amp;sec=1534828582223&amp;di=eeeb99fa7b48a75d57635de4d80cd803&amp;imgtype=0&amp;src=http%3A%2F%2Fpic.baike.soso.com%2Fp%2F20140220%2F20140220211219-1547582025.jpg">
              <a:extLst>
                <a:ext uri="{FF2B5EF4-FFF2-40B4-BE49-F238E27FC236}">
                  <a16:creationId xmlns:a16="http://schemas.microsoft.com/office/drawing/2014/main" id="{8FEF674E-4CAF-158B-B11B-CD8C550A5C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" t="14650" r="4439" b="6954"/>
            <a:stretch/>
          </p:blipFill>
          <p:spPr bwMode="auto">
            <a:xfrm>
              <a:off x="7976625" y="4991887"/>
              <a:ext cx="1786915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05BDCE2-DC7D-67D3-E6E9-36E81D46C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3105" y="4986486"/>
              <a:ext cx="1585321" cy="1440000"/>
            </a:xfrm>
            <a:prstGeom prst="rect">
              <a:avLst/>
            </a:prstGeom>
          </p:spPr>
        </p:pic>
      </p:grpSp>
      <p:sp>
        <p:nvSpPr>
          <p:cNvPr id="6" name="矩形 10242">
            <a:extLst>
              <a:ext uri="{FF2B5EF4-FFF2-40B4-BE49-F238E27FC236}">
                <a16:creationId xmlns:a16="http://schemas.microsoft.com/office/drawing/2014/main" id="{DBBD996A-3478-9896-03B1-7942B79A8EE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23037" y="1405505"/>
            <a:ext cx="2028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Model: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17D32CA-1B6A-75E3-E51A-D1EFC02DDACE}"/>
                  </a:ext>
                </a:extLst>
              </p:cNvPr>
              <p:cNvSpPr txBox="1"/>
              <p:nvPr/>
            </p:nvSpPr>
            <p:spPr>
              <a:xfrm>
                <a:off x="1731333" y="1267148"/>
                <a:ext cx="4029968" cy="9383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17D32CA-1B6A-75E3-E51A-D1EFC02DD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333" y="1267148"/>
                <a:ext cx="4029968" cy="9383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DB111FA-6745-4AE6-4507-9E3DC61EC65D}"/>
                  </a:ext>
                </a:extLst>
              </p:cNvPr>
              <p:cNvSpPr txBox="1"/>
              <p:nvPr/>
            </p:nvSpPr>
            <p:spPr>
              <a:xfrm>
                <a:off x="916696" y="2361991"/>
                <a:ext cx="1405602" cy="5467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p>
                      </m:sSubSup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DB111FA-6745-4AE6-4507-9E3DC61EC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696" y="2361991"/>
                <a:ext cx="1405602" cy="5467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箭头: 下 9">
            <a:extLst>
              <a:ext uri="{FF2B5EF4-FFF2-40B4-BE49-F238E27FC236}">
                <a16:creationId xmlns:a16="http://schemas.microsoft.com/office/drawing/2014/main" id="{D45AABE2-F46E-C956-7B19-A67C957EA0CC}"/>
              </a:ext>
            </a:extLst>
          </p:cNvPr>
          <p:cNvSpPr/>
          <p:nvPr/>
        </p:nvSpPr>
        <p:spPr>
          <a:xfrm flipV="1">
            <a:off x="2538517" y="2370337"/>
            <a:ext cx="308129" cy="513549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593B4B0F-56AE-005E-C2B4-029F675E0FE0}"/>
              </a:ext>
            </a:extLst>
          </p:cNvPr>
          <p:cNvSpPr/>
          <p:nvPr/>
        </p:nvSpPr>
        <p:spPr>
          <a:xfrm rot="10800000" flipV="1">
            <a:off x="4205562" y="2383086"/>
            <a:ext cx="269662" cy="449437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48D28A4-6037-14D2-45A0-D072515D91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12" y="3970733"/>
            <a:ext cx="2129895" cy="245720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6FBCB51-BE76-406F-9C45-0000D6F1F27C}"/>
              </a:ext>
            </a:extLst>
          </p:cNvPr>
          <p:cNvSpPr txBox="1"/>
          <p:nvPr/>
        </p:nvSpPr>
        <p:spPr>
          <a:xfrm>
            <a:off x="2763834" y="3210806"/>
            <a:ext cx="1996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Ernst </a:t>
            </a:r>
            <a:r>
              <a:rPr lang="en-GB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Ising</a:t>
            </a:r>
            <a:r>
              <a:rPr lang="en-GB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1900-1998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C7156FC-5FD6-22D2-A476-094A57F37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7" y="3984753"/>
            <a:ext cx="1771312" cy="245720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792DE578-015C-B90B-F4E4-6D8A836A9A36}"/>
              </a:ext>
            </a:extLst>
          </p:cNvPr>
          <p:cNvSpPr txBox="1"/>
          <p:nvPr/>
        </p:nvSpPr>
        <p:spPr>
          <a:xfrm>
            <a:off x="525636" y="3202724"/>
            <a:ext cx="1657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GB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Wilhelm Lenz</a:t>
            </a:r>
          </a:p>
          <a:p>
            <a:r>
              <a:rPr lang="en-GB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(1888-1957)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E554739-229C-82BB-0BCF-87250049B4EB}"/>
              </a:ext>
            </a:extLst>
          </p:cNvPr>
          <p:cNvSpPr/>
          <p:nvPr/>
        </p:nvSpPr>
        <p:spPr>
          <a:xfrm>
            <a:off x="6712613" y="2592042"/>
            <a:ext cx="1577340" cy="157734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下 25">
            <a:extLst>
              <a:ext uri="{FF2B5EF4-FFF2-40B4-BE49-F238E27FC236}">
                <a16:creationId xmlns:a16="http://schemas.microsoft.com/office/drawing/2014/main" id="{8DEF2E10-CCF7-7C7B-374C-F7A106557838}"/>
              </a:ext>
            </a:extLst>
          </p:cNvPr>
          <p:cNvSpPr/>
          <p:nvPr/>
        </p:nvSpPr>
        <p:spPr>
          <a:xfrm flipV="1">
            <a:off x="6434797" y="3687186"/>
            <a:ext cx="555632" cy="926055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225E54F-65D0-531B-1B82-9C8FA0E31F81}"/>
              </a:ext>
            </a:extLst>
          </p:cNvPr>
          <p:cNvSpPr/>
          <p:nvPr/>
        </p:nvSpPr>
        <p:spPr>
          <a:xfrm rot="10800000" flipV="1">
            <a:off x="6442950" y="2046868"/>
            <a:ext cx="555633" cy="926055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箭头: 下 27">
            <a:extLst>
              <a:ext uri="{FF2B5EF4-FFF2-40B4-BE49-F238E27FC236}">
                <a16:creationId xmlns:a16="http://schemas.microsoft.com/office/drawing/2014/main" id="{75FA4871-9662-1451-7E73-B6FB1388049B}"/>
              </a:ext>
            </a:extLst>
          </p:cNvPr>
          <p:cNvSpPr/>
          <p:nvPr/>
        </p:nvSpPr>
        <p:spPr>
          <a:xfrm flipV="1">
            <a:off x="8012137" y="2046867"/>
            <a:ext cx="555632" cy="926055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" name="箭头: 下 54">
            <a:extLst>
              <a:ext uri="{FF2B5EF4-FFF2-40B4-BE49-F238E27FC236}">
                <a16:creationId xmlns:a16="http://schemas.microsoft.com/office/drawing/2014/main" id="{8328E545-8EBD-DD04-9F72-8F9EDA83F968}"/>
              </a:ext>
            </a:extLst>
          </p:cNvPr>
          <p:cNvSpPr/>
          <p:nvPr/>
        </p:nvSpPr>
        <p:spPr>
          <a:xfrm rot="10800000" flipV="1">
            <a:off x="8003983" y="3646241"/>
            <a:ext cx="555633" cy="926055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5" name="矩形 10242">
            <a:extLst>
              <a:ext uri="{FF2B5EF4-FFF2-40B4-BE49-F238E27FC236}">
                <a16:creationId xmlns:a16="http://schemas.microsoft.com/office/drawing/2014/main" id="{7C7A34FD-F28F-A82C-CC10-92B541BCEA4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967593" y="1366131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矩形 10242">
            <a:extLst>
              <a:ext uri="{FF2B5EF4-FFF2-40B4-BE49-F238E27FC236}">
                <a16:creationId xmlns:a16="http://schemas.microsoft.com/office/drawing/2014/main" id="{6618ACF9-E7CA-D175-4578-94ED46ADEAD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9546650" y="1298406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Disorder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等腰三角形 106">
            <a:extLst>
              <a:ext uri="{FF2B5EF4-FFF2-40B4-BE49-F238E27FC236}">
                <a16:creationId xmlns:a16="http://schemas.microsoft.com/office/drawing/2014/main" id="{F57FB367-B24B-7604-50AF-D771A5B9EC9D}"/>
              </a:ext>
            </a:extLst>
          </p:cNvPr>
          <p:cNvSpPr/>
          <p:nvPr/>
        </p:nvSpPr>
        <p:spPr>
          <a:xfrm>
            <a:off x="9455852" y="2416865"/>
            <a:ext cx="1989572" cy="1715149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箭头: 下 107">
            <a:extLst>
              <a:ext uri="{FF2B5EF4-FFF2-40B4-BE49-F238E27FC236}">
                <a16:creationId xmlns:a16="http://schemas.microsoft.com/office/drawing/2014/main" id="{A24FA382-1C3A-845C-891C-763969F470D1}"/>
              </a:ext>
            </a:extLst>
          </p:cNvPr>
          <p:cNvSpPr/>
          <p:nvPr/>
        </p:nvSpPr>
        <p:spPr>
          <a:xfrm flipV="1">
            <a:off x="9139871" y="3656256"/>
            <a:ext cx="555632" cy="926055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9" name="箭头: 下 108">
            <a:extLst>
              <a:ext uri="{FF2B5EF4-FFF2-40B4-BE49-F238E27FC236}">
                <a16:creationId xmlns:a16="http://schemas.microsoft.com/office/drawing/2014/main" id="{EAAD2756-5AA2-F895-9D67-B4BEADD527F0}"/>
              </a:ext>
            </a:extLst>
          </p:cNvPr>
          <p:cNvSpPr/>
          <p:nvPr/>
        </p:nvSpPr>
        <p:spPr>
          <a:xfrm rot="10800000" flipV="1">
            <a:off x="11167607" y="3668986"/>
            <a:ext cx="555633" cy="926055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0" name="矩形 17423">
            <a:extLst>
              <a:ext uri="{FF2B5EF4-FFF2-40B4-BE49-F238E27FC236}">
                <a16:creationId xmlns:a16="http://schemas.microsoft.com/office/drawing/2014/main" id="{C6037F0E-17DC-649C-B1EF-0685EF00007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9930448" y="1907054"/>
            <a:ext cx="9366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80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文本框 111">
                <a:extLst>
                  <a:ext uri="{FF2B5EF4-FFF2-40B4-BE49-F238E27FC236}">
                    <a16:creationId xmlns:a16="http://schemas.microsoft.com/office/drawing/2014/main" id="{40F23A36-4863-5ADE-EB0D-35AA75416617}"/>
                  </a:ext>
                </a:extLst>
              </p:cNvPr>
              <p:cNvSpPr txBox="1"/>
              <p:nvPr/>
            </p:nvSpPr>
            <p:spPr>
              <a:xfrm>
                <a:off x="3164007" y="2388831"/>
                <a:ext cx="7898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2" name="文本框 111">
                <a:extLst>
                  <a:ext uri="{FF2B5EF4-FFF2-40B4-BE49-F238E27FC236}">
                    <a16:creationId xmlns:a16="http://schemas.microsoft.com/office/drawing/2014/main" id="{40F23A36-4863-5ADE-EB0D-35AA75416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007" y="2388831"/>
                <a:ext cx="78988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550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Triangular Lattice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4" name="矩形 10242">
            <a:extLst>
              <a:ext uri="{FF2B5EF4-FFF2-40B4-BE49-F238E27FC236}">
                <a16:creationId xmlns:a16="http://schemas.microsoft.com/office/drawing/2014/main" id="{1C5A74E0-402D-FE99-7935-5F414178686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90695" y="1362734"/>
            <a:ext cx="3257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Triangular Lattice: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矩形 10242">
            <a:extLst>
              <a:ext uri="{FF2B5EF4-FFF2-40B4-BE49-F238E27FC236}">
                <a16:creationId xmlns:a16="http://schemas.microsoft.com/office/drawing/2014/main" id="{2FAB97A1-0BC7-516F-4FD8-E282CA14D83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305807" y="1176826"/>
            <a:ext cx="5073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Triangle Constraint: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2" name="组合 341">
            <a:extLst>
              <a:ext uri="{FF2B5EF4-FFF2-40B4-BE49-F238E27FC236}">
                <a16:creationId xmlns:a16="http://schemas.microsoft.com/office/drawing/2014/main" id="{951A6F94-09E5-61E9-E5CE-4D2BB2AC75B1}"/>
              </a:ext>
            </a:extLst>
          </p:cNvPr>
          <p:cNvGrpSpPr/>
          <p:nvPr/>
        </p:nvGrpSpPr>
        <p:grpSpPr>
          <a:xfrm>
            <a:off x="8062444" y="3291512"/>
            <a:ext cx="720080" cy="722954"/>
            <a:chOff x="7026919" y="3906404"/>
            <a:chExt cx="720080" cy="722954"/>
          </a:xfrm>
        </p:grpSpPr>
        <p:cxnSp>
          <p:nvCxnSpPr>
            <p:cNvPr id="343" name="直接连接符 342">
              <a:extLst>
                <a:ext uri="{FF2B5EF4-FFF2-40B4-BE49-F238E27FC236}">
                  <a16:creationId xmlns:a16="http://schemas.microsoft.com/office/drawing/2014/main" id="{C8BCDB3F-1887-9FC4-5C55-4B911B449EB9}"/>
                </a:ext>
              </a:extLst>
            </p:cNvPr>
            <p:cNvCxnSpPr/>
            <p:nvPr/>
          </p:nvCxnSpPr>
          <p:spPr>
            <a:xfrm>
              <a:off x="7026919" y="4577953"/>
              <a:ext cx="72008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直接连接符 343">
              <a:extLst>
                <a:ext uri="{FF2B5EF4-FFF2-40B4-BE49-F238E27FC236}">
                  <a16:creationId xmlns:a16="http://schemas.microsoft.com/office/drawing/2014/main" id="{C7119DFB-39E9-091A-E97B-D58E6E9989C2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7212104" y="3909358"/>
              <a:ext cx="0" cy="72000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直接连接符 344">
              <a:extLst>
                <a:ext uri="{FF2B5EF4-FFF2-40B4-BE49-F238E27FC236}">
                  <a16:creationId xmlns:a16="http://schemas.microsoft.com/office/drawing/2014/main" id="{EC9D09D9-1B19-FF60-190E-365C56BEB9EA}"/>
                </a:ext>
              </a:extLst>
            </p:cNvPr>
            <p:cNvCxnSpPr>
              <a:cxnSpLocks/>
            </p:cNvCxnSpPr>
            <p:nvPr/>
          </p:nvCxnSpPr>
          <p:spPr>
            <a:xfrm rot="-1800000" flipV="1">
              <a:off x="7563784" y="3906404"/>
              <a:ext cx="0" cy="72000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6" name="组合 345">
            <a:extLst>
              <a:ext uri="{FF2B5EF4-FFF2-40B4-BE49-F238E27FC236}">
                <a16:creationId xmlns:a16="http://schemas.microsoft.com/office/drawing/2014/main" id="{59E0D6D6-D0EA-0E3A-E2F1-D3EA98814BB2}"/>
              </a:ext>
            </a:extLst>
          </p:cNvPr>
          <p:cNvGrpSpPr/>
          <p:nvPr/>
        </p:nvGrpSpPr>
        <p:grpSpPr>
          <a:xfrm>
            <a:off x="6595446" y="3287072"/>
            <a:ext cx="720080" cy="722954"/>
            <a:chOff x="7026919" y="3906404"/>
            <a:chExt cx="720080" cy="722954"/>
          </a:xfrm>
        </p:grpSpPr>
        <p:cxnSp>
          <p:nvCxnSpPr>
            <p:cNvPr id="347" name="直接连接符 346">
              <a:extLst>
                <a:ext uri="{FF2B5EF4-FFF2-40B4-BE49-F238E27FC236}">
                  <a16:creationId xmlns:a16="http://schemas.microsoft.com/office/drawing/2014/main" id="{A28226BF-46C2-E4BC-06DC-C98287DF404D}"/>
                </a:ext>
              </a:extLst>
            </p:cNvPr>
            <p:cNvCxnSpPr/>
            <p:nvPr/>
          </p:nvCxnSpPr>
          <p:spPr>
            <a:xfrm>
              <a:off x="7026919" y="4577953"/>
              <a:ext cx="72008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直接连接符 347">
              <a:extLst>
                <a:ext uri="{FF2B5EF4-FFF2-40B4-BE49-F238E27FC236}">
                  <a16:creationId xmlns:a16="http://schemas.microsoft.com/office/drawing/2014/main" id="{B911559C-75B5-BCD3-2261-E7E114083DA5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7212104" y="3909358"/>
              <a:ext cx="0" cy="72000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直接连接符 348">
              <a:extLst>
                <a:ext uri="{FF2B5EF4-FFF2-40B4-BE49-F238E27FC236}">
                  <a16:creationId xmlns:a16="http://schemas.microsoft.com/office/drawing/2014/main" id="{FF9B073C-2127-6332-CB5F-B73D37929DC6}"/>
                </a:ext>
              </a:extLst>
            </p:cNvPr>
            <p:cNvCxnSpPr>
              <a:cxnSpLocks/>
            </p:cNvCxnSpPr>
            <p:nvPr/>
          </p:nvCxnSpPr>
          <p:spPr>
            <a:xfrm rot="-1800000" flipV="1">
              <a:off x="7563784" y="3906404"/>
              <a:ext cx="0" cy="72000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箭头: 下 349">
            <a:extLst>
              <a:ext uri="{FF2B5EF4-FFF2-40B4-BE49-F238E27FC236}">
                <a16:creationId xmlns:a16="http://schemas.microsoft.com/office/drawing/2014/main" id="{BD3B248F-16E3-3E8B-91CA-7AB4A9260BE4}"/>
              </a:ext>
            </a:extLst>
          </p:cNvPr>
          <p:cNvSpPr/>
          <p:nvPr/>
        </p:nvSpPr>
        <p:spPr>
          <a:xfrm flipV="1">
            <a:off x="8295832" y="316677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1" name="箭头: 下 350">
            <a:extLst>
              <a:ext uri="{FF2B5EF4-FFF2-40B4-BE49-F238E27FC236}">
                <a16:creationId xmlns:a16="http://schemas.microsoft.com/office/drawing/2014/main" id="{96346CEB-AE53-1A40-36E5-D0874D992481}"/>
              </a:ext>
            </a:extLst>
          </p:cNvPr>
          <p:cNvSpPr/>
          <p:nvPr/>
        </p:nvSpPr>
        <p:spPr>
          <a:xfrm flipV="1">
            <a:off x="6495606" y="3751834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2" name="箭头: 下 351">
            <a:extLst>
              <a:ext uri="{FF2B5EF4-FFF2-40B4-BE49-F238E27FC236}">
                <a16:creationId xmlns:a16="http://schemas.microsoft.com/office/drawing/2014/main" id="{7389ED15-8B75-4918-561B-6722CFB1715E}"/>
              </a:ext>
            </a:extLst>
          </p:cNvPr>
          <p:cNvSpPr/>
          <p:nvPr/>
        </p:nvSpPr>
        <p:spPr>
          <a:xfrm flipV="1">
            <a:off x="7215606" y="3751834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3" name="箭头: 下 352">
            <a:extLst>
              <a:ext uri="{FF2B5EF4-FFF2-40B4-BE49-F238E27FC236}">
                <a16:creationId xmlns:a16="http://schemas.microsoft.com/office/drawing/2014/main" id="{D75F78F3-F593-9061-B1F9-322F8AA47CDC}"/>
              </a:ext>
            </a:extLst>
          </p:cNvPr>
          <p:cNvSpPr/>
          <p:nvPr/>
        </p:nvSpPr>
        <p:spPr>
          <a:xfrm rot="10800000" flipV="1">
            <a:off x="6863032" y="316677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4" name="箭头: 下 353">
            <a:extLst>
              <a:ext uri="{FF2B5EF4-FFF2-40B4-BE49-F238E27FC236}">
                <a16:creationId xmlns:a16="http://schemas.microsoft.com/office/drawing/2014/main" id="{989560D4-F64E-9481-8BA4-B1427D665F2E}"/>
              </a:ext>
            </a:extLst>
          </p:cNvPr>
          <p:cNvSpPr/>
          <p:nvPr/>
        </p:nvSpPr>
        <p:spPr>
          <a:xfrm rot="10800000" flipV="1">
            <a:off x="7941650" y="376018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5" name="箭头: 下 354">
            <a:extLst>
              <a:ext uri="{FF2B5EF4-FFF2-40B4-BE49-F238E27FC236}">
                <a16:creationId xmlns:a16="http://schemas.microsoft.com/office/drawing/2014/main" id="{08A77985-F933-EBCD-A9D0-1C6D11D050F8}"/>
              </a:ext>
            </a:extLst>
          </p:cNvPr>
          <p:cNvSpPr/>
          <p:nvPr/>
        </p:nvSpPr>
        <p:spPr>
          <a:xfrm rot="10800000" flipV="1">
            <a:off x="8661650" y="376018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6" name="矩形 10242">
            <a:extLst>
              <a:ext uri="{FF2B5EF4-FFF2-40B4-BE49-F238E27FC236}">
                <a16:creationId xmlns:a16="http://schemas.microsoft.com/office/drawing/2014/main" id="{087EF101-FE67-241E-8EEA-C3BF3F89358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9135340" y="2448722"/>
            <a:ext cx="2898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AF bonds </a:t>
            </a: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FM bond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6" name="组合 365">
            <a:extLst>
              <a:ext uri="{FF2B5EF4-FFF2-40B4-BE49-F238E27FC236}">
                <a16:creationId xmlns:a16="http://schemas.microsoft.com/office/drawing/2014/main" id="{67FF7DA5-B943-B6CF-74DE-F2CFEF5EC3A0}"/>
              </a:ext>
            </a:extLst>
          </p:cNvPr>
          <p:cNvGrpSpPr/>
          <p:nvPr/>
        </p:nvGrpSpPr>
        <p:grpSpPr>
          <a:xfrm>
            <a:off x="6427152" y="1904553"/>
            <a:ext cx="2382068" cy="953450"/>
            <a:chOff x="6454132" y="3300408"/>
            <a:chExt cx="2382068" cy="953450"/>
          </a:xfrm>
        </p:grpSpPr>
        <p:grpSp>
          <p:nvGrpSpPr>
            <p:cNvPr id="367" name="组合 366">
              <a:extLst>
                <a:ext uri="{FF2B5EF4-FFF2-40B4-BE49-F238E27FC236}">
                  <a16:creationId xmlns:a16="http://schemas.microsoft.com/office/drawing/2014/main" id="{85128496-C5D0-850D-9862-E4E8E7D1E972}"/>
                </a:ext>
              </a:extLst>
            </p:cNvPr>
            <p:cNvGrpSpPr/>
            <p:nvPr/>
          </p:nvGrpSpPr>
          <p:grpSpPr>
            <a:xfrm>
              <a:off x="8020970" y="3425142"/>
              <a:ext cx="720080" cy="722954"/>
              <a:chOff x="7026919" y="3906404"/>
              <a:chExt cx="720080" cy="722954"/>
            </a:xfrm>
          </p:grpSpPr>
          <p:cxnSp>
            <p:nvCxnSpPr>
              <p:cNvPr id="378" name="直接连接符 377">
                <a:extLst>
                  <a:ext uri="{FF2B5EF4-FFF2-40B4-BE49-F238E27FC236}">
                    <a16:creationId xmlns:a16="http://schemas.microsoft.com/office/drawing/2014/main" id="{56E940C7-5834-D320-DE45-1A8D64D14E42}"/>
                  </a:ext>
                </a:extLst>
              </p:cNvPr>
              <p:cNvCxnSpPr/>
              <p:nvPr/>
            </p:nvCxnSpPr>
            <p:spPr>
              <a:xfrm>
                <a:off x="7026919" y="4577953"/>
                <a:ext cx="72008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直接连接符 378">
                <a:extLst>
                  <a:ext uri="{FF2B5EF4-FFF2-40B4-BE49-F238E27FC236}">
                    <a16:creationId xmlns:a16="http://schemas.microsoft.com/office/drawing/2014/main" id="{FED80E95-7DDA-A9D2-2BB0-B353C7B7A7C1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V="1">
                <a:off x="7212104" y="3909358"/>
                <a:ext cx="0" cy="720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直接连接符 379">
                <a:extLst>
                  <a:ext uri="{FF2B5EF4-FFF2-40B4-BE49-F238E27FC236}">
                    <a16:creationId xmlns:a16="http://schemas.microsoft.com/office/drawing/2014/main" id="{FE57782D-FB41-3BF8-5BDC-9536D81B8355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0" flipV="1">
                <a:off x="7563784" y="3906404"/>
                <a:ext cx="0" cy="720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8" name="组合 367">
              <a:extLst>
                <a:ext uri="{FF2B5EF4-FFF2-40B4-BE49-F238E27FC236}">
                  <a16:creationId xmlns:a16="http://schemas.microsoft.com/office/drawing/2014/main" id="{67D499B3-3CD6-7D93-E386-5FDF199B9118}"/>
                </a:ext>
              </a:extLst>
            </p:cNvPr>
            <p:cNvGrpSpPr/>
            <p:nvPr/>
          </p:nvGrpSpPr>
          <p:grpSpPr>
            <a:xfrm>
              <a:off x="6553972" y="3420702"/>
              <a:ext cx="720080" cy="722954"/>
              <a:chOff x="7026919" y="3906404"/>
              <a:chExt cx="720080" cy="722954"/>
            </a:xfrm>
          </p:grpSpPr>
          <p:cxnSp>
            <p:nvCxnSpPr>
              <p:cNvPr id="375" name="直接连接符 374">
                <a:extLst>
                  <a:ext uri="{FF2B5EF4-FFF2-40B4-BE49-F238E27FC236}">
                    <a16:creationId xmlns:a16="http://schemas.microsoft.com/office/drawing/2014/main" id="{74F14866-29EF-3628-38A8-CD60B34796DF}"/>
                  </a:ext>
                </a:extLst>
              </p:cNvPr>
              <p:cNvCxnSpPr/>
              <p:nvPr/>
            </p:nvCxnSpPr>
            <p:spPr>
              <a:xfrm>
                <a:off x="7026919" y="4577953"/>
                <a:ext cx="72008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直接连接符 375">
                <a:extLst>
                  <a:ext uri="{FF2B5EF4-FFF2-40B4-BE49-F238E27FC236}">
                    <a16:creationId xmlns:a16="http://schemas.microsoft.com/office/drawing/2014/main" id="{766D1C6E-BCDD-FEC5-9F94-381FE01BBA8C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V="1">
                <a:off x="7212104" y="3909358"/>
                <a:ext cx="0" cy="720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直接连接符 376">
                <a:extLst>
                  <a:ext uri="{FF2B5EF4-FFF2-40B4-BE49-F238E27FC236}">
                    <a16:creationId xmlns:a16="http://schemas.microsoft.com/office/drawing/2014/main" id="{2DAED022-E9BE-45A6-9936-9096C49B33CB}"/>
                  </a:ext>
                </a:extLst>
              </p:cNvPr>
              <p:cNvCxnSpPr>
                <a:cxnSpLocks/>
              </p:cNvCxnSpPr>
              <p:nvPr/>
            </p:nvCxnSpPr>
            <p:spPr>
              <a:xfrm rot="-1800000" flipV="1">
                <a:off x="7563784" y="3906404"/>
                <a:ext cx="0" cy="720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9" name="箭头: 下 368">
              <a:extLst>
                <a:ext uri="{FF2B5EF4-FFF2-40B4-BE49-F238E27FC236}">
                  <a16:creationId xmlns:a16="http://schemas.microsoft.com/office/drawing/2014/main" id="{6F42469F-FE52-EA6D-64EF-59A4F78F93A0}"/>
                </a:ext>
              </a:extLst>
            </p:cNvPr>
            <p:cNvSpPr/>
            <p:nvPr/>
          </p:nvSpPr>
          <p:spPr>
            <a:xfrm flipV="1">
              <a:off x="6814035" y="3300408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0" name="箭头: 下 369">
              <a:extLst>
                <a:ext uri="{FF2B5EF4-FFF2-40B4-BE49-F238E27FC236}">
                  <a16:creationId xmlns:a16="http://schemas.microsoft.com/office/drawing/2014/main" id="{365312C2-74B2-F487-F6B0-E322C6F78678}"/>
                </a:ext>
              </a:extLst>
            </p:cNvPr>
            <p:cNvSpPr/>
            <p:nvPr/>
          </p:nvSpPr>
          <p:spPr>
            <a:xfrm flipV="1">
              <a:off x="6454132" y="3885464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1" name="箭头: 下 370">
              <a:extLst>
                <a:ext uri="{FF2B5EF4-FFF2-40B4-BE49-F238E27FC236}">
                  <a16:creationId xmlns:a16="http://schemas.microsoft.com/office/drawing/2014/main" id="{FC40D694-3365-7A73-9E23-605268F7C561}"/>
                </a:ext>
              </a:extLst>
            </p:cNvPr>
            <p:cNvSpPr/>
            <p:nvPr/>
          </p:nvSpPr>
          <p:spPr>
            <a:xfrm flipV="1">
              <a:off x="7174132" y="3885464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2" name="箭头: 下 371">
              <a:extLst>
                <a:ext uri="{FF2B5EF4-FFF2-40B4-BE49-F238E27FC236}">
                  <a16:creationId xmlns:a16="http://schemas.microsoft.com/office/drawing/2014/main" id="{D878D40A-2D5F-70ED-3DAE-86121E8C3E06}"/>
                </a:ext>
              </a:extLst>
            </p:cNvPr>
            <p:cNvSpPr/>
            <p:nvPr/>
          </p:nvSpPr>
          <p:spPr>
            <a:xfrm rot="10800000" flipV="1">
              <a:off x="8261235" y="3300408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3" name="箭头: 下 372">
              <a:extLst>
                <a:ext uri="{FF2B5EF4-FFF2-40B4-BE49-F238E27FC236}">
                  <a16:creationId xmlns:a16="http://schemas.microsoft.com/office/drawing/2014/main" id="{E1846447-B37D-3CCC-49E8-E45CE4D18EDB}"/>
                </a:ext>
              </a:extLst>
            </p:cNvPr>
            <p:cNvSpPr/>
            <p:nvPr/>
          </p:nvSpPr>
          <p:spPr>
            <a:xfrm rot="10800000" flipV="1">
              <a:off x="7900176" y="3893818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4" name="箭头: 下 373">
              <a:extLst>
                <a:ext uri="{FF2B5EF4-FFF2-40B4-BE49-F238E27FC236}">
                  <a16:creationId xmlns:a16="http://schemas.microsoft.com/office/drawing/2014/main" id="{B831A756-9BF9-7DC5-0C80-CAE73295FAE8}"/>
                </a:ext>
              </a:extLst>
            </p:cNvPr>
            <p:cNvSpPr/>
            <p:nvPr/>
          </p:nvSpPr>
          <p:spPr>
            <a:xfrm rot="10800000" flipV="1">
              <a:off x="8620176" y="3893818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81" name="乘号 380">
            <a:extLst>
              <a:ext uri="{FF2B5EF4-FFF2-40B4-BE49-F238E27FC236}">
                <a16:creationId xmlns:a16="http://schemas.microsoft.com/office/drawing/2014/main" id="{32D4E1CE-2ABB-7778-D5BF-8202B199A0CD}"/>
              </a:ext>
            </a:extLst>
          </p:cNvPr>
          <p:cNvSpPr/>
          <p:nvPr/>
        </p:nvSpPr>
        <p:spPr>
          <a:xfrm>
            <a:off x="5474242" y="1902285"/>
            <a:ext cx="4546853" cy="920650"/>
          </a:xfrm>
          <a:prstGeom prst="mathMultiply">
            <a:avLst>
              <a:gd name="adj1" fmla="val 12937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6E7D003-8564-E308-B75A-78C5C907008E}"/>
              </a:ext>
            </a:extLst>
          </p:cNvPr>
          <p:cNvGrpSpPr/>
          <p:nvPr/>
        </p:nvGrpSpPr>
        <p:grpSpPr>
          <a:xfrm>
            <a:off x="880901" y="1740679"/>
            <a:ext cx="4721394" cy="4736079"/>
            <a:chOff x="880901" y="1620000"/>
            <a:chExt cx="4721394" cy="4736079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6A8D18-BF73-3A8D-1BC3-DF90EE12A598}"/>
                </a:ext>
              </a:extLst>
            </p:cNvPr>
            <p:cNvCxnSpPr>
              <a:cxnSpLocks/>
            </p:cNvCxnSpPr>
            <p:nvPr/>
          </p:nvCxnSpPr>
          <p:spPr>
            <a:xfrm>
              <a:off x="911944" y="2462224"/>
              <a:ext cx="469035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A1D7CAF7-7615-4B48-44CE-9192D4C40D65}"/>
                </a:ext>
              </a:extLst>
            </p:cNvPr>
            <p:cNvCxnSpPr/>
            <p:nvPr/>
          </p:nvCxnSpPr>
          <p:spPr>
            <a:xfrm>
              <a:off x="911944" y="4332992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E3DC4B49-CED8-E530-6CFA-BF5B06288977}"/>
                </a:ext>
              </a:extLst>
            </p:cNvPr>
            <p:cNvCxnSpPr>
              <a:cxnSpLocks/>
            </p:cNvCxnSpPr>
            <p:nvPr/>
          </p:nvCxnSpPr>
          <p:spPr>
            <a:xfrm>
              <a:off x="911944" y="3709402"/>
              <a:ext cx="462336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3FF8773F-62CB-DAF5-A66B-B2F13512B759}"/>
                </a:ext>
              </a:extLst>
            </p:cNvPr>
            <p:cNvCxnSpPr/>
            <p:nvPr/>
          </p:nvCxnSpPr>
          <p:spPr>
            <a:xfrm>
              <a:off x="911944" y="5580170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FF10189D-CFD9-8202-0410-0139E7EA6A9A}"/>
                </a:ext>
              </a:extLst>
            </p:cNvPr>
            <p:cNvCxnSpPr/>
            <p:nvPr/>
          </p:nvCxnSpPr>
          <p:spPr>
            <a:xfrm>
              <a:off x="911944" y="3085813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0690B05E-AC37-A4DB-E678-9313B0F5DEA6}"/>
                </a:ext>
              </a:extLst>
            </p:cNvPr>
            <p:cNvCxnSpPr/>
            <p:nvPr/>
          </p:nvCxnSpPr>
          <p:spPr>
            <a:xfrm>
              <a:off x="911944" y="4956581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52C2F7EA-6D4C-3AF0-20C3-82CF4EF085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6000" y="3986902"/>
              <a:ext cx="1154469" cy="19995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E1E21AE-2169-2CFD-6C88-2D3060AC7D3B}"/>
                </a:ext>
              </a:extLst>
            </p:cNvPr>
            <p:cNvGrpSpPr/>
            <p:nvPr/>
          </p:nvGrpSpPr>
          <p:grpSpPr>
            <a:xfrm>
              <a:off x="2016000" y="1620000"/>
              <a:ext cx="3575944" cy="4680000"/>
              <a:chOff x="2016000" y="1620000"/>
              <a:chExt cx="3575944" cy="4680000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2ABA1A2A-B134-9269-3C0F-C5E79AC80E48}"/>
                  </a:ext>
                </a:extLst>
              </p:cNvPr>
              <p:cNvCxnSpPr/>
              <p:nvPr/>
            </p:nvCxnSpPr>
            <p:spPr>
              <a:xfrm rot="18000000">
                <a:off x="-324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CEBC7665-AA07-C9BC-43A1-1B9CF35C9721}"/>
                  </a:ext>
                </a:extLst>
              </p:cNvPr>
              <p:cNvCxnSpPr/>
              <p:nvPr/>
            </p:nvCxnSpPr>
            <p:spPr>
              <a:xfrm rot="18000000">
                <a:off x="183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40645DEE-05D4-B136-5B3F-6D921EF6AAB0}"/>
                  </a:ext>
                </a:extLst>
              </p:cNvPr>
              <p:cNvCxnSpPr/>
              <p:nvPr/>
            </p:nvCxnSpPr>
            <p:spPr>
              <a:xfrm rot="18000000">
                <a:off x="111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B3A60192-A916-491B-A93E-1B6D972DE42D}"/>
                  </a:ext>
                </a:extLst>
              </p:cNvPr>
              <p:cNvCxnSpPr/>
              <p:nvPr/>
            </p:nvCxnSpPr>
            <p:spPr>
              <a:xfrm rot="18000000">
                <a:off x="39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AAE7B1A1-AFC0-8AA4-37BB-8DFBB73B38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000" y="2754589"/>
                <a:ext cx="1865944" cy="32319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7AC93685-9A33-BCB3-719A-1502EC81C7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901" y="1933501"/>
              <a:ext cx="1585099" cy="27454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EB0D038D-4FB8-00A0-8D02-6009CCAC3F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838" y="1907666"/>
              <a:ext cx="887605" cy="15373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C8A5AD53-DCA4-7B1D-A65D-61579872130F}"/>
                </a:ext>
              </a:extLst>
            </p:cNvPr>
            <p:cNvGrpSpPr/>
            <p:nvPr/>
          </p:nvGrpSpPr>
          <p:grpSpPr>
            <a:xfrm flipH="1">
              <a:off x="903419" y="1676079"/>
              <a:ext cx="4678427" cy="4680000"/>
              <a:chOff x="905268" y="1620000"/>
              <a:chExt cx="4678427" cy="4680000"/>
            </a:xfrm>
          </p:grpSpPr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9CB4D339-0EAD-C467-2C44-2AFE970A94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5268" y="1933501"/>
                <a:ext cx="2280732" cy="39503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66EBA4CE-D41D-2AC4-AA11-154B95283FBF}"/>
                  </a:ext>
                </a:extLst>
              </p:cNvPr>
              <p:cNvCxnSpPr/>
              <p:nvPr/>
            </p:nvCxnSpPr>
            <p:spPr>
              <a:xfrm rot="18000000">
                <a:off x="1813402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17E2302D-B9F4-35A5-4E68-1E3F2ABFD7C3}"/>
                  </a:ext>
                </a:extLst>
              </p:cNvPr>
              <p:cNvCxnSpPr/>
              <p:nvPr/>
            </p:nvCxnSpPr>
            <p:spPr>
              <a:xfrm rot="18000000">
                <a:off x="111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2FD0F000-6182-37AA-941F-D72A06B2C3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11043" y="1933501"/>
                <a:ext cx="2294957" cy="39749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9D1277D6-2C4B-F2A6-B447-BCCE6FFBA9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482" y="2729875"/>
                <a:ext cx="1880213" cy="32566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CFBADBF-0DFD-D283-F10A-F2E0EFD851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7769" y="1968289"/>
              <a:ext cx="1594526" cy="2761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445A5B02-99FB-EB21-6B05-AB44AD4CF0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7848" y="1907666"/>
              <a:ext cx="807465" cy="13985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166F6F90-2403-070D-C486-498E68D95E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797" y="4148096"/>
              <a:ext cx="998340" cy="17291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6440FDB3-441C-1AB4-D40B-75DE20B52F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798" y="5385518"/>
              <a:ext cx="320041" cy="5543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7" name="组合 426">
            <a:extLst>
              <a:ext uri="{FF2B5EF4-FFF2-40B4-BE49-F238E27FC236}">
                <a16:creationId xmlns:a16="http://schemas.microsoft.com/office/drawing/2014/main" id="{8F2A1690-80E4-DA70-7E9E-978377330E18}"/>
              </a:ext>
            </a:extLst>
          </p:cNvPr>
          <p:cNvGrpSpPr/>
          <p:nvPr/>
        </p:nvGrpSpPr>
        <p:grpSpPr>
          <a:xfrm>
            <a:off x="839416" y="2347561"/>
            <a:ext cx="4290608" cy="3565001"/>
            <a:chOff x="839416" y="2347561"/>
            <a:chExt cx="4290608" cy="3565001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20E6AECF-5900-3BBC-541D-3EB20859001B}"/>
                </a:ext>
              </a:extLst>
            </p:cNvPr>
            <p:cNvGrpSpPr/>
            <p:nvPr/>
          </p:nvGrpSpPr>
          <p:grpSpPr>
            <a:xfrm>
              <a:off x="1328400" y="2397972"/>
              <a:ext cx="3801624" cy="3485289"/>
              <a:chOff x="1328400" y="2397972"/>
              <a:chExt cx="3801624" cy="3485289"/>
            </a:xfrm>
          </p:grpSpPr>
          <p:sp>
            <p:nvSpPr>
              <p:cNvPr id="256" name="箭头: 下 255">
                <a:extLst>
                  <a:ext uri="{FF2B5EF4-FFF2-40B4-BE49-F238E27FC236}">
                    <a16:creationId xmlns:a16="http://schemas.microsoft.com/office/drawing/2014/main" id="{9DC7EE4B-8037-975F-B36C-BD996026073B}"/>
                  </a:ext>
                </a:extLst>
              </p:cNvPr>
              <p:cNvSpPr/>
              <p:nvPr/>
            </p:nvSpPr>
            <p:spPr>
              <a:xfrm rot="10800000" flipV="1">
                <a:off x="3848400" y="5522821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7" name="箭头: 下 256">
                <a:extLst>
                  <a:ext uri="{FF2B5EF4-FFF2-40B4-BE49-F238E27FC236}">
                    <a16:creationId xmlns:a16="http://schemas.microsoft.com/office/drawing/2014/main" id="{314B747D-115B-3B0B-AFA1-01DFD0845CD4}"/>
                  </a:ext>
                </a:extLst>
              </p:cNvPr>
              <p:cNvSpPr/>
              <p:nvPr/>
            </p:nvSpPr>
            <p:spPr>
              <a:xfrm rot="10800000" flipV="1">
                <a:off x="1688400" y="5523221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8" name="箭头: 下 257">
                <a:extLst>
                  <a:ext uri="{FF2B5EF4-FFF2-40B4-BE49-F238E27FC236}">
                    <a16:creationId xmlns:a16="http://schemas.microsoft.com/office/drawing/2014/main" id="{431A773E-35EF-E4CE-ED1B-0AAD45BA492B}"/>
                  </a:ext>
                </a:extLst>
              </p:cNvPr>
              <p:cNvSpPr/>
              <p:nvPr/>
            </p:nvSpPr>
            <p:spPr>
              <a:xfrm flipV="1">
                <a:off x="4568400" y="5522821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箭头: 下 258">
                <a:extLst>
                  <a:ext uri="{FF2B5EF4-FFF2-40B4-BE49-F238E27FC236}">
                    <a16:creationId xmlns:a16="http://schemas.microsoft.com/office/drawing/2014/main" id="{5CF7DE04-288F-2A82-66D3-045849F04969}"/>
                  </a:ext>
                </a:extLst>
              </p:cNvPr>
              <p:cNvSpPr/>
              <p:nvPr/>
            </p:nvSpPr>
            <p:spPr>
              <a:xfrm flipV="1">
                <a:off x="3488400" y="4902716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0" name="箭头: 下 259">
                <a:extLst>
                  <a:ext uri="{FF2B5EF4-FFF2-40B4-BE49-F238E27FC236}">
                    <a16:creationId xmlns:a16="http://schemas.microsoft.com/office/drawing/2014/main" id="{B50F8236-B983-1160-F54D-60B44713C373}"/>
                  </a:ext>
                </a:extLst>
              </p:cNvPr>
              <p:cNvSpPr/>
              <p:nvPr/>
            </p:nvSpPr>
            <p:spPr>
              <a:xfrm flipV="1">
                <a:off x="1328400" y="4900574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箭头: 下 260">
                <a:extLst>
                  <a:ext uri="{FF2B5EF4-FFF2-40B4-BE49-F238E27FC236}">
                    <a16:creationId xmlns:a16="http://schemas.microsoft.com/office/drawing/2014/main" id="{03FC7EE9-0322-D20A-3B48-D90CBA8D2677}"/>
                  </a:ext>
                </a:extLst>
              </p:cNvPr>
              <p:cNvSpPr/>
              <p:nvPr/>
            </p:nvSpPr>
            <p:spPr>
              <a:xfrm rot="10800000" flipV="1">
                <a:off x="2768400" y="4899140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箭头: 下 261">
                <a:extLst>
                  <a:ext uri="{FF2B5EF4-FFF2-40B4-BE49-F238E27FC236}">
                    <a16:creationId xmlns:a16="http://schemas.microsoft.com/office/drawing/2014/main" id="{A847D5D5-7790-3A12-DDA9-EC4F95FB8408}"/>
                  </a:ext>
                </a:extLst>
              </p:cNvPr>
              <p:cNvSpPr/>
              <p:nvPr/>
            </p:nvSpPr>
            <p:spPr>
              <a:xfrm rot="10800000" flipV="1">
                <a:off x="3848400" y="4272396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箭头: 下 262">
                <a:extLst>
                  <a:ext uri="{FF2B5EF4-FFF2-40B4-BE49-F238E27FC236}">
                    <a16:creationId xmlns:a16="http://schemas.microsoft.com/office/drawing/2014/main" id="{96E3F54D-71FA-113A-943F-191EC0BC0563}"/>
                  </a:ext>
                </a:extLst>
              </p:cNvPr>
              <p:cNvSpPr/>
              <p:nvPr/>
            </p:nvSpPr>
            <p:spPr>
              <a:xfrm rot="10800000" flipV="1">
                <a:off x="1688400" y="4272796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箭头: 下 263">
                <a:extLst>
                  <a:ext uri="{FF2B5EF4-FFF2-40B4-BE49-F238E27FC236}">
                    <a16:creationId xmlns:a16="http://schemas.microsoft.com/office/drawing/2014/main" id="{81152DF2-6E14-7B51-BBAA-E645C09C55DE}"/>
                  </a:ext>
                </a:extLst>
              </p:cNvPr>
              <p:cNvSpPr/>
              <p:nvPr/>
            </p:nvSpPr>
            <p:spPr>
              <a:xfrm flipV="1">
                <a:off x="4568400" y="4254245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箭头: 下 264">
                <a:extLst>
                  <a:ext uri="{FF2B5EF4-FFF2-40B4-BE49-F238E27FC236}">
                    <a16:creationId xmlns:a16="http://schemas.microsoft.com/office/drawing/2014/main" id="{9ECDD93E-EA99-442F-11CA-60512971AFBE}"/>
                  </a:ext>
                </a:extLst>
              </p:cNvPr>
              <p:cNvSpPr/>
              <p:nvPr/>
            </p:nvSpPr>
            <p:spPr>
              <a:xfrm flipV="1">
                <a:off x="2408400" y="4264535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6" name="箭头: 下 265">
                <a:extLst>
                  <a:ext uri="{FF2B5EF4-FFF2-40B4-BE49-F238E27FC236}">
                    <a16:creationId xmlns:a16="http://schemas.microsoft.com/office/drawing/2014/main" id="{6B1CEC94-A762-2F7C-E1A2-7F6DFB3E8C34}"/>
                  </a:ext>
                </a:extLst>
              </p:cNvPr>
              <p:cNvSpPr/>
              <p:nvPr/>
            </p:nvSpPr>
            <p:spPr>
              <a:xfrm flipV="1">
                <a:off x="2408400" y="5520679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7" name="箭头: 下 266">
                <a:extLst>
                  <a:ext uri="{FF2B5EF4-FFF2-40B4-BE49-F238E27FC236}">
                    <a16:creationId xmlns:a16="http://schemas.microsoft.com/office/drawing/2014/main" id="{52925C65-EFC1-01C2-35F6-DD764EF5F1D9}"/>
                  </a:ext>
                </a:extLst>
              </p:cNvPr>
              <p:cNvSpPr/>
              <p:nvPr/>
            </p:nvSpPr>
            <p:spPr>
              <a:xfrm rot="10800000" flipV="1">
                <a:off x="4914000" y="4899565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8" name="箭头: 下 267">
                <a:extLst>
                  <a:ext uri="{FF2B5EF4-FFF2-40B4-BE49-F238E27FC236}">
                    <a16:creationId xmlns:a16="http://schemas.microsoft.com/office/drawing/2014/main" id="{655B5B26-74D8-7D6B-2250-6C1326E2DFAA}"/>
                  </a:ext>
                </a:extLst>
              </p:cNvPr>
              <p:cNvSpPr/>
              <p:nvPr/>
            </p:nvSpPr>
            <p:spPr>
              <a:xfrm flipV="1">
                <a:off x="3488400" y="3656095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9" name="箭头: 下 268">
                <a:extLst>
                  <a:ext uri="{FF2B5EF4-FFF2-40B4-BE49-F238E27FC236}">
                    <a16:creationId xmlns:a16="http://schemas.microsoft.com/office/drawing/2014/main" id="{6E7123BF-0D34-94A5-1CAC-05BB89264269}"/>
                  </a:ext>
                </a:extLst>
              </p:cNvPr>
              <p:cNvSpPr/>
              <p:nvPr/>
            </p:nvSpPr>
            <p:spPr>
              <a:xfrm flipV="1">
                <a:off x="1328400" y="3653953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0" name="箭头: 下 269">
                <a:extLst>
                  <a:ext uri="{FF2B5EF4-FFF2-40B4-BE49-F238E27FC236}">
                    <a16:creationId xmlns:a16="http://schemas.microsoft.com/office/drawing/2014/main" id="{709A14A1-8EE1-1C4A-44DD-461812A9BAA9}"/>
                  </a:ext>
                </a:extLst>
              </p:cNvPr>
              <p:cNvSpPr/>
              <p:nvPr/>
            </p:nvSpPr>
            <p:spPr>
              <a:xfrm rot="10800000" flipV="1">
                <a:off x="2768400" y="3652519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1" name="箭头: 下 270">
                <a:extLst>
                  <a:ext uri="{FF2B5EF4-FFF2-40B4-BE49-F238E27FC236}">
                    <a16:creationId xmlns:a16="http://schemas.microsoft.com/office/drawing/2014/main" id="{47176A99-BAF7-1C89-4CB0-D34FFD2BD84A}"/>
                  </a:ext>
                </a:extLst>
              </p:cNvPr>
              <p:cNvSpPr/>
              <p:nvPr/>
            </p:nvSpPr>
            <p:spPr>
              <a:xfrm rot="10800000" flipV="1">
                <a:off x="4914000" y="3652944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2" name="箭头: 下 271">
                <a:extLst>
                  <a:ext uri="{FF2B5EF4-FFF2-40B4-BE49-F238E27FC236}">
                    <a16:creationId xmlns:a16="http://schemas.microsoft.com/office/drawing/2014/main" id="{E80C7AF2-E3E8-F072-8DC4-9C13D938597C}"/>
                  </a:ext>
                </a:extLst>
              </p:cNvPr>
              <p:cNvSpPr/>
              <p:nvPr/>
            </p:nvSpPr>
            <p:spPr>
              <a:xfrm rot="10800000" flipV="1">
                <a:off x="3848400" y="3021653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箭头: 下 272">
                <a:extLst>
                  <a:ext uri="{FF2B5EF4-FFF2-40B4-BE49-F238E27FC236}">
                    <a16:creationId xmlns:a16="http://schemas.microsoft.com/office/drawing/2014/main" id="{132DA811-9FB0-0D76-24B1-7D3B3AE29804}"/>
                  </a:ext>
                </a:extLst>
              </p:cNvPr>
              <p:cNvSpPr/>
              <p:nvPr/>
            </p:nvSpPr>
            <p:spPr>
              <a:xfrm rot="10800000" flipV="1">
                <a:off x="1688400" y="3022053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4" name="箭头: 下 273">
                <a:extLst>
                  <a:ext uri="{FF2B5EF4-FFF2-40B4-BE49-F238E27FC236}">
                    <a16:creationId xmlns:a16="http://schemas.microsoft.com/office/drawing/2014/main" id="{3F2A91E4-6149-68E9-5288-1952D2E4DF67}"/>
                  </a:ext>
                </a:extLst>
              </p:cNvPr>
              <p:cNvSpPr/>
              <p:nvPr/>
            </p:nvSpPr>
            <p:spPr>
              <a:xfrm flipV="1">
                <a:off x="4568400" y="3021653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箭头: 下 274">
                <a:extLst>
                  <a:ext uri="{FF2B5EF4-FFF2-40B4-BE49-F238E27FC236}">
                    <a16:creationId xmlns:a16="http://schemas.microsoft.com/office/drawing/2014/main" id="{2BBA68A3-D2EF-F8B8-B542-3D93C752FD1F}"/>
                  </a:ext>
                </a:extLst>
              </p:cNvPr>
              <p:cNvSpPr/>
              <p:nvPr/>
            </p:nvSpPr>
            <p:spPr>
              <a:xfrm flipV="1">
                <a:off x="3488400" y="2401548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6" name="箭头: 下 275">
                <a:extLst>
                  <a:ext uri="{FF2B5EF4-FFF2-40B4-BE49-F238E27FC236}">
                    <a16:creationId xmlns:a16="http://schemas.microsoft.com/office/drawing/2014/main" id="{6E5A5783-C552-B4DE-9CA9-9C456F19B222}"/>
                  </a:ext>
                </a:extLst>
              </p:cNvPr>
              <p:cNvSpPr/>
              <p:nvPr/>
            </p:nvSpPr>
            <p:spPr>
              <a:xfrm flipV="1">
                <a:off x="1328400" y="2399406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7" name="箭头: 下 276">
                <a:extLst>
                  <a:ext uri="{FF2B5EF4-FFF2-40B4-BE49-F238E27FC236}">
                    <a16:creationId xmlns:a16="http://schemas.microsoft.com/office/drawing/2014/main" id="{A0F2E967-B76E-B8CC-4FDF-A03C1957E707}"/>
                  </a:ext>
                </a:extLst>
              </p:cNvPr>
              <p:cNvSpPr/>
              <p:nvPr/>
            </p:nvSpPr>
            <p:spPr>
              <a:xfrm rot="10800000" flipV="1">
                <a:off x="2768400" y="2397972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8" name="箭头: 下 277">
                <a:extLst>
                  <a:ext uri="{FF2B5EF4-FFF2-40B4-BE49-F238E27FC236}">
                    <a16:creationId xmlns:a16="http://schemas.microsoft.com/office/drawing/2014/main" id="{1BADAED2-8AE7-ABD7-16A2-5C238AF00AA8}"/>
                  </a:ext>
                </a:extLst>
              </p:cNvPr>
              <p:cNvSpPr/>
              <p:nvPr/>
            </p:nvSpPr>
            <p:spPr>
              <a:xfrm flipV="1">
                <a:off x="2408400" y="3019511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9" name="箭头: 下 278">
                <a:extLst>
                  <a:ext uri="{FF2B5EF4-FFF2-40B4-BE49-F238E27FC236}">
                    <a16:creationId xmlns:a16="http://schemas.microsoft.com/office/drawing/2014/main" id="{DA012ED9-6BD9-4E16-FB87-2E3A75FA9047}"/>
                  </a:ext>
                </a:extLst>
              </p:cNvPr>
              <p:cNvSpPr/>
              <p:nvPr/>
            </p:nvSpPr>
            <p:spPr>
              <a:xfrm rot="10800000" flipV="1">
                <a:off x="4914000" y="2398397"/>
                <a:ext cx="216024" cy="360040"/>
              </a:xfrm>
              <a:prstGeom prst="downArrow">
                <a:avLst>
                  <a:gd name="adj1" fmla="val 30130"/>
                  <a:gd name="adj2" fmla="val 71974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0" name="组合 279">
              <a:extLst>
                <a:ext uri="{FF2B5EF4-FFF2-40B4-BE49-F238E27FC236}">
                  <a16:creationId xmlns:a16="http://schemas.microsoft.com/office/drawing/2014/main" id="{ED5C22B5-534A-3119-C237-825CE008A633}"/>
                </a:ext>
              </a:extLst>
            </p:cNvPr>
            <p:cNvGrpSpPr/>
            <p:nvPr/>
          </p:nvGrpSpPr>
          <p:grpSpPr>
            <a:xfrm>
              <a:off x="1922400" y="2347561"/>
              <a:ext cx="468000" cy="468000"/>
              <a:chOff x="7624327" y="3106231"/>
              <a:chExt cx="468000" cy="468000"/>
            </a:xfrm>
            <a:effectLst/>
          </p:grpSpPr>
          <p:sp>
            <p:nvSpPr>
              <p:cNvPr id="281" name="椭圆 280">
                <a:extLst>
                  <a:ext uri="{FF2B5EF4-FFF2-40B4-BE49-F238E27FC236}">
                    <a16:creationId xmlns:a16="http://schemas.microsoft.com/office/drawing/2014/main" id="{A61B227B-7860-3586-66B5-989DAB9E424A}"/>
                  </a:ext>
                </a:extLst>
              </p:cNvPr>
              <p:cNvSpPr/>
              <p:nvPr/>
            </p:nvSpPr>
            <p:spPr>
              <a:xfrm>
                <a:off x="7624327" y="3106231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2" name="箭头: 上下 281">
                <a:extLst>
                  <a:ext uri="{FF2B5EF4-FFF2-40B4-BE49-F238E27FC236}">
                    <a16:creationId xmlns:a16="http://schemas.microsoft.com/office/drawing/2014/main" id="{1E2D3DA4-FB79-908E-190E-BFE6C283C484}"/>
                  </a:ext>
                </a:extLst>
              </p:cNvPr>
              <p:cNvSpPr/>
              <p:nvPr/>
            </p:nvSpPr>
            <p:spPr>
              <a:xfrm>
                <a:off x="7783405" y="3143706"/>
                <a:ext cx="161475" cy="415969"/>
              </a:xfrm>
              <a:prstGeom prst="upDownArrow">
                <a:avLst>
                  <a:gd name="adj1" fmla="val 33346"/>
                  <a:gd name="adj2" fmla="val 88234"/>
                </a:avLst>
              </a:prstGeom>
              <a:gradFill>
                <a:gsLst>
                  <a:gs pos="31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3" name="组合 282">
              <a:extLst>
                <a:ext uri="{FF2B5EF4-FFF2-40B4-BE49-F238E27FC236}">
                  <a16:creationId xmlns:a16="http://schemas.microsoft.com/office/drawing/2014/main" id="{2BDA3E99-0526-A111-062B-5F6464FD8A87}"/>
                </a:ext>
              </a:extLst>
            </p:cNvPr>
            <p:cNvGrpSpPr/>
            <p:nvPr/>
          </p:nvGrpSpPr>
          <p:grpSpPr>
            <a:xfrm>
              <a:off x="1922400" y="3601280"/>
              <a:ext cx="468000" cy="468000"/>
              <a:chOff x="7624327" y="3106231"/>
              <a:chExt cx="468000" cy="468000"/>
            </a:xfrm>
            <a:effectLst/>
          </p:grpSpPr>
          <p:sp>
            <p:nvSpPr>
              <p:cNvPr id="384" name="椭圆 383">
                <a:extLst>
                  <a:ext uri="{FF2B5EF4-FFF2-40B4-BE49-F238E27FC236}">
                    <a16:creationId xmlns:a16="http://schemas.microsoft.com/office/drawing/2014/main" id="{EC4C2638-29B0-5012-7EC8-3CB8E19692CC}"/>
                  </a:ext>
                </a:extLst>
              </p:cNvPr>
              <p:cNvSpPr/>
              <p:nvPr/>
            </p:nvSpPr>
            <p:spPr>
              <a:xfrm>
                <a:off x="7624327" y="3106231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5" name="箭头: 上下 384">
                <a:extLst>
                  <a:ext uri="{FF2B5EF4-FFF2-40B4-BE49-F238E27FC236}">
                    <a16:creationId xmlns:a16="http://schemas.microsoft.com/office/drawing/2014/main" id="{3F81780A-6F1B-7B7C-A33F-02EFC6B4E658}"/>
                  </a:ext>
                </a:extLst>
              </p:cNvPr>
              <p:cNvSpPr/>
              <p:nvPr/>
            </p:nvSpPr>
            <p:spPr>
              <a:xfrm>
                <a:off x="7783405" y="3143706"/>
                <a:ext cx="161475" cy="415969"/>
              </a:xfrm>
              <a:prstGeom prst="upDownArrow">
                <a:avLst>
                  <a:gd name="adj1" fmla="val 33346"/>
                  <a:gd name="adj2" fmla="val 88234"/>
                </a:avLst>
              </a:prstGeom>
              <a:gradFill>
                <a:gsLst>
                  <a:gs pos="31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6" name="组合 385">
              <a:extLst>
                <a:ext uri="{FF2B5EF4-FFF2-40B4-BE49-F238E27FC236}">
                  <a16:creationId xmlns:a16="http://schemas.microsoft.com/office/drawing/2014/main" id="{7BAF5BC3-D109-49CD-8039-4783BCD1EC4F}"/>
                </a:ext>
              </a:extLst>
            </p:cNvPr>
            <p:cNvGrpSpPr/>
            <p:nvPr/>
          </p:nvGrpSpPr>
          <p:grpSpPr>
            <a:xfrm>
              <a:off x="1922400" y="4833208"/>
              <a:ext cx="468000" cy="468000"/>
              <a:chOff x="7624327" y="3106231"/>
              <a:chExt cx="468000" cy="468000"/>
            </a:xfrm>
            <a:effectLst/>
          </p:grpSpPr>
          <p:sp>
            <p:nvSpPr>
              <p:cNvPr id="387" name="椭圆 386">
                <a:extLst>
                  <a:ext uri="{FF2B5EF4-FFF2-40B4-BE49-F238E27FC236}">
                    <a16:creationId xmlns:a16="http://schemas.microsoft.com/office/drawing/2014/main" id="{67B1D734-56AC-9635-DE18-C4135ACF21BC}"/>
                  </a:ext>
                </a:extLst>
              </p:cNvPr>
              <p:cNvSpPr/>
              <p:nvPr/>
            </p:nvSpPr>
            <p:spPr>
              <a:xfrm>
                <a:off x="7624327" y="3106231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8" name="箭头: 上下 387">
                <a:extLst>
                  <a:ext uri="{FF2B5EF4-FFF2-40B4-BE49-F238E27FC236}">
                    <a16:creationId xmlns:a16="http://schemas.microsoft.com/office/drawing/2014/main" id="{D9C285B5-16BC-7E28-EC3A-FC50E156B714}"/>
                  </a:ext>
                </a:extLst>
              </p:cNvPr>
              <p:cNvSpPr/>
              <p:nvPr/>
            </p:nvSpPr>
            <p:spPr>
              <a:xfrm>
                <a:off x="7783405" y="3143706"/>
                <a:ext cx="161475" cy="415969"/>
              </a:xfrm>
              <a:prstGeom prst="upDownArrow">
                <a:avLst>
                  <a:gd name="adj1" fmla="val 33346"/>
                  <a:gd name="adj2" fmla="val 88234"/>
                </a:avLst>
              </a:prstGeom>
              <a:gradFill>
                <a:gsLst>
                  <a:gs pos="31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9" name="组合 388">
              <a:extLst>
                <a:ext uri="{FF2B5EF4-FFF2-40B4-BE49-F238E27FC236}">
                  <a16:creationId xmlns:a16="http://schemas.microsoft.com/office/drawing/2014/main" id="{E8BBD607-4C80-378C-CB62-B3E68C942CF0}"/>
                </a:ext>
              </a:extLst>
            </p:cNvPr>
            <p:cNvGrpSpPr/>
            <p:nvPr/>
          </p:nvGrpSpPr>
          <p:grpSpPr>
            <a:xfrm>
              <a:off x="2989758" y="2958915"/>
              <a:ext cx="468000" cy="2953647"/>
              <a:chOff x="2989758" y="2958915"/>
              <a:chExt cx="468000" cy="2953647"/>
            </a:xfrm>
            <a:effectLst/>
          </p:grpSpPr>
          <p:grpSp>
            <p:nvGrpSpPr>
              <p:cNvPr id="390" name="组合 389">
                <a:extLst>
                  <a:ext uri="{FF2B5EF4-FFF2-40B4-BE49-F238E27FC236}">
                    <a16:creationId xmlns:a16="http://schemas.microsoft.com/office/drawing/2014/main" id="{CAFFB70B-D2B3-2876-8F8D-4B41D6066240}"/>
                  </a:ext>
                </a:extLst>
              </p:cNvPr>
              <p:cNvGrpSpPr/>
              <p:nvPr/>
            </p:nvGrpSpPr>
            <p:grpSpPr>
              <a:xfrm>
                <a:off x="2989758" y="2958915"/>
                <a:ext cx="468000" cy="468000"/>
                <a:chOff x="7624327" y="3106231"/>
                <a:chExt cx="468000" cy="468000"/>
              </a:xfrm>
            </p:grpSpPr>
            <p:sp>
              <p:nvSpPr>
                <p:cNvPr id="397" name="椭圆 396">
                  <a:extLst>
                    <a:ext uri="{FF2B5EF4-FFF2-40B4-BE49-F238E27FC236}">
                      <a16:creationId xmlns:a16="http://schemas.microsoft.com/office/drawing/2014/main" id="{2CA750B2-4924-0A77-4F16-C622C479C1E0}"/>
                    </a:ext>
                  </a:extLst>
                </p:cNvPr>
                <p:cNvSpPr/>
                <p:nvPr/>
              </p:nvSpPr>
              <p:spPr>
                <a:xfrm>
                  <a:off x="7624327" y="3106231"/>
                  <a:ext cx="468000" cy="468000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8" name="箭头: 上下 397">
                  <a:extLst>
                    <a:ext uri="{FF2B5EF4-FFF2-40B4-BE49-F238E27FC236}">
                      <a16:creationId xmlns:a16="http://schemas.microsoft.com/office/drawing/2014/main" id="{8CB6CEE5-4BD5-A76A-D977-9CB358F83B22}"/>
                    </a:ext>
                  </a:extLst>
                </p:cNvPr>
                <p:cNvSpPr/>
                <p:nvPr/>
              </p:nvSpPr>
              <p:spPr>
                <a:xfrm>
                  <a:off x="7783405" y="3143706"/>
                  <a:ext cx="161475" cy="415969"/>
                </a:xfrm>
                <a:prstGeom prst="upDownArrow">
                  <a:avLst>
                    <a:gd name="adj1" fmla="val 33346"/>
                    <a:gd name="adj2" fmla="val 88234"/>
                  </a:avLst>
                </a:prstGeom>
                <a:gradFill>
                  <a:gsLst>
                    <a:gs pos="31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>
                  <a:solidFill>
                    <a:schemeClr val="bg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1" name="组合 390">
                <a:extLst>
                  <a:ext uri="{FF2B5EF4-FFF2-40B4-BE49-F238E27FC236}">
                    <a16:creationId xmlns:a16="http://schemas.microsoft.com/office/drawing/2014/main" id="{4D402D92-9C79-1C2B-AE51-8D541F716DBF}"/>
                  </a:ext>
                </a:extLst>
              </p:cNvPr>
              <p:cNvGrpSpPr/>
              <p:nvPr/>
            </p:nvGrpSpPr>
            <p:grpSpPr>
              <a:xfrm>
                <a:off x="2989758" y="4212634"/>
                <a:ext cx="468000" cy="468000"/>
                <a:chOff x="7624327" y="3106231"/>
                <a:chExt cx="468000" cy="468000"/>
              </a:xfrm>
            </p:grpSpPr>
            <p:sp>
              <p:nvSpPr>
                <p:cNvPr id="395" name="椭圆 394">
                  <a:extLst>
                    <a:ext uri="{FF2B5EF4-FFF2-40B4-BE49-F238E27FC236}">
                      <a16:creationId xmlns:a16="http://schemas.microsoft.com/office/drawing/2014/main" id="{FB3917EA-991C-B4A9-F996-20892E337909}"/>
                    </a:ext>
                  </a:extLst>
                </p:cNvPr>
                <p:cNvSpPr/>
                <p:nvPr/>
              </p:nvSpPr>
              <p:spPr>
                <a:xfrm>
                  <a:off x="7624327" y="3106231"/>
                  <a:ext cx="468000" cy="468000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6" name="箭头: 上下 395">
                  <a:extLst>
                    <a:ext uri="{FF2B5EF4-FFF2-40B4-BE49-F238E27FC236}">
                      <a16:creationId xmlns:a16="http://schemas.microsoft.com/office/drawing/2014/main" id="{98110FFD-7B2F-6EF8-5078-5F511C2DC906}"/>
                    </a:ext>
                  </a:extLst>
                </p:cNvPr>
                <p:cNvSpPr/>
                <p:nvPr/>
              </p:nvSpPr>
              <p:spPr>
                <a:xfrm>
                  <a:off x="7783405" y="3143706"/>
                  <a:ext cx="161475" cy="415969"/>
                </a:xfrm>
                <a:prstGeom prst="upDownArrow">
                  <a:avLst>
                    <a:gd name="adj1" fmla="val 33346"/>
                    <a:gd name="adj2" fmla="val 88234"/>
                  </a:avLst>
                </a:prstGeom>
                <a:gradFill>
                  <a:gsLst>
                    <a:gs pos="31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>
                  <a:solidFill>
                    <a:schemeClr val="bg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2" name="组合 391">
                <a:extLst>
                  <a:ext uri="{FF2B5EF4-FFF2-40B4-BE49-F238E27FC236}">
                    <a16:creationId xmlns:a16="http://schemas.microsoft.com/office/drawing/2014/main" id="{D8B5D6FA-E057-A3BB-B812-A108AA6B44CF}"/>
                  </a:ext>
                </a:extLst>
              </p:cNvPr>
              <p:cNvGrpSpPr/>
              <p:nvPr/>
            </p:nvGrpSpPr>
            <p:grpSpPr>
              <a:xfrm>
                <a:off x="2989758" y="5444562"/>
                <a:ext cx="468000" cy="468000"/>
                <a:chOff x="7624327" y="3106231"/>
                <a:chExt cx="468000" cy="468000"/>
              </a:xfrm>
            </p:grpSpPr>
            <p:sp>
              <p:nvSpPr>
                <p:cNvPr id="393" name="椭圆 392">
                  <a:extLst>
                    <a:ext uri="{FF2B5EF4-FFF2-40B4-BE49-F238E27FC236}">
                      <a16:creationId xmlns:a16="http://schemas.microsoft.com/office/drawing/2014/main" id="{43E89FF1-FD1A-185C-588A-F7C4607FB655}"/>
                    </a:ext>
                  </a:extLst>
                </p:cNvPr>
                <p:cNvSpPr/>
                <p:nvPr/>
              </p:nvSpPr>
              <p:spPr>
                <a:xfrm>
                  <a:off x="7624327" y="3106231"/>
                  <a:ext cx="468000" cy="468000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4" name="箭头: 上下 393">
                  <a:extLst>
                    <a:ext uri="{FF2B5EF4-FFF2-40B4-BE49-F238E27FC236}">
                      <a16:creationId xmlns:a16="http://schemas.microsoft.com/office/drawing/2014/main" id="{8C37707C-119A-6F63-6FDC-54DB36B140D5}"/>
                    </a:ext>
                  </a:extLst>
                </p:cNvPr>
                <p:cNvSpPr/>
                <p:nvPr/>
              </p:nvSpPr>
              <p:spPr>
                <a:xfrm>
                  <a:off x="7783405" y="3143706"/>
                  <a:ext cx="161475" cy="415969"/>
                </a:xfrm>
                <a:prstGeom prst="upDownArrow">
                  <a:avLst>
                    <a:gd name="adj1" fmla="val 33346"/>
                    <a:gd name="adj2" fmla="val 88234"/>
                  </a:avLst>
                </a:prstGeom>
                <a:gradFill>
                  <a:gsLst>
                    <a:gs pos="31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>
                  <a:solidFill>
                    <a:schemeClr val="bg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399" name="组合 398">
              <a:extLst>
                <a:ext uri="{FF2B5EF4-FFF2-40B4-BE49-F238E27FC236}">
                  <a16:creationId xmlns:a16="http://schemas.microsoft.com/office/drawing/2014/main" id="{381AD8F6-04C2-41D4-3150-17A6E5323E85}"/>
                </a:ext>
              </a:extLst>
            </p:cNvPr>
            <p:cNvGrpSpPr/>
            <p:nvPr/>
          </p:nvGrpSpPr>
          <p:grpSpPr>
            <a:xfrm>
              <a:off x="4070862" y="2347561"/>
              <a:ext cx="468000" cy="468000"/>
              <a:chOff x="7624327" y="3106231"/>
              <a:chExt cx="468000" cy="468000"/>
            </a:xfrm>
            <a:effectLst/>
          </p:grpSpPr>
          <p:sp>
            <p:nvSpPr>
              <p:cNvPr id="400" name="椭圆 399">
                <a:extLst>
                  <a:ext uri="{FF2B5EF4-FFF2-40B4-BE49-F238E27FC236}">
                    <a16:creationId xmlns:a16="http://schemas.microsoft.com/office/drawing/2014/main" id="{92DA3432-BD26-AAF0-864A-BDDE3CBE1FEA}"/>
                  </a:ext>
                </a:extLst>
              </p:cNvPr>
              <p:cNvSpPr/>
              <p:nvPr/>
            </p:nvSpPr>
            <p:spPr>
              <a:xfrm>
                <a:off x="7624327" y="3106231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箭头: 上下 400">
                <a:extLst>
                  <a:ext uri="{FF2B5EF4-FFF2-40B4-BE49-F238E27FC236}">
                    <a16:creationId xmlns:a16="http://schemas.microsoft.com/office/drawing/2014/main" id="{6C36F8BF-0AE8-8ED2-E64D-49AED0689222}"/>
                  </a:ext>
                </a:extLst>
              </p:cNvPr>
              <p:cNvSpPr/>
              <p:nvPr/>
            </p:nvSpPr>
            <p:spPr>
              <a:xfrm>
                <a:off x="7783405" y="3143706"/>
                <a:ext cx="161475" cy="415969"/>
              </a:xfrm>
              <a:prstGeom prst="upDownArrow">
                <a:avLst>
                  <a:gd name="adj1" fmla="val 33346"/>
                  <a:gd name="adj2" fmla="val 88234"/>
                </a:avLst>
              </a:prstGeom>
              <a:gradFill>
                <a:gsLst>
                  <a:gs pos="31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2" name="组合 401">
              <a:extLst>
                <a:ext uri="{FF2B5EF4-FFF2-40B4-BE49-F238E27FC236}">
                  <a16:creationId xmlns:a16="http://schemas.microsoft.com/office/drawing/2014/main" id="{4F2C679A-39FE-4712-CC27-3512CDA1464C}"/>
                </a:ext>
              </a:extLst>
            </p:cNvPr>
            <p:cNvGrpSpPr/>
            <p:nvPr/>
          </p:nvGrpSpPr>
          <p:grpSpPr>
            <a:xfrm>
              <a:off x="4070862" y="3601280"/>
              <a:ext cx="468000" cy="468000"/>
              <a:chOff x="7624327" y="3106231"/>
              <a:chExt cx="468000" cy="468000"/>
            </a:xfrm>
            <a:effectLst/>
          </p:grpSpPr>
          <p:sp>
            <p:nvSpPr>
              <p:cNvPr id="403" name="椭圆 402">
                <a:extLst>
                  <a:ext uri="{FF2B5EF4-FFF2-40B4-BE49-F238E27FC236}">
                    <a16:creationId xmlns:a16="http://schemas.microsoft.com/office/drawing/2014/main" id="{B4B10ECB-71D6-31E4-98C6-1344C42A3122}"/>
                  </a:ext>
                </a:extLst>
              </p:cNvPr>
              <p:cNvSpPr/>
              <p:nvPr/>
            </p:nvSpPr>
            <p:spPr>
              <a:xfrm>
                <a:off x="7624327" y="3106231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4" name="箭头: 上下 403">
                <a:extLst>
                  <a:ext uri="{FF2B5EF4-FFF2-40B4-BE49-F238E27FC236}">
                    <a16:creationId xmlns:a16="http://schemas.microsoft.com/office/drawing/2014/main" id="{BEE57E48-1DB5-70FA-22AF-6D7841053535}"/>
                  </a:ext>
                </a:extLst>
              </p:cNvPr>
              <p:cNvSpPr/>
              <p:nvPr/>
            </p:nvSpPr>
            <p:spPr>
              <a:xfrm>
                <a:off x="7783405" y="3143706"/>
                <a:ext cx="161475" cy="415969"/>
              </a:xfrm>
              <a:prstGeom prst="upDownArrow">
                <a:avLst>
                  <a:gd name="adj1" fmla="val 33346"/>
                  <a:gd name="adj2" fmla="val 88234"/>
                </a:avLst>
              </a:prstGeom>
              <a:gradFill>
                <a:gsLst>
                  <a:gs pos="31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5" name="组合 404">
              <a:extLst>
                <a:ext uri="{FF2B5EF4-FFF2-40B4-BE49-F238E27FC236}">
                  <a16:creationId xmlns:a16="http://schemas.microsoft.com/office/drawing/2014/main" id="{09F670AE-FD4A-9129-95F9-56856080EEE7}"/>
                </a:ext>
              </a:extLst>
            </p:cNvPr>
            <p:cNvGrpSpPr/>
            <p:nvPr/>
          </p:nvGrpSpPr>
          <p:grpSpPr>
            <a:xfrm>
              <a:off x="4070862" y="4833208"/>
              <a:ext cx="468000" cy="468000"/>
              <a:chOff x="7624327" y="3106231"/>
              <a:chExt cx="468000" cy="468000"/>
            </a:xfrm>
            <a:effectLst/>
          </p:grpSpPr>
          <p:sp>
            <p:nvSpPr>
              <p:cNvPr id="406" name="椭圆 405">
                <a:extLst>
                  <a:ext uri="{FF2B5EF4-FFF2-40B4-BE49-F238E27FC236}">
                    <a16:creationId xmlns:a16="http://schemas.microsoft.com/office/drawing/2014/main" id="{FEC004B0-8333-3B64-EC4B-33034DC33E3D}"/>
                  </a:ext>
                </a:extLst>
              </p:cNvPr>
              <p:cNvSpPr/>
              <p:nvPr/>
            </p:nvSpPr>
            <p:spPr>
              <a:xfrm>
                <a:off x="7624327" y="3106231"/>
                <a:ext cx="468000" cy="468000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7" name="箭头: 上下 406">
                <a:extLst>
                  <a:ext uri="{FF2B5EF4-FFF2-40B4-BE49-F238E27FC236}">
                    <a16:creationId xmlns:a16="http://schemas.microsoft.com/office/drawing/2014/main" id="{5B110710-DAAB-888A-F3AE-F1E58C65B05D}"/>
                  </a:ext>
                </a:extLst>
              </p:cNvPr>
              <p:cNvSpPr/>
              <p:nvPr/>
            </p:nvSpPr>
            <p:spPr>
              <a:xfrm>
                <a:off x="7783405" y="3143706"/>
                <a:ext cx="161475" cy="415969"/>
              </a:xfrm>
              <a:prstGeom prst="upDownArrow">
                <a:avLst>
                  <a:gd name="adj1" fmla="val 33346"/>
                  <a:gd name="adj2" fmla="val 88234"/>
                </a:avLst>
              </a:prstGeom>
              <a:gradFill>
                <a:gsLst>
                  <a:gs pos="31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8" name="组合 407">
              <a:extLst>
                <a:ext uri="{FF2B5EF4-FFF2-40B4-BE49-F238E27FC236}">
                  <a16:creationId xmlns:a16="http://schemas.microsoft.com/office/drawing/2014/main" id="{8D8E4607-5AF9-4955-075D-7C1DB630BC30}"/>
                </a:ext>
              </a:extLst>
            </p:cNvPr>
            <p:cNvGrpSpPr/>
            <p:nvPr/>
          </p:nvGrpSpPr>
          <p:grpSpPr>
            <a:xfrm>
              <a:off x="839416" y="2954924"/>
              <a:ext cx="468000" cy="2953647"/>
              <a:chOff x="2989758" y="2958915"/>
              <a:chExt cx="468000" cy="2953647"/>
            </a:xfrm>
            <a:effectLst/>
          </p:grpSpPr>
          <p:grpSp>
            <p:nvGrpSpPr>
              <p:cNvPr id="409" name="组合 408">
                <a:extLst>
                  <a:ext uri="{FF2B5EF4-FFF2-40B4-BE49-F238E27FC236}">
                    <a16:creationId xmlns:a16="http://schemas.microsoft.com/office/drawing/2014/main" id="{F1EF3BDB-B0E8-3F6F-0967-DB7AD7153E65}"/>
                  </a:ext>
                </a:extLst>
              </p:cNvPr>
              <p:cNvGrpSpPr/>
              <p:nvPr/>
            </p:nvGrpSpPr>
            <p:grpSpPr>
              <a:xfrm>
                <a:off x="2989758" y="2958915"/>
                <a:ext cx="468000" cy="468000"/>
                <a:chOff x="7624327" y="3106231"/>
                <a:chExt cx="468000" cy="468000"/>
              </a:xfrm>
            </p:grpSpPr>
            <p:sp>
              <p:nvSpPr>
                <p:cNvPr id="416" name="椭圆 415">
                  <a:extLst>
                    <a:ext uri="{FF2B5EF4-FFF2-40B4-BE49-F238E27FC236}">
                      <a16:creationId xmlns:a16="http://schemas.microsoft.com/office/drawing/2014/main" id="{96D7CD13-E3B2-A5FF-20DF-A9E4EFA4D791}"/>
                    </a:ext>
                  </a:extLst>
                </p:cNvPr>
                <p:cNvSpPr/>
                <p:nvPr/>
              </p:nvSpPr>
              <p:spPr>
                <a:xfrm>
                  <a:off x="7624327" y="3106231"/>
                  <a:ext cx="468000" cy="468000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7" name="箭头: 上下 416">
                  <a:extLst>
                    <a:ext uri="{FF2B5EF4-FFF2-40B4-BE49-F238E27FC236}">
                      <a16:creationId xmlns:a16="http://schemas.microsoft.com/office/drawing/2014/main" id="{7BD55599-38E2-0148-0BC7-17BA8141DF95}"/>
                    </a:ext>
                  </a:extLst>
                </p:cNvPr>
                <p:cNvSpPr/>
                <p:nvPr/>
              </p:nvSpPr>
              <p:spPr>
                <a:xfrm>
                  <a:off x="7783405" y="3143706"/>
                  <a:ext cx="161475" cy="415969"/>
                </a:xfrm>
                <a:prstGeom prst="upDownArrow">
                  <a:avLst>
                    <a:gd name="adj1" fmla="val 33346"/>
                    <a:gd name="adj2" fmla="val 88234"/>
                  </a:avLst>
                </a:prstGeom>
                <a:gradFill>
                  <a:gsLst>
                    <a:gs pos="31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>
                  <a:solidFill>
                    <a:schemeClr val="bg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10" name="组合 409">
                <a:extLst>
                  <a:ext uri="{FF2B5EF4-FFF2-40B4-BE49-F238E27FC236}">
                    <a16:creationId xmlns:a16="http://schemas.microsoft.com/office/drawing/2014/main" id="{CC7CE385-527A-E83A-2640-A906BFCE9039}"/>
                  </a:ext>
                </a:extLst>
              </p:cNvPr>
              <p:cNvGrpSpPr/>
              <p:nvPr/>
            </p:nvGrpSpPr>
            <p:grpSpPr>
              <a:xfrm>
                <a:off x="2989758" y="4212634"/>
                <a:ext cx="468000" cy="468000"/>
                <a:chOff x="7624327" y="3106231"/>
                <a:chExt cx="468000" cy="468000"/>
              </a:xfrm>
            </p:grpSpPr>
            <p:sp>
              <p:nvSpPr>
                <p:cNvPr id="414" name="椭圆 413">
                  <a:extLst>
                    <a:ext uri="{FF2B5EF4-FFF2-40B4-BE49-F238E27FC236}">
                      <a16:creationId xmlns:a16="http://schemas.microsoft.com/office/drawing/2014/main" id="{69F63B68-6DAF-C196-D64A-F264B09DEC08}"/>
                    </a:ext>
                  </a:extLst>
                </p:cNvPr>
                <p:cNvSpPr/>
                <p:nvPr/>
              </p:nvSpPr>
              <p:spPr>
                <a:xfrm>
                  <a:off x="7624327" y="3106231"/>
                  <a:ext cx="468000" cy="468000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5" name="箭头: 上下 414">
                  <a:extLst>
                    <a:ext uri="{FF2B5EF4-FFF2-40B4-BE49-F238E27FC236}">
                      <a16:creationId xmlns:a16="http://schemas.microsoft.com/office/drawing/2014/main" id="{DADE380B-89AD-AC58-B305-9EC0C5389A34}"/>
                    </a:ext>
                  </a:extLst>
                </p:cNvPr>
                <p:cNvSpPr/>
                <p:nvPr/>
              </p:nvSpPr>
              <p:spPr>
                <a:xfrm>
                  <a:off x="7783405" y="3143706"/>
                  <a:ext cx="161475" cy="415969"/>
                </a:xfrm>
                <a:prstGeom prst="upDownArrow">
                  <a:avLst>
                    <a:gd name="adj1" fmla="val 33346"/>
                    <a:gd name="adj2" fmla="val 88234"/>
                  </a:avLst>
                </a:prstGeom>
                <a:gradFill>
                  <a:gsLst>
                    <a:gs pos="31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>
                  <a:solidFill>
                    <a:schemeClr val="bg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11" name="组合 410">
                <a:extLst>
                  <a:ext uri="{FF2B5EF4-FFF2-40B4-BE49-F238E27FC236}">
                    <a16:creationId xmlns:a16="http://schemas.microsoft.com/office/drawing/2014/main" id="{187243CF-DC3D-247E-0016-7364415F32E2}"/>
                  </a:ext>
                </a:extLst>
              </p:cNvPr>
              <p:cNvGrpSpPr/>
              <p:nvPr/>
            </p:nvGrpSpPr>
            <p:grpSpPr>
              <a:xfrm>
                <a:off x="2989758" y="5444562"/>
                <a:ext cx="468000" cy="468000"/>
                <a:chOff x="7624327" y="3106231"/>
                <a:chExt cx="468000" cy="468000"/>
              </a:xfrm>
            </p:grpSpPr>
            <p:sp>
              <p:nvSpPr>
                <p:cNvPr id="412" name="椭圆 411">
                  <a:extLst>
                    <a:ext uri="{FF2B5EF4-FFF2-40B4-BE49-F238E27FC236}">
                      <a16:creationId xmlns:a16="http://schemas.microsoft.com/office/drawing/2014/main" id="{82B83EB9-3A56-9AFA-C92F-2E8D8D51CE7C}"/>
                    </a:ext>
                  </a:extLst>
                </p:cNvPr>
                <p:cNvSpPr/>
                <p:nvPr/>
              </p:nvSpPr>
              <p:spPr>
                <a:xfrm>
                  <a:off x="7624327" y="3106231"/>
                  <a:ext cx="468000" cy="468000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3" name="箭头: 上下 412">
                  <a:extLst>
                    <a:ext uri="{FF2B5EF4-FFF2-40B4-BE49-F238E27FC236}">
                      <a16:creationId xmlns:a16="http://schemas.microsoft.com/office/drawing/2014/main" id="{CAF8EE6D-19E0-4A42-101C-993B0F2401D1}"/>
                    </a:ext>
                  </a:extLst>
                </p:cNvPr>
                <p:cNvSpPr/>
                <p:nvPr/>
              </p:nvSpPr>
              <p:spPr>
                <a:xfrm>
                  <a:off x="7783405" y="3143706"/>
                  <a:ext cx="161475" cy="415969"/>
                </a:xfrm>
                <a:prstGeom prst="upDownArrow">
                  <a:avLst>
                    <a:gd name="adj1" fmla="val 33346"/>
                    <a:gd name="adj2" fmla="val 88234"/>
                  </a:avLst>
                </a:prstGeom>
                <a:gradFill>
                  <a:gsLst>
                    <a:gs pos="31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>
                  <a:solidFill>
                    <a:schemeClr val="bg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419" name="椭圆 418">
            <a:extLst>
              <a:ext uri="{FF2B5EF4-FFF2-40B4-BE49-F238E27FC236}">
                <a16:creationId xmlns:a16="http://schemas.microsoft.com/office/drawing/2014/main" id="{D3E9BFC2-19D6-AB50-DDEB-4B2D084B6D09}"/>
              </a:ext>
            </a:extLst>
          </p:cNvPr>
          <p:cNvSpPr/>
          <p:nvPr/>
        </p:nvSpPr>
        <p:spPr>
          <a:xfrm>
            <a:off x="6421729" y="4270642"/>
            <a:ext cx="468000" cy="4680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0" name="箭头: 上下 419">
            <a:extLst>
              <a:ext uri="{FF2B5EF4-FFF2-40B4-BE49-F238E27FC236}">
                <a16:creationId xmlns:a16="http://schemas.microsoft.com/office/drawing/2014/main" id="{CA182AB9-3453-CC7B-F98E-3380604CDC81}"/>
              </a:ext>
            </a:extLst>
          </p:cNvPr>
          <p:cNvSpPr/>
          <p:nvPr/>
        </p:nvSpPr>
        <p:spPr>
          <a:xfrm>
            <a:off x="6580807" y="4308117"/>
            <a:ext cx="161475" cy="415969"/>
          </a:xfrm>
          <a:prstGeom prst="upDownArrow">
            <a:avLst>
              <a:gd name="adj1" fmla="val 33346"/>
              <a:gd name="adj2" fmla="val 88234"/>
            </a:avLst>
          </a:prstGeom>
          <a:gradFill>
            <a:gsLst>
              <a:gs pos="3100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1" name="文本框 420">
            <a:extLst>
              <a:ext uri="{FF2B5EF4-FFF2-40B4-BE49-F238E27FC236}">
                <a16:creationId xmlns:a16="http://schemas.microsoft.com/office/drawing/2014/main" id="{867FCACA-12B3-D687-41F6-7855FF77E9D3}"/>
              </a:ext>
            </a:extLst>
          </p:cNvPr>
          <p:cNvSpPr txBox="1"/>
          <p:nvPr/>
        </p:nvSpPr>
        <p:spPr>
          <a:xfrm>
            <a:off x="7079056" y="4323101"/>
            <a:ext cx="4500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Both                               OK</a:t>
            </a:r>
            <a:endParaRPr lang="zh-CN" altLang="en-US" sz="2000" dirty="0"/>
          </a:p>
        </p:txBody>
      </p:sp>
      <p:sp>
        <p:nvSpPr>
          <p:cNvPr id="422" name="箭头: 下 421">
            <a:extLst>
              <a:ext uri="{FF2B5EF4-FFF2-40B4-BE49-F238E27FC236}">
                <a16:creationId xmlns:a16="http://schemas.microsoft.com/office/drawing/2014/main" id="{B1CBCFCE-DEDD-C122-276B-31DBEEABD493}"/>
              </a:ext>
            </a:extLst>
          </p:cNvPr>
          <p:cNvSpPr/>
          <p:nvPr/>
        </p:nvSpPr>
        <p:spPr>
          <a:xfrm flipV="1">
            <a:off x="9567576" y="4302047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3" name="箭头: 下 422">
            <a:extLst>
              <a:ext uri="{FF2B5EF4-FFF2-40B4-BE49-F238E27FC236}">
                <a16:creationId xmlns:a16="http://schemas.microsoft.com/office/drawing/2014/main" id="{77EF8952-77B7-AB50-0D3D-9333B47C7672}"/>
              </a:ext>
            </a:extLst>
          </p:cNvPr>
          <p:cNvSpPr/>
          <p:nvPr/>
        </p:nvSpPr>
        <p:spPr>
          <a:xfrm rot="10800000" flipV="1">
            <a:off x="8701208" y="434313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矩形 10242">
                <a:extLst>
                  <a:ext uri="{FF2B5EF4-FFF2-40B4-BE49-F238E27FC236}">
                    <a16:creationId xmlns:a16="http://schemas.microsoft.com/office/drawing/2014/main" id="{D161AB77-BE7F-F21C-62A0-FDD55F89EF7A}"/>
                  </a:ext>
                </a:extLst>
              </p:cNvPr>
              <p:cNvSpPr>
                <a:spLocks noGrp="1" noChangeArrowheads="1"/>
              </p:cNvSpPr>
              <p:nvPr/>
            </p:nvSpPr>
            <p:spPr bwMode="auto">
              <a:xfrm>
                <a:off x="6340907" y="4873377"/>
                <a:ext cx="5073533" cy="539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GS degeneracy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/3</m:t>
                        </m:r>
                      </m:sup>
                    </m:sSup>
                  </m:oMath>
                </a14:m>
                <a:endPara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5" name="矩形 10242">
                <a:extLst>
                  <a:ext uri="{FF2B5EF4-FFF2-40B4-BE49-F238E27FC236}">
                    <a16:creationId xmlns:a16="http://schemas.microsoft.com/office/drawing/2014/main" id="{D161AB77-BE7F-F21C-62A0-FDD55F89EF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0907" y="4873377"/>
                <a:ext cx="5073533" cy="539315"/>
              </a:xfrm>
              <a:prstGeom prst="rect">
                <a:avLst/>
              </a:prstGeom>
              <a:blipFill>
                <a:blip r:embed="rId3"/>
                <a:stretch>
                  <a:fillRect l="-2404" t="-7865" b="-303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矩形 10242">
                <a:extLst>
                  <a:ext uri="{FF2B5EF4-FFF2-40B4-BE49-F238E27FC236}">
                    <a16:creationId xmlns:a16="http://schemas.microsoft.com/office/drawing/2014/main" id="{29891C72-C3BB-64BD-BFB2-B4A34FA97F76}"/>
                  </a:ext>
                </a:extLst>
              </p:cNvPr>
              <p:cNvSpPr>
                <a:spLocks noGrp="1" noChangeArrowheads="1"/>
              </p:cNvSpPr>
              <p:nvPr/>
            </p:nvSpPr>
            <p:spPr bwMode="auto">
              <a:xfrm>
                <a:off x="6340907" y="5344576"/>
                <a:ext cx="5440157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entropy per site is </a:t>
                </a:r>
                <a:endParaRPr lang="en-US" altLang="zh-CN" sz="2800" b="0" i="0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R</m:t>
                      </m:r>
                      <m: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ln</m:t>
                      </m:r>
                      <m: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2/3</m:t>
                      </m:r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≈0.231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R</m:t>
                      </m:r>
                    </m:oMath>
                  </m:oMathPara>
                </a14:m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Macroscopic degeneracy</a:t>
                </a:r>
                <a:endPara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6" name="矩形 10242">
                <a:extLst>
                  <a:ext uri="{FF2B5EF4-FFF2-40B4-BE49-F238E27FC236}">
                    <a16:creationId xmlns:a16="http://schemas.microsoft.com/office/drawing/2014/main" id="{29891C72-C3BB-64BD-BFB2-B4A34FA97F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0907" y="5344576"/>
                <a:ext cx="5440157" cy="1384995"/>
              </a:xfrm>
              <a:prstGeom prst="rect">
                <a:avLst/>
              </a:prstGeom>
              <a:blipFill>
                <a:blip r:embed="rId4"/>
                <a:stretch>
                  <a:fillRect l="-2240" t="-4846" b="-114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8" name="图片 427">
            <a:extLst>
              <a:ext uri="{FF2B5EF4-FFF2-40B4-BE49-F238E27FC236}">
                <a16:creationId xmlns:a16="http://schemas.microsoft.com/office/drawing/2014/main" id="{41E66BED-FCF9-3600-DCE9-63D6C6744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02" y="2038581"/>
            <a:ext cx="10875414" cy="3802511"/>
          </a:xfrm>
          <a:prstGeom prst="rect">
            <a:avLst/>
          </a:prstGeom>
        </p:spPr>
      </p:pic>
      <p:sp>
        <p:nvSpPr>
          <p:cNvPr id="429" name="矩形 10242">
            <a:extLst>
              <a:ext uri="{FF2B5EF4-FFF2-40B4-BE49-F238E27FC236}">
                <a16:creationId xmlns:a16="http://schemas.microsoft.com/office/drawing/2014/main" id="{82F8F3EB-F44F-A0A8-EA12-57019FA2666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530258" y="4707929"/>
            <a:ext cx="4230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Exact solution:</a:t>
            </a:r>
            <a:endParaRPr lang="en-US" altLang="zh-CN" sz="2800" b="0" i="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" name="矩形 429">
            <a:extLst>
              <a:ext uri="{FF2B5EF4-FFF2-40B4-BE49-F238E27FC236}">
                <a16:creationId xmlns:a16="http://schemas.microsoft.com/office/drawing/2014/main" id="{5BBB9340-1150-75BE-5E0C-9A7BB656A74E}"/>
              </a:ext>
            </a:extLst>
          </p:cNvPr>
          <p:cNvSpPr/>
          <p:nvPr/>
        </p:nvSpPr>
        <p:spPr>
          <a:xfrm>
            <a:off x="2395957" y="4807451"/>
            <a:ext cx="5187286" cy="404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4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 animBg="1"/>
      <p:bldP spid="420" grpId="0" animBg="1"/>
      <p:bldP spid="421" grpId="0"/>
      <p:bldP spid="422" grpId="0" animBg="1"/>
      <p:bldP spid="423" grpId="0" animBg="1"/>
      <p:bldP spid="425" grpId="0"/>
      <p:bldP spid="426" grpId="0"/>
      <p:bldP spid="429" grpId="0"/>
      <p:bldP spid="4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String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739CFED-C1A5-A1A8-DA6B-02712AF03AEF}"/>
              </a:ext>
            </a:extLst>
          </p:cNvPr>
          <p:cNvGrpSpPr/>
          <p:nvPr/>
        </p:nvGrpSpPr>
        <p:grpSpPr>
          <a:xfrm>
            <a:off x="880901" y="1740679"/>
            <a:ext cx="4721394" cy="4736079"/>
            <a:chOff x="880901" y="1620000"/>
            <a:chExt cx="4721394" cy="4736079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DD31475F-2EB6-907F-842D-5E31975AF508}"/>
                </a:ext>
              </a:extLst>
            </p:cNvPr>
            <p:cNvCxnSpPr>
              <a:cxnSpLocks/>
            </p:cNvCxnSpPr>
            <p:nvPr/>
          </p:nvCxnSpPr>
          <p:spPr>
            <a:xfrm>
              <a:off x="911944" y="2462224"/>
              <a:ext cx="469035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93389793-4FAE-C3B2-F081-258353B15C7B}"/>
                </a:ext>
              </a:extLst>
            </p:cNvPr>
            <p:cNvCxnSpPr/>
            <p:nvPr/>
          </p:nvCxnSpPr>
          <p:spPr>
            <a:xfrm>
              <a:off x="911944" y="4332992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8BE178EC-195D-39DA-AC8B-A7F4EB062481}"/>
                </a:ext>
              </a:extLst>
            </p:cNvPr>
            <p:cNvCxnSpPr>
              <a:cxnSpLocks/>
            </p:cNvCxnSpPr>
            <p:nvPr/>
          </p:nvCxnSpPr>
          <p:spPr>
            <a:xfrm>
              <a:off x="911944" y="3709402"/>
              <a:ext cx="462336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2AAA3FC-286F-9BFE-29A5-46C8E348E42D}"/>
                </a:ext>
              </a:extLst>
            </p:cNvPr>
            <p:cNvCxnSpPr/>
            <p:nvPr/>
          </p:nvCxnSpPr>
          <p:spPr>
            <a:xfrm>
              <a:off x="911944" y="5580170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9E9DEBA2-1572-646B-7E21-B177B74E7184}"/>
                </a:ext>
              </a:extLst>
            </p:cNvPr>
            <p:cNvCxnSpPr/>
            <p:nvPr/>
          </p:nvCxnSpPr>
          <p:spPr>
            <a:xfrm>
              <a:off x="911944" y="3085813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391B03A6-51A4-B133-002E-E0FEF36DE59A}"/>
                </a:ext>
              </a:extLst>
            </p:cNvPr>
            <p:cNvCxnSpPr/>
            <p:nvPr/>
          </p:nvCxnSpPr>
          <p:spPr>
            <a:xfrm>
              <a:off x="911944" y="4956581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2B0216E7-6E8B-4EB1-3775-A62359F56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6000" y="3986902"/>
              <a:ext cx="1154469" cy="19995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5DE90512-824C-CA27-233A-95C221FAC2C8}"/>
                </a:ext>
              </a:extLst>
            </p:cNvPr>
            <p:cNvGrpSpPr/>
            <p:nvPr/>
          </p:nvGrpSpPr>
          <p:grpSpPr>
            <a:xfrm>
              <a:off x="2016000" y="1620000"/>
              <a:ext cx="3575944" cy="4680000"/>
              <a:chOff x="2016000" y="1620000"/>
              <a:chExt cx="3575944" cy="4680000"/>
            </a:xfrm>
          </p:grpSpPr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F9911AFC-8ADD-FD64-B663-A38C4FFC46DF}"/>
                  </a:ext>
                </a:extLst>
              </p:cNvPr>
              <p:cNvCxnSpPr/>
              <p:nvPr/>
            </p:nvCxnSpPr>
            <p:spPr>
              <a:xfrm rot="18000000">
                <a:off x="-324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F5961523-241B-525A-46C2-D47DC5975E0A}"/>
                  </a:ext>
                </a:extLst>
              </p:cNvPr>
              <p:cNvCxnSpPr/>
              <p:nvPr/>
            </p:nvCxnSpPr>
            <p:spPr>
              <a:xfrm rot="18000000">
                <a:off x="183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3689E3A-FA51-EBF4-797A-7CCEA605610E}"/>
                  </a:ext>
                </a:extLst>
              </p:cNvPr>
              <p:cNvCxnSpPr/>
              <p:nvPr/>
            </p:nvCxnSpPr>
            <p:spPr>
              <a:xfrm rot="18000000">
                <a:off x="111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B278205B-C286-0ACD-655A-A6E3F749EB09}"/>
                  </a:ext>
                </a:extLst>
              </p:cNvPr>
              <p:cNvCxnSpPr/>
              <p:nvPr/>
            </p:nvCxnSpPr>
            <p:spPr>
              <a:xfrm rot="18000000">
                <a:off x="39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917D539A-8BD2-38E6-E80F-318D86263E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000" y="2754589"/>
                <a:ext cx="1865944" cy="32319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938D5B83-95B2-DB2D-9734-20139B7187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901" y="1933501"/>
              <a:ext cx="1585099" cy="27454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0144B140-1F31-3416-D520-21D5E07AF4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838" y="1907666"/>
              <a:ext cx="887605" cy="15373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46FAED31-A342-E4AA-710C-C4F6EBEF6A60}"/>
                </a:ext>
              </a:extLst>
            </p:cNvPr>
            <p:cNvGrpSpPr/>
            <p:nvPr/>
          </p:nvGrpSpPr>
          <p:grpSpPr>
            <a:xfrm flipH="1">
              <a:off x="903419" y="1676079"/>
              <a:ext cx="4678427" cy="4680000"/>
              <a:chOff x="905268" y="1620000"/>
              <a:chExt cx="4678427" cy="4680000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CACD2951-2B50-EDD6-6328-4DBF413845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5268" y="1933501"/>
                <a:ext cx="2280732" cy="39503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3962260C-CA69-7AA4-46CE-CFCB93AC42BC}"/>
                  </a:ext>
                </a:extLst>
              </p:cNvPr>
              <p:cNvCxnSpPr/>
              <p:nvPr/>
            </p:nvCxnSpPr>
            <p:spPr>
              <a:xfrm rot="18000000">
                <a:off x="1813402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8CD31CE4-5882-EF3B-8C2B-28E257A15A1A}"/>
                  </a:ext>
                </a:extLst>
              </p:cNvPr>
              <p:cNvCxnSpPr/>
              <p:nvPr/>
            </p:nvCxnSpPr>
            <p:spPr>
              <a:xfrm rot="18000000">
                <a:off x="111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13C70132-300B-6C6D-6526-B0D8CE5911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11043" y="1933501"/>
                <a:ext cx="2294957" cy="39749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EC90DA3A-BF1D-EB5D-621C-AF9E28A4CF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482" y="2729875"/>
                <a:ext cx="1880213" cy="32566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00ED72C4-79CF-66D7-E58C-0D536780CF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7769" y="1968289"/>
              <a:ext cx="1594526" cy="2761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605B02C3-3775-4637-34CC-D3AC633B20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7848" y="1907666"/>
              <a:ext cx="807465" cy="13985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0B37ECDE-E957-FFAB-CECC-376EC7E148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797" y="4148096"/>
              <a:ext cx="998340" cy="17291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0B41B2F-4059-D0FA-8D9D-7293CE63FF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798" y="5385518"/>
              <a:ext cx="320041" cy="5543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58E2B3E-3A23-7FDD-D8C1-4555CD3E0E07}"/>
              </a:ext>
            </a:extLst>
          </p:cNvPr>
          <p:cNvGrpSpPr/>
          <p:nvPr/>
        </p:nvGrpSpPr>
        <p:grpSpPr>
          <a:xfrm>
            <a:off x="953452" y="2412541"/>
            <a:ext cx="4198949" cy="3470720"/>
            <a:chOff x="953452" y="2412541"/>
            <a:chExt cx="4198949" cy="3470720"/>
          </a:xfrm>
        </p:grpSpPr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3A08A1AD-225C-0816-941D-40825A624596}"/>
                </a:ext>
              </a:extLst>
            </p:cNvPr>
            <p:cNvSpPr/>
            <p:nvPr/>
          </p:nvSpPr>
          <p:spPr>
            <a:xfrm rot="10800000" flipV="1">
              <a:off x="954000" y="5523221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箭头: 下 37">
              <a:extLst>
                <a:ext uri="{FF2B5EF4-FFF2-40B4-BE49-F238E27FC236}">
                  <a16:creationId xmlns:a16="http://schemas.microsoft.com/office/drawing/2014/main" id="{338E3A94-0ED1-629A-012A-C0E92032EAE9}"/>
                </a:ext>
              </a:extLst>
            </p:cNvPr>
            <p:cNvSpPr/>
            <p:nvPr/>
          </p:nvSpPr>
          <p:spPr>
            <a:xfrm rot="10800000" flipV="1">
              <a:off x="3847366" y="5522821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箭头: 下 38">
              <a:extLst>
                <a:ext uri="{FF2B5EF4-FFF2-40B4-BE49-F238E27FC236}">
                  <a16:creationId xmlns:a16="http://schemas.microsoft.com/office/drawing/2014/main" id="{E1FDE640-5DCE-77D4-2F3D-0818A5816F2D}"/>
                </a:ext>
              </a:extLst>
            </p:cNvPr>
            <p:cNvSpPr/>
            <p:nvPr/>
          </p:nvSpPr>
          <p:spPr>
            <a:xfrm rot="10800000" flipV="1">
              <a:off x="1674000" y="5523221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箭头: 下 39">
              <a:extLst>
                <a:ext uri="{FF2B5EF4-FFF2-40B4-BE49-F238E27FC236}">
                  <a16:creationId xmlns:a16="http://schemas.microsoft.com/office/drawing/2014/main" id="{C2A34971-DF07-C0AA-6C59-53F805CA536B}"/>
                </a:ext>
              </a:extLst>
            </p:cNvPr>
            <p:cNvSpPr/>
            <p:nvPr/>
          </p:nvSpPr>
          <p:spPr>
            <a:xfrm rot="10800000" flipV="1">
              <a:off x="3109766" y="5520679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箭头: 下 40">
              <a:extLst>
                <a:ext uri="{FF2B5EF4-FFF2-40B4-BE49-F238E27FC236}">
                  <a16:creationId xmlns:a16="http://schemas.microsoft.com/office/drawing/2014/main" id="{78AB3A69-706A-9C89-102F-5E94634F35DD}"/>
                </a:ext>
              </a:extLst>
            </p:cNvPr>
            <p:cNvSpPr/>
            <p:nvPr/>
          </p:nvSpPr>
          <p:spPr>
            <a:xfrm rot="10800000" flipV="1">
              <a:off x="4567366" y="5522821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箭头: 下 41">
              <a:extLst>
                <a:ext uri="{FF2B5EF4-FFF2-40B4-BE49-F238E27FC236}">
                  <a16:creationId xmlns:a16="http://schemas.microsoft.com/office/drawing/2014/main" id="{B43BFE12-6A94-3F53-8A89-F24FE104CCBB}"/>
                </a:ext>
              </a:extLst>
            </p:cNvPr>
            <p:cNvSpPr/>
            <p:nvPr/>
          </p:nvSpPr>
          <p:spPr>
            <a:xfrm flipV="1">
              <a:off x="4929800" y="4900174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箭头: 下 42">
              <a:extLst>
                <a:ext uri="{FF2B5EF4-FFF2-40B4-BE49-F238E27FC236}">
                  <a16:creationId xmlns:a16="http://schemas.microsoft.com/office/drawing/2014/main" id="{19A483E0-22F6-BDAF-F986-E18D57014517}"/>
                </a:ext>
              </a:extLst>
            </p:cNvPr>
            <p:cNvSpPr/>
            <p:nvPr/>
          </p:nvSpPr>
          <p:spPr>
            <a:xfrm flipV="1">
              <a:off x="3494034" y="4902716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箭头: 下 44">
              <a:extLst>
                <a:ext uri="{FF2B5EF4-FFF2-40B4-BE49-F238E27FC236}">
                  <a16:creationId xmlns:a16="http://schemas.microsoft.com/office/drawing/2014/main" id="{5A161142-69F6-2BD6-2073-2103FD95B326}"/>
                </a:ext>
              </a:extLst>
            </p:cNvPr>
            <p:cNvSpPr/>
            <p:nvPr/>
          </p:nvSpPr>
          <p:spPr>
            <a:xfrm flipV="1">
              <a:off x="2036434" y="4900574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箭头: 下 45">
              <a:extLst>
                <a:ext uri="{FF2B5EF4-FFF2-40B4-BE49-F238E27FC236}">
                  <a16:creationId xmlns:a16="http://schemas.microsoft.com/office/drawing/2014/main" id="{FB954228-75E8-156B-CD7D-3E0EE4FFDD2D}"/>
                </a:ext>
              </a:extLst>
            </p:cNvPr>
            <p:cNvSpPr/>
            <p:nvPr/>
          </p:nvSpPr>
          <p:spPr>
            <a:xfrm flipV="1">
              <a:off x="4209800" y="4900174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箭头: 下 46">
              <a:extLst>
                <a:ext uri="{FF2B5EF4-FFF2-40B4-BE49-F238E27FC236}">
                  <a16:creationId xmlns:a16="http://schemas.microsoft.com/office/drawing/2014/main" id="{4EB4AFEA-CAEA-0B14-2BA4-C4E557E04DBB}"/>
                </a:ext>
              </a:extLst>
            </p:cNvPr>
            <p:cNvSpPr/>
            <p:nvPr/>
          </p:nvSpPr>
          <p:spPr>
            <a:xfrm flipV="1">
              <a:off x="1316434" y="4900574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箭头: 下 47">
              <a:extLst>
                <a:ext uri="{FF2B5EF4-FFF2-40B4-BE49-F238E27FC236}">
                  <a16:creationId xmlns:a16="http://schemas.microsoft.com/office/drawing/2014/main" id="{A8733185-1332-6FBC-3BA8-909048203BD6}"/>
                </a:ext>
              </a:extLst>
            </p:cNvPr>
            <p:cNvSpPr/>
            <p:nvPr/>
          </p:nvSpPr>
          <p:spPr>
            <a:xfrm rot="10800000" flipV="1">
              <a:off x="960577" y="4272796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箭头: 下 48">
              <a:extLst>
                <a:ext uri="{FF2B5EF4-FFF2-40B4-BE49-F238E27FC236}">
                  <a16:creationId xmlns:a16="http://schemas.microsoft.com/office/drawing/2014/main" id="{83BA3ADA-AFF8-907C-8A89-8F839861484C}"/>
                </a:ext>
              </a:extLst>
            </p:cNvPr>
            <p:cNvSpPr/>
            <p:nvPr/>
          </p:nvSpPr>
          <p:spPr>
            <a:xfrm rot="10800000" flipV="1">
              <a:off x="2396343" y="4270254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箭头: 下 49">
              <a:extLst>
                <a:ext uri="{FF2B5EF4-FFF2-40B4-BE49-F238E27FC236}">
                  <a16:creationId xmlns:a16="http://schemas.microsoft.com/office/drawing/2014/main" id="{82D0D329-5EC2-F6D2-3815-57DA98328C90}"/>
                </a:ext>
              </a:extLst>
            </p:cNvPr>
            <p:cNvSpPr/>
            <p:nvPr/>
          </p:nvSpPr>
          <p:spPr>
            <a:xfrm rot="10800000" flipV="1">
              <a:off x="3853943" y="4272396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箭头: 下 50">
              <a:extLst>
                <a:ext uri="{FF2B5EF4-FFF2-40B4-BE49-F238E27FC236}">
                  <a16:creationId xmlns:a16="http://schemas.microsoft.com/office/drawing/2014/main" id="{3EE7163F-D706-749A-8ACB-CC9C98785768}"/>
                </a:ext>
              </a:extLst>
            </p:cNvPr>
            <p:cNvSpPr/>
            <p:nvPr/>
          </p:nvSpPr>
          <p:spPr>
            <a:xfrm rot="10800000" flipV="1">
              <a:off x="1680577" y="4272796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箭头: 下 51">
              <a:extLst>
                <a:ext uri="{FF2B5EF4-FFF2-40B4-BE49-F238E27FC236}">
                  <a16:creationId xmlns:a16="http://schemas.microsoft.com/office/drawing/2014/main" id="{8DF49911-C9EF-2455-BF7A-BF772CD48DB0}"/>
                </a:ext>
              </a:extLst>
            </p:cNvPr>
            <p:cNvSpPr/>
            <p:nvPr/>
          </p:nvSpPr>
          <p:spPr>
            <a:xfrm rot="10800000" flipV="1">
              <a:off x="4573943" y="4272396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箭头: 下 52">
              <a:extLst>
                <a:ext uri="{FF2B5EF4-FFF2-40B4-BE49-F238E27FC236}">
                  <a16:creationId xmlns:a16="http://schemas.microsoft.com/office/drawing/2014/main" id="{ADB0284D-60E6-9074-80E4-1DECD6CCB426}"/>
                </a:ext>
              </a:extLst>
            </p:cNvPr>
            <p:cNvSpPr/>
            <p:nvPr/>
          </p:nvSpPr>
          <p:spPr>
            <a:xfrm flipV="1">
              <a:off x="4936377" y="3649749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箭头: 下 53">
              <a:extLst>
                <a:ext uri="{FF2B5EF4-FFF2-40B4-BE49-F238E27FC236}">
                  <a16:creationId xmlns:a16="http://schemas.microsoft.com/office/drawing/2014/main" id="{075A2465-7CB5-3A29-B1C0-C4A4BCB8DB6D}"/>
                </a:ext>
              </a:extLst>
            </p:cNvPr>
            <p:cNvSpPr/>
            <p:nvPr/>
          </p:nvSpPr>
          <p:spPr>
            <a:xfrm flipV="1">
              <a:off x="2043011" y="3650149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箭头: 下 54">
              <a:extLst>
                <a:ext uri="{FF2B5EF4-FFF2-40B4-BE49-F238E27FC236}">
                  <a16:creationId xmlns:a16="http://schemas.microsoft.com/office/drawing/2014/main" id="{AC4BA253-5355-0C64-2D1B-B12D198BE601}"/>
                </a:ext>
              </a:extLst>
            </p:cNvPr>
            <p:cNvSpPr/>
            <p:nvPr/>
          </p:nvSpPr>
          <p:spPr>
            <a:xfrm flipV="1">
              <a:off x="4216377" y="3649749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6" name="箭头: 下 55">
              <a:extLst>
                <a:ext uri="{FF2B5EF4-FFF2-40B4-BE49-F238E27FC236}">
                  <a16:creationId xmlns:a16="http://schemas.microsoft.com/office/drawing/2014/main" id="{34AD800B-463C-1D4C-C8CD-F5813E84F726}"/>
                </a:ext>
              </a:extLst>
            </p:cNvPr>
            <p:cNvSpPr/>
            <p:nvPr/>
          </p:nvSpPr>
          <p:spPr>
            <a:xfrm flipV="1">
              <a:off x="2780611" y="3652291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箭头: 下 56">
              <a:extLst>
                <a:ext uri="{FF2B5EF4-FFF2-40B4-BE49-F238E27FC236}">
                  <a16:creationId xmlns:a16="http://schemas.microsoft.com/office/drawing/2014/main" id="{0554DA4B-3A08-CC09-35F1-2399E3DF12A2}"/>
                </a:ext>
              </a:extLst>
            </p:cNvPr>
            <p:cNvSpPr/>
            <p:nvPr/>
          </p:nvSpPr>
          <p:spPr>
            <a:xfrm flipV="1">
              <a:off x="1323011" y="3650149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箭头: 下 57">
              <a:extLst>
                <a:ext uri="{FF2B5EF4-FFF2-40B4-BE49-F238E27FC236}">
                  <a16:creationId xmlns:a16="http://schemas.microsoft.com/office/drawing/2014/main" id="{834A45D2-372E-777A-137E-FCE5136576C2}"/>
                </a:ext>
              </a:extLst>
            </p:cNvPr>
            <p:cNvSpPr/>
            <p:nvPr/>
          </p:nvSpPr>
          <p:spPr>
            <a:xfrm rot="10800000" flipV="1">
              <a:off x="953452" y="3035588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箭头: 下 58">
              <a:extLst>
                <a:ext uri="{FF2B5EF4-FFF2-40B4-BE49-F238E27FC236}">
                  <a16:creationId xmlns:a16="http://schemas.microsoft.com/office/drawing/2014/main" id="{AA3498CE-555B-4734-3B84-8DEC9792497D}"/>
                </a:ext>
              </a:extLst>
            </p:cNvPr>
            <p:cNvSpPr/>
            <p:nvPr/>
          </p:nvSpPr>
          <p:spPr>
            <a:xfrm rot="10800000" flipV="1">
              <a:off x="2389218" y="3033046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0" name="箭头: 下 59">
              <a:extLst>
                <a:ext uri="{FF2B5EF4-FFF2-40B4-BE49-F238E27FC236}">
                  <a16:creationId xmlns:a16="http://schemas.microsoft.com/office/drawing/2014/main" id="{EDC4A61E-E157-BC6F-7C21-4D7BA7581019}"/>
                </a:ext>
              </a:extLst>
            </p:cNvPr>
            <p:cNvSpPr/>
            <p:nvPr/>
          </p:nvSpPr>
          <p:spPr>
            <a:xfrm rot="10800000" flipV="1">
              <a:off x="1673452" y="3035588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箭头: 下 60">
              <a:extLst>
                <a:ext uri="{FF2B5EF4-FFF2-40B4-BE49-F238E27FC236}">
                  <a16:creationId xmlns:a16="http://schemas.microsoft.com/office/drawing/2014/main" id="{23C89A61-674C-CBDA-D04E-74867465A09C}"/>
                </a:ext>
              </a:extLst>
            </p:cNvPr>
            <p:cNvSpPr/>
            <p:nvPr/>
          </p:nvSpPr>
          <p:spPr>
            <a:xfrm rot="10800000" flipV="1">
              <a:off x="3109218" y="3033046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箭头: 下 61">
              <a:extLst>
                <a:ext uri="{FF2B5EF4-FFF2-40B4-BE49-F238E27FC236}">
                  <a16:creationId xmlns:a16="http://schemas.microsoft.com/office/drawing/2014/main" id="{DD44976E-5C00-561C-21B9-FA22179AD03F}"/>
                </a:ext>
              </a:extLst>
            </p:cNvPr>
            <p:cNvSpPr/>
            <p:nvPr/>
          </p:nvSpPr>
          <p:spPr>
            <a:xfrm rot="10800000" flipV="1">
              <a:off x="4566818" y="3035188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3" name="箭头: 下 62">
              <a:extLst>
                <a:ext uri="{FF2B5EF4-FFF2-40B4-BE49-F238E27FC236}">
                  <a16:creationId xmlns:a16="http://schemas.microsoft.com/office/drawing/2014/main" id="{1DD4DA10-6F9E-3C85-FD7F-3FA8FC8B3E4A}"/>
                </a:ext>
              </a:extLst>
            </p:cNvPr>
            <p:cNvSpPr/>
            <p:nvPr/>
          </p:nvSpPr>
          <p:spPr>
            <a:xfrm flipV="1">
              <a:off x="4929252" y="2412541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箭头: 下 63">
              <a:extLst>
                <a:ext uri="{FF2B5EF4-FFF2-40B4-BE49-F238E27FC236}">
                  <a16:creationId xmlns:a16="http://schemas.microsoft.com/office/drawing/2014/main" id="{4A572EF7-8720-CF6C-4FBD-183CFA057E2C}"/>
                </a:ext>
              </a:extLst>
            </p:cNvPr>
            <p:cNvSpPr/>
            <p:nvPr/>
          </p:nvSpPr>
          <p:spPr>
            <a:xfrm flipV="1">
              <a:off x="3493486" y="2415083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箭头: 下 64">
              <a:extLst>
                <a:ext uri="{FF2B5EF4-FFF2-40B4-BE49-F238E27FC236}">
                  <a16:creationId xmlns:a16="http://schemas.microsoft.com/office/drawing/2014/main" id="{3E67444B-F63C-FAE9-BCDD-2C031BEF1F4B}"/>
                </a:ext>
              </a:extLst>
            </p:cNvPr>
            <p:cNvSpPr/>
            <p:nvPr/>
          </p:nvSpPr>
          <p:spPr>
            <a:xfrm flipV="1">
              <a:off x="2035886" y="2412941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6" name="箭头: 下 65">
              <a:extLst>
                <a:ext uri="{FF2B5EF4-FFF2-40B4-BE49-F238E27FC236}">
                  <a16:creationId xmlns:a16="http://schemas.microsoft.com/office/drawing/2014/main" id="{1FF176A8-8061-0D72-FD22-D1397DFD74FE}"/>
                </a:ext>
              </a:extLst>
            </p:cNvPr>
            <p:cNvSpPr/>
            <p:nvPr/>
          </p:nvSpPr>
          <p:spPr>
            <a:xfrm flipV="1">
              <a:off x="2773486" y="2415083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箭头: 下 66">
              <a:extLst>
                <a:ext uri="{FF2B5EF4-FFF2-40B4-BE49-F238E27FC236}">
                  <a16:creationId xmlns:a16="http://schemas.microsoft.com/office/drawing/2014/main" id="{440E8A8A-4E97-4E92-C156-5CEBD543E663}"/>
                </a:ext>
              </a:extLst>
            </p:cNvPr>
            <p:cNvSpPr/>
            <p:nvPr/>
          </p:nvSpPr>
          <p:spPr>
            <a:xfrm flipV="1">
              <a:off x="1315886" y="2412941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箭头: 下 67">
              <a:extLst>
                <a:ext uri="{FF2B5EF4-FFF2-40B4-BE49-F238E27FC236}">
                  <a16:creationId xmlns:a16="http://schemas.microsoft.com/office/drawing/2014/main" id="{03BB135F-E4BA-5EA4-A519-89A66051EDEA}"/>
                </a:ext>
              </a:extLst>
            </p:cNvPr>
            <p:cNvSpPr/>
            <p:nvPr/>
          </p:nvSpPr>
          <p:spPr>
            <a:xfrm rot="10800000" flipV="1">
              <a:off x="2389766" y="5520679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箭头: 下 68">
              <a:extLst>
                <a:ext uri="{FF2B5EF4-FFF2-40B4-BE49-F238E27FC236}">
                  <a16:creationId xmlns:a16="http://schemas.microsoft.com/office/drawing/2014/main" id="{79405A4E-6DF3-57E4-5017-DE911270A269}"/>
                </a:ext>
              </a:extLst>
            </p:cNvPr>
            <p:cNvSpPr/>
            <p:nvPr/>
          </p:nvSpPr>
          <p:spPr>
            <a:xfrm flipV="1">
              <a:off x="2774034" y="4902716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箭头: 下 69">
              <a:extLst>
                <a:ext uri="{FF2B5EF4-FFF2-40B4-BE49-F238E27FC236}">
                  <a16:creationId xmlns:a16="http://schemas.microsoft.com/office/drawing/2014/main" id="{CC373DD0-7CDC-D11D-B921-9AB676282BD0}"/>
                </a:ext>
              </a:extLst>
            </p:cNvPr>
            <p:cNvSpPr/>
            <p:nvPr/>
          </p:nvSpPr>
          <p:spPr>
            <a:xfrm rot="10800000" flipV="1">
              <a:off x="3116343" y="4270254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箭头: 下 70">
              <a:extLst>
                <a:ext uri="{FF2B5EF4-FFF2-40B4-BE49-F238E27FC236}">
                  <a16:creationId xmlns:a16="http://schemas.microsoft.com/office/drawing/2014/main" id="{BF7D602E-95FF-1DAA-758D-3C88B14506AD}"/>
                </a:ext>
              </a:extLst>
            </p:cNvPr>
            <p:cNvSpPr/>
            <p:nvPr/>
          </p:nvSpPr>
          <p:spPr>
            <a:xfrm flipV="1">
              <a:off x="3500611" y="3652291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箭头: 下 71">
              <a:extLst>
                <a:ext uri="{FF2B5EF4-FFF2-40B4-BE49-F238E27FC236}">
                  <a16:creationId xmlns:a16="http://schemas.microsoft.com/office/drawing/2014/main" id="{DA1A2A37-D27E-79F3-186C-B2DDA610F421}"/>
                </a:ext>
              </a:extLst>
            </p:cNvPr>
            <p:cNvSpPr/>
            <p:nvPr/>
          </p:nvSpPr>
          <p:spPr>
            <a:xfrm rot="10800000" flipV="1">
              <a:off x="3846818" y="3035188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箭头: 下 72">
              <a:extLst>
                <a:ext uri="{FF2B5EF4-FFF2-40B4-BE49-F238E27FC236}">
                  <a16:creationId xmlns:a16="http://schemas.microsoft.com/office/drawing/2014/main" id="{506AC0E5-D202-68A1-8B92-6E0E9E740BBC}"/>
                </a:ext>
              </a:extLst>
            </p:cNvPr>
            <p:cNvSpPr/>
            <p:nvPr/>
          </p:nvSpPr>
          <p:spPr>
            <a:xfrm flipV="1">
              <a:off x="4209252" y="2412541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4" name="文本框 73">
            <a:extLst>
              <a:ext uri="{FF2B5EF4-FFF2-40B4-BE49-F238E27FC236}">
                <a16:creationId xmlns:a16="http://schemas.microsoft.com/office/drawing/2014/main" id="{49749050-3ACC-73F1-A28E-AB28EDC8A1D1}"/>
              </a:ext>
            </a:extLst>
          </p:cNvPr>
          <p:cNvSpPr txBox="1"/>
          <p:nvPr/>
        </p:nvSpPr>
        <p:spPr>
          <a:xfrm>
            <a:off x="1714574" y="1466960"/>
            <a:ext cx="3235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Stripe phase</a:t>
            </a:r>
            <a:endParaRPr lang="zh-CN" altLang="en-US" sz="2400" dirty="0"/>
          </a:p>
        </p:txBody>
      </p:sp>
      <p:sp>
        <p:nvSpPr>
          <p:cNvPr id="75" name="箭头 704">
            <a:extLst>
              <a:ext uri="{FF2B5EF4-FFF2-40B4-BE49-F238E27FC236}">
                <a16:creationId xmlns:a16="http://schemas.microsoft.com/office/drawing/2014/main" id="{480233CF-F435-BA57-FDB0-1DCACA662909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6381361" y="484621"/>
            <a:ext cx="11880" cy="26543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F8778E1E-FC70-19C6-6376-56B0445A73E9}"/>
              </a:ext>
            </a:extLst>
          </p:cNvPr>
          <p:cNvSpPr txBox="1"/>
          <p:nvPr/>
        </p:nvSpPr>
        <p:spPr>
          <a:xfrm>
            <a:off x="4551097" y="1343679"/>
            <a:ext cx="3672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 (e.g. Spatial anisotropy)</a:t>
            </a:r>
            <a:endParaRPr lang="zh-CN" altLang="en-US" dirty="0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EA87B818-052B-3F55-D290-4BF30D701AD6}"/>
              </a:ext>
            </a:extLst>
          </p:cNvPr>
          <p:cNvSpPr txBox="1"/>
          <p:nvPr/>
        </p:nvSpPr>
        <p:spPr>
          <a:xfrm>
            <a:off x="7985721" y="1535950"/>
            <a:ext cx="3235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String excitation</a:t>
            </a:r>
            <a:endParaRPr lang="zh-CN" altLang="en-US" sz="2400" dirty="0"/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3BE85EC4-7233-B9D5-19E1-6604BB89771A}"/>
              </a:ext>
            </a:extLst>
          </p:cNvPr>
          <p:cNvGrpSpPr/>
          <p:nvPr/>
        </p:nvGrpSpPr>
        <p:grpSpPr>
          <a:xfrm>
            <a:off x="6823611" y="1763306"/>
            <a:ext cx="4721394" cy="4736079"/>
            <a:chOff x="880901" y="1620000"/>
            <a:chExt cx="4721394" cy="4736079"/>
          </a:xfrm>
        </p:grpSpPr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5DC772AF-0FDB-C1C1-E830-3D0169EA95A4}"/>
                </a:ext>
              </a:extLst>
            </p:cNvPr>
            <p:cNvCxnSpPr>
              <a:cxnSpLocks/>
            </p:cNvCxnSpPr>
            <p:nvPr/>
          </p:nvCxnSpPr>
          <p:spPr>
            <a:xfrm>
              <a:off x="911944" y="2462224"/>
              <a:ext cx="469035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C04AB94A-AF68-761D-2037-8AD76103C6FA}"/>
                </a:ext>
              </a:extLst>
            </p:cNvPr>
            <p:cNvCxnSpPr/>
            <p:nvPr/>
          </p:nvCxnSpPr>
          <p:spPr>
            <a:xfrm>
              <a:off x="911944" y="4332992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2A40A9F0-675C-8EFE-41E1-8BC363EB6851}"/>
                </a:ext>
              </a:extLst>
            </p:cNvPr>
            <p:cNvCxnSpPr>
              <a:cxnSpLocks/>
            </p:cNvCxnSpPr>
            <p:nvPr/>
          </p:nvCxnSpPr>
          <p:spPr>
            <a:xfrm>
              <a:off x="911944" y="3709402"/>
              <a:ext cx="462336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09F83F78-5E80-5948-6983-268B31AB5622}"/>
                </a:ext>
              </a:extLst>
            </p:cNvPr>
            <p:cNvCxnSpPr/>
            <p:nvPr/>
          </p:nvCxnSpPr>
          <p:spPr>
            <a:xfrm>
              <a:off x="911944" y="5580170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1A2F3037-49E0-9619-6C25-B4F3D92BF069}"/>
                </a:ext>
              </a:extLst>
            </p:cNvPr>
            <p:cNvCxnSpPr/>
            <p:nvPr/>
          </p:nvCxnSpPr>
          <p:spPr>
            <a:xfrm>
              <a:off x="911944" y="3085813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5291DACB-95AE-B5B9-1B8F-D4407945C414}"/>
                </a:ext>
              </a:extLst>
            </p:cNvPr>
            <p:cNvCxnSpPr/>
            <p:nvPr/>
          </p:nvCxnSpPr>
          <p:spPr>
            <a:xfrm>
              <a:off x="911944" y="4956581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445FB7AB-35D5-1870-0532-EFCC6AB122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6000" y="3986902"/>
              <a:ext cx="1154469" cy="19995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03DD4B5C-FEF7-7FC6-93A0-0485E3A1BB8E}"/>
                </a:ext>
              </a:extLst>
            </p:cNvPr>
            <p:cNvGrpSpPr/>
            <p:nvPr/>
          </p:nvGrpSpPr>
          <p:grpSpPr>
            <a:xfrm>
              <a:off x="2016000" y="1620000"/>
              <a:ext cx="3575944" cy="4680000"/>
              <a:chOff x="2016000" y="1620000"/>
              <a:chExt cx="3575944" cy="4680000"/>
            </a:xfrm>
          </p:grpSpPr>
          <p:cxnSp>
            <p:nvCxnSpPr>
              <p:cNvPr id="99" name="直接连接符 98">
                <a:extLst>
                  <a:ext uri="{FF2B5EF4-FFF2-40B4-BE49-F238E27FC236}">
                    <a16:creationId xmlns:a16="http://schemas.microsoft.com/office/drawing/2014/main" id="{4F401E25-B67E-7002-CE10-319D2AE07E21}"/>
                  </a:ext>
                </a:extLst>
              </p:cNvPr>
              <p:cNvCxnSpPr/>
              <p:nvPr/>
            </p:nvCxnSpPr>
            <p:spPr>
              <a:xfrm rot="18000000">
                <a:off x="-324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>
                <a:extLst>
                  <a:ext uri="{FF2B5EF4-FFF2-40B4-BE49-F238E27FC236}">
                    <a16:creationId xmlns:a16="http://schemas.microsoft.com/office/drawing/2014/main" id="{DF296481-CFD3-FCB0-DCD6-943F2460C04C}"/>
                  </a:ext>
                </a:extLst>
              </p:cNvPr>
              <p:cNvCxnSpPr/>
              <p:nvPr/>
            </p:nvCxnSpPr>
            <p:spPr>
              <a:xfrm rot="18000000">
                <a:off x="183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>
                <a:extLst>
                  <a:ext uri="{FF2B5EF4-FFF2-40B4-BE49-F238E27FC236}">
                    <a16:creationId xmlns:a16="http://schemas.microsoft.com/office/drawing/2014/main" id="{EF76E566-C3F6-D785-B417-1F065D5EDD45}"/>
                  </a:ext>
                </a:extLst>
              </p:cNvPr>
              <p:cNvCxnSpPr/>
              <p:nvPr/>
            </p:nvCxnSpPr>
            <p:spPr>
              <a:xfrm rot="18000000">
                <a:off x="111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>
                <a:extLst>
                  <a:ext uri="{FF2B5EF4-FFF2-40B4-BE49-F238E27FC236}">
                    <a16:creationId xmlns:a16="http://schemas.microsoft.com/office/drawing/2014/main" id="{D4BA25C0-DF3E-C2CD-00B8-977F4412DE65}"/>
                  </a:ext>
                </a:extLst>
              </p:cNvPr>
              <p:cNvCxnSpPr/>
              <p:nvPr/>
            </p:nvCxnSpPr>
            <p:spPr>
              <a:xfrm rot="18000000">
                <a:off x="39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>
                <a:extLst>
                  <a:ext uri="{FF2B5EF4-FFF2-40B4-BE49-F238E27FC236}">
                    <a16:creationId xmlns:a16="http://schemas.microsoft.com/office/drawing/2014/main" id="{2BE1AFF1-096E-2DA5-3529-10F951B93C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000" y="2754589"/>
                <a:ext cx="1865944" cy="32319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5540F6C3-657E-C4E6-1C53-06D99E486D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901" y="1933501"/>
              <a:ext cx="1585099" cy="27454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E4026071-6B98-D08C-E22E-4439B57B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838" y="1907666"/>
              <a:ext cx="887605" cy="15373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7AFFC135-D7FC-C76E-4F04-6B12C0848106}"/>
                </a:ext>
              </a:extLst>
            </p:cNvPr>
            <p:cNvGrpSpPr/>
            <p:nvPr/>
          </p:nvGrpSpPr>
          <p:grpSpPr>
            <a:xfrm flipH="1">
              <a:off x="903419" y="1676079"/>
              <a:ext cx="4678427" cy="4680000"/>
              <a:chOff x="905268" y="1620000"/>
              <a:chExt cx="4678427" cy="4680000"/>
            </a:xfrm>
          </p:grpSpPr>
          <p:cxnSp>
            <p:nvCxnSpPr>
              <p:cNvPr id="94" name="直接连接符 93">
                <a:extLst>
                  <a:ext uri="{FF2B5EF4-FFF2-40B4-BE49-F238E27FC236}">
                    <a16:creationId xmlns:a16="http://schemas.microsoft.com/office/drawing/2014/main" id="{7CDDE1F0-224C-29AD-FEC7-FD1DF9D75A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5268" y="1933501"/>
                <a:ext cx="2280732" cy="39503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>
                <a:extLst>
                  <a:ext uri="{FF2B5EF4-FFF2-40B4-BE49-F238E27FC236}">
                    <a16:creationId xmlns:a16="http://schemas.microsoft.com/office/drawing/2014/main" id="{6CAD0557-1C19-107F-6673-972A1261E812}"/>
                  </a:ext>
                </a:extLst>
              </p:cNvPr>
              <p:cNvCxnSpPr/>
              <p:nvPr/>
            </p:nvCxnSpPr>
            <p:spPr>
              <a:xfrm rot="18000000">
                <a:off x="1813402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>
                <a:extLst>
                  <a:ext uri="{FF2B5EF4-FFF2-40B4-BE49-F238E27FC236}">
                    <a16:creationId xmlns:a16="http://schemas.microsoft.com/office/drawing/2014/main" id="{C2A45CD0-8ACB-3EEA-19B4-D7024776D60D}"/>
                  </a:ext>
                </a:extLst>
              </p:cNvPr>
              <p:cNvCxnSpPr/>
              <p:nvPr/>
            </p:nvCxnSpPr>
            <p:spPr>
              <a:xfrm rot="18000000">
                <a:off x="111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>
                <a:extLst>
                  <a:ext uri="{FF2B5EF4-FFF2-40B4-BE49-F238E27FC236}">
                    <a16:creationId xmlns:a16="http://schemas.microsoft.com/office/drawing/2014/main" id="{FAAB4A4D-AFD2-C207-3B3F-B28590B9A3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11043" y="1933501"/>
                <a:ext cx="2294957" cy="39749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>
                <a:extLst>
                  <a:ext uri="{FF2B5EF4-FFF2-40B4-BE49-F238E27FC236}">
                    <a16:creationId xmlns:a16="http://schemas.microsoft.com/office/drawing/2014/main" id="{42FD4F14-9377-E44A-6A61-02BB708B64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482" y="2729875"/>
                <a:ext cx="1880213" cy="32566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25FB275D-7726-8F5C-07AD-4592825F7A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7769" y="1968289"/>
              <a:ext cx="1594526" cy="2761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C199F435-33DD-C8D1-D281-530A1D3C33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7848" y="1907666"/>
              <a:ext cx="807465" cy="13985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EB077E82-8EAD-93B5-BBC3-86D25EFF1B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797" y="4148096"/>
              <a:ext cx="998340" cy="17291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926E5966-A475-BA5B-B98B-36C6F2E30E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798" y="5385518"/>
              <a:ext cx="320041" cy="5543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箭头: 下 103">
            <a:extLst>
              <a:ext uri="{FF2B5EF4-FFF2-40B4-BE49-F238E27FC236}">
                <a16:creationId xmlns:a16="http://schemas.microsoft.com/office/drawing/2014/main" id="{D881CD6E-D3DD-FA63-EA59-46036270E5CE}"/>
              </a:ext>
            </a:extLst>
          </p:cNvPr>
          <p:cNvSpPr/>
          <p:nvPr/>
        </p:nvSpPr>
        <p:spPr>
          <a:xfrm rot="10800000" flipV="1">
            <a:off x="6896710" y="554584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5" name="箭头: 下 104">
            <a:extLst>
              <a:ext uri="{FF2B5EF4-FFF2-40B4-BE49-F238E27FC236}">
                <a16:creationId xmlns:a16="http://schemas.microsoft.com/office/drawing/2014/main" id="{28D0B147-1B88-B057-741A-65E2C4856A4D}"/>
              </a:ext>
            </a:extLst>
          </p:cNvPr>
          <p:cNvSpPr/>
          <p:nvPr/>
        </p:nvSpPr>
        <p:spPr>
          <a:xfrm rot="10800000" flipV="1">
            <a:off x="7616710" y="554584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6" name="箭头: 下 105">
            <a:extLst>
              <a:ext uri="{FF2B5EF4-FFF2-40B4-BE49-F238E27FC236}">
                <a16:creationId xmlns:a16="http://schemas.microsoft.com/office/drawing/2014/main" id="{D5C4560F-438B-030A-B10D-47322F2E399E}"/>
              </a:ext>
            </a:extLst>
          </p:cNvPr>
          <p:cNvSpPr/>
          <p:nvPr/>
        </p:nvSpPr>
        <p:spPr>
          <a:xfrm flipV="1">
            <a:off x="7979144" y="4923201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7" name="箭头: 下 106">
            <a:extLst>
              <a:ext uri="{FF2B5EF4-FFF2-40B4-BE49-F238E27FC236}">
                <a16:creationId xmlns:a16="http://schemas.microsoft.com/office/drawing/2014/main" id="{ABBEE25E-EDF4-EBAC-A532-C1831ED01B28}"/>
              </a:ext>
            </a:extLst>
          </p:cNvPr>
          <p:cNvSpPr/>
          <p:nvPr/>
        </p:nvSpPr>
        <p:spPr>
          <a:xfrm flipV="1">
            <a:off x="7259144" y="4923201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8" name="箭头: 下 107">
            <a:extLst>
              <a:ext uri="{FF2B5EF4-FFF2-40B4-BE49-F238E27FC236}">
                <a16:creationId xmlns:a16="http://schemas.microsoft.com/office/drawing/2014/main" id="{2DADFE78-57A6-3584-6C77-7BE4D6790A22}"/>
              </a:ext>
            </a:extLst>
          </p:cNvPr>
          <p:cNvSpPr/>
          <p:nvPr/>
        </p:nvSpPr>
        <p:spPr>
          <a:xfrm rot="10800000" flipV="1">
            <a:off x="6903287" y="4295423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9" name="箭头: 下 108">
            <a:extLst>
              <a:ext uri="{FF2B5EF4-FFF2-40B4-BE49-F238E27FC236}">
                <a16:creationId xmlns:a16="http://schemas.microsoft.com/office/drawing/2014/main" id="{9878B413-4830-06CC-ACAF-7C274B7DA8CC}"/>
              </a:ext>
            </a:extLst>
          </p:cNvPr>
          <p:cNvSpPr/>
          <p:nvPr/>
        </p:nvSpPr>
        <p:spPr>
          <a:xfrm rot="10800000" flipV="1">
            <a:off x="8339053" y="4292881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0" name="箭头: 下 109">
            <a:extLst>
              <a:ext uri="{FF2B5EF4-FFF2-40B4-BE49-F238E27FC236}">
                <a16:creationId xmlns:a16="http://schemas.microsoft.com/office/drawing/2014/main" id="{FDEE2D16-A81C-AC33-3E6A-357A1D1BC5E8}"/>
              </a:ext>
            </a:extLst>
          </p:cNvPr>
          <p:cNvSpPr/>
          <p:nvPr/>
        </p:nvSpPr>
        <p:spPr>
          <a:xfrm rot="10800000" flipV="1">
            <a:off x="7623287" y="4295423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1" name="箭头: 下 110">
            <a:extLst>
              <a:ext uri="{FF2B5EF4-FFF2-40B4-BE49-F238E27FC236}">
                <a16:creationId xmlns:a16="http://schemas.microsoft.com/office/drawing/2014/main" id="{5ECEE265-2645-6A8F-AC9B-1DC4F90C5700}"/>
              </a:ext>
            </a:extLst>
          </p:cNvPr>
          <p:cNvSpPr/>
          <p:nvPr/>
        </p:nvSpPr>
        <p:spPr>
          <a:xfrm flipV="1">
            <a:off x="7985721" y="367277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2" name="箭头: 下 111">
            <a:extLst>
              <a:ext uri="{FF2B5EF4-FFF2-40B4-BE49-F238E27FC236}">
                <a16:creationId xmlns:a16="http://schemas.microsoft.com/office/drawing/2014/main" id="{584618BA-FE50-F46E-84C9-B0A8F7FB062E}"/>
              </a:ext>
            </a:extLst>
          </p:cNvPr>
          <p:cNvSpPr/>
          <p:nvPr/>
        </p:nvSpPr>
        <p:spPr>
          <a:xfrm flipV="1">
            <a:off x="8723321" y="367491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3" name="箭头: 下 112">
            <a:extLst>
              <a:ext uri="{FF2B5EF4-FFF2-40B4-BE49-F238E27FC236}">
                <a16:creationId xmlns:a16="http://schemas.microsoft.com/office/drawing/2014/main" id="{F19BDEDB-1553-E315-78DA-CF8E00FCDC26}"/>
              </a:ext>
            </a:extLst>
          </p:cNvPr>
          <p:cNvSpPr/>
          <p:nvPr/>
        </p:nvSpPr>
        <p:spPr>
          <a:xfrm flipV="1">
            <a:off x="7265721" y="367277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4" name="箭头: 下 113">
            <a:extLst>
              <a:ext uri="{FF2B5EF4-FFF2-40B4-BE49-F238E27FC236}">
                <a16:creationId xmlns:a16="http://schemas.microsoft.com/office/drawing/2014/main" id="{F3DAA9CA-443B-7CBB-E46F-D09A8BFEC3C7}"/>
              </a:ext>
            </a:extLst>
          </p:cNvPr>
          <p:cNvSpPr/>
          <p:nvPr/>
        </p:nvSpPr>
        <p:spPr>
          <a:xfrm rot="10800000" flipV="1">
            <a:off x="6896162" y="3058215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5" name="箭头: 下 114">
            <a:extLst>
              <a:ext uri="{FF2B5EF4-FFF2-40B4-BE49-F238E27FC236}">
                <a16:creationId xmlns:a16="http://schemas.microsoft.com/office/drawing/2014/main" id="{F2D76693-5A33-86FB-771D-A78EED58FA07}"/>
              </a:ext>
            </a:extLst>
          </p:cNvPr>
          <p:cNvSpPr/>
          <p:nvPr/>
        </p:nvSpPr>
        <p:spPr>
          <a:xfrm rot="10800000" flipV="1">
            <a:off x="8331928" y="3055673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6" name="箭头: 下 115">
            <a:extLst>
              <a:ext uri="{FF2B5EF4-FFF2-40B4-BE49-F238E27FC236}">
                <a16:creationId xmlns:a16="http://schemas.microsoft.com/office/drawing/2014/main" id="{1CE13A8F-1E8C-AE5D-40C3-A2E0210F1FB6}"/>
              </a:ext>
            </a:extLst>
          </p:cNvPr>
          <p:cNvSpPr/>
          <p:nvPr/>
        </p:nvSpPr>
        <p:spPr>
          <a:xfrm rot="10800000" flipV="1">
            <a:off x="7616162" y="3058215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7" name="箭头: 下 116">
            <a:extLst>
              <a:ext uri="{FF2B5EF4-FFF2-40B4-BE49-F238E27FC236}">
                <a16:creationId xmlns:a16="http://schemas.microsoft.com/office/drawing/2014/main" id="{00B3C021-7031-96CA-B3E0-3D31C1566D0B}"/>
              </a:ext>
            </a:extLst>
          </p:cNvPr>
          <p:cNvSpPr/>
          <p:nvPr/>
        </p:nvSpPr>
        <p:spPr>
          <a:xfrm rot="10800000" flipV="1">
            <a:off x="9051928" y="3055673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8" name="箭头: 下 117">
            <a:extLst>
              <a:ext uri="{FF2B5EF4-FFF2-40B4-BE49-F238E27FC236}">
                <a16:creationId xmlns:a16="http://schemas.microsoft.com/office/drawing/2014/main" id="{24C072E2-9AD1-3834-5EFF-109ACE70F08B}"/>
              </a:ext>
            </a:extLst>
          </p:cNvPr>
          <p:cNvSpPr/>
          <p:nvPr/>
        </p:nvSpPr>
        <p:spPr>
          <a:xfrm flipV="1">
            <a:off x="7978596" y="243556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9" name="箭头: 下 118">
            <a:extLst>
              <a:ext uri="{FF2B5EF4-FFF2-40B4-BE49-F238E27FC236}">
                <a16:creationId xmlns:a16="http://schemas.microsoft.com/office/drawing/2014/main" id="{BD6B3AA7-CCA0-F665-9EC4-F4DCA998266B}"/>
              </a:ext>
            </a:extLst>
          </p:cNvPr>
          <p:cNvSpPr/>
          <p:nvPr/>
        </p:nvSpPr>
        <p:spPr>
          <a:xfrm flipV="1">
            <a:off x="8716196" y="2437710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0" name="箭头: 下 119">
            <a:extLst>
              <a:ext uri="{FF2B5EF4-FFF2-40B4-BE49-F238E27FC236}">
                <a16:creationId xmlns:a16="http://schemas.microsoft.com/office/drawing/2014/main" id="{950D820C-8326-2514-119A-C1D5B621399D}"/>
              </a:ext>
            </a:extLst>
          </p:cNvPr>
          <p:cNvSpPr/>
          <p:nvPr/>
        </p:nvSpPr>
        <p:spPr>
          <a:xfrm flipV="1">
            <a:off x="7258596" y="243556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" name="箭头: 下 120">
            <a:extLst>
              <a:ext uri="{FF2B5EF4-FFF2-40B4-BE49-F238E27FC236}">
                <a16:creationId xmlns:a16="http://schemas.microsoft.com/office/drawing/2014/main" id="{44C7461B-8476-34E6-4B14-F6066D3ABF59}"/>
              </a:ext>
            </a:extLst>
          </p:cNvPr>
          <p:cNvSpPr/>
          <p:nvPr/>
        </p:nvSpPr>
        <p:spPr>
          <a:xfrm rot="10800000" flipV="1">
            <a:off x="8332476" y="554330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" name="箭头: 下 121">
            <a:extLst>
              <a:ext uri="{FF2B5EF4-FFF2-40B4-BE49-F238E27FC236}">
                <a16:creationId xmlns:a16="http://schemas.microsoft.com/office/drawing/2014/main" id="{8BDCAED7-4A9C-2E84-7637-BD16617EA29F}"/>
              </a:ext>
            </a:extLst>
          </p:cNvPr>
          <p:cNvSpPr/>
          <p:nvPr/>
        </p:nvSpPr>
        <p:spPr>
          <a:xfrm flipV="1">
            <a:off x="8716744" y="4925343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3" name="箭头: 下 122">
            <a:extLst>
              <a:ext uri="{FF2B5EF4-FFF2-40B4-BE49-F238E27FC236}">
                <a16:creationId xmlns:a16="http://schemas.microsoft.com/office/drawing/2014/main" id="{948AECC6-A648-594F-D412-5AC394AA4E4F}"/>
              </a:ext>
            </a:extLst>
          </p:cNvPr>
          <p:cNvSpPr/>
          <p:nvPr/>
        </p:nvSpPr>
        <p:spPr>
          <a:xfrm rot="10800000" flipV="1">
            <a:off x="9059053" y="4292881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C63CBC86-C8C3-D80D-8805-6F466321C0E1}"/>
              </a:ext>
            </a:extLst>
          </p:cNvPr>
          <p:cNvSpPr txBox="1"/>
          <p:nvPr/>
        </p:nvSpPr>
        <p:spPr>
          <a:xfrm>
            <a:off x="4883585" y="1800440"/>
            <a:ext cx="3672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breaking the ice rule</a:t>
            </a:r>
            <a:endParaRPr lang="zh-CN" altLang="en-US" dirty="0"/>
          </a:p>
        </p:txBody>
      </p:sp>
      <p:sp>
        <p:nvSpPr>
          <p:cNvPr id="125" name="箭头: 下 124">
            <a:extLst>
              <a:ext uri="{FF2B5EF4-FFF2-40B4-BE49-F238E27FC236}">
                <a16:creationId xmlns:a16="http://schemas.microsoft.com/office/drawing/2014/main" id="{5EB26B4D-62CA-BA16-132E-C702F9BD2F69}"/>
              </a:ext>
            </a:extLst>
          </p:cNvPr>
          <p:cNvSpPr/>
          <p:nvPr/>
        </p:nvSpPr>
        <p:spPr>
          <a:xfrm rot="10800000" flipV="1">
            <a:off x="9457376" y="241980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6" name="箭头: 下 125">
            <a:extLst>
              <a:ext uri="{FF2B5EF4-FFF2-40B4-BE49-F238E27FC236}">
                <a16:creationId xmlns:a16="http://schemas.microsoft.com/office/drawing/2014/main" id="{BAC86447-1DAE-65E8-1186-EF1671A02EE4}"/>
              </a:ext>
            </a:extLst>
          </p:cNvPr>
          <p:cNvSpPr/>
          <p:nvPr/>
        </p:nvSpPr>
        <p:spPr>
          <a:xfrm rot="10800000" flipV="1">
            <a:off x="10893142" y="2417264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7" name="箭头: 下 126">
            <a:extLst>
              <a:ext uri="{FF2B5EF4-FFF2-40B4-BE49-F238E27FC236}">
                <a16:creationId xmlns:a16="http://schemas.microsoft.com/office/drawing/2014/main" id="{D3C9019C-177A-2276-5C6E-8F0C210963A6}"/>
              </a:ext>
            </a:extLst>
          </p:cNvPr>
          <p:cNvSpPr/>
          <p:nvPr/>
        </p:nvSpPr>
        <p:spPr>
          <a:xfrm rot="10800000" flipV="1">
            <a:off x="10177376" y="241980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8" name="箭头: 下 127">
            <a:extLst>
              <a:ext uri="{FF2B5EF4-FFF2-40B4-BE49-F238E27FC236}">
                <a16:creationId xmlns:a16="http://schemas.microsoft.com/office/drawing/2014/main" id="{492FCC45-100C-54C0-DD69-6BEEDCC34A9D}"/>
              </a:ext>
            </a:extLst>
          </p:cNvPr>
          <p:cNvSpPr/>
          <p:nvPr/>
        </p:nvSpPr>
        <p:spPr>
          <a:xfrm flipV="1">
            <a:off x="10509138" y="305138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9" name="箭头: 下 128">
            <a:extLst>
              <a:ext uri="{FF2B5EF4-FFF2-40B4-BE49-F238E27FC236}">
                <a16:creationId xmlns:a16="http://schemas.microsoft.com/office/drawing/2014/main" id="{0DDD71CD-6FE2-7859-B2B9-48A5496FF479}"/>
              </a:ext>
            </a:extLst>
          </p:cNvPr>
          <p:cNvSpPr/>
          <p:nvPr/>
        </p:nvSpPr>
        <p:spPr>
          <a:xfrm flipV="1">
            <a:off x="11246738" y="305352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0" name="箭头: 下 129">
            <a:extLst>
              <a:ext uri="{FF2B5EF4-FFF2-40B4-BE49-F238E27FC236}">
                <a16:creationId xmlns:a16="http://schemas.microsoft.com/office/drawing/2014/main" id="{1FE36791-5310-7201-DD59-BCCD4BFA4330}"/>
              </a:ext>
            </a:extLst>
          </p:cNvPr>
          <p:cNvSpPr/>
          <p:nvPr/>
        </p:nvSpPr>
        <p:spPr>
          <a:xfrm flipV="1">
            <a:off x="9789138" y="305138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1" name="箭头: 下 130">
            <a:extLst>
              <a:ext uri="{FF2B5EF4-FFF2-40B4-BE49-F238E27FC236}">
                <a16:creationId xmlns:a16="http://schemas.microsoft.com/office/drawing/2014/main" id="{732D034A-F15D-9CED-4024-8624B5B3046A}"/>
              </a:ext>
            </a:extLst>
          </p:cNvPr>
          <p:cNvSpPr/>
          <p:nvPr/>
        </p:nvSpPr>
        <p:spPr>
          <a:xfrm flipV="1">
            <a:off x="9384305" y="367029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2" name="箭头: 下 131">
            <a:extLst>
              <a:ext uri="{FF2B5EF4-FFF2-40B4-BE49-F238E27FC236}">
                <a16:creationId xmlns:a16="http://schemas.microsoft.com/office/drawing/2014/main" id="{64C5FD52-DD28-6537-21EA-7EC75DF695AA}"/>
              </a:ext>
            </a:extLst>
          </p:cNvPr>
          <p:cNvSpPr/>
          <p:nvPr/>
        </p:nvSpPr>
        <p:spPr>
          <a:xfrm rot="10800000" flipV="1">
            <a:off x="10873145" y="3715482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3" name="箭头: 下 132">
            <a:extLst>
              <a:ext uri="{FF2B5EF4-FFF2-40B4-BE49-F238E27FC236}">
                <a16:creationId xmlns:a16="http://schemas.microsoft.com/office/drawing/2014/main" id="{2503FC63-C1F6-B817-0B53-2F7FB52E67B4}"/>
              </a:ext>
            </a:extLst>
          </p:cNvPr>
          <p:cNvSpPr/>
          <p:nvPr/>
        </p:nvSpPr>
        <p:spPr>
          <a:xfrm rot="10800000" flipV="1">
            <a:off x="10138329" y="3718024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4" name="箭头: 下 133">
            <a:extLst>
              <a:ext uri="{FF2B5EF4-FFF2-40B4-BE49-F238E27FC236}">
                <a16:creationId xmlns:a16="http://schemas.microsoft.com/office/drawing/2014/main" id="{7032BC5B-95AA-661F-C0D4-247CAE15EEAD}"/>
              </a:ext>
            </a:extLst>
          </p:cNvPr>
          <p:cNvSpPr/>
          <p:nvPr/>
        </p:nvSpPr>
        <p:spPr>
          <a:xfrm flipV="1">
            <a:off x="9789274" y="425922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5" name="箭头: 下 134">
            <a:extLst>
              <a:ext uri="{FF2B5EF4-FFF2-40B4-BE49-F238E27FC236}">
                <a16:creationId xmlns:a16="http://schemas.microsoft.com/office/drawing/2014/main" id="{87CF6745-3E3B-A8D2-868A-A520054C38FF}"/>
              </a:ext>
            </a:extLst>
          </p:cNvPr>
          <p:cNvSpPr/>
          <p:nvPr/>
        </p:nvSpPr>
        <p:spPr>
          <a:xfrm flipV="1">
            <a:off x="10514174" y="4261370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6" name="箭头: 下 135">
            <a:extLst>
              <a:ext uri="{FF2B5EF4-FFF2-40B4-BE49-F238E27FC236}">
                <a16:creationId xmlns:a16="http://schemas.microsoft.com/office/drawing/2014/main" id="{54C76777-03D0-D07F-8A5B-9BDA1993B010}"/>
              </a:ext>
            </a:extLst>
          </p:cNvPr>
          <p:cNvSpPr/>
          <p:nvPr/>
        </p:nvSpPr>
        <p:spPr>
          <a:xfrm flipV="1">
            <a:off x="11225958" y="4256750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7" name="箭头: 下 136">
            <a:extLst>
              <a:ext uri="{FF2B5EF4-FFF2-40B4-BE49-F238E27FC236}">
                <a16:creationId xmlns:a16="http://schemas.microsoft.com/office/drawing/2014/main" id="{1D227F8A-CF58-7509-AE09-C46ACDC4CAF6}"/>
              </a:ext>
            </a:extLst>
          </p:cNvPr>
          <p:cNvSpPr/>
          <p:nvPr/>
        </p:nvSpPr>
        <p:spPr>
          <a:xfrm rot="10800000" flipV="1">
            <a:off x="10148483" y="4939894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8" name="箭头: 下 137">
            <a:extLst>
              <a:ext uri="{FF2B5EF4-FFF2-40B4-BE49-F238E27FC236}">
                <a16:creationId xmlns:a16="http://schemas.microsoft.com/office/drawing/2014/main" id="{C7AF4320-10DA-D5C8-9F79-8EEB5E16B832}"/>
              </a:ext>
            </a:extLst>
          </p:cNvPr>
          <p:cNvSpPr/>
          <p:nvPr/>
        </p:nvSpPr>
        <p:spPr>
          <a:xfrm rot="10800000" flipV="1">
            <a:off x="9432717" y="494243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9" name="箭头: 下 138">
            <a:extLst>
              <a:ext uri="{FF2B5EF4-FFF2-40B4-BE49-F238E27FC236}">
                <a16:creationId xmlns:a16="http://schemas.microsoft.com/office/drawing/2014/main" id="{C8CA8448-910B-A3C0-E1E2-2D4F0FC6DF83}"/>
              </a:ext>
            </a:extLst>
          </p:cNvPr>
          <p:cNvSpPr/>
          <p:nvPr/>
        </p:nvSpPr>
        <p:spPr>
          <a:xfrm rot="10800000" flipV="1">
            <a:off x="10868483" y="4939894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0" name="箭头: 下 139">
            <a:extLst>
              <a:ext uri="{FF2B5EF4-FFF2-40B4-BE49-F238E27FC236}">
                <a16:creationId xmlns:a16="http://schemas.microsoft.com/office/drawing/2014/main" id="{ACF0DFBD-C8B8-E859-AF2C-B83939C4E07F}"/>
              </a:ext>
            </a:extLst>
          </p:cNvPr>
          <p:cNvSpPr/>
          <p:nvPr/>
        </p:nvSpPr>
        <p:spPr>
          <a:xfrm flipV="1">
            <a:off x="10492946" y="554282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1" name="箭头: 下 140">
            <a:extLst>
              <a:ext uri="{FF2B5EF4-FFF2-40B4-BE49-F238E27FC236}">
                <a16:creationId xmlns:a16="http://schemas.microsoft.com/office/drawing/2014/main" id="{E150FF61-AD25-110D-49CE-8746892E62DB}"/>
              </a:ext>
            </a:extLst>
          </p:cNvPr>
          <p:cNvSpPr/>
          <p:nvPr/>
        </p:nvSpPr>
        <p:spPr>
          <a:xfrm flipV="1">
            <a:off x="9772946" y="554282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2" name="箭头: 下 141">
            <a:extLst>
              <a:ext uri="{FF2B5EF4-FFF2-40B4-BE49-F238E27FC236}">
                <a16:creationId xmlns:a16="http://schemas.microsoft.com/office/drawing/2014/main" id="{CC1561E8-6315-E696-8D32-B48F2EAFDEEC}"/>
              </a:ext>
            </a:extLst>
          </p:cNvPr>
          <p:cNvSpPr/>
          <p:nvPr/>
        </p:nvSpPr>
        <p:spPr>
          <a:xfrm flipV="1">
            <a:off x="11230546" y="554496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3" name="箭头: 下 142">
            <a:extLst>
              <a:ext uri="{FF2B5EF4-FFF2-40B4-BE49-F238E27FC236}">
                <a16:creationId xmlns:a16="http://schemas.microsoft.com/office/drawing/2014/main" id="{1C164493-5D02-37D1-48F8-0251E0CE864E}"/>
              </a:ext>
            </a:extLst>
          </p:cNvPr>
          <p:cNvSpPr/>
          <p:nvPr/>
        </p:nvSpPr>
        <p:spPr>
          <a:xfrm flipV="1">
            <a:off x="9086227" y="554172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44" name="直接连接符 143">
            <a:extLst>
              <a:ext uri="{FF2B5EF4-FFF2-40B4-BE49-F238E27FC236}">
                <a16:creationId xmlns:a16="http://schemas.microsoft.com/office/drawing/2014/main" id="{71BB2EA3-F2C2-015E-AA71-0874D048D3CE}"/>
              </a:ext>
            </a:extLst>
          </p:cNvPr>
          <p:cNvCxnSpPr>
            <a:cxnSpLocks/>
          </p:cNvCxnSpPr>
          <p:nvPr/>
        </p:nvCxnSpPr>
        <p:spPr>
          <a:xfrm>
            <a:off x="8767850" y="2069591"/>
            <a:ext cx="1096704" cy="178730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5" name="直接连接符 144">
            <a:extLst>
              <a:ext uri="{FF2B5EF4-FFF2-40B4-BE49-F238E27FC236}">
                <a16:creationId xmlns:a16="http://schemas.microsoft.com/office/drawing/2014/main" id="{83C0CF80-5825-4BFB-710C-6D44DFA067C1}"/>
              </a:ext>
            </a:extLst>
          </p:cNvPr>
          <p:cNvCxnSpPr>
            <a:cxnSpLocks/>
          </p:cNvCxnSpPr>
          <p:nvPr/>
        </p:nvCxnSpPr>
        <p:spPr>
          <a:xfrm flipV="1">
            <a:off x="8823207" y="3860699"/>
            <a:ext cx="1028556" cy="1864289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6" name="文本框 145">
            <a:extLst>
              <a:ext uri="{FF2B5EF4-FFF2-40B4-BE49-F238E27FC236}">
                <a16:creationId xmlns:a16="http://schemas.microsoft.com/office/drawing/2014/main" id="{89EC62F0-285C-9C5F-2414-A2E6516AAAF5}"/>
              </a:ext>
            </a:extLst>
          </p:cNvPr>
          <p:cNvSpPr txBox="1"/>
          <p:nvPr/>
        </p:nvSpPr>
        <p:spPr>
          <a:xfrm>
            <a:off x="5961786" y="6296091"/>
            <a:ext cx="6208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ZXF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</a:t>
            </a:r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117</a:t>
            </a: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193201 (2016)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07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of Quantum String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BD5471BC-37FB-2882-AF19-885602F9CB59}"/>
              </a:ext>
            </a:extLst>
          </p:cNvPr>
          <p:cNvCxnSpPr>
            <a:cxnSpLocks/>
          </p:cNvCxnSpPr>
          <p:nvPr/>
        </p:nvCxnSpPr>
        <p:spPr>
          <a:xfrm>
            <a:off x="678170" y="2025580"/>
            <a:ext cx="46903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A5ED57F-1664-54E1-F7DF-265D463C6250}"/>
              </a:ext>
            </a:extLst>
          </p:cNvPr>
          <p:cNvCxnSpPr/>
          <p:nvPr/>
        </p:nvCxnSpPr>
        <p:spPr>
          <a:xfrm>
            <a:off x="678170" y="3896348"/>
            <a:ext cx="46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3AE2967-65DA-6AC0-926C-A9ACACE7DD90}"/>
              </a:ext>
            </a:extLst>
          </p:cNvPr>
          <p:cNvCxnSpPr>
            <a:cxnSpLocks/>
          </p:cNvCxnSpPr>
          <p:nvPr/>
        </p:nvCxnSpPr>
        <p:spPr>
          <a:xfrm>
            <a:off x="678170" y="3272758"/>
            <a:ext cx="46233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F04D9EB-0035-8102-07C1-9B980A2F58E1}"/>
              </a:ext>
            </a:extLst>
          </p:cNvPr>
          <p:cNvCxnSpPr/>
          <p:nvPr/>
        </p:nvCxnSpPr>
        <p:spPr>
          <a:xfrm>
            <a:off x="678170" y="5143526"/>
            <a:ext cx="46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D14883B-3C7D-4326-2BF0-DF4F6D8007ED}"/>
              </a:ext>
            </a:extLst>
          </p:cNvPr>
          <p:cNvCxnSpPr/>
          <p:nvPr/>
        </p:nvCxnSpPr>
        <p:spPr>
          <a:xfrm>
            <a:off x="678170" y="2649169"/>
            <a:ext cx="46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A7B1C94-57DE-3023-A92A-2DE6F8D1D702}"/>
              </a:ext>
            </a:extLst>
          </p:cNvPr>
          <p:cNvCxnSpPr/>
          <p:nvPr/>
        </p:nvCxnSpPr>
        <p:spPr>
          <a:xfrm>
            <a:off x="678170" y="4519937"/>
            <a:ext cx="46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476DC2B-CCD6-A063-7BEE-F292AE7ABB0B}"/>
              </a:ext>
            </a:extLst>
          </p:cNvPr>
          <p:cNvCxnSpPr>
            <a:cxnSpLocks/>
          </p:cNvCxnSpPr>
          <p:nvPr/>
        </p:nvCxnSpPr>
        <p:spPr>
          <a:xfrm flipV="1">
            <a:off x="4212226" y="3550258"/>
            <a:ext cx="1154469" cy="1999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AF92485-024E-A31F-E77E-28196CBE72DC}"/>
              </a:ext>
            </a:extLst>
          </p:cNvPr>
          <p:cNvGrpSpPr/>
          <p:nvPr/>
        </p:nvGrpSpPr>
        <p:grpSpPr>
          <a:xfrm>
            <a:off x="1782226" y="1183356"/>
            <a:ext cx="3575944" cy="4680000"/>
            <a:chOff x="2016000" y="1620000"/>
            <a:chExt cx="3575944" cy="4680000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8B3F36BC-267B-BFD5-F27D-5D2516379DCF}"/>
                </a:ext>
              </a:extLst>
            </p:cNvPr>
            <p:cNvCxnSpPr/>
            <p:nvPr/>
          </p:nvCxnSpPr>
          <p:spPr>
            <a:xfrm rot="18000000">
              <a:off x="-324000" y="3960000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F58575B-36A5-892A-8D2F-2E8D842FD72F}"/>
                </a:ext>
              </a:extLst>
            </p:cNvPr>
            <p:cNvCxnSpPr/>
            <p:nvPr/>
          </p:nvCxnSpPr>
          <p:spPr>
            <a:xfrm rot="18000000">
              <a:off x="1836000" y="3960000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A9D88C33-F246-4E72-CDA1-E0F4B0ABDECE}"/>
                </a:ext>
              </a:extLst>
            </p:cNvPr>
            <p:cNvCxnSpPr/>
            <p:nvPr/>
          </p:nvCxnSpPr>
          <p:spPr>
            <a:xfrm rot="18000000">
              <a:off x="1116000" y="3960000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C659CEFE-1742-0139-BD7C-C005DAFB00FF}"/>
                </a:ext>
              </a:extLst>
            </p:cNvPr>
            <p:cNvCxnSpPr/>
            <p:nvPr/>
          </p:nvCxnSpPr>
          <p:spPr>
            <a:xfrm rot="18000000">
              <a:off x="396000" y="3960000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64653B32-7F19-3E65-7DD5-2CDD09C634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6000" y="2754589"/>
              <a:ext cx="1865944" cy="32319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370F492-AD26-2163-13ED-909BD88DE8EE}"/>
              </a:ext>
            </a:extLst>
          </p:cNvPr>
          <p:cNvCxnSpPr>
            <a:cxnSpLocks/>
          </p:cNvCxnSpPr>
          <p:nvPr/>
        </p:nvCxnSpPr>
        <p:spPr>
          <a:xfrm flipV="1">
            <a:off x="647127" y="1496857"/>
            <a:ext cx="1585099" cy="2745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ABC89C63-511F-00FE-7B07-1F80F98E57A2}"/>
              </a:ext>
            </a:extLst>
          </p:cNvPr>
          <p:cNvCxnSpPr>
            <a:cxnSpLocks/>
          </p:cNvCxnSpPr>
          <p:nvPr/>
        </p:nvCxnSpPr>
        <p:spPr>
          <a:xfrm flipV="1">
            <a:off x="655064" y="1471022"/>
            <a:ext cx="887605" cy="15373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1947E11-A102-F31C-0041-E81425C4F630}"/>
              </a:ext>
            </a:extLst>
          </p:cNvPr>
          <p:cNvGrpSpPr/>
          <p:nvPr/>
        </p:nvGrpSpPr>
        <p:grpSpPr>
          <a:xfrm flipH="1">
            <a:off x="669645" y="1239435"/>
            <a:ext cx="4678427" cy="4680000"/>
            <a:chOff x="905268" y="1620000"/>
            <a:chExt cx="4678427" cy="4680000"/>
          </a:xfrm>
        </p:grpSpPr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47FD52D1-8A71-F9E1-7562-9277CBA19B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268" y="1933501"/>
              <a:ext cx="2280732" cy="39503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FF111C9-3C60-0C43-BFFF-455022142EB6}"/>
                </a:ext>
              </a:extLst>
            </p:cNvPr>
            <p:cNvCxnSpPr/>
            <p:nvPr/>
          </p:nvCxnSpPr>
          <p:spPr>
            <a:xfrm rot="18000000">
              <a:off x="1813402" y="3960000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0A6AF6D8-3C3F-6D74-A5D7-7AE2EE01AD27}"/>
                </a:ext>
              </a:extLst>
            </p:cNvPr>
            <p:cNvCxnSpPr/>
            <p:nvPr/>
          </p:nvCxnSpPr>
          <p:spPr>
            <a:xfrm rot="18000000">
              <a:off x="1116000" y="3960000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5459B3E6-6C77-08FF-D1E7-F9D936AB01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1043" y="1933501"/>
              <a:ext cx="2294957" cy="39749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C553262-90B6-9FC8-6E93-FF6B69DEAC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3482" y="2729875"/>
              <a:ext cx="1880213" cy="32566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04B511D-42D5-CE34-19B2-A92D3BD3364E}"/>
              </a:ext>
            </a:extLst>
          </p:cNvPr>
          <p:cNvCxnSpPr>
            <a:cxnSpLocks/>
          </p:cNvCxnSpPr>
          <p:nvPr/>
        </p:nvCxnSpPr>
        <p:spPr>
          <a:xfrm flipH="1" flipV="1">
            <a:off x="3773995" y="1531645"/>
            <a:ext cx="1594526" cy="2761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71398A47-D813-2DFD-AFD3-DC314905D527}"/>
              </a:ext>
            </a:extLst>
          </p:cNvPr>
          <p:cNvCxnSpPr>
            <a:cxnSpLocks/>
          </p:cNvCxnSpPr>
          <p:nvPr/>
        </p:nvCxnSpPr>
        <p:spPr>
          <a:xfrm flipH="1" flipV="1">
            <a:off x="4494074" y="1471022"/>
            <a:ext cx="807465" cy="13985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A140F245-AF45-00B5-69C2-C322229273C9}"/>
              </a:ext>
            </a:extLst>
          </p:cNvPr>
          <p:cNvCxnSpPr>
            <a:cxnSpLocks/>
          </p:cNvCxnSpPr>
          <p:nvPr/>
        </p:nvCxnSpPr>
        <p:spPr>
          <a:xfrm flipH="1" flipV="1">
            <a:off x="728023" y="3711452"/>
            <a:ext cx="998340" cy="17291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06ABBAF2-707C-2A63-0CA8-DFB221A553EE}"/>
              </a:ext>
            </a:extLst>
          </p:cNvPr>
          <p:cNvCxnSpPr>
            <a:cxnSpLocks/>
          </p:cNvCxnSpPr>
          <p:nvPr/>
        </p:nvCxnSpPr>
        <p:spPr>
          <a:xfrm flipH="1" flipV="1">
            <a:off x="728024" y="4948874"/>
            <a:ext cx="320041" cy="5543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箭头: 下 29">
            <a:extLst>
              <a:ext uri="{FF2B5EF4-FFF2-40B4-BE49-F238E27FC236}">
                <a16:creationId xmlns:a16="http://schemas.microsoft.com/office/drawing/2014/main" id="{9E4D287B-82DE-3B53-AD3B-DF25F26B5C57}"/>
              </a:ext>
            </a:extLst>
          </p:cNvPr>
          <p:cNvSpPr/>
          <p:nvPr/>
        </p:nvSpPr>
        <p:spPr>
          <a:xfrm rot="10800000" flipV="1">
            <a:off x="720226" y="496589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箭头: 下 30">
            <a:extLst>
              <a:ext uri="{FF2B5EF4-FFF2-40B4-BE49-F238E27FC236}">
                <a16:creationId xmlns:a16="http://schemas.microsoft.com/office/drawing/2014/main" id="{1B76466E-E0B0-5F0D-E705-43B2FC207309}"/>
              </a:ext>
            </a:extLst>
          </p:cNvPr>
          <p:cNvSpPr/>
          <p:nvPr/>
        </p:nvSpPr>
        <p:spPr>
          <a:xfrm rot="10800000" flipV="1">
            <a:off x="1440226" y="496589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箭头: 下 31">
            <a:extLst>
              <a:ext uri="{FF2B5EF4-FFF2-40B4-BE49-F238E27FC236}">
                <a16:creationId xmlns:a16="http://schemas.microsoft.com/office/drawing/2014/main" id="{8DBDA29E-813C-49E5-45D8-F529BF089F90}"/>
              </a:ext>
            </a:extLst>
          </p:cNvPr>
          <p:cNvSpPr/>
          <p:nvPr/>
        </p:nvSpPr>
        <p:spPr>
          <a:xfrm flipV="1">
            <a:off x="1802660" y="4343251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箭头: 下 32">
            <a:extLst>
              <a:ext uri="{FF2B5EF4-FFF2-40B4-BE49-F238E27FC236}">
                <a16:creationId xmlns:a16="http://schemas.microsoft.com/office/drawing/2014/main" id="{42F99596-01AC-A16E-0203-88553F4AB848}"/>
              </a:ext>
            </a:extLst>
          </p:cNvPr>
          <p:cNvSpPr/>
          <p:nvPr/>
        </p:nvSpPr>
        <p:spPr>
          <a:xfrm flipV="1">
            <a:off x="1082660" y="4343251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箭头: 下 33">
            <a:extLst>
              <a:ext uri="{FF2B5EF4-FFF2-40B4-BE49-F238E27FC236}">
                <a16:creationId xmlns:a16="http://schemas.microsoft.com/office/drawing/2014/main" id="{07335D20-65DB-DE3F-48AE-B41807371063}"/>
              </a:ext>
            </a:extLst>
          </p:cNvPr>
          <p:cNvSpPr/>
          <p:nvPr/>
        </p:nvSpPr>
        <p:spPr>
          <a:xfrm rot="10800000" flipV="1">
            <a:off x="726803" y="3715473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箭头: 下 34">
            <a:extLst>
              <a:ext uri="{FF2B5EF4-FFF2-40B4-BE49-F238E27FC236}">
                <a16:creationId xmlns:a16="http://schemas.microsoft.com/office/drawing/2014/main" id="{737DD751-B2ED-EF35-0FCB-6D2FBAC67BD8}"/>
              </a:ext>
            </a:extLst>
          </p:cNvPr>
          <p:cNvSpPr/>
          <p:nvPr/>
        </p:nvSpPr>
        <p:spPr>
          <a:xfrm rot="10800000" flipV="1">
            <a:off x="2162569" y="3712931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箭头: 下 35">
            <a:extLst>
              <a:ext uri="{FF2B5EF4-FFF2-40B4-BE49-F238E27FC236}">
                <a16:creationId xmlns:a16="http://schemas.microsoft.com/office/drawing/2014/main" id="{5FC80789-B9FE-30CD-0170-E0AD990F57B4}"/>
              </a:ext>
            </a:extLst>
          </p:cNvPr>
          <p:cNvSpPr/>
          <p:nvPr/>
        </p:nvSpPr>
        <p:spPr>
          <a:xfrm rot="10800000" flipV="1">
            <a:off x="1446803" y="3715473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箭头: 下 36">
            <a:extLst>
              <a:ext uri="{FF2B5EF4-FFF2-40B4-BE49-F238E27FC236}">
                <a16:creationId xmlns:a16="http://schemas.microsoft.com/office/drawing/2014/main" id="{67D905EA-D2AF-DB5F-7FF0-10B1160670AA}"/>
              </a:ext>
            </a:extLst>
          </p:cNvPr>
          <p:cNvSpPr/>
          <p:nvPr/>
        </p:nvSpPr>
        <p:spPr>
          <a:xfrm flipV="1">
            <a:off x="1809237" y="309282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箭头: 下 37">
            <a:extLst>
              <a:ext uri="{FF2B5EF4-FFF2-40B4-BE49-F238E27FC236}">
                <a16:creationId xmlns:a16="http://schemas.microsoft.com/office/drawing/2014/main" id="{7E1E3052-0B1A-D1EF-4C9C-88B6FB5D3C70}"/>
              </a:ext>
            </a:extLst>
          </p:cNvPr>
          <p:cNvSpPr/>
          <p:nvPr/>
        </p:nvSpPr>
        <p:spPr>
          <a:xfrm flipV="1">
            <a:off x="2546837" y="309496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箭头: 下 38">
            <a:extLst>
              <a:ext uri="{FF2B5EF4-FFF2-40B4-BE49-F238E27FC236}">
                <a16:creationId xmlns:a16="http://schemas.microsoft.com/office/drawing/2014/main" id="{E2FF6C32-C89A-6A6B-22A2-4864699B1778}"/>
              </a:ext>
            </a:extLst>
          </p:cNvPr>
          <p:cNvSpPr/>
          <p:nvPr/>
        </p:nvSpPr>
        <p:spPr>
          <a:xfrm flipV="1">
            <a:off x="1089237" y="309282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箭头: 下 39">
            <a:extLst>
              <a:ext uri="{FF2B5EF4-FFF2-40B4-BE49-F238E27FC236}">
                <a16:creationId xmlns:a16="http://schemas.microsoft.com/office/drawing/2014/main" id="{1E8CA610-2415-9368-1401-A5DF9562A5B7}"/>
              </a:ext>
            </a:extLst>
          </p:cNvPr>
          <p:cNvSpPr/>
          <p:nvPr/>
        </p:nvSpPr>
        <p:spPr>
          <a:xfrm rot="10800000" flipV="1">
            <a:off x="719678" y="2478265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1" name="箭头: 下 40">
            <a:extLst>
              <a:ext uri="{FF2B5EF4-FFF2-40B4-BE49-F238E27FC236}">
                <a16:creationId xmlns:a16="http://schemas.microsoft.com/office/drawing/2014/main" id="{825223CF-D514-8AE7-3AAA-61A0DB7D3527}"/>
              </a:ext>
            </a:extLst>
          </p:cNvPr>
          <p:cNvSpPr/>
          <p:nvPr/>
        </p:nvSpPr>
        <p:spPr>
          <a:xfrm rot="10800000" flipV="1">
            <a:off x="2155444" y="2475723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箭头: 下 41">
            <a:extLst>
              <a:ext uri="{FF2B5EF4-FFF2-40B4-BE49-F238E27FC236}">
                <a16:creationId xmlns:a16="http://schemas.microsoft.com/office/drawing/2014/main" id="{8E7CF884-18A7-02C9-A414-F56FDE69D9EC}"/>
              </a:ext>
            </a:extLst>
          </p:cNvPr>
          <p:cNvSpPr/>
          <p:nvPr/>
        </p:nvSpPr>
        <p:spPr>
          <a:xfrm rot="10800000" flipV="1">
            <a:off x="1439678" y="2478265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箭头: 下 42">
            <a:extLst>
              <a:ext uri="{FF2B5EF4-FFF2-40B4-BE49-F238E27FC236}">
                <a16:creationId xmlns:a16="http://schemas.microsoft.com/office/drawing/2014/main" id="{DE2EA6F8-E75B-43B9-8656-7AD6BC1BC998}"/>
              </a:ext>
            </a:extLst>
          </p:cNvPr>
          <p:cNvSpPr/>
          <p:nvPr/>
        </p:nvSpPr>
        <p:spPr>
          <a:xfrm rot="10800000" flipV="1">
            <a:off x="2875444" y="2475723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箭头: 下 43">
            <a:extLst>
              <a:ext uri="{FF2B5EF4-FFF2-40B4-BE49-F238E27FC236}">
                <a16:creationId xmlns:a16="http://schemas.microsoft.com/office/drawing/2014/main" id="{FCE532F6-6E4E-7B7C-5636-681998A3407B}"/>
              </a:ext>
            </a:extLst>
          </p:cNvPr>
          <p:cNvSpPr/>
          <p:nvPr/>
        </p:nvSpPr>
        <p:spPr>
          <a:xfrm flipV="1">
            <a:off x="1802112" y="185561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箭头: 下 44">
            <a:extLst>
              <a:ext uri="{FF2B5EF4-FFF2-40B4-BE49-F238E27FC236}">
                <a16:creationId xmlns:a16="http://schemas.microsoft.com/office/drawing/2014/main" id="{411645F2-E45F-5DB9-A027-246B9CC15769}"/>
              </a:ext>
            </a:extLst>
          </p:cNvPr>
          <p:cNvSpPr/>
          <p:nvPr/>
        </p:nvSpPr>
        <p:spPr>
          <a:xfrm flipV="1">
            <a:off x="2539712" y="1857760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6" name="箭头: 下 45">
            <a:extLst>
              <a:ext uri="{FF2B5EF4-FFF2-40B4-BE49-F238E27FC236}">
                <a16:creationId xmlns:a16="http://schemas.microsoft.com/office/drawing/2014/main" id="{A0B56A36-FBE4-4D54-B0D9-F0C7B0330805}"/>
              </a:ext>
            </a:extLst>
          </p:cNvPr>
          <p:cNvSpPr/>
          <p:nvPr/>
        </p:nvSpPr>
        <p:spPr>
          <a:xfrm flipV="1">
            <a:off x="1082112" y="185561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箭头: 下 46">
            <a:extLst>
              <a:ext uri="{FF2B5EF4-FFF2-40B4-BE49-F238E27FC236}">
                <a16:creationId xmlns:a16="http://schemas.microsoft.com/office/drawing/2014/main" id="{3D3A7818-2524-2C24-D842-C4BBD4262DF1}"/>
              </a:ext>
            </a:extLst>
          </p:cNvPr>
          <p:cNvSpPr/>
          <p:nvPr/>
        </p:nvSpPr>
        <p:spPr>
          <a:xfrm rot="10800000" flipV="1">
            <a:off x="2155992" y="496335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箭头: 下 47">
            <a:extLst>
              <a:ext uri="{FF2B5EF4-FFF2-40B4-BE49-F238E27FC236}">
                <a16:creationId xmlns:a16="http://schemas.microsoft.com/office/drawing/2014/main" id="{913C7984-8ED6-F714-BDFC-5083A46D5747}"/>
              </a:ext>
            </a:extLst>
          </p:cNvPr>
          <p:cNvSpPr/>
          <p:nvPr/>
        </p:nvSpPr>
        <p:spPr>
          <a:xfrm flipV="1">
            <a:off x="2540260" y="4345393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箭头: 下 48">
            <a:extLst>
              <a:ext uri="{FF2B5EF4-FFF2-40B4-BE49-F238E27FC236}">
                <a16:creationId xmlns:a16="http://schemas.microsoft.com/office/drawing/2014/main" id="{23D06E79-ECD9-C099-561E-8D7F456AEB74}"/>
              </a:ext>
            </a:extLst>
          </p:cNvPr>
          <p:cNvSpPr/>
          <p:nvPr/>
        </p:nvSpPr>
        <p:spPr>
          <a:xfrm rot="10800000" flipV="1">
            <a:off x="2882569" y="3712931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" name="箭头: 下 49">
            <a:extLst>
              <a:ext uri="{FF2B5EF4-FFF2-40B4-BE49-F238E27FC236}">
                <a16:creationId xmlns:a16="http://schemas.microsoft.com/office/drawing/2014/main" id="{29C43474-47FC-7613-E9E4-E856CC7B84B4}"/>
              </a:ext>
            </a:extLst>
          </p:cNvPr>
          <p:cNvSpPr/>
          <p:nvPr/>
        </p:nvSpPr>
        <p:spPr>
          <a:xfrm rot="10800000" flipV="1">
            <a:off x="3280892" y="183985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箭头: 下 50">
            <a:extLst>
              <a:ext uri="{FF2B5EF4-FFF2-40B4-BE49-F238E27FC236}">
                <a16:creationId xmlns:a16="http://schemas.microsoft.com/office/drawing/2014/main" id="{C4945C91-C75D-3BBB-9E74-93F6B07B0F59}"/>
              </a:ext>
            </a:extLst>
          </p:cNvPr>
          <p:cNvSpPr/>
          <p:nvPr/>
        </p:nvSpPr>
        <p:spPr>
          <a:xfrm rot="10800000" flipV="1">
            <a:off x="4716658" y="1837314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箭头: 下 51">
            <a:extLst>
              <a:ext uri="{FF2B5EF4-FFF2-40B4-BE49-F238E27FC236}">
                <a16:creationId xmlns:a16="http://schemas.microsoft.com/office/drawing/2014/main" id="{E970BFE1-A885-6696-ACF1-088814BB2D91}"/>
              </a:ext>
            </a:extLst>
          </p:cNvPr>
          <p:cNvSpPr/>
          <p:nvPr/>
        </p:nvSpPr>
        <p:spPr>
          <a:xfrm rot="10800000" flipV="1">
            <a:off x="4000892" y="183985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箭头: 下 52">
            <a:extLst>
              <a:ext uri="{FF2B5EF4-FFF2-40B4-BE49-F238E27FC236}">
                <a16:creationId xmlns:a16="http://schemas.microsoft.com/office/drawing/2014/main" id="{CF1074CB-BB20-0965-B52B-7F0CCCA4D665}"/>
              </a:ext>
            </a:extLst>
          </p:cNvPr>
          <p:cNvSpPr/>
          <p:nvPr/>
        </p:nvSpPr>
        <p:spPr>
          <a:xfrm flipV="1">
            <a:off x="4332654" y="247143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箭头: 下 53">
            <a:extLst>
              <a:ext uri="{FF2B5EF4-FFF2-40B4-BE49-F238E27FC236}">
                <a16:creationId xmlns:a16="http://schemas.microsoft.com/office/drawing/2014/main" id="{D9586DED-5091-37BD-E8B5-B12333DF084E}"/>
              </a:ext>
            </a:extLst>
          </p:cNvPr>
          <p:cNvSpPr/>
          <p:nvPr/>
        </p:nvSpPr>
        <p:spPr>
          <a:xfrm flipV="1">
            <a:off x="5070254" y="247357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箭头: 下 54">
            <a:extLst>
              <a:ext uri="{FF2B5EF4-FFF2-40B4-BE49-F238E27FC236}">
                <a16:creationId xmlns:a16="http://schemas.microsoft.com/office/drawing/2014/main" id="{7F008281-248D-F4CC-339C-CEA07487FD96}"/>
              </a:ext>
            </a:extLst>
          </p:cNvPr>
          <p:cNvSpPr/>
          <p:nvPr/>
        </p:nvSpPr>
        <p:spPr>
          <a:xfrm flipV="1">
            <a:off x="3612654" y="247143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6" name="箭头: 下 55">
            <a:extLst>
              <a:ext uri="{FF2B5EF4-FFF2-40B4-BE49-F238E27FC236}">
                <a16:creationId xmlns:a16="http://schemas.microsoft.com/office/drawing/2014/main" id="{3F3E433B-7306-ADAA-3FD6-14A6A0B8D575}"/>
              </a:ext>
            </a:extLst>
          </p:cNvPr>
          <p:cNvSpPr/>
          <p:nvPr/>
        </p:nvSpPr>
        <p:spPr>
          <a:xfrm rot="10800000" flipV="1">
            <a:off x="4696661" y="3135532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箭头: 下 56">
            <a:extLst>
              <a:ext uri="{FF2B5EF4-FFF2-40B4-BE49-F238E27FC236}">
                <a16:creationId xmlns:a16="http://schemas.microsoft.com/office/drawing/2014/main" id="{56BEC4AF-2E79-676C-6DDB-956C4ACC7688}"/>
              </a:ext>
            </a:extLst>
          </p:cNvPr>
          <p:cNvSpPr/>
          <p:nvPr/>
        </p:nvSpPr>
        <p:spPr>
          <a:xfrm rot="10800000" flipV="1">
            <a:off x="3961845" y="3138074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8" name="箭头: 下 57">
            <a:extLst>
              <a:ext uri="{FF2B5EF4-FFF2-40B4-BE49-F238E27FC236}">
                <a16:creationId xmlns:a16="http://schemas.microsoft.com/office/drawing/2014/main" id="{8C2033B0-D420-BCF6-BC31-5E7C04E9683A}"/>
              </a:ext>
            </a:extLst>
          </p:cNvPr>
          <p:cNvSpPr/>
          <p:nvPr/>
        </p:nvSpPr>
        <p:spPr>
          <a:xfrm flipV="1">
            <a:off x="3612790" y="367927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9" name="箭头: 下 58">
            <a:extLst>
              <a:ext uri="{FF2B5EF4-FFF2-40B4-BE49-F238E27FC236}">
                <a16:creationId xmlns:a16="http://schemas.microsoft.com/office/drawing/2014/main" id="{2CDCC76D-01CA-AAC4-1A8C-C730A0BD94AA}"/>
              </a:ext>
            </a:extLst>
          </p:cNvPr>
          <p:cNvSpPr/>
          <p:nvPr/>
        </p:nvSpPr>
        <p:spPr>
          <a:xfrm flipV="1">
            <a:off x="4337690" y="3681420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0" name="箭头: 下 59">
            <a:extLst>
              <a:ext uri="{FF2B5EF4-FFF2-40B4-BE49-F238E27FC236}">
                <a16:creationId xmlns:a16="http://schemas.microsoft.com/office/drawing/2014/main" id="{8A46A175-A288-DB7C-0543-63644E6DEE89}"/>
              </a:ext>
            </a:extLst>
          </p:cNvPr>
          <p:cNvSpPr/>
          <p:nvPr/>
        </p:nvSpPr>
        <p:spPr>
          <a:xfrm flipV="1">
            <a:off x="5049474" y="3676800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1" name="箭头: 下 60">
            <a:extLst>
              <a:ext uri="{FF2B5EF4-FFF2-40B4-BE49-F238E27FC236}">
                <a16:creationId xmlns:a16="http://schemas.microsoft.com/office/drawing/2014/main" id="{191D4ED0-102F-C7A1-4BAF-EB6CF69DD69E}"/>
              </a:ext>
            </a:extLst>
          </p:cNvPr>
          <p:cNvSpPr/>
          <p:nvPr/>
        </p:nvSpPr>
        <p:spPr>
          <a:xfrm rot="10800000" flipV="1">
            <a:off x="3971999" y="4359944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箭头: 下 61">
            <a:extLst>
              <a:ext uri="{FF2B5EF4-FFF2-40B4-BE49-F238E27FC236}">
                <a16:creationId xmlns:a16="http://schemas.microsoft.com/office/drawing/2014/main" id="{C49810B7-AA31-CF77-7CED-C78944139B13}"/>
              </a:ext>
            </a:extLst>
          </p:cNvPr>
          <p:cNvSpPr/>
          <p:nvPr/>
        </p:nvSpPr>
        <p:spPr>
          <a:xfrm rot="10800000" flipV="1">
            <a:off x="3256233" y="436248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3" name="箭头: 下 62">
            <a:extLst>
              <a:ext uri="{FF2B5EF4-FFF2-40B4-BE49-F238E27FC236}">
                <a16:creationId xmlns:a16="http://schemas.microsoft.com/office/drawing/2014/main" id="{65330704-4954-2AD6-69EB-40E0FFF772BC}"/>
              </a:ext>
            </a:extLst>
          </p:cNvPr>
          <p:cNvSpPr/>
          <p:nvPr/>
        </p:nvSpPr>
        <p:spPr>
          <a:xfrm rot="10800000" flipV="1">
            <a:off x="4691999" y="4359944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4" name="箭头: 下 63">
            <a:extLst>
              <a:ext uri="{FF2B5EF4-FFF2-40B4-BE49-F238E27FC236}">
                <a16:creationId xmlns:a16="http://schemas.microsoft.com/office/drawing/2014/main" id="{BED6D4AF-BA47-F929-75AF-64A28263D1A4}"/>
              </a:ext>
            </a:extLst>
          </p:cNvPr>
          <p:cNvSpPr/>
          <p:nvPr/>
        </p:nvSpPr>
        <p:spPr>
          <a:xfrm flipV="1">
            <a:off x="4316462" y="496287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5" name="箭头: 下 64">
            <a:extLst>
              <a:ext uri="{FF2B5EF4-FFF2-40B4-BE49-F238E27FC236}">
                <a16:creationId xmlns:a16="http://schemas.microsoft.com/office/drawing/2014/main" id="{29CDBE25-209F-46C4-4814-202A40072C85}"/>
              </a:ext>
            </a:extLst>
          </p:cNvPr>
          <p:cNvSpPr/>
          <p:nvPr/>
        </p:nvSpPr>
        <p:spPr>
          <a:xfrm flipV="1">
            <a:off x="3596462" y="496287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6" name="箭头: 下 65">
            <a:extLst>
              <a:ext uri="{FF2B5EF4-FFF2-40B4-BE49-F238E27FC236}">
                <a16:creationId xmlns:a16="http://schemas.microsoft.com/office/drawing/2014/main" id="{08152E66-90E5-A50F-ED8A-BC27051E495B}"/>
              </a:ext>
            </a:extLst>
          </p:cNvPr>
          <p:cNvSpPr/>
          <p:nvPr/>
        </p:nvSpPr>
        <p:spPr>
          <a:xfrm flipV="1">
            <a:off x="5054062" y="496501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7" name="箭头: 下 66">
            <a:extLst>
              <a:ext uri="{FF2B5EF4-FFF2-40B4-BE49-F238E27FC236}">
                <a16:creationId xmlns:a16="http://schemas.microsoft.com/office/drawing/2014/main" id="{B6DF495A-4D0A-B7BC-0226-32E30CCD79B0}"/>
              </a:ext>
            </a:extLst>
          </p:cNvPr>
          <p:cNvSpPr/>
          <p:nvPr/>
        </p:nvSpPr>
        <p:spPr>
          <a:xfrm flipV="1">
            <a:off x="2909743" y="4961776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8" name="箭头 704">
            <a:extLst>
              <a:ext uri="{FF2B5EF4-FFF2-40B4-BE49-F238E27FC236}">
                <a16:creationId xmlns:a16="http://schemas.microsoft.com/office/drawing/2014/main" id="{91E1B1B7-95F1-F8BC-A89B-37EA1261DE90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5963931" y="4074425"/>
            <a:ext cx="0" cy="376784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BE9CEC1E-AE17-CBD1-275C-2D3AFE9F1578}"/>
                  </a:ext>
                </a:extLst>
              </p:cNvPr>
              <p:cNvSpPr txBox="1"/>
              <p:nvPr/>
            </p:nvSpPr>
            <p:spPr>
              <a:xfrm>
                <a:off x="3554099" y="4902439"/>
                <a:ext cx="5029200" cy="8962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BE9CEC1E-AE17-CBD1-275C-2D3AFE9F1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099" y="4902439"/>
                <a:ext cx="5029200" cy="896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组合 69">
            <a:extLst>
              <a:ext uri="{FF2B5EF4-FFF2-40B4-BE49-F238E27FC236}">
                <a16:creationId xmlns:a16="http://schemas.microsoft.com/office/drawing/2014/main" id="{838BCD0F-D746-AFDE-6BB6-BB4EB6E11D87}"/>
              </a:ext>
            </a:extLst>
          </p:cNvPr>
          <p:cNvGrpSpPr/>
          <p:nvPr/>
        </p:nvGrpSpPr>
        <p:grpSpPr>
          <a:xfrm>
            <a:off x="6918746" y="1107765"/>
            <a:ext cx="4721394" cy="4736079"/>
            <a:chOff x="956211" y="1833865"/>
            <a:chExt cx="4721394" cy="4736079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462B9012-B7EC-5F45-D556-7193A213EB07}"/>
                </a:ext>
              </a:extLst>
            </p:cNvPr>
            <p:cNvGrpSpPr/>
            <p:nvPr/>
          </p:nvGrpSpPr>
          <p:grpSpPr>
            <a:xfrm>
              <a:off x="956211" y="1833865"/>
              <a:ext cx="4721394" cy="4736079"/>
              <a:chOff x="880901" y="1620000"/>
              <a:chExt cx="4721394" cy="4736079"/>
            </a:xfrm>
          </p:grpSpPr>
          <p:cxnSp>
            <p:nvCxnSpPr>
              <p:cNvPr id="113" name="直接连接符 112">
                <a:extLst>
                  <a:ext uri="{FF2B5EF4-FFF2-40B4-BE49-F238E27FC236}">
                    <a16:creationId xmlns:a16="http://schemas.microsoft.com/office/drawing/2014/main" id="{3D26ED9E-A9E4-6426-ABEE-F3B565EC53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944" y="2462224"/>
                <a:ext cx="469035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>
                <a:extLst>
                  <a:ext uri="{FF2B5EF4-FFF2-40B4-BE49-F238E27FC236}">
                    <a16:creationId xmlns:a16="http://schemas.microsoft.com/office/drawing/2014/main" id="{ADEBC121-CD4E-DDF6-3D5B-A5784BB8A93F}"/>
                  </a:ext>
                </a:extLst>
              </p:cNvPr>
              <p:cNvCxnSpPr/>
              <p:nvPr/>
            </p:nvCxnSpPr>
            <p:spPr>
              <a:xfrm>
                <a:off x="911944" y="4332992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>
                <a:extLst>
                  <a:ext uri="{FF2B5EF4-FFF2-40B4-BE49-F238E27FC236}">
                    <a16:creationId xmlns:a16="http://schemas.microsoft.com/office/drawing/2014/main" id="{5F2D750D-8C04-7D21-0FDD-01404E69BD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944" y="3709402"/>
                <a:ext cx="462336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>
                <a:extLst>
                  <a:ext uri="{FF2B5EF4-FFF2-40B4-BE49-F238E27FC236}">
                    <a16:creationId xmlns:a16="http://schemas.microsoft.com/office/drawing/2014/main" id="{5A44BF07-7BAD-7AD5-2930-BC9303D1A607}"/>
                  </a:ext>
                </a:extLst>
              </p:cNvPr>
              <p:cNvCxnSpPr/>
              <p:nvPr/>
            </p:nvCxnSpPr>
            <p:spPr>
              <a:xfrm>
                <a:off x="911944" y="558017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>
                <a:extLst>
                  <a:ext uri="{FF2B5EF4-FFF2-40B4-BE49-F238E27FC236}">
                    <a16:creationId xmlns:a16="http://schemas.microsoft.com/office/drawing/2014/main" id="{47C4F391-FA50-105C-8DF5-0B73B152AA26}"/>
                  </a:ext>
                </a:extLst>
              </p:cNvPr>
              <p:cNvCxnSpPr/>
              <p:nvPr/>
            </p:nvCxnSpPr>
            <p:spPr>
              <a:xfrm>
                <a:off x="911944" y="3085813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>
                <a:extLst>
                  <a:ext uri="{FF2B5EF4-FFF2-40B4-BE49-F238E27FC236}">
                    <a16:creationId xmlns:a16="http://schemas.microsoft.com/office/drawing/2014/main" id="{2B7805F2-36F7-565B-7CCB-EC284AC56BB4}"/>
                  </a:ext>
                </a:extLst>
              </p:cNvPr>
              <p:cNvCxnSpPr/>
              <p:nvPr/>
            </p:nvCxnSpPr>
            <p:spPr>
              <a:xfrm>
                <a:off x="911944" y="4956581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>
                <a:extLst>
                  <a:ext uri="{FF2B5EF4-FFF2-40B4-BE49-F238E27FC236}">
                    <a16:creationId xmlns:a16="http://schemas.microsoft.com/office/drawing/2014/main" id="{487570A0-541A-BD90-0319-97A39F8C27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46000" y="3986902"/>
                <a:ext cx="1154469" cy="199959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98317BC0-D369-3FBF-82E7-2534C971A98B}"/>
                  </a:ext>
                </a:extLst>
              </p:cNvPr>
              <p:cNvGrpSpPr/>
              <p:nvPr/>
            </p:nvGrpSpPr>
            <p:grpSpPr>
              <a:xfrm>
                <a:off x="2016000" y="1620000"/>
                <a:ext cx="3575944" cy="4680000"/>
                <a:chOff x="2016000" y="1620000"/>
                <a:chExt cx="3575944" cy="4680000"/>
              </a:xfrm>
            </p:grpSpPr>
            <p:cxnSp>
              <p:nvCxnSpPr>
                <p:cNvPr id="133" name="直接连接符 132">
                  <a:extLst>
                    <a:ext uri="{FF2B5EF4-FFF2-40B4-BE49-F238E27FC236}">
                      <a16:creationId xmlns:a16="http://schemas.microsoft.com/office/drawing/2014/main" id="{3E82D2EB-13AF-EE20-5B33-FEF2D9DC353B}"/>
                    </a:ext>
                  </a:extLst>
                </p:cNvPr>
                <p:cNvCxnSpPr/>
                <p:nvPr/>
              </p:nvCxnSpPr>
              <p:spPr>
                <a:xfrm rot="18000000">
                  <a:off x="-324000" y="3960000"/>
                  <a:ext cx="46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>
                  <a:extLst>
                    <a:ext uri="{FF2B5EF4-FFF2-40B4-BE49-F238E27FC236}">
                      <a16:creationId xmlns:a16="http://schemas.microsoft.com/office/drawing/2014/main" id="{69B69C5D-42D6-198B-29DD-D5C9F84C83D8}"/>
                    </a:ext>
                  </a:extLst>
                </p:cNvPr>
                <p:cNvCxnSpPr/>
                <p:nvPr/>
              </p:nvCxnSpPr>
              <p:spPr>
                <a:xfrm rot="18000000">
                  <a:off x="1836000" y="3960000"/>
                  <a:ext cx="46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>
                  <a:extLst>
                    <a:ext uri="{FF2B5EF4-FFF2-40B4-BE49-F238E27FC236}">
                      <a16:creationId xmlns:a16="http://schemas.microsoft.com/office/drawing/2014/main" id="{8B9C8CD3-94B4-52BD-82B6-B51FF3B6CE4E}"/>
                    </a:ext>
                  </a:extLst>
                </p:cNvPr>
                <p:cNvCxnSpPr/>
                <p:nvPr/>
              </p:nvCxnSpPr>
              <p:spPr>
                <a:xfrm rot="18000000">
                  <a:off x="1116000" y="3960000"/>
                  <a:ext cx="46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>
                  <a:extLst>
                    <a:ext uri="{FF2B5EF4-FFF2-40B4-BE49-F238E27FC236}">
                      <a16:creationId xmlns:a16="http://schemas.microsoft.com/office/drawing/2014/main" id="{AE270BAC-92CD-6710-F905-A00EDCB3B74A}"/>
                    </a:ext>
                  </a:extLst>
                </p:cNvPr>
                <p:cNvCxnSpPr/>
                <p:nvPr/>
              </p:nvCxnSpPr>
              <p:spPr>
                <a:xfrm rot="18000000">
                  <a:off x="396000" y="3960000"/>
                  <a:ext cx="46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>
                  <a:extLst>
                    <a:ext uri="{FF2B5EF4-FFF2-40B4-BE49-F238E27FC236}">
                      <a16:creationId xmlns:a16="http://schemas.microsoft.com/office/drawing/2014/main" id="{89CE3C27-248A-3153-C584-3E66A83639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26000" y="2754589"/>
                  <a:ext cx="1865944" cy="323191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直接连接符 120">
                <a:extLst>
                  <a:ext uri="{FF2B5EF4-FFF2-40B4-BE49-F238E27FC236}">
                    <a16:creationId xmlns:a16="http://schemas.microsoft.com/office/drawing/2014/main" id="{8CA1672E-80C7-B3F3-14FB-8886003E62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0901" y="1933501"/>
                <a:ext cx="1585099" cy="274547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>
                <a:extLst>
                  <a:ext uri="{FF2B5EF4-FFF2-40B4-BE49-F238E27FC236}">
                    <a16:creationId xmlns:a16="http://schemas.microsoft.com/office/drawing/2014/main" id="{19F11FE7-8E5C-68B5-C5C3-6B7C2DAEF4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8838" y="1907666"/>
                <a:ext cx="887605" cy="15373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组合 122">
                <a:extLst>
                  <a:ext uri="{FF2B5EF4-FFF2-40B4-BE49-F238E27FC236}">
                    <a16:creationId xmlns:a16="http://schemas.microsoft.com/office/drawing/2014/main" id="{44B2738F-A521-01BE-2C3B-00AAB98F06C0}"/>
                  </a:ext>
                </a:extLst>
              </p:cNvPr>
              <p:cNvGrpSpPr/>
              <p:nvPr/>
            </p:nvGrpSpPr>
            <p:grpSpPr>
              <a:xfrm flipH="1">
                <a:off x="903419" y="1676079"/>
                <a:ext cx="4678427" cy="4680000"/>
                <a:chOff x="905268" y="1620000"/>
                <a:chExt cx="4678427" cy="4680000"/>
              </a:xfrm>
            </p:grpSpPr>
            <p:cxnSp>
              <p:nvCxnSpPr>
                <p:cNvPr id="128" name="直接连接符 127">
                  <a:extLst>
                    <a:ext uri="{FF2B5EF4-FFF2-40B4-BE49-F238E27FC236}">
                      <a16:creationId xmlns:a16="http://schemas.microsoft.com/office/drawing/2014/main" id="{E9965A00-B633-56D8-8C80-A75F4CECC3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5268" y="1933501"/>
                  <a:ext cx="2280732" cy="395034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>
                  <a:extLst>
                    <a:ext uri="{FF2B5EF4-FFF2-40B4-BE49-F238E27FC236}">
                      <a16:creationId xmlns:a16="http://schemas.microsoft.com/office/drawing/2014/main" id="{CA7A932F-4AC9-C7C6-1BD3-B2EB758A5AB7}"/>
                    </a:ext>
                  </a:extLst>
                </p:cNvPr>
                <p:cNvCxnSpPr/>
                <p:nvPr/>
              </p:nvCxnSpPr>
              <p:spPr>
                <a:xfrm rot="18000000">
                  <a:off x="1813402" y="3960000"/>
                  <a:ext cx="46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>
                  <a:extLst>
                    <a:ext uri="{FF2B5EF4-FFF2-40B4-BE49-F238E27FC236}">
                      <a16:creationId xmlns:a16="http://schemas.microsoft.com/office/drawing/2014/main" id="{52EFB6E8-EEAD-C7D1-83C7-2D2707DDEA5C}"/>
                    </a:ext>
                  </a:extLst>
                </p:cNvPr>
                <p:cNvCxnSpPr/>
                <p:nvPr/>
              </p:nvCxnSpPr>
              <p:spPr>
                <a:xfrm rot="18000000">
                  <a:off x="1116000" y="3960000"/>
                  <a:ext cx="46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>
                  <a:extLst>
                    <a:ext uri="{FF2B5EF4-FFF2-40B4-BE49-F238E27FC236}">
                      <a16:creationId xmlns:a16="http://schemas.microsoft.com/office/drawing/2014/main" id="{4331E907-B880-EA4A-817B-6BC01885A4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11043" y="1933501"/>
                  <a:ext cx="2294957" cy="39749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>
                  <a:extLst>
                    <a:ext uri="{FF2B5EF4-FFF2-40B4-BE49-F238E27FC236}">
                      <a16:creationId xmlns:a16="http://schemas.microsoft.com/office/drawing/2014/main" id="{1BCA9DA1-CFB4-0372-8AC8-AEAB77A7EA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03482" y="2729875"/>
                  <a:ext cx="1880213" cy="32566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4" name="直接连接符 123">
                <a:extLst>
                  <a:ext uri="{FF2B5EF4-FFF2-40B4-BE49-F238E27FC236}">
                    <a16:creationId xmlns:a16="http://schemas.microsoft.com/office/drawing/2014/main" id="{3311E289-A796-DFAB-F606-AA710DC21C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07769" y="1968289"/>
                <a:ext cx="1594526" cy="27618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>
                <a:extLst>
                  <a:ext uri="{FF2B5EF4-FFF2-40B4-BE49-F238E27FC236}">
                    <a16:creationId xmlns:a16="http://schemas.microsoft.com/office/drawing/2014/main" id="{C6EB7D3D-9E0C-C93A-E642-4649DA4B45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27848" y="1907666"/>
                <a:ext cx="807465" cy="13985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>
                <a:extLst>
                  <a:ext uri="{FF2B5EF4-FFF2-40B4-BE49-F238E27FC236}">
                    <a16:creationId xmlns:a16="http://schemas.microsoft.com/office/drawing/2014/main" id="{51222B40-40E8-3D42-B6D0-0671DC6C45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61797" y="4148096"/>
                <a:ext cx="998340" cy="17291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>
                <a:extLst>
                  <a:ext uri="{FF2B5EF4-FFF2-40B4-BE49-F238E27FC236}">
                    <a16:creationId xmlns:a16="http://schemas.microsoft.com/office/drawing/2014/main" id="{04200F27-54AB-94E6-3005-F835583D59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61798" y="5385518"/>
                <a:ext cx="320041" cy="55433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箭头: 下 71">
              <a:extLst>
                <a:ext uri="{FF2B5EF4-FFF2-40B4-BE49-F238E27FC236}">
                  <a16:creationId xmlns:a16="http://schemas.microsoft.com/office/drawing/2014/main" id="{1BB5618B-E6B9-D0E1-94AC-FE711D28DD55}"/>
                </a:ext>
              </a:extLst>
            </p:cNvPr>
            <p:cNvSpPr/>
            <p:nvPr/>
          </p:nvSpPr>
          <p:spPr>
            <a:xfrm rot="10800000" flipV="1">
              <a:off x="1029310" y="5616407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箭头: 下 72">
              <a:extLst>
                <a:ext uri="{FF2B5EF4-FFF2-40B4-BE49-F238E27FC236}">
                  <a16:creationId xmlns:a16="http://schemas.microsoft.com/office/drawing/2014/main" id="{E7807118-36D9-0273-B793-63AA28350209}"/>
                </a:ext>
              </a:extLst>
            </p:cNvPr>
            <p:cNvSpPr/>
            <p:nvPr/>
          </p:nvSpPr>
          <p:spPr>
            <a:xfrm rot="10800000" flipV="1">
              <a:off x="1749310" y="5616407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箭头: 下 73">
              <a:extLst>
                <a:ext uri="{FF2B5EF4-FFF2-40B4-BE49-F238E27FC236}">
                  <a16:creationId xmlns:a16="http://schemas.microsoft.com/office/drawing/2014/main" id="{5395594D-5377-BC89-84FD-45EF4D3D605C}"/>
                </a:ext>
              </a:extLst>
            </p:cNvPr>
            <p:cNvSpPr/>
            <p:nvPr/>
          </p:nvSpPr>
          <p:spPr>
            <a:xfrm flipV="1">
              <a:off x="2111744" y="4993760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箭头: 下 74">
              <a:extLst>
                <a:ext uri="{FF2B5EF4-FFF2-40B4-BE49-F238E27FC236}">
                  <a16:creationId xmlns:a16="http://schemas.microsoft.com/office/drawing/2014/main" id="{2792EC12-70B1-B9A0-9C69-1531573CC2F1}"/>
                </a:ext>
              </a:extLst>
            </p:cNvPr>
            <p:cNvSpPr/>
            <p:nvPr/>
          </p:nvSpPr>
          <p:spPr>
            <a:xfrm flipV="1">
              <a:off x="1391744" y="4993760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6" name="箭头: 下 75">
              <a:extLst>
                <a:ext uri="{FF2B5EF4-FFF2-40B4-BE49-F238E27FC236}">
                  <a16:creationId xmlns:a16="http://schemas.microsoft.com/office/drawing/2014/main" id="{A2C6ED0B-3BB4-5EBB-1DFE-5B6902CD4FE1}"/>
                </a:ext>
              </a:extLst>
            </p:cNvPr>
            <p:cNvSpPr/>
            <p:nvPr/>
          </p:nvSpPr>
          <p:spPr>
            <a:xfrm rot="10800000" flipV="1">
              <a:off x="1035887" y="4365982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箭头: 下 76">
              <a:extLst>
                <a:ext uri="{FF2B5EF4-FFF2-40B4-BE49-F238E27FC236}">
                  <a16:creationId xmlns:a16="http://schemas.microsoft.com/office/drawing/2014/main" id="{8A7388CC-54B7-3918-141E-29C86FE41C45}"/>
                </a:ext>
              </a:extLst>
            </p:cNvPr>
            <p:cNvSpPr/>
            <p:nvPr/>
          </p:nvSpPr>
          <p:spPr>
            <a:xfrm rot="10800000" flipV="1">
              <a:off x="2471653" y="4363440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8" name="箭头: 下 77">
              <a:extLst>
                <a:ext uri="{FF2B5EF4-FFF2-40B4-BE49-F238E27FC236}">
                  <a16:creationId xmlns:a16="http://schemas.microsoft.com/office/drawing/2014/main" id="{32C41C4F-2E00-89C2-6521-CDD03E231513}"/>
                </a:ext>
              </a:extLst>
            </p:cNvPr>
            <p:cNvSpPr/>
            <p:nvPr/>
          </p:nvSpPr>
          <p:spPr>
            <a:xfrm rot="10800000" flipV="1">
              <a:off x="1755887" y="4365982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箭头: 下 78">
              <a:extLst>
                <a:ext uri="{FF2B5EF4-FFF2-40B4-BE49-F238E27FC236}">
                  <a16:creationId xmlns:a16="http://schemas.microsoft.com/office/drawing/2014/main" id="{FC96703F-836B-6CCB-C4C1-5D5C13EAF8FD}"/>
                </a:ext>
              </a:extLst>
            </p:cNvPr>
            <p:cNvSpPr/>
            <p:nvPr/>
          </p:nvSpPr>
          <p:spPr>
            <a:xfrm flipV="1">
              <a:off x="2118321" y="3743335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箭头: 下 79">
              <a:extLst>
                <a:ext uri="{FF2B5EF4-FFF2-40B4-BE49-F238E27FC236}">
                  <a16:creationId xmlns:a16="http://schemas.microsoft.com/office/drawing/2014/main" id="{835B848B-4B49-8F43-3621-BE3E5623A3D7}"/>
                </a:ext>
              </a:extLst>
            </p:cNvPr>
            <p:cNvSpPr/>
            <p:nvPr/>
          </p:nvSpPr>
          <p:spPr>
            <a:xfrm flipV="1">
              <a:off x="2855921" y="3745477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箭头: 下 80">
              <a:extLst>
                <a:ext uri="{FF2B5EF4-FFF2-40B4-BE49-F238E27FC236}">
                  <a16:creationId xmlns:a16="http://schemas.microsoft.com/office/drawing/2014/main" id="{FBDF1840-AFC0-ECB2-914C-F019EB60B9DE}"/>
                </a:ext>
              </a:extLst>
            </p:cNvPr>
            <p:cNvSpPr/>
            <p:nvPr/>
          </p:nvSpPr>
          <p:spPr>
            <a:xfrm flipV="1">
              <a:off x="1398321" y="3743335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2" name="箭头: 下 81">
              <a:extLst>
                <a:ext uri="{FF2B5EF4-FFF2-40B4-BE49-F238E27FC236}">
                  <a16:creationId xmlns:a16="http://schemas.microsoft.com/office/drawing/2014/main" id="{5AC04E0F-5723-4DE6-B683-671FF01229B0}"/>
                </a:ext>
              </a:extLst>
            </p:cNvPr>
            <p:cNvSpPr/>
            <p:nvPr/>
          </p:nvSpPr>
          <p:spPr>
            <a:xfrm rot="10800000" flipV="1">
              <a:off x="1028762" y="3128774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箭头: 下 82">
              <a:extLst>
                <a:ext uri="{FF2B5EF4-FFF2-40B4-BE49-F238E27FC236}">
                  <a16:creationId xmlns:a16="http://schemas.microsoft.com/office/drawing/2014/main" id="{F57BB71A-7E7F-5A73-A6DB-1B55E770A208}"/>
                </a:ext>
              </a:extLst>
            </p:cNvPr>
            <p:cNvSpPr/>
            <p:nvPr/>
          </p:nvSpPr>
          <p:spPr>
            <a:xfrm rot="10800000" flipV="1">
              <a:off x="2464528" y="3126232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4" name="箭头: 下 83">
              <a:extLst>
                <a:ext uri="{FF2B5EF4-FFF2-40B4-BE49-F238E27FC236}">
                  <a16:creationId xmlns:a16="http://schemas.microsoft.com/office/drawing/2014/main" id="{BBDC085B-31F5-B009-33F0-20E24856F950}"/>
                </a:ext>
              </a:extLst>
            </p:cNvPr>
            <p:cNvSpPr/>
            <p:nvPr/>
          </p:nvSpPr>
          <p:spPr>
            <a:xfrm rot="10800000" flipV="1">
              <a:off x="1748762" y="3128774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箭头: 下 84">
              <a:extLst>
                <a:ext uri="{FF2B5EF4-FFF2-40B4-BE49-F238E27FC236}">
                  <a16:creationId xmlns:a16="http://schemas.microsoft.com/office/drawing/2014/main" id="{5DF45D14-10FD-E925-24C6-0A880859D53D}"/>
                </a:ext>
              </a:extLst>
            </p:cNvPr>
            <p:cNvSpPr/>
            <p:nvPr/>
          </p:nvSpPr>
          <p:spPr>
            <a:xfrm rot="10800000" flipV="1">
              <a:off x="3184528" y="3126232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箭头: 下 85">
              <a:extLst>
                <a:ext uri="{FF2B5EF4-FFF2-40B4-BE49-F238E27FC236}">
                  <a16:creationId xmlns:a16="http://schemas.microsoft.com/office/drawing/2014/main" id="{F4193878-5296-74C8-D33C-0562EB263E73}"/>
                </a:ext>
              </a:extLst>
            </p:cNvPr>
            <p:cNvSpPr/>
            <p:nvPr/>
          </p:nvSpPr>
          <p:spPr>
            <a:xfrm flipV="1">
              <a:off x="2111196" y="2506127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7" name="箭头: 下 86">
              <a:extLst>
                <a:ext uri="{FF2B5EF4-FFF2-40B4-BE49-F238E27FC236}">
                  <a16:creationId xmlns:a16="http://schemas.microsoft.com/office/drawing/2014/main" id="{2E159865-66F4-6B81-C62E-C19D158A3828}"/>
                </a:ext>
              </a:extLst>
            </p:cNvPr>
            <p:cNvSpPr/>
            <p:nvPr/>
          </p:nvSpPr>
          <p:spPr>
            <a:xfrm flipV="1">
              <a:off x="2848796" y="2508269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8" name="箭头: 下 87">
              <a:extLst>
                <a:ext uri="{FF2B5EF4-FFF2-40B4-BE49-F238E27FC236}">
                  <a16:creationId xmlns:a16="http://schemas.microsoft.com/office/drawing/2014/main" id="{A8EAE0AA-CF54-D1B2-42DE-B006E6167344}"/>
                </a:ext>
              </a:extLst>
            </p:cNvPr>
            <p:cNvSpPr/>
            <p:nvPr/>
          </p:nvSpPr>
          <p:spPr>
            <a:xfrm flipV="1">
              <a:off x="1391196" y="2506127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箭头: 下 88">
              <a:extLst>
                <a:ext uri="{FF2B5EF4-FFF2-40B4-BE49-F238E27FC236}">
                  <a16:creationId xmlns:a16="http://schemas.microsoft.com/office/drawing/2014/main" id="{912B64F9-17C9-2342-782C-AC4ECFC7FC61}"/>
                </a:ext>
              </a:extLst>
            </p:cNvPr>
            <p:cNvSpPr/>
            <p:nvPr/>
          </p:nvSpPr>
          <p:spPr>
            <a:xfrm rot="10800000" flipV="1">
              <a:off x="2465076" y="5613865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箭头: 下 89">
              <a:extLst>
                <a:ext uri="{FF2B5EF4-FFF2-40B4-BE49-F238E27FC236}">
                  <a16:creationId xmlns:a16="http://schemas.microsoft.com/office/drawing/2014/main" id="{D8043B48-61E5-CC4F-0BE7-EF45CA763C64}"/>
                </a:ext>
              </a:extLst>
            </p:cNvPr>
            <p:cNvSpPr/>
            <p:nvPr/>
          </p:nvSpPr>
          <p:spPr>
            <a:xfrm flipV="1">
              <a:off x="2849344" y="4995902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箭头: 下 90">
              <a:extLst>
                <a:ext uri="{FF2B5EF4-FFF2-40B4-BE49-F238E27FC236}">
                  <a16:creationId xmlns:a16="http://schemas.microsoft.com/office/drawing/2014/main" id="{908A8CF4-7F84-BC9E-AC74-4CC5DB3ED75C}"/>
                </a:ext>
              </a:extLst>
            </p:cNvPr>
            <p:cNvSpPr/>
            <p:nvPr/>
          </p:nvSpPr>
          <p:spPr>
            <a:xfrm rot="10800000" flipV="1">
              <a:off x="3191653" y="4363440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箭头: 下 91">
              <a:extLst>
                <a:ext uri="{FF2B5EF4-FFF2-40B4-BE49-F238E27FC236}">
                  <a16:creationId xmlns:a16="http://schemas.microsoft.com/office/drawing/2014/main" id="{5ADF7CB5-EB13-B21C-7FD6-B39836AC11D3}"/>
                </a:ext>
              </a:extLst>
            </p:cNvPr>
            <p:cNvSpPr/>
            <p:nvPr/>
          </p:nvSpPr>
          <p:spPr>
            <a:xfrm rot="10800000" flipV="1">
              <a:off x="3589976" y="2490365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箭头: 下 92">
              <a:extLst>
                <a:ext uri="{FF2B5EF4-FFF2-40B4-BE49-F238E27FC236}">
                  <a16:creationId xmlns:a16="http://schemas.microsoft.com/office/drawing/2014/main" id="{90E01A78-C53C-3259-5218-0337C8AD7CE1}"/>
                </a:ext>
              </a:extLst>
            </p:cNvPr>
            <p:cNvSpPr/>
            <p:nvPr/>
          </p:nvSpPr>
          <p:spPr>
            <a:xfrm rot="10800000" flipV="1">
              <a:off x="5025742" y="2487823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箭头: 下 93">
              <a:extLst>
                <a:ext uri="{FF2B5EF4-FFF2-40B4-BE49-F238E27FC236}">
                  <a16:creationId xmlns:a16="http://schemas.microsoft.com/office/drawing/2014/main" id="{35C78896-6E2B-633D-2E5F-B51E9B89B844}"/>
                </a:ext>
              </a:extLst>
            </p:cNvPr>
            <p:cNvSpPr/>
            <p:nvPr/>
          </p:nvSpPr>
          <p:spPr>
            <a:xfrm rot="10800000" flipV="1">
              <a:off x="4309976" y="2490365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箭头: 下 94">
              <a:extLst>
                <a:ext uri="{FF2B5EF4-FFF2-40B4-BE49-F238E27FC236}">
                  <a16:creationId xmlns:a16="http://schemas.microsoft.com/office/drawing/2014/main" id="{F916A475-D81A-C709-5931-C77B8DC5522F}"/>
                </a:ext>
              </a:extLst>
            </p:cNvPr>
            <p:cNvSpPr/>
            <p:nvPr/>
          </p:nvSpPr>
          <p:spPr>
            <a:xfrm flipV="1">
              <a:off x="4641738" y="3121945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6" name="箭头: 下 95">
              <a:extLst>
                <a:ext uri="{FF2B5EF4-FFF2-40B4-BE49-F238E27FC236}">
                  <a16:creationId xmlns:a16="http://schemas.microsoft.com/office/drawing/2014/main" id="{E84E9924-BE06-93E5-233E-41204D030057}"/>
                </a:ext>
              </a:extLst>
            </p:cNvPr>
            <p:cNvSpPr/>
            <p:nvPr/>
          </p:nvSpPr>
          <p:spPr>
            <a:xfrm flipV="1">
              <a:off x="5379338" y="3124087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7" name="箭头: 下 96">
              <a:extLst>
                <a:ext uri="{FF2B5EF4-FFF2-40B4-BE49-F238E27FC236}">
                  <a16:creationId xmlns:a16="http://schemas.microsoft.com/office/drawing/2014/main" id="{E425D785-E0E6-4789-D5AF-BE668290C0B9}"/>
                </a:ext>
              </a:extLst>
            </p:cNvPr>
            <p:cNvSpPr/>
            <p:nvPr/>
          </p:nvSpPr>
          <p:spPr>
            <a:xfrm flipV="1">
              <a:off x="3921738" y="3121945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8" name="箭头: 下 97">
              <a:extLst>
                <a:ext uri="{FF2B5EF4-FFF2-40B4-BE49-F238E27FC236}">
                  <a16:creationId xmlns:a16="http://schemas.microsoft.com/office/drawing/2014/main" id="{7427F0D3-C82B-AAE9-B76D-5DBEBBBAFCD4}"/>
                </a:ext>
              </a:extLst>
            </p:cNvPr>
            <p:cNvSpPr/>
            <p:nvPr/>
          </p:nvSpPr>
          <p:spPr>
            <a:xfrm flipV="1">
              <a:off x="3516905" y="3740857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9" name="箭头: 下 98">
              <a:extLst>
                <a:ext uri="{FF2B5EF4-FFF2-40B4-BE49-F238E27FC236}">
                  <a16:creationId xmlns:a16="http://schemas.microsoft.com/office/drawing/2014/main" id="{965D1C01-AD7A-676E-174A-05ECEA6D48E4}"/>
                </a:ext>
              </a:extLst>
            </p:cNvPr>
            <p:cNvSpPr/>
            <p:nvPr/>
          </p:nvSpPr>
          <p:spPr>
            <a:xfrm rot="10800000" flipV="1">
              <a:off x="5005745" y="3786041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0" name="箭头: 下 99">
              <a:extLst>
                <a:ext uri="{FF2B5EF4-FFF2-40B4-BE49-F238E27FC236}">
                  <a16:creationId xmlns:a16="http://schemas.microsoft.com/office/drawing/2014/main" id="{B207CA53-33B4-E4C0-31C2-ECB075BBF202}"/>
                </a:ext>
              </a:extLst>
            </p:cNvPr>
            <p:cNvSpPr/>
            <p:nvPr/>
          </p:nvSpPr>
          <p:spPr>
            <a:xfrm rot="10800000" flipV="1">
              <a:off x="4270929" y="3788583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箭头: 下 100">
              <a:extLst>
                <a:ext uri="{FF2B5EF4-FFF2-40B4-BE49-F238E27FC236}">
                  <a16:creationId xmlns:a16="http://schemas.microsoft.com/office/drawing/2014/main" id="{3BAF05E7-643B-DF16-2612-05AAD626FD6D}"/>
                </a:ext>
              </a:extLst>
            </p:cNvPr>
            <p:cNvSpPr/>
            <p:nvPr/>
          </p:nvSpPr>
          <p:spPr>
            <a:xfrm flipV="1">
              <a:off x="3921874" y="4329787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2" name="箭头: 下 101">
              <a:extLst>
                <a:ext uri="{FF2B5EF4-FFF2-40B4-BE49-F238E27FC236}">
                  <a16:creationId xmlns:a16="http://schemas.microsoft.com/office/drawing/2014/main" id="{2F08117A-3E1F-C125-2AE5-692AAA38B7C5}"/>
                </a:ext>
              </a:extLst>
            </p:cNvPr>
            <p:cNvSpPr/>
            <p:nvPr/>
          </p:nvSpPr>
          <p:spPr>
            <a:xfrm flipV="1">
              <a:off x="4646774" y="4331929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3" name="箭头: 下 102">
              <a:extLst>
                <a:ext uri="{FF2B5EF4-FFF2-40B4-BE49-F238E27FC236}">
                  <a16:creationId xmlns:a16="http://schemas.microsoft.com/office/drawing/2014/main" id="{0EE7D451-063D-E3A4-C47D-2BC086D294A4}"/>
                </a:ext>
              </a:extLst>
            </p:cNvPr>
            <p:cNvSpPr/>
            <p:nvPr/>
          </p:nvSpPr>
          <p:spPr>
            <a:xfrm flipV="1">
              <a:off x="5358558" y="4327309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4" name="箭头: 下 103">
              <a:extLst>
                <a:ext uri="{FF2B5EF4-FFF2-40B4-BE49-F238E27FC236}">
                  <a16:creationId xmlns:a16="http://schemas.microsoft.com/office/drawing/2014/main" id="{3F261B39-06D8-ABD3-F696-235ABFE521C1}"/>
                </a:ext>
              </a:extLst>
            </p:cNvPr>
            <p:cNvSpPr/>
            <p:nvPr/>
          </p:nvSpPr>
          <p:spPr>
            <a:xfrm rot="10800000" flipV="1">
              <a:off x="4281083" y="5010453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5" name="箭头: 下 104">
              <a:extLst>
                <a:ext uri="{FF2B5EF4-FFF2-40B4-BE49-F238E27FC236}">
                  <a16:creationId xmlns:a16="http://schemas.microsoft.com/office/drawing/2014/main" id="{05FD3A49-9F83-9512-EA75-87F632677834}"/>
                </a:ext>
              </a:extLst>
            </p:cNvPr>
            <p:cNvSpPr/>
            <p:nvPr/>
          </p:nvSpPr>
          <p:spPr>
            <a:xfrm rot="10800000" flipV="1">
              <a:off x="3565317" y="5012995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6" name="箭头: 下 105">
              <a:extLst>
                <a:ext uri="{FF2B5EF4-FFF2-40B4-BE49-F238E27FC236}">
                  <a16:creationId xmlns:a16="http://schemas.microsoft.com/office/drawing/2014/main" id="{235F92FD-057F-5D06-2127-78579170656F}"/>
                </a:ext>
              </a:extLst>
            </p:cNvPr>
            <p:cNvSpPr/>
            <p:nvPr/>
          </p:nvSpPr>
          <p:spPr>
            <a:xfrm rot="10800000" flipV="1">
              <a:off x="5001083" y="5010453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7" name="箭头: 下 106">
              <a:extLst>
                <a:ext uri="{FF2B5EF4-FFF2-40B4-BE49-F238E27FC236}">
                  <a16:creationId xmlns:a16="http://schemas.microsoft.com/office/drawing/2014/main" id="{DC288E62-B8E0-44BE-6D24-43B61220BD78}"/>
                </a:ext>
              </a:extLst>
            </p:cNvPr>
            <p:cNvSpPr/>
            <p:nvPr/>
          </p:nvSpPr>
          <p:spPr>
            <a:xfrm flipV="1">
              <a:off x="4625546" y="5613385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8" name="箭头: 下 107">
              <a:extLst>
                <a:ext uri="{FF2B5EF4-FFF2-40B4-BE49-F238E27FC236}">
                  <a16:creationId xmlns:a16="http://schemas.microsoft.com/office/drawing/2014/main" id="{A095D7B2-5A29-FC62-FEC9-45F2708EA3A7}"/>
                </a:ext>
              </a:extLst>
            </p:cNvPr>
            <p:cNvSpPr/>
            <p:nvPr/>
          </p:nvSpPr>
          <p:spPr>
            <a:xfrm flipV="1">
              <a:off x="3905546" y="5613385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9" name="箭头: 下 108">
              <a:extLst>
                <a:ext uri="{FF2B5EF4-FFF2-40B4-BE49-F238E27FC236}">
                  <a16:creationId xmlns:a16="http://schemas.microsoft.com/office/drawing/2014/main" id="{A688C1F7-DFB2-070D-F857-0B47FF79FE70}"/>
                </a:ext>
              </a:extLst>
            </p:cNvPr>
            <p:cNvSpPr/>
            <p:nvPr/>
          </p:nvSpPr>
          <p:spPr>
            <a:xfrm flipV="1">
              <a:off x="5363146" y="5615527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0" name="箭头: 下 109">
              <a:extLst>
                <a:ext uri="{FF2B5EF4-FFF2-40B4-BE49-F238E27FC236}">
                  <a16:creationId xmlns:a16="http://schemas.microsoft.com/office/drawing/2014/main" id="{E44FB199-8522-5C37-C09C-CC36F543C693}"/>
                </a:ext>
              </a:extLst>
            </p:cNvPr>
            <p:cNvSpPr/>
            <p:nvPr/>
          </p:nvSpPr>
          <p:spPr>
            <a:xfrm flipV="1">
              <a:off x="3218827" y="5612285"/>
              <a:ext cx="216024" cy="360040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33A9BA48-A25C-2E2B-DAD5-8D71B92427E5}"/>
                </a:ext>
              </a:extLst>
            </p:cNvPr>
            <p:cNvCxnSpPr>
              <a:cxnSpLocks/>
            </p:cNvCxnSpPr>
            <p:nvPr/>
          </p:nvCxnSpPr>
          <p:spPr>
            <a:xfrm>
              <a:off x="2900450" y="2140150"/>
              <a:ext cx="1096704" cy="1787300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EBB1A736-5C9F-1734-F56F-26C1D1B57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807" y="3931258"/>
              <a:ext cx="1028556" cy="1864289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8" name="箭头: 下 137">
            <a:extLst>
              <a:ext uri="{FF2B5EF4-FFF2-40B4-BE49-F238E27FC236}">
                <a16:creationId xmlns:a16="http://schemas.microsoft.com/office/drawing/2014/main" id="{8E70B780-F765-96AE-D102-10FC30723EFD}"/>
              </a:ext>
            </a:extLst>
          </p:cNvPr>
          <p:cNvSpPr/>
          <p:nvPr/>
        </p:nvSpPr>
        <p:spPr>
          <a:xfrm rot="10800000" flipV="1">
            <a:off x="3251850" y="3117178"/>
            <a:ext cx="216024" cy="360040"/>
          </a:xfrm>
          <a:prstGeom prst="downArrow">
            <a:avLst>
              <a:gd name="adj1" fmla="val 30130"/>
              <a:gd name="adj2" fmla="val 7197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89939C1B-9FB0-4724-7F34-75CF72F8DC31}"/>
              </a:ext>
            </a:extLst>
          </p:cNvPr>
          <p:cNvGrpSpPr/>
          <p:nvPr/>
        </p:nvGrpSpPr>
        <p:grpSpPr>
          <a:xfrm>
            <a:off x="2591366" y="1489641"/>
            <a:ext cx="746953" cy="3655397"/>
            <a:chOff x="2646450" y="2038550"/>
            <a:chExt cx="746953" cy="3655397"/>
          </a:xfrm>
        </p:grpSpPr>
        <p:cxnSp>
          <p:nvCxnSpPr>
            <p:cNvPr id="140" name="直接连接符 139">
              <a:extLst>
                <a:ext uri="{FF2B5EF4-FFF2-40B4-BE49-F238E27FC236}">
                  <a16:creationId xmlns:a16="http://schemas.microsoft.com/office/drawing/2014/main" id="{D23F6F4C-A698-70F7-3194-2CD9D2C79F68}"/>
                </a:ext>
              </a:extLst>
            </p:cNvPr>
            <p:cNvCxnSpPr>
              <a:cxnSpLocks/>
            </p:cNvCxnSpPr>
            <p:nvPr/>
          </p:nvCxnSpPr>
          <p:spPr>
            <a:xfrm>
              <a:off x="2646450" y="2038550"/>
              <a:ext cx="742476" cy="1168644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1" name="直接连接符 140">
              <a:extLst>
                <a:ext uri="{FF2B5EF4-FFF2-40B4-BE49-F238E27FC236}">
                  <a16:creationId xmlns:a16="http://schemas.microsoft.com/office/drawing/2014/main" id="{585A9A03-6CF2-3FD6-CE66-4E07831F81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1807" y="4450940"/>
              <a:ext cx="691596" cy="1243007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直接连接符 141">
              <a:extLst>
                <a:ext uri="{FF2B5EF4-FFF2-40B4-BE49-F238E27FC236}">
                  <a16:creationId xmlns:a16="http://schemas.microsoft.com/office/drawing/2014/main" id="{B8245EB2-FC12-76F4-F029-20F924E5D3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2899" y="3200513"/>
              <a:ext cx="358830" cy="617909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3" name="直接连接符 142">
              <a:extLst>
                <a:ext uri="{FF2B5EF4-FFF2-40B4-BE49-F238E27FC236}">
                  <a16:creationId xmlns:a16="http://schemas.microsoft.com/office/drawing/2014/main" id="{A480ED8F-0902-3001-AE3A-CC91DF413DAD}"/>
                </a:ext>
              </a:extLst>
            </p:cNvPr>
            <p:cNvCxnSpPr>
              <a:cxnSpLocks/>
            </p:cNvCxnSpPr>
            <p:nvPr/>
          </p:nvCxnSpPr>
          <p:spPr>
            <a:xfrm>
              <a:off x="3040232" y="3830782"/>
              <a:ext cx="345590" cy="620157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4" name="椭圆 143">
            <a:extLst>
              <a:ext uri="{FF2B5EF4-FFF2-40B4-BE49-F238E27FC236}">
                <a16:creationId xmlns:a16="http://schemas.microsoft.com/office/drawing/2014/main" id="{1B40A8C9-5524-3ADB-C7FB-A532C87DC495}"/>
              </a:ext>
            </a:extLst>
          </p:cNvPr>
          <p:cNvSpPr/>
          <p:nvPr/>
        </p:nvSpPr>
        <p:spPr>
          <a:xfrm>
            <a:off x="3127005" y="3056707"/>
            <a:ext cx="468000" cy="4680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3118F75C-B0F9-35FB-0B62-9E318BCDC3EE}"/>
              </a:ext>
            </a:extLst>
          </p:cNvPr>
          <p:cNvSpPr/>
          <p:nvPr/>
        </p:nvSpPr>
        <p:spPr>
          <a:xfrm>
            <a:off x="9348750" y="2972647"/>
            <a:ext cx="468000" cy="4680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AD72C859-3829-5BBE-9E4C-3A84B553D51D}"/>
              </a:ext>
            </a:extLst>
          </p:cNvPr>
          <p:cNvSpPr/>
          <p:nvPr/>
        </p:nvSpPr>
        <p:spPr>
          <a:xfrm>
            <a:off x="7182676" y="6375353"/>
            <a:ext cx="4690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ZXF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NPJ Quantum Material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:60 (2022)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71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Multi-String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7D009F8-377B-0871-4238-4207F1F9029D}"/>
              </a:ext>
            </a:extLst>
          </p:cNvPr>
          <p:cNvCxnSpPr>
            <a:cxnSpLocks/>
          </p:cNvCxnSpPr>
          <p:nvPr/>
        </p:nvCxnSpPr>
        <p:spPr>
          <a:xfrm>
            <a:off x="1389964" y="6119471"/>
            <a:ext cx="9374692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2F7334E-43F4-04B8-8B5E-44BD95D85583}"/>
              </a:ext>
            </a:extLst>
          </p:cNvPr>
          <p:cNvGrpSpPr/>
          <p:nvPr/>
        </p:nvGrpSpPr>
        <p:grpSpPr>
          <a:xfrm>
            <a:off x="1373615" y="1141698"/>
            <a:ext cx="9146735" cy="4786302"/>
            <a:chOff x="734317" y="275808"/>
            <a:chExt cx="4845335" cy="2535467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B423555C-578F-D462-4EF4-0E3FBA914EFE}"/>
                </a:ext>
              </a:extLst>
            </p:cNvPr>
            <p:cNvCxnSpPr>
              <a:cxnSpLocks/>
            </p:cNvCxnSpPr>
            <p:nvPr/>
          </p:nvCxnSpPr>
          <p:spPr>
            <a:xfrm>
              <a:off x="750933" y="732959"/>
              <a:ext cx="47938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B63EEE90-A590-0A36-AB13-1DB9E7153DDE}"/>
                </a:ext>
              </a:extLst>
            </p:cNvPr>
            <p:cNvCxnSpPr>
              <a:cxnSpLocks/>
            </p:cNvCxnSpPr>
            <p:nvPr/>
          </p:nvCxnSpPr>
          <p:spPr>
            <a:xfrm>
              <a:off x="750933" y="1724763"/>
              <a:ext cx="474499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3434CBA-2DC7-52C5-8A89-8D256339A825}"/>
                </a:ext>
              </a:extLst>
            </p:cNvPr>
            <p:cNvCxnSpPr>
              <a:cxnSpLocks/>
            </p:cNvCxnSpPr>
            <p:nvPr/>
          </p:nvCxnSpPr>
          <p:spPr>
            <a:xfrm>
              <a:off x="750933" y="1394161"/>
              <a:ext cx="482871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33A770-E371-37D5-76E1-2DCDF7D49727}"/>
                </a:ext>
              </a:extLst>
            </p:cNvPr>
            <p:cNvCxnSpPr>
              <a:cxnSpLocks/>
            </p:cNvCxnSpPr>
            <p:nvPr/>
          </p:nvCxnSpPr>
          <p:spPr>
            <a:xfrm>
              <a:off x="750933" y="2395490"/>
              <a:ext cx="474499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29BBB53F-BDAC-05EA-80D7-DEFC818E995C}"/>
                </a:ext>
              </a:extLst>
            </p:cNvPr>
            <p:cNvCxnSpPr>
              <a:cxnSpLocks/>
            </p:cNvCxnSpPr>
            <p:nvPr/>
          </p:nvCxnSpPr>
          <p:spPr>
            <a:xfrm>
              <a:off x="750933" y="1060385"/>
              <a:ext cx="474499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098ABDC7-8BEA-90C2-DBA1-CF5F44CF40E7}"/>
                </a:ext>
              </a:extLst>
            </p:cNvPr>
            <p:cNvCxnSpPr>
              <a:cxnSpLocks/>
            </p:cNvCxnSpPr>
            <p:nvPr/>
          </p:nvCxnSpPr>
          <p:spPr>
            <a:xfrm>
              <a:off x="750933" y="2061714"/>
              <a:ext cx="474499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459EB0EF-6EDD-C6AC-D276-3E031F9381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2538" y="483990"/>
              <a:ext cx="1229173" cy="21289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66CAC27E-261A-43B1-454D-7AD26AB47C22}"/>
                </a:ext>
              </a:extLst>
            </p:cNvPr>
            <p:cNvGrpSpPr/>
            <p:nvPr/>
          </p:nvGrpSpPr>
          <p:grpSpPr>
            <a:xfrm>
              <a:off x="1341879" y="275808"/>
              <a:ext cx="2146712" cy="2504972"/>
              <a:chOff x="2016000" y="1620000"/>
              <a:chExt cx="4010668" cy="4680000"/>
            </a:xfrm>
          </p:grpSpPr>
          <p:cxnSp>
            <p:nvCxnSpPr>
              <p:cNvPr id="139" name="直接连接符 138">
                <a:extLst>
                  <a:ext uri="{FF2B5EF4-FFF2-40B4-BE49-F238E27FC236}">
                    <a16:creationId xmlns:a16="http://schemas.microsoft.com/office/drawing/2014/main" id="{E99F7898-E2FC-E5C7-5628-19772854A844}"/>
                  </a:ext>
                </a:extLst>
              </p:cNvPr>
              <p:cNvCxnSpPr/>
              <p:nvPr/>
            </p:nvCxnSpPr>
            <p:spPr>
              <a:xfrm rot="18000000">
                <a:off x="-324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>
                <a:extLst>
                  <a:ext uri="{FF2B5EF4-FFF2-40B4-BE49-F238E27FC236}">
                    <a16:creationId xmlns:a16="http://schemas.microsoft.com/office/drawing/2014/main" id="{A6F92C6B-88EF-8161-D40E-286F43A8FCA1}"/>
                  </a:ext>
                </a:extLst>
              </p:cNvPr>
              <p:cNvCxnSpPr/>
              <p:nvPr/>
            </p:nvCxnSpPr>
            <p:spPr>
              <a:xfrm rot="18000000">
                <a:off x="183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接连接符 140">
                <a:extLst>
                  <a:ext uri="{FF2B5EF4-FFF2-40B4-BE49-F238E27FC236}">
                    <a16:creationId xmlns:a16="http://schemas.microsoft.com/office/drawing/2014/main" id="{361CCA07-81CD-4BCE-5E4C-2E01E599E045}"/>
                  </a:ext>
                </a:extLst>
              </p:cNvPr>
              <p:cNvCxnSpPr/>
              <p:nvPr/>
            </p:nvCxnSpPr>
            <p:spPr>
              <a:xfrm rot="18000000">
                <a:off x="111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>
                <a:extLst>
                  <a:ext uri="{FF2B5EF4-FFF2-40B4-BE49-F238E27FC236}">
                    <a16:creationId xmlns:a16="http://schemas.microsoft.com/office/drawing/2014/main" id="{9136D5D8-376E-65D5-E77F-6FE2EDE6A817}"/>
                  </a:ext>
                </a:extLst>
              </p:cNvPr>
              <p:cNvCxnSpPr/>
              <p:nvPr/>
            </p:nvCxnSpPr>
            <p:spPr>
              <a:xfrm rot="18000000">
                <a:off x="39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>
                <a:extLst>
                  <a:ext uri="{FF2B5EF4-FFF2-40B4-BE49-F238E27FC236}">
                    <a16:creationId xmlns:a16="http://schemas.microsoft.com/office/drawing/2014/main" id="{241850BB-1F33-E95B-E1AE-38F9BC6F8A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000" y="2001625"/>
                <a:ext cx="2300668" cy="39848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E079895-BC77-5414-0B6A-D9DC7BCA9E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317" y="443610"/>
              <a:ext cx="848425" cy="14695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DBD857F8-61ED-EAF9-6E42-08A54FCF4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565" y="429781"/>
              <a:ext cx="475091" cy="8228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53B49F4-3A16-26ED-45A4-3067C33A27F8}"/>
                </a:ext>
              </a:extLst>
            </p:cNvPr>
            <p:cNvGrpSpPr/>
            <p:nvPr/>
          </p:nvGrpSpPr>
          <p:grpSpPr>
            <a:xfrm flipH="1">
              <a:off x="746370" y="305824"/>
              <a:ext cx="2504130" cy="2504972"/>
              <a:chOff x="905268" y="1620000"/>
              <a:chExt cx="4678427" cy="4680000"/>
            </a:xfrm>
          </p:grpSpPr>
          <p:cxnSp>
            <p:nvCxnSpPr>
              <p:cNvPr id="134" name="直接连接符 133">
                <a:extLst>
                  <a:ext uri="{FF2B5EF4-FFF2-40B4-BE49-F238E27FC236}">
                    <a16:creationId xmlns:a16="http://schemas.microsoft.com/office/drawing/2014/main" id="{8EC0BC73-A9AF-24A4-9184-B9083B49F1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5268" y="1933501"/>
                <a:ext cx="2280732" cy="39503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>
                <a:extLst>
                  <a:ext uri="{FF2B5EF4-FFF2-40B4-BE49-F238E27FC236}">
                    <a16:creationId xmlns:a16="http://schemas.microsoft.com/office/drawing/2014/main" id="{CB0D3982-FBDD-3CCB-ED0F-66B9F33F7A78}"/>
                  </a:ext>
                </a:extLst>
              </p:cNvPr>
              <p:cNvCxnSpPr/>
              <p:nvPr/>
            </p:nvCxnSpPr>
            <p:spPr>
              <a:xfrm rot="18000000">
                <a:off x="1813402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>
                <a:extLst>
                  <a:ext uri="{FF2B5EF4-FFF2-40B4-BE49-F238E27FC236}">
                    <a16:creationId xmlns:a16="http://schemas.microsoft.com/office/drawing/2014/main" id="{2DF974B9-431D-9D99-7F1B-71548D972A3E}"/>
                  </a:ext>
                </a:extLst>
              </p:cNvPr>
              <p:cNvCxnSpPr/>
              <p:nvPr/>
            </p:nvCxnSpPr>
            <p:spPr>
              <a:xfrm rot="18000000">
                <a:off x="111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>
                <a:extLst>
                  <a:ext uri="{FF2B5EF4-FFF2-40B4-BE49-F238E27FC236}">
                    <a16:creationId xmlns:a16="http://schemas.microsoft.com/office/drawing/2014/main" id="{0F1E3ED6-2841-0C37-1827-A89FE43C94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11043" y="1933501"/>
                <a:ext cx="2294957" cy="39749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>
                <a:extLst>
                  <a:ext uri="{FF2B5EF4-FFF2-40B4-BE49-F238E27FC236}">
                    <a16:creationId xmlns:a16="http://schemas.microsoft.com/office/drawing/2014/main" id="{A54C7499-0ABB-482F-D6D6-6DB23E4CBB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482" y="2729875"/>
                <a:ext cx="1880213" cy="32566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CCDA3FD-B764-B71A-A7C6-2263A631DB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07974" y="462230"/>
              <a:ext cx="1282727" cy="21781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00F45DA4-3C73-6C80-42E5-E1CDB6E9DC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93397" y="429781"/>
              <a:ext cx="1287048" cy="22292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914B5447-FBD6-E0F2-FA93-7FA5629524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617" y="1628972"/>
              <a:ext cx="534362" cy="9255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E2691BAB-C3F5-4AD7-E26F-0868EC27DE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617" y="2291303"/>
              <a:ext cx="171302" cy="2967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箭头: 下 28">
              <a:extLst>
                <a:ext uri="{FF2B5EF4-FFF2-40B4-BE49-F238E27FC236}">
                  <a16:creationId xmlns:a16="http://schemas.microsoft.com/office/drawing/2014/main" id="{BB93A219-480E-3342-8D1C-C0E50F4E9B19}"/>
                </a:ext>
              </a:extLst>
            </p:cNvPr>
            <p:cNvSpPr/>
            <p:nvPr/>
          </p:nvSpPr>
          <p:spPr>
            <a:xfrm rot="10800000" flipV="1">
              <a:off x="773443" y="2300414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箭头: 下 29">
              <a:extLst>
                <a:ext uri="{FF2B5EF4-FFF2-40B4-BE49-F238E27FC236}">
                  <a16:creationId xmlns:a16="http://schemas.microsoft.com/office/drawing/2014/main" id="{3ED2C08A-2272-DB10-DA76-F3BB2ECD1A9B}"/>
                </a:ext>
              </a:extLst>
            </p:cNvPr>
            <p:cNvSpPr/>
            <p:nvPr/>
          </p:nvSpPr>
          <p:spPr>
            <a:xfrm rot="10800000" flipV="1">
              <a:off x="1158824" y="2300414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箭头: 下 30">
              <a:extLst>
                <a:ext uri="{FF2B5EF4-FFF2-40B4-BE49-F238E27FC236}">
                  <a16:creationId xmlns:a16="http://schemas.microsoft.com/office/drawing/2014/main" id="{F72291F7-433E-1818-1A3E-1D04911B9A94}"/>
                </a:ext>
              </a:extLst>
            </p:cNvPr>
            <p:cNvSpPr/>
            <p:nvPr/>
          </p:nvSpPr>
          <p:spPr>
            <a:xfrm flipV="1">
              <a:off x="1352817" y="1967142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箭头: 下 31">
              <a:extLst>
                <a:ext uri="{FF2B5EF4-FFF2-40B4-BE49-F238E27FC236}">
                  <a16:creationId xmlns:a16="http://schemas.microsoft.com/office/drawing/2014/main" id="{1F31575B-DC47-28C1-C3FA-D7B8E4DA2FD4}"/>
                </a:ext>
              </a:extLst>
            </p:cNvPr>
            <p:cNvSpPr/>
            <p:nvPr/>
          </p:nvSpPr>
          <p:spPr>
            <a:xfrm flipV="1">
              <a:off x="967436" y="1967142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箭头: 下 32">
              <a:extLst>
                <a:ext uri="{FF2B5EF4-FFF2-40B4-BE49-F238E27FC236}">
                  <a16:creationId xmlns:a16="http://schemas.microsoft.com/office/drawing/2014/main" id="{307A1F73-8715-6EEA-7844-046DAFD6C444}"/>
                </a:ext>
              </a:extLst>
            </p:cNvPr>
            <p:cNvSpPr/>
            <p:nvPr/>
          </p:nvSpPr>
          <p:spPr>
            <a:xfrm rot="10800000" flipV="1">
              <a:off x="776964" y="1631124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箭头: 下 33">
              <a:extLst>
                <a:ext uri="{FF2B5EF4-FFF2-40B4-BE49-F238E27FC236}">
                  <a16:creationId xmlns:a16="http://schemas.microsoft.com/office/drawing/2014/main" id="{88FA012A-0616-62D5-FC76-181E4EDFCE63}"/>
                </a:ext>
              </a:extLst>
            </p:cNvPr>
            <p:cNvSpPr/>
            <p:nvPr/>
          </p:nvSpPr>
          <p:spPr>
            <a:xfrm rot="10800000" flipV="1">
              <a:off x="1545458" y="1629763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箭头: 下 34">
              <a:extLst>
                <a:ext uri="{FF2B5EF4-FFF2-40B4-BE49-F238E27FC236}">
                  <a16:creationId xmlns:a16="http://schemas.microsoft.com/office/drawing/2014/main" id="{B64BD7E3-449D-6984-229A-077951A1C3D6}"/>
                </a:ext>
              </a:extLst>
            </p:cNvPr>
            <p:cNvSpPr/>
            <p:nvPr/>
          </p:nvSpPr>
          <p:spPr>
            <a:xfrm rot="10800000" flipV="1">
              <a:off x="2135696" y="1975191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箭头: 下 35">
              <a:extLst>
                <a:ext uri="{FF2B5EF4-FFF2-40B4-BE49-F238E27FC236}">
                  <a16:creationId xmlns:a16="http://schemas.microsoft.com/office/drawing/2014/main" id="{F13A67C9-1574-A625-4EC3-4FC64E8C8A75}"/>
                </a:ext>
              </a:extLst>
            </p:cNvPr>
            <p:cNvSpPr/>
            <p:nvPr/>
          </p:nvSpPr>
          <p:spPr>
            <a:xfrm rot="10800000" flipV="1">
              <a:off x="1162344" y="1631124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1A1BFFAE-D4C1-0C18-E9D5-9484A1FC2023}"/>
                </a:ext>
              </a:extLst>
            </p:cNvPr>
            <p:cNvSpPr/>
            <p:nvPr/>
          </p:nvSpPr>
          <p:spPr>
            <a:xfrm rot="10800000" flipV="1">
              <a:off x="2521076" y="1975191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箭头: 下 37">
              <a:extLst>
                <a:ext uri="{FF2B5EF4-FFF2-40B4-BE49-F238E27FC236}">
                  <a16:creationId xmlns:a16="http://schemas.microsoft.com/office/drawing/2014/main" id="{FA45485E-4655-79CF-C226-8DFB08DCBFB6}"/>
                </a:ext>
              </a:extLst>
            </p:cNvPr>
            <p:cNvSpPr/>
            <p:nvPr/>
          </p:nvSpPr>
          <p:spPr>
            <a:xfrm flipV="1">
              <a:off x="3089162" y="1615138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箭头: 下 38">
              <a:extLst>
                <a:ext uri="{FF2B5EF4-FFF2-40B4-BE49-F238E27FC236}">
                  <a16:creationId xmlns:a16="http://schemas.microsoft.com/office/drawing/2014/main" id="{AD0A8B67-33FD-6E6A-53B5-9ED0691ADBF8}"/>
                </a:ext>
              </a:extLst>
            </p:cNvPr>
            <p:cNvSpPr/>
            <p:nvPr/>
          </p:nvSpPr>
          <p:spPr>
            <a:xfrm flipV="1">
              <a:off x="1356337" y="1297852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箭头: 下 39">
              <a:extLst>
                <a:ext uri="{FF2B5EF4-FFF2-40B4-BE49-F238E27FC236}">
                  <a16:creationId xmlns:a16="http://schemas.microsoft.com/office/drawing/2014/main" id="{761498D1-52F6-919F-4E27-30807037CAF5}"/>
                </a:ext>
              </a:extLst>
            </p:cNvPr>
            <p:cNvSpPr/>
            <p:nvPr/>
          </p:nvSpPr>
          <p:spPr>
            <a:xfrm flipV="1">
              <a:off x="2703782" y="1615138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箭头: 下 40">
              <a:extLst>
                <a:ext uri="{FF2B5EF4-FFF2-40B4-BE49-F238E27FC236}">
                  <a16:creationId xmlns:a16="http://schemas.microsoft.com/office/drawing/2014/main" id="{58D68F38-AD97-92B1-4E6B-B8B6AD17D098}"/>
                </a:ext>
              </a:extLst>
            </p:cNvPr>
            <p:cNvSpPr/>
            <p:nvPr/>
          </p:nvSpPr>
          <p:spPr>
            <a:xfrm flipV="1">
              <a:off x="1935288" y="1616499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箭头: 下 41">
              <a:extLst>
                <a:ext uri="{FF2B5EF4-FFF2-40B4-BE49-F238E27FC236}">
                  <a16:creationId xmlns:a16="http://schemas.microsoft.com/office/drawing/2014/main" id="{AB962095-85D6-EEDA-A593-1886BE866CCE}"/>
                </a:ext>
              </a:extLst>
            </p:cNvPr>
            <p:cNvSpPr/>
            <p:nvPr/>
          </p:nvSpPr>
          <p:spPr>
            <a:xfrm flipV="1">
              <a:off x="970957" y="1297852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箭头: 下 42">
              <a:extLst>
                <a:ext uri="{FF2B5EF4-FFF2-40B4-BE49-F238E27FC236}">
                  <a16:creationId xmlns:a16="http://schemas.microsoft.com/office/drawing/2014/main" id="{ACE7A601-954E-F2B5-E6FB-C83C555597F8}"/>
                </a:ext>
              </a:extLst>
            </p:cNvPr>
            <p:cNvSpPr/>
            <p:nvPr/>
          </p:nvSpPr>
          <p:spPr>
            <a:xfrm rot="10800000" flipV="1">
              <a:off x="773150" y="968908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箭头: 下 43">
              <a:extLst>
                <a:ext uri="{FF2B5EF4-FFF2-40B4-BE49-F238E27FC236}">
                  <a16:creationId xmlns:a16="http://schemas.microsoft.com/office/drawing/2014/main" id="{0DA1940E-24E6-7785-95CA-4416146949C8}"/>
                </a:ext>
              </a:extLst>
            </p:cNvPr>
            <p:cNvSpPr/>
            <p:nvPr/>
          </p:nvSpPr>
          <p:spPr>
            <a:xfrm rot="10800000" flipV="1">
              <a:off x="1541644" y="967548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箭头: 下 44">
              <a:extLst>
                <a:ext uri="{FF2B5EF4-FFF2-40B4-BE49-F238E27FC236}">
                  <a16:creationId xmlns:a16="http://schemas.microsoft.com/office/drawing/2014/main" id="{B317089D-45BC-F9D1-8673-627E18536BF1}"/>
                </a:ext>
              </a:extLst>
            </p:cNvPr>
            <p:cNvSpPr/>
            <p:nvPr/>
          </p:nvSpPr>
          <p:spPr>
            <a:xfrm rot="10800000" flipV="1">
              <a:off x="1158530" y="968908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箭头: 下 45">
              <a:extLst>
                <a:ext uri="{FF2B5EF4-FFF2-40B4-BE49-F238E27FC236}">
                  <a16:creationId xmlns:a16="http://schemas.microsoft.com/office/drawing/2014/main" id="{D3D977AA-7E99-80E4-A668-80698A6BB3B4}"/>
                </a:ext>
              </a:extLst>
            </p:cNvPr>
            <p:cNvSpPr/>
            <p:nvPr/>
          </p:nvSpPr>
          <p:spPr>
            <a:xfrm rot="10800000" flipV="1">
              <a:off x="1729048" y="640635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箭头: 下 46">
              <a:extLst>
                <a:ext uri="{FF2B5EF4-FFF2-40B4-BE49-F238E27FC236}">
                  <a16:creationId xmlns:a16="http://schemas.microsoft.com/office/drawing/2014/main" id="{185697A0-7F82-DC51-567B-12CA3E3AD77F}"/>
                </a:ext>
              </a:extLst>
            </p:cNvPr>
            <p:cNvSpPr/>
            <p:nvPr/>
          </p:nvSpPr>
          <p:spPr>
            <a:xfrm rot="10800000" flipV="1">
              <a:off x="2509228" y="641781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箭头: 下 47">
              <a:extLst>
                <a:ext uri="{FF2B5EF4-FFF2-40B4-BE49-F238E27FC236}">
                  <a16:creationId xmlns:a16="http://schemas.microsoft.com/office/drawing/2014/main" id="{9CD6ACEC-7F5F-2067-C822-0BF53E818C54}"/>
                </a:ext>
              </a:extLst>
            </p:cNvPr>
            <p:cNvSpPr/>
            <p:nvPr/>
          </p:nvSpPr>
          <p:spPr>
            <a:xfrm flipV="1">
              <a:off x="2901198" y="635422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箭头: 下 48">
              <a:extLst>
                <a:ext uri="{FF2B5EF4-FFF2-40B4-BE49-F238E27FC236}">
                  <a16:creationId xmlns:a16="http://schemas.microsoft.com/office/drawing/2014/main" id="{F320BB30-09AD-9ABF-2B19-DFBF3922EA82}"/>
                </a:ext>
              </a:extLst>
            </p:cNvPr>
            <p:cNvSpPr/>
            <p:nvPr/>
          </p:nvSpPr>
          <p:spPr>
            <a:xfrm flipV="1">
              <a:off x="2320029" y="935233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箭头: 下 49">
              <a:extLst>
                <a:ext uri="{FF2B5EF4-FFF2-40B4-BE49-F238E27FC236}">
                  <a16:creationId xmlns:a16="http://schemas.microsoft.com/office/drawing/2014/main" id="{0BE94365-2C17-72DF-2159-4DCC856A6EA3}"/>
                </a:ext>
              </a:extLst>
            </p:cNvPr>
            <p:cNvSpPr/>
            <p:nvPr/>
          </p:nvSpPr>
          <p:spPr>
            <a:xfrm flipV="1">
              <a:off x="1352523" y="635636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箭头: 下 50">
              <a:extLst>
                <a:ext uri="{FF2B5EF4-FFF2-40B4-BE49-F238E27FC236}">
                  <a16:creationId xmlns:a16="http://schemas.microsoft.com/office/drawing/2014/main" id="{455BE285-3883-7A0B-DBDD-8D4C931342E1}"/>
                </a:ext>
              </a:extLst>
            </p:cNvPr>
            <p:cNvSpPr/>
            <p:nvPr/>
          </p:nvSpPr>
          <p:spPr>
            <a:xfrm flipV="1">
              <a:off x="1934649" y="935233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箭头: 下 51">
              <a:extLst>
                <a:ext uri="{FF2B5EF4-FFF2-40B4-BE49-F238E27FC236}">
                  <a16:creationId xmlns:a16="http://schemas.microsoft.com/office/drawing/2014/main" id="{9AF8C2A8-84F9-B9BB-C216-992860E4622C}"/>
                </a:ext>
              </a:extLst>
            </p:cNvPr>
            <p:cNvSpPr/>
            <p:nvPr/>
          </p:nvSpPr>
          <p:spPr>
            <a:xfrm flipV="1">
              <a:off x="967143" y="635636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箭头: 下 53">
              <a:extLst>
                <a:ext uri="{FF2B5EF4-FFF2-40B4-BE49-F238E27FC236}">
                  <a16:creationId xmlns:a16="http://schemas.microsoft.com/office/drawing/2014/main" id="{403C4D9D-C4A8-2DAF-896C-2F623C83D558}"/>
                </a:ext>
              </a:extLst>
            </p:cNvPr>
            <p:cNvSpPr/>
            <p:nvPr/>
          </p:nvSpPr>
          <p:spPr>
            <a:xfrm rot="10800000" flipV="1">
              <a:off x="1740895" y="1974044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箭头: 下 54">
              <a:extLst>
                <a:ext uri="{FF2B5EF4-FFF2-40B4-BE49-F238E27FC236}">
                  <a16:creationId xmlns:a16="http://schemas.microsoft.com/office/drawing/2014/main" id="{FD06C41A-62D4-3E89-64B8-88C4D8529DC7}"/>
                </a:ext>
              </a:extLst>
            </p:cNvPr>
            <p:cNvSpPr/>
            <p:nvPr/>
          </p:nvSpPr>
          <p:spPr>
            <a:xfrm flipV="1">
              <a:off x="2320668" y="1616499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6" name="箭头: 下 55">
              <a:extLst>
                <a:ext uri="{FF2B5EF4-FFF2-40B4-BE49-F238E27FC236}">
                  <a16:creationId xmlns:a16="http://schemas.microsoft.com/office/drawing/2014/main" id="{078D92F7-6951-25F5-8C6D-46454F1A02CF}"/>
                </a:ext>
              </a:extLst>
            </p:cNvPr>
            <p:cNvSpPr/>
            <p:nvPr/>
          </p:nvSpPr>
          <p:spPr>
            <a:xfrm rot="10800000" flipV="1">
              <a:off x="2123848" y="641781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箭头: 下 56">
              <a:extLst>
                <a:ext uri="{FF2B5EF4-FFF2-40B4-BE49-F238E27FC236}">
                  <a16:creationId xmlns:a16="http://schemas.microsoft.com/office/drawing/2014/main" id="{4FB11CD7-36A3-3A7A-B3E3-A02A25A447A1}"/>
                </a:ext>
              </a:extLst>
            </p:cNvPr>
            <p:cNvSpPr/>
            <p:nvPr/>
          </p:nvSpPr>
          <p:spPr>
            <a:xfrm flipV="1">
              <a:off x="2703143" y="933872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箭头: 下 57">
              <a:extLst>
                <a:ext uri="{FF2B5EF4-FFF2-40B4-BE49-F238E27FC236}">
                  <a16:creationId xmlns:a16="http://schemas.microsoft.com/office/drawing/2014/main" id="{B793CBBE-3547-1A5C-C14F-686109B82D0E}"/>
                </a:ext>
              </a:extLst>
            </p:cNvPr>
            <p:cNvSpPr/>
            <p:nvPr/>
          </p:nvSpPr>
          <p:spPr>
            <a:xfrm rot="10800000" flipV="1">
              <a:off x="3087172" y="2308762"/>
              <a:ext cx="116829" cy="194714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箭头: 下 58">
              <a:extLst>
                <a:ext uri="{FF2B5EF4-FFF2-40B4-BE49-F238E27FC236}">
                  <a16:creationId xmlns:a16="http://schemas.microsoft.com/office/drawing/2014/main" id="{5BC71A38-0949-437F-BF48-F3F283365B93}"/>
                </a:ext>
              </a:extLst>
            </p:cNvPr>
            <p:cNvSpPr/>
            <p:nvPr/>
          </p:nvSpPr>
          <p:spPr>
            <a:xfrm rot="10800000" flipV="1">
              <a:off x="3086876" y="963418"/>
              <a:ext cx="116829" cy="194714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C7A72459-5D0A-8EAD-BB50-20CD493158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1722" y="1543172"/>
              <a:ext cx="617930" cy="10702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DBE74939-460D-CF08-7382-F7BFF9B71CA6}"/>
                </a:ext>
              </a:extLst>
            </p:cNvPr>
            <p:cNvGrpSpPr/>
            <p:nvPr/>
          </p:nvGrpSpPr>
          <p:grpSpPr>
            <a:xfrm>
              <a:off x="3661063" y="276287"/>
              <a:ext cx="1914025" cy="2504972"/>
              <a:chOff x="2016000" y="1620000"/>
              <a:chExt cx="3575944" cy="4680000"/>
            </a:xfrm>
          </p:grpSpPr>
          <p:cxnSp>
            <p:nvCxnSpPr>
              <p:cNvPr id="129" name="直接连接符 128">
                <a:extLst>
                  <a:ext uri="{FF2B5EF4-FFF2-40B4-BE49-F238E27FC236}">
                    <a16:creationId xmlns:a16="http://schemas.microsoft.com/office/drawing/2014/main" id="{A1F89393-424A-BB83-377F-8608F6E7065B}"/>
                  </a:ext>
                </a:extLst>
              </p:cNvPr>
              <p:cNvCxnSpPr/>
              <p:nvPr/>
            </p:nvCxnSpPr>
            <p:spPr>
              <a:xfrm rot="18000000">
                <a:off x="-324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>
                <a:extLst>
                  <a:ext uri="{FF2B5EF4-FFF2-40B4-BE49-F238E27FC236}">
                    <a16:creationId xmlns:a16="http://schemas.microsoft.com/office/drawing/2014/main" id="{1E2F89CE-3B73-D6AE-2ABD-0D5B13675CA4}"/>
                  </a:ext>
                </a:extLst>
              </p:cNvPr>
              <p:cNvCxnSpPr/>
              <p:nvPr/>
            </p:nvCxnSpPr>
            <p:spPr>
              <a:xfrm rot="18000000">
                <a:off x="183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>
                <a:extLst>
                  <a:ext uri="{FF2B5EF4-FFF2-40B4-BE49-F238E27FC236}">
                    <a16:creationId xmlns:a16="http://schemas.microsoft.com/office/drawing/2014/main" id="{C0C15B58-1DAA-32A4-DF00-D9F40F9F80B7}"/>
                  </a:ext>
                </a:extLst>
              </p:cNvPr>
              <p:cNvCxnSpPr/>
              <p:nvPr/>
            </p:nvCxnSpPr>
            <p:spPr>
              <a:xfrm rot="18000000">
                <a:off x="111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>
                <a:extLst>
                  <a:ext uri="{FF2B5EF4-FFF2-40B4-BE49-F238E27FC236}">
                    <a16:creationId xmlns:a16="http://schemas.microsoft.com/office/drawing/2014/main" id="{9A47BD2F-DDB6-A96B-B189-30D0EE814BD9}"/>
                  </a:ext>
                </a:extLst>
              </p:cNvPr>
              <p:cNvCxnSpPr/>
              <p:nvPr/>
            </p:nvCxnSpPr>
            <p:spPr>
              <a:xfrm rot="18000000">
                <a:off x="39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>
                <a:extLst>
                  <a:ext uri="{FF2B5EF4-FFF2-40B4-BE49-F238E27FC236}">
                    <a16:creationId xmlns:a16="http://schemas.microsoft.com/office/drawing/2014/main" id="{FBB49A35-F81A-4F20-93EB-554813FFD9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000" y="2754589"/>
                <a:ext cx="1865944" cy="32319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2460A119-69A4-561E-A2CC-7704A70D7A6D}"/>
                </a:ext>
              </a:extLst>
            </p:cNvPr>
            <p:cNvGrpSpPr/>
            <p:nvPr/>
          </p:nvGrpSpPr>
          <p:grpSpPr>
            <a:xfrm flipH="1">
              <a:off x="3831119" y="306303"/>
              <a:ext cx="1627068" cy="2504972"/>
              <a:chOff x="1113576" y="1620000"/>
              <a:chExt cx="3039826" cy="4680000"/>
            </a:xfrm>
          </p:grpSpPr>
          <p:cxnSp>
            <p:nvCxnSpPr>
              <p:cNvPr id="125" name="直接连接符 124">
                <a:extLst>
                  <a:ext uri="{FF2B5EF4-FFF2-40B4-BE49-F238E27FC236}">
                    <a16:creationId xmlns:a16="http://schemas.microsoft.com/office/drawing/2014/main" id="{204F694B-DA93-F239-1C58-08D0A7F287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3576" y="1933502"/>
                <a:ext cx="2072424" cy="35895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>
                <a:extLst>
                  <a:ext uri="{FF2B5EF4-FFF2-40B4-BE49-F238E27FC236}">
                    <a16:creationId xmlns:a16="http://schemas.microsoft.com/office/drawing/2014/main" id="{60B81AF6-B43D-2980-CB7F-E6CB0360FF71}"/>
                  </a:ext>
                </a:extLst>
              </p:cNvPr>
              <p:cNvCxnSpPr/>
              <p:nvPr/>
            </p:nvCxnSpPr>
            <p:spPr>
              <a:xfrm rot="18000000">
                <a:off x="1813402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>
                <a:extLst>
                  <a:ext uri="{FF2B5EF4-FFF2-40B4-BE49-F238E27FC236}">
                    <a16:creationId xmlns:a16="http://schemas.microsoft.com/office/drawing/2014/main" id="{614D9313-E95F-C9D6-C9CE-2F3D75595929}"/>
                  </a:ext>
                </a:extLst>
              </p:cNvPr>
              <p:cNvCxnSpPr/>
              <p:nvPr/>
            </p:nvCxnSpPr>
            <p:spPr>
              <a:xfrm rot="18000000">
                <a:off x="1116000" y="3960000"/>
                <a:ext cx="46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>
                <a:extLst>
                  <a:ext uri="{FF2B5EF4-FFF2-40B4-BE49-F238E27FC236}">
                    <a16:creationId xmlns:a16="http://schemas.microsoft.com/office/drawing/2014/main" id="{5515A4DC-044B-386B-1D66-DD45B65E3A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11043" y="1933501"/>
                <a:ext cx="2294957" cy="39749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A407A3CF-9E68-0E75-18C3-FBD5650C16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7158" y="462709"/>
              <a:ext cx="817619" cy="14161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3B7823A6-EA0E-B446-ABD6-EABB12A3A9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12581" y="430260"/>
              <a:ext cx="432196" cy="74858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箭头: 下 64">
              <a:extLst>
                <a:ext uri="{FF2B5EF4-FFF2-40B4-BE49-F238E27FC236}">
                  <a16:creationId xmlns:a16="http://schemas.microsoft.com/office/drawing/2014/main" id="{C01D7C6B-E38D-A566-6379-47D3FB6CC6E8}"/>
                </a:ext>
              </a:extLst>
            </p:cNvPr>
            <p:cNvSpPr/>
            <p:nvPr/>
          </p:nvSpPr>
          <p:spPr>
            <a:xfrm rot="10800000" flipV="1">
              <a:off x="3092627" y="2300893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6" name="箭头: 下 65">
              <a:extLst>
                <a:ext uri="{FF2B5EF4-FFF2-40B4-BE49-F238E27FC236}">
                  <a16:creationId xmlns:a16="http://schemas.microsoft.com/office/drawing/2014/main" id="{B2810154-39C4-46C0-8853-7A121710E26F}"/>
                </a:ext>
              </a:extLst>
            </p:cNvPr>
            <p:cNvSpPr/>
            <p:nvPr/>
          </p:nvSpPr>
          <p:spPr>
            <a:xfrm rot="10800000" flipV="1">
              <a:off x="3478008" y="2300893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箭头: 下 66">
              <a:extLst>
                <a:ext uri="{FF2B5EF4-FFF2-40B4-BE49-F238E27FC236}">
                  <a16:creationId xmlns:a16="http://schemas.microsoft.com/office/drawing/2014/main" id="{E6F87FF3-93FB-1724-CC1C-8D0468D93E1C}"/>
                </a:ext>
              </a:extLst>
            </p:cNvPr>
            <p:cNvSpPr/>
            <p:nvPr/>
          </p:nvSpPr>
          <p:spPr>
            <a:xfrm rot="10800000" flipV="1">
              <a:off x="5026683" y="2300679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箭头: 下 67">
              <a:extLst>
                <a:ext uri="{FF2B5EF4-FFF2-40B4-BE49-F238E27FC236}">
                  <a16:creationId xmlns:a16="http://schemas.microsoft.com/office/drawing/2014/main" id="{FA9AE1DB-E285-AFC4-6211-3139ADB1A03E}"/>
                </a:ext>
              </a:extLst>
            </p:cNvPr>
            <p:cNvSpPr/>
            <p:nvPr/>
          </p:nvSpPr>
          <p:spPr>
            <a:xfrm flipV="1">
              <a:off x="5220676" y="1967407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箭头: 下 68">
              <a:extLst>
                <a:ext uri="{FF2B5EF4-FFF2-40B4-BE49-F238E27FC236}">
                  <a16:creationId xmlns:a16="http://schemas.microsoft.com/office/drawing/2014/main" id="{45200FA4-1E6A-7918-5E45-39E3D48B100A}"/>
                </a:ext>
              </a:extLst>
            </p:cNvPr>
            <p:cNvSpPr/>
            <p:nvPr/>
          </p:nvSpPr>
          <p:spPr>
            <a:xfrm flipV="1">
              <a:off x="4652543" y="1629168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箭头: 下 69">
              <a:extLst>
                <a:ext uri="{FF2B5EF4-FFF2-40B4-BE49-F238E27FC236}">
                  <a16:creationId xmlns:a16="http://schemas.microsoft.com/office/drawing/2014/main" id="{273A7537-B4B5-82F8-B934-534B91C17559}"/>
                </a:ext>
              </a:extLst>
            </p:cNvPr>
            <p:cNvSpPr/>
            <p:nvPr/>
          </p:nvSpPr>
          <p:spPr>
            <a:xfrm flipV="1">
              <a:off x="3872363" y="1628021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箭头: 下 70">
              <a:extLst>
                <a:ext uri="{FF2B5EF4-FFF2-40B4-BE49-F238E27FC236}">
                  <a16:creationId xmlns:a16="http://schemas.microsoft.com/office/drawing/2014/main" id="{2A87F1F5-8216-B4DF-8665-C1F00788C908}"/>
                </a:ext>
              </a:extLst>
            </p:cNvPr>
            <p:cNvSpPr/>
            <p:nvPr/>
          </p:nvSpPr>
          <p:spPr>
            <a:xfrm flipV="1">
              <a:off x="3286620" y="1967621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箭头: 下 71">
              <a:extLst>
                <a:ext uri="{FF2B5EF4-FFF2-40B4-BE49-F238E27FC236}">
                  <a16:creationId xmlns:a16="http://schemas.microsoft.com/office/drawing/2014/main" id="{2EDD8EB5-8F84-08AE-C104-A9FFF92D0221}"/>
                </a:ext>
              </a:extLst>
            </p:cNvPr>
            <p:cNvSpPr/>
            <p:nvPr/>
          </p:nvSpPr>
          <p:spPr>
            <a:xfrm rot="10800000" flipV="1">
              <a:off x="2906205" y="1975884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箭头: 下 72">
              <a:extLst>
                <a:ext uri="{FF2B5EF4-FFF2-40B4-BE49-F238E27FC236}">
                  <a16:creationId xmlns:a16="http://schemas.microsoft.com/office/drawing/2014/main" id="{CBD5AEAE-1633-7E78-D006-ACB45E2DB663}"/>
                </a:ext>
              </a:extLst>
            </p:cNvPr>
            <p:cNvSpPr/>
            <p:nvPr/>
          </p:nvSpPr>
          <p:spPr>
            <a:xfrm rot="10800000" flipV="1">
              <a:off x="3481528" y="1631603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箭头: 下 73">
              <a:extLst>
                <a:ext uri="{FF2B5EF4-FFF2-40B4-BE49-F238E27FC236}">
                  <a16:creationId xmlns:a16="http://schemas.microsoft.com/office/drawing/2014/main" id="{2C9B837F-81AE-3621-5985-BC99DC07221C}"/>
                </a:ext>
              </a:extLst>
            </p:cNvPr>
            <p:cNvSpPr/>
            <p:nvPr/>
          </p:nvSpPr>
          <p:spPr>
            <a:xfrm rot="10800000" flipV="1">
              <a:off x="5030203" y="1631389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箭头: 下 74">
              <a:extLst>
                <a:ext uri="{FF2B5EF4-FFF2-40B4-BE49-F238E27FC236}">
                  <a16:creationId xmlns:a16="http://schemas.microsoft.com/office/drawing/2014/main" id="{C4E50669-B8F4-9918-1378-BC9143FED198}"/>
                </a:ext>
              </a:extLst>
            </p:cNvPr>
            <p:cNvSpPr/>
            <p:nvPr/>
          </p:nvSpPr>
          <p:spPr>
            <a:xfrm flipV="1">
              <a:off x="5224196" y="1298117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6" name="箭头: 下 75">
              <a:extLst>
                <a:ext uri="{FF2B5EF4-FFF2-40B4-BE49-F238E27FC236}">
                  <a16:creationId xmlns:a16="http://schemas.microsoft.com/office/drawing/2014/main" id="{B7032D3E-6F5C-7251-7A44-039E88F8EB4E}"/>
                </a:ext>
              </a:extLst>
            </p:cNvPr>
            <p:cNvSpPr/>
            <p:nvPr/>
          </p:nvSpPr>
          <p:spPr>
            <a:xfrm flipV="1">
              <a:off x="4632506" y="955159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箭头: 下 76">
              <a:extLst>
                <a:ext uri="{FF2B5EF4-FFF2-40B4-BE49-F238E27FC236}">
                  <a16:creationId xmlns:a16="http://schemas.microsoft.com/office/drawing/2014/main" id="{04E3F29D-1A9E-F016-3D30-35E8A6BC0639}"/>
                </a:ext>
              </a:extLst>
            </p:cNvPr>
            <p:cNvSpPr/>
            <p:nvPr/>
          </p:nvSpPr>
          <p:spPr>
            <a:xfrm flipV="1">
              <a:off x="3864012" y="956520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8" name="箭头: 下 77">
              <a:extLst>
                <a:ext uri="{FF2B5EF4-FFF2-40B4-BE49-F238E27FC236}">
                  <a16:creationId xmlns:a16="http://schemas.microsoft.com/office/drawing/2014/main" id="{35BD0A8C-D94B-3C5F-9C60-4F1EAB660C1A}"/>
                </a:ext>
              </a:extLst>
            </p:cNvPr>
            <p:cNvSpPr/>
            <p:nvPr/>
          </p:nvSpPr>
          <p:spPr>
            <a:xfrm flipV="1">
              <a:off x="3290141" y="1298331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箭头: 下 78">
              <a:extLst>
                <a:ext uri="{FF2B5EF4-FFF2-40B4-BE49-F238E27FC236}">
                  <a16:creationId xmlns:a16="http://schemas.microsoft.com/office/drawing/2014/main" id="{4671D474-7323-CA3C-D236-45AFBEB2080F}"/>
                </a:ext>
              </a:extLst>
            </p:cNvPr>
            <p:cNvSpPr/>
            <p:nvPr/>
          </p:nvSpPr>
          <p:spPr>
            <a:xfrm rot="10800000" flipV="1">
              <a:off x="3092334" y="969387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箭头: 下 79">
              <a:extLst>
                <a:ext uri="{FF2B5EF4-FFF2-40B4-BE49-F238E27FC236}">
                  <a16:creationId xmlns:a16="http://schemas.microsoft.com/office/drawing/2014/main" id="{B41CC47E-1D5B-63A5-EEA1-3217EEE9964A}"/>
                </a:ext>
              </a:extLst>
            </p:cNvPr>
            <p:cNvSpPr/>
            <p:nvPr/>
          </p:nvSpPr>
          <p:spPr>
            <a:xfrm rot="10800000" flipV="1">
              <a:off x="4054820" y="647496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箭头: 下 80">
              <a:extLst>
                <a:ext uri="{FF2B5EF4-FFF2-40B4-BE49-F238E27FC236}">
                  <a16:creationId xmlns:a16="http://schemas.microsoft.com/office/drawing/2014/main" id="{535E9EAA-CAAE-7AD1-E67C-89724EC763E1}"/>
                </a:ext>
              </a:extLst>
            </p:cNvPr>
            <p:cNvSpPr/>
            <p:nvPr/>
          </p:nvSpPr>
          <p:spPr>
            <a:xfrm rot="10800000" flipV="1">
              <a:off x="3477714" y="969387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2" name="箭头: 下 81">
              <a:extLst>
                <a:ext uri="{FF2B5EF4-FFF2-40B4-BE49-F238E27FC236}">
                  <a16:creationId xmlns:a16="http://schemas.microsoft.com/office/drawing/2014/main" id="{69B67130-3F8C-78DA-18E7-BA95A22426E1}"/>
                </a:ext>
              </a:extLst>
            </p:cNvPr>
            <p:cNvSpPr/>
            <p:nvPr/>
          </p:nvSpPr>
          <p:spPr>
            <a:xfrm rot="10800000" flipV="1">
              <a:off x="4440201" y="647496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箭头: 下 82">
              <a:extLst>
                <a:ext uri="{FF2B5EF4-FFF2-40B4-BE49-F238E27FC236}">
                  <a16:creationId xmlns:a16="http://schemas.microsoft.com/office/drawing/2014/main" id="{4496BF24-0A3B-C776-CF52-44EE65CF6A6F}"/>
                </a:ext>
              </a:extLst>
            </p:cNvPr>
            <p:cNvSpPr/>
            <p:nvPr/>
          </p:nvSpPr>
          <p:spPr>
            <a:xfrm rot="10800000" flipV="1">
              <a:off x="5026389" y="969173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4" name="箭头: 下 83">
              <a:extLst>
                <a:ext uri="{FF2B5EF4-FFF2-40B4-BE49-F238E27FC236}">
                  <a16:creationId xmlns:a16="http://schemas.microsoft.com/office/drawing/2014/main" id="{ADFF9CD4-7EEF-D2B6-6C03-D93E57C59AF4}"/>
                </a:ext>
              </a:extLst>
            </p:cNvPr>
            <p:cNvSpPr/>
            <p:nvPr/>
          </p:nvSpPr>
          <p:spPr>
            <a:xfrm flipV="1">
              <a:off x="5220382" y="635901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箭头: 下 84">
              <a:extLst>
                <a:ext uri="{FF2B5EF4-FFF2-40B4-BE49-F238E27FC236}">
                  <a16:creationId xmlns:a16="http://schemas.microsoft.com/office/drawing/2014/main" id="{D77963B9-8B75-4D59-6920-283C2F977429}"/>
                </a:ext>
              </a:extLst>
            </p:cNvPr>
            <p:cNvSpPr/>
            <p:nvPr/>
          </p:nvSpPr>
          <p:spPr>
            <a:xfrm flipV="1">
              <a:off x="3671707" y="636115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箭头: 下 85">
              <a:extLst>
                <a:ext uri="{FF2B5EF4-FFF2-40B4-BE49-F238E27FC236}">
                  <a16:creationId xmlns:a16="http://schemas.microsoft.com/office/drawing/2014/main" id="{E6623406-45A3-19C6-8BE2-DF306EF827D2}"/>
                </a:ext>
              </a:extLst>
            </p:cNvPr>
            <p:cNvSpPr/>
            <p:nvPr/>
          </p:nvSpPr>
          <p:spPr>
            <a:xfrm flipV="1">
              <a:off x="3286327" y="636115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7" name="箭头: 下 86">
              <a:extLst>
                <a:ext uri="{FF2B5EF4-FFF2-40B4-BE49-F238E27FC236}">
                  <a16:creationId xmlns:a16="http://schemas.microsoft.com/office/drawing/2014/main" id="{D741DBFD-0D2E-288D-3550-EB4F2D718EAE}"/>
                </a:ext>
              </a:extLst>
            </p:cNvPr>
            <p:cNvSpPr/>
            <p:nvPr/>
          </p:nvSpPr>
          <p:spPr>
            <a:xfrm flipV="1">
              <a:off x="4267163" y="1629168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8" name="箭头: 下 87">
              <a:extLst>
                <a:ext uri="{FF2B5EF4-FFF2-40B4-BE49-F238E27FC236}">
                  <a16:creationId xmlns:a16="http://schemas.microsoft.com/office/drawing/2014/main" id="{45D76903-348C-D348-3876-269349F926C1}"/>
                </a:ext>
              </a:extLst>
            </p:cNvPr>
            <p:cNvSpPr/>
            <p:nvPr/>
          </p:nvSpPr>
          <p:spPr>
            <a:xfrm flipV="1">
              <a:off x="4249392" y="956520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箭头: 下 88">
              <a:extLst>
                <a:ext uri="{FF2B5EF4-FFF2-40B4-BE49-F238E27FC236}">
                  <a16:creationId xmlns:a16="http://schemas.microsoft.com/office/drawing/2014/main" id="{DF7DD772-43B6-308E-D21C-23F36847AEA3}"/>
                </a:ext>
              </a:extLst>
            </p:cNvPr>
            <p:cNvSpPr/>
            <p:nvPr/>
          </p:nvSpPr>
          <p:spPr>
            <a:xfrm rot="10800000" flipV="1">
              <a:off x="4835001" y="648642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37D53B80-E61F-9211-584D-B851A724005A}"/>
                </a:ext>
              </a:extLst>
            </p:cNvPr>
            <p:cNvCxnSpPr>
              <a:cxnSpLocks/>
            </p:cNvCxnSpPr>
            <p:nvPr/>
          </p:nvCxnSpPr>
          <p:spPr>
            <a:xfrm>
              <a:off x="1365598" y="419353"/>
              <a:ext cx="408432" cy="642865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334D772E-5ACB-84A2-37FD-E96B231848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7762" y="1705880"/>
              <a:ext cx="385540" cy="702239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C7BBE134-FAB8-C0F0-B53E-AED0BAB14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79" y="1040239"/>
              <a:ext cx="214085" cy="368656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6C15F4F5-864B-66D0-F898-511CB3B3C792}"/>
                </a:ext>
              </a:extLst>
            </p:cNvPr>
            <p:cNvCxnSpPr>
              <a:cxnSpLocks/>
            </p:cNvCxnSpPr>
            <p:nvPr/>
          </p:nvCxnSpPr>
          <p:spPr>
            <a:xfrm>
              <a:off x="1568657" y="1387811"/>
              <a:ext cx="192807" cy="345989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5819E388-1DAC-FFC1-5B5D-A84E4E367777}"/>
                </a:ext>
              </a:extLst>
            </p:cNvPr>
            <p:cNvCxnSpPr>
              <a:cxnSpLocks/>
            </p:cNvCxnSpPr>
            <p:nvPr/>
          </p:nvCxnSpPr>
          <p:spPr>
            <a:xfrm>
              <a:off x="2584915" y="448409"/>
              <a:ext cx="818442" cy="1288214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280FE7F4-3381-E9EE-F7A7-3EEFB8A48E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8800" y="1719405"/>
              <a:ext cx="428517" cy="688714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6" name="箭头: 下 95">
              <a:extLst>
                <a:ext uri="{FF2B5EF4-FFF2-40B4-BE49-F238E27FC236}">
                  <a16:creationId xmlns:a16="http://schemas.microsoft.com/office/drawing/2014/main" id="{81448F97-9D27-F7F0-7A9D-91A5092921CF}"/>
                </a:ext>
              </a:extLst>
            </p:cNvPr>
            <p:cNvSpPr/>
            <p:nvPr/>
          </p:nvSpPr>
          <p:spPr>
            <a:xfrm flipV="1">
              <a:off x="2709292" y="2291303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7" name="箭头: 下 96">
              <a:extLst>
                <a:ext uri="{FF2B5EF4-FFF2-40B4-BE49-F238E27FC236}">
                  <a16:creationId xmlns:a16="http://schemas.microsoft.com/office/drawing/2014/main" id="{682631B1-B7AC-D0E8-8CEE-4FF5A6B9D726}"/>
                </a:ext>
              </a:extLst>
            </p:cNvPr>
            <p:cNvSpPr/>
            <p:nvPr/>
          </p:nvSpPr>
          <p:spPr>
            <a:xfrm flipV="1">
              <a:off x="1940797" y="2292664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8" name="箭头: 下 97">
              <a:extLst>
                <a:ext uri="{FF2B5EF4-FFF2-40B4-BE49-F238E27FC236}">
                  <a16:creationId xmlns:a16="http://schemas.microsoft.com/office/drawing/2014/main" id="{B4B3C812-4B7F-C8DA-B078-EBFB1C812F2C}"/>
                </a:ext>
              </a:extLst>
            </p:cNvPr>
            <p:cNvSpPr/>
            <p:nvPr/>
          </p:nvSpPr>
          <p:spPr>
            <a:xfrm flipV="1">
              <a:off x="2323911" y="2291303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9" name="箭头: 下 98">
              <a:extLst>
                <a:ext uri="{FF2B5EF4-FFF2-40B4-BE49-F238E27FC236}">
                  <a16:creationId xmlns:a16="http://schemas.microsoft.com/office/drawing/2014/main" id="{1BD24EBF-743B-9B1E-7207-BE0754F98113}"/>
                </a:ext>
              </a:extLst>
            </p:cNvPr>
            <p:cNvSpPr/>
            <p:nvPr/>
          </p:nvSpPr>
          <p:spPr>
            <a:xfrm flipV="1">
              <a:off x="1555417" y="2292664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0" name="箭头: 下 99">
              <a:extLst>
                <a:ext uri="{FF2B5EF4-FFF2-40B4-BE49-F238E27FC236}">
                  <a16:creationId xmlns:a16="http://schemas.microsoft.com/office/drawing/2014/main" id="{10318E3F-944C-090D-C1EE-D93D04812122}"/>
                </a:ext>
              </a:extLst>
            </p:cNvPr>
            <p:cNvSpPr/>
            <p:nvPr/>
          </p:nvSpPr>
          <p:spPr>
            <a:xfrm rot="10800000" flipV="1">
              <a:off x="2509229" y="1310968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箭头: 下 100">
              <a:extLst>
                <a:ext uri="{FF2B5EF4-FFF2-40B4-BE49-F238E27FC236}">
                  <a16:creationId xmlns:a16="http://schemas.microsoft.com/office/drawing/2014/main" id="{0D37B3FE-9701-3AB0-1F94-4D3DD06D5C5A}"/>
                </a:ext>
              </a:extLst>
            </p:cNvPr>
            <p:cNvSpPr/>
            <p:nvPr/>
          </p:nvSpPr>
          <p:spPr>
            <a:xfrm rot="10800000" flipV="1">
              <a:off x="2114428" y="1309822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2" name="箭头: 下 101">
              <a:extLst>
                <a:ext uri="{FF2B5EF4-FFF2-40B4-BE49-F238E27FC236}">
                  <a16:creationId xmlns:a16="http://schemas.microsoft.com/office/drawing/2014/main" id="{A48935A5-FCE5-FD85-695B-C874F3182B66}"/>
                </a:ext>
              </a:extLst>
            </p:cNvPr>
            <p:cNvSpPr/>
            <p:nvPr/>
          </p:nvSpPr>
          <p:spPr>
            <a:xfrm rot="10800000" flipV="1">
              <a:off x="2894609" y="1310968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3" name="箭头: 下 102">
              <a:extLst>
                <a:ext uri="{FF2B5EF4-FFF2-40B4-BE49-F238E27FC236}">
                  <a16:creationId xmlns:a16="http://schemas.microsoft.com/office/drawing/2014/main" id="{BAF88CA6-5376-4FE6-1B4D-AC9C3FF95C49}"/>
                </a:ext>
              </a:extLst>
            </p:cNvPr>
            <p:cNvSpPr/>
            <p:nvPr/>
          </p:nvSpPr>
          <p:spPr>
            <a:xfrm rot="10800000" flipV="1">
              <a:off x="1729048" y="1309822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9ABBFD85-5B01-6CC3-C9C1-D298C4D74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3063" y="468793"/>
              <a:ext cx="536230" cy="938418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DD81D373-2DA3-E891-4843-46AD37E374AC}"/>
                </a:ext>
              </a:extLst>
            </p:cNvPr>
            <p:cNvCxnSpPr>
              <a:cxnSpLocks/>
            </p:cNvCxnSpPr>
            <p:nvPr/>
          </p:nvCxnSpPr>
          <p:spPr>
            <a:xfrm>
              <a:off x="3552728" y="1374692"/>
              <a:ext cx="207031" cy="373327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525E4BCA-2686-B306-0B78-2B847F5DF3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5426" y="1719405"/>
              <a:ext cx="217575" cy="349161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EF65EFFF-3F7F-EE40-070D-8A9E96169489}"/>
                </a:ext>
              </a:extLst>
            </p:cNvPr>
            <p:cNvCxnSpPr>
              <a:cxnSpLocks/>
            </p:cNvCxnSpPr>
            <p:nvPr/>
          </p:nvCxnSpPr>
          <p:spPr>
            <a:xfrm>
              <a:off x="3541388" y="2038201"/>
              <a:ext cx="207532" cy="365167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3F9E7CBD-D745-0E66-7788-B0FF693831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7257" y="445413"/>
              <a:ext cx="371866" cy="630200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9156F9DA-C5EB-961E-7E14-67D9B0BA3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5119" y="1388144"/>
              <a:ext cx="224702" cy="358430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A562DA7D-E313-B43B-7311-1575679869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2543" y="2042316"/>
              <a:ext cx="224702" cy="358430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ABD00692-5DA5-A7F5-604D-A099EFD0BA06}"/>
                </a:ext>
              </a:extLst>
            </p:cNvPr>
            <p:cNvCxnSpPr>
              <a:cxnSpLocks/>
            </p:cNvCxnSpPr>
            <p:nvPr/>
          </p:nvCxnSpPr>
          <p:spPr>
            <a:xfrm>
              <a:off x="4905745" y="1038019"/>
              <a:ext cx="207031" cy="373327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068F2DB8-A0CA-843C-D46A-96DABDA51820}"/>
                </a:ext>
              </a:extLst>
            </p:cNvPr>
            <p:cNvCxnSpPr>
              <a:cxnSpLocks/>
            </p:cNvCxnSpPr>
            <p:nvPr/>
          </p:nvCxnSpPr>
          <p:spPr>
            <a:xfrm>
              <a:off x="4889833" y="1710516"/>
              <a:ext cx="207031" cy="373327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3" name="箭头: 下 112">
              <a:extLst>
                <a:ext uri="{FF2B5EF4-FFF2-40B4-BE49-F238E27FC236}">
                  <a16:creationId xmlns:a16="http://schemas.microsoft.com/office/drawing/2014/main" id="{C9D6A834-ED15-AFAB-073A-B8B2EA73413F}"/>
                </a:ext>
              </a:extLst>
            </p:cNvPr>
            <p:cNvSpPr/>
            <p:nvPr/>
          </p:nvSpPr>
          <p:spPr>
            <a:xfrm rot="10800000" flipV="1">
              <a:off x="4444898" y="1301553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4" name="箭头: 下 113">
              <a:extLst>
                <a:ext uri="{FF2B5EF4-FFF2-40B4-BE49-F238E27FC236}">
                  <a16:creationId xmlns:a16="http://schemas.microsoft.com/office/drawing/2014/main" id="{B8BD4529-8CA4-2EE1-0E57-1DDDB064E9E5}"/>
                </a:ext>
              </a:extLst>
            </p:cNvPr>
            <p:cNvSpPr/>
            <p:nvPr/>
          </p:nvSpPr>
          <p:spPr>
            <a:xfrm rot="10800000" flipV="1">
              <a:off x="4050097" y="1300407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5" name="箭头: 下 114">
              <a:extLst>
                <a:ext uri="{FF2B5EF4-FFF2-40B4-BE49-F238E27FC236}">
                  <a16:creationId xmlns:a16="http://schemas.microsoft.com/office/drawing/2014/main" id="{9B5EF03D-7E5A-0BDD-27F4-2480BE66DE3F}"/>
                </a:ext>
              </a:extLst>
            </p:cNvPr>
            <p:cNvSpPr/>
            <p:nvPr/>
          </p:nvSpPr>
          <p:spPr>
            <a:xfrm rot="10800000" flipV="1">
              <a:off x="4830278" y="1301553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6" name="箭头: 下 115">
              <a:extLst>
                <a:ext uri="{FF2B5EF4-FFF2-40B4-BE49-F238E27FC236}">
                  <a16:creationId xmlns:a16="http://schemas.microsoft.com/office/drawing/2014/main" id="{BFC6EC8B-34D3-21E1-181F-AEC691CEEC56}"/>
                </a:ext>
              </a:extLst>
            </p:cNvPr>
            <p:cNvSpPr/>
            <p:nvPr/>
          </p:nvSpPr>
          <p:spPr>
            <a:xfrm rot="10800000" flipV="1">
              <a:off x="3664717" y="1300407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7" name="箭头: 下 116">
              <a:extLst>
                <a:ext uri="{FF2B5EF4-FFF2-40B4-BE49-F238E27FC236}">
                  <a16:creationId xmlns:a16="http://schemas.microsoft.com/office/drawing/2014/main" id="{5F7F208A-9E3B-1EFC-9988-124458C3D67C}"/>
                </a:ext>
              </a:extLst>
            </p:cNvPr>
            <p:cNvSpPr/>
            <p:nvPr/>
          </p:nvSpPr>
          <p:spPr>
            <a:xfrm rot="10800000" flipV="1">
              <a:off x="4449426" y="1971010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8" name="箭头: 下 117">
              <a:extLst>
                <a:ext uri="{FF2B5EF4-FFF2-40B4-BE49-F238E27FC236}">
                  <a16:creationId xmlns:a16="http://schemas.microsoft.com/office/drawing/2014/main" id="{F23CE2B5-7B04-DBC1-A8B3-57C20B35A6E3}"/>
                </a:ext>
              </a:extLst>
            </p:cNvPr>
            <p:cNvSpPr/>
            <p:nvPr/>
          </p:nvSpPr>
          <p:spPr>
            <a:xfrm rot="10800000" flipV="1">
              <a:off x="4054625" y="1969864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9" name="箭头: 下 118">
              <a:extLst>
                <a:ext uri="{FF2B5EF4-FFF2-40B4-BE49-F238E27FC236}">
                  <a16:creationId xmlns:a16="http://schemas.microsoft.com/office/drawing/2014/main" id="{0F7ECE61-5588-7361-F73D-551D242DBEC4}"/>
                </a:ext>
              </a:extLst>
            </p:cNvPr>
            <p:cNvSpPr/>
            <p:nvPr/>
          </p:nvSpPr>
          <p:spPr>
            <a:xfrm rot="10800000" flipV="1">
              <a:off x="4834806" y="1971010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0" name="箭头: 下 119">
              <a:extLst>
                <a:ext uri="{FF2B5EF4-FFF2-40B4-BE49-F238E27FC236}">
                  <a16:creationId xmlns:a16="http://schemas.microsoft.com/office/drawing/2014/main" id="{04D680B4-9572-747D-5CC8-A2C223B6FB11}"/>
                </a:ext>
              </a:extLst>
            </p:cNvPr>
            <p:cNvSpPr/>
            <p:nvPr/>
          </p:nvSpPr>
          <p:spPr>
            <a:xfrm rot="10800000" flipV="1">
              <a:off x="3669245" y="1969864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1" name="箭头: 下 120">
              <a:extLst>
                <a:ext uri="{FF2B5EF4-FFF2-40B4-BE49-F238E27FC236}">
                  <a16:creationId xmlns:a16="http://schemas.microsoft.com/office/drawing/2014/main" id="{52DF80AB-5B44-855D-F7FA-3D599AB8DDE9}"/>
                </a:ext>
              </a:extLst>
            </p:cNvPr>
            <p:cNvSpPr/>
            <p:nvPr/>
          </p:nvSpPr>
          <p:spPr>
            <a:xfrm flipV="1">
              <a:off x="4257416" y="2289511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2" name="箭头: 下 121">
              <a:extLst>
                <a:ext uri="{FF2B5EF4-FFF2-40B4-BE49-F238E27FC236}">
                  <a16:creationId xmlns:a16="http://schemas.microsoft.com/office/drawing/2014/main" id="{7570661D-0CD5-59B0-9DA7-4B1C77F95993}"/>
                </a:ext>
              </a:extLst>
            </p:cNvPr>
            <p:cNvSpPr/>
            <p:nvPr/>
          </p:nvSpPr>
          <p:spPr>
            <a:xfrm flipV="1">
              <a:off x="3872036" y="2289511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3" name="箭头: 下 122">
              <a:extLst>
                <a:ext uri="{FF2B5EF4-FFF2-40B4-BE49-F238E27FC236}">
                  <a16:creationId xmlns:a16="http://schemas.microsoft.com/office/drawing/2014/main" id="{65170A52-B145-A844-0E60-7D4E33E62565}"/>
                </a:ext>
              </a:extLst>
            </p:cNvPr>
            <p:cNvSpPr/>
            <p:nvPr/>
          </p:nvSpPr>
          <p:spPr>
            <a:xfrm flipV="1">
              <a:off x="4640530" y="2288150"/>
              <a:ext cx="115627" cy="192712"/>
            </a:xfrm>
            <a:prstGeom prst="downArrow">
              <a:avLst>
                <a:gd name="adj1" fmla="val 30130"/>
                <a:gd name="adj2" fmla="val 7197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4" name="乘号 123">
              <a:extLst>
                <a:ext uri="{FF2B5EF4-FFF2-40B4-BE49-F238E27FC236}">
                  <a16:creationId xmlns:a16="http://schemas.microsoft.com/office/drawing/2014/main" id="{9F658AE1-B8FF-A76C-FD48-97B98D7B7E5A}"/>
                </a:ext>
              </a:extLst>
            </p:cNvPr>
            <p:cNvSpPr/>
            <p:nvPr/>
          </p:nvSpPr>
          <p:spPr>
            <a:xfrm>
              <a:off x="3414464" y="1594539"/>
              <a:ext cx="249045" cy="256108"/>
            </a:xfrm>
            <a:prstGeom prst="mathMultiply">
              <a:avLst>
                <a:gd name="adj1" fmla="val 8221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4" name="椭圆 143">
            <a:extLst>
              <a:ext uri="{FF2B5EF4-FFF2-40B4-BE49-F238E27FC236}">
                <a16:creationId xmlns:a16="http://schemas.microsoft.com/office/drawing/2014/main" id="{CE72CFC3-F181-F003-2DD5-57BC447A53AC}"/>
              </a:ext>
            </a:extLst>
          </p:cNvPr>
          <p:cNvSpPr/>
          <p:nvPr/>
        </p:nvSpPr>
        <p:spPr>
          <a:xfrm>
            <a:off x="2534796" y="5994359"/>
            <a:ext cx="301885" cy="3018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22300">
              <a:srgbClr val="FF00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>
            <a:bevelT w="1524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134EA380-12E8-9E45-C6F8-0C70C5002C62}"/>
              </a:ext>
            </a:extLst>
          </p:cNvPr>
          <p:cNvSpPr/>
          <p:nvPr/>
        </p:nvSpPr>
        <p:spPr>
          <a:xfrm>
            <a:off x="5519017" y="5968023"/>
            <a:ext cx="301885" cy="3018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22300">
              <a:srgbClr val="FF00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>
            <a:bevelT w="1524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794CFC3A-A425-A452-998C-357E3A54ECA4}"/>
              </a:ext>
            </a:extLst>
          </p:cNvPr>
          <p:cNvSpPr/>
          <p:nvPr/>
        </p:nvSpPr>
        <p:spPr>
          <a:xfrm>
            <a:off x="6889454" y="5968023"/>
            <a:ext cx="301885" cy="3018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22300">
              <a:srgbClr val="FF00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>
            <a:bevelT w="1524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E5DAB821-BA68-7E9F-C8CF-D8E059D392A5}"/>
              </a:ext>
            </a:extLst>
          </p:cNvPr>
          <p:cNvSpPr/>
          <p:nvPr/>
        </p:nvSpPr>
        <p:spPr>
          <a:xfrm>
            <a:off x="9210419" y="5980919"/>
            <a:ext cx="301885" cy="3018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22300">
              <a:srgbClr val="FF00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>
            <a:bevelT w="1524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D237F82-3306-FCBB-8A71-BF8CEE33A1C9}"/>
              </a:ext>
            </a:extLst>
          </p:cNvPr>
          <p:cNvSpPr/>
          <p:nvPr/>
        </p:nvSpPr>
        <p:spPr>
          <a:xfrm>
            <a:off x="7182676" y="6375353"/>
            <a:ext cx="4690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ZXF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NPJ Quantum Material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:60 (2022)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3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of String Density 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1CD5B5-1856-6D8A-C615-228CD52BF7B0}"/>
              </a:ext>
            </a:extLst>
          </p:cNvPr>
          <p:cNvSpPr txBox="1"/>
          <p:nvPr/>
        </p:nvSpPr>
        <p:spPr>
          <a:xfrm>
            <a:off x="7003191" y="6032285"/>
            <a:ext cx="50660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ZXF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</a:t>
            </a:r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117</a:t>
            </a: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193201 (2016)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6" name="图片 5" descr="sm_L12_rhod">
            <a:extLst>
              <a:ext uri="{FF2B5EF4-FFF2-40B4-BE49-F238E27FC236}">
                <a16:creationId xmlns:a16="http://schemas.microsoft.com/office/drawing/2014/main" id="{15EC3C70-7EBD-2CDD-50F2-A6417B2FB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t="5260" r="7822"/>
          <a:stretch>
            <a:fillRect/>
          </a:stretch>
        </p:blipFill>
        <p:spPr bwMode="auto">
          <a:xfrm>
            <a:off x="20253" y="1447446"/>
            <a:ext cx="5607527" cy="47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图片 52227">
            <a:extLst>
              <a:ext uri="{FF2B5EF4-FFF2-40B4-BE49-F238E27FC236}">
                <a16:creationId xmlns:a16="http://schemas.microsoft.com/office/drawing/2014/main" id="{CB804B30-C4BE-5051-86D2-8F1CF027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17" y="1845396"/>
            <a:ext cx="2087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图片 52228">
            <a:extLst>
              <a:ext uri="{FF2B5EF4-FFF2-40B4-BE49-F238E27FC236}">
                <a16:creationId xmlns:a16="http://schemas.microsoft.com/office/drawing/2014/main" id="{F878B67D-DB79-C95B-E784-F3656737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77" y="1803095"/>
            <a:ext cx="208756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图片 52229">
            <a:extLst>
              <a:ext uri="{FF2B5EF4-FFF2-40B4-BE49-F238E27FC236}">
                <a16:creationId xmlns:a16="http://schemas.microsoft.com/office/drawing/2014/main" id="{07F0A94B-E0AE-A803-20C5-03BFDD684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40" y="1803095"/>
            <a:ext cx="2087562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图片 52230">
            <a:extLst>
              <a:ext uri="{FF2B5EF4-FFF2-40B4-BE49-F238E27FC236}">
                <a16:creationId xmlns:a16="http://schemas.microsoft.com/office/drawing/2014/main" id="{6774245A-F76C-6CAE-92AD-5408C516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58" y="4087980"/>
            <a:ext cx="208756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图片 52231">
            <a:extLst>
              <a:ext uri="{FF2B5EF4-FFF2-40B4-BE49-F238E27FC236}">
                <a16:creationId xmlns:a16="http://schemas.microsoft.com/office/drawing/2014/main" id="{75353F02-C21A-0E00-A8A2-6EE125FF1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693" y="4111438"/>
            <a:ext cx="20891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图片 52232">
            <a:extLst>
              <a:ext uri="{FF2B5EF4-FFF2-40B4-BE49-F238E27FC236}">
                <a16:creationId xmlns:a16="http://schemas.microsoft.com/office/drawing/2014/main" id="{8971B244-C3C3-A78F-9D70-673D9A31F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829" y="4079047"/>
            <a:ext cx="20875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文本框 52234">
            <a:extLst>
              <a:ext uri="{FF2B5EF4-FFF2-40B4-BE49-F238E27FC236}">
                <a16:creationId xmlns:a16="http://schemas.microsoft.com/office/drawing/2014/main" id="{8B6B73ED-1312-502F-F881-95CF3477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917" y="1770784"/>
            <a:ext cx="30638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b="1"/>
              <a:t>0</a:t>
            </a:r>
          </a:p>
        </p:txBody>
      </p:sp>
      <p:sp>
        <p:nvSpPr>
          <p:cNvPr id="173" name="文本框 52242">
            <a:extLst>
              <a:ext uri="{FF2B5EF4-FFF2-40B4-BE49-F238E27FC236}">
                <a16:creationId xmlns:a16="http://schemas.microsoft.com/office/drawing/2014/main" id="{0142841B-6EC4-B57B-BADC-6A3FE17C6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427" y="1720545"/>
            <a:ext cx="30638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b="1"/>
              <a:t>2</a:t>
            </a:r>
          </a:p>
        </p:txBody>
      </p:sp>
      <p:sp>
        <p:nvSpPr>
          <p:cNvPr id="174" name="文本框 52243">
            <a:extLst>
              <a:ext uri="{FF2B5EF4-FFF2-40B4-BE49-F238E27FC236}">
                <a16:creationId xmlns:a16="http://schemas.microsoft.com/office/drawing/2014/main" id="{CA42B387-67D2-5B24-BE37-00C279D9F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0152" y="1747532"/>
            <a:ext cx="30638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b="1"/>
              <a:t>4</a:t>
            </a:r>
          </a:p>
        </p:txBody>
      </p:sp>
      <p:sp>
        <p:nvSpPr>
          <p:cNvPr id="175" name="文本框 52244">
            <a:extLst>
              <a:ext uri="{FF2B5EF4-FFF2-40B4-BE49-F238E27FC236}">
                <a16:creationId xmlns:a16="http://schemas.microsoft.com/office/drawing/2014/main" id="{11473C1E-AAD7-003D-8C44-8C2EC6E83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77" y="4079047"/>
            <a:ext cx="304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b="1"/>
              <a:t>6</a:t>
            </a:r>
          </a:p>
        </p:txBody>
      </p:sp>
      <p:sp>
        <p:nvSpPr>
          <p:cNvPr id="176" name="六边形 52246">
            <a:extLst>
              <a:ext uri="{FF2B5EF4-FFF2-40B4-BE49-F238E27FC236}">
                <a16:creationId xmlns:a16="http://schemas.microsoft.com/office/drawing/2014/main" id="{203183BB-0E8B-7132-B055-FE1098E6B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8068" y="4540063"/>
            <a:ext cx="1008063" cy="746125"/>
          </a:xfrm>
          <a:prstGeom prst="hexagon">
            <a:avLst>
              <a:gd name="adj" fmla="val 33777"/>
              <a:gd name="vf" fmla="val 115470"/>
            </a:avLst>
          </a:prstGeom>
          <a:solidFill>
            <a:srgbClr val="000000">
              <a:alpha val="14902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7" name="六边形 52247">
            <a:extLst>
              <a:ext uri="{FF2B5EF4-FFF2-40B4-BE49-F238E27FC236}">
                <a16:creationId xmlns:a16="http://schemas.microsoft.com/office/drawing/2014/main" id="{B57C6941-C427-4113-6496-8C3DBD5C9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846" y="4502317"/>
            <a:ext cx="1009650" cy="746125"/>
          </a:xfrm>
          <a:prstGeom prst="hexagon">
            <a:avLst>
              <a:gd name="adj" fmla="val 33830"/>
              <a:gd name="vf" fmla="val 115470"/>
            </a:avLst>
          </a:prstGeom>
          <a:solidFill>
            <a:srgbClr val="000000">
              <a:alpha val="14902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8" name="六边形 52248">
            <a:extLst>
              <a:ext uri="{FF2B5EF4-FFF2-40B4-BE49-F238E27FC236}">
                <a16:creationId xmlns:a16="http://schemas.microsoft.com/office/drawing/2014/main" id="{8C6CFABE-5997-0DEE-3A6E-DA2842757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0227" y="2217432"/>
            <a:ext cx="1009650" cy="746125"/>
          </a:xfrm>
          <a:prstGeom prst="hexagon">
            <a:avLst>
              <a:gd name="adj" fmla="val 33830"/>
              <a:gd name="vf" fmla="val 115470"/>
            </a:avLst>
          </a:prstGeom>
          <a:solidFill>
            <a:srgbClr val="000000">
              <a:alpha val="14902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9" name="六边形 52249">
            <a:extLst>
              <a:ext uri="{FF2B5EF4-FFF2-40B4-BE49-F238E27FC236}">
                <a16:creationId xmlns:a16="http://schemas.microsoft.com/office/drawing/2014/main" id="{C6FA2E51-FDC3-C7ED-C823-4E031AA69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40" y="2217432"/>
            <a:ext cx="1008062" cy="746125"/>
          </a:xfrm>
          <a:prstGeom prst="hexagon">
            <a:avLst>
              <a:gd name="adj" fmla="val 33777"/>
              <a:gd name="vf" fmla="val 115470"/>
            </a:avLst>
          </a:prstGeom>
          <a:solidFill>
            <a:srgbClr val="000000">
              <a:alpha val="14902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80" name="六边形 52250">
            <a:extLst>
              <a:ext uri="{FF2B5EF4-FFF2-40B4-BE49-F238E27FC236}">
                <a16:creationId xmlns:a16="http://schemas.microsoft.com/office/drawing/2014/main" id="{B9C4FF0B-314A-E8A1-CFF8-F9BA6C038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780" y="2256559"/>
            <a:ext cx="1009650" cy="746125"/>
          </a:xfrm>
          <a:prstGeom prst="hexagon">
            <a:avLst>
              <a:gd name="adj" fmla="val 33830"/>
              <a:gd name="vf" fmla="val 115470"/>
            </a:avLst>
          </a:prstGeom>
          <a:solidFill>
            <a:srgbClr val="000000">
              <a:alpha val="14902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81" name="六边形 52251">
            <a:extLst>
              <a:ext uri="{FF2B5EF4-FFF2-40B4-BE49-F238E27FC236}">
                <a16:creationId xmlns:a16="http://schemas.microsoft.com/office/drawing/2014/main" id="{1061B729-0F68-B49B-C447-D7C8C0ED1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7567" y="4507672"/>
            <a:ext cx="1009650" cy="746125"/>
          </a:xfrm>
          <a:prstGeom prst="hexagon">
            <a:avLst>
              <a:gd name="adj" fmla="val 33830"/>
              <a:gd name="vf" fmla="val 115470"/>
            </a:avLst>
          </a:prstGeom>
          <a:solidFill>
            <a:srgbClr val="000000">
              <a:alpha val="14902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83" name="文本框 52253">
            <a:extLst>
              <a:ext uri="{FF2B5EF4-FFF2-40B4-BE49-F238E27FC236}">
                <a16:creationId xmlns:a16="http://schemas.microsoft.com/office/drawing/2014/main" id="{FECD4D08-9C0B-5DAD-FB77-E93B9E603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5293" y="4040000"/>
            <a:ext cx="304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b="1"/>
              <a:t>8</a:t>
            </a:r>
          </a:p>
        </p:txBody>
      </p:sp>
      <p:sp>
        <p:nvSpPr>
          <p:cNvPr id="184" name="文本框 52254">
            <a:extLst>
              <a:ext uri="{FF2B5EF4-FFF2-40B4-BE49-F238E27FC236}">
                <a16:creationId xmlns:a16="http://schemas.microsoft.com/office/drawing/2014/main" id="{05C9379B-A2CD-BEAD-D16D-1E5BA5457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2404" y="4034597"/>
            <a:ext cx="782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b="1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61089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range interaction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93879F-EE54-7BAB-FB75-8F5429C79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79" y="2000062"/>
            <a:ext cx="6773595" cy="4641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8406440-F0AF-0A56-D403-95D5B104BC8E}"/>
                  </a:ext>
                </a:extLst>
              </p:cNvPr>
              <p:cNvSpPr txBox="1"/>
              <p:nvPr/>
            </p:nvSpPr>
            <p:spPr>
              <a:xfrm>
                <a:off x="6902274" y="1689100"/>
                <a:ext cx="5110310" cy="10494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3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sz="3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den>
                      </m:f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3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sz="3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den>
                      </m:f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8406440-F0AF-0A56-D403-95D5B104B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274" y="1689100"/>
                <a:ext cx="5110310" cy="10494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CDC4DD47-642D-D0BF-17B7-FE36B8500901}"/>
              </a:ext>
            </a:extLst>
          </p:cNvPr>
          <p:cNvCxnSpPr>
            <a:cxnSpLocks/>
          </p:cNvCxnSpPr>
          <p:nvPr/>
        </p:nvCxnSpPr>
        <p:spPr>
          <a:xfrm flipV="1">
            <a:off x="7340600" y="2921000"/>
            <a:ext cx="0" cy="30979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6F45683-E745-7F2A-1C1B-6091BDD04E00}"/>
              </a:ext>
            </a:extLst>
          </p:cNvPr>
          <p:cNvCxnSpPr>
            <a:cxnSpLocks/>
          </p:cNvCxnSpPr>
          <p:nvPr/>
        </p:nvCxnSpPr>
        <p:spPr>
          <a:xfrm>
            <a:off x="7340600" y="5320429"/>
            <a:ext cx="43815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5722C2-ACEC-6F23-AAF3-308ED712E9A1}"/>
                  </a:ext>
                </a:extLst>
              </p:cNvPr>
              <p:cNvSpPr txBox="1"/>
              <p:nvPr/>
            </p:nvSpPr>
            <p:spPr>
              <a:xfrm>
                <a:off x="11678646" y="5223631"/>
                <a:ext cx="3339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5722C2-ACEC-6F23-AAF3-308ED712E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46" y="5223631"/>
                <a:ext cx="333938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4B920A9-6F77-F963-FD7F-233A9414A962}"/>
                  </a:ext>
                </a:extLst>
              </p:cNvPr>
              <p:cNvSpPr txBox="1"/>
              <p:nvPr/>
            </p:nvSpPr>
            <p:spPr>
              <a:xfrm>
                <a:off x="7497289" y="2857956"/>
                <a:ext cx="7950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4B920A9-6F77-F963-FD7F-233A9414A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289" y="2857956"/>
                <a:ext cx="79502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A95B8F4-AF4D-3B55-CED5-6CE7F78E6D4A}"/>
                  </a:ext>
                </a:extLst>
              </p:cNvPr>
              <p:cNvSpPr txBox="1"/>
              <p:nvPr/>
            </p:nvSpPr>
            <p:spPr>
              <a:xfrm>
                <a:off x="7006661" y="4999264"/>
                <a:ext cx="3590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A95B8F4-AF4D-3B55-CED5-6CE7F78E6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661" y="4999264"/>
                <a:ext cx="35907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E4853F62-A2C2-92C2-CD27-3CDFE8A2B590}"/>
              </a:ext>
            </a:extLst>
          </p:cNvPr>
          <p:cNvSpPr/>
          <p:nvPr/>
        </p:nvSpPr>
        <p:spPr>
          <a:xfrm>
            <a:off x="7518400" y="3234267"/>
            <a:ext cx="3759200" cy="2032000"/>
          </a:xfrm>
          <a:custGeom>
            <a:avLst/>
            <a:gdLst>
              <a:gd name="connsiteX0" fmla="*/ 0 w 3759200"/>
              <a:gd name="connsiteY0" fmla="*/ 0 h 2032000"/>
              <a:gd name="connsiteX1" fmla="*/ 922867 w 3759200"/>
              <a:gd name="connsiteY1" fmla="*/ 1659466 h 2032000"/>
              <a:gd name="connsiteX2" fmla="*/ 3759200 w 3759200"/>
              <a:gd name="connsiteY2" fmla="*/ 203200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9200" h="2032000">
                <a:moveTo>
                  <a:pt x="0" y="0"/>
                </a:moveTo>
                <a:cubicBezTo>
                  <a:pt x="148167" y="660399"/>
                  <a:pt x="296334" y="1320799"/>
                  <a:pt x="922867" y="1659466"/>
                </a:cubicBezTo>
                <a:cubicBezTo>
                  <a:pt x="1549400" y="1998133"/>
                  <a:pt x="2654300" y="2015066"/>
                  <a:pt x="3759200" y="203200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F4F06368-64A4-5F42-91A6-1BFBDC888766}"/>
              </a:ext>
            </a:extLst>
          </p:cNvPr>
          <p:cNvSpPr/>
          <p:nvPr/>
        </p:nvSpPr>
        <p:spPr>
          <a:xfrm>
            <a:off x="7467600" y="3335867"/>
            <a:ext cx="4072467" cy="2659566"/>
          </a:xfrm>
          <a:custGeom>
            <a:avLst/>
            <a:gdLst>
              <a:gd name="connsiteX0" fmla="*/ 0 w 4072467"/>
              <a:gd name="connsiteY0" fmla="*/ 0 h 2659566"/>
              <a:gd name="connsiteX1" fmla="*/ 592667 w 4072467"/>
              <a:gd name="connsiteY1" fmla="*/ 2540000 h 2659566"/>
              <a:gd name="connsiteX2" fmla="*/ 1608667 w 4072467"/>
              <a:gd name="connsiteY2" fmla="*/ 2226733 h 2659566"/>
              <a:gd name="connsiteX3" fmla="*/ 2260600 w 4072467"/>
              <a:gd name="connsiteY3" fmla="*/ 2057400 h 2659566"/>
              <a:gd name="connsiteX4" fmla="*/ 4072467 w 4072467"/>
              <a:gd name="connsiteY4" fmla="*/ 1981200 h 2659566"/>
              <a:gd name="connsiteX5" fmla="*/ 4072467 w 4072467"/>
              <a:gd name="connsiteY5" fmla="*/ 1981200 h 265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2467" h="2659566">
                <a:moveTo>
                  <a:pt x="0" y="0"/>
                </a:moveTo>
                <a:cubicBezTo>
                  <a:pt x="162278" y="1084439"/>
                  <a:pt x="324556" y="2168878"/>
                  <a:pt x="592667" y="2540000"/>
                </a:cubicBezTo>
                <a:cubicBezTo>
                  <a:pt x="860778" y="2911122"/>
                  <a:pt x="1330678" y="2307166"/>
                  <a:pt x="1608667" y="2226733"/>
                </a:cubicBezTo>
                <a:cubicBezTo>
                  <a:pt x="1886656" y="2146300"/>
                  <a:pt x="1849967" y="2098322"/>
                  <a:pt x="2260600" y="2057400"/>
                </a:cubicBezTo>
                <a:cubicBezTo>
                  <a:pt x="2671233" y="2016478"/>
                  <a:pt x="4072467" y="1981200"/>
                  <a:pt x="4072467" y="1981200"/>
                </a:cubicBezTo>
                <a:lnTo>
                  <a:pt x="4072467" y="19812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0DB4E17-CE7E-BF02-95B6-90D86EA7F9AA}"/>
                  </a:ext>
                </a:extLst>
              </p:cNvPr>
              <p:cNvSpPr txBox="1"/>
              <p:nvPr/>
            </p:nvSpPr>
            <p:spPr>
              <a:xfrm>
                <a:off x="8140220" y="4192965"/>
                <a:ext cx="125778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CN" sz="3600" b="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zh-CN" altLang="en-US" sz="3600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0DB4E17-CE7E-BF02-95B6-90D86EA7F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220" y="4192965"/>
                <a:ext cx="1257780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CD83A61-45AC-D913-0D62-EE0DB2D03F56}"/>
                  </a:ext>
                </a:extLst>
              </p:cNvPr>
              <p:cNvSpPr txBox="1"/>
              <p:nvPr/>
            </p:nvSpPr>
            <p:spPr>
              <a:xfrm>
                <a:off x="8563553" y="5692351"/>
                <a:ext cx="125778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CN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zh-CN" alt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CD83A61-45AC-D913-0D62-EE0DB2D03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553" y="5692351"/>
                <a:ext cx="1257780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C489AEC0-A263-5F9C-1F37-0D10D09D2926}"/>
              </a:ext>
            </a:extLst>
          </p:cNvPr>
          <p:cNvSpPr txBox="1"/>
          <p:nvPr/>
        </p:nvSpPr>
        <p:spPr>
          <a:xfrm>
            <a:off x="7984815" y="6408080"/>
            <a:ext cx="386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ZXF </a:t>
            </a:r>
            <a:r>
              <a:rPr lang="fr-FR" altLang="zh-CN" sz="18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SciPost Phys. </a:t>
            </a:r>
            <a:r>
              <a:rPr lang="fr-FR" altLang="zh-CN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fr-FR" altLang="zh-CN" sz="18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037 (2023)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98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interaction and RK point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C489AEC0-A263-5F9C-1F37-0D10D09D2926}"/>
              </a:ext>
            </a:extLst>
          </p:cNvPr>
          <p:cNvSpPr txBox="1"/>
          <p:nvPr/>
        </p:nvSpPr>
        <p:spPr>
          <a:xfrm>
            <a:off x="8208489" y="6421513"/>
            <a:ext cx="386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ZXF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arXiv:2212.10863 (2022)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5B12046-A938-A6A4-384E-3261236A6826}"/>
              </a:ext>
            </a:extLst>
          </p:cNvPr>
          <p:cNvGrpSpPr/>
          <p:nvPr/>
        </p:nvGrpSpPr>
        <p:grpSpPr>
          <a:xfrm>
            <a:off x="1075834" y="1470510"/>
            <a:ext cx="8839381" cy="5387490"/>
            <a:chOff x="5362693" y="5205652"/>
            <a:chExt cx="7296431" cy="4309207"/>
          </a:xfrm>
        </p:grpSpPr>
        <p:pic>
          <p:nvPicPr>
            <p:cNvPr id="3" name="Picture 2514">
              <a:extLst>
                <a:ext uri="{FF2B5EF4-FFF2-40B4-BE49-F238E27FC236}">
                  <a16:creationId xmlns:a16="http://schemas.microsoft.com/office/drawing/2014/main" id="{C36855D2-66A2-CCF8-7DCB-90721224317C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880499" y="5205652"/>
              <a:ext cx="6778625" cy="38614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79248E4B-0F2B-B5B8-B82A-DD23D5D9A9B2}"/>
                    </a:ext>
                  </a:extLst>
                </p:cNvPr>
                <p:cNvSpPr txBox="1"/>
                <p:nvPr/>
              </p:nvSpPr>
              <p:spPr>
                <a:xfrm>
                  <a:off x="9507960" y="9130827"/>
                  <a:ext cx="344563" cy="3840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130048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3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等线"/>
                              </a:rPr>
                            </m:ctrlPr>
                          </m:sSubPr>
                          <m:e>
                            <m:r>
                              <a:rPr kumimoji="0" lang="en-US" altLang="zh-CN" sz="3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等线"/>
                              </a:rPr>
                              <m:t>𝐽</m:t>
                            </m:r>
                          </m:e>
                          <m:sub>
                            <m:r>
                              <a:rPr kumimoji="0" lang="en-US" altLang="zh-CN" sz="3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等线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等线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960" y="9130827"/>
                  <a:ext cx="344563" cy="3840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C90FF1EA-8885-BBB2-15AF-61EB7FCB04E2}"/>
                    </a:ext>
                  </a:extLst>
                </p:cNvPr>
                <p:cNvSpPr txBox="1"/>
                <p:nvPr/>
              </p:nvSpPr>
              <p:spPr>
                <a:xfrm rot="16200000">
                  <a:off x="5411916" y="6834693"/>
                  <a:ext cx="300025" cy="3984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marL="0" marR="0" indent="0" algn="l" defTabSz="130048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等线"/>
                          </a:rPr>
                          <m:t>𝐸</m:t>
                        </m:r>
                      </m:oMath>
                    </m:oMathPara>
                  </a14:m>
                  <a:endParaRPr kumimoji="0" lang="zh-CN" altLang="en-US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等线"/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411916" y="6834693"/>
                  <a:ext cx="300025" cy="39847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1FF08B3-5A91-4077-177C-D4D79340E2F5}"/>
                </a:ext>
              </a:extLst>
            </p:cNvPr>
            <p:cNvSpPr txBox="1"/>
            <p:nvPr/>
          </p:nvSpPr>
          <p:spPr>
            <a:xfrm>
              <a:off x="7486122" y="8077200"/>
              <a:ext cx="799588" cy="46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8767" tIns="48767" rIns="48767" bIns="48767" numCol="1" spcCol="38100" rtlCol="0" anchor="t">
              <a:spAutoFit/>
            </a:bodyPr>
            <a:lstStyle/>
            <a:p>
              <a:pPr marL="0" marR="0" indent="0" algn="l" defTabSz="130048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等线"/>
                </a:rPr>
                <a:t>clock</a:t>
              </a: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等线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8849EEB-A4FA-9A7E-6ADF-E4FC4D3BB986}"/>
                </a:ext>
              </a:extLst>
            </p:cNvPr>
            <p:cNvSpPr txBox="1"/>
            <p:nvPr/>
          </p:nvSpPr>
          <p:spPr>
            <a:xfrm>
              <a:off x="9681940" y="8077200"/>
              <a:ext cx="817747" cy="46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8767" tIns="48767" rIns="48767" bIns="48767" numCol="1" spcCol="38100" rtlCol="0" anchor="t">
              <a:spAutoFit/>
            </a:bodyPr>
            <a:lstStyle/>
            <a:p>
              <a:pPr marL="0" marR="0" indent="0" algn="l" defTabSz="130048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等线"/>
                </a:rPr>
                <a:t>stripe</a:t>
              </a: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等线"/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3DBE473-36A4-0DE2-FEC2-70E3D83B2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9067" y="5390989"/>
              <a:ext cx="1352739" cy="304843"/>
            </a:xfrm>
            <a:prstGeom prst="rect">
              <a:avLst/>
            </a:prstGeom>
          </p:spPr>
        </p:pic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F97D6189-F793-79C0-1465-4A03ECE4F635}"/>
              </a:ext>
            </a:extLst>
          </p:cNvPr>
          <p:cNvSpPr/>
          <p:nvPr/>
        </p:nvSpPr>
        <p:spPr>
          <a:xfrm>
            <a:off x="5143500" y="2407963"/>
            <a:ext cx="241300" cy="2641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92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 to Kagome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kagome">
            <a:extLst>
              <a:ext uri="{FF2B5EF4-FFF2-40B4-BE49-F238E27FC236}">
                <a16:creationId xmlns:a16="http://schemas.microsoft.com/office/drawing/2014/main" id="{8A0BD408-77FD-13B0-8416-4B9A27A6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82" y="1476268"/>
            <a:ext cx="7200900" cy="43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1987">
            <a:extLst>
              <a:ext uri="{FF2B5EF4-FFF2-40B4-BE49-F238E27FC236}">
                <a16:creationId xmlns:a16="http://schemas.microsoft.com/office/drawing/2014/main" id="{CB9CD3A0-1FE5-E881-90FE-A2F3CE3BA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0794" y="6156218"/>
            <a:ext cx="32448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/>
              <a:t>R. Moessner and S. L. Sondhi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/>
              <a:t>PRB </a:t>
            </a:r>
            <a:r>
              <a:rPr lang="zh-CN" altLang="en-US" sz="1800" b="1"/>
              <a:t>63</a:t>
            </a:r>
            <a:r>
              <a:rPr lang="zh-CN" altLang="en-US" sz="1800"/>
              <a:t>, 224401 (2001)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E8824E2-7ED3-4714-BE5B-19D88211882B}"/>
              </a:ext>
            </a:extLst>
          </p:cNvPr>
          <p:cNvGrpSpPr>
            <a:grpSpLocks/>
          </p:cNvGrpSpPr>
          <p:nvPr/>
        </p:nvGrpSpPr>
        <p:grpSpPr bwMode="auto">
          <a:xfrm>
            <a:off x="2695757" y="1434993"/>
            <a:ext cx="6840537" cy="4584700"/>
            <a:chOff x="0" y="0"/>
            <a:chExt cx="10772" cy="7220"/>
          </a:xfrm>
        </p:grpSpPr>
        <p:sp>
          <p:nvSpPr>
            <p:cNvPr id="38" name="直接连接符 42010">
              <a:extLst>
                <a:ext uri="{FF2B5EF4-FFF2-40B4-BE49-F238E27FC236}">
                  <a16:creationId xmlns:a16="http://schemas.microsoft.com/office/drawing/2014/main" id="{4042CEA2-CD54-8266-BA26-355249351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6" y="6756"/>
              <a:ext cx="7258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直接连接符 42011">
              <a:extLst>
                <a:ext uri="{FF2B5EF4-FFF2-40B4-BE49-F238E27FC236}">
                  <a16:creationId xmlns:a16="http://schemas.microsoft.com/office/drawing/2014/main" id="{C8CD8AC2-C491-D1EB-F199-50811DA81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5262"/>
              <a:ext cx="9073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直接连接符 42012">
              <a:extLst>
                <a:ext uri="{FF2B5EF4-FFF2-40B4-BE49-F238E27FC236}">
                  <a16:creationId xmlns:a16="http://schemas.microsoft.com/office/drawing/2014/main" id="{5D3BBC6A-146F-6990-B0D2-D86B2FDF9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" y="3654"/>
              <a:ext cx="9157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直接连接符 42013">
              <a:extLst>
                <a:ext uri="{FF2B5EF4-FFF2-40B4-BE49-F238E27FC236}">
                  <a16:creationId xmlns:a16="http://schemas.microsoft.com/office/drawing/2014/main" id="{23AD7195-E307-3F40-6CE3-167CFF3849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4" y="2073"/>
              <a:ext cx="8959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直接连接符 42014">
              <a:extLst>
                <a:ext uri="{FF2B5EF4-FFF2-40B4-BE49-F238E27FC236}">
                  <a16:creationId xmlns:a16="http://schemas.microsoft.com/office/drawing/2014/main" id="{E43AC315-4901-F35F-D073-BE9CAFA1C3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" y="493"/>
              <a:ext cx="7144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直接连接符 42015">
              <a:extLst>
                <a:ext uri="{FF2B5EF4-FFF2-40B4-BE49-F238E27FC236}">
                  <a16:creationId xmlns:a16="http://schemas.microsoft.com/office/drawing/2014/main" id="{DD23E8FC-E704-1C98-7166-17D85CD92C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>
              <a:off x="-379" y="5999"/>
              <a:ext cx="1722" cy="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直接连接符 42016">
              <a:extLst>
                <a:ext uri="{FF2B5EF4-FFF2-40B4-BE49-F238E27FC236}">
                  <a16:creationId xmlns:a16="http://schemas.microsoft.com/office/drawing/2014/main" id="{6D3D3187-C827-AF36-C8A1-A567F50FEE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35" y="5203"/>
              <a:ext cx="3558" cy="4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直接连接符 42017">
              <a:extLst>
                <a:ext uri="{FF2B5EF4-FFF2-40B4-BE49-F238E27FC236}">
                  <a16:creationId xmlns:a16="http://schemas.microsoft.com/office/drawing/2014/main" id="{9E69B3C8-2219-BE81-4EE4-A2A28FD71DF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498" y="4354"/>
              <a:ext cx="5443" cy="13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直接连接符 42018">
              <a:extLst>
                <a:ext uri="{FF2B5EF4-FFF2-40B4-BE49-F238E27FC236}">
                  <a16:creationId xmlns:a16="http://schemas.microsoft.com/office/drawing/2014/main" id="{F97307F7-3F4B-594A-45E3-66DAF3A87B4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891" y="3591"/>
              <a:ext cx="7195" cy="4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直接连接符 42019">
              <a:extLst>
                <a:ext uri="{FF2B5EF4-FFF2-40B4-BE49-F238E27FC236}">
                  <a16:creationId xmlns:a16="http://schemas.microsoft.com/office/drawing/2014/main" id="{3931825E-332F-2A36-57AC-85C9756071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2673" y="3577"/>
              <a:ext cx="7195" cy="4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直接连接符 42020">
              <a:extLst>
                <a:ext uri="{FF2B5EF4-FFF2-40B4-BE49-F238E27FC236}">
                  <a16:creationId xmlns:a16="http://schemas.microsoft.com/office/drawing/2014/main" id="{F554E15F-AAF7-D169-DF86-E65ED35A85E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4971" y="2838"/>
              <a:ext cx="5433" cy="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直接连接符 42021">
              <a:extLst>
                <a:ext uri="{FF2B5EF4-FFF2-40B4-BE49-F238E27FC236}">
                  <a16:creationId xmlns:a16="http://schemas.microsoft.com/office/drawing/2014/main" id="{5565AAAE-E87D-185B-333F-CFF95FDB90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7277" y="2061"/>
              <a:ext cx="3586" cy="2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直接连接符 42022">
              <a:extLst>
                <a:ext uri="{FF2B5EF4-FFF2-40B4-BE49-F238E27FC236}">
                  <a16:creationId xmlns:a16="http://schemas.microsoft.com/office/drawing/2014/main" id="{5B95079B-E816-A670-3273-3A0A0DC292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9440" y="1293"/>
              <a:ext cx="1840" cy="1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直接连接符 42023">
              <a:extLst>
                <a:ext uri="{FF2B5EF4-FFF2-40B4-BE49-F238E27FC236}">
                  <a16:creationId xmlns:a16="http://schemas.microsoft.com/office/drawing/2014/main" id="{1DC6A457-CC7A-3289-5682-467014A1F63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600000">
              <a:off x="6867" y="4400"/>
              <a:ext cx="5344" cy="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直接连接符 42024">
              <a:extLst>
                <a:ext uri="{FF2B5EF4-FFF2-40B4-BE49-F238E27FC236}">
                  <a16:creationId xmlns:a16="http://schemas.microsoft.com/office/drawing/2014/main" id="{ED9D810D-B5AA-1F8A-B320-BAE42D65EC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0" flipV="1">
              <a:off x="-1358" y="2862"/>
              <a:ext cx="5464" cy="4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直接连接符 42025">
              <a:extLst>
                <a:ext uri="{FF2B5EF4-FFF2-40B4-BE49-F238E27FC236}">
                  <a16:creationId xmlns:a16="http://schemas.microsoft.com/office/drawing/2014/main" id="{06CB1202-069B-E297-CCB7-134854D9D3B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0" flipV="1">
              <a:off x="4527" y="3605"/>
              <a:ext cx="7137" cy="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直接连接符 42026">
              <a:extLst>
                <a:ext uri="{FF2B5EF4-FFF2-40B4-BE49-F238E27FC236}">
                  <a16:creationId xmlns:a16="http://schemas.microsoft.com/office/drawing/2014/main" id="{F2415362-8B8D-2BDB-A737-5EA09952379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0" flipV="1">
              <a:off x="2806" y="3579"/>
              <a:ext cx="7137" cy="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直接连接符 42027">
              <a:extLst>
                <a:ext uri="{FF2B5EF4-FFF2-40B4-BE49-F238E27FC236}">
                  <a16:creationId xmlns:a16="http://schemas.microsoft.com/office/drawing/2014/main" id="{81FC20D9-3D5B-FAB5-ECA8-531CDEDED80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0" flipV="1">
              <a:off x="978" y="3547"/>
              <a:ext cx="7163" cy="1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直接连接符 42028">
              <a:extLst>
                <a:ext uri="{FF2B5EF4-FFF2-40B4-BE49-F238E27FC236}">
                  <a16:creationId xmlns:a16="http://schemas.microsoft.com/office/drawing/2014/main" id="{E28A7A3D-77D5-2F80-725F-4E0B2C599EF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0" flipV="1">
              <a:off x="-929" y="3589"/>
              <a:ext cx="7145" cy="4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90D7C59-CAD5-6E30-B25C-B157F3BD2153}"/>
              </a:ext>
            </a:extLst>
          </p:cNvPr>
          <p:cNvGrpSpPr>
            <a:grpSpLocks/>
          </p:cNvGrpSpPr>
          <p:nvPr/>
        </p:nvGrpSpPr>
        <p:grpSpPr bwMode="auto">
          <a:xfrm>
            <a:off x="2678294" y="1477855"/>
            <a:ext cx="6999288" cy="4508500"/>
            <a:chOff x="0" y="0"/>
            <a:chExt cx="11023" cy="7100"/>
          </a:xfrm>
        </p:grpSpPr>
        <p:sp>
          <p:nvSpPr>
            <p:cNvPr id="58" name="上箭头 42030">
              <a:extLst>
                <a:ext uri="{FF2B5EF4-FFF2-40B4-BE49-F238E27FC236}">
                  <a16:creationId xmlns:a16="http://schemas.microsoft.com/office/drawing/2014/main" id="{8B19A0F1-9DDE-689B-31AF-C6DD8F6EE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" y="7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00FF"/>
                </a:solidFill>
              </a:endParaRPr>
            </a:p>
          </p:txBody>
        </p:sp>
        <p:sp>
          <p:nvSpPr>
            <p:cNvPr id="59" name="上箭头 42031">
              <a:extLst>
                <a:ext uri="{FF2B5EF4-FFF2-40B4-BE49-F238E27FC236}">
                  <a16:creationId xmlns:a16="http://schemas.microsoft.com/office/drawing/2014/main" id="{B30F16C4-5928-7753-5E1D-E5858CA45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0" y="0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60" name="上箭头 42032">
              <a:extLst>
                <a:ext uri="{FF2B5EF4-FFF2-40B4-BE49-F238E27FC236}">
                  <a16:creationId xmlns:a16="http://schemas.microsoft.com/office/drawing/2014/main" id="{C8ACD061-EB46-215C-2C45-872F8CE8AC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397" y="68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61" name="上箭头 42033">
              <a:extLst>
                <a:ext uri="{FF2B5EF4-FFF2-40B4-BE49-F238E27FC236}">
                  <a16:creationId xmlns:a16="http://schemas.microsoft.com/office/drawing/2014/main" id="{398D2992-17C4-DD2D-C594-9D6F465C42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201" y="42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62" name="上箭头 42034">
              <a:extLst>
                <a:ext uri="{FF2B5EF4-FFF2-40B4-BE49-F238E27FC236}">
                  <a16:creationId xmlns:a16="http://schemas.microsoft.com/office/drawing/2014/main" id="{4132D025-E75B-07F9-B909-2D2DBE435A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821" y="43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63" name="上箭头 42035">
              <a:extLst>
                <a:ext uri="{FF2B5EF4-FFF2-40B4-BE49-F238E27FC236}">
                  <a16:creationId xmlns:a16="http://schemas.microsoft.com/office/drawing/2014/main" id="{E57601B0-12DB-A404-1B0F-B42781989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3" y="1490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64" name="上箭头 42036">
              <a:extLst>
                <a:ext uri="{FF2B5EF4-FFF2-40B4-BE49-F238E27FC236}">
                  <a16:creationId xmlns:a16="http://schemas.microsoft.com/office/drawing/2014/main" id="{DF100C0B-F857-453B-D5B1-F9F8D161E9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72" y="1511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65" name="上箭头 42037">
              <a:extLst>
                <a:ext uri="{FF2B5EF4-FFF2-40B4-BE49-F238E27FC236}">
                  <a16:creationId xmlns:a16="http://schemas.microsoft.com/office/drawing/2014/main" id="{A915C107-3D06-59DC-1586-1844DF8012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171" y="1582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66" name="上箭头 42038">
              <a:extLst>
                <a:ext uri="{FF2B5EF4-FFF2-40B4-BE49-F238E27FC236}">
                  <a16:creationId xmlns:a16="http://schemas.microsoft.com/office/drawing/2014/main" id="{0F98F1B0-E2A3-1E84-CB19-1FF419718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2" y="1556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67" name="上箭头 42039">
              <a:extLst>
                <a:ext uri="{FF2B5EF4-FFF2-40B4-BE49-F238E27FC236}">
                  <a16:creationId xmlns:a16="http://schemas.microsoft.com/office/drawing/2014/main" id="{B516FCA5-8468-5005-C603-DAD1B68BC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5" y="1582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68" name="上箭头 42040">
              <a:extLst>
                <a:ext uri="{FF2B5EF4-FFF2-40B4-BE49-F238E27FC236}">
                  <a16:creationId xmlns:a16="http://schemas.microsoft.com/office/drawing/2014/main" id="{C5378B86-24CC-A307-3AEA-D0E878E13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7" y="1556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69" name="上箭头 42041">
              <a:extLst>
                <a:ext uri="{FF2B5EF4-FFF2-40B4-BE49-F238E27FC236}">
                  <a16:creationId xmlns:a16="http://schemas.microsoft.com/office/drawing/2014/main" id="{0668C700-A260-B292-755D-290D8BEEF8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241" y="3138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70" name="上箭头 42042">
              <a:extLst>
                <a:ext uri="{FF2B5EF4-FFF2-40B4-BE49-F238E27FC236}">
                  <a16:creationId xmlns:a16="http://schemas.microsoft.com/office/drawing/2014/main" id="{D81CA3CB-2072-9690-FE0F-4A3A356541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145" y="4720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71" name="上箭头 42043">
              <a:extLst>
                <a:ext uri="{FF2B5EF4-FFF2-40B4-BE49-F238E27FC236}">
                  <a16:creationId xmlns:a16="http://schemas.microsoft.com/office/drawing/2014/main" id="{1E5AC2F5-76DB-41E0-CD2B-BD55E62A17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049" y="6189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72" name="上箭头 42044">
              <a:extLst>
                <a:ext uri="{FF2B5EF4-FFF2-40B4-BE49-F238E27FC236}">
                  <a16:creationId xmlns:a16="http://schemas.microsoft.com/office/drawing/2014/main" id="{14D6F0F2-6688-4640-4723-E23855ADE1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625" y="3138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73" name="上箭头 42045">
              <a:extLst>
                <a:ext uri="{FF2B5EF4-FFF2-40B4-BE49-F238E27FC236}">
                  <a16:creationId xmlns:a16="http://schemas.microsoft.com/office/drawing/2014/main" id="{43B2183D-E03D-BC03-DC3E-331C6F3DEA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433" y="3138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74" name="上箭头 42046">
              <a:extLst>
                <a:ext uri="{FF2B5EF4-FFF2-40B4-BE49-F238E27FC236}">
                  <a16:creationId xmlns:a16="http://schemas.microsoft.com/office/drawing/2014/main" id="{F2E1C880-FA16-AF6B-24D3-BA8300DE7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5" y="3138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75" name="上箭头 42047">
              <a:extLst>
                <a:ext uri="{FF2B5EF4-FFF2-40B4-BE49-F238E27FC236}">
                  <a16:creationId xmlns:a16="http://schemas.microsoft.com/office/drawing/2014/main" id="{69622149-C740-0028-5467-2D047D63A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3" y="4694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76" name="上箭头 42048">
              <a:extLst>
                <a:ext uri="{FF2B5EF4-FFF2-40B4-BE49-F238E27FC236}">
                  <a16:creationId xmlns:a16="http://schemas.microsoft.com/office/drawing/2014/main" id="{6CBDE8DE-FB5F-4C60-B7D9-D431576A0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" y="3112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77" name="上箭头 42049">
              <a:extLst>
                <a:ext uri="{FF2B5EF4-FFF2-40B4-BE49-F238E27FC236}">
                  <a16:creationId xmlns:a16="http://schemas.microsoft.com/office/drawing/2014/main" id="{5F6512FD-4F72-2B69-907F-421297ED8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4668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78" name="上箭头 42050">
              <a:extLst>
                <a:ext uri="{FF2B5EF4-FFF2-40B4-BE49-F238E27FC236}">
                  <a16:creationId xmlns:a16="http://schemas.microsoft.com/office/drawing/2014/main" id="{6FA4E80F-E39D-566E-0CEB-0563AE466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6" y="4668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79" name="上箭头 42051">
              <a:extLst>
                <a:ext uri="{FF2B5EF4-FFF2-40B4-BE49-F238E27FC236}">
                  <a16:creationId xmlns:a16="http://schemas.microsoft.com/office/drawing/2014/main" id="{8C552CFB-0A76-E1B3-A200-DD3D4CD9A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4642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80" name="上箭头 42052">
              <a:extLst>
                <a:ext uri="{FF2B5EF4-FFF2-40B4-BE49-F238E27FC236}">
                  <a16:creationId xmlns:a16="http://schemas.microsoft.com/office/drawing/2014/main" id="{CC982ACD-6E97-1B6A-65A6-D061877E0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6" y="6198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81" name="上箭头 42053">
              <a:extLst>
                <a:ext uri="{FF2B5EF4-FFF2-40B4-BE49-F238E27FC236}">
                  <a16:creationId xmlns:a16="http://schemas.microsoft.com/office/drawing/2014/main" id="{4CA70048-C685-6F0B-D1CC-B279B6F8F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6198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rgbClr val="FF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82" name="上箭头 42054">
              <a:extLst>
                <a:ext uri="{FF2B5EF4-FFF2-40B4-BE49-F238E27FC236}">
                  <a16:creationId xmlns:a16="http://schemas.microsoft.com/office/drawing/2014/main" id="{9C4C8AA4-0108-7D71-7263-7AED7EAD09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831" y="3112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83" name="上箭头 42055">
              <a:extLst>
                <a:ext uri="{FF2B5EF4-FFF2-40B4-BE49-F238E27FC236}">
                  <a16:creationId xmlns:a16="http://schemas.microsoft.com/office/drawing/2014/main" id="{A88CF86B-3197-6159-4293-7CC9752DE0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0" y="4694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84" name="上箭头 42056">
              <a:extLst>
                <a:ext uri="{FF2B5EF4-FFF2-40B4-BE49-F238E27FC236}">
                  <a16:creationId xmlns:a16="http://schemas.microsoft.com/office/drawing/2014/main" id="{2553D955-D6D0-6766-568E-383ACC1F16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712" y="6276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85" name="上箭头 42057">
              <a:extLst>
                <a:ext uri="{FF2B5EF4-FFF2-40B4-BE49-F238E27FC236}">
                  <a16:creationId xmlns:a16="http://schemas.microsoft.com/office/drawing/2014/main" id="{1C01136D-E305-70EF-5C2A-35977081E7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494" y="6250"/>
              <a:ext cx="257" cy="824"/>
            </a:xfrm>
            <a:prstGeom prst="upArrow">
              <a:avLst>
                <a:gd name="adj1" fmla="val 50000"/>
                <a:gd name="adj2" fmla="val 80111"/>
              </a:avLst>
            </a:prstGeom>
            <a:solidFill>
              <a:schemeClr val="hlink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</p:grpSp>
      <p:sp>
        <p:nvSpPr>
          <p:cNvPr id="101" name="文本框 42073">
            <a:extLst>
              <a:ext uri="{FF2B5EF4-FFF2-40B4-BE49-F238E27FC236}">
                <a16:creationId xmlns:a16="http://schemas.microsoft.com/office/drawing/2014/main" id="{AAD05984-3BCD-450D-2932-E801048D0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057" y="6227655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/>
              <a:t>1/3 Kagome &lt;-&gt; 1/2 triangular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D2F6BB4-4132-B66B-32F4-106E28DCDDAB}"/>
              </a:ext>
            </a:extLst>
          </p:cNvPr>
          <p:cNvGrpSpPr>
            <a:grpSpLocks/>
          </p:cNvGrpSpPr>
          <p:nvPr/>
        </p:nvGrpSpPr>
        <p:grpSpPr bwMode="auto">
          <a:xfrm>
            <a:off x="3299007" y="1563580"/>
            <a:ext cx="5967412" cy="4322763"/>
            <a:chOff x="0" y="0"/>
            <a:chExt cx="9397" cy="6808"/>
          </a:xfrm>
        </p:grpSpPr>
        <p:sp>
          <p:nvSpPr>
            <p:cNvPr id="10" name="椭圆 41989">
              <a:extLst>
                <a:ext uri="{FF2B5EF4-FFF2-40B4-BE49-F238E27FC236}">
                  <a16:creationId xmlns:a16="http://schemas.microsoft.com/office/drawing/2014/main" id="{85A084D3-AC7A-0EED-32DF-83140A721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117"/>
              <a:ext cx="682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15" name="椭圆 41990">
              <a:extLst>
                <a:ext uri="{FF2B5EF4-FFF2-40B4-BE49-F238E27FC236}">
                  <a16:creationId xmlns:a16="http://schemas.microsoft.com/office/drawing/2014/main" id="{31F2781E-0D55-3611-50AC-0219430E5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7" y="2316"/>
              <a:ext cx="683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16" name="椭圆 41991">
              <a:extLst>
                <a:ext uri="{FF2B5EF4-FFF2-40B4-BE49-F238E27FC236}">
                  <a16:creationId xmlns:a16="http://schemas.microsoft.com/office/drawing/2014/main" id="{F8CF324F-047C-362E-5255-2A0B4A620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7" y="3814"/>
              <a:ext cx="683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17" name="椭圆 41992">
              <a:extLst>
                <a:ext uri="{FF2B5EF4-FFF2-40B4-BE49-F238E27FC236}">
                  <a16:creationId xmlns:a16="http://schemas.microsoft.com/office/drawing/2014/main" id="{F00EDDBA-6343-F4D3-9C4A-68AA26BCC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" y="5448"/>
              <a:ext cx="679" cy="67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19" name="椭圆 41993">
              <a:extLst>
                <a:ext uri="{FF2B5EF4-FFF2-40B4-BE49-F238E27FC236}">
                  <a16:creationId xmlns:a16="http://schemas.microsoft.com/office/drawing/2014/main" id="{E94DA537-9B77-C7D7-BB7A-371D1241E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4631"/>
              <a:ext cx="682" cy="67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21" name="椭圆 41994">
              <a:extLst>
                <a:ext uri="{FF2B5EF4-FFF2-40B4-BE49-F238E27FC236}">
                  <a16:creationId xmlns:a16="http://schemas.microsoft.com/office/drawing/2014/main" id="{28F5BE65-77ED-B921-0FEC-AADA20FC4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5" y="5448"/>
              <a:ext cx="681" cy="67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22" name="椭圆 41995">
              <a:extLst>
                <a:ext uri="{FF2B5EF4-FFF2-40B4-BE49-F238E27FC236}">
                  <a16:creationId xmlns:a16="http://schemas.microsoft.com/office/drawing/2014/main" id="{45E89132-4211-13FC-550A-39F9F1E07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5" y="3814"/>
              <a:ext cx="681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23" name="椭圆 41996">
              <a:extLst>
                <a:ext uri="{FF2B5EF4-FFF2-40B4-BE49-F238E27FC236}">
                  <a16:creationId xmlns:a16="http://schemas.microsoft.com/office/drawing/2014/main" id="{0D3FC939-AD8E-70B5-0A11-85E87B497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2" y="2316"/>
              <a:ext cx="681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24" name="椭圆 41997">
              <a:extLst>
                <a:ext uri="{FF2B5EF4-FFF2-40B4-BE49-F238E27FC236}">
                  <a16:creationId xmlns:a16="http://schemas.microsoft.com/office/drawing/2014/main" id="{C047E98C-FBBA-ADA2-D197-BA46A02BF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5" y="1495"/>
              <a:ext cx="682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25" name="椭圆 41998">
              <a:extLst>
                <a:ext uri="{FF2B5EF4-FFF2-40B4-BE49-F238E27FC236}">
                  <a16:creationId xmlns:a16="http://schemas.microsoft.com/office/drawing/2014/main" id="{5D0D1FF5-B6C5-6E56-D535-AA35DF1AB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5" y="678"/>
              <a:ext cx="681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26" name="椭圆 41999">
              <a:extLst>
                <a:ext uri="{FF2B5EF4-FFF2-40B4-BE49-F238E27FC236}">
                  <a16:creationId xmlns:a16="http://schemas.microsoft.com/office/drawing/2014/main" id="{D787A3AF-704C-F7A3-9917-BE84CA274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1" y="4631"/>
              <a:ext cx="681" cy="67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28" name="椭圆 42000">
              <a:extLst>
                <a:ext uri="{FF2B5EF4-FFF2-40B4-BE49-F238E27FC236}">
                  <a16:creationId xmlns:a16="http://schemas.microsoft.com/office/drawing/2014/main" id="{5099C561-0F36-0F43-8EC3-B7276BD05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6" y="6130"/>
              <a:ext cx="681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29" name="椭圆 42001">
              <a:extLst>
                <a:ext uri="{FF2B5EF4-FFF2-40B4-BE49-F238E27FC236}">
                  <a16:creationId xmlns:a16="http://schemas.microsoft.com/office/drawing/2014/main" id="{A4922AE9-4339-A391-9F73-B37732B30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48"/>
              <a:ext cx="678" cy="67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30" name="椭圆 42002">
              <a:extLst>
                <a:ext uri="{FF2B5EF4-FFF2-40B4-BE49-F238E27FC236}">
                  <a16:creationId xmlns:a16="http://schemas.microsoft.com/office/drawing/2014/main" id="{0B191028-3F4A-4546-098C-5B9F5A589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50"/>
              <a:ext cx="678" cy="67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31" name="椭圆 42003">
              <a:extLst>
                <a:ext uri="{FF2B5EF4-FFF2-40B4-BE49-F238E27FC236}">
                  <a16:creationId xmlns:a16="http://schemas.microsoft.com/office/drawing/2014/main" id="{38CFA247-562C-F15B-8F9F-79738E414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" y="2316"/>
              <a:ext cx="681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32" name="椭圆 42004">
              <a:extLst>
                <a:ext uri="{FF2B5EF4-FFF2-40B4-BE49-F238E27FC236}">
                  <a16:creationId xmlns:a16="http://schemas.microsoft.com/office/drawing/2014/main" id="{08B5E6C8-BE30-0C26-4745-4CC387D06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6" y="3133"/>
              <a:ext cx="681" cy="67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33" name="椭圆 42005">
              <a:extLst>
                <a:ext uri="{FF2B5EF4-FFF2-40B4-BE49-F238E27FC236}">
                  <a16:creationId xmlns:a16="http://schemas.microsoft.com/office/drawing/2014/main" id="{E42FAB2F-B315-9C43-1A11-DBD3192C2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678"/>
              <a:ext cx="682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34" name="椭圆 42006">
              <a:extLst>
                <a:ext uri="{FF2B5EF4-FFF2-40B4-BE49-F238E27FC236}">
                  <a16:creationId xmlns:a16="http://schemas.microsoft.com/office/drawing/2014/main" id="{63BCBCE8-CAFB-9325-E9D6-40878126C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5" y="1474"/>
              <a:ext cx="682" cy="67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35" name="椭圆 42007">
              <a:extLst>
                <a:ext uri="{FF2B5EF4-FFF2-40B4-BE49-F238E27FC236}">
                  <a16:creationId xmlns:a16="http://schemas.microsoft.com/office/drawing/2014/main" id="{24F9BD44-FCB4-A9C6-E867-565186BCE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0"/>
              <a:ext cx="682" cy="67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36" name="椭圆 42008">
              <a:extLst>
                <a:ext uri="{FF2B5EF4-FFF2-40B4-BE49-F238E27FC236}">
                  <a16:creationId xmlns:a16="http://schemas.microsoft.com/office/drawing/2014/main" id="{22960CF8-F5D0-A650-094E-39D96E858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7" y="678"/>
              <a:ext cx="683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87570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9301C36-E6E0-5878-F70B-40EEED1C5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272"/>
            <a:ext cx="12192000" cy="473117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1C582BE-EDCA-4F6E-8E94-A132172B5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136225"/>
            <a:ext cx="12192000" cy="9181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Deconfinement and Open Strings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E49120-7FD3-892E-DDDA-D526E2D4D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13"/>
          <a:stretch/>
        </p:blipFill>
        <p:spPr>
          <a:xfrm>
            <a:off x="1" y="566"/>
            <a:ext cx="1090670" cy="918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7AF697-46EA-F9DD-9AAB-85E82AE67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89" y="-6263"/>
            <a:ext cx="929260" cy="9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87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9301C36-E6E0-5878-F70B-40EEED1C5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272"/>
            <a:ext cx="12192000" cy="473117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1C582BE-EDCA-4F6E-8E94-A132172B5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136225"/>
            <a:ext cx="12192000" cy="9181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String and Condensed Matter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E49120-7FD3-892E-DDDA-D526E2D4D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13"/>
          <a:stretch/>
        </p:blipFill>
        <p:spPr>
          <a:xfrm>
            <a:off x="1" y="566"/>
            <a:ext cx="1090670" cy="918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7AF697-46EA-F9DD-9AAB-85E82AE67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89" y="-6263"/>
            <a:ext cx="929260" cy="9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99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885B4D50-280E-FE02-BAC4-9D101D030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607" y="4724772"/>
            <a:ext cx="2971532" cy="2090058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 Bond Solid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25603" descr="kagome">
            <a:extLst>
              <a:ext uri="{FF2B5EF4-FFF2-40B4-BE49-F238E27FC236}">
                <a16:creationId xmlns:a16="http://schemas.microsoft.com/office/drawing/2014/main" id="{6FD5C4C4-558B-B4EF-2B6F-9B700C35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565275"/>
            <a:ext cx="59944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25604">
            <a:extLst>
              <a:ext uri="{FF2B5EF4-FFF2-40B4-BE49-F238E27FC236}">
                <a16:creationId xmlns:a16="http://schemas.microsoft.com/office/drawing/2014/main" id="{B79C31EE-4966-A593-DEDC-05D7410E7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656" y="5934373"/>
            <a:ext cx="2587686" cy="92333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Weakly first order?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S.V. Isakov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97, 147202 (2006)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FCE2BDB-69B3-29C3-7B00-D880D037D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2675" y="3286125"/>
            <a:ext cx="360363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BBB68A74-F124-445A-9385-9912036AE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9400" y="2428875"/>
            <a:ext cx="358775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EFB84BEC-769F-3BA8-D4AB-6B5A42155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5300" y="2862263"/>
            <a:ext cx="360363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4E48E8E-7D40-752A-C90D-CCA867F52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5300" y="3654425"/>
            <a:ext cx="360363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8AB4EEF-C420-1B09-EC2C-BBD10B60B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0" y="4518025"/>
            <a:ext cx="358775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A73C1CE8-C4BF-BA6D-8E8A-FE732CF49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775" y="4086225"/>
            <a:ext cx="360363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A41E942-CB7C-2FC5-B91A-FEC5D649C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1563" y="4518025"/>
            <a:ext cx="360362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BD40869-352E-9E59-233B-F21B6EE17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3363" y="3654425"/>
            <a:ext cx="360362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4DB9EA2-8A1F-D0D1-6AEA-1355BE1BE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3363" y="2862263"/>
            <a:ext cx="360362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E026A1F-7A8A-D3F8-BB6B-A2E98F6B6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00" y="2428875"/>
            <a:ext cx="360363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99B78827-61ED-F539-D343-81EBE413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3363" y="1997075"/>
            <a:ext cx="360362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720CC88-8571-8E90-055F-14B613E4B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713" y="4086225"/>
            <a:ext cx="360362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CF2AE92-5FEC-DC30-B568-5ABDAD135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538" y="4878388"/>
            <a:ext cx="360362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EC55E359-4507-9436-92D6-CB680A6CA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4518025"/>
            <a:ext cx="358775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4743D3AA-06AA-9EA7-55D9-10AD4360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3725863"/>
            <a:ext cx="358775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196512E-FEF7-354B-0AA8-609E5D5F2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3" y="2862263"/>
            <a:ext cx="360362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5C486BA9-0FC5-1EED-EE45-61AEF3EC4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538" y="3294063"/>
            <a:ext cx="360362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B20E1DFF-A53C-0120-2818-C187FFB78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2050" y="1997075"/>
            <a:ext cx="360363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AFE02917-2B0E-1CB0-E82E-31F476D27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338" y="2357438"/>
            <a:ext cx="360362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4061526C-8CA2-20ED-1D66-5533126B0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4575" y="1638300"/>
            <a:ext cx="360363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F950D4B7-B99A-FA07-3E9C-E2D453709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5300" y="1997075"/>
            <a:ext cx="360363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8" name="箭头 230">
            <a:extLst>
              <a:ext uri="{FF2B5EF4-FFF2-40B4-BE49-F238E27FC236}">
                <a16:creationId xmlns:a16="http://schemas.microsoft.com/office/drawing/2014/main" id="{65527603-89C6-B7BF-C4CF-E43A453043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485" y="2205567"/>
            <a:ext cx="0" cy="10154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C71C9D20-BBE4-D062-0DDA-602F23AA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8538" y="3654425"/>
            <a:ext cx="358775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对象 19464">
                <a:extLst>
                  <a:ext uri="{FF2B5EF4-FFF2-40B4-BE49-F238E27FC236}">
                    <a16:creationId xmlns:a16="http://schemas.microsoft.com/office/drawing/2014/main" id="{560E9ABC-E88A-514B-F071-8CB5E26CCA97}"/>
                  </a:ext>
                </a:extLst>
              </p:cNvPr>
              <p:cNvSpPr txBox="1"/>
              <p:nvPr/>
            </p:nvSpPr>
            <p:spPr bwMode="auto">
              <a:xfrm>
                <a:off x="648000" y="2055764"/>
                <a:ext cx="5026025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e>
                          </m:d>
                        </m:sub>
                        <m:sup/>
                        <m:e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nary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" name="对象 19464">
                <a:extLst>
                  <a:ext uri="{FF2B5EF4-FFF2-40B4-BE49-F238E27FC236}">
                    <a16:creationId xmlns:a16="http://schemas.microsoft.com/office/drawing/2014/main" id="{560E9ABC-E88A-514B-F071-8CB5E26CC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000" y="2055764"/>
                <a:ext cx="5026025" cy="8509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25604">
            <a:extLst>
              <a:ext uri="{FF2B5EF4-FFF2-40B4-BE49-F238E27FC236}">
                <a16:creationId xmlns:a16="http://schemas.microsoft.com/office/drawing/2014/main" id="{F989D3B0-5DCB-B333-2617-6A83375B4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" y="1565275"/>
            <a:ext cx="3515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Extended Bose-Hubbard Model: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对象 19464">
                <a:extLst>
                  <a:ext uri="{FF2B5EF4-FFF2-40B4-BE49-F238E27FC236}">
                    <a16:creationId xmlns:a16="http://schemas.microsoft.com/office/drawing/2014/main" id="{70824A6E-EAFA-F6EE-8360-2F8683828417}"/>
                  </a:ext>
                </a:extLst>
              </p:cNvPr>
              <p:cNvSpPr txBox="1"/>
              <p:nvPr/>
            </p:nvSpPr>
            <p:spPr bwMode="auto">
              <a:xfrm>
                <a:off x="741363" y="2867554"/>
                <a:ext cx="5026025" cy="4265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zh-CN" alt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↔</m:t>
                      </m:r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    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↔</m:t>
                      </m:r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     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↔</m:t>
                      </m:r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+1/2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对象 19464">
                <a:extLst>
                  <a:ext uri="{FF2B5EF4-FFF2-40B4-BE49-F238E27FC236}">
                    <a16:creationId xmlns:a16="http://schemas.microsoft.com/office/drawing/2014/main" id="{70824A6E-EAFA-F6EE-8360-2F8683828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363" y="2867554"/>
                <a:ext cx="5026025" cy="426509"/>
              </a:xfrm>
              <a:prstGeom prst="rect">
                <a:avLst/>
              </a:prstGeom>
              <a:blipFill>
                <a:blip r:embed="rId6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文本框 25604">
            <a:extLst>
              <a:ext uri="{FF2B5EF4-FFF2-40B4-BE49-F238E27FC236}">
                <a16:creationId xmlns:a16="http://schemas.microsoft.com/office/drawing/2014/main" id="{23784BE6-A06C-D4FA-A32C-76FC0C29B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" y="3359150"/>
            <a:ext cx="23423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½  XXZ model: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对象 19464">
                <a:extLst>
                  <a:ext uri="{FF2B5EF4-FFF2-40B4-BE49-F238E27FC236}">
                    <a16:creationId xmlns:a16="http://schemas.microsoft.com/office/drawing/2014/main" id="{15CB0223-D9B4-FEED-D6EF-3D609673AA03}"/>
                  </a:ext>
                </a:extLst>
              </p:cNvPr>
              <p:cNvSpPr txBox="1"/>
              <p:nvPr/>
            </p:nvSpPr>
            <p:spPr bwMode="auto">
              <a:xfrm>
                <a:off x="258992" y="3716166"/>
                <a:ext cx="5741758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zh-CN" alt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zh-CN" alt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e>
                          </m:d>
                        </m:sub>
                        <m:sup/>
                        <m:e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nary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8" name="对象 19464">
                <a:extLst>
                  <a:ext uri="{FF2B5EF4-FFF2-40B4-BE49-F238E27FC236}">
                    <a16:creationId xmlns:a16="http://schemas.microsoft.com/office/drawing/2014/main" id="{15CB0223-D9B4-FEED-D6EF-3D609673A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992" y="3716166"/>
                <a:ext cx="5741758" cy="8509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箭头 230">
            <a:extLst>
              <a:ext uri="{FF2B5EF4-FFF2-40B4-BE49-F238E27FC236}">
                <a16:creationId xmlns:a16="http://schemas.microsoft.com/office/drawing/2014/main" id="{F52F0AAF-FB6B-D48D-49C8-A139076521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1612" y="5029197"/>
            <a:ext cx="2699138" cy="8508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D64995A-9FA8-F6ED-9187-2ED1F4A47D7E}"/>
              </a:ext>
            </a:extLst>
          </p:cNvPr>
          <p:cNvSpPr txBox="1"/>
          <p:nvPr/>
        </p:nvSpPr>
        <p:spPr>
          <a:xfrm>
            <a:off x="8997950" y="5934670"/>
            <a:ext cx="3096250" cy="923330"/>
          </a:xfrm>
          <a:prstGeom prst="rect">
            <a:avLst/>
          </a:prstGeom>
          <a:solidFill>
            <a:srgbClr val="004B9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Deconfined phase transition?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Damle and T. Senthil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97, 067202 (2006)</a:t>
            </a:r>
          </a:p>
        </p:txBody>
      </p:sp>
      <p:sp>
        <p:nvSpPr>
          <p:cNvPr id="54" name="动作按钮: 帮助 5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69C2CBF-F2ED-62DB-AB56-894D18A3C148}"/>
              </a:ext>
            </a:extLst>
          </p:cNvPr>
          <p:cNvSpPr/>
          <p:nvPr/>
        </p:nvSpPr>
        <p:spPr>
          <a:xfrm>
            <a:off x="7981156" y="6002349"/>
            <a:ext cx="901700" cy="854889"/>
          </a:xfrm>
          <a:prstGeom prst="actionButtonHel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800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E7B959B-D1C7-4A99-683E-12DAF14B12B2}"/>
              </a:ext>
            </a:extLst>
          </p:cNvPr>
          <p:cNvSpPr txBox="1"/>
          <p:nvPr/>
        </p:nvSpPr>
        <p:spPr>
          <a:xfrm>
            <a:off x="5142040" y="5262454"/>
            <a:ext cx="2802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Valence bond solid (VBS) </a:t>
            </a:r>
          </a:p>
          <a:p>
            <a:pPr algn="ctr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Translational symmetry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B6436F0-AF7F-1E3C-35B1-E196650269EA}"/>
              </a:ext>
            </a:extLst>
          </p:cNvPr>
          <p:cNvSpPr txBox="1"/>
          <p:nvPr/>
        </p:nvSpPr>
        <p:spPr>
          <a:xfrm>
            <a:off x="9530292" y="5262454"/>
            <a:ext cx="1942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Superfluid (SF)</a:t>
            </a:r>
          </a:p>
          <a:p>
            <a:r>
              <a:rPr lang="en-US" altLang="zh-CN" dirty="0"/>
              <a:t>U(1) symmetry</a:t>
            </a:r>
            <a:endParaRPr lang="zh-CN" altLang="en-US" dirty="0"/>
          </a:p>
        </p:txBody>
      </p:sp>
      <p:sp>
        <p:nvSpPr>
          <p:cNvPr id="59" name="箭头: 左右 58">
            <a:extLst>
              <a:ext uri="{FF2B5EF4-FFF2-40B4-BE49-F238E27FC236}">
                <a16:creationId xmlns:a16="http://schemas.microsoft.com/office/drawing/2014/main" id="{8CF5824B-A84E-F65F-E4A8-C8EB4FFF7338}"/>
              </a:ext>
            </a:extLst>
          </p:cNvPr>
          <p:cNvSpPr/>
          <p:nvPr/>
        </p:nvSpPr>
        <p:spPr>
          <a:xfrm>
            <a:off x="8010569" y="5525454"/>
            <a:ext cx="1522899" cy="166686"/>
          </a:xfrm>
          <a:prstGeom prst="leftRightArrow">
            <a:avLst>
              <a:gd name="adj1" fmla="val 23034"/>
              <a:gd name="adj2" fmla="val 111798"/>
            </a:avLst>
          </a:prstGeom>
          <a:ln cap="flat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10242">
            <a:extLst>
              <a:ext uri="{FF2B5EF4-FFF2-40B4-BE49-F238E27FC236}">
                <a16:creationId xmlns:a16="http://schemas.microsoft.com/office/drawing/2014/main" id="{8235BF89-82BE-BBE9-B327-CBF5B9BCF43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8704" y="4687828"/>
            <a:ext cx="2186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Ice Rule </a:t>
            </a: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(Triangle rule) :</a:t>
            </a:r>
          </a:p>
          <a:p>
            <a:pPr algn="just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等腰三角形 60">
            <a:extLst>
              <a:ext uri="{FF2B5EF4-FFF2-40B4-BE49-F238E27FC236}">
                <a16:creationId xmlns:a16="http://schemas.microsoft.com/office/drawing/2014/main" id="{1AE2EFEB-0C74-D361-0017-7916CE1D4FD2}"/>
              </a:ext>
            </a:extLst>
          </p:cNvPr>
          <p:cNvSpPr/>
          <p:nvPr/>
        </p:nvSpPr>
        <p:spPr>
          <a:xfrm>
            <a:off x="158704" y="5638060"/>
            <a:ext cx="748716" cy="645445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27656">
            <a:extLst>
              <a:ext uri="{FF2B5EF4-FFF2-40B4-BE49-F238E27FC236}">
                <a16:creationId xmlns:a16="http://schemas.microsoft.com/office/drawing/2014/main" id="{ED10B52E-E4A3-C1C9-A1CF-6EBA7D09A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62" y="552546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3" name="等腰三角形 62">
            <a:extLst>
              <a:ext uri="{FF2B5EF4-FFF2-40B4-BE49-F238E27FC236}">
                <a16:creationId xmlns:a16="http://schemas.microsoft.com/office/drawing/2014/main" id="{6360FDAE-3BD6-84D4-27FE-B167FCA169FB}"/>
              </a:ext>
            </a:extLst>
          </p:cNvPr>
          <p:cNvSpPr/>
          <p:nvPr/>
        </p:nvSpPr>
        <p:spPr>
          <a:xfrm rot="10800000">
            <a:off x="1239544" y="5646276"/>
            <a:ext cx="748716" cy="645445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27656">
            <a:extLst>
              <a:ext uri="{FF2B5EF4-FFF2-40B4-BE49-F238E27FC236}">
                <a16:creationId xmlns:a16="http://schemas.microsoft.com/office/drawing/2014/main" id="{EF78F90B-0AB2-E34B-F4AF-ADED85F87A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461502" y="610384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93660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51181 0.000000 " pathEditMode="relative" rAng="0" ptsTypes="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9 0.000000 L -0.022222 0.062963 " pathEditMode="relative" rAng="0" ptsTypes="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00" y="31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23611 -0.052500 " pathEditMode="relative" rAng="0" ptsTypes="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3" grpId="0" animBg="1"/>
      <p:bldP spid="54" grpId="0" animBg="1"/>
      <p:bldP spid="56" grpId="0"/>
      <p:bldP spid="58" grpId="0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>
            <a:extLst>
              <a:ext uri="{FF2B5EF4-FFF2-40B4-BE49-F238E27FC236}">
                <a16:creationId xmlns:a16="http://schemas.microsoft.com/office/drawing/2014/main" id="{86E7768D-B93D-3105-0842-BDDB3D06996D}"/>
              </a:ext>
            </a:extLst>
          </p:cNvPr>
          <p:cNvSpPr/>
          <p:nvPr/>
        </p:nvSpPr>
        <p:spPr>
          <a:xfrm>
            <a:off x="284629" y="1375661"/>
            <a:ext cx="3367944" cy="209597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0146D363-EA92-EAA1-2AB2-3737555A2FCF}"/>
              </a:ext>
            </a:extLst>
          </p:cNvPr>
          <p:cNvSpPr/>
          <p:nvPr/>
        </p:nvSpPr>
        <p:spPr>
          <a:xfrm>
            <a:off x="284629" y="5017980"/>
            <a:ext cx="3367944" cy="155196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Fractional excitation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7651">
            <a:extLst>
              <a:ext uri="{FF2B5EF4-FFF2-40B4-BE49-F238E27FC236}">
                <a16:creationId xmlns:a16="http://schemas.microsoft.com/office/drawing/2014/main" id="{BB87C913-8426-2ED1-072E-FABB32E84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991" y="5946667"/>
            <a:ext cx="612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O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Pollmann, and P. Fulde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PRB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235115 (2010)</a:t>
            </a:r>
          </a:p>
        </p:txBody>
      </p:sp>
      <p:pic>
        <p:nvPicPr>
          <p:cNvPr id="4" name="图片 27652" descr="kagome">
            <a:extLst>
              <a:ext uri="{FF2B5EF4-FFF2-40B4-BE49-F238E27FC236}">
                <a16:creationId xmlns:a16="http://schemas.microsoft.com/office/drawing/2014/main" id="{1C4641A9-4AF5-BCE8-5A72-27C452FB5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41" y="1338155"/>
            <a:ext cx="74295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27653">
            <a:extLst>
              <a:ext uri="{FF2B5EF4-FFF2-40B4-BE49-F238E27FC236}">
                <a16:creationId xmlns:a16="http://schemas.microsoft.com/office/drawing/2014/main" id="{1C81008F-FC4D-07E1-5365-36D45626F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866" y="506878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" name="椭圆 27654">
            <a:extLst>
              <a:ext uri="{FF2B5EF4-FFF2-40B4-BE49-F238E27FC236}">
                <a16:creationId xmlns:a16="http://schemas.microsoft.com/office/drawing/2014/main" id="{6B5339DE-3BFC-7CEA-35C2-042B3788F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391" y="4038492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" name="椭圆 27655">
            <a:extLst>
              <a:ext uri="{FF2B5EF4-FFF2-40B4-BE49-F238E27FC236}">
                <a16:creationId xmlns:a16="http://schemas.microsoft.com/office/drawing/2014/main" id="{80DB2D4C-AC17-2D08-6714-A5866BA42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741" y="5044967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" name="椭圆 27656">
            <a:extLst>
              <a:ext uri="{FF2B5EF4-FFF2-40B4-BE49-F238E27FC236}">
                <a16:creationId xmlns:a16="http://schemas.microsoft.com/office/drawing/2014/main" id="{657868D6-B424-7185-80C1-DE6BD10E6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741" y="299868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" name="椭圆 27657">
            <a:extLst>
              <a:ext uri="{FF2B5EF4-FFF2-40B4-BE49-F238E27FC236}">
                <a16:creationId xmlns:a16="http://schemas.microsoft.com/office/drawing/2014/main" id="{269B6B21-5B05-CEDF-5FF6-403F6D895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716" y="3020905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" name="椭圆 27658">
            <a:extLst>
              <a:ext uri="{FF2B5EF4-FFF2-40B4-BE49-F238E27FC236}">
                <a16:creationId xmlns:a16="http://schemas.microsoft.com/office/drawing/2014/main" id="{2E00D309-6655-14EF-5DE4-3FB486EEE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7491" y="1954105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" name="椭圆 27659">
            <a:extLst>
              <a:ext uri="{FF2B5EF4-FFF2-40B4-BE49-F238E27FC236}">
                <a16:creationId xmlns:a16="http://schemas.microsoft.com/office/drawing/2014/main" id="{0BDE5ED0-70BB-6EF3-BA7D-A1BFACE18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666" y="2455755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5D7DD8B-E0A9-8A51-D93B-BFC4F84D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316" y="3522555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737E2DD0-ED6F-38D7-D6AF-874D0C56B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7116" y="2500205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3" name="椭圆 27662">
            <a:extLst>
              <a:ext uri="{FF2B5EF4-FFF2-40B4-BE49-F238E27FC236}">
                <a16:creationId xmlns:a16="http://schemas.microsoft.com/office/drawing/2014/main" id="{6C8569F5-BB32-1B18-3327-3A9A90094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166" y="5483117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4" name="椭圆 27663">
            <a:extLst>
              <a:ext uri="{FF2B5EF4-FFF2-40B4-BE49-F238E27FC236}">
                <a16:creationId xmlns:a16="http://schemas.microsoft.com/office/drawing/2014/main" id="{84330CBE-6DAC-32E6-AE24-BCE253C1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641" y="5040205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9" name="椭圆 27664">
            <a:extLst>
              <a:ext uri="{FF2B5EF4-FFF2-40B4-BE49-F238E27FC236}">
                <a16:creationId xmlns:a16="http://schemas.microsoft.com/office/drawing/2014/main" id="{9170738F-E983-9D29-8D5C-46C5391D8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0316" y="501798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2" name="椭圆 27665">
            <a:extLst>
              <a:ext uri="{FF2B5EF4-FFF2-40B4-BE49-F238E27FC236}">
                <a16:creationId xmlns:a16="http://schemas.microsoft.com/office/drawing/2014/main" id="{D8C89AFE-C645-D6B7-FCBD-67F90FE7B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1916" y="400833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4" name="椭圆 27666">
            <a:extLst>
              <a:ext uri="{FF2B5EF4-FFF2-40B4-BE49-F238E27FC236}">
                <a16:creationId xmlns:a16="http://schemas.microsoft.com/office/drawing/2014/main" id="{CCF3EC69-169E-C9DF-0176-F5DBC742B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7616" y="4030555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5" name="椭圆 27667">
            <a:extLst>
              <a:ext uri="{FF2B5EF4-FFF2-40B4-BE49-F238E27FC236}">
                <a16:creationId xmlns:a16="http://schemas.microsoft.com/office/drawing/2014/main" id="{B4E266EF-99AC-AE89-D8B8-0FB5EB2FB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8816" y="2949467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6" name="椭圆 27668">
            <a:extLst>
              <a:ext uri="{FF2B5EF4-FFF2-40B4-BE49-F238E27FC236}">
                <a16:creationId xmlns:a16="http://schemas.microsoft.com/office/drawing/2014/main" id="{9E424D2B-387D-3BAD-104D-45EF03456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7216" y="3000267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7" name="椭圆 27669">
            <a:extLst>
              <a:ext uri="{FF2B5EF4-FFF2-40B4-BE49-F238E27FC236}">
                <a16:creationId xmlns:a16="http://schemas.microsoft.com/office/drawing/2014/main" id="{2A856794-C74B-3FF0-7B26-F78B5347D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7516" y="146833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7BFAA047-A81F-E1BA-F9C9-2A8089907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2466" y="1974735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5A54245C-69D0-8440-7D46-94253C0A9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6741" y="1949342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0" name="等腰三角形 59">
            <a:extLst>
              <a:ext uri="{FF2B5EF4-FFF2-40B4-BE49-F238E27FC236}">
                <a16:creationId xmlns:a16="http://schemas.microsoft.com/office/drawing/2014/main" id="{8A6CDAB0-A1C1-5058-A715-D3E6AAD236E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823479" y="4203592"/>
            <a:ext cx="438150" cy="4159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1" name="等腰三角形 60">
            <a:extLst>
              <a:ext uri="{FF2B5EF4-FFF2-40B4-BE49-F238E27FC236}">
                <a16:creationId xmlns:a16="http://schemas.microsoft.com/office/drawing/2014/main" id="{FD9A6FD4-A465-612E-3B82-286A59D2A47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015691" y="4219467"/>
            <a:ext cx="419100" cy="4064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2" name="等腰三角形 61">
            <a:extLst>
              <a:ext uri="{FF2B5EF4-FFF2-40B4-BE49-F238E27FC236}">
                <a16:creationId xmlns:a16="http://schemas.microsoft.com/office/drawing/2014/main" id="{9BE13ABA-EC12-BFDA-A176-5FAA0F4D6EF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03066" y="3182830"/>
            <a:ext cx="422275" cy="4064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3" name="等腰三角形 62">
            <a:extLst>
              <a:ext uri="{FF2B5EF4-FFF2-40B4-BE49-F238E27FC236}">
                <a16:creationId xmlns:a16="http://schemas.microsoft.com/office/drawing/2014/main" id="{A8705BF2-14FB-E318-88AF-CEF3B09B363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190441" y="2173180"/>
            <a:ext cx="422275" cy="4064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4" name="等腰三角形 63">
            <a:extLst>
              <a:ext uri="{FF2B5EF4-FFF2-40B4-BE49-F238E27FC236}">
                <a16:creationId xmlns:a16="http://schemas.microsoft.com/office/drawing/2014/main" id="{24F7F0E6-C543-AEDA-EAF3-06F140FE07A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74716" y="2166830"/>
            <a:ext cx="419100" cy="4064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5" name="等腰三角形 64">
            <a:extLst>
              <a:ext uri="{FF2B5EF4-FFF2-40B4-BE49-F238E27FC236}">
                <a16:creationId xmlns:a16="http://schemas.microsoft.com/office/drawing/2014/main" id="{B55DB2DA-BD69-F51A-4CB1-EE835689992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543116" y="2158892"/>
            <a:ext cx="419100" cy="4064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6" name="椭圆 27678">
            <a:extLst>
              <a:ext uri="{FF2B5EF4-FFF2-40B4-BE49-F238E27FC236}">
                <a16:creationId xmlns:a16="http://schemas.microsoft.com/office/drawing/2014/main" id="{A1D41A06-0E8E-9A6D-ACCA-13B77B11F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566" y="4479817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248262C2-2DAC-ABBC-B206-69866AD5F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6616" y="4022617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8" name="等腰三角形 27680">
            <a:extLst>
              <a:ext uri="{FF2B5EF4-FFF2-40B4-BE49-F238E27FC236}">
                <a16:creationId xmlns:a16="http://schemas.microsoft.com/office/drawing/2014/main" id="{D74451B1-323C-3692-D277-777230E224D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0978" y="2044762"/>
            <a:ext cx="438150" cy="4159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9" name="等腰三角形 27681">
            <a:extLst>
              <a:ext uri="{FF2B5EF4-FFF2-40B4-BE49-F238E27FC236}">
                <a16:creationId xmlns:a16="http://schemas.microsoft.com/office/drawing/2014/main" id="{98809E09-58EC-B2F6-9131-AA9E9CEF4FF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79669" y="2795480"/>
            <a:ext cx="419100" cy="4064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2" name="矩形 10242">
            <a:extLst>
              <a:ext uri="{FF2B5EF4-FFF2-40B4-BE49-F238E27FC236}">
                <a16:creationId xmlns:a16="http://schemas.microsoft.com/office/drawing/2014/main" id="{66173856-F86B-82CE-6AF2-DA6F85E5E2F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34152" y="5056363"/>
            <a:ext cx="3119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state manifold</a:t>
            </a: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(Topological degeneracy):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箭头 230">
            <a:extLst>
              <a:ext uri="{FF2B5EF4-FFF2-40B4-BE49-F238E27FC236}">
                <a16:creationId xmlns:a16="http://schemas.microsoft.com/office/drawing/2014/main" id="{6A0DFDD3-6DB2-B333-5F00-D32EF7606C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37216" y="3471635"/>
            <a:ext cx="11432" cy="15519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0" name="矩形 10242">
            <a:extLst>
              <a:ext uri="{FF2B5EF4-FFF2-40B4-BE49-F238E27FC236}">
                <a16:creationId xmlns:a16="http://schemas.microsoft.com/office/drawing/2014/main" id="{0347E634-F972-009A-8875-CA844BB81A5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34152" y="1414045"/>
            <a:ext cx="3119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Fractional excitation: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等腰三角形 80">
            <a:extLst>
              <a:ext uri="{FF2B5EF4-FFF2-40B4-BE49-F238E27FC236}">
                <a16:creationId xmlns:a16="http://schemas.microsoft.com/office/drawing/2014/main" id="{0A5FFE50-9A48-72E7-61B4-8EE93BBBB0F2}"/>
              </a:ext>
            </a:extLst>
          </p:cNvPr>
          <p:cNvSpPr/>
          <p:nvPr/>
        </p:nvSpPr>
        <p:spPr>
          <a:xfrm>
            <a:off x="1403778" y="2110476"/>
            <a:ext cx="452086" cy="38972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27656">
            <a:extLst>
              <a:ext uri="{FF2B5EF4-FFF2-40B4-BE49-F238E27FC236}">
                <a16:creationId xmlns:a16="http://schemas.microsoft.com/office/drawing/2014/main" id="{0D450C82-B2B0-719F-15CC-B92F1CC93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796" y="1999622"/>
            <a:ext cx="209629" cy="209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3" name="等腰三角形 82">
            <a:extLst>
              <a:ext uri="{FF2B5EF4-FFF2-40B4-BE49-F238E27FC236}">
                <a16:creationId xmlns:a16="http://schemas.microsoft.com/office/drawing/2014/main" id="{5DA2B3C1-6412-40A4-D3DB-41E42299AD7D}"/>
              </a:ext>
            </a:extLst>
          </p:cNvPr>
          <p:cNvSpPr/>
          <p:nvPr/>
        </p:nvSpPr>
        <p:spPr>
          <a:xfrm rot="10800000">
            <a:off x="2300528" y="2052671"/>
            <a:ext cx="464126" cy="40010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27656">
            <a:extLst>
              <a:ext uri="{FF2B5EF4-FFF2-40B4-BE49-F238E27FC236}">
                <a16:creationId xmlns:a16="http://schemas.microsoft.com/office/drawing/2014/main" id="{1678D5C8-B20D-6BD5-FB27-0575A7032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796" y="2316069"/>
            <a:ext cx="209629" cy="209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6" name="等腰三角形 85">
            <a:extLst>
              <a:ext uri="{FF2B5EF4-FFF2-40B4-BE49-F238E27FC236}">
                <a16:creationId xmlns:a16="http://schemas.microsoft.com/office/drawing/2014/main" id="{DE45B374-957E-168F-3B02-D0407173EA84}"/>
              </a:ext>
            </a:extLst>
          </p:cNvPr>
          <p:cNvSpPr/>
          <p:nvPr/>
        </p:nvSpPr>
        <p:spPr>
          <a:xfrm>
            <a:off x="996561" y="5947050"/>
            <a:ext cx="452086" cy="38972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27656">
            <a:extLst>
              <a:ext uri="{FF2B5EF4-FFF2-40B4-BE49-F238E27FC236}">
                <a16:creationId xmlns:a16="http://schemas.microsoft.com/office/drawing/2014/main" id="{E3525099-D059-846F-40FF-1E85FCE06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579" y="5836196"/>
            <a:ext cx="209629" cy="209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8" name="等腰三角形 87">
            <a:extLst>
              <a:ext uri="{FF2B5EF4-FFF2-40B4-BE49-F238E27FC236}">
                <a16:creationId xmlns:a16="http://schemas.microsoft.com/office/drawing/2014/main" id="{7079581C-1F4B-75EF-8C4B-731B02782497}"/>
              </a:ext>
            </a:extLst>
          </p:cNvPr>
          <p:cNvSpPr/>
          <p:nvPr/>
        </p:nvSpPr>
        <p:spPr>
          <a:xfrm rot="10800000">
            <a:off x="2300527" y="5886212"/>
            <a:ext cx="464126" cy="40010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27656">
            <a:extLst>
              <a:ext uri="{FF2B5EF4-FFF2-40B4-BE49-F238E27FC236}">
                <a16:creationId xmlns:a16="http://schemas.microsoft.com/office/drawing/2014/main" id="{DA1FF911-1374-B4F9-F5A2-DE1A323C5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795" y="6149610"/>
            <a:ext cx="209629" cy="209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0" name="椭圆 27656">
            <a:extLst>
              <a:ext uri="{FF2B5EF4-FFF2-40B4-BE49-F238E27FC236}">
                <a16:creationId xmlns:a16="http://schemas.microsoft.com/office/drawing/2014/main" id="{BC0E65F5-8126-6A03-68F4-606DCC387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963" y="2376380"/>
            <a:ext cx="209629" cy="209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1" name="椭圆 27656">
            <a:extLst>
              <a:ext uri="{FF2B5EF4-FFF2-40B4-BE49-F238E27FC236}">
                <a16:creationId xmlns:a16="http://schemas.microsoft.com/office/drawing/2014/main" id="{05759C6F-FCEF-813E-BD49-86EE7A229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802" y="1947855"/>
            <a:ext cx="209629" cy="209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2" name="等腰三角形 91">
            <a:extLst>
              <a:ext uri="{FF2B5EF4-FFF2-40B4-BE49-F238E27FC236}">
                <a16:creationId xmlns:a16="http://schemas.microsoft.com/office/drawing/2014/main" id="{CB27DA70-76EC-0EE7-1386-2A22D3651E88}"/>
              </a:ext>
            </a:extLst>
          </p:cNvPr>
          <p:cNvSpPr/>
          <p:nvPr/>
        </p:nvSpPr>
        <p:spPr>
          <a:xfrm>
            <a:off x="1403777" y="2871751"/>
            <a:ext cx="452086" cy="38972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等腰三角形 92">
            <a:extLst>
              <a:ext uri="{FF2B5EF4-FFF2-40B4-BE49-F238E27FC236}">
                <a16:creationId xmlns:a16="http://schemas.microsoft.com/office/drawing/2014/main" id="{0E1FC6A2-5739-63AD-8DB3-01EED07FFC6D}"/>
              </a:ext>
            </a:extLst>
          </p:cNvPr>
          <p:cNvSpPr/>
          <p:nvPr/>
        </p:nvSpPr>
        <p:spPr>
          <a:xfrm rot="10800000">
            <a:off x="2300527" y="2813946"/>
            <a:ext cx="464126" cy="40010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10242">
            <a:extLst>
              <a:ext uri="{FF2B5EF4-FFF2-40B4-BE49-F238E27FC236}">
                <a16:creationId xmlns:a16="http://schemas.microsoft.com/office/drawing/2014/main" id="{ECF0BED5-71D1-977D-C6EA-9034C8FE688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654555" y="4008330"/>
            <a:ext cx="1537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 Energy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4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05091 3.7037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5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2865 0.070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432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25 0.0717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25 L -0.04974 -0.00672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48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5078 -1.48148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Fractional excitation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30722" descr="untitled">
            <a:extLst>
              <a:ext uri="{FF2B5EF4-FFF2-40B4-BE49-F238E27FC236}">
                <a16:creationId xmlns:a16="http://schemas.microsoft.com/office/drawing/2014/main" id="{3AB6BF11-4EF6-F0CB-B92B-D370A0ED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t="4228" r="3197" b="9958"/>
          <a:stretch>
            <a:fillRect/>
          </a:stretch>
        </p:blipFill>
        <p:spPr bwMode="auto">
          <a:xfrm>
            <a:off x="1281998" y="1485181"/>
            <a:ext cx="82677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92042DD-3BF2-3CCE-7F66-A343FB990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211" y="6539781"/>
            <a:ext cx="6653212" cy="177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E779E95-3043-7EE3-FAE8-4664E8856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761" y="1450256"/>
            <a:ext cx="6653212" cy="174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pic>
        <p:nvPicPr>
          <p:cNvPr id="18" name="图片 30725" descr="fig1">
            <a:extLst>
              <a:ext uri="{FF2B5EF4-FFF2-40B4-BE49-F238E27FC236}">
                <a16:creationId xmlns:a16="http://schemas.microsoft.com/office/drawing/2014/main" id="{3DCF2455-0219-69CF-F99F-3E30808D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t="24135" r="60788" b="16843"/>
          <a:stretch>
            <a:fillRect/>
          </a:stretch>
        </p:blipFill>
        <p:spPr bwMode="auto">
          <a:xfrm>
            <a:off x="448561" y="1201019"/>
            <a:ext cx="211931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3EE0850F-DB73-A69D-7DF0-01680C50D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223" y="63746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CF246502-DE00-34DA-D335-25306C1FB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173" y="63778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F1D30EE-752E-AF6E-288F-334A4410F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173" y="63683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77C075CA-89A7-A8C2-84F2-CDD71EC54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648" y="63715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4DDF8CB-00A6-7FE6-0717-C7734CC20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523" y="63778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8A7D12D-2D64-556F-E896-E7BA4D948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73" y="63810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766E6BFB-357C-92D2-AD34-3D4E95E3F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7473" y="63715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D4FC3298-E5BD-F7D8-BB59-C65F55F28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948" y="63746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793676EC-84B0-78B4-5074-5135BA09F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773" y="63746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110DFA4-82B2-C15C-757B-480BBAD8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6723" y="58730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F7B59D76-4D62-C91D-D2F0-12B48D432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2673" y="58762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709011F9-74D1-8F48-83B4-820801720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673" y="58666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C6BFC095-37E7-99C3-3346-4B79A67E1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148" y="58698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6227FAEF-0EBA-1A29-5AA1-0C242FB0F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023" y="58762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D3A24757-A50E-6614-E168-5EA41AB50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973" y="58793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87F23FCD-B151-48DB-E15D-BD85966B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973" y="58698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D940BAF8-BBEF-5258-550E-6EBADEA28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448" y="58730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1C2D35C5-E4DA-6344-BF23-134883D9E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7273" y="58730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67029BB1-3253-9CF8-737A-DD58F000C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1523" y="53301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579C6CAD-E82E-1382-728D-E67110955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473" y="53332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03B02582-D6E4-C276-6AE9-5899EC117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73" y="53237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22B205E-A3DB-9B71-2AD0-21DEC791A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948" y="53269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6D4DDAF8-AD07-1014-526F-F5C19F593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823" y="53332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EF3758AA-905E-1926-B72E-B597C9F2C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4773" y="53364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F08CE1B2-5BA7-C061-EBAA-10C8CE194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773" y="53269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F1C70820-8B77-5E87-A885-BB4D8B295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248" y="53301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9C89FEF4-DEB5-5A03-E64A-A0B99B7BD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073" y="53301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D9114887-FC1E-013C-E277-B4DF0C602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373" y="47681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3C05B712-50A8-7FD5-3E78-F16121DDE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323" y="47713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21E85CEF-0D84-9E41-2E3C-3E1C1A5EB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323" y="47617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A63409CE-A235-5827-8910-DF2F973CA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798" y="47649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B1B85C3A-C497-8A8D-A8DC-58564E3C3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2673" y="47713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66BD53EE-C8B8-5784-A93B-F8489BD72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8623" y="47744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D15E6729-1BB8-DE0E-6511-404EC7C1B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623" y="47649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6DD643F5-B61A-1B05-054A-EB4B7D5F1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098" y="47681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9EA59AD6-1D0A-4ADA-1303-2FD2FAE70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5923" y="47681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DFBEF973-A9EA-60F1-A50D-93C14D4AE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923" y="42283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BA8C6660-71D1-51DE-13AC-A72A90A74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873" y="42315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89554438-3BC0-0DA9-14ED-B75059161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873" y="42220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BC118AE8-7E76-48B4-6E9A-C502E9A69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348" y="42252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73399880-1CE2-92FC-F2BE-17F668D3A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223" y="42315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1CA1D509-8ABD-F832-4E2D-552621EB4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173" y="42347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3D0FE168-88CE-F27D-D573-5B7D69B67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173" y="42252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EDB22ADA-029F-C302-8E7D-B7F5F3380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5648" y="42283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17D00FB9-E1B6-B0B5-B778-83A57BF2E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2473" y="42283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10090C66-DA4D-4B63-9C0F-EBC18416A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898" y="37172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FEF11C70-4715-EBB9-2B45-CB19CF480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848" y="37203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4BE2509C-6C5C-D44C-3F8D-768ABABF7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848" y="37108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FBC5A4C4-077F-5A41-8D97-E1EEA4C5B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323" y="37140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6764E04E-697D-65DD-AE6F-109170D74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198" y="37203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FBAF477B-AE46-49C3-4020-1B229CBF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3148" y="37235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489C7529-694F-D29A-A260-ED7D4E82E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148" y="37140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443EC2B2-37F3-7AE5-B054-AFF93A545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623" y="37172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4A837574-78EA-56E5-EC57-A8B9C17BB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0448" y="37172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01CA5188-3EA9-32B4-30CD-4AD13E58E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298" y="31806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98C4E284-8E21-1701-E833-66A205D11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248" y="31838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FBA53C65-5246-28A2-6EF6-D2B9D6FAA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248" y="31742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E4648C1B-B693-5527-8AC8-4AD6988F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5723" y="31774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FF4D1D4E-7E76-79EC-9BEB-8E456F2FF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598" y="31838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B370EC74-A294-A059-3761-C1C84DB06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548" y="31869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548CE4EB-529E-EBD5-12F7-A0ADBE318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548" y="31774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E8E47780-ED1A-7192-A7FA-9DCF4FC16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023" y="31806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289B1CF7-A4F0-6ED4-F1B2-6F9F2126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9848" y="31806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F32E6E4B-6C51-F013-F705-C76EBC517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798" y="26789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F8556B7E-AA78-5B4A-2B56-209A7449D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2748" y="26821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4968EC2A-4A8D-F5D0-916B-C9B1D34A1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748" y="26726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D1A94EAD-8779-B161-B600-D0ED74091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223" y="26758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B723C1E9-D470-7DBB-8C48-5F8F73817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4098" y="26821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79EAC349-65A0-4902-3379-D56BDB313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048" y="26853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47266B4B-D94A-7FC2-FD1C-3026AABFF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048" y="26758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634679E2-5558-208D-47B1-8D86EAB30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523" y="26789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233CFAB7-B6B1-062A-8A10-120CD122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348" y="26789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301EEFFB-C96F-BFB2-B66F-CA06642D3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1598" y="21360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CF7198C8-2082-2127-BD60-86E2B16FF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7548" y="21392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5EB3D9F1-B485-A073-FE3B-5FD37EFA2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548" y="21297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FAC0781C-CB30-E698-A69F-526B73E4D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023" y="21328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1E122DB1-3E80-817A-DDB4-2B0042930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898" y="21392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7D0BA734-7EC7-4156-232D-704288F83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4848" y="21424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3DDB0F14-0FAC-C28A-7EED-94B8F646C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9848" y="21328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9EED9F58-83BD-C81A-3EA7-D949E7EE3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5323" y="21360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67AF3BA3-6452-B612-22F8-A13681B28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148" y="21360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6D764646-B7DD-EC8C-C633-28C343F56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5448" y="15740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679B56C1-3845-4B4E-95FB-19C6028BA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1398" y="15772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D7072D3B-E131-9F88-DEED-E278B1A58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398" y="15677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3BB4ECC7-44CB-11F8-DA05-75EA6BA29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1873" y="15709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A6EF7CF5-3C1A-A1DD-F3D7-50C815FB0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2748" y="157725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DE5B07CA-487E-70D0-2AB5-3C83AF110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698" y="158043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944AED37-B1C9-AC34-5F37-4D2A8069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3698" y="1570906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1AF0D50C-4390-1F3A-8EAD-FBD53B5BE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173" y="15740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A7D4A953-BD12-5CBD-183C-694F54DC5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998" y="1574081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48" name="右弧形箭头 30816">
            <a:extLst>
              <a:ext uri="{FF2B5EF4-FFF2-40B4-BE49-F238E27FC236}">
                <a16:creationId xmlns:a16="http://schemas.microsoft.com/office/drawing/2014/main" id="{957B15CE-16BD-849F-2E7F-C588E55F8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4136" y="4561756"/>
            <a:ext cx="735012" cy="822325"/>
          </a:xfrm>
          <a:prstGeom prst="curvedLeftArrow">
            <a:avLst>
              <a:gd name="adj1" fmla="val 22376"/>
              <a:gd name="adj2" fmla="val 44752"/>
              <a:gd name="adj3" fmla="val 333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49" name="左弧形箭头 30817">
            <a:extLst>
              <a:ext uri="{FF2B5EF4-FFF2-40B4-BE49-F238E27FC236}">
                <a16:creationId xmlns:a16="http://schemas.microsoft.com/office/drawing/2014/main" id="{966BE76B-9AC2-EF50-FC0A-F16C2F58B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48" y="4504606"/>
            <a:ext cx="733425" cy="866775"/>
          </a:xfrm>
          <a:prstGeom prst="curvedRightArrow">
            <a:avLst>
              <a:gd name="adj1" fmla="val 23636"/>
              <a:gd name="adj2" fmla="val 47273"/>
              <a:gd name="adj3" fmla="val 333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50" name="文本框 30819">
            <a:extLst>
              <a:ext uri="{FF2B5EF4-FFF2-40B4-BE49-F238E27FC236}">
                <a16:creationId xmlns:a16="http://schemas.microsoft.com/office/drawing/2014/main" id="{FFE08235-16B3-D773-FC35-6BB8AFA7D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392" y="5847428"/>
            <a:ext cx="4259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 typeface="Arial" panose="020B0604020202020204" pitchFamily="34" charset="0"/>
              <a:buNone/>
              <a:defRPr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/>
              <a:t>ZXF</a:t>
            </a:r>
            <a:r>
              <a:rPr lang="zh-CN" altLang="en-US" dirty="0"/>
              <a:t>，PRL </a:t>
            </a:r>
            <a:r>
              <a:rPr lang="zh-CN" altLang="en-US" b="1" dirty="0"/>
              <a:t>111</a:t>
            </a:r>
            <a:r>
              <a:rPr lang="zh-CN" altLang="en-US" dirty="0"/>
              <a:t>, 147201 (2013)</a:t>
            </a:r>
          </a:p>
        </p:txBody>
      </p:sp>
    </p:spTree>
    <p:extLst>
      <p:ext uri="{BB962C8B-B14F-4D97-AF65-F5344CB8AC3E}">
        <p14:creationId xmlns:p14="http://schemas.microsoft.com/office/powerpoint/2010/main" val="18343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Fractional excitation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32770" descr="ec6c66e0b5d84fe3ae72dc1f0d913b4c# #图片框 616">
            <a:extLst>
              <a:ext uri="{FF2B5EF4-FFF2-40B4-BE49-F238E27FC236}">
                <a16:creationId xmlns:a16="http://schemas.microsoft.com/office/drawing/2014/main" id="{7ECDED5E-69B2-35C5-844A-6ECD22322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t="4228" r="3197" b="9958"/>
          <a:stretch>
            <a:fillRect/>
          </a:stretch>
        </p:blipFill>
        <p:spPr bwMode="auto">
          <a:xfrm>
            <a:off x="1106488" y="1477963"/>
            <a:ext cx="82692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32771" descr="965d00860a8f47f28c1fd15c7128351a# #椭圆 617">
            <a:extLst>
              <a:ext uri="{FF2B5EF4-FFF2-40B4-BE49-F238E27FC236}">
                <a16:creationId xmlns:a16="http://schemas.microsoft.com/office/drawing/2014/main" id="{96945F1B-2981-4110-BF01-79BE13360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63674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" name="椭圆 32772" descr="4a459a3523074362ad29d51b5d74a8b6# #椭圆 618">
            <a:extLst>
              <a:ext uri="{FF2B5EF4-FFF2-40B4-BE49-F238E27FC236}">
                <a16:creationId xmlns:a16="http://schemas.microsoft.com/office/drawing/2014/main" id="{EAAF872E-F817-C760-FD6B-3D02C2037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0" y="63706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" name="椭圆 32773" descr="b0f9f5aab9c54d08a38f18e206cefc95# #椭圆 619">
            <a:extLst>
              <a:ext uri="{FF2B5EF4-FFF2-40B4-BE49-F238E27FC236}">
                <a16:creationId xmlns:a16="http://schemas.microsoft.com/office/drawing/2014/main" id="{B7AE72E7-75A5-1A83-A1FD-8FA26A5EC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0" y="63611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" name="椭圆 32774" descr="b02e4e73b7764221842eb2ff7b677891# #椭圆 620">
            <a:extLst>
              <a:ext uri="{FF2B5EF4-FFF2-40B4-BE49-F238E27FC236}">
                <a16:creationId xmlns:a16="http://schemas.microsoft.com/office/drawing/2014/main" id="{BE12963A-4649-781A-A230-521F72E0D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5" y="63642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" name="椭圆 32775" descr="fd7917b4469b4711ae0e70f9a5506e7b# #椭圆 621">
            <a:extLst>
              <a:ext uri="{FF2B5EF4-FFF2-40B4-BE49-F238E27FC236}">
                <a16:creationId xmlns:a16="http://schemas.microsoft.com/office/drawing/2014/main" id="{CDBD07CF-88D1-C914-E34E-0EFC4024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63706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" name="椭圆 32776" descr="2cda7b19fb214625ab1aeba3fbe45e12# #椭圆 622">
            <a:extLst>
              <a:ext uri="{FF2B5EF4-FFF2-40B4-BE49-F238E27FC236}">
                <a16:creationId xmlns:a16="http://schemas.microsoft.com/office/drawing/2014/main" id="{0C59CCB7-74D6-095C-F86E-0DDC7F30E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63738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1" name="椭圆 32777" descr="6522adfb79c44f8d9596cfc16f20e8b8# #椭圆 623">
            <a:extLst>
              <a:ext uri="{FF2B5EF4-FFF2-40B4-BE49-F238E27FC236}">
                <a16:creationId xmlns:a16="http://schemas.microsoft.com/office/drawing/2014/main" id="{F8793160-6363-9C10-E1D4-A3BAB16C5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550" y="63642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3" name="椭圆 32778" descr="bfe31f15236f42b2b209bd7c9222d431# #椭圆 624">
            <a:extLst>
              <a:ext uri="{FF2B5EF4-FFF2-40B4-BE49-F238E27FC236}">
                <a16:creationId xmlns:a16="http://schemas.microsoft.com/office/drawing/2014/main" id="{2C232303-4792-C12A-B594-444B6D05B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025" y="63674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" name="椭圆 32779" descr="710267a1b80f461bbed589b2a4a411e3# #椭圆 625">
            <a:extLst>
              <a:ext uri="{FF2B5EF4-FFF2-40B4-BE49-F238E27FC236}">
                <a16:creationId xmlns:a16="http://schemas.microsoft.com/office/drawing/2014/main" id="{1B372561-12A5-CCB8-1740-CD435181E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850" y="63674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0" name="椭圆 32780" descr="de5fb9fc505f431ab5287fc7fb44206d# #椭圆 626">
            <a:extLst>
              <a:ext uri="{FF2B5EF4-FFF2-40B4-BE49-F238E27FC236}">
                <a16:creationId xmlns:a16="http://schemas.microsoft.com/office/drawing/2014/main" id="{AD1B7DEC-91CA-4D3E-88E5-1FC18B1C3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00" y="58658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3" name="椭圆 32781" descr="92e81e23736445dfb1b7f34636d10d8c# #椭圆 627">
            <a:extLst>
              <a:ext uri="{FF2B5EF4-FFF2-40B4-BE49-F238E27FC236}">
                <a16:creationId xmlns:a16="http://schemas.microsoft.com/office/drawing/2014/main" id="{033B813A-3937-093A-5D68-BDBCC61C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58689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4" name="椭圆 32782" descr="4596ea4ceaa04f70adbe318c2e38f805# #椭圆 628">
            <a:extLst>
              <a:ext uri="{FF2B5EF4-FFF2-40B4-BE49-F238E27FC236}">
                <a16:creationId xmlns:a16="http://schemas.microsoft.com/office/drawing/2014/main" id="{A2D9AD5C-021E-0A49-86D6-C52F1555D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58594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9" name="椭圆 32783" descr="e2cbfef6fffc44368d7e66573607806a# #椭圆 629">
            <a:extLst>
              <a:ext uri="{FF2B5EF4-FFF2-40B4-BE49-F238E27FC236}">
                <a16:creationId xmlns:a16="http://schemas.microsoft.com/office/drawing/2014/main" id="{4B7F4847-6441-D3CD-9311-19CED4321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58689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2" name="椭圆 32784" descr="e5af6bf7cbd64bf9b3b7a3df7b79f86a# #椭圆 631">
            <a:extLst>
              <a:ext uri="{FF2B5EF4-FFF2-40B4-BE49-F238E27FC236}">
                <a16:creationId xmlns:a16="http://schemas.microsoft.com/office/drawing/2014/main" id="{FE1F669D-4D73-606E-13CB-B1AFC1549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050" y="58626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4" name="椭圆 32785" descr="aac954572bfb472fa1abb34e3b0853d7# #椭圆 632">
            <a:extLst>
              <a:ext uri="{FF2B5EF4-FFF2-40B4-BE49-F238E27FC236}">
                <a16:creationId xmlns:a16="http://schemas.microsoft.com/office/drawing/2014/main" id="{CC21891C-EAB0-54FE-7801-8B093024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3350" y="58658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5" name="椭圆 32786" descr="f37917e2cf084a7ba4e9213425865258# #椭圆 633">
            <a:extLst>
              <a:ext uri="{FF2B5EF4-FFF2-40B4-BE49-F238E27FC236}">
                <a16:creationId xmlns:a16="http://schemas.microsoft.com/office/drawing/2014/main" id="{3CCA7BD4-71C8-EF33-8C28-618BBF9B4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0" y="53228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6" name="椭圆 32787" descr="40a2d07f467d41019b37bde875769de9# #椭圆 634">
            <a:extLst>
              <a:ext uri="{FF2B5EF4-FFF2-40B4-BE49-F238E27FC236}">
                <a16:creationId xmlns:a16="http://schemas.microsoft.com/office/drawing/2014/main" id="{DFFC3F77-FE8C-008C-1E09-BFC0DDDB2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550" y="53260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7" name="椭圆 32788" descr="b5edb75679614faea1598a6411bb4f9c# #椭圆 635">
            <a:extLst>
              <a:ext uri="{FF2B5EF4-FFF2-40B4-BE49-F238E27FC236}">
                <a16:creationId xmlns:a16="http://schemas.microsoft.com/office/drawing/2014/main" id="{FEC5A959-E214-13E1-82BB-18FF7575F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53165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8" name="椭圆 32789" descr="be27d07a925a4a6cba150ce9475e9326# #椭圆 636">
            <a:extLst>
              <a:ext uri="{FF2B5EF4-FFF2-40B4-BE49-F238E27FC236}">
                <a16:creationId xmlns:a16="http://schemas.microsoft.com/office/drawing/2014/main" id="{9483D72A-8DB2-F68D-CB24-85626F669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260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59" name="椭圆 32790" descr="8aa52ffaaeb84db3b720585c5be741a8# #椭圆 638">
            <a:extLst>
              <a:ext uri="{FF2B5EF4-FFF2-40B4-BE49-F238E27FC236}">
                <a16:creationId xmlns:a16="http://schemas.microsoft.com/office/drawing/2014/main" id="{FD703B7A-89F0-2803-4863-C864FA5C2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850" y="53197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0" name="椭圆 32791" descr="be8da94ee2fe4fabbe4fdfb48dbf5d23# #椭圆 639">
            <a:extLst>
              <a:ext uri="{FF2B5EF4-FFF2-40B4-BE49-F238E27FC236}">
                <a16:creationId xmlns:a16="http://schemas.microsoft.com/office/drawing/2014/main" id="{6D6DFB9F-E185-759F-30FE-2258C52A7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150" y="53228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1" name="椭圆 32792" descr="3f09589493d34ecea6c96a96cc5e5fec# #椭圆 640">
            <a:extLst>
              <a:ext uri="{FF2B5EF4-FFF2-40B4-BE49-F238E27FC236}">
                <a16:creationId xmlns:a16="http://schemas.microsoft.com/office/drawing/2014/main" id="{D023C142-BF9E-6938-BFCA-7663552A4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7640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2" name="椭圆 32793" descr="3359a48951a145c0a944fdfa85eb4bb8# #椭圆 642">
            <a:extLst>
              <a:ext uri="{FF2B5EF4-FFF2-40B4-BE49-F238E27FC236}">
                <a16:creationId xmlns:a16="http://schemas.microsoft.com/office/drawing/2014/main" id="{4F5119B7-4EBF-FAA1-C4D8-AF3C65A31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75" y="47577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3" name="椭圆 32794" descr="cd68b2a4fe2d4b1c851b050c62893d22# #椭圆 643">
            <a:extLst>
              <a:ext uri="{FF2B5EF4-FFF2-40B4-BE49-F238E27FC236}">
                <a16:creationId xmlns:a16="http://schemas.microsoft.com/office/drawing/2014/main" id="{D1DC4A28-7872-F43F-82E8-DAE4A2361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47672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4" name="椭圆 32795" descr="e048887a00524517a61fb78bf06bb837# #椭圆 644">
            <a:extLst>
              <a:ext uri="{FF2B5EF4-FFF2-40B4-BE49-F238E27FC236}">
                <a16:creationId xmlns:a16="http://schemas.microsoft.com/office/drawing/2014/main" id="{652B108F-2A1A-010A-3C37-B6F809E88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47577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5" name="椭圆 32796" descr="6c26686e8dfc41d0972f7dee25eca931# #椭圆 645">
            <a:extLst>
              <a:ext uri="{FF2B5EF4-FFF2-40B4-BE49-F238E27FC236}">
                <a16:creationId xmlns:a16="http://schemas.microsoft.com/office/drawing/2014/main" id="{A8D33C08-CFF1-356A-6A27-818A75093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5175" y="47609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6" name="椭圆 32797" descr="b17e2e61dd0e4c20957732b1c50ba0fe# #椭圆 646">
            <a:extLst>
              <a:ext uri="{FF2B5EF4-FFF2-40B4-BE49-F238E27FC236}">
                <a16:creationId xmlns:a16="http://schemas.microsoft.com/office/drawing/2014/main" id="{93A4BD81-2FCA-DBB1-8EA6-C56AFCD6E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0" y="47609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7" name="椭圆 32798" descr="ff95ba4e5cfd46c3b4e4efe7cd48b71d# #椭圆 647">
            <a:extLst>
              <a:ext uri="{FF2B5EF4-FFF2-40B4-BE49-F238E27FC236}">
                <a16:creationId xmlns:a16="http://schemas.microsoft.com/office/drawing/2014/main" id="{F50A5DA7-D795-E269-B93F-C4F585D1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2211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8" name="椭圆 32799" descr="1e486d6d788842f9803c04915b2e59a6# #椭圆 648">
            <a:extLst>
              <a:ext uri="{FF2B5EF4-FFF2-40B4-BE49-F238E27FC236}">
                <a16:creationId xmlns:a16="http://schemas.microsoft.com/office/drawing/2014/main" id="{C6BDB024-7973-4AF0-4B60-840A46FD0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42243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69" name="椭圆 68" descr="b9c6415e15ed4e85b605c5edfb9eca46# #椭圆 650">
            <a:extLst>
              <a:ext uri="{FF2B5EF4-FFF2-40B4-BE49-F238E27FC236}">
                <a16:creationId xmlns:a16="http://schemas.microsoft.com/office/drawing/2014/main" id="{0F2BCCC0-CA65-2394-0F29-0A5515F08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425" y="42179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2" name="椭圆 32801" descr="f1b89fef5d1a46cc9f7cc39ac4e1f26e# #椭圆 651">
            <a:extLst>
              <a:ext uri="{FF2B5EF4-FFF2-40B4-BE49-F238E27FC236}">
                <a16:creationId xmlns:a16="http://schemas.microsoft.com/office/drawing/2014/main" id="{65A16212-5443-87C3-83F7-A3F6711DB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300" y="42243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7" name="椭圆 32802" descr="c23cc789e46b495b8025b428c930960c# #椭圆 652">
            <a:extLst>
              <a:ext uri="{FF2B5EF4-FFF2-40B4-BE49-F238E27FC236}">
                <a16:creationId xmlns:a16="http://schemas.microsoft.com/office/drawing/2014/main" id="{15A47919-706A-A1F5-8072-B7CC19B2A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0" y="42275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8" name="椭圆 32803" descr="9e3ba266840e42f7b17ff5a0f55a022a# #椭圆 653">
            <a:extLst>
              <a:ext uri="{FF2B5EF4-FFF2-40B4-BE49-F238E27FC236}">
                <a16:creationId xmlns:a16="http://schemas.microsoft.com/office/drawing/2014/main" id="{B920ECAA-C285-9906-F0EC-12E92FC5C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0" y="42179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79" name="椭圆 32804" descr="bc0623758bc94a93aa8cd763d6f03bd8# #椭圆 654">
            <a:extLst>
              <a:ext uri="{FF2B5EF4-FFF2-40B4-BE49-F238E27FC236}">
                <a16:creationId xmlns:a16="http://schemas.microsoft.com/office/drawing/2014/main" id="{DB450583-8F92-45DD-281B-D35743F4A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725" y="42211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0" name="椭圆 32805" descr="9a289d1deb004e5d901968be442a1b6b# #椭圆 655">
            <a:extLst>
              <a:ext uri="{FF2B5EF4-FFF2-40B4-BE49-F238E27FC236}">
                <a16:creationId xmlns:a16="http://schemas.microsoft.com/office/drawing/2014/main" id="{AF53BCF4-2758-C008-3A3E-E79226ABB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42211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1" name="椭圆 32806" descr="3e8fb5fb11fc4fd6a8df2a876cd2d853# #椭圆 656">
            <a:extLst>
              <a:ext uri="{FF2B5EF4-FFF2-40B4-BE49-F238E27FC236}">
                <a16:creationId xmlns:a16="http://schemas.microsoft.com/office/drawing/2014/main" id="{407685FC-2235-FE7F-DE8C-DE59F8449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975" y="37099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2" name="椭圆 32807" descr="7687f43039e442d28eca9541f36b8288# #椭圆 657">
            <a:extLst>
              <a:ext uri="{FF2B5EF4-FFF2-40B4-BE49-F238E27FC236}">
                <a16:creationId xmlns:a16="http://schemas.microsoft.com/office/drawing/2014/main" id="{9489A41C-42CF-B002-CB68-6B739A05A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37131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3" name="椭圆 32808" descr="1b5d9bfb0fff431dbf3a8ac01af24b0d# #椭圆 658">
            <a:extLst>
              <a:ext uri="{FF2B5EF4-FFF2-40B4-BE49-F238E27FC236}">
                <a16:creationId xmlns:a16="http://schemas.microsoft.com/office/drawing/2014/main" id="{035F5130-1377-420D-F13B-19B009BF8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925" y="37036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5" name="椭圆 32809" descr="d7d258d42f4b40a39297e6c16e262162# #椭圆 660">
            <a:extLst>
              <a:ext uri="{FF2B5EF4-FFF2-40B4-BE49-F238E27FC236}">
                <a16:creationId xmlns:a16="http://schemas.microsoft.com/office/drawing/2014/main" id="{1CE4C55F-411E-C13D-8AD3-37BD54738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275" y="37131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6" name="椭圆 32810" descr="8cb9c2c1affd450d8b137c668bde0e7f# #椭圆 661">
            <a:extLst>
              <a:ext uri="{FF2B5EF4-FFF2-40B4-BE49-F238E27FC236}">
                <a16:creationId xmlns:a16="http://schemas.microsoft.com/office/drawing/2014/main" id="{23BC3903-AFD7-29FB-8884-D05820820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225" y="37163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7" name="椭圆 32811" descr="d51c568d1fea4ef8b1fb76912795a287# #椭圆 662">
            <a:extLst>
              <a:ext uri="{FF2B5EF4-FFF2-40B4-BE49-F238E27FC236}">
                <a16:creationId xmlns:a16="http://schemas.microsoft.com/office/drawing/2014/main" id="{8D0B53FA-FA44-642E-619D-E8A89A82E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225" y="37068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8" name="椭圆 32812" descr="09c9f60e21ba41b4bf18c6b31e400e53# #椭圆 663">
            <a:extLst>
              <a:ext uri="{FF2B5EF4-FFF2-40B4-BE49-F238E27FC236}">
                <a16:creationId xmlns:a16="http://schemas.microsoft.com/office/drawing/2014/main" id="{CF2C9F4B-3EC6-7B77-D2B3-BB8B9C131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37099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89" name="椭圆 32813" descr="b35cbd30b04b4f658e2bc178ffd17507# #椭圆 664">
            <a:extLst>
              <a:ext uri="{FF2B5EF4-FFF2-40B4-BE49-F238E27FC236}">
                <a16:creationId xmlns:a16="http://schemas.microsoft.com/office/drawing/2014/main" id="{4AD19B13-DA2D-2A21-00BE-71BEA5392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525" y="37099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0" name="椭圆 32814" descr="50de41a9718b4d9b885771c91d362ee8# #椭圆 665">
            <a:extLst>
              <a:ext uri="{FF2B5EF4-FFF2-40B4-BE49-F238E27FC236}">
                <a16:creationId xmlns:a16="http://schemas.microsoft.com/office/drawing/2014/main" id="{365B4B3C-9E43-00B0-1CE4-F3DEE9BF0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31734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1" name="椭圆 32815" descr="f6d3ffd51e9e47758cda29e0ab9ddede# #椭圆 666">
            <a:extLst>
              <a:ext uri="{FF2B5EF4-FFF2-40B4-BE49-F238E27FC236}">
                <a16:creationId xmlns:a16="http://schemas.microsoft.com/office/drawing/2014/main" id="{18788AE0-6429-42FC-FFAA-5326788DA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325" y="31765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2" name="椭圆 32816" descr="fc985b7af455430dbcacf78190f0f9d5# #椭圆 667">
            <a:extLst>
              <a:ext uri="{FF2B5EF4-FFF2-40B4-BE49-F238E27FC236}">
                <a16:creationId xmlns:a16="http://schemas.microsoft.com/office/drawing/2014/main" id="{CFA58684-63E0-90BD-BC5E-E55D0EDD8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6325" y="31670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3" name="椭圆 32817" descr="9b200737eb2d4f859df749c0f96e8589# #椭圆 669">
            <a:extLst>
              <a:ext uri="{FF2B5EF4-FFF2-40B4-BE49-F238E27FC236}">
                <a16:creationId xmlns:a16="http://schemas.microsoft.com/office/drawing/2014/main" id="{6DDF579A-D130-0F26-DB08-00A680A1A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2675" y="31765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95" name="椭圆 32818" descr="0f8375f39a034ed58b8374e0562d6e4d# #椭圆 670">
            <a:extLst>
              <a:ext uri="{FF2B5EF4-FFF2-40B4-BE49-F238E27FC236}">
                <a16:creationId xmlns:a16="http://schemas.microsoft.com/office/drawing/2014/main" id="{64EDF771-6AA2-4961-8A22-B124E9455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31797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51" name="椭圆 32819" descr="44e9541e2fff4a20a381c0c109a305e3# #椭圆 671">
            <a:extLst>
              <a:ext uri="{FF2B5EF4-FFF2-40B4-BE49-F238E27FC236}">
                <a16:creationId xmlns:a16="http://schemas.microsoft.com/office/drawing/2014/main" id="{4C869382-5A37-AC60-BDD4-F814E16B9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25" y="31702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52" name="椭圆 32820" descr="1f39e9325f514011a111a46b3730817b# #椭圆 672">
            <a:extLst>
              <a:ext uri="{FF2B5EF4-FFF2-40B4-BE49-F238E27FC236}">
                <a16:creationId xmlns:a16="http://schemas.microsoft.com/office/drawing/2014/main" id="{CFA070E6-144F-C7C7-8A35-F74B18FC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31734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53" name="椭圆 32821" descr="2446c2a44a3d458f818c87258625fd17# #椭圆 673">
            <a:extLst>
              <a:ext uri="{FF2B5EF4-FFF2-40B4-BE49-F238E27FC236}">
                <a16:creationId xmlns:a16="http://schemas.microsoft.com/office/drawing/2014/main" id="{D5252E74-FB66-5D4F-8C56-18B2E42F1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1734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54" name="椭圆 32822" descr="089dd0a953434bed87c3efb43c8f32d1# #椭圆 674">
            <a:extLst>
              <a:ext uri="{FF2B5EF4-FFF2-40B4-BE49-F238E27FC236}">
                <a16:creationId xmlns:a16="http://schemas.microsoft.com/office/drawing/2014/main" id="{9764BD4A-7289-091A-B1F6-61ADE732C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5" y="26717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55" name="椭圆 32823" descr="69d45b3949d044b29e39385d83405b91# #椭圆 675">
            <a:extLst>
              <a:ext uri="{FF2B5EF4-FFF2-40B4-BE49-F238E27FC236}">
                <a16:creationId xmlns:a16="http://schemas.microsoft.com/office/drawing/2014/main" id="{2A191677-4880-435D-0824-BDB145008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26749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56" name="椭圆 32824" descr="300e664a461e47c7b2a3cf5dd6735de4# #椭圆 676">
            <a:extLst>
              <a:ext uri="{FF2B5EF4-FFF2-40B4-BE49-F238E27FC236}">
                <a16:creationId xmlns:a16="http://schemas.microsoft.com/office/drawing/2014/main" id="{77367C05-12D6-548E-84DC-A57AE171E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825" y="26654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57" name="椭圆 32825" descr="d0829575c1734e58a267875416d1c504# #椭圆 678">
            <a:extLst>
              <a:ext uri="{FF2B5EF4-FFF2-40B4-BE49-F238E27FC236}">
                <a16:creationId xmlns:a16="http://schemas.microsoft.com/office/drawing/2014/main" id="{E93967EC-2AD4-A674-F0BA-3F9DC8167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26749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58" name="椭圆 32826" descr="27fcf6a7a61c41a6992c43e17d121afe# #椭圆 679">
            <a:extLst>
              <a:ext uri="{FF2B5EF4-FFF2-40B4-BE49-F238E27FC236}">
                <a16:creationId xmlns:a16="http://schemas.microsoft.com/office/drawing/2014/main" id="{08A2E023-8F13-894B-9BED-C7933B962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25" y="26781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59" name="椭圆 32827" descr="1ca3a9d5bf644d219d2c0de133f1323e# #椭圆 680">
            <a:extLst>
              <a:ext uri="{FF2B5EF4-FFF2-40B4-BE49-F238E27FC236}">
                <a16:creationId xmlns:a16="http://schemas.microsoft.com/office/drawing/2014/main" id="{6B58F069-0924-F4DC-7735-8B48CC30E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25" y="26685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0" name="椭圆 32828" descr="1c57006a51d04966abbc90905f54f789# #椭圆 681">
            <a:extLst>
              <a:ext uri="{FF2B5EF4-FFF2-40B4-BE49-F238E27FC236}">
                <a16:creationId xmlns:a16="http://schemas.microsoft.com/office/drawing/2014/main" id="{C609072D-65DC-F019-35BF-24E811542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6717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1" name="椭圆 32829" descr="1873038d36ce4e3eb7940a8253982c79# #椭圆 682">
            <a:extLst>
              <a:ext uri="{FF2B5EF4-FFF2-40B4-BE49-F238E27FC236}">
                <a16:creationId xmlns:a16="http://schemas.microsoft.com/office/drawing/2014/main" id="{97D578B7-0EB1-4EF1-38A2-C282AC0B4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425" y="26717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2" name="椭圆 32830" descr="24f35ab0bd864ebcb33c99c904802468# #椭圆 683">
            <a:extLst>
              <a:ext uri="{FF2B5EF4-FFF2-40B4-BE49-F238E27FC236}">
                <a16:creationId xmlns:a16="http://schemas.microsoft.com/office/drawing/2014/main" id="{E30BD8A6-AB1F-9435-370A-22415722E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675" y="21288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3" name="椭圆 32831" descr="c6a4ee8c1c1c4858b54540392b1e7cf5# #椭圆 684">
            <a:extLst>
              <a:ext uri="{FF2B5EF4-FFF2-40B4-BE49-F238E27FC236}">
                <a16:creationId xmlns:a16="http://schemas.microsoft.com/office/drawing/2014/main" id="{958AE637-9453-F005-841C-440C1409D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25" y="21320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4" name="椭圆 32832" descr="8099665106544a7c8bf5c23e583f986e# #椭圆 685">
            <a:extLst>
              <a:ext uri="{FF2B5EF4-FFF2-40B4-BE49-F238E27FC236}">
                <a16:creationId xmlns:a16="http://schemas.microsoft.com/office/drawing/2014/main" id="{F28007BD-6CB2-48F6-8EE8-119660A47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21224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5" name="椭圆 32833" descr="652cbfe9de054e2f82c1ed92e1e3a3e3# #椭圆 687">
            <a:extLst>
              <a:ext uri="{FF2B5EF4-FFF2-40B4-BE49-F238E27FC236}">
                <a16:creationId xmlns:a16="http://schemas.microsoft.com/office/drawing/2014/main" id="{75F30E22-BDA3-A73D-3E59-2431BC8A5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975" y="21320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6" name="椭圆 32834" descr="715406cb0c864fd8a6393139fdc29acd# #椭圆 688">
            <a:extLst>
              <a:ext uri="{FF2B5EF4-FFF2-40B4-BE49-F238E27FC236}">
                <a16:creationId xmlns:a16="http://schemas.microsoft.com/office/drawing/2014/main" id="{D947FB37-FED7-BD70-BDE0-9A7335181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925" y="21351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7" name="椭圆 32835" descr="ddbde58e173c41fab88fb686391c93e7# #椭圆 689">
            <a:extLst>
              <a:ext uri="{FF2B5EF4-FFF2-40B4-BE49-F238E27FC236}">
                <a16:creationId xmlns:a16="http://schemas.microsoft.com/office/drawing/2014/main" id="{74DCB35E-5628-DF50-8EBA-A7D5ECDD0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21256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8" name="椭圆 32836" descr="d75956acb65a4cdc8650f682994d6156# #椭圆 690">
            <a:extLst>
              <a:ext uri="{FF2B5EF4-FFF2-40B4-BE49-F238E27FC236}">
                <a16:creationId xmlns:a16="http://schemas.microsoft.com/office/drawing/2014/main" id="{54B359A3-5EBA-9590-0ADB-05089937D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1288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69" name="椭圆 32837" descr="4be8ad47de26464a8f7a139c73fa33a6# #椭圆 691">
            <a:extLst>
              <a:ext uri="{FF2B5EF4-FFF2-40B4-BE49-F238E27FC236}">
                <a16:creationId xmlns:a16="http://schemas.microsoft.com/office/drawing/2014/main" id="{AAF1262B-5345-A1FB-6586-30EF3AD3C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225" y="21288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0" name="椭圆 32838" descr="05389954a020406c9178a82210cbd989# #椭圆 692">
            <a:extLst>
              <a:ext uri="{FF2B5EF4-FFF2-40B4-BE49-F238E27FC236}">
                <a16:creationId xmlns:a16="http://schemas.microsoft.com/office/drawing/2014/main" id="{38051296-0CDA-A6FB-90E6-8184C8243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525" y="15668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1" name="椭圆 32839" descr="f19e4d9b9d0d4aa1a61f3aa786ec3e7f# #椭圆 693">
            <a:extLst>
              <a:ext uri="{FF2B5EF4-FFF2-40B4-BE49-F238E27FC236}">
                <a16:creationId xmlns:a16="http://schemas.microsoft.com/office/drawing/2014/main" id="{3CE804C3-5D4F-86BF-45A2-AB2AE9CDA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7475" y="15700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2" name="椭圆 32840" descr="7db068e378ea445cb2a5d461474819ac# #椭圆 694">
            <a:extLst>
              <a:ext uri="{FF2B5EF4-FFF2-40B4-BE49-F238E27FC236}">
                <a16:creationId xmlns:a16="http://schemas.microsoft.com/office/drawing/2014/main" id="{F123A1A0-F4ED-65BF-900B-BF1005AAC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475" y="15605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3" name="椭圆 32841" descr="8c418bdccf634b539728044bccf4a55c# #椭圆 695">
            <a:extLst>
              <a:ext uri="{FF2B5EF4-FFF2-40B4-BE49-F238E27FC236}">
                <a16:creationId xmlns:a16="http://schemas.microsoft.com/office/drawing/2014/main" id="{73039080-17E3-9067-A6DF-65B66A22F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950" y="15636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4" name="椭圆 32842" descr="3e28cd3392ad49cbb0192367302ed4e3# #椭圆 696">
            <a:extLst>
              <a:ext uri="{FF2B5EF4-FFF2-40B4-BE49-F238E27FC236}">
                <a16:creationId xmlns:a16="http://schemas.microsoft.com/office/drawing/2014/main" id="{B99C9F1E-E420-905B-8F24-42BCCF1A6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825" y="15700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5" name="椭圆 32843" descr="3f717550864e45a7bbc6b45b4ff09f5a# #椭圆 697">
            <a:extLst>
              <a:ext uri="{FF2B5EF4-FFF2-40B4-BE49-F238E27FC236}">
                <a16:creationId xmlns:a16="http://schemas.microsoft.com/office/drawing/2014/main" id="{1348A1B3-A59F-EBEC-5B28-B737CE758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775" y="15732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6" name="椭圆 32844" descr="61a5ee982ca94017ae24ee66fd0ee37f# #椭圆 698">
            <a:extLst>
              <a:ext uri="{FF2B5EF4-FFF2-40B4-BE49-F238E27FC236}">
                <a16:creationId xmlns:a16="http://schemas.microsoft.com/office/drawing/2014/main" id="{F97985B8-1326-FF3A-3DD4-985ED26AC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15636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7" name="椭圆 32845" descr="fe7a0f7586a54f5c96315911a9227bae# #椭圆 699">
            <a:extLst>
              <a:ext uri="{FF2B5EF4-FFF2-40B4-BE49-F238E27FC236}">
                <a16:creationId xmlns:a16="http://schemas.microsoft.com/office/drawing/2014/main" id="{A8D22384-6ECF-434A-EBDC-E454867C0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15668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8" name="椭圆 32846" descr="acb43090d0ca46beaede51e892dd5bc3# #椭圆 701">
            <a:extLst>
              <a:ext uri="{FF2B5EF4-FFF2-40B4-BE49-F238E27FC236}">
                <a16:creationId xmlns:a16="http://schemas.microsoft.com/office/drawing/2014/main" id="{6BF48261-1EB9-9A16-E7E2-909F6B0C8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2075" y="15668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79" name="椭圆 32847" descr="c28fa2c3d1f144ee9a5a60f70ae9d115# #椭圆 704">
            <a:extLst>
              <a:ext uri="{FF2B5EF4-FFF2-40B4-BE49-F238E27FC236}">
                <a16:creationId xmlns:a16="http://schemas.microsoft.com/office/drawing/2014/main" id="{7312A119-3A05-F2E4-977D-E160329C6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025" y="53197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80" name="椭圆 32848" descr="dc138bbd94dd4a469ae0bb5840c571e8# #椭圆 705">
            <a:extLst>
              <a:ext uri="{FF2B5EF4-FFF2-40B4-BE49-F238E27FC236}">
                <a16:creationId xmlns:a16="http://schemas.microsoft.com/office/drawing/2014/main" id="{1DAB626D-2F43-4E0F-EBAA-A4A6A501F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5" y="58626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81" name="椭圆 32849" descr="ca90935884384fa29895417610db89f9# #椭圆 707">
            <a:extLst>
              <a:ext uri="{FF2B5EF4-FFF2-40B4-BE49-F238E27FC236}">
                <a16:creationId xmlns:a16="http://schemas.microsoft.com/office/drawing/2014/main" id="{B0DEE4EB-964B-AA4D-9F3D-CC8FEE8F4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47609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82" name="直接连接符 181" descr="2c63419497fe427bbe3ae38c235acab7# #直线 711">
            <a:extLst>
              <a:ext uri="{FF2B5EF4-FFF2-40B4-BE49-F238E27FC236}">
                <a16:creationId xmlns:a16="http://schemas.microsoft.com/office/drawing/2014/main" id="{2938376A-22DF-765B-735D-66D4FF0B0A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100" y="4641850"/>
            <a:ext cx="2232025" cy="8016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83" name="组合 182" descr="b2e19a255b8f45e7abfa6e96d50c1924# #组合 715">
            <a:extLst>
              <a:ext uri="{FF2B5EF4-FFF2-40B4-BE49-F238E27FC236}">
                <a16:creationId xmlns:a16="http://schemas.microsoft.com/office/drawing/2014/main" id="{6009A0BE-4ADE-79DF-8D84-DC7C6FDA5BBD}"/>
              </a:ext>
            </a:extLst>
          </p:cNvPr>
          <p:cNvGrpSpPr>
            <a:grpSpLocks/>
          </p:cNvGrpSpPr>
          <p:nvPr/>
        </p:nvGrpSpPr>
        <p:grpSpPr bwMode="auto">
          <a:xfrm>
            <a:off x="3902075" y="4216400"/>
            <a:ext cx="349250" cy="311150"/>
            <a:chOff x="0" y="0"/>
            <a:chExt cx="585" cy="545"/>
          </a:xfrm>
        </p:grpSpPr>
        <p:sp>
          <p:nvSpPr>
            <p:cNvPr id="184" name="上弧形箭头 32853">
              <a:extLst>
                <a:ext uri="{FF2B5EF4-FFF2-40B4-BE49-F238E27FC236}">
                  <a16:creationId xmlns:a16="http://schemas.microsoft.com/office/drawing/2014/main" id="{B4A1E9CF-2907-B5D6-E4FA-9E6355F64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" y="0"/>
              <a:ext cx="530" cy="240"/>
            </a:xfrm>
            <a:prstGeom prst="curvedDownArrow">
              <a:avLst>
                <a:gd name="adj1" fmla="val 24966"/>
                <a:gd name="adj2" fmla="val 69133"/>
                <a:gd name="adj3" fmla="val 3331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185" name="上弧形箭头 32854">
              <a:extLst>
                <a:ext uri="{FF2B5EF4-FFF2-40B4-BE49-F238E27FC236}">
                  <a16:creationId xmlns:a16="http://schemas.microsoft.com/office/drawing/2014/main" id="{BED599AD-28C2-A1F8-5C0A-E7B20E0C1E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0" y="305"/>
              <a:ext cx="530" cy="240"/>
            </a:xfrm>
            <a:prstGeom prst="curvedDownArrow">
              <a:avLst>
                <a:gd name="adj1" fmla="val 24966"/>
                <a:gd name="adj2" fmla="val 69133"/>
                <a:gd name="adj3" fmla="val 3331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</p:grpSp>
      <p:sp>
        <p:nvSpPr>
          <p:cNvPr id="186" name="等腰三角形 185" descr="525451541b9f44bbac6b8d1f7465f73a# #等腰三角形 720">
            <a:extLst>
              <a:ext uri="{FF2B5EF4-FFF2-40B4-BE49-F238E27FC236}">
                <a16:creationId xmlns:a16="http://schemas.microsoft.com/office/drawing/2014/main" id="{D9F39C5E-A1E6-9AC2-12D7-B96BCAEAD20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11600" y="5708650"/>
            <a:ext cx="330200" cy="282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87" name="等腰三角形 186" descr="5beaae6607e348a08564f6e6ea778a1f# #等腰三角形 721">
            <a:extLst>
              <a:ext uri="{FF2B5EF4-FFF2-40B4-BE49-F238E27FC236}">
                <a16:creationId xmlns:a16="http://schemas.microsoft.com/office/drawing/2014/main" id="{E82C1AF0-EDA2-ABFF-03BD-418F60B42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488" y="5956300"/>
            <a:ext cx="354012" cy="3143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88" name="椭圆 32857" descr="1a651a12394a4683ab34cc9ec1f15134# #椭圆 723">
            <a:extLst>
              <a:ext uri="{FF2B5EF4-FFF2-40B4-BE49-F238E27FC236}">
                <a16:creationId xmlns:a16="http://schemas.microsoft.com/office/drawing/2014/main" id="{932FA302-A10D-C4E8-B131-9E7BFB82B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525" y="58658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89" name="椭圆 32858" descr="4401cf08c82e477f9e0223d6be9b7b59# #椭圆 725">
            <a:extLst>
              <a:ext uri="{FF2B5EF4-FFF2-40B4-BE49-F238E27FC236}">
                <a16:creationId xmlns:a16="http://schemas.microsoft.com/office/drawing/2014/main" id="{728AFB12-1D2B-D586-05C1-0F4918AD2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0" y="47640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90" name="椭圆 32859" descr="9b3691c9114c4639a5834c8ab5f58292# #椭圆 726">
            <a:extLst>
              <a:ext uri="{FF2B5EF4-FFF2-40B4-BE49-F238E27FC236}">
                <a16:creationId xmlns:a16="http://schemas.microsoft.com/office/drawing/2014/main" id="{153BA9C4-6763-85CD-205A-3DE262668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325" y="53228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grpSp>
        <p:nvGrpSpPr>
          <p:cNvPr id="191" name="组合 190" descr="65eaed11a4094480b3019b554dd423db# #组合 727">
            <a:extLst>
              <a:ext uri="{FF2B5EF4-FFF2-40B4-BE49-F238E27FC236}">
                <a16:creationId xmlns:a16="http://schemas.microsoft.com/office/drawing/2014/main" id="{21D7FDC7-C5A8-FC00-39D3-79DE4E3D7E1B}"/>
              </a:ext>
            </a:extLst>
          </p:cNvPr>
          <p:cNvGrpSpPr>
            <a:grpSpLocks/>
          </p:cNvGrpSpPr>
          <p:nvPr/>
        </p:nvGrpSpPr>
        <p:grpSpPr bwMode="auto">
          <a:xfrm>
            <a:off x="3900488" y="5294313"/>
            <a:ext cx="349250" cy="311150"/>
            <a:chOff x="0" y="0"/>
            <a:chExt cx="585" cy="545"/>
          </a:xfrm>
        </p:grpSpPr>
        <p:sp>
          <p:nvSpPr>
            <p:cNvPr id="192" name="上弧形箭头 32861">
              <a:extLst>
                <a:ext uri="{FF2B5EF4-FFF2-40B4-BE49-F238E27FC236}">
                  <a16:creationId xmlns:a16="http://schemas.microsoft.com/office/drawing/2014/main" id="{BB1CA56D-0D2C-A8B8-3526-EF77D082F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" y="0"/>
              <a:ext cx="530" cy="240"/>
            </a:xfrm>
            <a:prstGeom prst="curvedDownArrow">
              <a:avLst>
                <a:gd name="adj1" fmla="val 24966"/>
                <a:gd name="adj2" fmla="val 69133"/>
                <a:gd name="adj3" fmla="val 3331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193" name="上弧形箭头 32862">
              <a:extLst>
                <a:ext uri="{FF2B5EF4-FFF2-40B4-BE49-F238E27FC236}">
                  <a16:creationId xmlns:a16="http://schemas.microsoft.com/office/drawing/2014/main" id="{7429105B-544A-175B-8535-7992E83F7F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0" y="305"/>
              <a:ext cx="530" cy="240"/>
            </a:xfrm>
            <a:prstGeom prst="curvedDownArrow">
              <a:avLst>
                <a:gd name="adj1" fmla="val 24966"/>
                <a:gd name="adj2" fmla="val 69133"/>
                <a:gd name="adj3" fmla="val 3331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</p:grpSp>
      <p:sp>
        <p:nvSpPr>
          <p:cNvPr id="194" name="椭圆 193" descr="023898509ceb47f0a92dbd3a19ff6b7f# #椭圆 630">
            <a:extLst>
              <a:ext uri="{FF2B5EF4-FFF2-40B4-BE49-F238E27FC236}">
                <a16:creationId xmlns:a16="http://schemas.microsoft.com/office/drawing/2014/main" id="{FDC67140-7763-D156-BA6F-7C0C215DE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050" y="58721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95" name="等腰三角形 194" descr="88c7e4899b644e149d6d2c71103c7507# #等腰三角形 730">
            <a:extLst>
              <a:ext uri="{FF2B5EF4-FFF2-40B4-BE49-F238E27FC236}">
                <a16:creationId xmlns:a16="http://schemas.microsoft.com/office/drawing/2014/main" id="{9630724C-46FD-5343-DB9E-85521C89BB8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210050" y="5162550"/>
            <a:ext cx="330200" cy="284163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96" name="椭圆 195" descr="e97699e145684fc38565d6a146fc9302# #椭圆 637">
            <a:extLst>
              <a:ext uri="{FF2B5EF4-FFF2-40B4-BE49-F238E27FC236}">
                <a16:creationId xmlns:a16="http://schemas.microsoft.com/office/drawing/2014/main" id="{272ACD60-5FFB-AA21-F007-7BE22DBA2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53292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97" name="等腰三角形 196" descr="f760121e83814e55b8b457978c77f7b6# #等腰三角形 731">
            <a:extLst>
              <a:ext uri="{FF2B5EF4-FFF2-40B4-BE49-F238E27FC236}">
                <a16:creationId xmlns:a16="http://schemas.microsoft.com/office/drawing/2014/main" id="{22FBE821-8BE9-9A20-F0A2-CFB151CDF92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11600" y="4627563"/>
            <a:ext cx="330200" cy="2841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98" name="椭圆 197" descr="2e1911f175614e7b85c662a08eb09c39# #椭圆 641">
            <a:extLst>
              <a:ext uri="{FF2B5EF4-FFF2-40B4-BE49-F238E27FC236}">
                <a16:creationId xmlns:a16="http://schemas.microsoft.com/office/drawing/2014/main" id="{5E191600-131A-0D3F-19BF-9200CFBC1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545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99" name="等腰三角形 198" descr="8d1b3f83a76148969262710e0e746c86# #等腰三角形 732">
            <a:extLst>
              <a:ext uri="{FF2B5EF4-FFF2-40B4-BE49-F238E27FC236}">
                <a16:creationId xmlns:a16="http://schemas.microsoft.com/office/drawing/2014/main" id="{AC64F076-4452-0860-45E2-C463F0935A5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229100" y="4100513"/>
            <a:ext cx="330200" cy="2841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00" name="椭圆 199" descr="07c28e36f2bf45daa3102e68e974c7e8# #椭圆 649">
            <a:extLst>
              <a:ext uri="{FF2B5EF4-FFF2-40B4-BE49-F238E27FC236}">
                <a16:creationId xmlns:a16="http://schemas.microsoft.com/office/drawing/2014/main" id="{CCD33E0A-452B-157F-E8B1-16A510579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148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01" name="等腰三角形 200" descr="09addc1541af4244bd7901370b0bb413# #等腰三角形 733">
            <a:extLst>
              <a:ext uri="{FF2B5EF4-FFF2-40B4-BE49-F238E27FC236}">
                <a16:creationId xmlns:a16="http://schemas.microsoft.com/office/drawing/2014/main" id="{323A4A95-90BD-04EB-5C3B-C1ED7EAFF88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11600" y="3554413"/>
            <a:ext cx="330200" cy="2841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02" name="椭圆 201" descr="956706915d014f199eee165330e94533# #椭圆 659">
            <a:extLst>
              <a:ext uri="{FF2B5EF4-FFF2-40B4-BE49-F238E27FC236}">
                <a16:creationId xmlns:a16="http://schemas.microsoft.com/office/drawing/2014/main" id="{7D0551FC-FE2A-B0F1-E665-EC2DBD413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70681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03" name="等腰三角形 202" descr="dd50d04b448d4c30a94705941fb217d1# #等腰三角形 734">
            <a:extLst>
              <a:ext uri="{FF2B5EF4-FFF2-40B4-BE49-F238E27FC236}">
                <a16:creationId xmlns:a16="http://schemas.microsoft.com/office/drawing/2014/main" id="{17AF23E6-3F26-2B08-C4B3-F47DF8F3E8C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229100" y="3019425"/>
            <a:ext cx="330200" cy="282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04" name="椭圆 203" descr="2d3c5a7814d94b599246280eeb204271# #椭圆 668">
            <a:extLst>
              <a:ext uri="{FF2B5EF4-FFF2-40B4-BE49-F238E27FC236}">
                <a16:creationId xmlns:a16="http://schemas.microsoft.com/office/drawing/2014/main" id="{5F6DCD72-FD5A-518C-362F-EF4F17AF7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17023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05" name="等腰三角形 204" descr="6242407acf8a4f378f083174fc4b00a6# #等腰三角形 735">
            <a:extLst>
              <a:ext uri="{FF2B5EF4-FFF2-40B4-BE49-F238E27FC236}">
                <a16:creationId xmlns:a16="http://schemas.microsoft.com/office/drawing/2014/main" id="{1A756598-CCF6-1C13-EFB6-FD59CD8C531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37075" y="2482850"/>
            <a:ext cx="330200" cy="284163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06" name="椭圆 205" descr="d4893a09a3804d198feb1dc5526033f5# #椭圆 677">
            <a:extLst>
              <a:ext uri="{FF2B5EF4-FFF2-40B4-BE49-F238E27FC236}">
                <a16:creationId xmlns:a16="http://schemas.microsoft.com/office/drawing/2014/main" id="{9FEF7165-0FEE-FA30-6CEB-6C23237D5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2668588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07" name="直接连接符 206">
            <a:extLst>
              <a:ext uri="{FF2B5EF4-FFF2-40B4-BE49-F238E27FC236}">
                <a16:creationId xmlns:a16="http://schemas.microsoft.com/office/drawing/2014/main" id="{DA9C9469-CBDB-31F5-6C1C-56EBD8EE9C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5588" y="2790825"/>
            <a:ext cx="609600" cy="10985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08" name="组合 207">
            <a:extLst>
              <a:ext uri="{FF2B5EF4-FFF2-40B4-BE49-F238E27FC236}">
                <a16:creationId xmlns:a16="http://schemas.microsoft.com/office/drawing/2014/main" id="{D5328A4F-026D-2473-21A0-07432E5B0DC8}"/>
              </a:ext>
            </a:extLst>
          </p:cNvPr>
          <p:cNvGrpSpPr>
            <a:grpSpLocks/>
          </p:cNvGrpSpPr>
          <p:nvPr/>
        </p:nvGrpSpPr>
        <p:grpSpPr bwMode="auto">
          <a:xfrm>
            <a:off x="4048125" y="3863975"/>
            <a:ext cx="344488" cy="1062038"/>
            <a:chOff x="0" y="0"/>
            <a:chExt cx="485" cy="1574"/>
          </a:xfrm>
        </p:grpSpPr>
        <p:sp>
          <p:nvSpPr>
            <p:cNvPr id="209" name="直接连接符 32878">
              <a:extLst>
                <a:ext uri="{FF2B5EF4-FFF2-40B4-BE49-F238E27FC236}">
                  <a16:creationId xmlns:a16="http://schemas.microsoft.com/office/drawing/2014/main" id="{AF0C9D5C-A586-5FDE-B5BC-B1D28B0E34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471" cy="78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" name="直接连接符 32879">
              <a:extLst>
                <a:ext uri="{FF2B5EF4-FFF2-40B4-BE49-F238E27FC236}">
                  <a16:creationId xmlns:a16="http://schemas.microsoft.com/office/drawing/2014/main" id="{201CCAC7-8AFD-ADCD-F9D7-3A66E6D75C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" y="746"/>
              <a:ext cx="473" cy="82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C81C4FE1-086A-549D-190D-E066A0FFDB58}"/>
              </a:ext>
            </a:extLst>
          </p:cNvPr>
          <p:cNvGrpSpPr>
            <a:grpSpLocks/>
          </p:cNvGrpSpPr>
          <p:nvPr/>
        </p:nvGrpSpPr>
        <p:grpSpPr bwMode="auto">
          <a:xfrm>
            <a:off x="4057650" y="4906963"/>
            <a:ext cx="344488" cy="1073150"/>
            <a:chOff x="0" y="0"/>
            <a:chExt cx="485" cy="1574"/>
          </a:xfrm>
        </p:grpSpPr>
        <p:sp>
          <p:nvSpPr>
            <p:cNvPr id="212" name="直接连接符 32881">
              <a:extLst>
                <a:ext uri="{FF2B5EF4-FFF2-40B4-BE49-F238E27FC236}">
                  <a16:creationId xmlns:a16="http://schemas.microsoft.com/office/drawing/2014/main" id="{57254301-214C-5DCB-CB60-A8A69CD0CB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471" cy="78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" name="直接连接符 32882">
              <a:extLst>
                <a:ext uri="{FF2B5EF4-FFF2-40B4-BE49-F238E27FC236}">
                  <a16:creationId xmlns:a16="http://schemas.microsoft.com/office/drawing/2014/main" id="{E360F4B4-E852-FE3B-4C01-6F72FC0423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" y="746"/>
              <a:ext cx="473" cy="82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14" name="组合 213">
            <a:extLst>
              <a:ext uri="{FF2B5EF4-FFF2-40B4-BE49-F238E27FC236}">
                <a16:creationId xmlns:a16="http://schemas.microsoft.com/office/drawing/2014/main" id="{CE14EC74-6D07-9440-F84E-D23098BF898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3730625" y="3862388"/>
            <a:ext cx="344488" cy="1073150"/>
            <a:chOff x="0" y="0"/>
            <a:chExt cx="485" cy="1574"/>
          </a:xfrm>
        </p:grpSpPr>
        <p:sp>
          <p:nvSpPr>
            <p:cNvPr id="215" name="直接连接符 32884">
              <a:extLst>
                <a:ext uri="{FF2B5EF4-FFF2-40B4-BE49-F238E27FC236}">
                  <a16:creationId xmlns:a16="http://schemas.microsoft.com/office/drawing/2014/main" id="{392981CE-BE11-1A9D-BB9D-4391CBB01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471" cy="78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6" name="直接连接符 32885">
              <a:extLst>
                <a:ext uri="{FF2B5EF4-FFF2-40B4-BE49-F238E27FC236}">
                  <a16:creationId xmlns:a16="http://schemas.microsoft.com/office/drawing/2014/main" id="{F767C0B9-98E8-5396-742B-2DB5AF911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" y="746"/>
              <a:ext cx="473" cy="82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7" name="等腰三角形 216" descr="6242407acf8a4f378f083174fc4b00a6# #等腰三角形 735">
            <a:extLst>
              <a:ext uri="{FF2B5EF4-FFF2-40B4-BE49-F238E27FC236}">
                <a16:creationId xmlns:a16="http://schemas.microsoft.com/office/drawing/2014/main" id="{70112FA7-E8B5-ED41-D1FE-F8CABF1A225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845050" y="1947863"/>
            <a:ext cx="330200" cy="2841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18" name="椭圆 217" descr="d5ddafb8f206492e9bb0ea56500c2fdc# #椭圆 686">
            <a:extLst>
              <a:ext uri="{FF2B5EF4-FFF2-40B4-BE49-F238E27FC236}">
                <a16:creationId xmlns:a16="http://schemas.microsoft.com/office/drawing/2014/main" id="{C4421A18-8E4C-7C3B-70F2-2681953F0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00" y="2125663"/>
            <a:ext cx="238125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19" name="直接连接符 218">
            <a:extLst>
              <a:ext uri="{FF2B5EF4-FFF2-40B4-BE49-F238E27FC236}">
                <a16:creationId xmlns:a16="http://schemas.microsoft.com/office/drawing/2014/main" id="{045FA5A8-DF9D-6F40-9FF7-4E714861DA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8313" y="2789238"/>
            <a:ext cx="393700" cy="7096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0" name="直接连接符 219" descr="2c63419497fe427bbe3ae38c235acab7# #直线 711">
            <a:extLst>
              <a:ext uri="{FF2B5EF4-FFF2-40B4-BE49-F238E27FC236}">
                <a16:creationId xmlns:a16="http://schemas.microsoft.com/office/drawing/2014/main" id="{A34D5CA3-183E-C18F-8479-4ADA789DA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7325" y="2222500"/>
            <a:ext cx="2030413" cy="3476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" name="文本框 220">
                <a:extLst>
                  <a:ext uri="{FF2B5EF4-FFF2-40B4-BE49-F238E27FC236}">
                    <a16:creationId xmlns:a16="http://schemas.microsoft.com/office/drawing/2014/main" id="{B362A80B-4A54-41A7-A4F7-6B88B44B160C}"/>
                  </a:ext>
                </a:extLst>
              </p:cNvPr>
              <p:cNvSpPr txBox="1"/>
              <p:nvPr/>
            </p:nvSpPr>
            <p:spPr>
              <a:xfrm>
                <a:off x="597571" y="3827321"/>
                <a:ext cx="1729704" cy="741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21" name="文本框 220">
                <a:extLst>
                  <a:ext uri="{FF2B5EF4-FFF2-40B4-BE49-F238E27FC236}">
                    <a16:creationId xmlns:a16="http://schemas.microsoft.com/office/drawing/2014/main" id="{B362A80B-4A54-41A7-A4F7-6B88B44B1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71" y="3827321"/>
                <a:ext cx="1729704" cy="7411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文本框 221">
                <a:extLst>
                  <a:ext uri="{FF2B5EF4-FFF2-40B4-BE49-F238E27FC236}">
                    <a16:creationId xmlns:a16="http://schemas.microsoft.com/office/drawing/2014/main" id="{379C161D-B799-0409-D8F4-2B65DFAB2710}"/>
                  </a:ext>
                </a:extLst>
              </p:cNvPr>
              <p:cNvSpPr txBox="1"/>
              <p:nvPr/>
            </p:nvSpPr>
            <p:spPr>
              <a:xfrm>
                <a:off x="1845447" y="1947863"/>
                <a:ext cx="7802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22" name="文本框 221">
                <a:extLst>
                  <a:ext uri="{FF2B5EF4-FFF2-40B4-BE49-F238E27FC236}">
                    <a16:creationId xmlns:a16="http://schemas.microsoft.com/office/drawing/2014/main" id="{379C161D-B799-0409-D8F4-2B65DFAB2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447" y="1947863"/>
                <a:ext cx="780278" cy="369332"/>
              </a:xfrm>
              <a:prstGeom prst="rect">
                <a:avLst/>
              </a:prstGeom>
              <a:blipFill>
                <a:blip r:embed="rId5"/>
                <a:stretch>
                  <a:fillRect l="-2344" r="-7031" b="-3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30819">
            <a:extLst>
              <a:ext uri="{FF2B5EF4-FFF2-40B4-BE49-F238E27FC236}">
                <a16:creationId xmlns:a16="http://schemas.microsoft.com/office/drawing/2014/main" id="{EC9BFA1A-1DF1-1B02-EA33-4B81381FD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392" y="5847428"/>
            <a:ext cx="4259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 typeface="Arial" panose="020B0604020202020204" pitchFamily="34" charset="0"/>
              <a:buNone/>
              <a:defRPr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/>
              <a:t>ZXF</a:t>
            </a:r>
            <a:r>
              <a:rPr lang="zh-CN" altLang="en-US" dirty="0"/>
              <a:t>，PRL </a:t>
            </a:r>
            <a:r>
              <a:rPr lang="zh-CN" altLang="en-US" b="1" dirty="0"/>
              <a:t>111</a:t>
            </a:r>
            <a:r>
              <a:rPr lang="zh-CN" altLang="en-US" dirty="0"/>
              <a:t>, 147201 (2013)</a:t>
            </a:r>
          </a:p>
        </p:txBody>
      </p:sp>
    </p:spTree>
    <p:extLst>
      <p:ext uri="{BB962C8B-B14F-4D97-AF65-F5344CB8AC3E}">
        <p14:creationId xmlns:p14="http://schemas.microsoft.com/office/powerpoint/2010/main" val="18068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1588 0.0398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94" y="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01393 0.0437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90" y="21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01875 0.042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42" y="21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01393 0.0398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90" y="199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01054 0.037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34" y="185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0.01393 0.033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03" y="164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01445 -0.0386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716" y="-194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3 0.03982 L 0.0276 0.07407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64" y="169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426 L -0.04466 0.04005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01224 0.0338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12" y="169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02773 -0.08703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80" y="-435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  <p:bldP spid="2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model of String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33795" descr="b2e19a255b8f45e7abfa6e96d50c1924# #组合 715">
            <a:extLst>
              <a:ext uri="{FF2B5EF4-FFF2-40B4-BE49-F238E27FC236}">
                <a16:creationId xmlns:a16="http://schemas.microsoft.com/office/drawing/2014/main" id="{CEE392B2-B16D-C96C-1C4D-333C3AB107BD}"/>
              </a:ext>
            </a:extLst>
          </p:cNvPr>
          <p:cNvGrpSpPr>
            <a:grpSpLocks/>
          </p:cNvGrpSpPr>
          <p:nvPr/>
        </p:nvGrpSpPr>
        <p:grpSpPr bwMode="auto">
          <a:xfrm>
            <a:off x="5049398" y="4134020"/>
            <a:ext cx="349250" cy="311150"/>
            <a:chOff x="0" y="0"/>
            <a:chExt cx="585" cy="545"/>
          </a:xfrm>
        </p:grpSpPr>
        <p:sp>
          <p:nvSpPr>
            <p:cNvPr id="4" name="上弧形箭头 33796">
              <a:extLst>
                <a:ext uri="{FF2B5EF4-FFF2-40B4-BE49-F238E27FC236}">
                  <a16:creationId xmlns:a16="http://schemas.microsoft.com/office/drawing/2014/main" id="{2CB524BC-9296-1156-0432-943560A30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" y="0"/>
              <a:ext cx="530" cy="240"/>
            </a:xfrm>
            <a:prstGeom prst="curvedDownArrow">
              <a:avLst>
                <a:gd name="adj1" fmla="val 24966"/>
                <a:gd name="adj2" fmla="val 69133"/>
                <a:gd name="adj3" fmla="val 3331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  <p:sp>
          <p:nvSpPr>
            <p:cNvPr id="5" name="上弧形箭头 33797">
              <a:extLst>
                <a:ext uri="{FF2B5EF4-FFF2-40B4-BE49-F238E27FC236}">
                  <a16:creationId xmlns:a16="http://schemas.microsoft.com/office/drawing/2014/main" id="{42FBBFD9-CE51-4562-6E8B-5EEB732884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0" y="305"/>
              <a:ext cx="530" cy="240"/>
            </a:xfrm>
            <a:prstGeom prst="curvedDownArrow">
              <a:avLst>
                <a:gd name="adj1" fmla="val 24966"/>
                <a:gd name="adj2" fmla="val 69133"/>
                <a:gd name="adj3" fmla="val 3331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/>
            </a:p>
          </p:txBody>
        </p:sp>
      </p:grpSp>
      <p:sp>
        <p:nvSpPr>
          <p:cNvPr id="6" name="直接连接符 33798">
            <a:extLst>
              <a:ext uri="{FF2B5EF4-FFF2-40B4-BE49-F238E27FC236}">
                <a16:creationId xmlns:a16="http://schemas.microsoft.com/office/drawing/2014/main" id="{7BA485C7-4F88-29DB-C1F3-424A0A697E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12911" y="2727495"/>
            <a:ext cx="609600" cy="10985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15CBB4-F117-02C5-5DFC-701E506E6D85}"/>
              </a:ext>
            </a:extLst>
          </p:cNvPr>
          <p:cNvGrpSpPr>
            <a:grpSpLocks/>
          </p:cNvGrpSpPr>
          <p:nvPr/>
        </p:nvGrpSpPr>
        <p:grpSpPr bwMode="auto">
          <a:xfrm>
            <a:off x="5195448" y="3800645"/>
            <a:ext cx="344488" cy="1062037"/>
            <a:chOff x="0" y="0"/>
            <a:chExt cx="485" cy="1574"/>
          </a:xfrm>
        </p:grpSpPr>
        <p:sp>
          <p:nvSpPr>
            <p:cNvPr id="8" name="直接连接符 33800">
              <a:extLst>
                <a:ext uri="{FF2B5EF4-FFF2-40B4-BE49-F238E27FC236}">
                  <a16:creationId xmlns:a16="http://schemas.microsoft.com/office/drawing/2014/main" id="{7E4345FB-DD38-6CC2-717E-EED76FAADF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471" cy="78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33801">
              <a:extLst>
                <a:ext uri="{FF2B5EF4-FFF2-40B4-BE49-F238E27FC236}">
                  <a16:creationId xmlns:a16="http://schemas.microsoft.com/office/drawing/2014/main" id="{C5186892-8F1D-6E40-75F8-3A14D77E7F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" y="746"/>
              <a:ext cx="473" cy="82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" name="组合 33802">
            <a:extLst>
              <a:ext uri="{FF2B5EF4-FFF2-40B4-BE49-F238E27FC236}">
                <a16:creationId xmlns:a16="http://schemas.microsoft.com/office/drawing/2014/main" id="{5059C6E3-8D3D-EC7D-9ACF-26B1F925CB28}"/>
              </a:ext>
            </a:extLst>
          </p:cNvPr>
          <p:cNvGrpSpPr>
            <a:grpSpLocks/>
          </p:cNvGrpSpPr>
          <p:nvPr/>
        </p:nvGrpSpPr>
        <p:grpSpPr bwMode="auto">
          <a:xfrm>
            <a:off x="5204973" y="4843632"/>
            <a:ext cx="344488" cy="1073150"/>
            <a:chOff x="0" y="0"/>
            <a:chExt cx="485" cy="1574"/>
          </a:xfrm>
        </p:grpSpPr>
        <p:sp>
          <p:nvSpPr>
            <p:cNvPr id="13" name="直接连接符 33803">
              <a:extLst>
                <a:ext uri="{FF2B5EF4-FFF2-40B4-BE49-F238E27FC236}">
                  <a16:creationId xmlns:a16="http://schemas.microsoft.com/office/drawing/2014/main" id="{442DAF86-0125-81BC-9E68-9A6D8EA1A6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471" cy="78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直接连接符 33804">
              <a:extLst>
                <a:ext uri="{FF2B5EF4-FFF2-40B4-BE49-F238E27FC236}">
                  <a16:creationId xmlns:a16="http://schemas.microsoft.com/office/drawing/2014/main" id="{287FBEFA-72F6-CD88-1499-F44CD812F0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" y="746"/>
              <a:ext cx="473" cy="82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6" name="直接连接符 15">
            <a:extLst>
              <a:ext uri="{FF2B5EF4-FFF2-40B4-BE49-F238E27FC236}">
                <a16:creationId xmlns:a16="http://schemas.microsoft.com/office/drawing/2014/main" id="{F1F2AA9E-0CFE-FCE7-4251-0F74A132B6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5636" y="2725907"/>
            <a:ext cx="393700" cy="7096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直接连接符 33806">
            <a:extLst>
              <a:ext uri="{FF2B5EF4-FFF2-40B4-BE49-F238E27FC236}">
                <a16:creationId xmlns:a16="http://schemas.microsoft.com/office/drawing/2014/main" id="{BFD76324-4E04-A379-A569-5ED7540258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0173" y="5945357"/>
            <a:ext cx="7781925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直接连接符 33807">
            <a:extLst>
              <a:ext uri="{FF2B5EF4-FFF2-40B4-BE49-F238E27FC236}">
                <a16:creationId xmlns:a16="http://schemas.microsoft.com/office/drawing/2014/main" id="{3E31DDC1-79EB-E23A-3C0C-279249CAE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4773" y="5377032"/>
            <a:ext cx="7781925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直接连接符 33808">
            <a:extLst>
              <a:ext uri="{FF2B5EF4-FFF2-40B4-BE49-F238E27FC236}">
                <a16:creationId xmlns:a16="http://schemas.microsoft.com/office/drawing/2014/main" id="{A91F6AB5-42BB-9619-7F6F-58D0A9864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3823" y="4881732"/>
            <a:ext cx="7781925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直接连接符 33809">
            <a:extLst>
              <a:ext uri="{FF2B5EF4-FFF2-40B4-BE49-F238E27FC236}">
                <a16:creationId xmlns:a16="http://schemas.microsoft.com/office/drawing/2014/main" id="{79C223B7-8929-0E6B-0C3C-CAB74DE48D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6998" y="4313407"/>
            <a:ext cx="7781925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直接连接符 33810">
            <a:extLst>
              <a:ext uri="{FF2B5EF4-FFF2-40B4-BE49-F238E27FC236}">
                <a16:creationId xmlns:a16="http://schemas.microsoft.com/office/drawing/2014/main" id="{66AF06B3-F40A-0411-3A6A-4D6BE46F41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6523" y="3827632"/>
            <a:ext cx="7781925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直接连接符 33811">
            <a:extLst>
              <a:ext uri="{FF2B5EF4-FFF2-40B4-BE49-F238E27FC236}">
                <a16:creationId xmlns:a16="http://schemas.microsoft.com/office/drawing/2014/main" id="{582266A9-C6D3-7580-9E64-B37F984891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9223" y="3259307"/>
            <a:ext cx="7781925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直接连接符 33812">
            <a:extLst>
              <a:ext uri="{FF2B5EF4-FFF2-40B4-BE49-F238E27FC236}">
                <a16:creationId xmlns:a16="http://schemas.microsoft.com/office/drawing/2014/main" id="{5FC15082-63AF-9DE9-D71E-72B5846B6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8748" y="2725907"/>
            <a:ext cx="7781925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直接连接符 33813">
            <a:extLst>
              <a:ext uri="{FF2B5EF4-FFF2-40B4-BE49-F238E27FC236}">
                <a16:creationId xmlns:a16="http://schemas.microsoft.com/office/drawing/2014/main" id="{41C86717-0840-B9CA-A7AA-B59C2BAF45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3348" y="2157582"/>
            <a:ext cx="7781925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矩形 33814">
            <a:extLst>
              <a:ext uri="{FF2B5EF4-FFF2-40B4-BE49-F238E27FC236}">
                <a16:creationId xmlns:a16="http://schemas.microsoft.com/office/drawing/2014/main" id="{C66C6D2F-842D-9122-6FAC-C8BC5B27F2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9732523" y="5413545"/>
            <a:ext cx="228600" cy="48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</a:rPr>
              <a:t>0</a:t>
            </a:r>
            <a:endParaRPr lang="zh-CN" alt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32" name="矩形 33815">
            <a:extLst>
              <a:ext uri="{FF2B5EF4-FFF2-40B4-BE49-F238E27FC236}">
                <a16:creationId xmlns:a16="http://schemas.microsoft.com/office/drawing/2014/main" id="{1D85CCD4-757D-4F17-0586-A75C4539C5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9707123" y="4892845"/>
            <a:ext cx="228600" cy="48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</a:rPr>
              <a:t>1</a:t>
            </a:r>
            <a:endParaRPr lang="zh-CN" alt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AE118B5-5052-2358-15D1-4CE0AE68D7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9726173" y="4340395"/>
            <a:ext cx="228600" cy="48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</a:rPr>
              <a:t>0</a:t>
            </a:r>
            <a:endParaRPr lang="zh-CN" alt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4C65F6F-5E8F-54AF-B741-569BB616AA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9700773" y="3819695"/>
            <a:ext cx="228600" cy="48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</a:rPr>
              <a:t>1</a:t>
            </a:r>
            <a:endParaRPr lang="zh-CN" alt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35" name="矩形 33818">
            <a:extLst>
              <a:ext uri="{FF2B5EF4-FFF2-40B4-BE49-F238E27FC236}">
                <a16:creationId xmlns:a16="http://schemas.microsoft.com/office/drawing/2014/main" id="{5E2F39BF-AF22-A28D-8DF1-8FCB5277E9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9700773" y="3286295"/>
            <a:ext cx="228600" cy="48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</a:rPr>
              <a:t>0</a:t>
            </a:r>
            <a:endParaRPr lang="zh-CN" alt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36" name="矩形 33819">
            <a:extLst>
              <a:ext uri="{FF2B5EF4-FFF2-40B4-BE49-F238E27FC236}">
                <a16:creationId xmlns:a16="http://schemas.microsoft.com/office/drawing/2014/main" id="{366D9A2F-6176-756F-677D-71F28213C8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9729348" y="2705270"/>
            <a:ext cx="228600" cy="48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</a:rPr>
              <a:t>0</a:t>
            </a:r>
            <a:endParaRPr lang="zh-CN" alt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37" name="上箭头 33820">
            <a:extLst>
              <a:ext uri="{FF2B5EF4-FFF2-40B4-BE49-F238E27FC236}">
                <a16:creationId xmlns:a16="http://schemas.microsoft.com/office/drawing/2014/main" id="{CEFB8195-1E8F-9EC7-C966-DF75F7102CA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970523" y="5431007"/>
            <a:ext cx="209550" cy="428625"/>
          </a:xfrm>
          <a:prstGeom prst="upArrow">
            <a:avLst>
              <a:gd name="adj1" fmla="val 50000"/>
              <a:gd name="adj2" fmla="val 511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8" name="上箭头 33821">
            <a:extLst>
              <a:ext uri="{FF2B5EF4-FFF2-40B4-BE49-F238E27FC236}">
                <a16:creationId xmlns:a16="http://schemas.microsoft.com/office/drawing/2014/main" id="{42071909-3D6D-4DE0-F84E-A84D6887625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973698" y="4395957"/>
            <a:ext cx="209550" cy="428625"/>
          </a:xfrm>
          <a:prstGeom prst="upArrow">
            <a:avLst>
              <a:gd name="adj1" fmla="val 50000"/>
              <a:gd name="adj2" fmla="val 511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39" name="上箭头 33822">
            <a:extLst>
              <a:ext uri="{FF2B5EF4-FFF2-40B4-BE49-F238E27FC236}">
                <a16:creationId xmlns:a16="http://schemas.microsoft.com/office/drawing/2014/main" id="{62B9A810-BA0B-2A5B-9DEC-0D21AF42E51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973698" y="3319632"/>
            <a:ext cx="209550" cy="428625"/>
          </a:xfrm>
          <a:prstGeom prst="upArrow">
            <a:avLst>
              <a:gd name="adj1" fmla="val 50000"/>
              <a:gd name="adj2" fmla="val 511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0" name="上箭头 33823">
            <a:extLst>
              <a:ext uri="{FF2B5EF4-FFF2-40B4-BE49-F238E27FC236}">
                <a16:creationId xmlns:a16="http://schemas.microsoft.com/office/drawing/2014/main" id="{E14131FD-4A29-57D9-16DD-E17EAAC4B50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964173" y="2776707"/>
            <a:ext cx="209550" cy="428625"/>
          </a:xfrm>
          <a:prstGeom prst="upArrow">
            <a:avLst>
              <a:gd name="adj1" fmla="val 50000"/>
              <a:gd name="adj2" fmla="val 511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1" name="上箭头 33824">
            <a:extLst>
              <a:ext uri="{FF2B5EF4-FFF2-40B4-BE49-F238E27FC236}">
                <a16:creationId xmlns:a16="http://schemas.microsoft.com/office/drawing/2014/main" id="{270795D1-8FB8-9C67-476F-7A6978F1090B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973698" y="4900782"/>
            <a:ext cx="209550" cy="428625"/>
          </a:xfrm>
          <a:prstGeom prst="upArrow">
            <a:avLst>
              <a:gd name="adj1" fmla="val 50000"/>
              <a:gd name="adj2" fmla="val 511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2" name="上箭头 33825">
            <a:extLst>
              <a:ext uri="{FF2B5EF4-FFF2-40B4-BE49-F238E27FC236}">
                <a16:creationId xmlns:a16="http://schemas.microsoft.com/office/drawing/2014/main" id="{7CF0A350-3B59-B075-8F47-40A5F62EE8D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976873" y="3837157"/>
            <a:ext cx="209550" cy="428625"/>
          </a:xfrm>
          <a:prstGeom prst="upArrow">
            <a:avLst>
              <a:gd name="adj1" fmla="val 50000"/>
              <a:gd name="adj2" fmla="val 511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9D56578-F2CF-DBEB-6B2F-D1BA84CE5E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9694423" y="2203620"/>
            <a:ext cx="228600" cy="48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</a:rPr>
              <a:t>0</a:t>
            </a:r>
            <a:endParaRPr lang="zh-CN" alt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44" name="上箭头 33827">
            <a:extLst>
              <a:ext uri="{FF2B5EF4-FFF2-40B4-BE49-F238E27FC236}">
                <a16:creationId xmlns:a16="http://schemas.microsoft.com/office/drawing/2014/main" id="{97CF14C7-76BB-CDB9-CA25-C65208E46D0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967348" y="2236957"/>
            <a:ext cx="209550" cy="428625"/>
          </a:xfrm>
          <a:prstGeom prst="upArrow">
            <a:avLst>
              <a:gd name="adj1" fmla="val 50000"/>
              <a:gd name="adj2" fmla="val 511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45" name="直接连接符 33828">
            <a:extLst>
              <a:ext uri="{FF2B5EF4-FFF2-40B4-BE49-F238E27FC236}">
                <a16:creationId xmlns:a16="http://schemas.microsoft.com/office/drawing/2014/main" id="{9F6E074B-E52D-2200-0068-23EA536E5E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04611" y="2163932"/>
            <a:ext cx="74612" cy="3800475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6" name="直接连接符 33829">
            <a:extLst>
              <a:ext uri="{FF2B5EF4-FFF2-40B4-BE49-F238E27FC236}">
                <a16:creationId xmlns:a16="http://schemas.microsoft.com/office/drawing/2014/main" id="{AC5D86FD-CA06-9061-B3C2-AE77F6720B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29398" y="2192507"/>
            <a:ext cx="22225" cy="3763963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0AE78346-DEFE-A596-9145-845B015619E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877948" y="3799057"/>
            <a:ext cx="344488" cy="1073150"/>
            <a:chOff x="0" y="0"/>
            <a:chExt cx="485" cy="1574"/>
          </a:xfrm>
        </p:grpSpPr>
        <p:sp>
          <p:nvSpPr>
            <p:cNvPr id="48" name="直接连接符 33832">
              <a:extLst>
                <a:ext uri="{FF2B5EF4-FFF2-40B4-BE49-F238E27FC236}">
                  <a16:creationId xmlns:a16="http://schemas.microsoft.com/office/drawing/2014/main" id="{B4DF06A1-BA03-2B96-A280-0F19015C75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471" cy="78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直接连接符 33833">
              <a:extLst>
                <a:ext uri="{FF2B5EF4-FFF2-40B4-BE49-F238E27FC236}">
                  <a16:creationId xmlns:a16="http://schemas.microsoft.com/office/drawing/2014/main" id="{E7B895B9-132E-8318-C373-06A1C1F763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" y="746"/>
              <a:ext cx="473" cy="82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0" name="直接连接符 49" descr="2c63419497fe427bbe3ae38c235acab7# #直线 711">
            <a:extLst>
              <a:ext uri="{FF2B5EF4-FFF2-40B4-BE49-F238E27FC236}">
                <a16:creationId xmlns:a16="http://schemas.microsoft.com/office/drawing/2014/main" id="{73C17760-4FD8-73F6-C71B-4960627D30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361" y="3229145"/>
            <a:ext cx="1570037" cy="9763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" name="直接连接符 50" descr="2c63419497fe427bbe3ae38c235acab7# #直线 711">
            <a:extLst>
              <a:ext uri="{FF2B5EF4-FFF2-40B4-BE49-F238E27FC236}">
                <a16:creationId xmlns:a16="http://schemas.microsoft.com/office/drawing/2014/main" id="{D2D22C6D-595B-D0A2-B9F7-3852F56FA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7948" y="1955802"/>
            <a:ext cx="2014538" cy="52245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2" name="文本框 33838">
            <a:extLst>
              <a:ext uri="{FF2B5EF4-FFF2-40B4-BE49-F238E27FC236}">
                <a16:creationId xmlns:a16="http://schemas.microsoft.com/office/drawing/2014/main" id="{A5EF3258-36D7-8DF8-6975-BA2E82509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311" y="1687682"/>
            <a:ext cx="7489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Spin</a:t>
            </a:r>
          </a:p>
        </p:txBody>
      </p:sp>
      <p:sp>
        <p:nvSpPr>
          <p:cNvPr id="53" name="文本框 33839">
            <a:extLst>
              <a:ext uri="{FF2B5EF4-FFF2-40B4-BE49-F238E27FC236}">
                <a16:creationId xmlns:a16="http://schemas.microsoft.com/office/drawing/2014/main" id="{97D449D8-4583-386F-2889-98E846C2A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390" y="1727370"/>
            <a:ext cx="9717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Boson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CFE7DBA5-BB59-0720-10D5-1261A6184AA1}"/>
                  </a:ext>
                </a:extLst>
              </p:cNvPr>
              <p:cNvSpPr txBox="1"/>
              <p:nvPr/>
            </p:nvSpPr>
            <p:spPr>
              <a:xfrm>
                <a:off x="3352361" y="1522458"/>
                <a:ext cx="4274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CFE7DBA5-BB59-0720-10D5-1261A6184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361" y="1522458"/>
                <a:ext cx="427489" cy="369332"/>
              </a:xfrm>
              <a:prstGeom prst="rect">
                <a:avLst/>
              </a:prstGeom>
              <a:blipFill>
                <a:blip r:embed="rId3"/>
                <a:stretch>
                  <a:fillRect l="-4286" r="-11429"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4968DC62-F322-B441-E257-DE790152D905}"/>
                  </a:ext>
                </a:extLst>
              </p:cNvPr>
              <p:cNvSpPr txBox="1"/>
              <p:nvPr/>
            </p:nvSpPr>
            <p:spPr>
              <a:xfrm>
                <a:off x="3056861" y="2809058"/>
                <a:ext cx="4274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4968DC62-F322-B441-E257-DE790152D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861" y="2809058"/>
                <a:ext cx="427488" cy="369332"/>
              </a:xfrm>
              <a:prstGeom prst="rect">
                <a:avLst/>
              </a:prstGeom>
              <a:blipFill>
                <a:blip r:embed="rId4"/>
                <a:stretch>
                  <a:fillRect l="-2817" t="-15000" r="-95775"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CEEB5CC7-7D8F-48D7-2C9C-2139C6087A18}"/>
                  </a:ext>
                </a:extLst>
              </p:cNvPr>
              <p:cNvSpPr txBox="1"/>
              <p:nvPr/>
            </p:nvSpPr>
            <p:spPr>
              <a:xfrm>
                <a:off x="1735575" y="3637903"/>
                <a:ext cx="393313" cy="398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CEEB5CC7-7D8F-48D7-2C9C-2139C6087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575" y="3637903"/>
                <a:ext cx="393313" cy="398507"/>
              </a:xfrm>
              <a:prstGeom prst="rect">
                <a:avLst/>
              </a:prstGeom>
              <a:blipFill>
                <a:blip r:embed="rId5"/>
                <a:stretch>
                  <a:fillRect l="-18750" r="-7813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545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12 C -0.004340 0.006853 -0.026042 0.027865 -0.026042 0.041059 C -0.026042 0.054252 -0.004340 0.072820 0.000000 0.079173 " pathEditMode="relative" rAng="0" ptsTypes="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4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3125 -0.007176 0.018750 -0.029861 0.018750 -0.043056 C 0.018750 -0.056250 0.003125 -0.073148 0.000000 -0.079167 " pathEditMode="relative" rAng="0" ptsTypes="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347 0.079074 " pathEditMode="relative" rAng="0" ptsTypes="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167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74630 " pathEditMode="relative" rAng="0" ptsTypes="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4.07407E-6 L 0.02695 -0.08773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89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Monte Carlo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34819">
            <a:extLst>
              <a:ext uri="{FF2B5EF4-FFF2-40B4-BE49-F238E27FC236}">
                <a16:creationId xmlns:a16="http://schemas.microsoft.com/office/drawing/2014/main" id="{56D62819-F869-D4F8-62FC-D7D1B1203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42" y="1412863"/>
            <a:ext cx="7171307" cy="487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39939">
            <a:extLst>
              <a:ext uri="{FF2B5EF4-FFF2-40B4-BE49-F238E27FC236}">
                <a16:creationId xmlns:a16="http://schemas.microsoft.com/office/drawing/2014/main" id="{DB4754C9-A75B-65F8-2153-39E8B8227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6" r="33054"/>
          <a:stretch/>
        </p:blipFill>
        <p:spPr bwMode="auto">
          <a:xfrm>
            <a:off x="8571123" y="1620349"/>
            <a:ext cx="261099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箭头 230">
            <a:extLst>
              <a:ext uri="{FF2B5EF4-FFF2-40B4-BE49-F238E27FC236}">
                <a16:creationId xmlns:a16="http://schemas.microsoft.com/office/drawing/2014/main" id="{34EDA947-EF46-5DD4-7DD5-C743418FBD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0969" y="4307588"/>
            <a:ext cx="1861850" cy="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10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Gauge Mapping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六边形 2">
            <a:extLst>
              <a:ext uri="{FF2B5EF4-FFF2-40B4-BE49-F238E27FC236}">
                <a16:creationId xmlns:a16="http://schemas.microsoft.com/office/drawing/2014/main" id="{18F3A546-3CAE-7DD2-B035-44560A4F9A47}"/>
              </a:ext>
            </a:extLst>
          </p:cNvPr>
          <p:cNvSpPr/>
          <p:nvPr/>
        </p:nvSpPr>
        <p:spPr>
          <a:xfrm rot="1800000">
            <a:off x="815230" y="4994848"/>
            <a:ext cx="1354137" cy="1225550"/>
          </a:xfrm>
          <a:prstGeom prst="hexagon">
            <a:avLst/>
          </a:prstGeom>
          <a:noFill/>
          <a:ln w="4762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4" name="圆角矩形 63">
            <a:extLst>
              <a:ext uri="{FF2B5EF4-FFF2-40B4-BE49-F238E27FC236}">
                <a16:creationId xmlns:a16="http://schemas.microsoft.com/office/drawing/2014/main" id="{EED32449-A6DD-6CD9-3855-F227E6D790EF}"/>
              </a:ext>
            </a:extLst>
          </p:cNvPr>
          <p:cNvSpPr/>
          <p:nvPr/>
        </p:nvSpPr>
        <p:spPr>
          <a:xfrm>
            <a:off x="3828207" y="5057364"/>
            <a:ext cx="6132513" cy="119221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5" name="圆角矩形 62">
            <a:extLst>
              <a:ext uri="{FF2B5EF4-FFF2-40B4-BE49-F238E27FC236}">
                <a16:creationId xmlns:a16="http://schemas.microsoft.com/office/drawing/2014/main" id="{074141FF-2FFF-2986-B66B-9251F32B9A4C}"/>
              </a:ext>
            </a:extLst>
          </p:cNvPr>
          <p:cNvSpPr/>
          <p:nvPr/>
        </p:nvSpPr>
        <p:spPr>
          <a:xfrm>
            <a:off x="4413424" y="3814652"/>
            <a:ext cx="4968875" cy="57626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graphicFrame>
        <p:nvGraphicFramePr>
          <p:cNvPr id="6" name="对象 34822">
            <a:hlinkClick r:id="" action="ppaction://ole?verb=1"/>
            <a:extLst>
              <a:ext uri="{FF2B5EF4-FFF2-40B4-BE49-F238E27FC236}">
                <a16:creationId xmlns:a16="http://schemas.microsoft.com/office/drawing/2014/main" id="{FBCCD498-A5D3-62C1-9B86-6E9777CDDC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3482" y="1437822"/>
          <a:ext cx="20193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" imgW="838080" imgH="228600" progId="Equation.3">
                  <p:embed/>
                </p:oleObj>
              </mc:Choice>
              <mc:Fallback>
                <p:oleObj name="公式" r:id="rId3" imgW="838080" imgH="228600" progId="Equation.3">
                  <p:embed/>
                  <p:pic>
                    <p:nvPicPr>
                      <p:cNvPr id="6" name="对象 3482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FBCCD498-A5D3-62C1-9B86-6E9777CDDC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482" y="1437822"/>
                        <a:ext cx="20193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03F83436-125C-EBCB-50A8-D9946038E7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3467" y="2340964"/>
          <a:ext cx="3063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5" imgW="126720" imgH="177480" progId="Equation.3">
                  <p:embed/>
                </p:oleObj>
              </mc:Choice>
              <mc:Fallback>
                <p:oleObj name="公式" r:id="rId5" imgW="126720" imgH="177480" progId="Equation.3">
                  <p:embed/>
                  <p:pic>
                    <p:nvPicPr>
                      <p:cNvPr id="7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03F83436-125C-EBCB-50A8-D9946038E7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3467" y="2340964"/>
                        <a:ext cx="30638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组合 1">
            <a:extLst>
              <a:ext uri="{FF2B5EF4-FFF2-40B4-BE49-F238E27FC236}">
                <a16:creationId xmlns:a16="http://schemas.microsoft.com/office/drawing/2014/main" id="{62102389-AF73-4CB6-39AA-3C61E8F8005A}"/>
              </a:ext>
            </a:extLst>
          </p:cNvPr>
          <p:cNvGrpSpPr>
            <a:grpSpLocks/>
          </p:cNvGrpSpPr>
          <p:nvPr/>
        </p:nvGrpSpPr>
        <p:grpSpPr bwMode="auto">
          <a:xfrm>
            <a:off x="1643905" y="2098077"/>
            <a:ext cx="625475" cy="617537"/>
            <a:chOff x="1473" y="2937"/>
            <a:chExt cx="1460" cy="1428"/>
          </a:xfrm>
        </p:grpSpPr>
        <p:sp>
          <p:nvSpPr>
            <p:cNvPr id="10" name="直接连接符 6309">
              <a:extLst>
                <a:ext uri="{FF2B5EF4-FFF2-40B4-BE49-F238E27FC236}">
                  <a16:creationId xmlns:a16="http://schemas.microsoft.com/office/drawing/2014/main" id="{65036839-758F-408B-230D-D725333DE7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3" y="4247"/>
              <a:ext cx="1460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6310">
              <a:extLst>
                <a:ext uri="{FF2B5EF4-FFF2-40B4-BE49-F238E27FC236}">
                  <a16:creationId xmlns:a16="http://schemas.microsoft.com/office/drawing/2014/main" id="{AE7F72CB-42BC-021A-1CF3-819E2AAA048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1858" y="3647"/>
              <a:ext cx="1427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直接连接符 6311">
              <a:extLst>
                <a:ext uri="{FF2B5EF4-FFF2-40B4-BE49-F238E27FC236}">
                  <a16:creationId xmlns:a16="http://schemas.microsoft.com/office/drawing/2014/main" id="{0673894F-01E0-BF81-415C-9038CFDABB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600000">
              <a:off x="1167" y="3632"/>
              <a:ext cx="1379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" name="组合 2">
            <a:extLst>
              <a:ext uri="{FF2B5EF4-FFF2-40B4-BE49-F238E27FC236}">
                <a16:creationId xmlns:a16="http://schemas.microsoft.com/office/drawing/2014/main" id="{FADC4EA9-BBF0-4011-CC58-963C3DB9F77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648667" y="1566264"/>
            <a:ext cx="625475" cy="617538"/>
            <a:chOff x="1473" y="2937"/>
            <a:chExt cx="1460" cy="1428"/>
          </a:xfrm>
        </p:grpSpPr>
        <p:sp>
          <p:nvSpPr>
            <p:cNvPr id="16" name="直接连接符 3">
              <a:extLst>
                <a:ext uri="{FF2B5EF4-FFF2-40B4-BE49-F238E27FC236}">
                  <a16:creationId xmlns:a16="http://schemas.microsoft.com/office/drawing/2014/main" id="{7D8D2474-35A0-3CFD-92C7-29CD12637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3" y="4248"/>
              <a:ext cx="1460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直接连接符 4">
              <a:extLst>
                <a:ext uri="{FF2B5EF4-FFF2-40B4-BE49-F238E27FC236}">
                  <a16:creationId xmlns:a16="http://schemas.microsoft.com/office/drawing/2014/main" id="{5BF44ABF-607E-346D-34D9-40F784D2CB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1853" y="3642"/>
              <a:ext cx="1428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直接连接符 5">
              <a:extLst>
                <a:ext uri="{FF2B5EF4-FFF2-40B4-BE49-F238E27FC236}">
                  <a16:creationId xmlns:a16="http://schemas.microsoft.com/office/drawing/2014/main" id="{3E4A8696-6A00-F64E-07E8-CF0F0FF36DE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600000">
              <a:off x="1167" y="3632"/>
              <a:ext cx="1379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" name="椭圆 27657">
            <a:extLst>
              <a:ext uri="{FF2B5EF4-FFF2-40B4-BE49-F238E27FC236}">
                <a16:creationId xmlns:a16="http://schemas.microsoft.com/office/drawing/2014/main" id="{2BF3896C-F199-E578-5782-D5A75C18A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367" y="2012352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6" name="上箭头 6">
            <a:extLst>
              <a:ext uri="{FF2B5EF4-FFF2-40B4-BE49-F238E27FC236}">
                <a16:creationId xmlns:a16="http://schemas.microsoft.com/office/drawing/2014/main" id="{0E444B25-5DA4-F2BF-CEFA-311D5EAA4F12}"/>
              </a:ext>
            </a:extLst>
          </p:cNvPr>
          <p:cNvSpPr/>
          <p:nvPr/>
        </p:nvSpPr>
        <p:spPr>
          <a:xfrm rot="10800000">
            <a:off x="1810592" y="1794864"/>
            <a:ext cx="249238" cy="766763"/>
          </a:xfrm>
          <a:prstGeom prst="upArrow">
            <a:avLst>
              <a:gd name="adj1" fmla="val 18367"/>
              <a:gd name="adj2" fmla="val 7474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graphicFrame>
        <p:nvGraphicFramePr>
          <p:cNvPr id="27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D06D8172-227C-FB19-310F-979E06AB66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37592" y="1574202"/>
          <a:ext cx="212725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7" imgW="88560" imgH="177480" progId="Equation.3">
                  <p:embed/>
                </p:oleObj>
              </mc:Choice>
              <mc:Fallback>
                <p:oleObj name="公式" r:id="rId7" imgW="88560" imgH="177480" progId="Equation.3">
                  <p:embed/>
                  <p:pic>
                    <p:nvPicPr>
                      <p:cNvPr id="27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D06D8172-227C-FB19-310F-979E06AB66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7592" y="1574202"/>
                        <a:ext cx="212725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E4118036-911F-923B-E88B-BE0A8CE55D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1505" y="1929802"/>
          <a:ext cx="2127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9" imgW="88560" imgH="164880" progId="Equation.3">
                  <p:embed/>
                </p:oleObj>
              </mc:Choice>
              <mc:Fallback>
                <p:oleObj name="公式" r:id="rId9" imgW="88560" imgH="164880" progId="Equation.3">
                  <p:embed/>
                  <p:pic>
                    <p:nvPicPr>
                      <p:cNvPr id="28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E4118036-911F-923B-E88B-BE0A8CE55D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1505" y="1929802"/>
                        <a:ext cx="2127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34822">
            <a:hlinkClick r:id="" action="ppaction://ole?verb=1"/>
            <a:extLst>
              <a:ext uri="{FF2B5EF4-FFF2-40B4-BE49-F238E27FC236}">
                <a16:creationId xmlns:a16="http://schemas.microsoft.com/office/drawing/2014/main" id="{2A43EC52-F854-6E54-001A-BC3C6FD7E0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05507" y="1436235"/>
          <a:ext cx="11620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11" imgW="482400" imgH="228600" progId="Equation.3">
                  <p:embed/>
                </p:oleObj>
              </mc:Choice>
              <mc:Fallback>
                <p:oleObj name="公式" r:id="rId11" imgW="482400" imgH="228600" progId="Equation.3">
                  <p:embed/>
                  <p:pic>
                    <p:nvPicPr>
                      <p:cNvPr id="29" name="对象 3482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2A43EC52-F854-6E54-001A-BC3C6FD7E0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5507" y="1436235"/>
                        <a:ext cx="11620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对象 34822">
            <a:hlinkClick r:id="" action="ppaction://ole?verb=1"/>
            <a:extLst>
              <a:ext uri="{FF2B5EF4-FFF2-40B4-BE49-F238E27FC236}">
                <a16:creationId xmlns:a16="http://schemas.microsoft.com/office/drawing/2014/main" id="{5B356D7A-55AE-9CF7-9754-756B257B7B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6657" y="2188710"/>
          <a:ext cx="2938462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13" imgW="1218960" imgH="241200" progId="Equation.3">
                  <p:embed/>
                </p:oleObj>
              </mc:Choice>
              <mc:Fallback>
                <p:oleObj name="公式" r:id="rId13" imgW="1218960" imgH="241200" progId="Equation.3">
                  <p:embed/>
                  <p:pic>
                    <p:nvPicPr>
                      <p:cNvPr id="30" name="对象 3482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5B356D7A-55AE-9CF7-9754-756B257B7B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6657" y="2188710"/>
                        <a:ext cx="2938462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00E5F6F0-A1C0-50C1-A08D-8468AFD29A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3542" y="3961386"/>
          <a:ext cx="3063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15" imgW="126720" imgH="177480" progId="Equation.3">
                  <p:embed/>
                </p:oleObj>
              </mc:Choice>
              <mc:Fallback>
                <p:oleObj name="公式" r:id="rId15" imgW="126720" imgH="177480" progId="Equation.3">
                  <p:embed/>
                  <p:pic>
                    <p:nvPicPr>
                      <p:cNvPr id="31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00E5F6F0-A1C0-50C1-A08D-8468AFD29A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542" y="3961386"/>
                        <a:ext cx="30638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组合 17">
            <a:extLst>
              <a:ext uri="{FF2B5EF4-FFF2-40B4-BE49-F238E27FC236}">
                <a16:creationId xmlns:a16="http://schemas.microsoft.com/office/drawing/2014/main" id="{C01B17D7-08A8-8B13-F283-0312E16E1AD8}"/>
              </a:ext>
            </a:extLst>
          </p:cNvPr>
          <p:cNvGrpSpPr>
            <a:grpSpLocks/>
          </p:cNvGrpSpPr>
          <p:nvPr/>
        </p:nvGrpSpPr>
        <p:grpSpPr bwMode="auto">
          <a:xfrm>
            <a:off x="1116855" y="3789936"/>
            <a:ext cx="625475" cy="617537"/>
            <a:chOff x="1473" y="2937"/>
            <a:chExt cx="1460" cy="1428"/>
          </a:xfrm>
        </p:grpSpPr>
        <p:sp>
          <p:nvSpPr>
            <p:cNvPr id="33" name="直接连接符 18">
              <a:extLst>
                <a:ext uri="{FF2B5EF4-FFF2-40B4-BE49-F238E27FC236}">
                  <a16:creationId xmlns:a16="http://schemas.microsoft.com/office/drawing/2014/main" id="{74467F4B-69A7-3F00-8500-9A1E437D31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3" y="4248"/>
              <a:ext cx="1460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直接连接符 19">
              <a:extLst>
                <a:ext uri="{FF2B5EF4-FFF2-40B4-BE49-F238E27FC236}">
                  <a16:creationId xmlns:a16="http://schemas.microsoft.com/office/drawing/2014/main" id="{4EFB65DA-2146-470B-8369-11BCBA8FEFE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1853" y="3642"/>
              <a:ext cx="1428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直接连接符 20">
              <a:extLst>
                <a:ext uri="{FF2B5EF4-FFF2-40B4-BE49-F238E27FC236}">
                  <a16:creationId xmlns:a16="http://schemas.microsoft.com/office/drawing/2014/main" id="{D5361611-9326-A28B-A751-FFAB45EE621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600000">
              <a:off x="1167" y="3632"/>
              <a:ext cx="1379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6" name="组合 21">
            <a:extLst>
              <a:ext uri="{FF2B5EF4-FFF2-40B4-BE49-F238E27FC236}">
                <a16:creationId xmlns:a16="http://schemas.microsoft.com/office/drawing/2014/main" id="{6F0CB72A-0CFF-2EAE-565E-A12016DF370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1617" y="3258123"/>
            <a:ext cx="625475" cy="617538"/>
            <a:chOff x="1473" y="2937"/>
            <a:chExt cx="1460" cy="1428"/>
          </a:xfrm>
        </p:grpSpPr>
        <p:sp>
          <p:nvSpPr>
            <p:cNvPr id="37" name="直接连接符 22">
              <a:extLst>
                <a:ext uri="{FF2B5EF4-FFF2-40B4-BE49-F238E27FC236}">
                  <a16:creationId xmlns:a16="http://schemas.microsoft.com/office/drawing/2014/main" id="{80931253-259A-A1BD-B711-6FF44CA64D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3" y="4248"/>
              <a:ext cx="1460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直接连接符 23">
              <a:extLst>
                <a:ext uri="{FF2B5EF4-FFF2-40B4-BE49-F238E27FC236}">
                  <a16:creationId xmlns:a16="http://schemas.microsoft.com/office/drawing/2014/main" id="{E62E8E66-46E9-3B2B-79B2-7A4421E7A3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1853" y="3642"/>
              <a:ext cx="1428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直接连接符 24">
              <a:extLst>
                <a:ext uri="{FF2B5EF4-FFF2-40B4-BE49-F238E27FC236}">
                  <a16:creationId xmlns:a16="http://schemas.microsoft.com/office/drawing/2014/main" id="{E8B31EB3-F56C-4C37-CCF4-3278DF9B77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600000">
              <a:off x="1167" y="3632"/>
              <a:ext cx="1379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aphicFrame>
        <p:nvGraphicFramePr>
          <p:cNvPr id="40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0ED3ADC1-B18B-136A-C93A-81F33A17C4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9105" y="3324798"/>
          <a:ext cx="2127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16" imgW="88560" imgH="177480" progId="Equation.3">
                  <p:embed/>
                </p:oleObj>
              </mc:Choice>
              <mc:Fallback>
                <p:oleObj name="公式" r:id="rId16" imgW="88560" imgH="177480" progId="Equation.3">
                  <p:embed/>
                  <p:pic>
                    <p:nvPicPr>
                      <p:cNvPr id="40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0ED3ADC1-B18B-136A-C93A-81F33A17C4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105" y="3324798"/>
                        <a:ext cx="212725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对象 31">
            <a:hlinkClick r:id="" action="ppaction://ole?verb=1"/>
            <a:extLst>
              <a:ext uri="{FF2B5EF4-FFF2-40B4-BE49-F238E27FC236}">
                <a16:creationId xmlns:a16="http://schemas.microsoft.com/office/drawing/2014/main" id="{DFAA85ED-3D95-7940-1619-263990D9DB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1730" y="3253361"/>
          <a:ext cx="922337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17" imgW="922756" imgH="217610" progId="Equation.3">
                  <p:embed/>
                </p:oleObj>
              </mc:Choice>
              <mc:Fallback>
                <p:oleObj name="公式" r:id="rId17" imgW="922756" imgH="217610" progId="Equation.3">
                  <p:embed/>
                  <p:pic>
                    <p:nvPicPr>
                      <p:cNvPr id="41" name="对象 3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DFAA85ED-3D95-7940-1619-263990D9DB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730" y="3253361"/>
                        <a:ext cx="922337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1">
            <a:extLst>
              <a:ext uri="{FF2B5EF4-FFF2-40B4-BE49-F238E27FC236}">
                <a16:creationId xmlns:a16="http://schemas.microsoft.com/office/drawing/2014/main" id="{8CC67D5E-182A-FD4F-1711-0382806A7A01}"/>
              </a:ext>
            </a:extLst>
          </p:cNvPr>
          <p:cNvGraphicFramePr>
            <a:graphicFrameLocks/>
          </p:cNvGraphicFramePr>
          <p:nvPr/>
        </p:nvGraphicFramePr>
        <p:xfrm>
          <a:off x="700930" y="3234311"/>
          <a:ext cx="473075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9" imgW="385920" imgH="408960" progId="Equation.DSMT4">
                  <p:embed/>
                </p:oleObj>
              </mc:Choice>
              <mc:Fallback>
                <p:oleObj r:id="rId19" imgW="385920" imgH="408960" progId="Equation.DSMT4">
                  <p:embed/>
                  <p:pic>
                    <p:nvPicPr>
                      <p:cNvPr id="42" name="对象 1">
                        <a:extLst>
                          <a:ext uri="{FF2B5EF4-FFF2-40B4-BE49-F238E27FC236}">
                            <a16:creationId xmlns:a16="http://schemas.microsoft.com/office/drawing/2014/main" id="{8CC67D5E-182A-FD4F-1711-0382806A7A0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30" y="3234311"/>
                        <a:ext cx="473075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3">
            <a:extLst>
              <a:ext uri="{FF2B5EF4-FFF2-40B4-BE49-F238E27FC236}">
                <a16:creationId xmlns:a16="http://schemas.microsoft.com/office/drawing/2014/main" id="{FF7789F3-6F61-8907-A5E8-EC27E8451E6B}"/>
              </a:ext>
            </a:extLst>
          </p:cNvPr>
          <p:cNvGraphicFramePr>
            <a:graphicFrameLocks/>
          </p:cNvGraphicFramePr>
          <p:nvPr/>
        </p:nvGraphicFramePr>
        <p:xfrm>
          <a:off x="678705" y="3864548"/>
          <a:ext cx="4968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1" imgW="190440" imgH="241200" progId="Equation.DSMT4">
                  <p:embed/>
                </p:oleObj>
              </mc:Choice>
              <mc:Fallback>
                <p:oleObj r:id="rId21" imgW="190440" imgH="241200" progId="Equation.DSMT4">
                  <p:embed/>
                  <p:pic>
                    <p:nvPicPr>
                      <p:cNvPr id="43" name="对象 3">
                        <a:extLst>
                          <a:ext uri="{FF2B5EF4-FFF2-40B4-BE49-F238E27FC236}">
                            <a16:creationId xmlns:a16="http://schemas.microsoft.com/office/drawing/2014/main" id="{FF7789F3-6F61-8907-A5E8-EC27E8451E6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705" y="3864548"/>
                        <a:ext cx="49688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0ACD7860-11FB-5D59-297E-A99F15A430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3842" y="3943923"/>
          <a:ext cx="3063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3" imgW="126720" imgH="177480" progId="Equation.3">
                  <p:embed/>
                </p:oleObj>
              </mc:Choice>
              <mc:Fallback>
                <p:oleObj name="公式" r:id="rId23" imgW="126720" imgH="177480" progId="Equation.3">
                  <p:embed/>
                  <p:pic>
                    <p:nvPicPr>
                      <p:cNvPr id="44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0ACD7860-11FB-5D59-297E-A99F15A430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842" y="3943923"/>
                        <a:ext cx="30638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组合 17">
            <a:extLst>
              <a:ext uri="{FF2B5EF4-FFF2-40B4-BE49-F238E27FC236}">
                <a16:creationId xmlns:a16="http://schemas.microsoft.com/office/drawing/2014/main" id="{0D4B9F98-D4FD-A61F-DD50-B1CD4960E88F}"/>
              </a:ext>
            </a:extLst>
          </p:cNvPr>
          <p:cNvGrpSpPr>
            <a:grpSpLocks/>
          </p:cNvGrpSpPr>
          <p:nvPr/>
        </p:nvGrpSpPr>
        <p:grpSpPr bwMode="auto">
          <a:xfrm>
            <a:off x="2248742" y="3774061"/>
            <a:ext cx="625475" cy="617537"/>
            <a:chOff x="1473" y="2937"/>
            <a:chExt cx="1460" cy="1428"/>
          </a:xfrm>
        </p:grpSpPr>
        <p:sp>
          <p:nvSpPr>
            <p:cNvPr id="46" name="直接连接符 18">
              <a:extLst>
                <a:ext uri="{FF2B5EF4-FFF2-40B4-BE49-F238E27FC236}">
                  <a16:creationId xmlns:a16="http://schemas.microsoft.com/office/drawing/2014/main" id="{28617424-F5D2-21C1-CCA2-8FC2977B7E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3" y="4248"/>
              <a:ext cx="1460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直接连接符 19">
              <a:extLst>
                <a:ext uri="{FF2B5EF4-FFF2-40B4-BE49-F238E27FC236}">
                  <a16:creationId xmlns:a16="http://schemas.microsoft.com/office/drawing/2014/main" id="{EAECF3B3-AE94-93BF-2153-EF0B699C4C9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1853" y="3642"/>
              <a:ext cx="1428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直接连接符 20">
              <a:extLst>
                <a:ext uri="{FF2B5EF4-FFF2-40B4-BE49-F238E27FC236}">
                  <a16:creationId xmlns:a16="http://schemas.microsoft.com/office/drawing/2014/main" id="{0C8AEF93-171A-2795-8782-DE3B53027FF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600000">
              <a:off x="1167" y="3632"/>
              <a:ext cx="1379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" name="组合 21">
            <a:extLst>
              <a:ext uri="{FF2B5EF4-FFF2-40B4-BE49-F238E27FC236}">
                <a16:creationId xmlns:a16="http://schemas.microsoft.com/office/drawing/2014/main" id="{48F9675A-71C4-BA72-6948-345DA72D323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253505" y="3242248"/>
            <a:ext cx="625475" cy="617538"/>
            <a:chOff x="1473" y="2937"/>
            <a:chExt cx="1460" cy="1428"/>
          </a:xfrm>
        </p:grpSpPr>
        <p:sp>
          <p:nvSpPr>
            <p:cNvPr id="50" name="直接连接符 22">
              <a:extLst>
                <a:ext uri="{FF2B5EF4-FFF2-40B4-BE49-F238E27FC236}">
                  <a16:creationId xmlns:a16="http://schemas.microsoft.com/office/drawing/2014/main" id="{6229A383-BCD8-DEB1-5EB4-758E5E545C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3" y="4248"/>
              <a:ext cx="1460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直接连接符 23">
              <a:extLst>
                <a:ext uri="{FF2B5EF4-FFF2-40B4-BE49-F238E27FC236}">
                  <a16:creationId xmlns:a16="http://schemas.microsoft.com/office/drawing/2014/main" id="{D2E899D2-6D96-FDBB-4F87-8573096CCCB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0000" flipV="1">
              <a:off x="1853" y="3642"/>
              <a:ext cx="1428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直接连接符 24">
              <a:extLst>
                <a:ext uri="{FF2B5EF4-FFF2-40B4-BE49-F238E27FC236}">
                  <a16:creationId xmlns:a16="http://schemas.microsoft.com/office/drawing/2014/main" id="{AC99C239-0A9E-5F4A-B3FF-3CC72DD93F7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600000">
              <a:off x="1167" y="3632"/>
              <a:ext cx="1379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aphicFrame>
        <p:nvGraphicFramePr>
          <p:cNvPr id="53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A43A735D-4195-1000-D500-C2B5CD440C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0992" y="3308923"/>
          <a:ext cx="2127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4" imgW="88560" imgH="177480" progId="Equation.3">
                  <p:embed/>
                </p:oleObj>
              </mc:Choice>
              <mc:Fallback>
                <p:oleObj name="公式" r:id="rId24" imgW="88560" imgH="177480" progId="Equation.3">
                  <p:embed/>
                  <p:pic>
                    <p:nvPicPr>
                      <p:cNvPr id="53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A43A735D-4195-1000-D500-C2B5CD440C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992" y="3308923"/>
                        <a:ext cx="212725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对象 18">
            <a:extLst>
              <a:ext uri="{FF2B5EF4-FFF2-40B4-BE49-F238E27FC236}">
                <a16:creationId xmlns:a16="http://schemas.microsoft.com/office/drawing/2014/main" id="{6E36345F-3D81-7C15-56EF-2A0E79D93C81}"/>
              </a:ext>
            </a:extLst>
          </p:cNvPr>
          <p:cNvGraphicFramePr>
            <a:graphicFrameLocks/>
          </p:cNvGraphicFramePr>
          <p:nvPr/>
        </p:nvGraphicFramePr>
        <p:xfrm>
          <a:off x="1807417" y="3261298"/>
          <a:ext cx="454025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5" imgW="215640" imgH="241200" progId="Equation.DSMT4">
                  <p:embed/>
                </p:oleObj>
              </mc:Choice>
              <mc:Fallback>
                <p:oleObj r:id="rId25" imgW="215640" imgH="241200" progId="Equation.DSMT4">
                  <p:embed/>
                  <p:pic>
                    <p:nvPicPr>
                      <p:cNvPr id="54" name="对象 18">
                        <a:extLst>
                          <a:ext uri="{FF2B5EF4-FFF2-40B4-BE49-F238E27FC236}">
                            <a16:creationId xmlns:a16="http://schemas.microsoft.com/office/drawing/2014/main" id="{6E36345F-3D81-7C15-56EF-2A0E79D93C8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7417" y="3261298"/>
                        <a:ext cx="454025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对象 20">
            <a:extLst>
              <a:ext uri="{FF2B5EF4-FFF2-40B4-BE49-F238E27FC236}">
                <a16:creationId xmlns:a16="http://schemas.microsoft.com/office/drawing/2014/main" id="{6756DB6A-BEDD-138D-60C8-A2EAFC383B51}"/>
              </a:ext>
            </a:extLst>
          </p:cNvPr>
          <p:cNvGraphicFramePr>
            <a:graphicFrameLocks/>
          </p:cNvGraphicFramePr>
          <p:nvPr/>
        </p:nvGraphicFramePr>
        <p:xfrm>
          <a:off x="1843930" y="3835973"/>
          <a:ext cx="4905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7" imgW="215640" imgH="241200" progId="Equation.DSMT4">
                  <p:embed/>
                </p:oleObj>
              </mc:Choice>
              <mc:Fallback>
                <p:oleObj r:id="rId27" imgW="215640" imgH="241200" progId="Equation.DSMT4">
                  <p:embed/>
                  <p:pic>
                    <p:nvPicPr>
                      <p:cNvPr id="55" name="对象 20">
                        <a:extLst>
                          <a:ext uri="{FF2B5EF4-FFF2-40B4-BE49-F238E27FC236}">
                            <a16:creationId xmlns:a16="http://schemas.microsoft.com/office/drawing/2014/main" id="{6756DB6A-BEDD-138D-60C8-A2EAFC383B5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3930" y="3835973"/>
                        <a:ext cx="4905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椭圆 27657">
            <a:extLst>
              <a:ext uri="{FF2B5EF4-FFF2-40B4-BE49-F238E27FC236}">
                <a16:creationId xmlns:a16="http://schemas.microsoft.com/office/drawing/2014/main" id="{F5798DD2-AEA7-338F-CA16-A5667DA7E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6417" y="3129536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57" name="椭圆 27657">
            <a:extLst>
              <a:ext uri="{FF2B5EF4-FFF2-40B4-BE49-F238E27FC236}">
                <a16:creationId xmlns:a16="http://schemas.microsoft.com/office/drawing/2014/main" id="{D96A8314-078D-7E86-F176-0D9EDD60F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6417" y="420586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58" name="椭圆 27657">
            <a:extLst>
              <a:ext uri="{FF2B5EF4-FFF2-40B4-BE49-F238E27FC236}">
                <a16:creationId xmlns:a16="http://schemas.microsoft.com/office/drawing/2014/main" id="{9B5E4904-7FBB-7F7D-6A9D-31FB5FE66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080" y="370421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graphicFrame>
        <p:nvGraphicFramePr>
          <p:cNvPr id="59" name="对象 25">
            <a:extLst>
              <a:ext uri="{FF2B5EF4-FFF2-40B4-BE49-F238E27FC236}">
                <a16:creationId xmlns:a16="http://schemas.microsoft.com/office/drawing/2014/main" id="{4BA7A8EC-A58D-44E7-DCC6-04EDA58249E7}"/>
              </a:ext>
            </a:extLst>
          </p:cNvPr>
          <p:cNvGraphicFramePr>
            <a:graphicFrameLocks/>
          </p:cNvGraphicFramePr>
          <p:nvPr/>
        </p:nvGraphicFramePr>
        <p:xfrm>
          <a:off x="4169588" y="3160602"/>
          <a:ext cx="5595938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9" imgW="2527200" imgH="279360" progId="Equation.DSMT4">
                  <p:embed/>
                </p:oleObj>
              </mc:Choice>
              <mc:Fallback>
                <p:oleObj r:id="rId29" imgW="2527200" imgH="279360" progId="Equation.DSMT4">
                  <p:embed/>
                  <p:pic>
                    <p:nvPicPr>
                      <p:cNvPr id="59" name="对象 25">
                        <a:extLst>
                          <a:ext uri="{FF2B5EF4-FFF2-40B4-BE49-F238E27FC236}">
                            <a16:creationId xmlns:a16="http://schemas.microsoft.com/office/drawing/2014/main" id="{4BA7A8EC-A58D-44E7-DCC6-04EDA58249E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9588" y="3160602"/>
                        <a:ext cx="5595938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C0CA7028-AB2B-7365-D1D0-A5E37731BE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167" y="6074348"/>
          <a:ext cx="3063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1" imgW="126720" imgH="177480" progId="Equation.3">
                  <p:embed/>
                </p:oleObj>
              </mc:Choice>
              <mc:Fallback>
                <p:oleObj name="公式" r:id="rId31" imgW="126720" imgH="177480" progId="Equation.3">
                  <p:embed/>
                  <p:pic>
                    <p:nvPicPr>
                      <p:cNvPr id="60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C0CA7028-AB2B-7365-D1D0-A5E37731BE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167" y="6074348"/>
                        <a:ext cx="30638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07B543E3-2D24-7C59-2CC4-3E11F922B9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3317" y="5085336"/>
          <a:ext cx="212725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2" imgW="88560" imgH="177480" progId="Equation.3">
                  <p:embed/>
                </p:oleObj>
              </mc:Choice>
              <mc:Fallback>
                <p:oleObj name="公式" r:id="rId32" imgW="88560" imgH="177480" progId="Equation.3">
                  <p:embed/>
                  <p:pic>
                    <p:nvPicPr>
                      <p:cNvPr id="61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07B543E3-2D24-7C59-2CC4-3E11F922B9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317" y="5085336"/>
                        <a:ext cx="212725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" name="组合 64">
            <a:extLst>
              <a:ext uri="{FF2B5EF4-FFF2-40B4-BE49-F238E27FC236}">
                <a16:creationId xmlns:a16="http://schemas.microsoft.com/office/drawing/2014/main" id="{F09327E3-E844-06AD-9EB9-B0F69749ECD3}"/>
              </a:ext>
            </a:extLst>
          </p:cNvPr>
          <p:cNvGrpSpPr>
            <a:grpSpLocks/>
          </p:cNvGrpSpPr>
          <p:nvPr/>
        </p:nvGrpSpPr>
        <p:grpSpPr bwMode="auto">
          <a:xfrm>
            <a:off x="1194642" y="5018661"/>
            <a:ext cx="1236663" cy="1665287"/>
            <a:chOff x="1170" y="8008"/>
            <a:chExt cx="1947" cy="2621"/>
          </a:xfrm>
        </p:grpSpPr>
        <p:grpSp>
          <p:nvGrpSpPr>
            <p:cNvPr id="63" name="组合 17">
              <a:extLst>
                <a:ext uri="{FF2B5EF4-FFF2-40B4-BE49-F238E27FC236}">
                  <a16:creationId xmlns:a16="http://schemas.microsoft.com/office/drawing/2014/main" id="{3260E643-6E4C-B531-72B5-FECC705FB9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5" y="8845"/>
              <a:ext cx="985" cy="972"/>
              <a:chOff x="1473" y="2937"/>
              <a:chExt cx="1460" cy="1428"/>
            </a:xfrm>
          </p:grpSpPr>
          <p:sp>
            <p:nvSpPr>
              <p:cNvPr id="72" name="直接连接符 18">
                <a:extLst>
                  <a:ext uri="{FF2B5EF4-FFF2-40B4-BE49-F238E27FC236}">
                    <a16:creationId xmlns:a16="http://schemas.microsoft.com/office/drawing/2014/main" id="{E3A4907D-5669-2623-0492-1BB9EA5EF7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3" y="4248"/>
                <a:ext cx="1460" cy="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" name="直接连接符 19">
                <a:extLst>
                  <a:ext uri="{FF2B5EF4-FFF2-40B4-BE49-F238E27FC236}">
                    <a16:creationId xmlns:a16="http://schemas.microsoft.com/office/drawing/2014/main" id="{59A0272A-2681-583E-0A52-78AE556D9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600000" flipV="1">
                <a:off x="1853" y="3642"/>
                <a:ext cx="1428" cy="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" name="直接连接符 20">
                <a:extLst>
                  <a:ext uri="{FF2B5EF4-FFF2-40B4-BE49-F238E27FC236}">
                    <a16:creationId xmlns:a16="http://schemas.microsoft.com/office/drawing/2014/main" id="{98EAC59F-1C79-FFB5-D203-EC83D8737C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600000">
                <a:off x="1167" y="3632"/>
                <a:ext cx="1379" cy="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4" name="组合 21">
              <a:extLst>
                <a:ext uri="{FF2B5EF4-FFF2-40B4-BE49-F238E27FC236}">
                  <a16:creationId xmlns:a16="http://schemas.microsoft.com/office/drawing/2014/main" id="{88158DC6-8983-127C-AC1D-80EFE2A158A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133" y="8008"/>
              <a:ext cx="985" cy="972"/>
              <a:chOff x="1473" y="2937"/>
              <a:chExt cx="1460" cy="1428"/>
            </a:xfrm>
          </p:grpSpPr>
          <p:sp>
            <p:nvSpPr>
              <p:cNvPr id="69" name="直接连接符 22">
                <a:extLst>
                  <a:ext uri="{FF2B5EF4-FFF2-40B4-BE49-F238E27FC236}">
                    <a16:creationId xmlns:a16="http://schemas.microsoft.com/office/drawing/2014/main" id="{EC1A8C7D-A032-34CD-78C6-485EFDE46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3" y="4248"/>
                <a:ext cx="1460" cy="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" name="直接连接符 23">
                <a:extLst>
                  <a:ext uri="{FF2B5EF4-FFF2-40B4-BE49-F238E27FC236}">
                    <a16:creationId xmlns:a16="http://schemas.microsoft.com/office/drawing/2014/main" id="{ECF6C423-6754-D041-DCB6-249EFDBB9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600000" flipV="1">
                <a:off x="1853" y="3642"/>
                <a:ext cx="1428" cy="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" name="直接连接符 24">
                <a:extLst>
                  <a:ext uri="{FF2B5EF4-FFF2-40B4-BE49-F238E27FC236}">
                    <a16:creationId xmlns:a16="http://schemas.microsoft.com/office/drawing/2014/main" id="{3E4C8F4A-0D97-6AD6-06C9-4FFBF82B5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600000">
                <a:off x="1167" y="3632"/>
                <a:ext cx="1379" cy="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5" name="组合 21">
              <a:extLst>
                <a:ext uri="{FF2B5EF4-FFF2-40B4-BE49-F238E27FC236}">
                  <a16:creationId xmlns:a16="http://schemas.microsoft.com/office/drawing/2014/main" id="{A450C9D0-4BAE-4995-EC1B-C8ED0B52CC69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170" y="9657"/>
              <a:ext cx="985" cy="972"/>
              <a:chOff x="1473" y="2937"/>
              <a:chExt cx="1460" cy="1428"/>
            </a:xfrm>
          </p:grpSpPr>
          <p:sp>
            <p:nvSpPr>
              <p:cNvPr id="66" name="直接连接符 22">
                <a:extLst>
                  <a:ext uri="{FF2B5EF4-FFF2-40B4-BE49-F238E27FC236}">
                    <a16:creationId xmlns:a16="http://schemas.microsoft.com/office/drawing/2014/main" id="{D31682AD-9056-63A3-ACAD-C87A12403E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3" y="4248"/>
                <a:ext cx="1460" cy="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直接连接符 23">
                <a:extLst>
                  <a:ext uri="{FF2B5EF4-FFF2-40B4-BE49-F238E27FC236}">
                    <a16:creationId xmlns:a16="http://schemas.microsoft.com/office/drawing/2014/main" id="{DF0DE635-6CCE-82BC-61A0-266324B01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600000" flipV="1">
                <a:off x="1853" y="3642"/>
                <a:ext cx="1428" cy="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" name="直接连接符 24">
                <a:extLst>
                  <a:ext uri="{FF2B5EF4-FFF2-40B4-BE49-F238E27FC236}">
                    <a16:creationId xmlns:a16="http://schemas.microsoft.com/office/drawing/2014/main" id="{90B11FC9-73A0-24C1-279C-D4C65A81BE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600000">
                <a:off x="1167" y="3632"/>
                <a:ext cx="1379" cy="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75" name="椭圆 27657">
            <a:extLst>
              <a:ext uri="{FF2B5EF4-FFF2-40B4-BE49-F238E27FC236}">
                <a16:creationId xmlns:a16="http://schemas.microsoft.com/office/drawing/2014/main" id="{7232E10D-2FF0-FC43-3A7E-1B9FFB527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167" y="6444236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graphicFrame>
        <p:nvGraphicFramePr>
          <p:cNvPr id="76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3B999A4A-16B5-9BD3-563A-221D32594D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5367" y="5772723"/>
          <a:ext cx="396875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3" imgW="164880" imgH="139680" progId="Equation.3">
                  <p:embed/>
                </p:oleObj>
              </mc:Choice>
              <mc:Fallback>
                <p:oleObj name="公式" r:id="rId33" imgW="164880" imgH="139680" progId="Equation.3">
                  <p:embed/>
                  <p:pic>
                    <p:nvPicPr>
                      <p:cNvPr id="76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3B999A4A-16B5-9BD3-563A-221D32594D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5367" y="5772723"/>
                        <a:ext cx="396875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对象 52">
            <a:hlinkClick r:id="" action="ppaction://ole?verb=1"/>
            <a:extLst>
              <a:ext uri="{FF2B5EF4-FFF2-40B4-BE49-F238E27FC236}">
                <a16:creationId xmlns:a16="http://schemas.microsoft.com/office/drawing/2014/main" id="{BEC7BB33-D01E-E928-BF1E-A1F13BA878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1730" y="3253361"/>
          <a:ext cx="922337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5" imgW="922756" imgH="217610" progId="Equation.3">
                  <p:embed/>
                </p:oleObj>
              </mc:Choice>
              <mc:Fallback>
                <p:oleObj name="公式" r:id="rId35" imgW="922756" imgH="217610" progId="Equation.3">
                  <p:embed/>
                  <p:pic>
                    <p:nvPicPr>
                      <p:cNvPr id="77" name="对象 5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BEC7BB33-D01E-E928-BF1E-A1F13BA878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730" y="3253361"/>
                        <a:ext cx="922337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箭头 230">
            <a:extLst>
              <a:ext uri="{FF2B5EF4-FFF2-40B4-BE49-F238E27FC236}">
                <a16:creationId xmlns:a16="http://schemas.microsoft.com/office/drawing/2014/main" id="{E1ECE9BF-DC6D-56AB-82F3-C6D79AC1D7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35967" y="5512373"/>
            <a:ext cx="279400" cy="561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79" name="对象 53">
            <a:extLst>
              <a:ext uri="{FF2B5EF4-FFF2-40B4-BE49-F238E27FC236}">
                <a16:creationId xmlns:a16="http://schemas.microsoft.com/office/drawing/2014/main" id="{1D15F4E2-4BCE-14F1-C876-41EBEC8EF20E}"/>
              </a:ext>
            </a:extLst>
          </p:cNvPr>
          <p:cNvGraphicFramePr>
            <a:graphicFrameLocks/>
          </p:cNvGraphicFramePr>
          <p:nvPr/>
        </p:nvGraphicFramePr>
        <p:xfrm>
          <a:off x="3952032" y="5632039"/>
          <a:ext cx="58769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6" imgW="2654280" imgH="279360" progId="Equation.DSMT4">
                  <p:embed/>
                </p:oleObj>
              </mc:Choice>
              <mc:Fallback>
                <p:oleObj r:id="rId36" imgW="2654280" imgH="279360" progId="Equation.DSMT4">
                  <p:embed/>
                  <p:pic>
                    <p:nvPicPr>
                      <p:cNvPr id="79" name="对象 53">
                        <a:extLst>
                          <a:ext uri="{FF2B5EF4-FFF2-40B4-BE49-F238E27FC236}">
                            <a16:creationId xmlns:a16="http://schemas.microsoft.com/office/drawing/2014/main" id="{1D15F4E2-4BCE-14F1-C876-41EBEC8EF20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032" y="5632039"/>
                        <a:ext cx="5876925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9B7CB21E-6ED9-9DCA-BD96-60AF61E30D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28042" y="6128323"/>
          <a:ext cx="2127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8" imgW="88560" imgH="164880" progId="Equation.3">
                  <p:embed/>
                </p:oleObj>
              </mc:Choice>
              <mc:Fallback>
                <p:oleObj name="公式" r:id="rId38" imgW="88560" imgH="164880" progId="Equation.3">
                  <p:embed/>
                  <p:pic>
                    <p:nvPicPr>
                      <p:cNvPr id="80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9B7CB21E-6ED9-9DCA-BD96-60AF61E30D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042" y="6128323"/>
                        <a:ext cx="2127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对象 34823">
            <a:hlinkClick r:id="" action="ppaction://ole?verb=1"/>
            <a:extLst>
              <a:ext uri="{FF2B5EF4-FFF2-40B4-BE49-F238E27FC236}">
                <a16:creationId xmlns:a16="http://schemas.microsoft.com/office/drawing/2014/main" id="{A5ED9D85-FDB8-E541-14DD-B690964F4C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6205" y="5391723"/>
          <a:ext cx="306387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9" imgW="126720" imgH="190440" progId="Equation.3">
                  <p:embed/>
                </p:oleObj>
              </mc:Choice>
              <mc:Fallback>
                <p:oleObj name="公式" r:id="rId39" imgW="126720" imgH="190440" progId="Equation.3">
                  <p:embed/>
                  <p:pic>
                    <p:nvPicPr>
                      <p:cNvPr id="81" name="对象 348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A5ED9D85-FDB8-E541-14DD-B690964F4C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205" y="5391723"/>
                        <a:ext cx="306387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文本框 27651">
            <a:extLst>
              <a:ext uri="{FF2B5EF4-FFF2-40B4-BE49-F238E27FC236}">
                <a16:creationId xmlns:a16="http://schemas.microsoft.com/office/drawing/2014/main" id="{7E1A0A77-9CEE-9436-FDF2-FC6DC319B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195" y="5114514"/>
            <a:ext cx="4405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b="1">
                <a:solidFill>
                  <a:srgbClr val="FF0000"/>
                </a:solidFill>
              </a:rPr>
              <a:t>Next nearest neighbor hopping of spinons</a:t>
            </a:r>
          </a:p>
        </p:txBody>
      </p:sp>
      <p:graphicFrame>
        <p:nvGraphicFramePr>
          <p:cNvPr id="83" name="对象 111">
            <a:extLst>
              <a:ext uri="{FF2B5EF4-FFF2-40B4-BE49-F238E27FC236}">
                <a16:creationId xmlns:a16="http://schemas.microsoft.com/office/drawing/2014/main" id="{DE54F497-D631-D275-74DB-1620F558A55A}"/>
              </a:ext>
            </a:extLst>
          </p:cNvPr>
          <p:cNvGraphicFramePr>
            <a:graphicFrameLocks/>
          </p:cNvGraphicFramePr>
          <p:nvPr/>
        </p:nvGraphicFramePr>
        <p:xfrm>
          <a:off x="5086524" y="3813064"/>
          <a:ext cx="2306637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1" imgW="1041120" imgH="241200" progId="Equation.DSMT4">
                  <p:embed/>
                </p:oleObj>
              </mc:Choice>
              <mc:Fallback>
                <p:oleObj r:id="rId41" imgW="1041120" imgH="241200" progId="Equation.DSMT4">
                  <p:embed/>
                  <p:pic>
                    <p:nvPicPr>
                      <p:cNvPr id="83" name="对象 111">
                        <a:extLst>
                          <a:ext uri="{FF2B5EF4-FFF2-40B4-BE49-F238E27FC236}">
                            <a16:creationId xmlns:a16="http://schemas.microsoft.com/office/drawing/2014/main" id="{DE54F497-D631-D275-74DB-1620F558A55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6524" y="3813064"/>
                        <a:ext cx="2306637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文本框 27651">
            <a:extLst>
              <a:ext uri="{FF2B5EF4-FFF2-40B4-BE49-F238E27FC236}">
                <a16:creationId xmlns:a16="http://schemas.microsoft.com/office/drawing/2014/main" id="{74284855-C2FC-A2DF-73F4-F23355BC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086" y="3847989"/>
            <a:ext cx="120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b="1">
                <a:solidFill>
                  <a:srgbClr val="FF0000"/>
                </a:solidFill>
              </a:rPr>
              <a:t>Gap:</a:t>
            </a:r>
          </a:p>
        </p:txBody>
      </p:sp>
      <p:graphicFrame>
        <p:nvGraphicFramePr>
          <p:cNvPr id="85" name="对象 60">
            <a:extLst>
              <a:ext uri="{FF2B5EF4-FFF2-40B4-BE49-F238E27FC236}">
                <a16:creationId xmlns:a16="http://schemas.microsoft.com/office/drawing/2014/main" id="{A854120F-F43F-AA12-80B9-9968FEE83D8C}"/>
              </a:ext>
            </a:extLst>
          </p:cNvPr>
          <p:cNvGraphicFramePr>
            <a:graphicFrameLocks/>
          </p:cNvGraphicFramePr>
          <p:nvPr/>
        </p:nvGraphicFramePr>
        <p:xfrm>
          <a:off x="7655099" y="3819414"/>
          <a:ext cx="160337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3" imgW="723600" imgH="228600" progId="Equation.DSMT4">
                  <p:embed/>
                </p:oleObj>
              </mc:Choice>
              <mc:Fallback>
                <p:oleObj r:id="rId43" imgW="723600" imgH="228600" progId="Equation.DSMT4">
                  <p:embed/>
                  <p:pic>
                    <p:nvPicPr>
                      <p:cNvPr id="85" name="对象 60">
                        <a:extLst>
                          <a:ext uri="{FF2B5EF4-FFF2-40B4-BE49-F238E27FC236}">
                            <a16:creationId xmlns:a16="http://schemas.microsoft.com/office/drawing/2014/main" id="{A854120F-F43F-AA12-80B9-9968FEE83D8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5099" y="3819414"/>
                        <a:ext cx="1603375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椭圆 27657">
            <a:extLst>
              <a:ext uri="{FF2B5EF4-FFF2-40B4-BE49-F238E27FC236}">
                <a16:creationId xmlns:a16="http://schemas.microsoft.com/office/drawing/2014/main" id="{471B3171-52E8-244B-52EA-A095A2442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405" y="548062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grpSp>
        <p:nvGrpSpPr>
          <p:cNvPr id="87" name="组合 65">
            <a:extLst>
              <a:ext uri="{FF2B5EF4-FFF2-40B4-BE49-F238E27FC236}">
                <a16:creationId xmlns:a16="http://schemas.microsoft.com/office/drawing/2014/main" id="{64CBA8A8-65EA-5FC6-CD1B-F045887DF25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78692" y="4512248"/>
            <a:ext cx="1236663" cy="1665288"/>
            <a:chOff x="1170" y="8008"/>
            <a:chExt cx="1947" cy="2621"/>
          </a:xfrm>
        </p:grpSpPr>
        <p:grpSp>
          <p:nvGrpSpPr>
            <p:cNvPr id="88" name="组合 17">
              <a:extLst>
                <a:ext uri="{FF2B5EF4-FFF2-40B4-BE49-F238E27FC236}">
                  <a16:creationId xmlns:a16="http://schemas.microsoft.com/office/drawing/2014/main" id="{C45AF0C5-4840-9BC6-8AF3-2AF838B9A2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6" y="8846"/>
              <a:ext cx="985" cy="972"/>
              <a:chOff x="1473" y="2937"/>
              <a:chExt cx="1460" cy="1428"/>
            </a:xfrm>
          </p:grpSpPr>
          <p:sp>
            <p:nvSpPr>
              <p:cNvPr id="97" name="直接连接符 18">
                <a:extLst>
                  <a:ext uri="{FF2B5EF4-FFF2-40B4-BE49-F238E27FC236}">
                    <a16:creationId xmlns:a16="http://schemas.microsoft.com/office/drawing/2014/main" id="{1B69AEAB-338A-B3E1-C806-281174037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3" y="4248"/>
                <a:ext cx="1460" cy="5"/>
              </a:xfrm>
              <a:prstGeom prst="line">
                <a:avLst/>
              </a:prstGeom>
              <a:noFill/>
              <a:ln w="12700">
                <a:solidFill>
                  <a:srgbClr val="385D8A"/>
                </a:solidFill>
                <a:prstDash val="dash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" name="直接连接符 19">
                <a:extLst>
                  <a:ext uri="{FF2B5EF4-FFF2-40B4-BE49-F238E27FC236}">
                    <a16:creationId xmlns:a16="http://schemas.microsoft.com/office/drawing/2014/main" id="{F2DB6A3A-F498-2BBF-A3F6-8A563B0BEA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600000" flipV="1">
                <a:off x="1853" y="3642"/>
                <a:ext cx="1428" cy="7"/>
              </a:xfrm>
              <a:prstGeom prst="line">
                <a:avLst/>
              </a:prstGeom>
              <a:noFill/>
              <a:ln w="12700">
                <a:solidFill>
                  <a:srgbClr val="385D8A"/>
                </a:solidFill>
                <a:prstDash val="dash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直接连接符 20">
                <a:extLst>
                  <a:ext uri="{FF2B5EF4-FFF2-40B4-BE49-F238E27FC236}">
                    <a16:creationId xmlns:a16="http://schemas.microsoft.com/office/drawing/2014/main" id="{0DBBD5D6-077A-165D-9F9C-FFE087AB94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600000">
                <a:off x="1167" y="3632"/>
                <a:ext cx="1379" cy="7"/>
              </a:xfrm>
              <a:prstGeom prst="line">
                <a:avLst/>
              </a:prstGeom>
              <a:noFill/>
              <a:ln w="12700">
                <a:solidFill>
                  <a:srgbClr val="385D8A"/>
                </a:solidFill>
                <a:prstDash val="dash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89" name="组合 21">
              <a:extLst>
                <a:ext uri="{FF2B5EF4-FFF2-40B4-BE49-F238E27FC236}">
                  <a16:creationId xmlns:a16="http://schemas.microsoft.com/office/drawing/2014/main" id="{C31BA7A4-FEA5-CDA5-74CE-0D3FC45AE73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133" y="8008"/>
              <a:ext cx="985" cy="973"/>
              <a:chOff x="1473" y="2937"/>
              <a:chExt cx="1460" cy="1428"/>
            </a:xfrm>
          </p:grpSpPr>
          <p:sp>
            <p:nvSpPr>
              <p:cNvPr id="94" name="直接连接符 22">
                <a:extLst>
                  <a:ext uri="{FF2B5EF4-FFF2-40B4-BE49-F238E27FC236}">
                    <a16:creationId xmlns:a16="http://schemas.microsoft.com/office/drawing/2014/main" id="{E20B29C6-2041-8383-D165-CDA7B9569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3" y="4248"/>
                <a:ext cx="1460" cy="5"/>
              </a:xfrm>
              <a:prstGeom prst="line">
                <a:avLst/>
              </a:prstGeom>
              <a:noFill/>
              <a:ln w="12700">
                <a:solidFill>
                  <a:srgbClr val="385D8A"/>
                </a:solidFill>
                <a:prstDash val="dash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直接连接符 23">
                <a:extLst>
                  <a:ext uri="{FF2B5EF4-FFF2-40B4-BE49-F238E27FC236}">
                    <a16:creationId xmlns:a16="http://schemas.microsoft.com/office/drawing/2014/main" id="{79379B3E-9590-DA8B-8D86-B45E3EEA42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600000" flipV="1">
                <a:off x="1853" y="3642"/>
                <a:ext cx="1428" cy="7"/>
              </a:xfrm>
              <a:prstGeom prst="line">
                <a:avLst/>
              </a:prstGeom>
              <a:noFill/>
              <a:ln w="12700">
                <a:solidFill>
                  <a:srgbClr val="385D8A"/>
                </a:solidFill>
                <a:prstDash val="dash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" name="直接连接符 24">
                <a:extLst>
                  <a:ext uri="{FF2B5EF4-FFF2-40B4-BE49-F238E27FC236}">
                    <a16:creationId xmlns:a16="http://schemas.microsoft.com/office/drawing/2014/main" id="{FD13DA4A-6138-8F43-BCE2-76061D467F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600000">
                <a:off x="1167" y="3632"/>
                <a:ext cx="1379" cy="7"/>
              </a:xfrm>
              <a:prstGeom prst="line">
                <a:avLst/>
              </a:prstGeom>
              <a:noFill/>
              <a:ln w="12700">
                <a:solidFill>
                  <a:srgbClr val="385D8A"/>
                </a:solidFill>
                <a:prstDash val="dash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90" name="组合 21">
              <a:extLst>
                <a:ext uri="{FF2B5EF4-FFF2-40B4-BE49-F238E27FC236}">
                  <a16:creationId xmlns:a16="http://schemas.microsoft.com/office/drawing/2014/main" id="{98283A68-E6E1-33FC-8CBC-43582885F95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170" y="9657"/>
              <a:ext cx="985" cy="973"/>
              <a:chOff x="1473" y="2937"/>
              <a:chExt cx="1460" cy="1428"/>
            </a:xfrm>
          </p:grpSpPr>
          <p:sp>
            <p:nvSpPr>
              <p:cNvPr id="91" name="直接连接符 22">
                <a:extLst>
                  <a:ext uri="{FF2B5EF4-FFF2-40B4-BE49-F238E27FC236}">
                    <a16:creationId xmlns:a16="http://schemas.microsoft.com/office/drawing/2014/main" id="{24D15A2D-620D-1D32-96A3-20C629613D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3" y="4248"/>
                <a:ext cx="1460" cy="5"/>
              </a:xfrm>
              <a:prstGeom prst="line">
                <a:avLst/>
              </a:prstGeom>
              <a:noFill/>
              <a:ln w="12700">
                <a:solidFill>
                  <a:srgbClr val="385D8A"/>
                </a:solidFill>
                <a:prstDash val="dash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直接连接符 23">
                <a:extLst>
                  <a:ext uri="{FF2B5EF4-FFF2-40B4-BE49-F238E27FC236}">
                    <a16:creationId xmlns:a16="http://schemas.microsoft.com/office/drawing/2014/main" id="{D5A666B7-1C13-92C1-92B3-3D2C337B7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600000" flipV="1">
                <a:off x="1853" y="3642"/>
                <a:ext cx="1428" cy="7"/>
              </a:xfrm>
              <a:prstGeom prst="line">
                <a:avLst/>
              </a:prstGeom>
              <a:noFill/>
              <a:ln w="12700">
                <a:solidFill>
                  <a:srgbClr val="385D8A"/>
                </a:solidFill>
                <a:prstDash val="dash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直接连接符 24">
                <a:extLst>
                  <a:ext uri="{FF2B5EF4-FFF2-40B4-BE49-F238E27FC236}">
                    <a16:creationId xmlns:a16="http://schemas.microsoft.com/office/drawing/2014/main" id="{26909B1B-CDA4-9303-B04D-83B492CA8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600000">
                <a:off x="1167" y="3632"/>
                <a:ext cx="1379" cy="7"/>
              </a:xfrm>
              <a:prstGeom prst="line">
                <a:avLst/>
              </a:prstGeom>
              <a:noFill/>
              <a:ln w="12700">
                <a:solidFill>
                  <a:srgbClr val="385D8A"/>
                </a:solidFill>
                <a:prstDash val="dash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00" name="文本框 81">
            <a:extLst>
              <a:ext uri="{FF2B5EF4-FFF2-40B4-BE49-F238E27FC236}">
                <a16:creationId xmlns:a16="http://schemas.microsoft.com/office/drawing/2014/main" id="{F8402AD2-2708-FDD3-0512-FEC11FD8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92" y="5090098"/>
            <a:ext cx="32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en-US" b="1" i="1"/>
              <a:t>A</a:t>
            </a:r>
            <a:endParaRPr lang="en-US" altLang="en-US"/>
          </a:p>
        </p:txBody>
      </p:sp>
      <p:sp>
        <p:nvSpPr>
          <p:cNvPr id="101" name="文本框 82">
            <a:extLst>
              <a:ext uri="{FF2B5EF4-FFF2-40B4-BE49-F238E27FC236}">
                <a16:creationId xmlns:a16="http://schemas.microsoft.com/office/drawing/2014/main" id="{CBD5C5D0-A363-E862-3CF2-56D80AA8E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630" y="5744148"/>
            <a:ext cx="311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en-US" b="1" i="1">
                <a:sym typeface="宋体" panose="02010600030101010101" pitchFamily="2" charset="-122"/>
              </a:rPr>
              <a:t>B</a:t>
            </a:r>
            <a:endParaRPr lang="en-US" altLang="en-US"/>
          </a:p>
        </p:txBody>
      </p:sp>
      <p:sp>
        <p:nvSpPr>
          <p:cNvPr id="104" name="椭圆 27657">
            <a:extLst>
              <a:ext uri="{FF2B5EF4-FFF2-40B4-BE49-F238E27FC236}">
                <a16:creationId xmlns:a16="http://schemas.microsoft.com/office/drawing/2014/main" id="{FA17A84F-FB23-7780-8CA0-526F8CA40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280" y="489007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05" name="文本框 1">
            <a:extLst>
              <a:ext uri="{FF2B5EF4-FFF2-40B4-BE49-F238E27FC236}">
                <a16:creationId xmlns:a16="http://schemas.microsoft.com/office/drawing/2014/main" id="{C32D93F1-ADF6-42D7-8125-414379126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985" y="1536619"/>
            <a:ext cx="27363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Y.-C. He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137202 (2014)</a:t>
            </a: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037201 (2015)</a:t>
            </a: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115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267209 (2015)</a:t>
            </a:r>
          </a:p>
        </p:txBody>
      </p:sp>
      <p:sp>
        <p:nvSpPr>
          <p:cNvPr id="106" name="矩形 10242">
            <a:extLst>
              <a:ext uri="{FF2B5EF4-FFF2-40B4-BE49-F238E27FC236}">
                <a16:creationId xmlns:a16="http://schemas.microsoft.com/office/drawing/2014/main" id="{0E554139-E2E3-CEE7-C245-097956B7F44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9789652" y="3828175"/>
            <a:ext cx="2306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=4 spinons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04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Gauge Mapping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圆角矩形 154">
            <a:extLst>
              <a:ext uri="{FF2B5EF4-FFF2-40B4-BE49-F238E27FC236}">
                <a16:creationId xmlns:a16="http://schemas.microsoft.com/office/drawing/2014/main" id="{54DE5BC0-09B6-8FBA-3DB2-8BE643BCA12C}"/>
              </a:ext>
            </a:extLst>
          </p:cNvPr>
          <p:cNvSpPr/>
          <p:nvPr/>
        </p:nvSpPr>
        <p:spPr>
          <a:xfrm>
            <a:off x="8156699" y="3670462"/>
            <a:ext cx="1204913" cy="90011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17" name="圆角矩形 153">
            <a:extLst>
              <a:ext uri="{FF2B5EF4-FFF2-40B4-BE49-F238E27FC236}">
                <a16:creationId xmlns:a16="http://schemas.microsoft.com/office/drawing/2014/main" id="{65AA306B-2F8C-5CAD-DBA2-472AF09B0C25}"/>
              </a:ext>
            </a:extLst>
          </p:cNvPr>
          <p:cNvSpPr/>
          <p:nvPr/>
        </p:nvSpPr>
        <p:spPr>
          <a:xfrm>
            <a:off x="4619749" y="3664112"/>
            <a:ext cx="944563" cy="984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18" name="圆角矩形 152">
            <a:extLst>
              <a:ext uri="{FF2B5EF4-FFF2-40B4-BE49-F238E27FC236}">
                <a16:creationId xmlns:a16="http://schemas.microsoft.com/office/drawing/2014/main" id="{478301A9-AEF9-F531-0782-3DE13A513FAD}"/>
              </a:ext>
            </a:extLst>
          </p:cNvPr>
          <p:cNvSpPr/>
          <p:nvPr/>
        </p:nvSpPr>
        <p:spPr>
          <a:xfrm>
            <a:off x="2946524" y="3679987"/>
            <a:ext cx="1439863" cy="984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19" name="圆角矩形 113">
            <a:extLst>
              <a:ext uri="{FF2B5EF4-FFF2-40B4-BE49-F238E27FC236}">
                <a16:creationId xmlns:a16="http://schemas.microsoft.com/office/drawing/2014/main" id="{C2CD7EAB-0A7B-682F-54DA-B0AF864F1045}"/>
              </a:ext>
            </a:extLst>
          </p:cNvPr>
          <p:cNvSpPr/>
          <p:nvPr/>
        </p:nvSpPr>
        <p:spPr>
          <a:xfrm>
            <a:off x="6070254" y="1252220"/>
            <a:ext cx="4356100" cy="1704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grpSp>
        <p:nvGrpSpPr>
          <p:cNvPr id="21" name="组合 75">
            <a:extLst>
              <a:ext uri="{FF2B5EF4-FFF2-40B4-BE49-F238E27FC236}">
                <a16:creationId xmlns:a16="http://schemas.microsoft.com/office/drawing/2014/main" id="{7DAF3DBB-0608-375F-05E9-F2B02B7A9518}"/>
              </a:ext>
            </a:extLst>
          </p:cNvPr>
          <p:cNvGrpSpPr>
            <a:grpSpLocks/>
          </p:cNvGrpSpPr>
          <p:nvPr/>
        </p:nvGrpSpPr>
        <p:grpSpPr bwMode="auto">
          <a:xfrm>
            <a:off x="1085714" y="1409701"/>
            <a:ext cx="1336675" cy="1649413"/>
            <a:chOff x="1073" y="2220"/>
            <a:chExt cx="2104" cy="2598"/>
          </a:xfrm>
        </p:grpSpPr>
        <p:grpSp>
          <p:nvGrpSpPr>
            <p:cNvPr id="22" name="组合 72">
              <a:extLst>
                <a:ext uri="{FF2B5EF4-FFF2-40B4-BE49-F238E27FC236}">
                  <a16:creationId xmlns:a16="http://schemas.microsoft.com/office/drawing/2014/main" id="{7186FA0F-2EB5-95FC-765B-3F400632E6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3" y="2220"/>
              <a:ext cx="2105" cy="2598"/>
              <a:chOff x="1186" y="2091"/>
              <a:chExt cx="2913" cy="3405"/>
            </a:xfrm>
          </p:grpSpPr>
          <p:grpSp>
            <p:nvGrpSpPr>
              <p:cNvPr id="108" name="组合 43">
                <a:extLst>
                  <a:ext uri="{FF2B5EF4-FFF2-40B4-BE49-F238E27FC236}">
                    <a16:creationId xmlns:a16="http://schemas.microsoft.com/office/drawing/2014/main" id="{BA3ED4BE-E6B9-D3F7-9DE6-912F311496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6" y="2888"/>
                <a:ext cx="1962" cy="2608"/>
                <a:chOff x="1186" y="2888"/>
                <a:chExt cx="1962" cy="2608"/>
              </a:xfrm>
            </p:grpSpPr>
            <p:grpSp>
              <p:nvGrpSpPr>
                <p:cNvPr id="122" name="组合 1">
                  <a:extLst>
                    <a:ext uri="{FF2B5EF4-FFF2-40B4-BE49-F238E27FC236}">
                      <a16:creationId xmlns:a16="http://schemas.microsoft.com/office/drawing/2014/main" id="{328C5D83-BB07-D3A3-2947-B14DC351BB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5" y="3725"/>
                  <a:ext cx="985" cy="972"/>
                  <a:chOff x="1473" y="2937"/>
                  <a:chExt cx="1460" cy="1428"/>
                </a:xfrm>
              </p:grpSpPr>
              <p:sp>
                <p:nvSpPr>
                  <p:cNvPr id="131" name="直接连接符 6309">
                    <a:extLst>
                      <a:ext uri="{FF2B5EF4-FFF2-40B4-BE49-F238E27FC236}">
                        <a16:creationId xmlns:a16="http://schemas.microsoft.com/office/drawing/2014/main" id="{B752E192-D163-46A5-366C-AE4BECA1B9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7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直接连接符 6310">
                    <a:extLst>
                      <a:ext uri="{FF2B5EF4-FFF2-40B4-BE49-F238E27FC236}">
                        <a16:creationId xmlns:a16="http://schemas.microsoft.com/office/drawing/2014/main" id="{4D8ECE77-8CD9-6770-00F9-4D7CE8C6FC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8" y="3647"/>
                    <a:ext cx="1427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" name="直接连接符 6311">
                    <a:extLst>
                      <a:ext uri="{FF2B5EF4-FFF2-40B4-BE49-F238E27FC236}">
                        <a16:creationId xmlns:a16="http://schemas.microsoft.com/office/drawing/2014/main" id="{D6C8FB45-20F0-B839-4AE8-B738B23CC8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3" name="组合 2">
                  <a:extLst>
                    <a:ext uri="{FF2B5EF4-FFF2-40B4-BE49-F238E27FC236}">
                      <a16:creationId xmlns:a16="http://schemas.microsoft.com/office/drawing/2014/main" id="{05338AC4-4FBB-BE2B-6AB5-4ABAD2043E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1193" y="2887"/>
                  <a:ext cx="985" cy="972"/>
                  <a:chOff x="1473" y="2937"/>
                  <a:chExt cx="1460" cy="1428"/>
                </a:xfrm>
              </p:grpSpPr>
              <p:sp>
                <p:nvSpPr>
                  <p:cNvPr id="128" name="直接连接符 3">
                    <a:extLst>
                      <a:ext uri="{FF2B5EF4-FFF2-40B4-BE49-F238E27FC236}">
                        <a16:creationId xmlns:a16="http://schemas.microsoft.com/office/drawing/2014/main" id="{C5130723-E028-E28C-28CC-67FC6484734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8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" name="直接连接符 4">
                    <a:extLst>
                      <a:ext uri="{FF2B5EF4-FFF2-40B4-BE49-F238E27FC236}">
                        <a16:creationId xmlns:a16="http://schemas.microsoft.com/office/drawing/2014/main" id="{78FD0802-6CF4-6B46-9E26-7585412D1C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3" y="3642"/>
                    <a:ext cx="1428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直接连接符 5">
                    <a:extLst>
                      <a:ext uri="{FF2B5EF4-FFF2-40B4-BE49-F238E27FC236}">
                        <a16:creationId xmlns:a16="http://schemas.microsoft.com/office/drawing/2014/main" id="{FB574042-E3D9-B7AD-F6D5-D4B61E546A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24" name="组合 2">
                  <a:extLst>
                    <a:ext uri="{FF2B5EF4-FFF2-40B4-BE49-F238E27FC236}">
                      <a16:creationId xmlns:a16="http://schemas.microsoft.com/office/drawing/2014/main" id="{8AA8151E-D754-3049-67EE-C5187A68D9F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2164" y="4523"/>
                  <a:ext cx="985" cy="972"/>
                  <a:chOff x="1473" y="2937"/>
                  <a:chExt cx="1460" cy="1428"/>
                </a:xfrm>
              </p:grpSpPr>
              <p:sp>
                <p:nvSpPr>
                  <p:cNvPr id="125" name="直接连接符 3">
                    <a:extLst>
                      <a:ext uri="{FF2B5EF4-FFF2-40B4-BE49-F238E27FC236}">
                        <a16:creationId xmlns:a16="http://schemas.microsoft.com/office/drawing/2014/main" id="{D211B30C-01D5-406E-2FB6-C858DE3AF4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8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" name="直接连接符 4">
                    <a:extLst>
                      <a:ext uri="{FF2B5EF4-FFF2-40B4-BE49-F238E27FC236}">
                        <a16:creationId xmlns:a16="http://schemas.microsoft.com/office/drawing/2014/main" id="{4A98E812-52A4-3330-4BD1-573F4D3E74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3" y="3642"/>
                    <a:ext cx="1428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" name="直接连接符 5">
                    <a:extLst>
                      <a:ext uri="{FF2B5EF4-FFF2-40B4-BE49-F238E27FC236}">
                        <a16:creationId xmlns:a16="http://schemas.microsoft.com/office/drawing/2014/main" id="{0EFB9015-CE09-BDA7-C803-62C4570EAD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09" name="组合 59">
                <a:extLst>
                  <a:ext uri="{FF2B5EF4-FFF2-40B4-BE49-F238E27FC236}">
                    <a16:creationId xmlns:a16="http://schemas.microsoft.com/office/drawing/2014/main" id="{8A1575DF-EB90-5386-60CB-BD8704FFF3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2137" y="2091"/>
                <a:ext cx="1962" cy="2608"/>
                <a:chOff x="1186" y="2888"/>
                <a:chExt cx="1962" cy="2608"/>
              </a:xfrm>
            </p:grpSpPr>
            <p:grpSp>
              <p:nvGrpSpPr>
                <p:cNvPr id="110" name="组合 1">
                  <a:extLst>
                    <a:ext uri="{FF2B5EF4-FFF2-40B4-BE49-F238E27FC236}">
                      <a16:creationId xmlns:a16="http://schemas.microsoft.com/office/drawing/2014/main" id="{0FFD19DA-DE17-AAE5-BB91-217060E809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6" y="3725"/>
                  <a:ext cx="985" cy="973"/>
                  <a:chOff x="1473" y="2937"/>
                  <a:chExt cx="1460" cy="1428"/>
                </a:xfrm>
              </p:grpSpPr>
              <p:sp>
                <p:nvSpPr>
                  <p:cNvPr id="119" name="直接连接符 6309">
                    <a:extLst>
                      <a:ext uri="{FF2B5EF4-FFF2-40B4-BE49-F238E27FC236}">
                        <a16:creationId xmlns:a16="http://schemas.microsoft.com/office/drawing/2014/main" id="{138D5307-1255-D946-E3DB-BD0F7C07A9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7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" name="直接连接符 6310">
                    <a:extLst>
                      <a:ext uri="{FF2B5EF4-FFF2-40B4-BE49-F238E27FC236}">
                        <a16:creationId xmlns:a16="http://schemas.microsoft.com/office/drawing/2014/main" id="{036226EA-50D9-7C72-9E55-CA8ED140A8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8" y="3647"/>
                    <a:ext cx="1427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" name="直接连接符 6311">
                    <a:extLst>
                      <a:ext uri="{FF2B5EF4-FFF2-40B4-BE49-F238E27FC236}">
                        <a16:creationId xmlns:a16="http://schemas.microsoft.com/office/drawing/2014/main" id="{BAC1EEA0-97FA-536E-7454-3040FB5CF7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1" name="组合 2">
                  <a:extLst>
                    <a:ext uri="{FF2B5EF4-FFF2-40B4-BE49-F238E27FC236}">
                      <a16:creationId xmlns:a16="http://schemas.microsoft.com/office/drawing/2014/main" id="{9C957135-F42E-F7B0-CC52-A5B1D57328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1193" y="2888"/>
                  <a:ext cx="985" cy="972"/>
                  <a:chOff x="1473" y="2937"/>
                  <a:chExt cx="1460" cy="1428"/>
                </a:xfrm>
              </p:grpSpPr>
              <p:sp>
                <p:nvSpPr>
                  <p:cNvPr id="116" name="直接连接符 3">
                    <a:extLst>
                      <a:ext uri="{FF2B5EF4-FFF2-40B4-BE49-F238E27FC236}">
                        <a16:creationId xmlns:a16="http://schemas.microsoft.com/office/drawing/2014/main" id="{68DE689C-0A74-1880-EE4F-E76C3D1209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8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直接连接符 4">
                    <a:extLst>
                      <a:ext uri="{FF2B5EF4-FFF2-40B4-BE49-F238E27FC236}">
                        <a16:creationId xmlns:a16="http://schemas.microsoft.com/office/drawing/2014/main" id="{5B223B94-3781-35FB-28B7-6F23F76911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3" y="3642"/>
                    <a:ext cx="1428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直接连接符 5">
                    <a:extLst>
                      <a:ext uri="{FF2B5EF4-FFF2-40B4-BE49-F238E27FC236}">
                        <a16:creationId xmlns:a16="http://schemas.microsoft.com/office/drawing/2014/main" id="{DFFED12C-1BF0-3824-7FBD-1E946CB4C1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2" name="组合 2">
                  <a:extLst>
                    <a:ext uri="{FF2B5EF4-FFF2-40B4-BE49-F238E27FC236}">
                      <a16:creationId xmlns:a16="http://schemas.microsoft.com/office/drawing/2014/main" id="{E348618E-A57E-4DAE-8792-1F08E81FD4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2164" y="4524"/>
                  <a:ext cx="985" cy="972"/>
                  <a:chOff x="1473" y="2937"/>
                  <a:chExt cx="1460" cy="1428"/>
                </a:xfrm>
              </p:grpSpPr>
              <p:sp>
                <p:nvSpPr>
                  <p:cNvPr id="113" name="直接连接符 3">
                    <a:extLst>
                      <a:ext uri="{FF2B5EF4-FFF2-40B4-BE49-F238E27FC236}">
                        <a16:creationId xmlns:a16="http://schemas.microsoft.com/office/drawing/2014/main" id="{291D9EC5-F0B2-2868-6FC1-A3BDD1105B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8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直接连接符 4">
                    <a:extLst>
                      <a:ext uri="{FF2B5EF4-FFF2-40B4-BE49-F238E27FC236}">
                        <a16:creationId xmlns:a16="http://schemas.microsoft.com/office/drawing/2014/main" id="{F25F1509-9794-2443-9989-13D402A1F1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3" y="3642"/>
                    <a:ext cx="1428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直接连接符 5">
                    <a:extLst>
                      <a:ext uri="{FF2B5EF4-FFF2-40B4-BE49-F238E27FC236}">
                        <a16:creationId xmlns:a16="http://schemas.microsoft.com/office/drawing/2014/main" id="{3F3FDCF0-59C0-D8D5-98E1-7D31908349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102" name="椭圆 27657">
              <a:extLst>
                <a:ext uri="{FF2B5EF4-FFF2-40B4-BE49-F238E27FC236}">
                  <a16:creationId xmlns:a16="http://schemas.microsoft.com/office/drawing/2014/main" id="{32F2D2A5-EAE6-93D6-A50E-FA0E6526C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" y="3288"/>
              <a:ext cx="48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3" name="椭圆 27657">
              <a:extLst>
                <a:ext uri="{FF2B5EF4-FFF2-40B4-BE49-F238E27FC236}">
                  <a16:creationId xmlns:a16="http://schemas.microsoft.com/office/drawing/2014/main" id="{E3B59D0A-E8EE-27AD-97A2-09B80A56C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" y="3900"/>
              <a:ext cx="48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7" name="椭圆 27657">
              <a:extLst>
                <a:ext uri="{FF2B5EF4-FFF2-40B4-BE49-F238E27FC236}">
                  <a16:creationId xmlns:a16="http://schemas.microsoft.com/office/drawing/2014/main" id="{736F68BC-CD25-F614-7EC7-58DB3824F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" y="2657"/>
              <a:ext cx="48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34" name="组合 76">
            <a:extLst>
              <a:ext uri="{FF2B5EF4-FFF2-40B4-BE49-F238E27FC236}">
                <a16:creationId xmlns:a16="http://schemas.microsoft.com/office/drawing/2014/main" id="{D1B40205-BDF1-0232-96EE-2E79CDF78325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3255826" y="1419226"/>
            <a:ext cx="1336675" cy="1651000"/>
            <a:chOff x="1073" y="2220"/>
            <a:chExt cx="2104" cy="2598"/>
          </a:xfrm>
        </p:grpSpPr>
        <p:grpSp>
          <p:nvGrpSpPr>
            <p:cNvPr id="135" name="组合 77">
              <a:extLst>
                <a:ext uri="{FF2B5EF4-FFF2-40B4-BE49-F238E27FC236}">
                  <a16:creationId xmlns:a16="http://schemas.microsoft.com/office/drawing/2014/main" id="{05A4C7D9-376B-CFF5-2FAA-985291A132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3" y="2220"/>
              <a:ext cx="2105" cy="2598"/>
              <a:chOff x="1186" y="2091"/>
              <a:chExt cx="2913" cy="3405"/>
            </a:xfrm>
          </p:grpSpPr>
          <p:grpSp>
            <p:nvGrpSpPr>
              <p:cNvPr id="139" name="组合 78">
                <a:extLst>
                  <a:ext uri="{FF2B5EF4-FFF2-40B4-BE49-F238E27FC236}">
                    <a16:creationId xmlns:a16="http://schemas.microsoft.com/office/drawing/2014/main" id="{45202E35-ACCF-2C09-DCD8-116AADA110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6" y="2888"/>
                <a:ext cx="1962" cy="2608"/>
                <a:chOff x="1186" y="2888"/>
                <a:chExt cx="1962" cy="2608"/>
              </a:xfrm>
            </p:grpSpPr>
            <p:grpSp>
              <p:nvGrpSpPr>
                <p:cNvPr id="153" name="组合 1">
                  <a:extLst>
                    <a:ext uri="{FF2B5EF4-FFF2-40B4-BE49-F238E27FC236}">
                      <a16:creationId xmlns:a16="http://schemas.microsoft.com/office/drawing/2014/main" id="{881E8080-695E-D9CD-1392-F7B719F6C7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6" y="3725"/>
                  <a:ext cx="985" cy="973"/>
                  <a:chOff x="1473" y="2937"/>
                  <a:chExt cx="1460" cy="1428"/>
                </a:xfrm>
              </p:grpSpPr>
              <p:sp>
                <p:nvSpPr>
                  <p:cNvPr id="162" name="直接连接符 6309">
                    <a:extLst>
                      <a:ext uri="{FF2B5EF4-FFF2-40B4-BE49-F238E27FC236}">
                        <a16:creationId xmlns:a16="http://schemas.microsoft.com/office/drawing/2014/main" id="{70FE08DE-68DD-71AC-08F5-8D07F5857E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7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3" name="直接连接符 6310">
                    <a:extLst>
                      <a:ext uri="{FF2B5EF4-FFF2-40B4-BE49-F238E27FC236}">
                        <a16:creationId xmlns:a16="http://schemas.microsoft.com/office/drawing/2014/main" id="{E676C051-B3AC-D600-573C-20221CFEC4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8" y="3647"/>
                    <a:ext cx="1427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4" name="直接连接符 6311">
                    <a:extLst>
                      <a:ext uri="{FF2B5EF4-FFF2-40B4-BE49-F238E27FC236}">
                        <a16:creationId xmlns:a16="http://schemas.microsoft.com/office/drawing/2014/main" id="{3EC6BF8F-41DD-BF61-872C-589461215B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4" name="组合 2">
                  <a:extLst>
                    <a:ext uri="{FF2B5EF4-FFF2-40B4-BE49-F238E27FC236}">
                      <a16:creationId xmlns:a16="http://schemas.microsoft.com/office/drawing/2014/main" id="{9C335DEF-65FE-A324-F0F7-D6877C16BC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1193" y="2888"/>
                  <a:ext cx="985" cy="972"/>
                  <a:chOff x="1473" y="2937"/>
                  <a:chExt cx="1460" cy="1428"/>
                </a:xfrm>
              </p:grpSpPr>
              <p:sp>
                <p:nvSpPr>
                  <p:cNvPr id="159" name="直接连接符 3">
                    <a:extLst>
                      <a:ext uri="{FF2B5EF4-FFF2-40B4-BE49-F238E27FC236}">
                        <a16:creationId xmlns:a16="http://schemas.microsoft.com/office/drawing/2014/main" id="{86B5DED4-C76D-BBAF-E2CE-5EF7170B61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8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直接连接符 4">
                    <a:extLst>
                      <a:ext uri="{FF2B5EF4-FFF2-40B4-BE49-F238E27FC236}">
                        <a16:creationId xmlns:a16="http://schemas.microsoft.com/office/drawing/2014/main" id="{34DD3FC6-CB1E-4C5E-F1E7-2186BEA8FC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3" y="3642"/>
                    <a:ext cx="1428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1" name="直接连接符 5">
                    <a:extLst>
                      <a:ext uri="{FF2B5EF4-FFF2-40B4-BE49-F238E27FC236}">
                        <a16:creationId xmlns:a16="http://schemas.microsoft.com/office/drawing/2014/main" id="{8B27B143-DC0B-7041-BAC5-A3DE182B7F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55" name="组合 2">
                  <a:extLst>
                    <a:ext uri="{FF2B5EF4-FFF2-40B4-BE49-F238E27FC236}">
                      <a16:creationId xmlns:a16="http://schemas.microsoft.com/office/drawing/2014/main" id="{72DE23FA-C967-F4E4-AF37-115A9C2C12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2164" y="4524"/>
                  <a:ext cx="985" cy="972"/>
                  <a:chOff x="1473" y="2937"/>
                  <a:chExt cx="1460" cy="1428"/>
                </a:xfrm>
              </p:grpSpPr>
              <p:sp>
                <p:nvSpPr>
                  <p:cNvPr id="156" name="直接连接符 3">
                    <a:extLst>
                      <a:ext uri="{FF2B5EF4-FFF2-40B4-BE49-F238E27FC236}">
                        <a16:creationId xmlns:a16="http://schemas.microsoft.com/office/drawing/2014/main" id="{C1E38862-E924-BB5A-8380-E7B6FC634E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8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7" name="直接连接符 4">
                    <a:extLst>
                      <a:ext uri="{FF2B5EF4-FFF2-40B4-BE49-F238E27FC236}">
                        <a16:creationId xmlns:a16="http://schemas.microsoft.com/office/drawing/2014/main" id="{E8D60A05-7F0D-F3D8-7BF4-B1CA07AFF3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3" y="3642"/>
                    <a:ext cx="1428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直接连接符 5">
                    <a:extLst>
                      <a:ext uri="{FF2B5EF4-FFF2-40B4-BE49-F238E27FC236}">
                        <a16:creationId xmlns:a16="http://schemas.microsoft.com/office/drawing/2014/main" id="{C5E8C815-24CC-188F-D8ED-227DAF28C3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40" name="组合 91">
                <a:extLst>
                  <a:ext uri="{FF2B5EF4-FFF2-40B4-BE49-F238E27FC236}">
                    <a16:creationId xmlns:a16="http://schemas.microsoft.com/office/drawing/2014/main" id="{9E940F40-001B-58AA-1EE2-9649E582A0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2137" y="2091"/>
                <a:ext cx="1962" cy="2608"/>
                <a:chOff x="1186" y="2888"/>
                <a:chExt cx="1962" cy="2608"/>
              </a:xfrm>
            </p:grpSpPr>
            <p:grpSp>
              <p:nvGrpSpPr>
                <p:cNvPr id="141" name="组合 1">
                  <a:extLst>
                    <a:ext uri="{FF2B5EF4-FFF2-40B4-BE49-F238E27FC236}">
                      <a16:creationId xmlns:a16="http://schemas.microsoft.com/office/drawing/2014/main" id="{9A46B63C-3E0D-2F32-1D74-3A9C584456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6" y="3725"/>
                  <a:ext cx="985" cy="973"/>
                  <a:chOff x="1473" y="2937"/>
                  <a:chExt cx="1460" cy="1428"/>
                </a:xfrm>
              </p:grpSpPr>
              <p:sp>
                <p:nvSpPr>
                  <p:cNvPr id="150" name="直接连接符 6309">
                    <a:extLst>
                      <a:ext uri="{FF2B5EF4-FFF2-40B4-BE49-F238E27FC236}">
                        <a16:creationId xmlns:a16="http://schemas.microsoft.com/office/drawing/2014/main" id="{F8545F61-F3A4-C8A9-B0D6-6924220AB8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7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1" name="直接连接符 6310">
                    <a:extLst>
                      <a:ext uri="{FF2B5EF4-FFF2-40B4-BE49-F238E27FC236}">
                        <a16:creationId xmlns:a16="http://schemas.microsoft.com/office/drawing/2014/main" id="{EFFE0050-B5AB-CA5F-6FD8-1FC4580217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8" y="3647"/>
                    <a:ext cx="1427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2" name="直接连接符 6311">
                    <a:extLst>
                      <a:ext uri="{FF2B5EF4-FFF2-40B4-BE49-F238E27FC236}">
                        <a16:creationId xmlns:a16="http://schemas.microsoft.com/office/drawing/2014/main" id="{7BDC987E-DA73-8431-6A8D-A00E93FFAA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42" name="组合 2">
                  <a:extLst>
                    <a:ext uri="{FF2B5EF4-FFF2-40B4-BE49-F238E27FC236}">
                      <a16:creationId xmlns:a16="http://schemas.microsoft.com/office/drawing/2014/main" id="{1B7D1492-8E2C-1B8B-98ED-8073E7DEF7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1193" y="2888"/>
                  <a:ext cx="985" cy="972"/>
                  <a:chOff x="1473" y="2937"/>
                  <a:chExt cx="1460" cy="1428"/>
                </a:xfrm>
              </p:grpSpPr>
              <p:sp>
                <p:nvSpPr>
                  <p:cNvPr id="147" name="直接连接符 3">
                    <a:extLst>
                      <a:ext uri="{FF2B5EF4-FFF2-40B4-BE49-F238E27FC236}">
                        <a16:creationId xmlns:a16="http://schemas.microsoft.com/office/drawing/2014/main" id="{2EA2F273-5A26-A6B1-AA11-996D39ACF6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8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直接连接符 4">
                    <a:extLst>
                      <a:ext uri="{FF2B5EF4-FFF2-40B4-BE49-F238E27FC236}">
                        <a16:creationId xmlns:a16="http://schemas.microsoft.com/office/drawing/2014/main" id="{5A469E65-6183-CA26-E102-995BC7BF17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3" y="3642"/>
                    <a:ext cx="1428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" name="直接连接符 5">
                    <a:extLst>
                      <a:ext uri="{FF2B5EF4-FFF2-40B4-BE49-F238E27FC236}">
                        <a16:creationId xmlns:a16="http://schemas.microsoft.com/office/drawing/2014/main" id="{A5EA587C-9FC3-236A-2E25-77BA5C8D24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43" name="组合 2">
                  <a:extLst>
                    <a:ext uri="{FF2B5EF4-FFF2-40B4-BE49-F238E27FC236}">
                      <a16:creationId xmlns:a16="http://schemas.microsoft.com/office/drawing/2014/main" id="{B23A1550-C6C9-75AE-7830-C72AD425B4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2164" y="4524"/>
                  <a:ext cx="985" cy="972"/>
                  <a:chOff x="1473" y="2937"/>
                  <a:chExt cx="1460" cy="1428"/>
                </a:xfrm>
              </p:grpSpPr>
              <p:sp>
                <p:nvSpPr>
                  <p:cNvPr id="144" name="直接连接符 3">
                    <a:extLst>
                      <a:ext uri="{FF2B5EF4-FFF2-40B4-BE49-F238E27FC236}">
                        <a16:creationId xmlns:a16="http://schemas.microsoft.com/office/drawing/2014/main" id="{2833EBB6-52E3-A2A4-A9C5-75C04588E6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73" y="4248"/>
                    <a:ext cx="1460" cy="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直接连接符 4">
                    <a:extLst>
                      <a:ext uri="{FF2B5EF4-FFF2-40B4-BE49-F238E27FC236}">
                        <a16:creationId xmlns:a16="http://schemas.microsoft.com/office/drawing/2014/main" id="{FD55129E-1271-8761-0D82-9295F31176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600000" flipV="1">
                    <a:off x="1853" y="3642"/>
                    <a:ext cx="1428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6" name="直接连接符 5">
                    <a:extLst>
                      <a:ext uri="{FF2B5EF4-FFF2-40B4-BE49-F238E27FC236}">
                        <a16:creationId xmlns:a16="http://schemas.microsoft.com/office/drawing/2014/main" id="{490DD490-6127-02DF-F0FC-9139DC825D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600000">
                    <a:off x="1167" y="3632"/>
                    <a:ext cx="1379" cy="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136" name="椭圆 27657">
              <a:extLst>
                <a:ext uri="{FF2B5EF4-FFF2-40B4-BE49-F238E27FC236}">
                  <a16:creationId xmlns:a16="http://schemas.microsoft.com/office/drawing/2014/main" id="{F5A8D8BC-B9FE-4847-4373-91EA18BF3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" y="3288"/>
              <a:ext cx="48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椭圆 27657">
              <a:extLst>
                <a:ext uri="{FF2B5EF4-FFF2-40B4-BE49-F238E27FC236}">
                  <a16:creationId xmlns:a16="http://schemas.microsoft.com/office/drawing/2014/main" id="{F7B3ECD0-98EE-9C4D-0015-5EF20DFCD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" y="3900"/>
              <a:ext cx="48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椭圆 27657">
              <a:extLst>
                <a:ext uri="{FF2B5EF4-FFF2-40B4-BE49-F238E27FC236}">
                  <a16:creationId xmlns:a16="http://schemas.microsoft.com/office/drawing/2014/main" id="{EF548A1B-A52E-F4D6-EFE4-6A91F08A5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" y="2657"/>
              <a:ext cx="48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cxnSp>
        <p:nvCxnSpPr>
          <p:cNvPr id="165" name="直接箭头连接符 164">
            <a:extLst>
              <a:ext uri="{FF2B5EF4-FFF2-40B4-BE49-F238E27FC236}">
                <a16:creationId xmlns:a16="http://schemas.microsoft.com/office/drawing/2014/main" id="{97026DBE-E803-C283-17EA-958B13A82B64}"/>
              </a:ext>
            </a:extLst>
          </p:cNvPr>
          <p:cNvCxnSpPr/>
          <p:nvPr/>
        </p:nvCxnSpPr>
        <p:spPr>
          <a:xfrm>
            <a:off x="2454139" y="2251076"/>
            <a:ext cx="828675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66" name="对象 108">
            <a:extLst>
              <a:ext uri="{FF2B5EF4-FFF2-40B4-BE49-F238E27FC236}">
                <a16:creationId xmlns:a16="http://schemas.microsoft.com/office/drawing/2014/main" id="{62B36160-9F7D-875D-4A30-F0B2756162F7}"/>
              </a:ext>
            </a:extLst>
          </p:cNvPr>
          <p:cNvGraphicFramePr>
            <a:graphicFrameLocks/>
          </p:cNvGraphicFramePr>
          <p:nvPr/>
        </p:nvGraphicFramePr>
        <p:xfrm>
          <a:off x="6317904" y="1383983"/>
          <a:ext cx="3824287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726920" imgH="711000" progId="Equation.DSMT4">
                  <p:embed/>
                </p:oleObj>
              </mc:Choice>
              <mc:Fallback>
                <p:oleObj r:id="rId3" imgW="1726920" imgH="711000" progId="Equation.DSMT4">
                  <p:embed/>
                  <p:pic>
                    <p:nvPicPr>
                      <p:cNvPr id="166" name="对象 108">
                        <a:extLst>
                          <a:ext uri="{FF2B5EF4-FFF2-40B4-BE49-F238E27FC236}">
                            <a16:creationId xmlns:a16="http://schemas.microsoft.com/office/drawing/2014/main" id="{62B36160-9F7D-875D-4A30-F0B2756162F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7904" y="1383983"/>
                        <a:ext cx="3824287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" name="六边形 166">
            <a:extLst>
              <a:ext uri="{FF2B5EF4-FFF2-40B4-BE49-F238E27FC236}">
                <a16:creationId xmlns:a16="http://schemas.microsoft.com/office/drawing/2014/main" id="{99E13AE9-76C0-60CB-9EAA-B6CDC43B440C}"/>
              </a:ext>
            </a:extLst>
          </p:cNvPr>
          <p:cNvSpPr/>
          <p:nvPr/>
        </p:nvSpPr>
        <p:spPr>
          <a:xfrm>
            <a:off x="9443691" y="2142808"/>
            <a:ext cx="177800" cy="184150"/>
          </a:xfrm>
          <a:prstGeom prst="hexagon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168" name="文本框 27651">
            <a:extLst>
              <a:ext uri="{FF2B5EF4-FFF2-40B4-BE49-F238E27FC236}">
                <a16:creationId xmlns:a16="http://schemas.microsoft.com/office/drawing/2014/main" id="{AC437E9B-23E8-0E95-AEF6-2FBC48517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3804" y="1252220"/>
            <a:ext cx="2878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b="1">
                <a:solidFill>
                  <a:srgbClr val="FF0000"/>
                </a:solidFill>
              </a:rPr>
              <a:t>Resonant</a:t>
            </a:r>
          </a:p>
        </p:txBody>
      </p:sp>
      <p:sp>
        <p:nvSpPr>
          <p:cNvPr id="169" name="文本框 27651">
            <a:extLst>
              <a:ext uri="{FF2B5EF4-FFF2-40B4-BE49-F238E27FC236}">
                <a16:creationId xmlns:a16="http://schemas.microsoft.com/office/drawing/2014/main" id="{E4D73705-6B18-AF9E-4F7B-0E9268867EDC}"/>
              </a:ext>
            </a:extLst>
          </p:cNvPr>
          <p:cNvSpPr txBox="1"/>
          <p:nvPr/>
        </p:nvSpPr>
        <p:spPr>
          <a:xfrm>
            <a:off x="326390" y="3082290"/>
            <a:ext cx="5257161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2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2" charset="0"/>
                <a:cs typeface="+mn-ea"/>
              </a:rPr>
              <a:t>Effective Euclidean action at 1/3 filling:</a:t>
            </a:r>
            <a:endParaRPr lang="en-US" sz="2200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2" charset="0"/>
            </a:endParaRPr>
          </a:p>
        </p:txBody>
      </p:sp>
      <p:sp>
        <p:nvSpPr>
          <p:cNvPr id="170" name="文本框 117">
            <a:extLst>
              <a:ext uri="{FF2B5EF4-FFF2-40B4-BE49-F238E27FC236}">
                <a16:creationId xmlns:a16="http://schemas.microsoft.com/office/drawing/2014/main" id="{889E9573-7CB2-7E23-8DAA-7516CAE49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410" y="3370283"/>
            <a:ext cx="202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</a:rPr>
              <a:t>Hopping of spinons</a:t>
            </a:r>
            <a:endParaRPr lang="zh-CN" altLang="en-US" dirty="0"/>
          </a:p>
        </p:txBody>
      </p:sp>
      <p:sp>
        <p:nvSpPr>
          <p:cNvPr id="171" name="文本框 27651">
            <a:extLst>
              <a:ext uri="{FF2B5EF4-FFF2-40B4-BE49-F238E27FC236}">
                <a16:creationId xmlns:a16="http://schemas.microsoft.com/office/drawing/2014/main" id="{D39DFF4B-205F-87F1-4985-6ECC5F797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362" y="3381537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b="1">
                <a:solidFill>
                  <a:srgbClr val="FF0000"/>
                </a:solidFill>
              </a:rPr>
              <a:t>Resonant</a:t>
            </a:r>
          </a:p>
        </p:txBody>
      </p:sp>
      <p:sp>
        <p:nvSpPr>
          <p:cNvPr id="172" name="文本框 27651">
            <a:extLst>
              <a:ext uri="{FF2B5EF4-FFF2-40B4-BE49-F238E27FC236}">
                <a16:creationId xmlns:a16="http://schemas.microsoft.com/office/drawing/2014/main" id="{83839C60-2080-9EED-398C-F2D84199C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560" y="3360758"/>
            <a:ext cx="120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Gap</a:t>
            </a:r>
          </a:p>
        </p:txBody>
      </p:sp>
      <p:graphicFrame>
        <p:nvGraphicFramePr>
          <p:cNvPr id="173" name="对象 120">
            <a:extLst>
              <a:ext uri="{FF2B5EF4-FFF2-40B4-BE49-F238E27FC236}">
                <a16:creationId xmlns:a16="http://schemas.microsoft.com/office/drawing/2014/main" id="{77F2213F-9FB8-36F6-5131-67E1A2542BDE}"/>
              </a:ext>
            </a:extLst>
          </p:cNvPr>
          <p:cNvGraphicFramePr>
            <a:graphicFrameLocks/>
          </p:cNvGraphicFramePr>
          <p:nvPr/>
        </p:nvGraphicFramePr>
        <p:xfrm>
          <a:off x="10142191" y="4869180"/>
          <a:ext cx="1589087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307880" imgH="990360" progId="Equation.DSMT4">
                  <p:embed/>
                </p:oleObj>
              </mc:Choice>
              <mc:Fallback>
                <p:oleObj r:id="rId5" imgW="1307880" imgH="990360" progId="Equation.DSMT4">
                  <p:embed/>
                  <p:pic>
                    <p:nvPicPr>
                      <p:cNvPr id="173" name="对象 120">
                        <a:extLst>
                          <a:ext uri="{FF2B5EF4-FFF2-40B4-BE49-F238E27FC236}">
                            <a16:creationId xmlns:a16="http://schemas.microsoft.com/office/drawing/2014/main" id="{77F2213F-9FB8-36F6-5131-67E1A2542BD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2191" y="4869180"/>
                        <a:ext cx="1589087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" name="文本框 27651">
            <a:extLst>
              <a:ext uri="{FF2B5EF4-FFF2-40B4-BE49-F238E27FC236}">
                <a16:creationId xmlns:a16="http://schemas.microsoft.com/office/drawing/2014/main" id="{334ACF60-F336-35AB-6CBF-0A8C07C08257}"/>
              </a:ext>
            </a:extLst>
          </p:cNvPr>
          <p:cNvSpPr txBox="1"/>
          <p:nvPr/>
        </p:nvSpPr>
        <p:spPr>
          <a:xfrm>
            <a:off x="6163476" y="2937662"/>
            <a:ext cx="3369115" cy="64262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defRPr/>
            </a:pPr>
            <a:r>
              <a:rPr lang="en-US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2" charset="0"/>
                <a:cs typeface="+mn-ea"/>
              </a:rPr>
              <a:t>Two spinons couple to U(1) gauge field: easy plane NCCP</a:t>
            </a:r>
            <a:r>
              <a:rPr lang="en-US" baseline="300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2" charset="0"/>
                <a:cs typeface="+mn-ea"/>
              </a:rPr>
              <a:t>1</a:t>
            </a:r>
          </a:p>
        </p:txBody>
      </p:sp>
      <p:graphicFrame>
        <p:nvGraphicFramePr>
          <p:cNvPr id="175" name="对象 124">
            <a:extLst>
              <a:ext uri="{FF2B5EF4-FFF2-40B4-BE49-F238E27FC236}">
                <a16:creationId xmlns:a16="http://schemas.microsoft.com/office/drawing/2014/main" id="{D0E61766-1906-81AD-AD54-239B7BFA67C9}"/>
              </a:ext>
            </a:extLst>
          </p:cNvPr>
          <p:cNvGraphicFramePr>
            <a:graphicFrameLocks/>
          </p:cNvGraphicFramePr>
          <p:nvPr/>
        </p:nvGraphicFramePr>
        <p:xfrm>
          <a:off x="4558732" y="5169842"/>
          <a:ext cx="293687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39680" imgH="177480" progId="Equation.DSMT4">
                  <p:embed/>
                </p:oleObj>
              </mc:Choice>
              <mc:Fallback>
                <p:oleObj r:id="rId7" imgW="139680" imgH="177480" progId="Equation.DSMT4">
                  <p:embed/>
                  <p:pic>
                    <p:nvPicPr>
                      <p:cNvPr id="175" name="对象 124">
                        <a:extLst>
                          <a:ext uri="{FF2B5EF4-FFF2-40B4-BE49-F238E27FC236}">
                            <a16:creationId xmlns:a16="http://schemas.microsoft.com/office/drawing/2014/main" id="{D0E61766-1906-81AD-AD54-239B7BFA67C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8732" y="5169842"/>
                        <a:ext cx="293687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6" name="图片 134">
            <a:extLst>
              <a:ext uri="{FF2B5EF4-FFF2-40B4-BE49-F238E27FC236}">
                <a16:creationId xmlns:a16="http://schemas.microsoft.com/office/drawing/2014/main" id="{A756CF50-E7F0-83A8-E1BE-41B3EB17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39" y="4642637"/>
            <a:ext cx="27352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7" name="对象 135">
            <a:extLst>
              <a:ext uri="{FF2B5EF4-FFF2-40B4-BE49-F238E27FC236}">
                <a16:creationId xmlns:a16="http://schemas.microsoft.com/office/drawing/2014/main" id="{6C5151CB-20BE-B55F-5256-C26B329DAB2E}"/>
              </a:ext>
            </a:extLst>
          </p:cNvPr>
          <p:cNvGraphicFramePr>
            <a:graphicFrameLocks/>
          </p:cNvGraphicFramePr>
          <p:nvPr/>
        </p:nvGraphicFramePr>
        <p:xfrm>
          <a:off x="5971607" y="6157267"/>
          <a:ext cx="4635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297360" imgH="307440" progId="Equation.DSMT4">
                  <p:embed/>
                </p:oleObj>
              </mc:Choice>
              <mc:Fallback>
                <p:oleObj r:id="rId10" imgW="297360" imgH="307440" progId="Equation.DSMT4">
                  <p:embed/>
                  <p:pic>
                    <p:nvPicPr>
                      <p:cNvPr id="177" name="对象 135">
                        <a:extLst>
                          <a:ext uri="{FF2B5EF4-FFF2-40B4-BE49-F238E27FC236}">
                            <a16:creationId xmlns:a16="http://schemas.microsoft.com/office/drawing/2014/main" id="{6C5151CB-20BE-B55F-5256-C26B329DAB2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1607" y="6157267"/>
                        <a:ext cx="4635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" name="对象 137">
            <a:extLst>
              <a:ext uri="{FF2B5EF4-FFF2-40B4-BE49-F238E27FC236}">
                <a16:creationId xmlns:a16="http://schemas.microsoft.com/office/drawing/2014/main" id="{2C6C3AC9-EE4A-B5BB-A1F6-0B76213A0251}"/>
              </a:ext>
            </a:extLst>
          </p:cNvPr>
          <p:cNvGraphicFramePr>
            <a:graphicFrameLocks/>
          </p:cNvGraphicFramePr>
          <p:nvPr/>
        </p:nvGraphicFramePr>
        <p:xfrm>
          <a:off x="3649145" y="6062979"/>
          <a:ext cx="32702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126720" imgH="177480" progId="Equation.DSMT4">
                  <p:embed/>
                </p:oleObj>
              </mc:Choice>
              <mc:Fallback>
                <p:oleObj r:id="rId12" imgW="126720" imgH="177480" progId="Equation.DSMT4">
                  <p:embed/>
                  <p:pic>
                    <p:nvPicPr>
                      <p:cNvPr id="178" name="对象 137">
                        <a:extLst>
                          <a:ext uri="{FF2B5EF4-FFF2-40B4-BE49-F238E27FC236}">
                            <a16:creationId xmlns:a16="http://schemas.microsoft.com/office/drawing/2014/main" id="{2C6C3AC9-EE4A-B5BB-A1F6-0B76213A025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9145" y="6062979"/>
                        <a:ext cx="327025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" name="文本框 139">
            <a:extLst>
              <a:ext uri="{FF2B5EF4-FFF2-40B4-BE49-F238E27FC236}">
                <a16:creationId xmlns:a16="http://schemas.microsoft.com/office/drawing/2014/main" id="{E80F1CBC-5C5D-1180-07AC-FA2FAF472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54" y="6588348"/>
            <a:ext cx="8024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 T. Senthil, </a:t>
            </a:r>
            <a:r>
              <a:rPr lang="en-US" altLang="zh-CN"/>
              <a:t>et</a:t>
            </a:r>
            <a:r>
              <a:rPr lang="zh-CN" altLang="en-US"/>
              <a:t> </a:t>
            </a:r>
            <a:r>
              <a:rPr lang="en-US" altLang="zh-CN"/>
              <a:t>al.  </a:t>
            </a:r>
            <a:r>
              <a:rPr lang="zh-CN" altLang="en-US"/>
              <a:t>Science </a:t>
            </a:r>
            <a:r>
              <a:rPr lang="zh-CN" altLang="en-US" b="1"/>
              <a:t>303</a:t>
            </a:r>
            <a:r>
              <a:rPr lang="zh-CN" altLang="en-US"/>
              <a:t>, 1490 (2004). P</a:t>
            </a:r>
            <a:r>
              <a:rPr lang="en-US" altLang="zh-CN"/>
              <a:t>R</a:t>
            </a:r>
            <a:r>
              <a:rPr lang="zh-CN" altLang="en-US"/>
              <a:t>B </a:t>
            </a:r>
            <a:r>
              <a:rPr lang="zh-CN" altLang="en-US" b="1"/>
              <a:t>70</a:t>
            </a:r>
            <a:r>
              <a:rPr lang="zh-CN" altLang="en-US"/>
              <a:t>, 144407 (2004).</a:t>
            </a:r>
          </a:p>
        </p:txBody>
      </p:sp>
      <p:graphicFrame>
        <p:nvGraphicFramePr>
          <p:cNvPr id="180" name="对象 140">
            <a:extLst>
              <a:ext uri="{FF2B5EF4-FFF2-40B4-BE49-F238E27FC236}">
                <a16:creationId xmlns:a16="http://schemas.microsoft.com/office/drawing/2014/main" id="{2EAF78C9-D670-7AA2-94D0-20FDCAB73608}"/>
              </a:ext>
            </a:extLst>
          </p:cNvPr>
          <p:cNvGraphicFramePr>
            <a:graphicFrameLocks/>
          </p:cNvGraphicFramePr>
          <p:nvPr/>
        </p:nvGraphicFramePr>
        <p:xfrm>
          <a:off x="613845" y="4737417"/>
          <a:ext cx="757238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495000" imgH="711000" progId="Equation.DSMT4">
                  <p:embed/>
                </p:oleObj>
              </mc:Choice>
              <mc:Fallback>
                <p:oleObj r:id="rId14" imgW="495000" imgH="711000" progId="Equation.DSMT4">
                  <p:embed/>
                  <p:pic>
                    <p:nvPicPr>
                      <p:cNvPr id="180" name="对象 140">
                        <a:extLst>
                          <a:ext uri="{FF2B5EF4-FFF2-40B4-BE49-F238E27FC236}">
                            <a16:creationId xmlns:a16="http://schemas.microsoft.com/office/drawing/2014/main" id="{2EAF78C9-D670-7AA2-94D0-20FDCAB7360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45" y="4737417"/>
                        <a:ext cx="757238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" name="文本框 27651">
            <a:extLst>
              <a:ext uri="{FF2B5EF4-FFF2-40B4-BE49-F238E27FC236}">
                <a16:creationId xmlns:a16="http://schemas.microsoft.com/office/drawing/2014/main" id="{F8F13754-98E2-21FE-A8E7-E2904E1FEEFB}"/>
              </a:ext>
            </a:extLst>
          </p:cNvPr>
          <p:cNvSpPr txBox="1"/>
          <p:nvPr/>
        </p:nvSpPr>
        <p:spPr>
          <a:xfrm>
            <a:off x="1072314" y="4727574"/>
            <a:ext cx="1815466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2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2" charset="0"/>
                <a:cs typeface="+mn-ea"/>
              </a:rPr>
              <a:t>VBS</a:t>
            </a:r>
            <a:endParaRPr lang="en-US" sz="2200" baseline="300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2" charset="0"/>
            </a:endParaRPr>
          </a:p>
        </p:txBody>
      </p:sp>
      <p:sp>
        <p:nvSpPr>
          <p:cNvPr id="182" name="文本框 27651">
            <a:extLst>
              <a:ext uri="{FF2B5EF4-FFF2-40B4-BE49-F238E27FC236}">
                <a16:creationId xmlns:a16="http://schemas.microsoft.com/office/drawing/2014/main" id="{FED22A1F-F485-54E9-AF84-8230539E592A}"/>
              </a:ext>
            </a:extLst>
          </p:cNvPr>
          <p:cNvSpPr txBox="1"/>
          <p:nvPr/>
        </p:nvSpPr>
        <p:spPr>
          <a:xfrm>
            <a:off x="6964429" y="4471659"/>
            <a:ext cx="1815465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2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2" charset="0"/>
                <a:cs typeface="+mn-ea"/>
              </a:rPr>
              <a:t>VBS</a:t>
            </a:r>
            <a:endParaRPr lang="en-US" sz="2200" baseline="300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2" charset="0"/>
            </a:endParaRPr>
          </a:p>
        </p:txBody>
      </p:sp>
      <p:sp>
        <p:nvSpPr>
          <p:cNvPr id="183" name="文本框 27651">
            <a:extLst>
              <a:ext uri="{FF2B5EF4-FFF2-40B4-BE49-F238E27FC236}">
                <a16:creationId xmlns:a16="http://schemas.microsoft.com/office/drawing/2014/main" id="{3C2B96D4-0CBE-BC16-ECE0-9EE75EEA6DED}"/>
              </a:ext>
            </a:extLst>
          </p:cNvPr>
          <p:cNvSpPr txBox="1"/>
          <p:nvPr/>
        </p:nvSpPr>
        <p:spPr>
          <a:xfrm>
            <a:off x="3988184" y="6157584"/>
            <a:ext cx="1815461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2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2" charset="0"/>
                <a:cs typeface="+mn-ea"/>
              </a:rPr>
              <a:t>Neel</a:t>
            </a:r>
            <a:endParaRPr lang="en-US" sz="2200" baseline="300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2" charset="0"/>
            </a:endParaRPr>
          </a:p>
        </p:txBody>
      </p:sp>
      <p:sp>
        <p:nvSpPr>
          <p:cNvPr id="184" name="文本框 27651">
            <a:extLst>
              <a:ext uri="{FF2B5EF4-FFF2-40B4-BE49-F238E27FC236}">
                <a16:creationId xmlns:a16="http://schemas.microsoft.com/office/drawing/2014/main" id="{269DC0D4-CCC9-C3AC-DF4A-564234323BF9}"/>
              </a:ext>
            </a:extLst>
          </p:cNvPr>
          <p:cNvSpPr txBox="1"/>
          <p:nvPr/>
        </p:nvSpPr>
        <p:spPr>
          <a:xfrm>
            <a:off x="6536438" y="6189334"/>
            <a:ext cx="2555875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2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2" charset="0"/>
                <a:cs typeface="+mn-ea"/>
              </a:rPr>
              <a:t>U(1) spin liquid</a:t>
            </a:r>
            <a:endParaRPr lang="en-US" sz="2200" baseline="300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2" charset="0"/>
            </a:endParaRPr>
          </a:p>
        </p:txBody>
      </p:sp>
      <p:sp>
        <p:nvSpPr>
          <p:cNvPr id="185" name="文本框 27651">
            <a:extLst>
              <a:ext uri="{FF2B5EF4-FFF2-40B4-BE49-F238E27FC236}">
                <a16:creationId xmlns:a16="http://schemas.microsoft.com/office/drawing/2014/main" id="{AD4EACE9-E242-D6DE-C87B-4266F5971FCD}"/>
              </a:ext>
            </a:extLst>
          </p:cNvPr>
          <p:cNvSpPr txBox="1"/>
          <p:nvPr/>
        </p:nvSpPr>
        <p:spPr>
          <a:xfrm>
            <a:off x="1387910" y="5654674"/>
            <a:ext cx="1815461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2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2" charset="0"/>
                <a:cs typeface="+mn-ea"/>
              </a:rPr>
              <a:t> Superfluid</a:t>
            </a:r>
            <a:endParaRPr lang="en-US" sz="2200" baseline="300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2" charset="0"/>
            </a:endParaRPr>
          </a:p>
        </p:txBody>
      </p:sp>
      <p:sp>
        <p:nvSpPr>
          <p:cNvPr id="186" name="文本框 27651">
            <a:extLst>
              <a:ext uri="{FF2B5EF4-FFF2-40B4-BE49-F238E27FC236}">
                <a16:creationId xmlns:a16="http://schemas.microsoft.com/office/drawing/2014/main" id="{4CDD2DFA-6EC0-07B0-000A-26E2CA527339}"/>
              </a:ext>
            </a:extLst>
          </p:cNvPr>
          <p:cNvSpPr txBox="1"/>
          <p:nvPr/>
        </p:nvSpPr>
        <p:spPr>
          <a:xfrm>
            <a:off x="1371396" y="5207634"/>
            <a:ext cx="2187575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2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2" charset="0"/>
                <a:cs typeface="+mn-ea"/>
              </a:rPr>
              <a:t> </a:t>
            </a:r>
            <a:r>
              <a:rPr lang="en-US" sz="2200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2" charset="0"/>
                <a:cs typeface="+mn-ea"/>
              </a:rPr>
              <a:t>Deconfined CP?</a:t>
            </a:r>
            <a:endParaRPr lang="en-US" sz="2200" baseline="300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2" charset="0"/>
            </a:endParaRPr>
          </a:p>
        </p:txBody>
      </p:sp>
      <p:graphicFrame>
        <p:nvGraphicFramePr>
          <p:cNvPr id="187" name="对象 148">
            <a:extLst>
              <a:ext uri="{FF2B5EF4-FFF2-40B4-BE49-F238E27FC236}">
                <a16:creationId xmlns:a16="http://schemas.microsoft.com/office/drawing/2014/main" id="{071EB3DA-64B7-5BEC-722D-E9CB564FE5CC}"/>
              </a:ext>
            </a:extLst>
          </p:cNvPr>
          <p:cNvGraphicFramePr>
            <a:graphicFrameLocks/>
          </p:cNvGraphicFramePr>
          <p:nvPr/>
        </p:nvGraphicFramePr>
        <p:xfrm>
          <a:off x="2487095" y="4719954"/>
          <a:ext cx="60166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495000" imgH="279360" progId="Equation.DSMT4">
                  <p:embed/>
                </p:oleObj>
              </mc:Choice>
              <mc:Fallback>
                <p:oleObj r:id="rId16" imgW="495000" imgH="279360" progId="Equation.DSMT4">
                  <p:embed/>
                  <p:pic>
                    <p:nvPicPr>
                      <p:cNvPr id="187" name="对象 148">
                        <a:extLst>
                          <a:ext uri="{FF2B5EF4-FFF2-40B4-BE49-F238E27FC236}">
                            <a16:creationId xmlns:a16="http://schemas.microsoft.com/office/drawing/2014/main" id="{071EB3DA-64B7-5BEC-722D-E9CB564FE5C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7095" y="4719954"/>
                        <a:ext cx="601663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" name="对象 150">
            <a:extLst>
              <a:ext uri="{FF2B5EF4-FFF2-40B4-BE49-F238E27FC236}">
                <a16:creationId xmlns:a16="http://schemas.microsoft.com/office/drawing/2014/main" id="{2A0708FC-411B-AC0C-C9D2-D75FA86D1B82}"/>
              </a:ext>
            </a:extLst>
          </p:cNvPr>
          <p:cNvGraphicFramePr>
            <a:graphicFrameLocks/>
          </p:cNvGraphicFramePr>
          <p:nvPr/>
        </p:nvGraphicFramePr>
        <p:xfrm>
          <a:off x="3047483" y="5661342"/>
          <a:ext cx="601662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495000" imgH="279360" progId="Equation.DSMT4">
                  <p:embed/>
                </p:oleObj>
              </mc:Choice>
              <mc:Fallback>
                <p:oleObj r:id="rId18" imgW="495000" imgH="279360" progId="Equation.DSMT4">
                  <p:embed/>
                  <p:pic>
                    <p:nvPicPr>
                      <p:cNvPr id="188" name="对象 150">
                        <a:extLst>
                          <a:ext uri="{FF2B5EF4-FFF2-40B4-BE49-F238E27FC236}">
                            <a16:creationId xmlns:a16="http://schemas.microsoft.com/office/drawing/2014/main" id="{2A0708FC-411B-AC0C-C9D2-D75FA86D1B8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7483" y="5661342"/>
                        <a:ext cx="601662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9" name="图片 1">
            <a:extLst>
              <a:ext uri="{FF2B5EF4-FFF2-40B4-BE49-F238E27FC236}">
                <a16:creationId xmlns:a16="http://schemas.microsoft.com/office/drawing/2014/main" id="{9D0807DD-9C1B-61E5-19EB-3E4C3C42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49" y="3656174"/>
            <a:ext cx="914400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702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Deconfined Quantum Phase Transition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54CE6DC-5CEF-8FA7-5C10-C043A3D04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" y="1793637"/>
            <a:ext cx="6368409" cy="4776307"/>
          </a:xfrm>
          <a:prstGeom prst="rect">
            <a:avLst/>
          </a:prstGeom>
        </p:spPr>
      </p:pic>
      <p:sp>
        <p:nvSpPr>
          <p:cNvPr id="5" name="矩形 1">
            <a:extLst>
              <a:ext uri="{FF2B5EF4-FFF2-40B4-BE49-F238E27FC236}">
                <a16:creationId xmlns:a16="http://schemas.microsoft.com/office/drawing/2014/main" id="{86228E91-379A-12C5-BBBB-4ACEA9E25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699" y="1331972"/>
            <a:ext cx="40411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Drift of superfluid density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37E661D-B0D5-041F-20B3-DD0FA040D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179" y="1872866"/>
            <a:ext cx="5646230" cy="3833869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BDDCF878-4EED-47A6-3561-2374E3AE5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491" y="1343208"/>
            <a:ext cx="46727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anomalous critical exponent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2AC158C-7586-7417-B2A5-2C0A7E132AA9}"/>
                  </a:ext>
                </a:extLst>
              </p:cNvPr>
              <p:cNvSpPr txBox="1"/>
              <p:nvPr/>
            </p:nvSpPr>
            <p:spPr>
              <a:xfrm>
                <a:off x="7029450" y="5741408"/>
                <a:ext cx="2298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𝑽𝑩𝑺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𝟑𝟏𝟑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𝟎𝟓𝟕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2AC158C-7586-7417-B2A5-2C0A7E132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450" y="5741408"/>
                <a:ext cx="2298643" cy="276999"/>
              </a:xfrm>
              <a:prstGeom prst="rect">
                <a:avLst/>
              </a:prstGeom>
              <a:blipFill>
                <a:blip r:embed="rId5"/>
                <a:stretch>
                  <a:fillRect l="-2122" t="-2222" r="-3448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DFE83B5-DF01-45A5-F56B-470A66E6AE1B}"/>
                  </a:ext>
                </a:extLst>
              </p:cNvPr>
              <p:cNvSpPr txBox="1"/>
              <p:nvPr/>
            </p:nvSpPr>
            <p:spPr>
              <a:xfrm>
                <a:off x="9680420" y="5741407"/>
                <a:ext cx="21752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𝑺𝑭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𝟑𝟎𝟓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𝟎𝟐𝟎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DFE83B5-DF01-45A5-F56B-470A66E6A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420" y="5741407"/>
                <a:ext cx="2175211" cy="276999"/>
              </a:xfrm>
              <a:prstGeom prst="rect">
                <a:avLst/>
              </a:prstGeom>
              <a:blipFill>
                <a:blip r:embed="rId6"/>
                <a:stretch>
                  <a:fillRect l="-2241" t="-2222" r="-364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20">
            <a:extLst>
              <a:ext uri="{FF2B5EF4-FFF2-40B4-BE49-F238E27FC236}">
                <a16:creationId xmlns:a16="http://schemas.microsoft.com/office/drawing/2014/main" id="{EFC5B90A-BA81-39E3-BF3B-52EF65430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5527" y="6272474"/>
            <a:ext cx="3200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ZXF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115702 (2018)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311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F997FE6-4591-0C4F-2B6E-8C2D2418B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441"/>
            <a:ext cx="6799262" cy="4961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69EF279-A28B-E0C7-74F2-21FFE566077D}"/>
                  </a:ext>
                </a:extLst>
              </p:cNvPr>
              <p:cNvSpPr txBox="1"/>
              <p:nvPr/>
            </p:nvSpPr>
            <p:spPr>
              <a:xfrm>
                <a:off x="2158434" y="5341605"/>
                <a:ext cx="1850315" cy="295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−4.02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0.18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69EF279-A28B-E0C7-74F2-21FFE5660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434" y="5341605"/>
                <a:ext cx="1850315" cy="295594"/>
              </a:xfrm>
              <a:prstGeom prst="rect">
                <a:avLst/>
              </a:prstGeom>
              <a:blipFill>
                <a:blip r:embed="rId3"/>
                <a:stretch>
                  <a:fillRect l="-16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49AC5685-9AA7-322B-6556-99191687678B}"/>
              </a:ext>
            </a:extLst>
          </p:cNvPr>
          <p:cNvSpPr txBox="1"/>
          <p:nvPr/>
        </p:nvSpPr>
        <p:spPr>
          <a:xfrm>
            <a:off x="1073778" y="4941495"/>
            <a:ext cx="21693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2" charset="0"/>
                <a:cs typeface="+mn-ea"/>
                <a:sym typeface="+mn-ea"/>
              </a:rPr>
              <a:t>Scaling dimension:</a:t>
            </a:r>
            <a:endParaRPr lang="zh-CN" altLang="en-US" sz="2000" noProof="1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Deconfined Quantum Phase Transition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2C87C569-FBDC-24CB-D894-BC395127D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419" y="1464670"/>
            <a:ext cx="59470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Scaling dimension of spinon operator is two</a:t>
            </a:r>
          </a:p>
        </p:txBody>
      </p:sp>
      <p:sp>
        <p:nvSpPr>
          <p:cNvPr id="4" name="矩形 1">
            <a:extLst>
              <a:ext uri="{FF2B5EF4-FFF2-40B4-BE49-F238E27FC236}">
                <a16:creationId xmlns:a16="http://schemas.microsoft.com/office/drawing/2014/main" id="{13C0EC53-252B-2085-878A-213ED6E6A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002" y="1464671"/>
            <a:ext cx="5658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Emergent symmetries at the critical point.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2" descr="w3">
            <a:extLst>
              <a:ext uri="{FF2B5EF4-FFF2-40B4-BE49-F238E27FC236}">
                <a16:creationId xmlns:a16="http://schemas.microsoft.com/office/drawing/2014/main" id="{A4CC84EF-51FC-F032-819C-CEB00C688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7" t="4924" r="33484" b="65915"/>
          <a:stretch>
            <a:fillRect/>
          </a:stretch>
        </p:blipFill>
        <p:spPr bwMode="auto">
          <a:xfrm>
            <a:off x="7618513" y="2513536"/>
            <a:ext cx="3310220" cy="303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9544FA7F-728A-5C3D-E803-FD2E4C204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582" y="2960243"/>
            <a:ext cx="27799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 of CFT</a:t>
            </a:r>
          </a:p>
        </p:txBody>
      </p:sp>
      <p:sp>
        <p:nvSpPr>
          <p:cNvPr id="2" name="矩形 20">
            <a:extLst>
              <a:ext uri="{FF2B5EF4-FFF2-40B4-BE49-F238E27FC236}">
                <a16:creationId xmlns:a16="http://schemas.microsoft.com/office/drawing/2014/main" id="{1DD66480-B512-A416-3349-742BEBCA5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5527" y="6272474"/>
            <a:ext cx="3200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ZXF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115702 (2018)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503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String and Condensed Matter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3CABF2E-DB36-9746-8ADD-5A692BA68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56" y="1206935"/>
            <a:ext cx="3744416" cy="5291793"/>
          </a:xfrm>
          <a:prstGeom prst="rect">
            <a:avLst/>
          </a:prstGeom>
        </p:spPr>
      </p:pic>
      <p:pic>
        <p:nvPicPr>
          <p:cNvPr id="13" name="图片 10243">
            <a:extLst>
              <a:ext uri="{FF2B5EF4-FFF2-40B4-BE49-F238E27FC236}">
                <a16:creationId xmlns:a16="http://schemas.microsoft.com/office/drawing/2014/main" id="{A32C8823-8AE4-563E-0CFD-F24F36119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14" y="1206935"/>
            <a:ext cx="6292695" cy="53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246" descr="StringPoem1">
            <a:extLst>
              <a:ext uri="{FF2B5EF4-FFF2-40B4-BE49-F238E27FC236}">
                <a16:creationId xmlns:a16="http://schemas.microsoft.com/office/drawing/2014/main" id="{B699C20E-25E7-0BFE-D285-8DE3E29F9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23" y="4158254"/>
            <a:ext cx="3848183" cy="234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F66A399-5AE1-CAA7-1940-25A29A27F9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r="15806"/>
          <a:stretch/>
        </p:blipFill>
        <p:spPr>
          <a:xfrm>
            <a:off x="9966230" y="2540498"/>
            <a:ext cx="1946370" cy="286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72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of DQCP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9CE13B30-0F4D-365C-CF54-6FC061DBD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628" y="1519744"/>
            <a:ext cx="13220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5602E3B4-B18C-2EC6-9F81-EA663E73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490" y="1519743"/>
            <a:ext cx="27152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Superfluid Phase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D245E03-F575-B200-D817-A784B478E2DB}"/>
              </a:ext>
            </a:extLst>
          </p:cNvPr>
          <p:cNvGrpSpPr/>
          <p:nvPr/>
        </p:nvGrpSpPr>
        <p:grpSpPr>
          <a:xfrm>
            <a:off x="5949107" y="1257100"/>
            <a:ext cx="5760532" cy="5073456"/>
            <a:chOff x="5949107" y="1257100"/>
            <a:chExt cx="5760532" cy="507345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5804D0E5-42BB-83F8-DAD8-040CB7CA0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0625" y="2037124"/>
              <a:ext cx="5469014" cy="4293432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73F2F6D-DE13-5575-6D61-D977C4321E95}"/>
                </a:ext>
              </a:extLst>
            </p:cNvPr>
            <p:cNvSpPr/>
            <p:nvPr/>
          </p:nvSpPr>
          <p:spPr>
            <a:xfrm>
              <a:off x="5949107" y="1776786"/>
              <a:ext cx="583034" cy="870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6C5C513-9FE9-CCE2-E675-6BD1CE890EAC}"/>
                </a:ext>
              </a:extLst>
            </p:cNvPr>
            <p:cNvSpPr/>
            <p:nvPr/>
          </p:nvSpPr>
          <p:spPr>
            <a:xfrm>
              <a:off x="10999605" y="1257100"/>
              <a:ext cx="583034" cy="870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CD88A96-3B03-6DFD-6940-35C7A3FEBD72}"/>
              </a:ext>
            </a:extLst>
          </p:cNvPr>
          <p:cNvGrpSpPr/>
          <p:nvPr/>
        </p:nvGrpSpPr>
        <p:grpSpPr>
          <a:xfrm>
            <a:off x="63902" y="1981408"/>
            <a:ext cx="5822868" cy="4344805"/>
            <a:chOff x="63902" y="1981408"/>
            <a:chExt cx="5822868" cy="4344805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11344-7A52-F4CA-B423-4E2A29C6E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756" y="2041467"/>
              <a:ext cx="5469014" cy="4284746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596D913C-A17B-7309-43F4-09DC028B99C3}"/>
                </a:ext>
              </a:extLst>
            </p:cNvPr>
            <p:cNvSpPr/>
            <p:nvPr/>
          </p:nvSpPr>
          <p:spPr>
            <a:xfrm>
              <a:off x="63902" y="1981408"/>
              <a:ext cx="583034" cy="870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矩形 1">
            <a:extLst>
              <a:ext uri="{FF2B5EF4-FFF2-40B4-BE49-F238E27FC236}">
                <a16:creationId xmlns:a16="http://schemas.microsoft.com/office/drawing/2014/main" id="{AA0D168A-632A-B6D1-160C-3EEB861BD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646" y="5317024"/>
            <a:ext cx="27152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band fragment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 1">
            <a:extLst>
              <a:ext uri="{FF2B5EF4-FFF2-40B4-BE49-F238E27FC236}">
                <a16:creationId xmlns:a16="http://schemas.microsoft.com/office/drawing/2014/main" id="{53D486DF-05C8-FDA2-E8C1-80EC910AE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489" y="5418624"/>
            <a:ext cx="27152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band fragment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20">
            <a:extLst>
              <a:ext uri="{FF2B5EF4-FFF2-40B4-BE49-F238E27FC236}">
                <a16:creationId xmlns:a16="http://schemas.microsoft.com/office/drawing/2014/main" id="{F88ED7E8-7378-E30C-30C4-FE4E05E23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276" y="6417622"/>
            <a:ext cx="32880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ZXF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2301.12864 (2023)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676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of DQCP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21E5ECD6-44AF-3089-83A0-FEADE8FE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41" y="1449073"/>
            <a:ext cx="56589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speeds @DQCP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CACAFBA-3F1E-4338-32DC-2D86234B6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00" y="2141853"/>
            <a:ext cx="11125029" cy="4505177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A2D83A85-F2D0-6835-1434-4D5DEF00B8CF}"/>
              </a:ext>
            </a:extLst>
          </p:cNvPr>
          <p:cNvSpPr/>
          <p:nvPr/>
        </p:nvSpPr>
        <p:spPr>
          <a:xfrm>
            <a:off x="143219" y="1938969"/>
            <a:ext cx="826265" cy="87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296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Finite Size Scaling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BD6554F2-EA78-5C8E-E8F2-B160FAAD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213" y="1145039"/>
            <a:ext cx="7233207" cy="5424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">
                <a:extLst>
                  <a:ext uri="{FF2B5EF4-FFF2-40B4-BE49-F238E27FC236}">
                    <a16:creationId xmlns:a16="http://schemas.microsoft.com/office/drawing/2014/main" id="{E9D63F4E-3E7A-B459-54FC-51A2D3774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51502" y="1842705"/>
                <a:ext cx="411778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altLang="zh-CN" sz="32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 (Spinon)</a:t>
                </a: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</m:sub>
                        <m:sup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CN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=0.319(8)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1">
                <a:extLst>
                  <a:ext uri="{FF2B5EF4-FFF2-40B4-BE49-F238E27FC236}">
                    <a16:creationId xmlns:a16="http://schemas.microsoft.com/office/drawing/2014/main" id="{E9D63F4E-3E7A-B459-54FC-51A2D37747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1502" y="1842705"/>
                <a:ext cx="4117785" cy="1077218"/>
              </a:xfrm>
              <a:prstGeom prst="rect">
                <a:avLst/>
              </a:prstGeom>
              <a:blipFill>
                <a:blip r:embed="rId5"/>
                <a:stretch>
                  <a:fillRect t="-791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E3318DB9-A9A2-A13E-F36C-A4B31387C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51503" y="4000586"/>
                <a:ext cx="411778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a:rPr lang="en-US" altLang="zh-CN" sz="32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 (String)</a:t>
                </a: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K</m:t>
                          </m:r>
                        </m:sub>
                        <m:sup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CN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=0.101(9)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E3318DB9-A9A2-A13E-F36C-A4B31387C3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1503" y="4000586"/>
                <a:ext cx="4117785" cy="1077218"/>
              </a:xfrm>
              <a:prstGeom prst="rect">
                <a:avLst/>
              </a:prstGeom>
              <a:blipFill>
                <a:blip r:embed="rId6"/>
                <a:stretch>
                  <a:fillRect t="-791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20">
            <a:extLst>
              <a:ext uri="{FF2B5EF4-FFF2-40B4-BE49-F238E27FC236}">
                <a16:creationId xmlns:a16="http://schemas.microsoft.com/office/drawing/2014/main" id="{F83834CA-8DBC-43CA-B4E1-94A6DB9E5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276" y="6417622"/>
            <a:ext cx="32880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ZXF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2301.12864 (2023)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759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Snapshot @ DQCP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CDE0587F-3B8B-83BC-F774-3BA1265EB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933" t="769" r="4503" b="3065"/>
          <a:stretch/>
        </p:blipFill>
        <p:spPr>
          <a:xfrm rot="16200000">
            <a:off x="4448074" y="-2528253"/>
            <a:ext cx="3460696" cy="11293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87487DE-A733-76AA-4B77-D5464019E275}"/>
                  </a:ext>
                </a:extLst>
              </p:cNvPr>
              <p:cNvSpPr txBox="1"/>
              <p:nvPr/>
            </p:nvSpPr>
            <p:spPr>
              <a:xfrm>
                <a:off x="183492" y="5466291"/>
                <a:ext cx="7313797" cy="990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zh-CN" sz="2000" i="1"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 sz="2000" i="1"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≈−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87487DE-A733-76AA-4B77-D5464019E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92" y="5466291"/>
                <a:ext cx="7313797" cy="9908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81C36561-2D88-AD12-AD7A-BE7D40A8D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" y="4845777"/>
                <a:ext cx="617783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US" altLang="zh-CN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Branch</m:t>
                      </m:r>
                      <m: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Free</m:t>
                      </m:r>
                      <m: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Spinon</m:t>
                      </m:r>
                      <m: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dispersion</m:t>
                      </m:r>
                      <m: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81C36561-2D88-AD12-AD7A-BE7D40A8D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" y="4845777"/>
                <a:ext cx="617783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C533531-3009-C587-B69B-C9FBD98C8000}"/>
              </a:ext>
            </a:extLst>
          </p:cNvPr>
          <p:cNvCxnSpPr>
            <a:cxnSpLocks/>
          </p:cNvCxnSpPr>
          <p:nvPr/>
        </p:nvCxnSpPr>
        <p:spPr>
          <a:xfrm>
            <a:off x="7508306" y="5976926"/>
            <a:ext cx="112736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82018D3-8AC7-C97C-7345-F78B4B5F4446}"/>
                  </a:ext>
                </a:extLst>
              </p:cNvPr>
              <p:cNvSpPr txBox="1"/>
              <p:nvPr/>
            </p:nvSpPr>
            <p:spPr>
              <a:xfrm>
                <a:off x="8774887" y="5365944"/>
                <a:ext cx="2783070" cy="1091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ra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=0.3375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82018D3-8AC7-C97C-7345-F78B4B5F4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4887" y="5365944"/>
                <a:ext cx="2783070" cy="10911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">
                <a:extLst>
                  <a:ext uri="{FF2B5EF4-FFF2-40B4-BE49-F238E27FC236}">
                    <a16:creationId xmlns:a16="http://schemas.microsoft.com/office/drawing/2014/main" id="{7FE4D8E9-9402-A2F9-B807-AE03F1D9D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0723" y="6396335"/>
                <a:ext cx="411778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=0.319(8)</m:t>
                      </m:r>
                    </m:oMath>
                  </m:oMathPara>
                </a14:m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">
                <a:extLst>
                  <a:ext uri="{FF2B5EF4-FFF2-40B4-BE49-F238E27FC236}">
                    <a16:creationId xmlns:a16="http://schemas.microsoft.com/office/drawing/2014/main" id="{7FE4D8E9-9402-A2F9-B807-AE03F1D9DE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90723" y="6396335"/>
                <a:ext cx="4117785" cy="461665"/>
              </a:xfrm>
              <a:prstGeom prst="rect">
                <a:avLst/>
              </a:prstGeom>
              <a:blipFill>
                <a:blip r:embed="rId8"/>
                <a:stretch>
                  <a:fillRect b="-184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982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Snapshot @ DQCP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CDE0587F-3B8B-83BC-F774-3BA1265EB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933" t="769" r="4503" b="3065"/>
          <a:stretch/>
        </p:blipFill>
        <p:spPr>
          <a:xfrm rot="16200000">
            <a:off x="4448074" y="-2528253"/>
            <a:ext cx="3460696" cy="11293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87487DE-A733-76AA-4B77-D5464019E275}"/>
                  </a:ext>
                </a:extLst>
              </p:cNvPr>
              <p:cNvSpPr txBox="1"/>
              <p:nvPr/>
            </p:nvSpPr>
            <p:spPr>
              <a:xfrm>
                <a:off x="254455" y="5567498"/>
                <a:ext cx="5967082" cy="927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string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acc>
                        <m:accPr>
                          <m:chr m:val="̃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87487DE-A733-76AA-4B77-D5464019E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55" y="5567498"/>
                <a:ext cx="5967082" cy="9270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C533531-3009-C587-B69B-C9FBD98C8000}"/>
              </a:ext>
            </a:extLst>
          </p:cNvPr>
          <p:cNvCxnSpPr>
            <a:cxnSpLocks/>
          </p:cNvCxnSpPr>
          <p:nvPr/>
        </p:nvCxnSpPr>
        <p:spPr>
          <a:xfrm>
            <a:off x="6525326" y="6012496"/>
            <a:ext cx="145281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82018D3-8AC7-C97C-7345-F78B4B5F4446}"/>
                  </a:ext>
                </a:extLst>
              </p:cNvPr>
              <p:cNvSpPr txBox="1"/>
              <p:nvPr/>
            </p:nvSpPr>
            <p:spPr>
              <a:xfrm>
                <a:off x="8774887" y="5365944"/>
                <a:ext cx="2471574" cy="794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acc>
                            <m:accPr>
                              <m:chr m:val="̃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=0.0612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82018D3-8AC7-C97C-7345-F78B4B5F4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4887" y="5365944"/>
                <a:ext cx="2471574" cy="7948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">
                <a:extLst>
                  <a:ext uri="{FF2B5EF4-FFF2-40B4-BE49-F238E27FC236}">
                    <a16:creationId xmlns:a16="http://schemas.microsoft.com/office/drawing/2014/main" id="{7FE4D8E9-9402-A2F9-B807-AE03F1D9D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9760" y="6308285"/>
                <a:ext cx="411778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K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=0.101(9)</m:t>
                      </m:r>
                    </m:oMath>
                  </m:oMathPara>
                </a14:m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">
                <a:extLst>
                  <a:ext uri="{FF2B5EF4-FFF2-40B4-BE49-F238E27FC236}">
                    <a16:creationId xmlns:a16="http://schemas.microsoft.com/office/drawing/2014/main" id="{7FE4D8E9-9402-A2F9-B807-AE03F1D9DE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19760" y="6308285"/>
                <a:ext cx="4117785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">
                <a:extLst>
                  <a:ext uri="{FF2B5EF4-FFF2-40B4-BE49-F238E27FC236}">
                    <a16:creationId xmlns:a16="http://schemas.microsoft.com/office/drawing/2014/main" id="{3927FDC7-ACB6-E827-2FC1-A51A9B0BD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943071"/>
                <a:ext cx="699456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a:rPr lang="en-US" altLang="zh-CN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Branch</m:t>
                      </m:r>
                      <m: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Effective</m:t>
                      </m:r>
                      <m: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model</m:t>
                      </m:r>
                      <m: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for</m:t>
                      </m:r>
                      <m: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8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string</m:t>
                      </m:r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1">
                <a:extLst>
                  <a:ext uri="{FF2B5EF4-FFF2-40B4-BE49-F238E27FC236}">
                    <a16:creationId xmlns:a16="http://schemas.microsoft.com/office/drawing/2014/main" id="{3927FDC7-ACB6-E827-2FC1-A51A9B0BD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943071"/>
                <a:ext cx="699456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标题 1">
            <a:extLst>
              <a:ext uri="{FF2B5EF4-FFF2-40B4-BE49-F238E27FC236}">
                <a16:creationId xmlns:a16="http://schemas.microsoft.com/office/drawing/2014/main" id="{FC78B74E-FA9C-6568-7E39-97633762FEAE}"/>
              </a:ext>
            </a:extLst>
          </p:cNvPr>
          <p:cNvSpPr txBox="1">
            <a:spLocks/>
          </p:cNvSpPr>
          <p:nvPr/>
        </p:nvSpPr>
        <p:spPr>
          <a:xfrm>
            <a:off x="6691991" y="5251830"/>
            <a:ext cx="1151706" cy="723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JW</a:t>
            </a:r>
          </a:p>
        </p:txBody>
      </p:sp>
    </p:spTree>
    <p:extLst>
      <p:ext uri="{BB962C8B-B14F-4D97-AF65-F5344CB8AC3E}">
        <p14:creationId xmlns:p14="http://schemas.microsoft.com/office/powerpoint/2010/main" val="686099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4">
            <a:extLst>
              <a:ext uri="{FF2B5EF4-FFF2-40B4-BE49-F238E27FC236}">
                <a16:creationId xmlns:a16="http://schemas.microsoft.com/office/drawing/2014/main" id="{D991359C-FE86-65D9-3C5E-716DCA111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1262513"/>
            <a:ext cx="3298825" cy="295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Shade a light on High-Tc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764A5193-CCAD-91EA-6989-CC68775D6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" y="3688896"/>
            <a:ext cx="26484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dirty="0">
                <a:latin typeface="Arial" panose="020B0604020202020204" pitchFamily="34" charset="0"/>
              </a:rPr>
              <a:t>La</a:t>
            </a:r>
            <a:r>
              <a:rPr lang="en-US" altLang="zh-CN" sz="2000" baseline="-25000" dirty="0">
                <a:latin typeface="Arial" panose="020B0604020202020204" pitchFamily="34" charset="0"/>
              </a:rPr>
              <a:t>1.48</a:t>
            </a:r>
            <a:r>
              <a:rPr lang="en-US" altLang="zh-CN" sz="2000" dirty="0">
                <a:latin typeface="Arial" panose="020B0604020202020204" pitchFamily="34" charset="0"/>
              </a:rPr>
              <a:t>Nd</a:t>
            </a:r>
            <a:r>
              <a:rPr lang="en-US" altLang="zh-CN" sz="2000" baseline="-25000" dirty="0">
                <a:latin typeface="Arial" panose="020B0604020202020204" pitchFamily="34" charset="0"/>
              </a:rPr>
              <a:t>0.4</a:t>
            </a:r>
            <a:r>
              <a:rPr lang="en-US" altLang="zh-CN" sz="2000" dirty="0">
                <a:latin typeface="Arial" panose="020B0604020202020204" pitchFamily="34" charset="0"/>
              </a:rPr>
              <a:t>Sr</a:t>
            </a:r>
            <a:r>
              <a:rPr lang="en-US" altLang="zh-CN" sz="2000" baseline="-25000" dirty="0">
                <a:latin typeface="Arial" panose="020B0604020202020204" pitchFamily="34" charset="0"/>
              </a:rPr>
              <a:t>0.12</a:t>
            </a:r>
            <a:r>
              <a:rPr lang="en-US" altLang="zh-CN" sz="2000" dirty="0">
                <a:latin typeface="Arial" panose="020B0604020202020204" pitchFamily="34" charset="0"/>
              </a:rPr>
              <a:t>CuO</a:t>
            </a:r>
            <a:r>
              <a:rPr lang="en-US" altLang="zh-CN" sz="2000" baseline="-25000" dirty="0">
                <a:latin typeface="Arial" panose="020B0604020202020204" pitchFamily="34" charset="0"/>
              </a:rPr>
              <a:t>4</a:t>
            </a:r>
            <a:r>
              <a:rPr lang="en-US" altLang="zh-CN" sz="2000" dirty="0"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对象 9">
            <a:hlinkClick r:id="" action="ppaction://ole?verb=1"/>
            <a:extLst>
              <a:ext uri="{FF2B5EF4-FFF2-40B4-BE49-F238E27FC236}">
                <a16:creationId xmlns:a16="http://schemas.microsoft.com/office/drawing/2014/main" id="{D4CC3E17-15C1-5901-4D3B-55747A558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41549"/>
              </p:ext>
            </p:extLst>
          </p:nvPr>
        </p:nvGraphicFramePr>
        <p:xfrm>
          <a:off x="2750528" y="3553383"/>
          <a:ext cx="14795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585072" imgH="254301" progId="Equation.3">
                  <p:embed/>
                </p:oleObj>
              </mc:Choice>
              <mc:Fallback>
                <p:oleObj name="公式" r:id="rId4" imgW="585072" imgH="254301" progId="Equation.3">
                  <p:embed/>
                  <p:pic>
                    <p:nvPicPr>
                      <p:cNvPr id="112647" name="对象 9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1F525E38-C1F8-4DAA-A368-9A7D0A0463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0528" y="3553383"/>
                        <a:ext cx="147955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11">
            <a:extLst>
              <a:ext uri="{FF2B5EF4-FFF2-40B4-BE49-F238E27FC236}">
                <a16:creationId xmlns:a16="http://schemas.microsoft.com/office/drawing/2014/main" id="{5EBA61E0-79D6-BF8F-1DE7-1A8C435A6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4115"/>
            <a:ext cx="44565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dirty="0">
                <a:latin typeface="Arial" panose="020B0604020202020204" pitchFamily="34" charset="0"/>
              </a:rPr>
              <a:t>J.M. </a:t>
            </a:r>
            <a:r>
              <a:rPr lang="en-US" altLang="zh-CN" sz="1600" dirty="0" err="1">
                <a:latin typeface="Arial" panose="020B0604020202020204" pitchFamily="34" charset="0"/>
              </a:rPr>
              <a:t>Tranquads</a:t>
            </a:r>
            <a:r>
              <a:rPr lang="en-US" altLang="zh-CN" sz="1600" dirty="0">
                <a:latin typeface="Arial" panose="020B0604020202020204" pitchFamily="34" charset="0"/>
              </a:rPr>
              <a:t>, et al. Nature, </a:t>
            </a:r>
            <a:r>
              <a:rPr lang="en-US" altLang="zh-CN" sz="1600" b="1" dirty="0">
                <a:latin typeface="Arial" panose="020B0604020202020204" pitchFamily="34" charset="0"/>
              </a:rPr>
              <a:t>375</a:t>
            </a:r>
            <a:r>
              <a:rPr lang="en-US" altLang="zh-CN" sz="1600" dirty="0">
                <a:latin typeface="Arial" panose="020B0604020202020204" pitchFamily="34" charset="0"/>
              </a:rPr>
              <a:t>,  561 (1995)</a:t>
            </a:r>
          </a:p>
        </p:txBody>
      </p:sp>
      <p:sp>
        <p:nvSpPr>
          <p:cNvPr id="11" name="文本框 95">
            <a:extLst>
              <a:ext uri="{FF2B5EF4-FFF2-40B4-BE49-F238E27FC236}">
                <a16:creationId xmlns:a16="http://schemas.microsoft.com/office/drawing/2014/main" id="{CACEFCF2-3858-F9A4-CB47-D6DE71B3E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433" y="4188046"/>
            <a:ext cx="29178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/>
              <a:t>D. Haug, </a:t>
            </a:r>
            <a:r>
              <a:rPr lang="en-US" altLang="zh-CN" sz="2000" dirty="0"/>
              <a:t>et. al</a:t>
            </a:r>
            <a:r>
              <a:rPr lang="zh-CN" altLang="en-US" sz="2000" dirty="0"/>
              <a:t>, New J. Phys. </a:t>
            </a:r>
            <a:r>
              <a:rPr lang="zh-CN" altLang="en-US" sz="2000" b="1" dirty="0"/>
              <a:t>12</a:t>
            </a:r>
            <a:r>
              <a:rPr lang="zh-CN" altLang="en-US" sz="2000" dirty="0"/>
              <a:t>, 105006 (2010).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FC8735C-24D5-29A0-5384-6830D93E9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99" y="5054374"/>
            <a:ext cx="6174409" cy="1142154"/>
          </a:xfrm>
          <a:prstGeom prst="rect">
            <a:avLst/>
          </a:prstGeom>
        </p:spPr>
      </p:pic>
      <p:grpSp>
        <p:nvGrpSpPr>
          <p:cNvPr id="15" name="Group 20">
            <a:extLst>
              <a:ext uri="{FF2B5EF4-FFF2-40B4-BE49-F238E27FC236}">
                <a16:creationId xmlns:a16="http://schemas.microsoft.com/office/drawing/2014/main" id="{3915EF83-451E-0C36-2451-54AE610F7B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528" y="-747464"/>
            <a:ext cx="4035426" cy="4459288"/>
            <a:chOff x="304" y="845"/>
            <a:chExt cx="2542" cy="2809"/>
          </a:xfrm>
        </p:grpSpPr>
        <p:sp>
          <p:nvSpPr>
            <p:cNvPr id="16" name="AutoShape 19">
              <a:extLst>
                <a:ext uri="{FF2B5EF4-FFF2-40B4-BE49-F238E27FC236}">
                  <a16:creationId xmlns:a16="http://schemas.microsoft.com/office/drawing/2014/main" id="{5B943E9C-81CE-F52E-34E0-87F1490E8A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4" y="845"/>
              <a:ext cx="2537" cy="2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65992DD9-A2A0-2766-1D46-12768FA419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2" t="51653" r="492" b="5"/>
            <a:stretch/>
          </p:blipFill>
          <p:spPr bwMode="auto">
            <a:xfrm>
              <a:off x="304" y="2296"/>
              <a:ext cx="2542" cy="1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框 95">
            <a:extLst>
              <a:ext uri="{FF2B5EF4-FFF2-40B4-BE49-F238E27FC236}">
                <a16:creationId xmlns:a16="http://schemas.microsoft.com/office/drawing/2014/main" id="{7336C523-0637-CFD2-10D4-7417E16AB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269250"/>
            <a:ext cx="6989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2000" dirty="0"/>
              <a:t>B-X Zheng</a:t>
            </a:r>
            <a:r>
              <a:rPr lang="zh-CN" altLang="en-US" sz="2000" dirty="0"/>
              <a:t>, </a:t>
            </a:r>
            <a:r>
              <a:rPr lang="en-US" altLang="zh-CN" sz="2000" dirty="0"/>
              <a:t>et. al</a:t>
            </a:r>
            <a:r>
              <a:rPr lang="zh-CN" altLang="en-US" sz="2000" dirty="0"/>
              <a:t>,  </a:t>
            </a:r>
            <a:r>
              <a:rPr lang="en-US" altLang="zh-CN" sz="2000" dirty="0"/>
              <a:t>Science </a:t>
            </a:r>
            <a:r>
              <a:rPr lang="en-US" altLang="zh-CN" sz="2000" b="1" dirty="0"/>
              <a:t>358</a:t>
            </a:r>
            <a:r>
              <a:rPr lang="en-US" altLang="zh-CN" sz="2000" dirty="0"/>
              <a:t>, 1155 (2017)</a:t>
            </a:r>
            <a:endParaRPr lang="zh-CN" altLang="en-US" sz="2000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CAF29D1-9990-8E37-9721-9F25D2968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9876" y="2672877"/>
            <a:ext cx="3570909" cy="195979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DA3B661-4B20-7752-6A00-8A1E127DF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5065" y="1210924"/>
            <a:ext cx="4674223" cy="13929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E468011-41D0-0B85-64E2-962EF82459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0811" y="5036004"/>
            <a:ext cx="5601189" cy="15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52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390063-FF6D-29C2-6042-A29DCFF19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513"/>
            <a:ext cx="12192000" cy="55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07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3">
            <a:extLst>
              <a:ext uri="{FF2B5EF4-FFF2-40B4-BE49-F238E27FC236}">
                <a16:creationId xmlns:a16="http://schemas.microsoft.com/office/drawing/2014/main" id="{15FF91BF-F2F8-4B8B-8BB5-1A686EAD55DE}"/>
              </a:ext>
            </a:extLst>
          </p:cNvPr>
          <p:cNvSpPr txBox="1">
            <a:spLocks/>
          </p:cNvSpPr>
          <p:nvPr/>
        </p:nvSpPr>
        <p:spPr>
          <a:xfrm>
            <a:off x="2637837" y="257618"/>
            <a:ext cx="6936654" cy="70391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Acknowledgement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D5CDCB-80D3-7A02-DB65-6372B5369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93" y="1217828"/>
            <a:ext cx="1848684" cy="18486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707FA5-DA70-E5B9-F750-C677BCDF9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504" b="40272"/>
          <a:stretch/>
        </p:blipFill>
        <p:spPr>
          <a:xfrm>
            <a:off x="452663" y="1277394"/>
            <a:ext cx="8467274" cy="1680249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D755743-1439-F125-4CAA-7CF677F6705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FEBEE3A0-199A-DD08-98C0-EB0947E0684D}"/>
              </a:ext>
            </a:extLst>
          </p:cNvPr>
          <p:cNvSpPr txBox="1">
            <a:spLocks/>
          </p:cNvSpPr>
          <p:nvPr/>
        </p:nvSpPr>
        <p:spPr>
          <a:xfrm>
            <a:off x="589111" y="3379025"/>
            <a:ext cx="3359059" cy="723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Zheng Zhou </a:t>
            </a:r>
          </a:p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Perimeter Institute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733E18D-B9C8-A456-74EF-982DDC037281}"/>
              </a:ext>
            </a:extLst>
          </p:cNvPr>
          <p:cNvSpPr txBox="1">
            <a:spLocks/>
          </p:cNvSpPr>
          <p:nvPr/>
        </p:nvSpPr>
        <p:spPr>
          <a:xfrm>
            <a:off x="589111" y="4505318"/>
            <a:ext cx="3579975" cy="723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Dr. Zheng Yan</a:t>
            </a:r>
          </a:p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Westlake University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C99FE7DA-D9D9-C833-59BF-54D34BC8DA7D}"/>
              </a:ext>
            </a:extLst>
          </p:cNvPr>
          <p:cNvSpPr txBox="1">
            <a:spLocks/>
          </p:cNvSpPr>
          <p:nvPr/>
        </p:nvSpPr>
        <p:spPr>
          <a:xfrm>
            <a:off x="589111" y="5620423"/>
            <a:ext cx="3109483" cy="723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Dr. Yan Chen </a:t>
            </a:r>
          </a:p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Fudan University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812328F6-AD3A-1E17-F9C3-6D48FEFD73ED}"/>
              </a:ext>
            </a:extLst>
          </p:cNvPr>
          <p:cNvSpPr txBox="1">
            <a:spLocks/>
          </p:cNvSpPr>
          <p:nvPr/>
        </p:nvSpPr>
        <p:spPr>
          <a:xfrm>
            <a:off x="4800452" y="3478977"/>
            <a:ext cx="3376183" cy="723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Dr.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Changle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</a:p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Dali University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6546516-D737-CDC6-D884-10DA0E3F8B2F}"/>
              </a:ext>
            </a:extLst>
          </p:cNvPr>
          <p:cNvSpPr txBox="1">
            <a:spLocks/>
          </p:cNvSpPr>
          <p:nvPr/>
        </p:nvSpPr>
        <p:spPr>
          <a:xfrm>
            <a:off x="4800451" y="4518774"/>
            <a:ext cx="3863800" cy="723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Zi-Jian Xiong</a:t>
            </a:r>
          </a:p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Chongqing University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EA1670B3-711B-0652-DE90-EC4D90C20E48}"/>
              </a:ext>
            </a:extLst>
          </p:cNvPr>
          <p:cNvSpPr txBox="1">
            <a:spLocks/>
          </p:cNvSpPr>
          <p:nvPr/>
        </p:nvSpPr>
        <p:spPr>
          <a:xfrm>
            <a:off x="4800451" y="5558571"/>
            <a:ext cx="3863800" cy="723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Dong-Xu Liu</a:t>
            </a:r>
          </a:p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Chongqing University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9CFB726-E3DE-8CFD-3F52-19A3F65BE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76" y="3066512"/>
            <a:ext cx="2284213" cy="34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7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of DQCP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21E5ECD6-44AF-3089-83A0-FEADE8FE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41" y="1449073"/>
            <a:ext cx="56589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speeds @DQCP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CACAFBA-3F1E-4338-32DC-2D86234B6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11" r="14038"/>
          <a:stretch/>
        </p:blipFill>
        <p:spPr>
          <a:xfrm>
            <a:off x="6323683" y="2152870"/>
            <a:ext cx="5089792" cy="4505177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A2D83A85-F2D0-6835-1434-4D5DEF00B8CF}"/>
              </a:ext>
            </a:extLst>
          </p:cNvPr>
          <p:cNvSpPr/>
          <p:nvPr/>
        </p:nvSpPr>
        <p:spPr>
          <a:xfrm>
            <a:off x="143219" y="1938969"/>
            <a:ext cx="826265" cy="87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D9FD996-4B19-932D-B3C7-7F879D8D5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01" y="2129044"/>
            <a:ext cx="5921201" cy="4440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CA49567-3443-71A9-30E3-9C3483B0AFE5}"/>
                  </a:ext>
                </a:extLst>
              </p:cNvPr>
              <p:cNvSpPr txBox="1"/>
              <p:nvPr/>
            </p:nvSpPr>
            <p:spPr>
              <a:xfrm>
                <a:off x="3281082" y="3955056"/>
                <a:ext cx="3510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zh-CN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CA49567-3443-71A9-30E3-9C3483B0A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082" y="3955056"/>
                <a:ext cx="35105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CCB141D-70A1-6EB7-25B0-334902457840}"/>
              </a:ext>
            </a:extLst>
          </p:cNvPr>
          <p:cNvCxnSpPr/>
          <p:nvPr/>
        </p:nvCxnSpPr>
        <p:spPr>
          <a:xfrm flipV="1">
            <a:off x="10157552" y="6103345"/>
            <a:ext cx="0" cy="5547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042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C3F0A6-48E8-466B-F264-3B33ACCF4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00" y="2127600"/>
            <a:ext cx="5923200" cy="444240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of DQCP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21E5ECD6-44AF-3089-83A0-FEADE8FE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41" y="1449073"/>
            <a:ext cx="56589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speeds @DQCP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CACAFBA-3F1E-4338-32DC-2D86234B6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11" r="14038"/>
          <a:stretch/>
        </p:blipFill>
        <p:spPr>
          <a:xfrm>
            <a:off x="6323683" y="2152870"/>
            <a:ext cx="5089792" cy="4505177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A2D83A85-F2D0-6835-1434-4D5DEF00B8CF}"/>
              </a:ext>
            </a:extLst>
          </p:cNvPr>
          <p:cNvSpPr/>
          <p:nvPr/>
        </p:nvSpPr>
        <p:spPr>
          <a:xfrm>
            <a:off x="143219" y="1938969"/>
            <a:ext cx="826265" cy="87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CA49567-3443-71A9-30E3-9C3483B0AFE5}"/>
                  </a:ext>
                </a:extLst>
              </p:cNvPr>
              <p:cNvSpPr txBox="1"/>
              <p:nvPr/>
            </p:nvSpPr>
            <p:spPr>
              <a:xfrm>
                <a:off x="3281082" y="3955056"/>
                <a:ext cx="3510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zh-CN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CA49567-3443-71A9-30E3-9C3483B0A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082" y="3955056"/>
                <a:ext cx="35105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4465527C-04B5-9A73-24C2-2F47DC60594D}"/>
              </a:ext>
            </a:extLst>
          </p:cNvPr>
          <p:cNvCxnSpPr>
            <a:cxnSpLocks/>
          </p:cNvCxnSpPr>
          <p:nvPr/>
        </p:nvCxnSpPr>
        <p:spPr>
          <a:xfrm flipV="1">
            <a:off x="10157552" y="6015210"/>
            <a:ext cx="0" cy="6428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06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91EC78A-F5F1-D132-4D9F-B3C51934F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21" t="77367" b="3287"/>
          <a:stretch/>
        </p:blipFill>
        <p:spPr>
          <a:xfrm>
            <a:off x="2692402" y="2224938"/>
            <a:ext cx="5740400" cy="52322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String and Condensed Matter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E777821-167D-11B1-3C2C-8334A853E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42" y="2913256"/>
            <a:ext cx="6300238" cy="35438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6B3AAF-4018-8A46-BB2C-4D72B58EC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79707"/>
          <a:stretch/>
        </p:blipFill>
        <p:spPr>
          <a:xfrm>
            <a:off x="2175933" y="1047747"/>
            <a:ext cx="8321037" cy="6100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B275CD7-CB7A-217A-8C0E-861AC2BB8C78}"/>
              </a:ext>
            </a:extLst>
          </p:cNvPr>
          <p:cNvSpPr txBox="1"/>
          <p:nvPr/>
        </p:nvSpPr>
        <p:spPr>
          <a:xfrm>
            <a:off x="2591413" y="1701718"/>
            <a:ext cx="7081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New Kind of Symmetry Shakes Up Physics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5E5FB5E-8534-461A-5643-9A9F92F63E69}"/>
              </a:ext>
            </a:extLst>
          </p:cNvPr>
          <p:cNvSpPr txBox="1"/>
          <p:nvPr/>
        </p:nvSpPr>
        <p:spPr>
          <a:xfrm>
            <a:off x="7613651" y="3632199"/>
            <a:ext cx="3816349" cy="2246769"/>
          </a:xfrm>
          <a:prstGeom prst="rect">
            <a:avLst/>
          </a:prstGeom>
          <a:solidFill>
            <a:srgbClr val="004B9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chemeClr val="bg1"/>
                </a:solidFill>
                <a:latin typeface="+mj-lt"/>
              </a:rPr>
              <a:t>The symmetries of 20</a:t>
            </a:r>
            <a:r>
              <a:rPr lang="en-US" altLang="zh-CN" sz="2800" b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altLang="zh-CN" sz="2800" b="1" dirty="0">
                <a:solidFill>
                  <a:schemeClr val="bg1"/>
                </a:solidFill>
                <a:latin typeface="+mj-lt"/>
              </a:rPr>
              <a:t>-century physics were built on points. Higher symmetries are based on one-dimensional lines.</a:t>
            </a:r>
            <a:endParaRPr lang="zh-CN" alt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16DD830-84C0-38E0-977A-F7E7F0C929F3}"/>
              </a:ext>
            </a:extLst>
          </p:cNvPr>
          <p:cNvSpPr txBox="1"/>
          <p:nvPr/>
        </p:nvSpPr>
        <p:spPr>
          <a:xfrm>
            <a:off x="3900739" y="6448766"/>
            <a:ext cx="3112141" cy="34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Samuel Velasco/Quanta Magazine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EEE9AEDB-A80B-6596-0EA9-06C722EA31DE}"/>
              </a:ext>
            </a:extLst>
          </p:cNvPr>
          <p:cNvCxnSpPr/>
          <p:nvPr/>
        </p:nvCxnSpPr>
        <p:spPr>
          <a:xfrm>
            <a:off x="7766892" y="5808555"/>
            <a:ext cx="31067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78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E1A6B3-79E8-A1EF-6DD7-0EEFFE892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9" y="2127600"/>
            <a:ext cx="5923200" cy="444240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of DQCP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21E5ECD6-44AF-3089-83A0-FEADE8FE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41" y="1449073"/>
            <a:ext cx="56589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speeds @DQCP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CACAFBA-3F1E-4338-32DC-2D86234B6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11" r="14038"/>
          <a:stretch/>
        </p:blipFill>
        <p:spPr>
          <a:xfrm>
            <a:off x="6323683" y="2152870"/>
            <a:ext cx="5089792" cy="4505177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A2D83A85-F2D0-6835-1434-4D5DEF00B8CF}"/>
              </a:ext>
            </a:extLst>
          </p:cNvPr>
          <p:cNvSpPr/>
          <p:nvPr/>
        </p:nvSpPr>
        <p:spPr>
          <a:xfrm>
            <a:off x="143219" y="1938969"/>
            <a:ext cx="826265" cy="87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CA49567-3443-71A9-30E3-9C3483B0AFE5}"/>
                  </a:ext>
                </a:extLst>
              </p:cNvPr>
              <p:cNvSpPr txBox="1"/>
              <p:nvPr/>
            </p:nvSpPr>
            <p:spPr>
              <a:xfrm>
                <a:off x="3281082" y="3955056"/>
                <a:ext cx="3510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zh-CN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CA49567-3443-71A9-30E3-9C3483B0A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082" y="3955056"/>
                <a:ext cx="35105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4465527C-04B5-9A73-24C2-2F47DC60594D}"/>
              </a:ext>
            </a:extLst>
          </p:cNvPr>
          <p:cNvCxnSpPr>
            <a:cxnSpLocks/>
          </p:cNvCxnSpPr>
          <p:nvPr/>
        </p:nvCxnSpPr>
        <p:spPr>
          <a:xfrm flipV="1">
            <a:off x="10157552" y="5706737"/>
            <a:ext cx="0" cy="9513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4457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D165D6B-0122-64EF-E253-7A521FC2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9" y="2127599"/>
            <a:ext cx="5923200" cy="444240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of DQCP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21E5ECD6-44AF-3089-83A0-FEADE8FE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41" y="1449073"/>
            <a:ext cx="56589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speeds @DQCP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CACAFBA-3F1E-4338-32DC-2D86234B6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11" r="14038"/>
          <a:stretch/>
        </p:blipFill>
        <p:spPr>
          <a:xfrm>
            <a:off x="6323683" y="2152870"/>
            <a:ext cx="5089792" cy="4505177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A2D83A85-F2D0-6835-1434-4D5DEF00B8CF}"/>
              </a:ext>
            </a:extLst>
          </p:cNvPr>
          <p:cNvSpPr/>
          <p:nvPr/>
        </p:nvSpPr>
        <p:spPr>
          <a:xfrm>
            <a:off x="143219" y="1938969"/>
            <a:ext cx="826265" cy="87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CA49567-3443-71A9-30E3-9C3483B0AFE5}"/>
                  </a:ext>
                </a:extLst>
              </p:cNvPr>
              <p:cNvSpPr txBox="1"/>
              <p:nvPr/>
            </p:nvSpPr>
            <p:spPr>
              <a:xfrm>
                <a:off x="3281082" y="3955056"/>
                <a:ext cx="3510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zh-CN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CA49567-3443-71A9-30E3-9C3483B0A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082" y="3955056"/>
                <a:ext cx="35105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4465527C-04B5-9A73-24C2-2F47DC60594D}"/>
              </a:ext>
            </a:extLst>
          </p:cNvPr>
          <p:cNvCxnSpPr>
            <a:cxnSpLocks/>
          </p:cNvCxnSpPr>
          <p:nvPr/>
        </p:nvCxnSpPr>
        <p:spPr>
          <a:xfrm flipV="1">
            <a:off x="10157552" y="5133860"/>
            <a:ext cx="0" cy="15241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49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ice and Residual entropy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2291">
            <a:extLst>
              <a:ext uri="{FF2B5EF4-FFF2-40B4-BE49-F238E27FC236}">
                <a16:creationId xmlns:a16="http://schemas.microsoft.com/office/drawing/2014/main" id="{02043554-7EF5-4382-77A3-B0F571A3F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4039A"/>
              </a:clrFrom>
              <a:clrTo>
                <a:srgbClr val="0403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1341439"/>
            <a:ext cx="4148138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2292">
            <a:extLst>
              <a:ext uri="{FF2B5EF4-FFF2-40B4-BE49-F238E27FC236}">
                <a16:creationId xmlns:a16="http://schemas.microsoft.com/office/drawing/2014/main" id="{D6A4CD5F-570A-F16E-D21B-2DFD1156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25" y="1521701"/>
            <a:ext cx="4608512" cy="307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12294">
            <a:extLst>
              <a:ext uri="{FF2B5EF4-FFF2-40B4-BE49-F238E27FC236}">
                <a16:creationId xmlns:a16="http://schemas.microsoft.com/office/drawing/2014/main" id="{D5986477-CF03-3CE1-CD3D-A592ADB0B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4996" y="4501352"/>
            <a:ext cx="1350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@Wikipedia</a:t>
            </a:r>
          </a:p>
        </p:txBody>
      </p:sp>
      <p:sp>
        <p:nvSpPr>
          <p:cNvPr id="15" name="文本框 12295">
            <a:extLst>
              <a:ext uri="{FF2B5EF4-FFF2-40B4-BE49-F238E27FC236}">
                <a16:creationId xmlns:a16="http://schemas.microsoft.com/office/drawing/2014/main" id="{413EB4E9-958C-7345-38A1-57827D2E8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587" y="6285423"/>
            <a:ext cx="6207405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z="2000" dirty="0">
                <a:solidFill>
                  <a:schemeClr val="tx1"/>
                </a:solidFill>
              </a:rPr>
              <a:t>L. Pauling,  J. Am. Chem. Soc. 57 (12): 2680–2684 (1935)</a:t>
            </a:r>
          </a:p>
        </p:txBody>
      </p:sp>
      <p:sp>
        <p:nvSpPr>
          <p:cNvPr id="16" name="文本框 12296">
            <a:extLst>
              <a:ext uri="{FF2B5EF4-FFF2-40B4-BE49-F238E27FC236}">
                <a16:creationId xmlns:a16="http://schemas.microsoft.com/office/drawing/2014/main" id="{3BBC967E-8EE9-D603-0F7C-12F93EC46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917" y="5150788"/>
            <a:ext cx="1960793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2-in 2-out rule</a:t>
            </a:r>
          </a:p>
          <a:p>
            <a:r>
              <a:rPr lang="en-US" altLang="zh-CN" sz="2400" dirty="0">
                <a:solidFill>
                  <a:schemeClr val="tx1"/>
                </a:solidFill>
              </a:rPr>
              <a:t>Tetrahedron</a:t>
            </a:r>
          </a:p>
        </p:txBody>
      </p:sp>
      <p:pic>
        <p:nvPicPr>
          <p:cNvPr id="17" name="图片 12297">
            <a:extLst>
              <a:ext uri="{FF2B5EF4-FFF2-40B4-BE49-F238E27FC236}">
                <a16:creationId xmlns:a16="http://schemas.microsoft.com/office/drawing/2014/main" id="{AC3A4AD9-7BD6-B03D-C001-5C85BA894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r="3275"/>
          <a:stretch/>
        </p:blipFill>
        <p:spPr bwMode="auto">
          <a:xfrm>
            <a:off x="1129041" y="5066276"/>
            <a:ext cx="2037641" cy="168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箭头 704">
            <a:extLst>
              <a:ext uri="{FF2B5EF4-FFF2-40B4-BE49-F238E27FC236}">
                <a16:creationId xmlns:a16="http://schemas.microsoft.com/office/drawing/2014/main" id="{7A2F0254-F694-D75B-EC4D-2E471D6EDE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1" y="5661025"/>
            <a:ext cx="13684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2299">
            <a:extLst>
              <a:ext uri="{FF2B5EF4-FFF2-40B4-BE49-F238E27FC236}">
                <a16:creationId xmlns:a16="http://schemas.microsoft.com/office/drawing/2014/main" id="{1286A8CB-269C-D513-FAE3-2CCD90B25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2765" y="5170914"/>
            <a:ext cx="2048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Pauling's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entropy</a:t>
            </a:r>
          </a:p>
        </p:txBody>
      </p:sp>
    </p:spTree>
    <p:extLst>
      <p:ext uri="{BB962C8B-B14F-4D97-AF65-F5344CB8AC3E}">
        <p14:creationId xmlns:p14="http://schemas.microsoft.com/office/powerpoint/2010/main" val="3417582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12">
            <a:extLst>
              <a:ext uri="{FF2B5EF4-FFF2-40B4-BE49-F238E27FC236}">
                <a16:creationId xmlns:a16="http://schemas.microsoft.com/office/drawing/2014/main" id="{8310B60C-07F2-BA61-EB26-7F663A5963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71727" y="1333139"/>
            <a:ext cx="3573463" cy="3571875"/>
            <a:chOff x="1194" y="1035"/>
            <a:chExt cx="2251" cy="2250"/>
          </a:xfrm>
        </p:grpSpPr>
        <p:sp>
          <p:nvSpPr>
            <p:cNvPr id="32" name="AutoShape 11">
              <a:extLst>
                <a:ext uri="{FF2B5EF4-FFF2-40B4-BE49-F238E27FC236}">
                  <a16:creationId xmlns:a16="http://schemas.microsoft.com/office/drawing/2014/main" id="{1805AA4F-8D63-D306-D352-C430F2DA6CB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94" y="1035"/>
              <a:ext cx="2251" cy="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8728D1B3-75F1-65E7-7E3D-CDAC57C71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" y="1035"/>
              <a:ext cx="2253" cy="2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ice ( Dy</a:t>
            </a:r>
            <a:r>
              <a:rPr lang="en-US" altLang="zh-CN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zh-CN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14339">
            <a:extLst>
              <a:ext uri="{FF2B5EF4-FFF2-40B4-BE49-F238E27FC236}">
                <a16:creationId xmlns:a16="http://schemas.microsoft.com/office/drawing/2014/main" id="{B3B074E0-6CE5-3238-363C-8F3A3A32D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20" y="6155623"/>
            <a:ext cx="44743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Castelnovo, et al.,Nature 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451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42-45 (2008)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J. P. Morris, Science 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326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411 (2009)</a:t>
            </a:r>
          </a:p>
        </p:txBody>
      </p:sp>
      <p:sp>
        <p:nvSpPr>
          <p:cNvPr id="22" name="文本框 14340">
            <a:extLst>
              <a:ext uri="{FF2B5EF4-FFF2-40B4-BE49-F238E27FC236}">
                <a16:creationId xmlns:a16="http://schemas.microsoft.com/office/drawing/2014/main" id="{E39CC374-2E42-BBCA-8805-2778731AC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104" y="5236359"/>
            <a:ext cx="22781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2-spin in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2-spin out rule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箭头 704">
            <a:extLst>
              <a:ext uri="{FF2B5EF4-FFF2-40B4-BE49-F238E27FC236}">
                <a16:creationId xmlns:a16="http://schemas.microsoft.com/office/drawing/2014/main" id="{E6B7183F-6A8E-3976-9FD3-BE0E80520A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7971" y="5786864"/>
            <a:ext cx="150097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14342">
            <a:extLst>
              <a:ext uri="{FF2B5EF4-FFF2-40B4-BE49-F238E27FC236}">
                <a16:creationId xmlns:a16="http://schemas.microsoft.com/office/drawing/2014/main" id="{BEB75322-4709-B997-C193-1BBCD2F52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733" y="5371366"/>
            <a:ext cx="2988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Pauling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 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entropy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0D0B9980-0CCE-9466-480C-0994D0C4EB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35863" y="1314450"/>
            <a:ext cx="3514725" cy="2641600"/>
            <a:chOff x="4747" y="828"/>
            <a:chExt cx="2214" cy="1664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1345BF38-C826-14AD-69CC-B571A64D96A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47" y="828"/>
              <a:ext cx="2214" cy="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BB15362F-EAF9-0DE7-D354-CF51D6706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" y="828"/>
              <a:ext cx="2216" cy="1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8">
            <a:extLst>
              <a:ext uri="{FF2B5EF4-FFF2-40B4-BE49-F238E27FC236}">
                <a16:creationId xmlns:a16="http://schemas.microsoft.com/office/drawing/2014/main" id="{5B62F809-879E-D434-E404-4064129FDE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35863" y="4149725"/>
            <a:ext cx="3514725" cy="2636838"/>
            <a:chOff x="4747" y="2614"/>
            <a:chExt cx="2214" cy="1661"/>
          </a:xfrm>
        </p:grpSpPr>
        <p:sp>
          <p:nvSpPr>
            <p:cNvPr id="29" name="AutoShape 7">
              <a:extLst>
                <a:ext uri="{FF2B5EF4-FFF2-40B4-BE49-F238E27FC236}">
                  <a16:creationId xmlns:a16="http://schemas.microsoft.com/office/drawing/2014/main" id="{604E2746-7B2B-09D1-8C2A-B7BD322219E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47" y="2614"/>
              <a:ext cx="2214" cy="1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571BF1B6-15B2-37FF-7694-9A8BFDF4A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" y="2614"/>
              <a:ext cx="2216" cy="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7147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theory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4338">
            <a:extLst>
              <a:ext uri="{FF2B5EF4-FFF2-40B4-BE49-F238E27FC236}">
                <a16:creationId xmlns:a16="http://schemas.microsoft.com/office/drawing/2014/main" id="{523C1154-BC0D-F722-2844-D8232BF5798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61837" y="1131591"/>
            <a:ext cx="4974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 Electromagnetism: 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8DEDAA43-1DAD-CBE9-DEC7-3457F16C8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7" y="1772816"/>
            <a:ext cx="604503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DC69CB99-7F11-4F05-20D6-0BFBF482E7C1}"/>
              </a:ext>
            </a:extLst>
          </p:cNvPr>
          <p:cNvGrpSpPr/>
          <p:nvPr/>
        </p:nvGrpSpPr>
        <p:grpSpPr>
          <a:xfrm>
            <a:off x="7171259" y="1688433"/>
            <a:ext cx="4181325" cy="4161424"/>
            <a:chOff x="7171259" y="1688433"/>
            <a:chExt cx="4181325" cy="4161424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3F38C761-B420-1D65-9776-95981BF68F7A}"/>
                </a:ext>
              </a:extLst>
            </p:cNvPr>
            <p:cNvGrpSpPr/>
            <p:nvPr/>
          </p:nvGrpSpPr>
          <p:grpSpPr>
            <a:xfrm>
              <a:off x="8364245" y="1736624"/>
              <a:ext cx="1716894" cy="4053527"/>
              <a:chOff x="8364245" y="1736624"/>
              <a:chExt cx="1716894" cy="4053527"/>
            </a:xfrm>
          </p:grpSpPr>
          <p:sp>
            <p:nvSpPr>
              <p:cNvPr id="32" name="弧形 31">
                <a:extLst>
                  <a:ext uri="{FF2B5EF4-FFF2-40B4-BE49-F238E27FC236}">
                    <a16:creationId xmlns:a16="http://schemas.microsoft.com/office/drawing/2014/main" id="{CB79CC28-419C-0F79-38BA-4A4123B54986}"/>
                  </a:ext>
                </a:extLst>
              </p:cNvPr>
              <p:cNvSpPr/>
              <p:nvPr/>
            </p:nvSpPr>
            <p:spPr>
              <a:xfrm rot="13052335">
                <a:off x="8364245" y="1736624"/>
                <a:ext cx="1716894" cy="4010699"/>
              </a:xfrm>
              <a:prstGeom prst="arc">
                <a:avLst>
                  <a:gd name="adj1" fmla="val 16387550"/>
                  <a:gd name="adj2" fmla="val 5328978"/>
                </a:avLst>
              </a:prstGeom>
              <a:noFill/>
              <a:ln w="38100">
                <a:gradFill>
                  <a:gsLst>
                    <a:gs pos="0">
                      <a:srgbClr val="FF0000"/>
                    </a:gs>
                    <a:gs pos="100000">
                      <a:schemeClr val="accent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弧形 32">
                <a:extLst>
                  <a:ext uri="{FF2B5EF4-FFF2-40B4-BE49-F238E27FC236}">
                    <a16:creationId xmlns:a16="http://schemas.microsoft.com/office/drawing/2014/main" id="{21174D00-6BCC-EB0A-2BC1-4AFA43D5D847}"/>
                  </a:ext>
                </a:extLst>
              </p:cNvPr>
              <p:cNvSpPr/>
              <p:nvPr/>
            </p:nvSpPr>
            <p:spPr>
              <a:xfrm rot="13052335" flipH="1">
                <a:off x="8373209" y="1779452"/>
                <a:ext cx="1576318" cy="4010699"/>
              </a:xfrm>
              <a:prstGeom prst="arc">
                <a:avLst>
                  <a:gd name="adj1" fmla="val 16387550"/>
                  <a:gd name="adj2" fmla="val 5328978"/>
                </a:avLst>
              </a:prstGeom>
              <a:noFill/>
              <a:ln w="38100">
                <a:gradFill>
                  <a:gsLst>
                    <a:gs pos="0">
                      <a:srgbClr val="FF0000"/>
                    </a:gs>
                    <a:gs pos="100000">
                      <a:schemeClr val="accent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586C6F52-DE28-947A-504A-C9BD55C40853}"/>
                </a:ext>
              </a:extLst>
            </p:cNvPr>
            <p:cNvGrpSpPr/>
            <p:nvPr/>
          </p:nvGrpSpPr>
          <p:grpSpPr>
            <a:xfrm>
              <a:off x="7700820" y="1709163"/>
              <a:ext cx="3147708" cy="4140694"/>
              <a:chOff x="8364245" y="1736624"/>
              <a:chExt cx="1716894" cy="4053527"/>
            </a:xfrm>
          </p:grpSpPr>
          <p:sp>
            <p:nvSpPr>
              <p:cNvPr id="30" name="弧形 29">
                <a:extLst>
                  <a:ext uri="{FF2B5EF4-FFF2-40B4-BE49-F238E27FC236}">
                    <a16:creationId xmlns:a16="http://schemas.microsoft.com/office/drawing/2014/main" id="{E62D9A38-DD53-5A8E-07BE-393E39FCDFDC}"/>
                  </a:ext>
                </a:extLst>
              </p:cNvPr>
              <p:cNvSpPr/>
              <p:nvPr/>
            </p:nvSpPr>
            <p:spPr>
              <a:xfrm rot="13052335">
                <a:off x="8364245" y="1736624"/>
                <a:ext cx="1716894" cy="4010699"/>
              </a:xfrm>
              <a:prstGeom prst="arc">
                <a:avLst>
                  <a:gd name="adj1" fmla="val 16387550"/>
                  <a:gd name="adj2" fmla="val 5328978"/>
                </a:avLst>
              </a:prstGeom>
              <a:noFill/>
              <a:ln w="38100">
                <a:gradFill>
                  <a:gsLst>
                    <a:gs pos="0">
                      <a:srgbClr val="FF0000"/>
                    </a:gs>
                    <a:gs pos="100000">
                      <a:schemeClr val="accent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弧形 30">
                <a:extLst>
                  <a:ext uri="{FF2B5EF4-FFF2-40B4-BE49-F238E27FC236}">
                    <a16:creationId xmlns:a16="http://schemas.microsoft.com/office/drawing/2014/main" id="{4E8CB359-4570-D393-3A5D-7E6A31F29D4A}"/>
                  </a:ext>
                </a:extLst>
              </p:cNvPr>
              <p:cNvSpPr/>
              <p:nvPr/>
            </p:nvSpPr>
            <p:spPr>
              <a:xfrm rot="13052335" flipH="1">
                <a:off x="8373209" y="1779452"/>
                <a:ext cx="1576318" cy="4010699"/>
              </a:xfrm>
              <a:prstGeom prst="arc">
                <a:avLst>
                  <a:gd name="adj1" fmla="val 16387550"/>
                  <a:gd name="adj2" fmla="val 5328978"/>
                </a:avLst>
              </a:prstGeom>
              <a:noFill/>
              <a:ln w="38100">
                <a:gradFill>
                  <a:gsLst>
                    <a:gs pos="0">
                      <a:srgbClr val="FF0000"/>
                    </a:gs>
                    <a:gs pos="100000">
                      <a:schemeClr val="accent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00239FC-9F6A-5716-B975-C0958F440C9B}"/>
                </a:ext>
              </a:extLst>
            </p:cNvPr>
            <p:cNvGrpSpPr/>
            <p:nvPr/>
          </p:nvGrpSpPr>
          <p:grpSpPr>
            <a:xfrm>
              <a:off x="8752654" y="1758037"/>
              <a:ext cx="918285" cy="4053527"/>
              <a:chOff x="8364245" y="1736624"/>
              <a:chExt cx="1716894" cy="4053527"/>
            </a:xfrm>
          </p:grpSpPr>
          <p:sp>
            <p:nvSpPr>
              <p:cNvPr id="28" name="弧形 27">
                <a:extLst>
                  <a:ext uri="{FF2B5EF4-FFF2-40B4-BE49-F238E27FC236}">
                    <a16:creationId xmlns:a16="http://schemas.microsoft.com/office/drawing/2014/main" id="{453211BE-DA3F-A8C9-F51C-A07F421A446C}"/>
                  </a:ext>
                </a:extLst>
              </p:cNvPr>
              <p:cNvSpPr/>
              <p:nvPr/>
            </p:nvSpPr>
            <p:spPr>
              <a:xfrm rot="13052335">
                <a:off x="8364245" y="1736624"/>
                <a:ext cx="1716894" cy="4010699"/>
              </a:xfrm>
              <a:prstGeom prst="arc">
                <a:avLst>
                  <a:gd name="adj1" fmla="val 16387550"/>
                  <a:gd name="adj2" fmla="val 5328978"/>
                </a:avLst>
              </a:prstGeom>
              <a:noFill/>
              <a:ln w="38100">
                <a:gradFill>
                  <a:gsLst>
                    <a:gs pos="0">
                      <a:srgbClr val="FF0000"/>
                    </a:gs>
                    <a:gs pos="100000">
                      <a:schemeClr val="accent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弧形 28">
                <a:extLst>
                  <a:ext uri="{FF2B5EF4-FFF2-40B4-BE49-F238E27FC236}">
                    <a16:creationId xmlns:a16="http://schemas.microsoft.com/office/drawing/2014/main" id="{EE4A5190-D53A-D4A2-B8BB-7856A79DE224}"/>
                  </a:ext>
                </a:extLst>
              </p:cNvPr>
              <p:cNvSpPr/>
              <p:nvPr/>
            </p:nvSpPr>
            <p:spPr>
              <a:xfrm rot="13052335" flipH="1">
                <a:off x="8373209" y="1779452"/>
                <a:ext cx="1576318" cy="4010699"/>
              </a:xfrm>
              <a:prstGeom prst="arc">
                <a:avLst>
                  <a:gd name="adj1" fmla="val 16387550"/>
                  <a:gd name="adj2" fmla="val 5328978"/>
                </a:avLst>
              </a:prstGeom>
              <a:noFill/>
              <a:ln w="38100">
                <a:gradFill>
                  <a:gsLst>
                    <a:gs pos="0">
                      <a:srgbClr val="FF0000"/>
                    </a:gs>
                    <a:gs pos="100000">
                      <a:schemeClr val="accent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A80E251-88AE-64BC-6F4A-17296E3FF8B2}"/>
                </a:ext>
              </a:extLst>
            </p:cNvPr>
            <p:cNvGrpSpPr/>
            <p:nvPr/>
          </p:nvGrpSpPr>
          <p:grpSpPr>
            <a:xfrm>
              <a:off x="7171259" y="1688433"/>
              <a:ext cx="4181325" cy="4140695"/>
              <a:chOff x="8364245" y="1736624"/>
              <a:chExt cx="1716894" cy="4053527"/>
            </a:xfrm>
          </p:grpSpPr>
          <p:sp>
            <p:nvSpPr>
              <p:cNvPr id="26" name="弧形 25">
                <a:extLst>
                  <a:ext uri="{FF2B5EF4-FFF2-40B4-BE49-F238E27FC236}">
                    <a16:creationId xmlns:a16="http://schemas.microsoft.com/office/drawing/2014/main" id="{F3D00D8F-C652-57ED-484F-D9C55A16702A}"/>
                  </a:ext>
                </a:extLst>
              </p:cNvPr>
              <p:cNvSpPr/>
              <p:nvPr/>
            </p:nvSpPr>
            <p:spPr>
              <a:xfrm rot="13052335">
                <a:off x="8364245" y="1736624"/>
                <a:ext cx="1716894" cy="4010699"/>
              </a:xfrm>
              <a:prstGeom prst="arc">
                <a:avLst>
                  <a:gd name="adj1" fmla="val 16387550"/>
                  <a:gd name="adj2" fmla="val 5328978"/>
                </a:avLst>
              </a:prstGeom>
              <a:noFill/>
              <a:ln w="38100">
                <a:gradFill>
                  <a:gsLst>
                    <a:gs pos="0">
                      <a:srgbClr val="FF0000"/>
                    </a:gs>
                    <a:gs pos="100000">
                      <a:schemeClr val="accent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弧形 26">
                <a:extLst>
                  <a:ext uri="{FF2B5EF4-FFF2-40B4-BE49-F238E27FC236}">
                    <a16:creationId xmlns:a16="http://schemas.microsoft.com/office/drawing/2014/main" id="{490F98E8-9861-ABC0-4875-A8C97EF23A06}"/>
                  </a:ext>
                </a:extLst>
              </p:cNvPr>
              <p:cNvSpPr/>
              <p:nvPr/>
            </p:nvSpPr>
            <p:spPr>
              <a:xfrm rot="13052335" flipH="1">
                <a:off x="8373209" y="1779452"/>
                <a:ext cx="1576318" cy="4010699"/>
              </a:xfrm>
              <a:prstGeom prst="arc">
                <a:avLst>
                  <a:gd name="adj1" fmla="val 16387550"/>
                  <a:gd name="adj2" fmla="val 5328978"/>
                </a:avLst>
              </a:prstGeom>
              <a:noFill/>
              <a:ln w="38100">
                <a:gradFill>
                  <a:gsLst>
                    <a:gs pos="0">
                      <a:srgbClr val="FF0000"/>
                    </a:gs>
                    <a:gs pos="100000">
                      <a:schemeClr val="accent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4" name="矩形 14338">
            <a:extLst>
              <a:ext uri="{FF2B5EF4-FFF2-40B4-BE49-F238E27FC236}">
                <a16:creationId xmlns:a16="http://schemas.microsoft.com/office/drawing/2014/main" id="{663470C0-1F8B-7DFA-5124-C548AC76DFF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9261921" y="1232991"/>
            <a:ext cx="2223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Positron (N)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 14338">
            <a:extLst>
              <a:ext uri="{FF2B5EF4-FFF2-40B4-BE49-F238E27FC236}">
                <a16:creationId xmlns:a16="http://schemas.microsoft.com/office/drawing/2014/main" id="{13900148-F13F-46B5-E24A-1437F7DB398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243840" y="5752252"/>
            <a:ext cx="2177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(S)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14338">
            <a:extLst>
              <a:ext uri="{FF2B5EF4-FFF2-40B4-BE49-F238E27FC236}">
                <a16:creationId xmlns:a16="http://schemas.microsoft.com/office/drawing/2014/main" id="{FD92EA64-79A3-2C69-1D24-781C90975C3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128711" y="3087106"/>
            <a:ext cx="4065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line </a:t>
            </a:r>
          </a:p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(Dirac string)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B948F69F-0097-E2CE-6BCF-BE3226A9C167}"/>
              </a:ext>
            </a:extLst>
          </p:cNvPr>
          <p:cNvSpPr/>
          <p:nvPr/>
        </p:nvSpPr>
        <p:spPr>
          <a:xfrm>
            <a:off x="10056440" y="1916832"/>
            <a:ext cx="445580" cy="445580"/>
          </a:xfrm>
          <a:prstGeom prst="ellipse">
            <a:avLst/>
          </a:prstGeom>
          <a:ln>
            <a:noFill/>
          </a:ln>
          <a:effectLst>
            <a:glow rad="6223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>
            <a:bevelT w="1524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BBAE95A5-DF7E-93F8-AC71-8F9539CCEF4F}"/>
              </a:ext>
            </a:extLst>
          </p:cNvPr>
          <p:cNvSpPr/>
          <p:nvPr/>
        </p:nvSpPr>
        <p:spPr>
          <a:xfrm>
            <a:off x="7752184" y="5215668"/>
            <a:ext cx="445580" cy="4455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22300">
              <a:srgbClr val="FF00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>
            <a:bevelT w="1524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6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E91C70-F960-49A8-9B5E-687434FC96F4}"/>
              </a:ext>
            </a:extLst>
          </p:cNvPr>
          <p:cNvCxnSpPr>
            <a:cxnSpLocks/>
          </p:cNvCxnSpPr>
          <p:nvPr/>
        </p:nvCxnSpPr>
        <p:spPr>
          <a:xfrm>
            <a:off x="0" y="1049445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>
            <a:extLst>
              <a:ext uri="{FF2B5EF4-FFF2-40B4-BE49-F238E27FC236}">
                <a16:creationId xmlns:a16="http://schemas.microsoft.com/office/drawing/2014/main" id="{7BB44646-2034-424A-A17B-76615934251D}"/>
              </a:ext>
            </a:extLst>
          </p:cNvPr>
          <p:cNvSpPr txBox="1">
            <a:spLocks/>
          </p:cNvSpPr>
          <p:nvPr/>
        </p:nvSpPr>
        <p:spPr>
          <a:xfrm>
            <a:off x="2925289" y="400860"/>
            <a:ext cx="9144000" cy="566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Topological Defect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0D58F5-1721-4E16-91ED-7E9DE70C7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" y="288056"/>
            <a:ext cx="2337163" cy="73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7495719-B884-CA4A-E2C7-72DAF158D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60" y="3041552"/>
            <a:ext cx="3454398" cy="338437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C33C3A0-BE36-4585-5415-B504F562F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52" y="1601392"/>
            <a:ext cx="3561353" cy="112843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B6A4B34-6F88-99EC-BE77-18FA4CD76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36000" r="38312"/>
          <a:stretch/>
        </p:blipFill>
        <p:spPr>
          <a:xfrm>
            <a:off x="4184994" y="1601392"/>
            <a:ext cx="3416646" cy="1121002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355150C4-3891-19D1-7BE1-5DDF65F60592}"/>
              </a:ext>
            </a:extLst>
          </p:cNvPr>
          <p:cNvGrpSpPr/>
          <p:nvPr/>
        </p:nvGrpSpPr>
        <p:grpSpPr>
          <a:xfrm>
            <a:off x="4433978" y="3043388"/>
            <a:ext cx="2922350" cy="3526556"/>
            <a:chOff x="4737034" y="3140968"/>
            <a:chExt cx="2922350" cy="3526556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282CDAF5-BAAB-7711-63C4-7D2F5CF9D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3384" y="4221089"/>
              <a:ext cx="2916000" cy="2446435"/>
            </a:xfrm>
            <a:prstGeom prst="rect">
              <a:avLst/>
            </a:prstGeom>
          </p:spPr>
        </p:pic>
        <p:grpSp>
          <p:nvGrpSpPr>
            <p:cNvPr id="44" name="Group 4">
              <a:extLst>
                <a:ext uri="{FF2B5EF4-FFF2-40B4-BE49-F238E27FC236}">
                  <a16:creationId xmlns:a16="http://schemas.microsoft.com/office/drawing/2014/main" id="{C6305EEB-349D-E7F2-AC00-E92AB3E3AA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737034" y="3140968"/>
              <a:ext cx="2916000" cy="1127035"/>
              <a:chOff x="2797" y="2568"/>
              <a:chExt cx="2157" cy="1084"/>
            </a:xfrm>
          </p:grpSpPr>
          <p:sp>
            <p:nvSpPr>
              <p:cNvPr id="45" name="AutoShape 3">
                <a:extLst>
                  <a:ext uri="{FF2B5EF4-FFF2-40B4-BE49-F238E27FC236}">
                    <a16:creationId xmlns:a16="http://schemas.microsoft.com/office/drawing/2014/main" id="{9033C544-6B12-FF41-0239-4CD712F365C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797" y="2568"/>
                <a:ext cx="2157" cy="1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46" name="Picture 5">
                <a:extLst>
                  <a:ext uri="{FF2B5EF4-FFF2-40B4-BE49-F238E27FC236}">
                    <a16:creationId xmlns:a16="http://schemas.microsoft.com/office/drawing/2014/main" id="{DE3692B5-D55A-EA64-6FC9-55CDD3C97D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4FFFB"/>
                  </a:clrFrom>
                  <a:clrTo>
                    <a:srgbClr val="F4FF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2568"/>
                <a:ext cx="2162" cy="1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7" name="图片 46">
            <a:extLst>
              <a:ext uri="{FF2B5EF4-FFF2-40B4-BE49-F238E27FC236}">
                <a16:creationId xmlns:a16="http://schemas.microsoft.com/office/drawing/2014/main" id="{3BF5549C-B198-AFC5-23C2-DF0B0D84FB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378" y="1601392"/>
            <a:ext cx="4034911" cy="110864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6DA3FFF9-86D8-0A0E-DF0D-A4C0934AFC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718" y="3545608"/>
            <a:ext cx="397623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29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9301C36-E6E0-5878-F70B-40EEED1C5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272"/>
            <a:ext cx="12192000" cy="473117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1C582BE-EDCA-4F6E-8E94-A132172B5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136225"/>
            <a:ext cx="12192000" cy="9181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Frustration and Closed Strings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E49120-7FD3-892E-DDDA-D526E2D4D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13"/>
          <a:stretch/>
        </p:blipFill>
        <p:spPr>
          <a:xfrm>
            <a:off x="1" y="566"/>
            <a:ext cx="1090670" cy="918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7AF697-46EA-F9DD-9AAB-85E82AE67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89" y="-6263"/>
            <a:ext cx="929260" cy="9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28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8111</TotalTime>
  <Words>1054</Words>
  <Application>Microsoft Office PowerPoint</Application>
  <PresentationFormat>宽屏</PresentationFormat>
  <Paragraphs>231</Paragraphs>
  <Slides>41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1" baseType="lpstr">
      <vt:lpstr>等线</vt:lpstr>
      <vt:lpstr>宋体</vt:lpstr>
      <vt:lpstr>Arial</vt:lpstr>
      <vt:lpstr>Calibri</vt:lpstr>
      <vt:lpstr>Calibri Light</vt:lpstr>
      <vt:lpstr>Cambria Math</vt:lpstr>
      <vt:lpstr>Times New Roman</vt:lpstr>
      <vt:lpstr>Office 主题​​</vt:lpstr>
      <vt:lpstr>公式</vt:lpstr>
      <vt:lpstr>Equation.DSMT4</vt:lpstr>
      <vt:lpstr>Quantum String in Strongly Correlated System</vt:lpstr>
      <vt:lpstr>String and Condensed Matter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Frustration and Closed Strings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Deconfinement and Open Strings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Floquet induced superfluidity of two-species hardcore bosons in 1-d optical lattice</dc:title>
  <dc:creator>Zhang Xuefeng</dc:creator>
  <cp:lastModifiedBy>Zhang Xuefeng</cp:lastModifiedBy>
  <cp:revision>271</cp:revision>
  <dcterms:created xsi:type="dcterms:W3CDTF">2018-11-29T07:22:02Z</dcterms:created>
  <dcterms:modified xsi:type="dcterms:W3CDTF">2023-06-01T06:52:47Z</dcterms:modified>
</cp:coreProperties>
</file>