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  <p:sldMasterId id="2147491373" r:id="rId2"/>
  </p:sldMasterIdLst>
  <p:notesMasterIdLst>
    <p:notesMasterId r:id="rId56"/>
  </p:notesMasterIdLst>
  <p:handoutMasterIdLst>
    <p:handoutMasterId r:id="rId57"/>
  </p:handoutMasterIdLst>
  <p:sldIdLst>
    <p:sldId id="911" r:id="rId3"/>
    <p:sldId id="579" r:id="rId4"/>
    <p:sldId id="933" r:id="rId5"/>
    <p:sldId id="934" r:id="rId6"/>
    <p:sldId id="935" r:id="rId7"/>
    <p:sldId id="676" r:id="rId8"/>
    <p:sldId id="940" r:id="rId9"/>
    <p:sldId id="938" r:id="rId10"/>
    <p:sldId id="939" r:id="rId11"/>
    <p:sldId id="982" r:id="rId12"/>
    <p:sldId id="965" r:id="rId13"/>
    <p:sldId id="941" r:id="rId14"/>
    <p:sldId id="942" r:id="rId15"/>
    <p:sldId id="943" r:id="rId16"/>
    <p:sldId id="944" r:id="rId17"/>
    <p:sldId id="793" r:id="rId18"/>
    <p:sldId id="922" r:id="rId19"/>
    <p:sldId id="698" r:id="rId20"/>
    <p:sldId id="976" r:id="rId21"/>
    <p:sldId id="655" r:id="rId22"/>
    <p:sldId id="968" r:id="rId23"/>
    <p:sldId id="945" r:id="rId24"/>
    <p:sldId id="946" r:id="rId25"/>
    <p:sldId id="947" r:id="rId26"/>
    <p:sldId id="952" r:id="rId27"/>
    <p:sldId id="948" r:id="rId28"/>
    <p:sldId id="949" r:id="rId29"/>
    <p:sldId id="953" r:id="rId30"/>
    <p:sldId id="959" r:id="rId31"/>
    <p:sldId id="951" r:id="rId32"/>
    <p:sldId id="969" r:id="rId33"/>
    <p:sldId id="954" r:id="rId34"/>
    <p:sldId id="981" r:id="rId35"/>
    <p:sldId id="950" r:id="rId36"/>
    <p:sldId id="886" r:id="rId37"/>
    <p:sldId id="610" r:id="rId38"/>
    <p:sldId id="955" r:id="rId39"/>
    <p:sldId id="956" r:id="rId40"/>
    <p:sldId id="920" r:id="rId41"/>
    <p:sldId id="914" r:id="rId42"/>
    <p:sldId id="919" r:id="rId43"/>
    <p:sldId id="983" r:id="rId44"/>
    <p:sldId id="984" r:id="rId45"/>
    <p:sldId id="930" r:id="rId46"/>
    <p:sldId id="913" r:id="rId47"/>
    <p:sldId id="957" r:id="rId48"/>
    <p:sldId id="958" r:id="rId49"/>
    <p:sldId id="960" r:id="rId50"/>
    <p:sldId id="963" r:id="rId51"/>
    <p:sldId id="961" r:id="rId52"/>
    <p:sldId id="962" r:id="rId53"/>
    <p:sldId id="964" r:id="rId54"/>
    <p:sldId id="967" r:id="rId55"/>
  </p:sldIdLst>
  <p:sldSz cx="9144000" cy="6858000" type="screen4x3"/>
  <p:notesSz cx="6881813" cy="9167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00FF"/>
    <a:srgbClr val="9966FF"/>
    <a:srgbClr val="FF00FF"/>
    <a:srgbClr val="996633"/>
    <a:srgbClr val="FF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96"/>
    <p:restoredTop sz="94444"/>
  </p:normalViewPr>
  <p:slideViewPr>
    <p:cSldViewPr>
      <p:cViewPr varScale="1">
        <p:scale>
          <a:sx n="91" d="100"/>
          <a:sy n="91" d="100"/>
        </p:scale>
        <p:origin x="10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n, Liping" userId="3f81b5cf-df0f-4c22-961a-c54819b92c5e" providerId="ADAL" clId="{16FE654B-93E8-0B40-B0C0-BFD5FFBD0554}"/>
    <pc:docChg chg="undo custSel addSld delSld modSld sldOrd">
      <pc:chgData name="Gan, Liping" userId="3f81b5cf-df0f-4c22-961a-c54819b92c5e" providerId="ADAL" clId="{16FE654B-93E8-0B40-B0C0-BFD5FFBD0554}" dt="2022-07-22T04:44:02.474" v="10065" actId="2696"/>
      <pc:docMkLst>
        <pc:docMk/>
      </pc:docMkLst>
      <pc:sldChg chg="del">
        <pc:chgData name="Gan, Liping" userId="3f81b5cf-df0f-4c22-961a-c54819b92c5e" providerId="ADAL" clId="{16FE654B-93E8-0B40-B0C0-BFD5FFBD0554}" dt="2022-07-18T22:39:02.436" v="758" actId="2696"/>
        <pc:sldMkLst>
          <pc:docMk/>
          <pc:sldMk cId="0" sldId="369"/>
        </pc:sldMkLst>
      </pc:sldChg>
      <pc:sldChg chg="del">
        <pc:chgData name="Gan, Liping" userId="3f81b5cf-df0f-4c22-961a-c54819b92c5e" providerId="ADAL" clId="{16FE654B-93E8-0B40-B0C0-BFD5FFBD0554}" dt="2022-07-18T22:39:10.820" v="761" actId="2696"/>
        <pc:sldMkLst>
          <pc:docMk/>
          <pc:sldMk cId="0" sldId="394"/>
        </pc:sldMkLst>
      </pc:sldChg>
      <pc:sldChg chg="addSp delSp modSp add del mod ord">
        <pc:chgData name="Gan, Liping" userId="3f81b5cf-df0f-4c22-961a-c54819b92c5e" providerId="ADAL" clId="{16FE654B-93E8-0B40-B0C0-BFD5FFBD0554}" dt="2022-07-20T22:30:38.401" v="6834" actId="2696"/>
        <pc:sldMkLst>
          <pc:docMk/>
          <pc:sldMk cId="2790836405" sldId="431"/>
        </pc:sldMkLst>
        <pc:spChg chg="add del mod">
          <ac:chgData name="Gan, Liping" userId="3f81b5cf-df0f-4c22-961a-c54819b92c5e" providerId="ADAL" clId="{16FE654B-93E8-0B40-B0C0-BFD5FFBD0554}" dt="2022-07-18T22:53:11.875" v="855" actId="478"/>
          <ac:spMkLst>
            <pc:docMk/>
            <pc:sldMk cId="2790836405" sldId="431"/>
            <ac:spMk id="4" creationId="{9464DBDF-CE3A-7261-7D35-E648FB89EA59}"/>
          </ac:spMkLst>
        </pc:spChg>
        <pc:spChg chg="add mod">
          <ac:chgData name="Gan, Liping" userId="3f81b5cf-df0f-4c22-961a-c54819b92c5e" providerId="ADAL" clId="{16FE654B-93E8-0B40-B0C0-BFD5FFBD0554}" dt="2022-07-18T22:56:14.993" v="900" actId="207"/>
          <ac:spMkLst>
            <pc:docMk/>
            <pc:sldMk cId="2790836405" sldId="431"/>
            <ac:spMk id="5" creationId="{C4A53805-83D9-8C97-6B15-41BBC3711F75}"/>
          </ac:spMkLst>
        </pc:spChg>
        <pc:spChg chg="del mod">
          <ac:chgData name="Gan, Liping" userId="3f81b5cf-df0f-4c22-961a-c54819b92c5e" providerId="ADAL" clId="{16FE654B-93E8-0B40-B0C0-BFD5FFBD0554}" dt="2022-07-18T22:55:10.795" v="886" actId="21"/>
          <ac:spMkLst>
            <pc:docMk/>
            <pc:sldMk cId="2790836405" sldId="431"/>
            <ac:spMk id="14" creationId="{DC8E4E19-E65D-DD55-47F7-FA3D7208E777}"/>
          </ac:spMkLst>
        </pc:spChg>
        <pc:spChg chg="mod">
          <ac:chgData name="Gan, Liping" userId="3f81b5cf-df0f-4c22-961a-c54819b92c5e" providerId="ADAL" clId="{16FE654B-93E8-0B40-B0C0-BFD5FFBD0554}" dt="2022-07-18T22:57:14.657" v="911" actId="20577"/>
          <ac:spMkLst>
            <pc:docMk/>
            <pc:sldMk cId="2790836405" sldId="431"/>
            <ac:spMk id="234498" creationId="{58482170-EE88-297C-F496-11085CE6A84A}"/>
          </ac:spMkLst>
        </pc:spChg>
        <pc:picChg chg="add mod">
          <ac:chgData name="Gan, Liping" userId="3f81b5cf-df0f-4c22-961a-c54819b92c5e" providerId="ADAL" clId="{16FE654B-93E8-0B40-B0C0-BFD5FFBD0554}" dt="2022-07-20T21:15:10.376" v="5469" actId="1036"/>
          <ac:picMkLst>
            <pc:docMk/>
            <pc:sldMk cId="2790836405" sldId="431"/>
            <ac:picMk id="2" creationId="{99EFEBAB-043B-30EF-EC19-51F6EFDC4A4F}"/>
          </ac:picMkLst>
        </pc:picChg>
        <pc:picChg chg="add del mod">
          <ac:chgData name="Gan, Liping" userId="3f81b5cf-df0f-4c22-961a-c54819b92c5e" providerId="ADAL" clId="{16FE654B-93E8-0B40-B0C0-BFD5FFBD0554}" dt="2022-07-18T22:52:54.895" v="853" actId="478"/>
          <ac:picMkLst>
            <pc:docMk/>
            <pc:sldMk cId="2790836405" sldId="431"/>
            <ac:picMk id="3" creationId="{6E91E434-DE3E-9108-015F-C55E2BE8EEBF}"/>
          </ac:picMkLst>
        </pc:picChg>
        <pc:picChg chg="mod">
          <ac:chgData name="Gan, Liping" userId="3f81b5cf-df0f-4c22-961a-c54819b92c5e" providerId="ADAL" clId="{16FE654B-93E8-0B40-B0C0-BFD5FFBD0554}" dt="2022-07-18T22:52:06.151" v="850" actId="1037"/>
          <ac:picMkLst>
            <pc:docMk/>
            <pc:sldMk cId="2790836405" sldId="431"/>
            <ac:picMk id="103433" creationId="{7CAE56F8-32FD-CA00-7476-1FF91469436F}"/>
          </ac:picMkLst>
        </pc:picChg>
        <pc:picChg chg="del mod">
          <ac:chgData name="Gan, Liping" userId="3f81b5cf-df0f-4c22-961a-c54819b92c5e" providerId="ADAL" clId="{16FE654B-93E8-0B40-B0C0-BFD5FFBD0554}" dt="2022-07-18T22:51:05.273" v="844" actId="478"/>
          <ac:picMkLst>
            <pc:docMk/>
            <pc:sldMk cId="2790836405" sldId="431"/>
            <ac:picMk id="103434" creationId="{5607921C-6B20-4A18-A689-864E7BE4FD7B}"/>
          </ac:picMkLst>
        </pc:picChg>
        <pc:cxnChg chg="add mod">
          <ac:chgData name="Gan, Liping" userId="3f81b5cf-df0f-4c22-961a-c54819b92c5e" providerId="ADAL" clId="{16FE654B-93E8-0B40-B0C0-BFD5FFBD0554}" dt="2022-07-18T22:56:44.347" v="902" actId="692"/>
          <ac:cxnSpMkLst>
            <pc:docMk/>
            <pc:sldMk cId="2790836405" sldId="431"/>
            <ac:cxnSpMk id="8" creationId="{F6111DF7-92F4-0343-6857-A70D123DF884}"/>
          </ac:cxnSpMkLst>
        </pc:cxnChg>
      </pc:sldChg>
      <pc:sldChg chg="modSp add mod">
        <pc:chgData name="Gan, Liping" userId="3f81b5cf-df0f-4c22-961a-c54819b92c5e" providerId="ADAL" clId="{16FE654B-93E8-0B40-B0C0-BFD5FFBD0554}" dt="2022-07-21T04:59:50.468" v="7477" actId="20577"/>
        <pc:sldMkLst>
          <pc:docMk/>
          <pc:sldMk cId="0" sldId="579"/>
        </pc:sldMkLst>
        <pc:spChg chg="mod">
          <ac:chgData name="Gan, Liping" userId="3f81b5cf-df0f-4c22-961a-c54819b92c5e" providerId="ADAL" clId="{16FE654B-93E8-0B40-B0C0-BFD5FFBD0554}" dt="2022-07-19T00:33:24.710" v="1479" actId="1035"/>
          <ac:spMkLst>
            <pc:docMk/>
            <pc:sldMk cId="0" sldId="579"/>
            <ac:spMk id="2" creationId="{1D886345-C784-90E4-7BB5-D2A311F2BB17}"/>
          </ac:spMkLst>
        </pc:spChg>
        <pc:spChg chg="mod">
          <ac:chgData name="Gan, Liping" userId="3f81b5cf-df0f-4c22-961a-c54819b92c5e" providerId="ADAL" clId="{16FE654B-93E8-0B40-B0C0-BFD5FFBD0554}" dt="2022-07-20T20:53:22.202" v="5232" actId="20577"/>
          <ac:spMkLst>
            <pc:docMk/>
            <pc:sldMk cId="0" sldId="579"/>
            <ac:spMk id="3" creationId="{E90C6FEF-4D8F-E7FB-9B2C-FB83A7985BD8}"/>
          </ac:spMkLst>
        </pc:spChg>
        <pc:spChg chg="mod">
          <ac:chgData name="Gan, Liping" userId="3f81b5cf-df0f-4c22-961a-c54819b92c5e" providerId="ADAL" clId="{16FE654B-93E8-0B40-B0C0-BFD5FFBD0554}" dt="2022-07-20T22:49:39.133" v="6913" actId="207"/>
          <ac:spMkLst>
            <pc:docMk/>
            <pc:sldMk cId="0" sldId="579"/>
            <ac:spMk id="4" creationId="{6611A49D-D2CF-3EE1-2D55-DAC14347FBBF}"/>
          </ac:spMkLst>
        </pc:spChg>
        <pc:spChg chg="mod">
          <ac:chgData name="Gan, Liping" userId="3f81b5cf-df0f-4c22-961a-c54819b92c5e" providerId="ADAL" clId="{16FE654B-93E8-0B40-B0C0-BFD5FFBD0554}" dt="2022-07-20T23:47:02.282" v="7259" actId="20577"/>
          <ac:spMkLst>
            <pc:docMk/>
            <pc:sldMk cId="0" sldId="579"/>
            <ac:spMk id="5" creationId="{F0405BCC-DF7D-F9BB-CA36-AC74C2F03792}"/>
          </ac:spMkLst>
        </pc:spChg>
        <pc:spChg chg="mod">
          <ac:chgData name="Gan, Liping" userId="3f81b5cf-df0f-4c22-961a-c54819b92c5e" providerId="ADAL" clId="{16FE654B-93E8-0B40-B0C0-BFD5FFBD0554}" dt="2022-07-21T04:59:50.468" v="7477" actId="20577"/>
          <ac:spMkLst>
            <pc:docMk/>
            <pc:sldMk cId="0" sldId="579"/>
            <ac:spMk id="55301" creationId="{7424C338-0B12-12B2-E48D-273764732C11}"/>
          </ac:spMkLst>
        </pc:spChg>
      </pc:sldChg>
      <pc:sldChg chg="del">
        <pc:chgData name="Gan, Liping" userId="3f81b5cf-df0f-4c22-961a-c54819b92c5e" providerId="ADAL" clId="{16FE654B-93E8-0B40-B0C0-BFD5FFBD0554}" dt="2022-07-20T18:20:38.198" v="4282" actId="2696"/>
        <pc:sldMkLst>
          <pc:docMk/>
          <pc:sldMk cId="0" sldId="588"/>
        </pc:sldMkLst>
      </pc:sldChg>
      <pc:sldChg chg="addSp delSp modSp add mod modAnim">
        <pc:chgData name="Gan, Liping" userId="3f81b5cf-df0f-4c22-961a-c54819b92c5e" providerId="ADAL" clId="{16FE654B-93E8-0B40-B0C0-BFD5FFBD0554}" dt="2022-07-21T18:12:15.763" v="7805" actId="1038"/>
        <pc:sldMkLst>
          <pc:docMk/>
          <pc:sldMk cId="0" sldId="610"/>
        </pc:sldMkLst>
        <pc:spChg chg="mod">
          <ac:chgData name="Gan, Liping" userId="3f81b5cf-df0f-4c22-961a-c54819b92c5e" providerId="ADAL" clId="{16FE654B-93E8-0B40-B0C0-BFD5FFBD0554}" dt="2022-07-20T18:00:43.771" v="4123" actId="14100"/>
          <ac:spMkLst>
            <pc:docMk/>
            <pc:sldMk cId="0" sldId="610"/>
            <ac:spMk id="2" creationId="{6A7D4ECA-788A-720E-AA69-0C04BAD16A7E}"/>
          </ac:spMkLst>
        </pc:spChg>
        <pc:spChg chg="add mod">
          <ac:chgData name="Gan, Liping" userId="3f81b5cf-df0f-4c22-961a-c54819b92c5e" providerId="ADAL" clId="{16FE654B-93E8-0B40-B0C0-BFD5FFBD0554}" dt="2022-07-20T18:08:13.386" v="4237" actId="1037"/>
          <ac:spMkLst>
            <pc:docMk/>
            <pc:sldMk cId="0" sldId="610"/>
            <ac:spMk id="5" creationId="{174ACDE2-13EE-E930-EDF9-442986658717}"/>
          </ac:spMkLst>
        </pc:spChg>
        <pc:spChg chg="add mod">
          <ac:chgData name="Gan, Liping" userId="3f81b5cf-df0f-4c22-961a-c54819b92c5e" providerId="ADAL" clId="{16FE654B-93E8-0B40-B0C0-BFD5FFBD0554}" dt="2022-07-20T21:34:14.962" v="5629" actId="2711"/>
          <ac:spMkLst>
            <pc:docMk/>
            <pc:sldMk cId="0" sldId="610"/>
            <ac:spMk id="7" creationId="{98284D1F-EB66-70D0-CCC7-4E73DB5CCD58}"/>
          </ac:spMkLst>
        </pc:spChg>
        <pc:spChg chg="mod">
          <ac:chgData name="Gan, Liping" userId="3f81b5cf-df0f-4c22-961a-c54819b92c5e" providerId="ADAL" clId="{16FE654B-93E8-0B40-B0C0-BFD5FFBD0554}" dt="2022-07-21T18:12:15.763" v="7805" actId="1038"/>
          <ac:spMkLst>
            <pc:docMk/>
            <pc:sldMk cId="0" sldId="610"/>
            <ac:spMk id="18" creationId="{D23824EA-6BB6-5164-18C6-160792E784A5}"/>
          </ac:spMkLst>
        </pc:spChg>
        <pc:spChg chg="mod">
          <ac:chgData name="Gan, Liping" userId="3f81b5cf-df0f-4c22-961a-c54819b92c5e" providerId="ADAL" clId="{16FE654B-93E8-0B40-B0C0-BFD5FFBD0554}" dt="2022-07-20T18:02:37.557" v="4146" actId="1037"/>
          <ac:spMkLst>
            <pc:docMk/>
            <pc:sldMk cId="0" sldId="610"/>
            <ac:spMk id="22" creationId="{77208DA1-9E9F-688E-3F0A-D777E1A42BB4}"/>
          </ac:spMkLst>
        </pc:spChg>
        <pc:spChg chg="mod">
          <ac:chgData name="Gan, Liping" userId="3f81b5cf-df0f-4c22-961a-c54819b92c5e" providerId="ADAL" clId="{16FE654B-93E8-0B40-B0C0-BFD5FFBD0554}" dt="2022-07-20T18:04:00.813" v="4167" actId="1035"/>
          <ac:spMkLst>
            <pc:docMk/>
            <pc:sldMk cId="0" sldId="610"/>
            <ac:spMk id="24" creationId="{B470A0E0-3DD4-9BCB-39F4-AEA4C7B06365}"/>
          </ac:spMkLst>
        </pc:spChg>
        <pc:spChg chg="mod">
          <ac:chgData name="Gan, Liping" userId="3f81b5cf-df0f-4c22-961a-c54819b92c5e" providerId="ADAL" clId="{16FE654B-93E8-0B40-B0C0-BFD5FFBD0554}" dt="2022-07-20T18:03:01.912" v="4147" actId="2711"/>
          <ac:spMkLst>
            <pc:docMk/>
            <pc:sldMk cId="0" sldId="610"/>
            <ac:spMk id="25" creationId="{09971922-AB22-108E-9E55-1228357AD2C8}"/>
          </ac:spMkLst>
        </pc:spChg>
        <pc:spChg chg="mod">
          <ac:chgData name="Gan, Liping" userId="3f81b5cf-df0f-4c22-961a-c54819b92c5e" providerId="ADAL" clId="{16FE654B-93E8-0B40-B0C0-BFD5FFBD0554}" dt="2022-07-20T23:26:09.269" v="6994" actId="20577"/>
          <ac:spMkLst>
            <pc:docMk/>
            <pc:sldMk cId="0" sldId="610"/>
            <ac:spMk id="205825" creationId="{D53788F1-E17A-378E-D781-3A3EBD975818}"/>
          </ac:spMkLst>
        </pc:spChg>
        <pc:picChg chg="add mod">
          <ac:chgData name="Gan, Liping" userId="3f81b5cf-df0f-4c22-961a-c54819b92c5e" providerId="ADAL" clId="{16FE654B-93E8-0B40-B0C0-BFD5FFBD0554}" dt="2022-07-20T18:07:22.085" v="4171" actId="1076"/>
          <ac:picMkLst>
            <pc:docMk/>
            <pc:sldMk cId="0" sldId="610"/>
            <ac:picMk id="4" creationId="{F0B57530-D2DD-F7F7-50D3-4543F02C66D7}"/>
          </ac:picMkLst>
        </pc:picChg>
        <pc:picChg chg="add del">
          <ac:chgData name="Gan, Liping" userId="3f81b5cf-df0f-4c22-961a-c54819b92c5e" providerId="ADAL" clId="{16FE654B-93E8-0B40-B0C0-BFD5FFBD0554}" dt="2022-07-20T18:17:01.859" v="4275"/>
          <ac:picMkLst>
            <pc:docMk/>
            <pc:sldMk cId="0" sldId="610"/>
            <ac:picMk id="7" creationId="{069F6628-678E-259A-A4D3-B9D10F7CD0D8}"/>
          </ac:picMkLst>
        </pc:picChg>
        <pc:picChg chg="mod">
          <ac:chgData name="Gan, Liping" userId="3f81b5cf-df0f-4c22-961a-c54819b92c5e" providerId="ADAL" clId="{16FE654B-93E8-0B40-B0C0-BFD5FFBD0554}" dt="2022-07-20T18:03:29.038" v="4164" actId="1037"/>
          <ac:picMkLst>
            <pc:docMk/>
            <pc:sldMk cId="0" sldId="610"/>
            <ac:picMk id="1026" creationId="{33D05B07-1ACE-C032-0BCC-1CA08F61AFE9}"/>
          </ac:picMkLst>
        </pc:picChg>
        <pc:picChg chg="add del mod">
          <ac:chgData name="Gan, Liping" userId="3f81b5cf-df0f-4c22-961a-c54819b92c5e" providerId="ADAL" clId="{16FE654B-93E8-0B40-B0C0-BFD5FFBD0554}" dt="2022-07-20T18:10:21.935" v="4261" actId="478"/>
          <ac:picMkLst>
            <pc:docMk/>
            <pc:sldMk cId="0" sldId="610"/>
            <ac:picMk id="121861" creationId="{0AF24CD5-E74A-289F-982F-B7F1DA3B12E6}"/>
          </ac:picMkLst>
        </pc:picChg>
        <pc:picChg chg="mod">
          <ac:chgData name="Gan, Liping" userId="3f81b5cf-df0f-4c22-961a-c54819b92c5e" providerId="ADAL" clId="{16FE654B-93E8-0B40-B0C0-BFD5FFBD0554}" dt="2022-07-20T18:09:07.787" v="4248" actId="1036"/>
          <ac:picMkLst>
            <pc:docMk/>
            <pc:sldMk cId="0" sldId="610"/>
            <ac:picMk id="121862" creationId="{977DF3C2-A897-C877-37BF-72046E79D71E}"/>
          </ac:picMkLst>
        </pc:picChg>
      </pc:sldChg>
      <pc:sldChg chg="del">
        <pc:chgData name="Gan, Liping" userId="3f81b5cf-df0f-4c22-961a-c54819b92c5e" providerId="ADAL" clId="{16FE654B-93E8-0B40-B0C0-BFD5FFBD0554}" dt="2022-07-18T22:40:12.635" v="766" actId="2696"/>
        <pc:sldMkLst>
          <pc:docMk/>
          <pc:sldMk cId="0" sldId="651"/>
        </pc:sldMkLst>
      </pc:sldChg>
      <pc:sldChg chg="modSp add mod">
        <pc:chgData name="Gan, Liping" userId="3f81b5cf-df0f-4c22-961a-c54819b92c5e" providerId="ADAL" clId="{16FE654B-93E8-0B40-B0C0-BFD5FFBD0554}" dt="2022-07-20T23:07:57.671" v="6934" actId="207"/>
        <pc:sldMkLst>
          <pc:docMk/>
          <pc:sldMk cId="0" sldId="655"/>
        </pc:sldMkLst>
        <pc:spChg chg="mod">
          <ac:chgData name="Gan, Liping" userId="3f81b5cf-df0f-4c22-961a-c54819b92c5e" providerId="ADAL" clId="{16FE654B-93E8-0B40-B0C0-BFD5FFBD0554}" dt="2022-07-19T06:50:00.006" v="1695" actId="1038"/>
          <ac:spMkLst>
            <pc:docMk/>
            <pc:sldMk cId="0" sldId="655"/>
            <ac:spMk id="11" creationId="{B6A9E4EF-C667-2910-E5F7-B1853F142973}"/>
          </ac:spMkLst>
        </pc:spChg>
        <pc:spChg chg="mod">
          <ac:chgData name="Gan, Liping" userId="3f81b5cf-df0f-4c22-961a-c54819b92c5e" providerId="ADAL" clId="{16FE654B-93E8-0B40-B0C0-BFD5FFBD0554}" dt="2022-07-20T23:07:57.671" v="6934" actId="207"/>
          <ac:spMkLst>
            <pc:docMk/>
            <pc:sldMk cId="0" sldId="655"/>
            <ac:spMk id="81926" creationId="{9005B96C-A795-9F18-5BAB-82F3751DE2C5}"/>
          </ac:spMkLst>
        </pc:spChg>
        <pc:spChg chg="mod">
          <ac:chgData name="Gan, Liping" userId="3f81b5cf-df0f-4c22-961a-c54819b92c5e" providerId="ADAL" clId="{16FE654B-93E8-0B40-B0C0-BFD5FFBD0554}" dt="2022-07-20T23:07:49.478" v="6933" actId="207"/>
          <ac:spMkLst>
            <pc:docMk/>
            <pc:sldMk cId="0" sldId="655"/>
            <ac:spMk id="81930" creationId="{7DDDEB87-9C4C-17F0-B4C9-9E1DD9565DF5}"/>
          </ac:spMkLst>
        </pc:spChg>
        <pc:spChg chg="mod">
          <ac:chgData name="Gan, Liping" userId="3f81b5cf-df0f-4c22-961a-c54819b92c5e" providerId="ADAL" clId="{16FE654B-93E8-0B40-B0C0-BFD5FFBD0554}" dt="2022-07-19T06:50:17.730" v="1704" actId="1038"/>
          <ac:spMkLst>
            <pc:docMk/>
            <pc:sldMk cId="0" sldId="655"/>
            <ac:spMk id="81931" creationId="{8D1371E6-CFC6-5DA8-C064-D174DBDA495A}"/>
          </ac:spMkLst>
        </pc:spChg>
        <pc:spChg chg="mod">
          <ac:chgData name="Gan, Liping" userId="3f81b5cf-df0f-4c22-961a-c54819b92c5e" providerId="ADAL" clId="{16FE654B-93E8-0B40-B0C0-BFD5FFBD0554}" dt="2022-07-19T22:15:25.922" v="1754" actId="20577"/>
          <ac:spMkLst>
            <pc:docMk/>
            <pc:sldMk cId="0" sldId="655"/>
            <ac:spMk id="234498" creationId="{32D84FEA-5E02-520E-099F-190EB965556C}"/>
          </ac:spMkLst>
        </pc:spChg>
        <pc:spChg chg="mod">
          <ac:chgData name="Gan, Liping" userId="3f81b5cf-df0f-4c22-961a-c54819b92c5e" providerId="ADAL" clId="{16FE654B-93E8-0B40-B0C0-BFD5FFBD0554}" dt="2022-07-20T23:04:58.772" v="6922"/>
          <ac:spMkLst>
            <pc:docMk/>
            <pc:sldMk cId="0" sldId="655"/>
            <ac:spMk id="234499" creationId="{5BFBA88A-9E94-AFB7-2128-81B30C8A534C}"/>
          </ac:spMkLst>
        </pc:spChg>
      </pc:sldChg>
      <pc:sldChg chg="addSp delSp modSp add mod setBg modAnim">
        <pc:chgData name="Gan, Liping" userId="3f81b5cf-df0f-4c22-961a-c54819b92c5e" providerId="ADAL" clId="{16FE654B-93E8-0B40-B0C0-BFD5FFBD0554}" dt="2022-07-22T00:40:02.015" v="10019"/>
        <pc:sldMkLst>
          <pc:docMk/>
          <pc:sldMk cId="0" sldId="676"/>
        </pc:sldMkLst>
        <pc:spChg chg="mod">
          <ac:chgData name="Gan, Liping" userId="3f81b5cf-df0f-4c22-961a-c54819b92c5e" providerId="ADAL" clId="{16FE654B-93E8-0B40-B0C0-BFD5FFBD0554}" dt="2022-07-22T00:27:04.881" v="10015" actId="207"/>
          <ac:spMkLst>
            <pc:docMk/>
            <pc:sldMk cId="0" sldId="676"/>
            <ac:spMk id="2" creationId="{C5A05A92-2129-4242-9439-B2B72A997E0B}"/>
          </ac:spMkLst>
        </pc:spChg>
        <pc:spChg chg="add mod">
          <ac:chgData name="Gan, Liping" userId="3f81b5cf-df0f-4c22-961a-c54819b92c5e" providerId="ADAL" clId="{16FE654B-93E8-0B40-B0C0-BFD5FFBD0554}" dt="2022-07-22T00:25:02.898" v="10006" actId="1035"/>
          <ac:spMkLst>
            <pc:docMk/>
            <pc:sldMk cId="0" sldId="676"/>
            <ac:spMk id="6" creationId="{F0EF8491-DE0D-ACF2-ACD3-7853931AB648}"/>
          </ac:spMkLst>
        </pc:spChg>
        <pc:spChg chg="add del mod">
          <ac:chgData name="Gan, Liping" userId="3f81b5cf-df0f-4c22-961a-c54819b92c5e" providerId="ADAL" clId="{16FE654B-93E8-0B40-B0C0-BFD5FFBD0554}" dt="2022-07-22T00:19:13.318" v="9700" actId="478"/>
          <ac:spMkLst>
            <pc:docMk/>
            <pc:sldMk cId="0" sldId="676"/>
            <ac:spMk id="7" creationId="{A1243AE8-79F0-6A95-1799-580C879F3A26}"/>
          </ac:spMkLst>
        </pc:spChg>
        <pc:spChg chg="add mod">
          <ac:chgData name="Gan, Liping" userId="3f81b5cf-df0f-4c22-961a-c54819b92c5e" providerId="ADAL" clId="{16FE654B-93E8-0B40-B0C0-BFD5FFBD0554}" dt="2022-07-22T00:21:40.908" v="9929" actId="1036"/>
          <ac:spMkLst>
            <pc:docMk/>
            <pc:sldMk cId="0" sldId="676"/>
            <ac:spMk id="8" creationId="{B0074153-819A-BA12-372A-D22EA9900552}"/>
          </ac:spMkLst>
        </pc:spChg>
        <pc:spChg chg="add mod">
          <ac:chgData name="Gan, Liping" userId="3f81b5cf-df0f-4c22-961a-c54819b92c5e" providerId="ADAL" clId="{16FE654B-93E8-0B40-B0C0-BFD5FFBD0554}" dt="2022-07-22T00:26:55.973" v="10014" actId="20577"/>
          <ac:spMkLst>
            <pc:docMk/>
            <pc:sldMk cId="0" sldId="676"/>
            <ac:spMk id="9" creationId="{5D267592-594C-66EC-FE0D-C9EE057AB374}"/>
          </ac:spMkLst>
        </pc:spChg>
        <pc:spChg chg="mod">
          <ac:chgData name="Gan, Liping" userId="3f81b5cf-df0f-4c22-961a-c54819b92c5e" providerId="ADAL" clId="{16FE654B-93E8-0B40-B0C0-BFD5FFBD0554}" dt="2022-07-22T00:06:21.547" v="9369" actId="122"/>
          <ac:spMkLst>
            <pc:docMk/>
            <pc:sldMk cId="0" sldId="676"/>
            <ac:spMk id="46082" creationId="{EE324FAA-8DC9-4FEF-9E57-E92D969BAE31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090" creationId="{66E6BF6A-189D-4909-9D37-9ABE9420BCC5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091" creationId="{700E9AE5-A368-4372-8107-F10EB9D899F8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092" creationId="{DC4EC891-51F1-42CA-9E05-A0BA462C845F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093" creationId="{9481D51B-1A29-4893-BEB8-14994F7F8DCD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094" creationId="{E2B5C087-D045-4D5F-B786-10B0AF62A7B1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095" creationId="{53F32F0A-42ED-46BF-981A-AA77217BD21D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096" creationId="{8CBC7653-8FB2-423A-B3F5-B069119419B5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01" creationId="{292A0B81-B1CB-4458-8DD3-3B1675E556E5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02" creationId="{251BC51F-2AAA-4CF7-BD5F-941A0BD77842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03" creationId="{228C40C4-97FD-477A-A590-A9F0D93C5074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04" creationId="{E3C66622-2822-4EEC-BAE3-F03611EDFED2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05" creationId="{94190E7C-42C1-4DEF-8BF9-99E284A9B1B5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09" creationId="{B602CDC1-6741-47A0-92B6-2D8D111D0F19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10" creationId="{7B3C6530-B507-415F-A737-84507590B029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11" creationId="{DD01BD9B-9DF3-448E-B83B-4BB1DAC8B3EB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12" creationId="{278E9850-BC88-4A32-B843-DF2D1DC4138B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13" creationId="{9C3675DD-845F-40AF-80F5-0C3388329087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14" creationId="{A0E98B93-6139-4B79-B398-906B99319355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15" creationId="{416CEFB3-8051-45D0-81D8-99AC9ABF3BB3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16" creationId="{43E69D3E-38CE-4602-9EFD-D1BFE8583A98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17" creationId="{3538CB67-5EF7-4A67-B0E9-35E095B8D903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18" creationId="{2ECBC71B-8DE4-46EB-A885-8E4399B2B1DA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19" creationId="{FBC095A5-945E-4C00-A620-9A6567BAC16C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20" creationId="{1147EB77-9119-423F-A3B4-B14420A6A14A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23" creationId="{14BE1792-CFBD-4AF2-A43F-553F7EE53E88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24" creationId="{BB255B7D-CD16-43F1-85D6-DCDCD675388C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25" creationId="{97948439-4577-48FA-8AD8-6187E8002B09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26" creationId="{3AC19627-8FE0-4CE8-AE50-10C02741F36D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27" creationId="{186AAB59-DCE9-4588-9A00-E3A39D1702DE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31" creationId="{276E7E6C-DA45-4E53-BD83-ED29A1CBE413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32" creationId="{BBEBB86D-5E01-4CAC-BBA4-C8090EB40217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33" creationId="{56C0CE1F-1249-4004-A564-13B321043081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34" creationId="{D0D668C1-ACC3-4CAA-B0EE-CAD6CA33D724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35" creationId="{387848C3-C3EB-4638-84C1-781F1D0D179C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36" creationId="{9E0F0CCF-24C3-48AE-A31B-D54A74CFA18C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37" creationId="{5914A26C-BA57-4A1F-9FB4-90C7F743078C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38" creationId="{72937E7F-2143-49E7-89F8-C8E5ABE330CA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39" creationId="{DC4F5DD6-224C-4C24-8D40-A5C9C7F1F256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40" creationId="{D4AD6507-E5CF-4798-8715-AA945FD3F564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41" creationId="{F0E04BA2-42ED-4B8B-900C-5519146E3874}"/>
          </ac:spMkLst>
        </pc:spChg>
        <pc:spChg chg="mod">
          <ac:chgData name="Gan, Liping" userId="3f81b5cf-df0f-4c22-961a-c54819b92c5e" providerId="ADAL" clId="{16FE654B-93E8-0B40-B0C0-BFD5FFBD0554}" dt="2022-07-22T00:05:22.004" v="9344" actId="1036"/>
          <ac:spMkLst>
            <pc:docMk/>
            <pc:sldMk cId="0" sldId="676"/>
            <ac:spMk id="46142" creationId="{60DA504D-EEAC-4D22-867E-B065BBBD6C3B}"/>
          </ac:spMkLst>
        </pc:spChg>
        <pc:spChg chg="mod">
          <ac:chgData name="Gan, Liping" userId="3f81b5cf-df0f-4c22-961a-c54819b92c5e" providerId="ADAL" clId="{16FE654B-93E8-0B40-B0C0-BFD5FFBD0554}" dt="2022-07-22T00:08:09.343" v="9473"/>
          <ac:spMkLst>
            <pc:docMk/>
            <pc:sldMk cId="0" sldId="676"/>
            <ac:spMk id="210948" creationId="{F07F1B5E-5744-4450-869C-33DEEC3812E1}"/>
          </ac:spMkLst>
        </pc:s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087" creationId="{E02BD1E2-4313-41EA-B218-424FEEE94B8D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089" creationId="{AAC16568-E533-45A5-8AF7-B2EE9605474F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097" creationId="{917F7F79-5BA0-428A-B0D1-19593EC01E0E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098" creationId="{F2684E7D-9C6C-484F-9A5D-8F9AE238E5AC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099" creationId="{07F64B09-A41B-4511-A0E5-849F78E4517D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100" creationId="{0B598B42-1E5B-40FB-B70B-C9A152615048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106" creationId="{A1E424F4-EE24-4C32-9FA2-298F801BC668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107" creationId="{5D84502D-5F36-4EC4-B0B9-A34250F7E2BA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108" creationId="{D8AA340F-DCB9-451A-A957-0D650604E15F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121" creationId="{9ADBBF29-0322-45D7-A616-00F4929F0AC9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122" creationId="{23DD6E2A-422A-48AD-94A0-A2BB1938153F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128" creationId="{DDBEF042-F5F3-43DF-B7C6-51058FE97DFD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129" creationId="{E935C798-13C6-4FE6-B93E-D4681728C1DE}"/>
          </ac:grpSpMkLst>
        </pc:grpChg>
        <pc:grpChg chg="mod">
          <ac:chgData name="Gan, Liping" userId="3f81b5cf-df0f-4c22-961a-c54819b92c5e" providerId="ADAL" clId="{16FE654B-93E8-0B40-B0C0-BFD5FFBD0554}" dt="2022-07-22T00:05:22.004" v="9344" actId="1036"/>
          <ac:grpSpMkLst>
            <pc:docMk/>
            <pc:sldMk cId="0" sldId="676"/>
            <ac:grpSpMk id="46130" creationId="{5790D2BA-2829-4EAB-83DE-50FE2F339D4E}"/>
          </ac:grpSpMkLst>
        </pc:grpChg>
        <pc:graphicFrameChg chg="mod">
          <ac:chgData name="Gan, Liping" userId="3f81b5cf-df0f-4c22-961a-c54819b92c5e" providerId="ADAL" clId="{16FE654B-93E8-0B40-B0C0-BFD5FFBD0554}" dt="2022-07-22T00:24:57.878" v="10001" actId="1035"/>
          <ac:graphicFrameMkLst>
            <pc:docMk/>
            <pc:sldMk cId="0" sldId="676"/>
            <ac:graphicFrameMk id="210947" creationId="{8857CBD3-7D94-4D38-A8E9-076B55FADFA6}"/>
          </ac:graphicFrameMkLst>
        </pc:graphicFrameChg>
        <pc:picChg chg="add mod">
          <ac:chgData name="Gan, Liping" userId="3f81b5cf-df0f-4c22-961a-c54819b92c5e" providerId="ADAL" clId="{16FE654B-93E8-0B40-B0C0-BFD5FFBD0554}" dt="2022-07-22T00:24:51.894" v="9996" actId="1035"/>
          <ac:picMkLst>
            <pc:docMk/>
            <pc:sldMk cId="0" sldId="676"/>
            <ac:picMk id="3" creationId="{8AC7573C-B03C-8E52-E2D0-0955A58A3B76}"/>
          </ac:picMkLst>
        </pc:picChg>
        <pc:picChg chg="add mod">
          <ac:chgData name="Gan, Liping" userId="3f81b5cf-df0f-4c22-961a-c54819b92c5e" providerId="ADAL" clId="{16FE654B-93E8-0B40-B0C0-BFD5FFBD0554}" dt="2022-07-22T00:24:48.124" v="9991" actId="1076"/>
          <ac:picMkLst>
            <pc:docMk/>
            <pc:sldMk cId="0" sldId="676"/>
            <ac:picMk id="4" creationId="{AA658AF1-69C6-DEA7-888E-3F01A4B3AAFD}"/>
          </ac:picMkLst>
        </pc:picChg>
        <pc:picChg chg="add mod">
          <ac:chgData name="Gan, Liping" userId="3f81b5cf-df0f-4c22-961a-c54819b92c5e" providerId="ADAL" clId="{16FE654B-93E8-0B40-B0C0-BFD5FFBD0554}" dt="2022-07-22T00:24:06.344" v="9964" actId="1037"/>
          <ac:picMkLst>
            <pc:docMk/>
            <pc:sldMk cId="0" sldId="676"/>
            <ac:picMk id="10" creationId="{15F196A7-4472-9816-B5F9-1823D4B72300}"/>
          </ac:picMkLst>
        </pc:picChg>
        <pc:picChg chg="add mod">
          <ac:chgData name="Gan, Liping" userId="3f81b5cf-df0f-4c22-961a-c54819b92c5e" providerId="ADAL" clId="{16FE654B-93E8-0B40-B0C0-BFD5FFBD0554}" dt="2022-07-22T00:24:10.170" v="9980" actId="1037"/>
          <ac:picMkLst>
            <pc:docMk/>
            <pc:sldMk cId="0" sldId="676"/>
            <ac:picMk id="11" creationId="{E9924F46-82DC-6392-437D-3868751FDE7D}"/>
          </ac:picMkLst>
        </pc:picChg>
        <pc:picChg chg="del">
          <ac:chgData name="Gan, Liping" userId="3f81b5cf-df0f-4c22-961a-c54819b92c5e" providerId="ADAL" clId="{16FE654B-93E8-0B40-B0C0-BFD5FFBD0554}" dt="2022-07-22T00:05:29.760" v="9345" actId="478"/>
          <ac:picMkLst>
            <pc:docMk/>
            <pc:sldMk cId="0" sldId="676"/>
            <ac:picMk id="46088" creationId="{40F20A2C-F7BF-4643-8DED-6C75746F3765}"/>
          </ac:picMkLst>
        </pc:picChg>
      </pc:sldChg>
      <pc:sldChg chg="add del">
        <pc:chgData name="Gan, Liping" userId="3f81b5cf-df0f-4c22-961a-c54819b92c5e" providerId="ADAL" clId="{16FE654B-93E8-0B40-B0C0-BFD5FFBD0554}" dt="2022-07-21T18:42:51.015" v="8033"/>
        <pc:sldMkLst>
          <pc:docMk/>
          <pc:sldMk cId="0" sldId="698"/>
        </pc:sldMkLst>
      </pc:sldChg>
      <pc:sldChg chg="del">
        <pc:chgData name="Gan, Liping" userId="3f81b5cf-df0f-4c22-961a-c54819b92c5e" providerId="ADAL" clId="{16FE654B-93E8-0B40-B0C0-BFD5FFBD0554}" dt="2022-07-18T22:39:50.097" v="762" actId="2696"/>
        <pc:sldMkLst>
          <pc:docMk/>
          <pc:sldMk cId="0" sldId="712"/>
        </pc:sldMkLst>
      </pc:sldChg>
      <pc:sldChg chg="modSp add del mod">
        <pc:chgData name="Gan, Liping" userId="3f81b5cf-df0f-4c22-961a-c54819b92c5e" providerId="ADAL" clId="{16FE654B-93E8-0B40-B0C0-BFD5FFBD0554}" dt="2022-07-19T00:35:34.335" v="1481" actId="2696"/>
        <pc:sldMkLst>
          <pc:docMk/>
          <pc:sldMk cId="0" sldId="723"/>
        </pc:sldMkLst>
        <pc:spChg chg="mod">
          <ac:chgData name="Gan, Liping" userId="3f81b5cf-df0f-4c22-961a-c54819b92c5e" providerId="ADAL" clId="{16FE654B-93E8-0B40-B0C0-BFD5FFBD0554}" dt="2022-07-18T23:47:26.592" v="1252" actId="1036"/>
          <ac:spMkLst>
            <pc:docMk/>
            <pc:sldMk cId="0" sldId="723"/>
            <ac:spMk id="2" creationId="{B16E4815-DCCE-A6B3-0EE3-1CD84F1AA5EA}"/>
          </ac:spMkLst>
        </pc:spChg>
        <pc:spChg chg="mod">
          <ac:chgData name="Gan, Liping" userId="3f81b5cf-df0f-4c22-961a-c54819b92c5e" providerId="ADAL" clId="{16FE654B-93E8-0B40-B0C0-BFD5FFBD0554}" dt="2022-07-18T23:47:15.710" v="1249" actId="1036"/>
          <ac:spMkLst>
            <pc:docMk/>
            <pc:sldMk cId="0" sldId="723"/>
            <ac:spMk id="10" creationId="{FCD18DA4-ACAA-88C4-7F6B-D58F6A19B430}"/>
          </ac:spMkLst>
        </pc:spChg>
      </pc:sldChg>
      <pc:sldChg chg="del">
        <pc:chgData name="Gan, Liping" userId="3f81b5cf-df0f-4c22-961a-c54819b92c5e" providerId="ADAL" clId="{16FE654B-93E8-0B40-B0C0-BFD5FFBD0554}" dt="2022-07-18T22:39:54.019" v="765" actId="2696"/>
        <pc:sldMkLst>
          <pc:docMk/>
          <pc:sldMk cId="0" sldId="742"/>
        </pc:sldMkLst>
      </pc:sldChg>
      <pc:sldChg chg="del">
        <pc:chgData name="Gan, Liping" userId="3f81b5cf-df0f-4c22-961a-c54819b92c5e" providerId="ADAL" clId="{16FE654B-93E8-0B40-B0C0-BFD5FFBD0554}" dt="2022-07-20T18:20:40.817" v="4283" actId="2696"/>
        <pc:sldMkLst>
          <pc:docMk/>
          <pc:sldMk cId="0" sldId="782"/>
        </pc:sldMkLst>
      </pc:sldChg>
      <pc:sldChg chg="del">
        <pc:chgData name="Gan, Liping" userId="3f81b5cf-df0f-4c22-961a-c54819b92c5e" providerId="ADAL" clId="{16FE654B-93E8-0B40-B0C0-BFD5FFBD0554}" dt="2022-07-21T22:04:28.573" v="9028" actId="2696"/>
        <pc:sldMkLst>
          <pc:docMk/>
          <pc:sldMk cId="0" sldId="783"/>
        </pc:sldMkLst>
      </pc:sldChg>
      <pc:sldChg chg="modSp add del mod">
        <pc:chgData name="Gan, Liping" userId="3f81b5cf-df0f-4c22-961a-c54819b92c5e" providerId="ADAL" clId="{16FE654B-93E8-0B40-B0C0-BFD5FFBD0554}" dt="2022-07-22T04:44:02.474" v="10065" actId="2696"/>
        <pc:sldMkLst>
          <pc:docMk/>
          <pc:sldMk cId="0" sldId="787"/>
        </pc:sldMkLst>
        <pc:spChg chg="mod">
          <ac:chgData name="Gan, Liping" userId="3f81b5cf-df0f-4c22-961a-c54819b92c5e" providerId="ADAL" clId="{16FE654B-93E8-0B40-B0C0-BFD5FFBD0554}" dt="2022-07-18T22:42:20.821" v="782" actId="255"/>
          <ac:spMkLst>
            <pc:docMk/>
            <pc:sldMk cId="0" sldId="787"/>
            <ac:spMk id="2" creationId="{C25E2621-082D-49F9-A7A0-C1ACD483905E}"/>
          </ac:spMkLst>
        </pc:spChg>
      </pc:sldChg>
      <pc:sldChg chg="addSp delSp modSp mod">
        <pc:chgData name="Gan, Liping" userId="3f81b5cf-df0f-4c22-961a-c54819b92c5e" providerId="ADAL" clId="{16FE654B-93E8-0B40-B0C0-BFD5FFBD0554}" dt="2022-07-19T22:12:55.282" v="1748" actId="1076"/>
        <pc:sldMkLst>
          <pc:docMk/>
          <pc:sldMk cId="0" sldId="793"/>
        </pc:sldMkLst>
        <pc:spChg chg="add mod">
          <ac:chgData name="Gan, Liping" userId="3f81b5cf-df0f-4c22-961a-c54819b92c5e" providerId="ADAL" clId="{16FE654B-93E8-0B40-B0C0-BFD5FFBD0554}" dt="2022-07-19T22:12:55.282" v="1748" actId="1076"/>
          <ac:spMkLst>
            <pc:docMk/>
            <pc:sldMk cId="0" sldId="793"/>
            <ac:spMk id="2" creationId="{B2CC490E-72A7-1BA7-455E-1ED7A4E2A318}"/>
          </ac:spMkLst>
        </pc:spChg>
        <pc:spChg chg="del">
          <ac:chgData name="Gan, Liping" userId="3f81b5cf-df0f-4c22-961a-c54819b92c5e" providerId="ADAL" clId="{16FE654B-93E8-0B40-B0C0-BFD5FFBD0554}" dt="2022-07-19T22:12:50.434" v="1747" actId="478"/>
          <ac:spMkLst>
            <pc:docMk/>
            <pc:sldMk cId="0" sldId="793"/>
            <ac:spMk id="5" creationId="{36AF47DB-C550-4E42-AB05-145B66132A6A}"/>
          </ac:spMkLst>
        </pc:spChg>
      </pc:sldChg>
      <pc:sldChg chg="del">
        <pc:chgData name="Gan, Liping" userId="3f81b5cf-df0f-4c22-961a-c54819b92c5e" providerId="ADAL" clId="{16FE654B-93E8-0B40-B0C0-BFD5FFBD0554}" dt="2022-07-20T21:49:00.426" v="5640" actId="2696"/>
        <pc:sldMkLst>
          <pc:docMk/>
          <pc:sldMk cId="0" sldId="797"/>
        </pc:sldMkLst>
      </pc:sldChg>
      <pc:sldChg chg="del">
        <pc:chgData name="Gan, Liping" userId="3f81b5cf-df0f-4c22-961a-c54819b92c5e" providerId="ADAL" clId="{16FE654B-93E8-0B40-B0C0-BFD5FFBD0554}" dt="2022-07-20T18:20:45.393" v="4284" actId="2696"/>
        <pc:sldMkLst>
          <pc:docMk/>
          <pc:sldMk cId="3917458404" sldId="799"/>
        </pc:sldMkLst>
      </pc:sldChg>
      <pc:sldChg chg="del">
        <pc:chgData name="Gan, Liping" userId="3f81b5cf-df0f-4c22-961a-c54819b92c5e" providerId="ADAL" clId="{16FE654B-93E8-0B40-B0C0-BFD5FFBD0554}" dt="2022-07-20T18:17:36.572" v="4277" actId="2696"/>
        <pc:sldMkLst>
          <pc:docMk/>
          <pc:sldMk cId="0" sldId="836"/>
        </pc:sldMkLst>
      </pc:sldChg>
      <pc:sldChg chg="add">
        <pc:chgData name="Gan, Liping" userId="3f81b5cf-df0f-4c22-961a-c54819b92c5e" providerId="ADAL" clId="{16FE654B-93E8-0B40-B0C0-BFD5FFBD0554}" dt="2022-07-20T19:25:35.194" v="4731"/>
        <pc:sldMkLst>
          <pc:docMk/>
          <pc:sldMk cId="2007777768" sldId="858"/>
        </pc:sldMkLst>
        <pc:spChg chg="mod">
          <ac:chgData name="Gan, Liping" userId="3f81b5cf-df0f-4c22-961a-c54819b92c5e" providerId="ADAL" clId="{16FE654B-93E8-0B40-B0C0-BFD5FFBD0554}" dt="2022-07-18T19:17:49.913" v="1" actId="2711"/>
          <ac:spMkLst>
            <pc:docMk/>
            <pc:sldMk cId="2007777768" sldId="858"/>
            <ac:spMk id="2" creationId="{29E97E60-5657-5120-D798-16C08AF1283E}"/>
          </ac:spMkLst>
        </pc:spChg>
        <pc:spChg chg="mod">
          <ac:chgData name="Gan, Liping" userId="3f81b5cf-df0f-4c22-961a-c54819b92c5e" providerId="ADAL" clId="{16FE654B-93E8-0B40-B0C0-BFD5FFBD0554}" dt="2022-07-20T18:25:03.299" v="4347" actId="20577"/>
          <ac:spMkLst>
            <pc:docMk/>
            <pc:sldMk cId="2007777768" sldId="858"/>
            <ac:spMk id="2" creationId="{4BBCC336-C2DD-84FC-8FC8-FBEB1531DE26}"/>
          </ac:spMkLst>
        </pc:spChg>
        <pc:spChg chg="mod">
          <ac:chgData name="Gan, Liping" userId="3f81b5cf-df0f-4c22-961a-c54819b92c5e" providerId="ADAL" clId="{16FE654B-93E8-0B40-B0C0-BFD5FFBD0554}" dt="2022-07-18T19:21:02.057" v="28" actId="113"/>
          <ac:spMkLst>
            <pc:docMk/>
            <pc:sldMk cId="2007777768" sldId="858"/>
            <ac:spMk id="3" creationId="{DB537FDC-C013-B9AD-82BE-586662C455B7}"/>
          </ac:spMkLst>
        </pc:spChg>
        <pc:spChg chg="mod">
          <ac:chgData name="Gan, Liping" userId="3f81b5cf-df0f-4c22-961a-c54819b92c5e" providerId="ADAL" clId="{16FE654B-93E8-0B40-B0C0-BFD5FFBD0554}" dt="2022-07-18T19:19:07.029" v="24" actId="207"/>
          <ac:spMkLst>
            <pc:docMk/>
            <pc:sldMk cId="2007777768" sldId="858"/>
            <ac:spMk id="4" creationId="{9FC6A763-0FEC-FB3C-1473-28A21348AAE3}"/>
          </ac:spMkLst>
        </pc:spChg>
        <pc:spChg chg="mod">
          <ac:chgData name="Gan, Liping" userId="3f81b5cf-df0f-4c22-961a-c54819b92c5e" providerId="ADAL" clId="{16FE654B-93E8-0B40-B0C0-BFD5FFBD0554}" dt="2022-07-18T19:33:06.031" v="91" actId="20577"/>
          <ac:spMkLst>
            <pc:docMk/>
            <pc:sldMk cId="2007777768" sldId="858"/>
            <ac:spMk id="5" creationId="{249CF31A-3AF1-EC8F-E51F-93195202DB1E}"/>
          </ac:spMkLst>
        </pc:spChg>
        <pc:spChg chg="mod">
          <ac:chgData name="Gan, Liping" userId="3f81b5cf-df0f-4c22-961a-c54819b92c5e" providerId="ADAL" clId="{16FE654B-93E8-0B40-B0C0-BFD5FFBD0554}" dt="2022-07-18T19:18:39.581" v="20" actId="1036"/>
          <ac:spMkLst>
            <pc:docMk/>
            <pc:sldMk cId="2007777768" sldId="858"/>
            <ac:spMk id="21510" creationId="{92592C08-AE0E-F7CF-8E7B-28F404E5AB5C}"/>
          </ac:spMkLst>
        </pc:spChg>
        <pc:spChg chg="mod">
          <ac:chgData name="Gan, Liping" userId="3f81b5cf-df0f-4c22-961a-c54819b92c5e" providerId="ADAL" clId="{16FE654B-93E8-0B40-B0C0-BFD5FFBD0554}" dt="2022-07-18T19:22:35.836" v="39" actId="1076"/>
          <ac:spMkLst>
            <pc:docMk/>
            <pc:sldMk cId="2007777768" sldId="858"/>
            <ac:spMk id="21512" creationId="{42260188-A4D5-AAEE-248D-960A608CD487}"/>
          </ac:spMkLst>
        </pc:spChg>
        <pc:picChg chg="mod">
          <ac:chgData name="Gan, Liping" userId="3f81b5cf-df0f-4c22-961a-c54819b92c5e" providerId="ADAL" clId="{16FE654B-93E8-0B40-B0C0-BFD5FFBD0554}" dt="2022-07-18T19:21:50.510" v="38" actId="1038"/>
          <ac:picMkLst>
            <pc:docMk/>
            <pc:sldMk cId="2007777768" sldId="858"/>
            <ac:picMk id="21508" creationId="{BE5997DD-1829-2B08-0EA2-E3ADEFC809A8}"/>
          </ac:picMkLst>
        </pc:picChg>
        <pc:picChg chg="mod">
          <ac:chgData name="Gan, Liping" userId="3f81b5cf-df0f-4c22-961a-c54819b92c5e" providerId="ADAL" clId="{16FE654B-93E8-0B40-B0C0-BFD5FFBD0554}" dt="2022-07-18T19:21:39.336" v="34" actId="14100"/>
          <ac:picMkLst>
            <pc:docMk/>
            <pc:sldMk cId="2007777768" sldId="858"/>
            <ac:picMk id="21509" creationId="{A9654274-C4F1-9370-62AA-389D597813AD}"/>
          </ac:picMkLst>
        </pc:picChg>
      </pc:sldChg>
      <pc:sldChg chg="del">
        <pc:chgData name="Gan, Liping" userId="3f81b5cf-df0f-4c22-961a-c54819b92c5e" providerId="ADAL" clId="{16FE654B-93E8-0B40-B0C0-BFD5FFBD0554}" dt="2022-07-20T18:17:40.210" v="4279" actId="2696"/>
        <pc:sldMkLst>
          <pc:docMk/>
          <pc:sldMk cId="0" sldId="860"/>
        </pc:sldMkLst>
      </pc:sldChg>
      <pc:sldChg chg="del">
        <pc:chgData name="Gan, Liping" userId="3f81b5cf-df0f-4c22-961a-c54819b92c5e" providerId="ADAL" clId="{16FE654B-93E8-0B40-B0C0-BFD5FFBD0554}" dt="2022-07-20T18:17:38.315" v="4278" actId="2696"/>
        <pc:sldMkLst>
          <pc:docMk/>
          <pc:sldMk cId="0" sldId="877"/>
        </pc:sldMkLst>
      </pc:sldChg>
      <pc:sldChg chg="addSp delSp modSp add mod ord modAnim">
        <pc:chgData name="Gan, Liping" userId="3f81b5cf-df0f-4c22-961a-c54819b92c5e" providerId="ADAL" clId="{16FE654B-93E8-0B40-B0C0-BFD5FFBD0554}" dt="2022-07-21T00:11:53.579" v="7276"/>
        <pc:sldMkLst>
          <pc:docMk/>
          <pc:sldMk cId="0" sldId="886"/>
        </pc:sldMkLst>
        <pc:spChg chg="mod">
          <ac:chgData name="Gan, Liping" userId="3f81b5cf-df0f-4c22-961a-c54819b92c5e" providerId="ADAL" clId="{16FE654B-93E8-0B40-B0C0-BFD5FFBD0554}" dt="2022-07-20T00:52:51.333" v="3502" actId="20577"/>
          <ac:spMkLst>
            <pc:docMk/>
            <pc:sldMk cId="0" sldId="886"/>
            <ac:spMk id="2" creationId="{D1595D8D-CD5A-F6B8-5E42-6406CF01D0C6}"/>
          </ac:spMkLst>
        </pc:spChg>
        <pc:spChg chg="del">
          <ac:chgData name="Gan, Liping" userId="3f81b5cf-df0f-4c22-961a-c54819b92c5e" providerId="ADAL" clId="{16FE654B-93E8-0B40-B0C0-BFD5FFBD0554}" dt="2022-07-20T00:17:06.355" v="3119" actId="478"/>
          <ac:spMkLst>
            <pc:docMk/>
            <pc:sldMk cId="0" sldId="886"/>
            <ac:spMk id="3" creationId="{1233EACE-910A-9AA1-4D6C-A34468764D6E}"/>
          </ac:spMkLst>
        </pc:spChg>
        <pc:spChg chg="add del mod">
          <ac:chgData name="Gan, Liping" userId="3f81b5cf-df0f-4c22-961a-c54819b92c5e" providerId="ADAL" clId="{16FE654B-93E8-0B40-B0C0-BFD5FFBD0554}" dt="2022-07-20T00:17:09.735" v="3120" actId="478"/>
          <ac:spMkLst>
            <pc:docMk/>
            <pc:sldMk cId="0" sldId="886"/>
            <ac:spMk id="7" creationId="{031384AF-D552-6E55-8A96-05F9B090C1E7}"/>
          </ac:spMkLst>
        </pc:spChg>
        <pc:spChg chg="add mod">
          <ac:chgData name="Gan, Liping" userId="3f81b5cf-df0f-4c22-961a-c54819b92c5e" providerId="ADAL" clId="{16FE654B-93E8-0B40-B0C0-BFD5FFBD0554}" dt="2022-07-20T00:47:38.043" v="3483" actId="692"/>
          <ac:spMkLst>
            <pc:docMk/>
            <pc:sldMk cId="0" sldId="886"/>
            <ac:spMk id="12" creationId="{38AAF0CC-1D34-F5F8-83D2-EEE0CBC3DAD1}"/>
          </ac:spMkLst>
        </pc:spChg>
        <pc:spChg chg="mod">
          <ac:chgData name="Gan, Liping" userId="3f81b5cf-df0f-4c22-961a-c54819b92c5e" providerId="ADAL" clId="{16FE654B-93E8-0B40-B0C0-BFD5FFBD0554}" dt="2022-07-20T00:27:15.765" v="3266" actId="1037"/>
          <ac:spMkLst>
            <pc:docMk/>
            <pc:sldMk cId="0" sldId="886"/>
            <ac:spMk id="13" creationId="{2E57AF4E-FE56-F9BA-310E-09DDA55B7007}"/>
          </ac:spMkLst>
        </pc:spChg>
        <pc:spChg chg="add mod">
          <ac:chgData name="Gan, Liping" userId="3f81b5cf-df0f-4c22-961a-c54819b92c5e" providerId="ADAL" clId="{16FE654B-93E8-0B40-B0C0-BFD5FFBD0554}" dt="2022-07-20T01:20:09.769" v="3589" actId="255"/>
          <ac:spMkLst>
            <pc:docMk/>
            <pc:sldMk cId="0" sldId="886"/>
            <ac:spMk id="15" creationId="{CD018A28-F2E8-82B7-A92B-5BA5F4084F30}"/>
          </ac:spMkLst>
        </pc:spChg>
        <pc:spChg chg="del">
          <ac:chgData name="Gan, Liping" userId="3f81b5cf-df0f-4c22-961a-c54819b92c5e" providerId="ADAL" clId="{16FE654B-93E8-0B40-B0C0-BFD5FFBD0554}" dt="2022-07-20T00:17:17.530" v="3122" actId="478"/>
          <ac:spMkLst>
            <pc:docMk/>
            <pc:sldMk cId="0" sldId="886"/>
            <ac:spMk id="21" creationId="{225CFBBF-C97E-06F9-FD23-98AFA0918D01}"/>
          </ac:spMkLst>
        </pc:spChg>
        <pc:spChg chg="mod">
          <ac:chgData name="Gan, Liping" userId="3f81b5cf-df0f-4c22-961a-c54819b92c5e" providerId="ADAL" clId="{16FE654B-93E8-0B40-B0C0-BFD5FFBD0554}" dt="2022-07-20T00:33:44.503" v="3357" actId="1076"/>
          <ac:spMkLst>
            <pc:docMk/>
            <pc:sldMk cId="0" sldId="886"/>
            <ac:spMk id="26628" creationId="{D7455FB4-4144-6212-F666-E0E5936073A6}"/>
          </ac:spMkLst>
        </pc:spChg>
        <pc:spChg chg="mod">
          <ac:chgData name="Gan, Liping" userId="3f81b5cf-df0f-4c22-961a-c54819b92c5e" providerId="ADAL" clId="{16FE654B-93E8-0B40-B0C0-BFD5FFBD0554}" dt="2022-07-20T00:34:26.422" v="3365" actId="1035"/>
          <ac:spMkLst>
            <pc:docMk/>
            <pc:sldMk cId="0" sldId="886"/>
            <ac:spMk id="26629" creationId="{9C0C250D-ABB2-9E60-1A02-1CAD43CECBC2}"/>
          </ac:spMkLst>
        </pc:spChg>
        <pc:spChg chg="mod">
          <ac:chgData name="Gan, Liping" userId="3f81b5cf-df0f-4c22-961a-c54819b92c5e" providerId="ADAL" clId="{16FE654B-93E8-0B40-B0C0-BFD5FFBD0554}" dt="2022-07-20T00:33:48.912" v="3358" actId="1076"/>
          <ac:spMkLst>
            <pc:docMk/>
            <pc:sldMk cId="0" sldId="886"/>
            <ac:spMk id="26630" creationId="{043E41FB-F018-D43A-FAC5-B71049C780A5}"/>
          </ac:spMkLst>
        </pc:spChg>
        <pc:spChg chg="mod">
          <ac:chgData name="Gan, Liping" userId="3f81b5cf-df0f-4c22-961a-c54819b92c5e" providerId="ADAL" clId="{16FE654B-93E8-0B40-B0C0-BFD5FFBD0554}" dt="2022-07-20T00:34:31.142" v="3369" actId="1037"/>
          <ac:spMkLst>
            <pc:docMk/>
            <pc:sldMk cId="0" sldId="886"/>
            <ac:spMk id="26631" creationId="{F14B234E-310A-1BE7-4762-02A71936443D}"/>
          </ac:spMkLst>
        </pc:spChg>
        <pc:spChg chg="del">
          <ac:chgData name="Gan, Liping" userId="3f81b5cf-df0f-4c22-961a-c54819b92c5e" providerId="ADAL" clId="{16FE654B-93E8-0B40-B0C0-BFD5FFBD0554}" dt="2022-07-20T00:03:11.003" v="2886" actId="478"/>
          <ac:spMkLst>
            <pc:docMk/>
            <pc:sldMk cId="0" sldId="886"/>
            <ac:spMk id="26638" creationId="{FC06583A-BD94-5195-751B-3A4D965AF757}"/>
          </ac:spMkLst>
        </pc:spChg>
        <pc:spChg chg="del">
          <ac:chgData name="Gan, Liping" userId="3f81b5cf-df0f-4c22-961a-c54819b92c5e" providerId="ADAL" clId="{16FE654B-93E8-0B40-B0C0-BFD5FFBD0554}" dt="2022-07-20T00:03:06.543" v="2885" actId="478"/>
          <ac:spMkLst>
            <pc:docMk/>
            <pc:sldMk cId="0" sldId="886"/>
            <ac:spMk id="26639" creationId="{B22C28A4-64B2-FA17-14BF-12D068D94A27}"/>
          </ac:spMkLst>
        </pc:spChg>
        <pc:spChg chg="del">
          <ac:chgData name="Gan, Liping" userId="3f81b5cf-df0f-4c22-961a-c54819b92c5e" providerId="ADAL" clId="{16FE654B-93E8-0B40-B0C0-BFD5FFBD0554}" dt="2022-07-20T00:17:14.639" v="3121" actId="478"/>
          <ac:spMkLst>
            <pc:docMk/>
            <pc:sldMk cId="0" sldId="886"/>
            <ac:spMk id="26643" creationId="{EDC41F31-AA1E-39F1-B6E9-DE6EFA082DBB}"/>
          </ac:spMkLst>
        </pc:spChg>
        <pc:graphicFrameChg chg="mod">
          <ac:chgData name="Gan, Liping" userId="3f81b5cf-df0f-4c22-961a-c54819b92c5e" providerId="ADAL" clId="{16FE654B-93E8-0B40-B0C0-BFD5FFBD0554}" dt="2022-07-20T00:27:36.198" v="3304" actId="1037"/>
          <ac:graphicFrameMkLst>
            <pc:docMk/>
            <pc:sldMk cId="0" sldId="886"/>
            <ac:graphicFrameMk id="5" creationId="{4940BD90-E586-AFB8-4437-CACE2ABDB3E8}"/>
          </ac:graphicFrameMkLst>
        </pc:graphicFrameChg>
        <pc:graphicFrameChg chg="mod">
          <ac:chgData name="Gan, Liping" userId="3f81b5cf-df0f-4c22-961a-c54819b92c5e" providerId="ADAL" clId="{16FE654B-93E8-0B40-B0C0-BFD5FFBD0554}" dt="2022-07-20T00:27:25.374" v="3279" actId="1037"/>
          <ac:graphicFrameMkLst>
            <pc:docMk/>
            <pc:sldMk cId="0" sldId="886"/>
            <ac:graphicFrameMk id="26634" creationId="{04D6A69C-B659-4043-F84F-B6F73C09A433}"/>
          </ac:graphicFrameMkLst>
        </pc:graphicFrameChg>
        <pc:graphicFrameChg chg="mod">
          <ac:chgData name="Gan, Liping" userId="3f81b5cf-df0f-4c22-961a-c54819b92c5e" providerId="ADAL" clId="{16FE654B-93E8-0B40-B0C0-BFD5FFBD0554}" dt="2022-07-20T00:27:31.370" v="3292" actId="1037"/>
          <ac:graphicFrameMkLst>
            <pc:docMk/>
            <pc:sldMk cId="0" sldId="886"/>
            <ac:graphicFrameMk id="26636" creationId="{C92E4CA5-FF65-14E9-118E-F63D04E3E14D}"/>
          </ac:graphicFrameMkLst>
        </pc:graphicFrameChg>
        <pc:graphicFrameChg chg="del">
          <ac:chgData name="Gan, Liping" userId="3f81b5cf-df0f-4c22-961a-c54819b92c5e" providerId="ADAL" clId="{16FE654B-93E8-0B40-B0C0-BFD5FFBD0554}" dt="2022-07-20T00:02:54.284" v="2883" actId="478"/>
          <ac:graphicFrameMkLst>
            <pc:docMk/>
            <pc:sldMk cId="0" sldId="886"/>
            <ac:graphicFrameMk id="26637" creationId="{520153BF-C9D9-4B4C-F362-CC566BE0C9DC}"/>
          </ac:graphicFrameMkLst>
        </pc:graphicFrameChg>
        <pc:graphicFrameChg chg="mod">
          <ac:chgData name="Gan, Liping" userId="3f81b5cf-df0f-4c22-961a-c54819b92c5e" providerId="ADAL" clId="{16FE654B-93E8-0B40-B0C0-BFD5FFBD0554}" dt="2022-07-20T00:34:05.813" v="3359" actId="1076"/>
          <ac:graphicFrameMkLst>
            <pc:docMk/>
            <pc:sldMk cId="0" sldId="886"/>
            <ac:graphicFrameMk id="26641" creationId="{AE4B6ABF-5DFB-08CC-31D6-E8D179385CA6}"/>
          </ac:graphicFrameMkLst>
        </pc:graphicFrameChg>
        <pc:picChg chg="add mod">
          <ac:chgData name="Gan, Liping" userId="3f81b5cf-df0f-4c22-961a-c54819b92c5e" providerId="ADAL" clId="{16FE654B-93E8-0B40-B0C0-BFD5FFBD0554}" dt="2022-07-20T00:27:44.592" v="3323" actId="1037"/>
          <ac:picMkLst>
            <pc:docMk/>
            <pc:sldMk cId="0" sldId="886"/>
            <ac:picMk id="8" creationId="{8C302777-AF20-477A-D92E-75764C298DF4}"/>
          </ac:picMkLst>
        </pc:picChg>
        <pc:picChg chg="add mod">
          <ac:chgData name="Gan, Liping" userId="3f81b5cf-df0f-4c22-961a-c54819b92c5e" providerId="ADAL" clId="{16FE654B-93E8-0B40-B0C0-BFD5FFBD0554}" dt="2022-07-20T00:35:29.908" v="3377" actId="692"/>
          <ac:picMkLst>
            <pc:docMk/>
            <pc:sldMk cId="0" sldId="886"/>
            <ac:picMk id="9" creationId="{F902E997-9855-ACC0-AD63-DF74B9B7EFFE}"/>
          </ac:picMkLst>
        </pc:picChg>
        <pc:picChg chg="add mod">
          <ac:chgData name="Gan, Liping" userId="3f81b5cf-df0f-4c22-961a-c54819b92c5e" providerId="ADAL" clId="{16FE654B-93E8-0B40-B0C0-BFD5FFBD0554}" dt="2022-07-20T00:35:35.812" v="3378" actId="692"/>
          <ac:picMkLst>
            <pc:docMk/>
            <pc:sldMk cId="0" sldId="886"/>
            <ac:picMk id="10" creationId="{4EF73820-3F08-A56F-079A-BC846B5FB1F5}"/>
          </ac:picMkLst>
        </pc:picChg>
        <pc:picChg chg="add mod">
          <ac:chgData name="Gan, Liping" userId="3f81b5cf-df0f-4c22-961a-c54819b92c5e" providerId="ADAL" clId="{16FE654B-93E8-0B40-B0C0-BFD5FFBD0554}" dt="2022-07-20T00:36:43.537" v="3390" actId="692"/>
          <ac:picMkLst>
            <pc:docMk/>
            <pc:sldMk cId="0" sldId="886"/>
            <ac:picMk id="11" creationId="{4A5163CD-DF25-E3CC-1A91-D7B2DEA7C76A}"/>
          </ac:picMkLst>
        </pc:picChg>
        <pc:picChg chg="mod">
          <ac:chgData name="Gan, Liping" userId="3f81b5cf-df0f-4c22-961a-c54819b92c5e" providerId="ADAL" clId="{16FE654B-93E8-0B40-B0C0-BFD5FFBD0554}" dt="2022-07-20T00:34:09.546" v="3360" actId="1076"/>
          <ac:picMkLst>
            <pc:docMk/>
            <pc:sldMk cId="0" sldId="886"/>
            <ac:picMk id="26632" creationId="{5F80F416-8129-8DC9-A3E3-DA1060721A29}"/>
          </ac:picMkLst>
        </pc:picChg>
      </pc:sldChg>
      <pc:sldChg chg="add del">
        <pc:chgData name="Gan, Liping" userId="3f81b5cf-df0f-4c22-961a-c54819b92c5e" providerId="ADAL" clId="{16FE654B-93E8-0B40-B0C0-BFD5FFBD0554}" dt="2022-07-19T23:42:41.479" v="2823" actId="2696"/>
        <pc:sldMkLst>
          <pc:docMk/>
          <pc:sldMk cId="0" sldId="887"/>
        </pc:sldMkLst>
      </pc:sldChg>
      <pc:sldChg chg="add del">
        <pc:chgData name="Gan, Liping" userId="3f81b5cf-df0f-4c22-961a-c54819b92c5e" providerId="ADAL" clId="{16FE654B-93E8-0B40-B0C0-BFD5FFBD0554}" dt="2022-07-20T00:54:34.648" v="3503" actId="2696"/>
        <pc:sldMkLst>
          <pc:docMk/>
          <pc:sldMk cId="0" sldId="897"/>
        </pc:sldMkLst>
      </pc:sldChg>
      <pc:sldChg chg="del">
        <pc:chgData name="Gan, Liping" userId="3f81b5cf-df0f-4c22-961a-c54819b92c5e" providerId="ADAL" clId="{16FE654B-93E8-0B40-B0C0-BFD5FFBD0554}" dt="2022-07-20T05:46:27.586" v="4106" actId="2696"/>
        <pc:sldMkLst>
          <pc:docMk/>
          <pc:sldMk cId="0" sldId="910"/>
        </pc:sldMkLst>
      </pc:sldChg>
      <pc:sldChg chg="modSp mod">
        <pc:chgData name="Gan, Liping" userId="3f81b5cf-df0f-4c22-961a-c54819b92c5e" providerId="ADAL" clId="{16FE654B-93E8-0B40-B0C0-BFD5FFBD0554}" dt="2022-07-20T23:44:15.854" v="7248" actId="20577"/>
        <pc:sldMkLst>
          <pc:docMk/>
          <pc:sldMk cId="3791978920" sldId="911"/>
        </pc:sldMkLst>
        <pc:spChg chg="mod">
          <ac:chgData name="Gan, Liping" userId="3f81b5cf-df0f-4c22-961a-c54819b92c5e" providerId="ADAL" clId="{16FE654B-93E8-0B40-B0C0-BFD5FFBD0554}" dt="2022-07-20T20:49:53.465" v="5161" actId="14100"/>
          <ac:spMkLst>
            <pc:docMk/>
            <pc:sldMk cId="3791978920" sldId="911"/>
            <ac:spMk id="2" creationId="{663C8FF8-957F-4BD6-B0E8-54582845ABCD}"/>
          </ac:spMkLst>
        </pc:spChg>
        <pc:spChg chg="mod">
          <ac:chgData name="Gan, Liping" userId="3f81b5cf-df0f-4c22-961a-c54819b92c5e" providerId="ADAL" clId="{16FE654B-93E8-0B40-B0C0-BFD5FFBD0554}" dt="2022-07-20T20:49:56.491" v="5164" actId="1035"/>
          <ac:spMkLst>
            <pc:docMk/>
            <pc:sldMk cId="3791978920" sldId="911"/>
            <ac:spMk id="3" creationId="{2C443D6F-75ED-48B8-82E8-8B2BECF4076A}"/>
          </ac:spMkLst>
        </pc:spChg>
        <pc:spChg chg="mod">
          <ac:chgData name="Gan, Liping" userId="3f81b5cf-df0f-4c22-961a-c54819b92c5e" providerId="ADAL" clId="{16FE654B-93E8-0B40-B0C0-BFD5FFBD0554}" dt="2022-07-20T23:44:15.854" v="7248" actId="20577"/>
          <ac:spMkLst>
            <pc:docMk/>
            <pc:sldMk cId="3791978920" sldId="911"/>
            <ac:spMk id="4" creationId="{D7818B0C-25EC-4B14-B1B7-6BB4374BB289}"/>
          </ac:spMkLst>
        </pc:spChg>
      </pc:sldChg>
      <pc:sldChg chg="addSp delSp modSp add del mod">
        <pc:chgData name="Gan, Liping" userId="3f81b5cf-df0f-4c22-961a-c54819b92c5e" providerId="ADAL" clId="{16FE654B-93E8-0B40-B0C0-BFD5FFBD0554}" dt="2022-07-21T00:20:05.883" v="7301" actId="1035"/>
        <pc:sldMkLst>
          <pc:docMk/>
          <pc:sldMk cId="3034934461" sldId="913"/>
        </pc:sldMkLst>
        <pc:spChg chg="mod">
          <ac:chgData name="Gan, Liping" userId="3f81b5cf-df0f-4c22-961a-c54819b92c5e" providerId="ADAL" clId="{16FE654B-93E8-0B40-B0C0-BFD5FFBD0554}" dt="2022-07-21T00:20:05.883" v="7301" actId="1035"/>
          <ac:spMkLst>
            <pc:docMk/>
            <pc:sldMk cId="3034934461" sldId="913"/>
            <ac:spMk id="7" creationId="{9869515C-2832-498B-8A40-BA1832858494}"/>
          </ac:spMkLst>
        </pc:spChg>
        <pc:spChg chg="del">
          <ac:chgData name="Gan, Liping" userId="3f81b5cf-df0f-4c22-961a-c54819b92c5e" providerId="ADAL" clId="{16FE654B-93E8-0B40-B0C0-BFD5FFBD0554}" dt="2022-07-21T00:19:49.678" v="7284" actId="478"/>
          <ac:spMkLst>
            <pc:docMk/>
            <pc:sldMk cId="3034934461" sldId="913"/>
            <ac:spMk id="13" creationId="{FF02F08D-E148-0D56-1D65-458058E27BE2}"/>
          </ac:spMkLst>
        </pc:spChg>
        <pc:spChg chg="mod">
          <ac:chgData name="Gan, Liping" userId="3f81b5cf-df0f-4c22-961a-c54819b92c5e" providerId="ADAL" clId="{16FE654B-93E8-0B40-B0C0-BFD5FFBD0554}" dt="2022-07-21T00:19:58.863" v="7296" actId="1036"/>
          <ac:spMkLst>
            <pc:docMk/>
            <pc:sldMk cId="3034934461" sldId="913"/>
            <ac:spMk id="15" creationId="{0D75F546-7FD3-AA7E-61D8-A760B480FD57}"/>
          </ac:spMkLst>
        </pc:spChg>
        <pc:picChg chg="add del">
          <ac:chgData name="Gan, Liping" userId="3f81b5cf-df0f-4c22-961a-c54819b92c5e" providerId="ADAL" clId="{16FE654B-93E8-0B40-B0C0-BFD5FFBD0554}" dt="2022-07-20T18:33:31.543" v="4349"/>
          <ac:picMkLst>
            <pc:docMk/>
            <pc:sldMk cId="3034934461" sldId="913"/>
            <ac:picMk id="6" creationId="{45DE22AF-179E-A084-A664-02E5D221708A}"/>
          </ac:picMkLst>
        </pc:picChg>
      </pc:sldChg>
      <pc:sldChg chg="addSp delSp modSp mod">
        <pc:chgData name="Gan, Liping" userId="3f81b5cf-df0f-4c22-961a-c54819b92c5e" providerId="ADAL" clId="{16FE654B-93E8-0B40-B0C0-BFD5FFBD0554}" dt="2022-07-21T22:01:28.275" v="9002" actId="22"/>
        <pc:sldMkLst>
          <pc:docMk/>
          <pc:sldMk cId="1023529891" sldId="919"/>
        </pc:sldMkLst>
        <pc:spChg chg="add mod">
          <ac:chgData name="Gan, Liping" userId="3f81b5cf-df0f-4c22-961a-c54819b92c5e" providerId="ADAL" clId="{16FE654B-93E8-0B40-B0C0-BFD5FFBD0554}" dt="2022-07-20T23:33:32.402" v="7143" actId="1036"/>
          <ac:spMkLst>
            <pc:docMk/>
            <pc:sldMk cId="1023529891" sldId="919"/>
            <ac:spMk id="8" creationId="{46AB417A-B252-EC9E-63BE-DCCCF2CD0B31}"/>
          </ac:spMkLst>
        </pc:spChg>
        <pc:spChg chg="add del">
          <ac:chgData name="Gan, Liping" userId="3f81b5cf-df0f-4c22-961a-c54819b92c5e" providerId="ADAL" clId="{16FE654B-93E8-0B40-B0C0-BFD5FFBD0554}" dt="2022-07-21T22:01:28.275" v="9002" actId="22"/>
          <ac:spMkLst>
            <pc:docMk/>
            <pc:sldMk cId="1023529891" sldId="919"/>
            <ac:spMk id="9" creationId="{D6A39E4E-8B31-606B-0EC5-E4A5AAC1901F}"/>
          </ac:spMkLst>
        </pc:spChg>
        <pc:spChg chg="del">
          <ac:chgData name="Gan, Liping" userId="3f81b5cf-df0f-4c22-961a-c54819b92c5e" providerId="ADAL" clId="{16FE654B-93E8-0B40-B0C0-BFD5FFBD0554}" dt="2022-07-20T23:31:54.178" v="7040" actId="478"/>
          <ac:spMkLst>
            <pc:docMk/>
            <pc:sldMk cId="1023529891" sldId="919"/>
            <ac:spMk id="14" creationId="{0E806846-F42D-4326-96AD-FA21DB385114}"/>
          </ac:spMkLst>
        </pc:spChg>
        <pc:picChg chg="mod">
          <ac:chgData name="Gan, Liping" userId="3f81b5cf-df0f-4c22-961a-c54819b92c5e" providerId="ADAL" clId="{16FE654B-93E8-0B40-B0C0-BFD5FFBD0554}" dt="2022-07-20T23:33:22.620" v="7142" actId="1036"/>
          <ac:picMkLst>
            <pc:docMk/>
            <pc:sldMk cId="1023529891" sldId="919"/>
            <ac:picMk id="11272" creationId="{3B366A11-48F3-4126-BDB2-FDCCF7FFDCE3}"/>
          </ac:picMkLst>
        </pc:picChg>
      </pc:sldChg>
      <pc:sldChg chg="modSp add mod">
        <pc:chgData name="Gan, Liping" userId="3f81b5cf-df0f-4c22-961a-c54819b92c5e" providerId="ADAL" clId="{16FE654B-93E8-0B40-B0C0-BFD5FFBD0554}" dt="2022-07-21T00:16:49.982" v="7279" actId="14100"/>
        <pc:sldMkLst>
          <pc:docMk/>
          <pc:sldMk cId="3144826069" sldId="920"/>
        </pc:sldMkLst>
        <pc:spChg chg="mod">
          <ac:chgData name="Gan, Liping" userId="3f81b5cf-df0f-4c22-961a-c54819b92c5e" providerId="ADAL" clId="{16FE654B-93E8-0B40-B0C0-BFD5FFBD0554}" dt="2022-07-21T00:16:49.982" v="7279" actId="14100"/>
          <ac:spMkLst>
            <pc:docMk/>
            <pc:sldMk cId="3144826069" sldId="920"/>
            <ac:spMk id="18487" creationId="{8046A4D7-2C63-45F9-93F0-D6CB096DFA1A}"/>
          </ac:spMkLst>
        </pc:spChg>
      </pc:sldChg>
      <pc:sldChg chg="del">
        <pc:chgData name="Gan, Liping" userId="3f81b5cf-df0f-4c22-961a-c54819b92c5e" providerId="ADAL" clId="{16FE654B-93E8-0B40-B0C0-BFD5FFBD0554}" dt="2022-07-20T19:26:05.177" v="4732" actId="2696"/>
        <pc:sldMkLst>
          <pc:docMk/>
          <pc:sldMk cId="3444372185" sldId="921"/>
        </pc:sldMkLst>
      </pc:sldChg>
      <pc:sldChg chg="addSp delSp modSp mod">
        <pc:chgData name="Gan, Liping" userId="3f81b5cf-df0f-4c22-961a-c54819b92c5e" providerId="ADAL" clId="{16FE654B-93E8-0B40-B0C0-BFD5FFBD0554}" dt="2022-07-19T22:14:35.138" v="1752" actId="1036"/>
        <pc:sldMkLst>
          <pc:docMk/>
          <pc:sldMk cId="3577608993" sldId="922"/>
        </pc:sldMkLst>
        <pc:spChg chg="add mod">
          <ac:chgData name="Gan, Liping" userId="3f81b5cf-df0f-4c22-961a-c54819b92c5e" providerId="ADAL" clId="{16FE654B-93E8-0B40-B0C0-BFD5FFBD0554}" dt="2022-07-19T22:14:35.138" v="1752" actId="1036"/>
          <ac:spMkLst>
            <pc:docMk/>
            <pc:sldMk cId="3577608993" sldId="922"/>
            <ac:spMk id="2" creationId="{27A3B7DB-496C-E09B-BFD0-62694BBCAACD}"/>
          </ac:spMkLst>
        </pc:spChg>
        <pc:spChg chg="del">
          <ac:chgData name="Gan, Liping" userId="3f81b5cf-df0f-4c22-961a-c54819b92c5e" providerId="ADAL" clId="{16FE654B-93E8-0B40-B0C0-BFD5FFBD0554}" dt="2022-07-19T22:13:26.584" v="1750" actId="478"/>
          <ac:spMkLst>
            <pc:docMk/>
            <pc:sldMk cId="3577608993" sldId="922"/>
            <ac:spMk id="5" creationId="{36AF47DB-C550-4E42-AB05-145B66132A6A}"/>
          </ac:spMkLst>
        </pc:spChg>
      </pc:sldChg>
      <pc:sldChg chg="del">
        <pc:chgData name="Gan, Liping" userId="3f81b5cf-df0f-4c22-961a-c54819b92c5e" providerId="ADAL" clId="{16FE654B-93E8-0B40-B0C0-BFD5FFBD0554}" dt="2022-07-18T22:39:51.623" v="763" actId="2696"/>
        <pc:sldMkLst>
          <pc:docMk/>
          <pc:sldMk cId="3798609772" sldId="923"/>
        </pc:sldMkLst>
      </pc:sldChg>
      <pc:sldChg chg="del">
        <pc:chgData name="Gan, Liping" userId="3f81b5cf-df0f-4c22-961a-c54819b92c5e" providerId="ADAL" clId="{16FE654B-93E8-0B40-B0C0-BFD5FFBD0554}" dt="2022-07-18T22:39:09.117" v="760" actId="2696"/>
        <pc:sldMkLst>
          <pc:docMk/>
          <pc:sldMk cId="1207927145" sldId="924"/>
        </pc:sldMkLst>
      </pc:sldChg>
      <pc:sldChg chg="addSp delSp modSp mod">
        <pc:chgData name="Gan, Liping" userId="3f81b5cf-df0f-4c22-961a-c54819b92c5e" providerId="ADAL" clId="{16FE654B-93E8-0B40-B0C0-BFD5FFBD0554}" dt="2022-07-21T00:18:55.432" v="7283" actId="1076"/>
        <pc:sldMkLst>
          <pc:docMk/>
          <pc:sldMk cId="675790795" sldId="930"/>
        </pc:sldMkLst>
        <pc:spChg chg="add mod">
          <ac:chgData name="Gan, Liping" userId="3f81b5cf-df0f-4c22-961a-c54819b92c5e" providerId="ADAL" clId="{16FE654B-93E8-0B40-B0C0-BFD5FFBD0554}" dt="2022-07-21T00:18:55.432" v="7283" actId="1076"/>
          <ac:spMkLst>
            <pc:docMk/>
            <pc:sldMk cId="675790795" sldId="930"/>
            <ac:spMk id="2" creationId="{07EDBE3F-C3D3-70B7-87A6-79E0B013C903}"/>
          </ac:spMkLst>
        </pc:spChg>
        <pc:spChg chg="del">
          <ac:chgData name="Gan, Liping" userId="3f81b5cf-df0f-4c22-961a-c54819b92c5e" providerId="ADAL" clId="{16FE654B-93E8-0B40-B0C0-BFD5FFBD0554}" dt="2022-07-21T00:18:51.068" v="7282" actId="478"/>
          <ac:spMkLst>
            <pc:docMk/>
            <pc:sldMk cId="675790795" sldId="930"/>
            <ac:spMk id="10" creationId="{5E24E8C5-AB93-4DE6-8B5A-E52215BB2E9B}"/>
          </ac:spMkLst>
        </pc:spChg>
      </pc:sldChg>
      <pc:sldChg chg="del">
        <pc:chgData name="Gan, Liping" userId="3f81b5cf-df0f-4c22-961a-c54819b92c5e" providerId="ADAL" clId="{16FE654B-93E8-0B40-B0C0-BFD5FFBD0554}" dt="2022-07-18T22:39:04.599" v="759" actId="2696"/>
        <pc:sldMkLst>
          <pc:docMk/>
          <pc:sldMk cId="432016069" sldId="931"/>
        </pc:sldMkLst>
      </pc:sldChg>
      <pc:sldChg chg="del">
        <pc:chgData name="Gan, Liping" userId="3f81b5cf-df0f-4c22-961a-c54819b92c5e" providerId="ADAL" clId="{16FE654B-93E8-0B40-B0C0-BFD5FFBD0554}" dt="2022-07-18T22:39:52.642" v="764" actId="2696"/>
        <pc:sldMkLst>
          <pc:docMk/>
          <pc:sldMk cId="3864031469" sldId="932"/>
        </pc:sldMkLst>
      </pc:sldChg>
      <pc:sldChg chg="modSp mod">
        <pc:chgData name="Gan, Liping" userId="3f81b5cf-df0f-4c22-961a-c54819b92c5e" providerId="ADAL" clId="{16FE654B-93E8-0B40-B0C0-BFD5FFBD0554}" dt="2022-07-21T21:19:39.881" v="8779" actId="20577"/>
        <pc:sldMkLst>
          <pc:docMk/>
          <pc:sldMk cId="0" sldId="933"/>
        </pc:sldMkLst>
        <pc:spChg chg="mod">
          <ac:chgData name="Gan, Liping" userId="3f81b5cf-df0f-4c22-961a-c54819b92c5e" providerId="ADAL" clId="{16FE654B-93E8-0B40-B0C0-BFD5FFBD0554}" dt="2022-07-21T21:19:39.881" v="8779" actId="20577"/>
          <ac:spMkLst>
            <pc:docMk/>
            <pc:sldMk cId="0" sldId="933"/>
            <ac:spMk id="13" creationId="{3AE8C469-87E8-FF0E-DB36-877953F3B38A}"/>
          </ac:spMkLst>
        </pc:spChg>
      </pc:sldChg>
      <pc:sldChg chg="modSp mod">
        <pc:chgData name="Gan, Liping" userId="3f81b5cf-df0f-4c22-961a-c54819b92c5e" providerId="ADAL" clId="{16FE654B-93E8-0B40-B0C0-BFD5FFBD0554}" dt="2022-07-20T20:56:46.198" v="5280" actId="20577"/>
        <pc:sldMkLst>
          <pc:docMk/>
          <pc:sldMk cId="498031200" sldId="934"/>
        </pc:sldMkLst>
        <pc:spChg chg="mod">
          <ac:chgData name="Gan, Liping" userId="3f81b5cf-df0f-4c22-961a-c54819b92c5e" providerId="ADAL" clId="{16FE654B-93E8-0B40-B0C0-BFD5FFBD0554}" dt="2022-07-18T19:24:11.561" v="41" actId="20577"/>
          <ac:spMkLst>
            <pc:docMk/>
            <pc:sldMk cId="498031200" sldId="934"/>
            <ac:spMk id="2" creationId="{F018122F-AFFE-4E43-876C-826FE61F8708}"/>
          </ac:spMkLst>
        </pc:spChg>
        <pc:spChg chg="mod">
          <ac:chgData name="Gan, Liping" userId="3f81b5cf-df0f-4c22-961a-c54819b92c5e" providerId="ADAL" clId="{16FE654B-93E8-0B40-B0C0-BFD5FFBD0554}" dt="2022-07-20T20:54:35.097" v="5235" actId="1035"/>
          <ac:spMkLst>
            <pc:docMk/>
            <pc:sldMk cId="498031200" sldId="934"/>
            <ac:spMk id="7" creationId="{BD8A2B71-1CB7-4983-A3B8-673670786BC8}"/>
          </ac:spMkLst>
        </pc:spChg>
        <pc:spChg chg="mod">
          <ac:chgData name="Gan, Liping" userId="3f81b5cf-df0f-4c22-961a-c54819b92c5e" providerId="ADAL" clId="{16FE654B-93E8-0B40-B0C0-BFD5FFBD0554}" dt="2022-07-20T20:56:46.198" v="5280" actId="20577"/>
          <ac:spMkLst>
            <pc:docMk/>
            <pc:sldMk cId="498031200" sldId="934"/>
            <ac:spMk id="8" creationId="{F83FD051-9B0D-4D05-87B9-288630EBC852}"/>
          </ac:spMkLst>
        </pc:spChg>
      </pc:sldChg>
      <pc:sldChg chg="modSp add mod">
        <pc:chgData name="Gan, Liping" userId="3f81b5cf-df0f-4c22-961a-c54819b92c5e" providerId="ADAL" clId="{16FE654B-93E8-0B40-B0C0-BFD5FFBD0554}" dt="2022-07-20T20:48:58.516" v="5147" actId="2"/>
        <pc:sldMkLst>
          <pc:docMk/>
          <pc:sldMk cId="0" sldId="935"/>
        </pc:sldMkLst>
        <pc:spChg chg="mod">
          <ac:chgData name="Gan, Liping" userId="3f81b5cf-df0f-4c22-961a-c54819b92c5e" providerId="ADAL" clId="{16FE654B-93E8-0B40-B0C0-BFD5FFBD0554}" dt="2022-07-18T19:26:27.421" v="48" actId="1036"/>
          <ac:spMkLst>
            <pc:docMk/>
            <pc:sldMk cId="0" sldId="935"/>
            <ac:spMk id="2054" creationId="{9CC7D0BB-6D45-27AC-507A-98D34BAEDC51}"/>
          </ac:spMkLst>
        </pc:spChg>
        <pc:spChg chg="mod">
          <ac:chgData name="Gan, Liping" userId="3f81b5cf-df0f-4c22-961a-c54819b92c5e" providerId="ADAL" clId="{16FE654B-93E8-0B40-B0C0-BFD5FFBD0554}" dt="2022-07-18T19:27:57.302" v="54" actId="1036"/>
          <ac:spMkLst>
            <pc:docMk/>
            <pc:sldMk cId="0" sldId="935"/>
            <ac:spMk id="2060" creationId="{A82BE645-4DC0-5A4B-F641-8DA95A975FFA}"/>
          </ac:spMkLst>
        </pc:spChg>
        <pc:spChg chg="mod">
          <ac:chgData name="Gan, Liping" userId="3f81b5cf-df0f-4c22-961a-c54819b92c5e" providerId="ADAL" clId="{16FE654B-93E8-0B40-B0C0-BFD5FFBD0554}" dt="2022-07-20T20:48:54.552" v="5145" actId="2"/>
          <ac:spMkLst>
            <pc:docMk/>
            <pc:sldMk cId="0" sldId="935"/>
            <ac:spMk id="59396" creationId="{62E33401-DF23-6BB2-BDF0-C61FAC871C05}"/>
          </ac:spMkLst>
        </pc:spChg>
        <pc:spChg chg="mod">
          <ac:chgData name="Gan, Liping" userId="3f81b5cf-df0f-4c22-961a-c54819b92c5e" providerId="ADAL" clId="{16FE654B-93E8-0B40-B0C0-BFD5FFBD0554}" dt="2022-07-18T19:30:54.384" v="66" actId="20577"/>
          <ac:spMkLst>
            <pc:docMk/>
            <pc:sldMk cId="0" sldId="935"/>
            <ac:spMk id="59398" creationId="{457581CA-090E-0D89-615B-B6C6113358C6}"/>
          </ac:spMkLst>
        </pc:spChg>
        <pc:spChg chg="mod">
          <ac:chgData name="Gan, Liping" userId="3f81b5cf-df0f-4c22-961a-c54819b92c5e" providerId="ADAL" clId="{16FE654B-93E8-0B40-B0C0-BFD5FFBD0554}" dt="2022-07-20T20:48:57.551" v="5146" actId="2"/>
          <ac:spMkLst>
            <pc:docMk/>
            <pc:sldMk cId="0" sldId="935"/>
            <ac:spMk id="59399" creationId="{27FCEE61-487E-065C-8154-DC5C3807A55D}"/>
          </ac:spMkLst>
        </pc:spChg>
        <pc:spChg chg="mod">
          <ac:chgData name="Gan, Liping" userId="3f81b5cf-df0f-4c22-961a-c54819b92c5e" providerId="ADAL" clId="{16FE654B-93E8-0B40-B0C0-BFD5FFBD0554}" dt="2022-07-20T20:48:58.516" v="5147" actId="2"/>
          <ac:spMkLst>
            <pc:docMk/>
            <pc:sldMk cId="0" sldId="935"/>
            <ac:spMk id="59400" creationId="{AA2602BB-4FB4-964E-FE18-B69E47AEFB19}"/>
          </ac:spMkLst>
        </pc:spChg>
      </pc:sldChg>
      <pc:sldChg chg="add del">
        <pc:chgData name="Gan, Liping" userId="3f81b5cf-df0f-4c22-961a-c54819b92c5e" providerId="ADAL" clId="{16FE654B-93E8-0B40-B0C0-BFD5FFBD0554}" dt="2022-07-21T18:31:54.759" v="8002" actId="2696"/>
        <pc:sldMkLst>
          <pc:docMk/>
          <pc:sldMk cId="241475087" sldId="936"/>
        </pc:sldMkLst>
      </pc:sldChg>
      <pc:sldChg chg="add del">
        <pc:chgData name="Gan, Liping" userId="3f81b5cf-df0f-4c22-961a-c54819b92c5e" providerId="ADAL" clId="{16FE654B-93E8-0B40-B0C0-BFD5FFBD0554}" dt="2022-07-21T18:43:43.420" v="8036" actId="2696"/>
        <pc:sldMkLst>
          <pc:docMk/>
          <pc:sldMk cId="1104579635" sldId="936"/>
        </pc:sldMkLst>
      </pc:sldChg>
      <pc:sldChg chg="addSp delSp modSp new del mod">
        <pc:chgData name="Gan, Liping" userId="3f81b5cf-df0f-4c22-961a-c54819b92c5e" providerId="ADAL" clId="{16FE654B-93E8-0B40-B0C0-BFD5FFBD0554}" dt="2022-07-18T21:16:58.486" v="543" actId="2696"/>
        <pc:sldMkLst>
          <pc:docMk/>
          <pc:sldMk cId="2536053864" sldId="936"/>
        </pc:sldMkLst>
        <pc:spChg chg="mod">
          <ac:chgData name="Gan, Liping" userId="3f81b5cf-df0f-4c22-961a-c54819b92c5e" providerId="ADAL" clId="{16FE654B-93E8-0B40-B0C0-BFD5FFBD0554}" dt="2022-07-18T21:10:22.961" v="475" actId="20577"/>
          <ac:spMkLst>
            <pc:docMk/>
            <pc:sldMk cId="2536053864" sldId="936"/>
            <ac:spMk id="2" creationId="{D31506EC-653A-8D93-9FCF-E582A774AE9A}"/>
          </ac:spMkLst>
        </pc:spChg>
        <pc:spChg chg="del">
          <ac:chgData name="Gan, Liping" userId="3f81b5cf-df0f-4c22-961a-c54819b92c5e" providerId="ADAL" clId="{16FE654B-93E8-0B40-B0C0-BFD5FFBD0554}" dt="2022-07-18T19:41:36.025" v="94" actId="478"/>
          <ac:spMkLst>
            <pc:docMk/>
            <pc:sldMk cId="2536053864" sldId="936"/>
            <ac:spMk id="3" creationId="{C38AE57B-B934-69B0-380F-8E911EF774EF}"/>
          </ac:spMkLst>
        </pc:spChg>
        <pc:spChg chg="add del mod">
          <ac:chgData name="Gan, Liping" userId="3f81b5cf-df0f-4c22-961a-c54819b92c5e" providerId="ADAL" clId="{16FE654B-93E8-0B40-B0C0-BFD5FFBD0554}" dt="2022-07-18T20:07:17.987" v="261" actId="767"/>
          <ac:spMkLst>
            <pc:docMk/>
            <pc:sldMk cId="2536053864" sldId="936"/>
            <ac:spMk id="3" creationId="{FC083664-1894-01A4-D255-7EF0D9DF51B3}"/>
          </ac:spMkLst>
        </pc:spChg>
        <pc:spChg chg="mod">
          <ac:chgData name="Gan, Liping" userId="3f81b5cf-df0f-4c22-961a-c54819b92c5e" providerId="ADAL" clId="{16FE654B-93E8-0B40-B0C0-BFD5FFBD0554}" dt="2022-07-18T19:51:03.302" v="184" actId="207"/>
          <ac:spMkLst>
            <pc:docMk/>
            <pc:sldMk cId="2536053864" sldId="936"/>
            <ac:spMk id="4" creationId="{5E4E8E16-D8FD-8878-EB86-F8413432880E}"/>
          </ac:spMkLst>
        </pc:spChg>
        <pc:spChg chg="add mod">
          <ac:chgData name="Gan, Liping" userId="3f81b5cf-df0f-4c22-961a-c54819b92c5e" providerId="ADAL" clId="{16FE654B-93E8-0B40-B0C0-BFD5FFBD0554}" dt="2022-07-18T21:13:32.223" v="534" actId="1036"/>
          <ac:spMkLst>
            <pc:docMk/>
            <pc:sldMk cId="2536053864" sldId="936"/>
            <ac:spMk id="8" creationId="{55CA3E97-2BA5-D4F4-B3DF-FC2DAB9249FB}"/>
          </ac:spMkLst>
        </pc:spChg>
        <pc:spChg chg="add del mod">
          <ac:chgData name="Gan, Liping" userId="3f81b5cf-df0f-4c22-961a-c54819b92c5e" providerId="ADAL" clId="{16FE654B-93E8-0B40-B0C0-BFD5FFBD0554}" dt="2022-07-18T21:10:17.934" v="471" actId="478"/>
          <ac:spMkLst>
            <pc:docMk/>
            <pc:sldMk cId="2536053864" sldId="936"/>
            <ac:spMk id="9" creationId="{EE813448-C664-8A96-AEFB-F3F60FE87B8B}"/>
          </ac:spMkLst>
        </pc:spChg>
        <pc:spChg chg="add mod">
          <ac:chgData name="Gan, Liping" userId="3f81b5cf-df0f-4c22-961a-c54819b92c5e" providerId="ADAL" clId="{16FE654B-93E8-0B40-B0C0-BFD5FFBD0554}" dt="2022-07-18T21:11:46.424" v="525" actId="1037"/>
          <ac:spMkLst>
            <pc:docMk/>
            <pc:sldMk cId="2536053864" sldId="936"/>
            <ac:spMk id="11" creationId="{9AD07A12-AE25-4E26-0AC0-CCE32CFF41AB}"/>
          </ac:spMkLst>
        </pc:spChg>
        <pc:picChg chg="add del mod">
          <ac:chgData name="Gan, Liping" userId="3f81b5cf-df0f-4c22-961a-c54819b92c5e" providerId="ADAL" clId="{16FE654B-93E8-0B40-B0C0-BFD5FFBD0554}" dt="2022-07-18T21:02:00.757" v="403" actId="478"/>
          <ac:picMkLst>
            <pc:docMk/>
            <pc:sldMk cId="2536053864" sldId="936"/>
            <ac:picMk id="5" creationId="{1A03BEAB-2BE4-1B52-C4F6-636ADD75BA94}"/>
          </ac:picMkLst>
        </pc:picChg>
        <pc:picChg chg="add mod">
          <ac:chgData name="Gan, Liping" userId="3f81b5cf-df0f-4c22-961a-c54819b92c5e" providerId="ADAL" clId="{16FE654B-93E8-0B40-B0C0-BFD5FFBD0554}" dt="2022-07-18T21:13:27.409" v="532" actId="1036"/>
          <ac:picMkLst>
            <pc:docMk/>
            <pc:sldMk cId="2536053864" sldId="936"/>
            <ac:picMk id="6" creationId="{55523917-0730-E406-8B59-690D0BCA3093}"/>
          </ac:picMkLst>
        </pc:picChg>
        <pc:picChg chg="add del">
          <ac:chgData name="Gan, Liping" userId="3f81b5cf-df0f-4c22-961a-c54819b92c5e" providerId="ADAL" clId="{16FE654B-93E8-0B40-B0C0-BFD5FFBD0554}" dt="2022-07-18T19:50:49.730" v="181" actId="478"/>
          <ac:picMkLst>
            <pc:docMk/>
            <pc:sldMk cId="2536053864" sldId="936"/>
            <ac:picMk id="6" creationId="{867FFEE9-B0F2-5622-D1DE-8AA086EFE36D}"/>
          </ac:picMkLst>
        </pc:picChg>
        <pc:picChg chg="add del mod">
          <ac:chgData name="Gan, Liping" userId="3f81b5cf-df0f-4c22-961a-c54819b92c5e" providerId="ADAL" clId="{16FE654B-93E8-0B40-B0C0-BFD5FFBD0554}" dt="2022-07-18T21:10:13.277" v="470" actId="478"/>
          <ac:picMkLst>
            <pc:docMk/>
            <pc:sldMk cId="2536053864" sldId="936"/>
            <ac:picMk id="7" creationId="{7C48B5C4-B680-D860-4117-9521A030DE6A}"/>
          </ac:picMkLst>
        </pc:picChg>
        <pc:picChg chg="add mod">
          <ac:chgData name="Gan, Liping" userId="3f81b5cf-df0f-4c22-961a-c54819b92c5e" providerId="ADAL" clId="{16FE654B-93E8-0B40-B0C0-BFD5FFBD0554}" dt="2022-07-18T21:11:04.419" v="481" actId="1036"/>
          <ac:picMkLst>
            <pc:docMk/>
            <pc:sldMk cId="2536053864" sldId="936"/>
            <ac:picMk id="10" creationId="{7BC6F60E-AEBE-9C67-AACF-FD7BDF437651}"/>
          </ac:picMkLst>
        </pc:picChg>
        <pc:picChg chg="add mod">
          <ac:chgData name="Gan, Liping" userId="3f81b5cf-df0f-4c22-961a-c54819b92c5e" providerId="ADAL" clId="{16FE654B-93E8-0B40-B0C0-BFD5FFBD0554}" dt="2022-07-18T21:14:19.032" v="542" actId="1037"/>
          <ac:picMkLst>
            <pc:docMk/>
            <pc:sldMk cId="2536053864" sldId="936"/>
            <ac:picMk id="12" creationId="{7BC6F889-CBD1-6F4E-D6E5-1EE9277426C6}"/>
          </ac:picMkLst>
        </pc:picChg>
      </pc:sldChg>
      <pc:sldChg chg="add del">
        <pc:chgData name="Gan, Liping" userId="3f81b5cf-df0f-4c22-961a-c54819b92c5e" providerId="ADAL" clId="{16FE654B-93E8-0B40-B0C0-BFD5FFBD0554}" dt="2022-07-21T18:31:54.759" v="8002" actId="2696"/>
        <pc:sldMkLst>
          <pc:docMk/>
          <pc:sldMk cId="1006246099" sldId="937"/>
        </pc:sldMkLst>
      </pc:sldChg>
      <pc:sldChg chg="new del">
        <pc:chgData name="Gan, Liping" userId="3f81b5cf-df0f-4c22-961a-c54819b92c5e" providerId="ADAL" clId="{16FE654B-93E8-0B40-B0C0-BFD5FFBD0554}" dt="2022-07-18T22:27:00.179" v="753" actId="2696"/>
        <pc:sldMkLst>
          <pc:docMk/>
          <pc:sldMk cId="2203722446" sldId="937"/>
        </pc:sldMkLst>
      </pc:sldChg>
      <pc:sldChg chg="add del">
        <pc:chgData name="Gan, Liping" userId="3f81b5cf-df0f-4c22-961a-c54819b92c5e" providerId="ADAL" clId="{16FE654B-93E8-0B40-B0C0-BFD5FFBD0554}" dt="2022-07-21T18:43:46.292" v="8037" actId="2696"/>
        <pc:sldMkLst>
          <pc:docMk/>
          <pc:sldMk cId="3447578732" sldId="937"/>
        </pc:sldMkLst>
      </pc:sldChg>
      <pc:sldChg chg="addSp delSp modSp add mod delAnim modAnim">
        <pc:chgData name="Gan, Liping" userId="3f81b5cf-df0f-4c22-961a-c54819b92c5e" providerId="ADAL" clId="{16FE654B-93E8-0B40-B0C0-BFD5FFBD0554}" dt="2022-07-21T22:27:48.596" v="9069" actId="114"/>
        <pc:sldMkLst>
          <pc:docMk/>
          <pc:sldMk cId="2213231302" sldId="938"/>
        </pc:sldMkLst>
        <pc:spChg chg="mod">
          <ac:chgData name="Gan, Liping" userId="3f81b5cf-df0f-4c22-961a-c54819b92c5e" providerId="ADAL" clId="{16FE654B-93E8-0B40-B0C0-BFD5FFBD0554}" dt="2022-07-21T20:56:39.520" v="8699" actId="20577"/>
          <ac:spMkLst>
            <pc:docMk/>
            <pc:sldMk cId="2213231302" sldId="938"/>
            <ac:spMk id="2" creationId="{D31506EC-653A-8D93-9FCF-E582A774AE9A}"/>
          </ac:spMkLst>
        </pc:spChg>
        <pc:spChg chg="add mod">
          <ac:chgData name="Gan, Liping" userId="3f81b5cf-df0f-4c22-961a-c54819b92c5e" providerId="ADAL" clId="{16FE654B-93E8-0B40-B0C0-BFD5FFBD0554}" dt="2022-07-21T22:27:48.596" v="9069" actId="114"/>
          <ac:spMkLst>
            <pc:docMk/>
            <pc:sldMk cId="2213231302" sldId="938"/>
            <ac:spMk id="9" creationId="{C32B8A40-C162-25F9-0169-EC6F7FF7E641}"/>
          </ac:spMkLst>
        </pc:spChg>
        <pc:picChg chg="add del mod">
          <ac:chgData name="Gan, Liping" userId="3f81b5cf-df0f-4c22-961a-c54819b92c5e" providerId="ADAL" clId="{16FE654B-93E8-0B40-B0C0-BFD5FFBD0554}" dt="2022-07-18T21:25:21.511" v="546" actId="478"/>
          <ac:picMkLst>
            <pc:docMk/>
            <pc:sldMk cId="2213231302" sldId="938"/>
            <ac:picMk id="3" creationId="{310A6183-D3AB-519F-039E-03E54946CEB4}"/>
          </ac:picMkLst>
        </pc:picChg>
        <pc:picChg chg="add del">
          <ac:chgData name="Gan, Liping" userId="3f81b5cf-df0f-4c22-961a-c54819b92c5e" providerId="ADAL" clId="{16FE654B-93E8-0B40-B0C0-BFD5FFBD0554}" dt="2022-07-21T22:25:48.603" v="9055" actId="478"/>
          <ac:picMkLst>
            <pc:docMk/>
            <pc:sldMk cId="2213231302" sldId="938"/>
            <ac:picMk id="3" creationId="{D395D5D4-76A8-75E5-25F7-EB1FA7DD9853}"/>
          </ac:picMkLst>
        </pc:picChg>
        <pc:picChg chg="del">
          <ac:chgData name="Gan, Liping" userId="3f81b5cf-df0f-4c22-961a-c54819b92c5e" providerId="ADAL" clId="{16FE654B-93E8-0B40-B0C0-BFD5FFBD0554}" dt="2022-07-18T20:08:50.939" v="277" actId="478"/>
          <ac:picMkLst>
            <pc:docMk/>
            <pc:sldMk cId="2213231302" sldId="938"/>
            <ac:picMk id="5" creationId="{1A03BEAB-2BE4-1B52-C4F6-636ADD75BA94}"/>
          </ac:picMkLst>
        </pc:picChg>
        <pc:picChg chg="add mod">
          <ac:chgData name="Gan, Liping" userId="3f81b5cf-df0f-4c22-961a-c54819b92c5e" providerId="ADAL" clId="{16FE654B-93E8-0B40-B0C0-BFD5FFBD0554}" dt="2022-07-21T22:26:03.892" v="9058" actId="14100"/>
          <ac:picMkLst>
            <pc:docMk/>
            <pc:sldMk cId="2213231302" sldId="938"/>
            <ac:picMk id="5" creationId="{DFDCD0E2-D514-4253-C5F4-14384C314AE5}"/>
          </ac:picMkLst>
        </pc:picChg>
        <pc:picChg chg="add del mod">
          <ac:chgData name="Gan, Liping" userId="3f81b5cf-df0f-4c22-961a-c54819b92c5e" providerId="ADAL" clId="{16FE654B-93E8-0B40-B0C0-BFD5FFBD0554}" dt="2022-07-21T21:31:57.930" v="8781" actId="478"/>
          <ac:picMkLst>
            <pc:docMk/>
            <pc:sldMk cId="2213231302" sldId="938"/>
            <ac:picMk id="6" creationId="{1F1615BF-59EF-7A52-D27B-46C77A42797A}"/>
          </ac:picMkLst>
        </pc:picChg>
        <pc:picChg chg="add mod">
          <ac:chgData name="Gan, Liping" userId="3f81b5cf-df0f-4c22-961a-c54819b92c5e" providerId="ADAL" clId="{16FE654B-93E8-0B40-B0C0-BFD5FFBD0554}" dt="2022-07-21T22:26:52.665" v="9061" actId="14100"/>
          <ac:picMkLst>
            <pc:docMk/>
            <pc:sldMk cId="2213231302" sldId="938"/>
            <ac:picMk id="7" creationId="{42227E13-2C42-C3F4-7C10-68B8A9B857B2}"/>
          </ac:picMkLst>
        </pc:picChg>
        <pc:picChg chg="add del mod">
          <ac:chgData name="Gan, Liping" userId="3f81b5cf-df0f-4c22-961a-c54819b92c5e" providerId="ADAL" clId="{16FE654B-93E8-0B40-B0C0-BFD5FFBD0554}" dt="2022-07-21T21:31:59.696" v="8782" actId="478"/>
          <ac:picMkLst>
            <pc:docMk/>
            <pc:sldMk cId="2213231302" sldId="938"/>
            <ac:picMk id="8" creationId="{957C8782-0E23-F77E-2B52-868854E1DEA5}"/>
          </ac:picMkLst>
        </pc:picChg>
        <pc:picChg chg="add del mod">
          <ac:chgData name="Gan, Liping" userId="3f81b5cf-df0f-4c22-961a-c54819b92c5e" providerId="ADAL" clId="{16FE654B-93E8-0B40-B0C0-BFD5FFBD0554}" dt="2022-07-18T21:28:56.728" v="592" actId="478"/>
          <ac:picMkLst>
            <pc:docMk/>
            <pc:sldMk cId="2213231302" sldId="938"/>
            <ac:picMk id="9" creationId="{3642A5EF-3E3A-A799-4C74-125BCE974B66}"/>
          </ac:picMkLst>
        </pc:picChg>
        <pc:picChg chg="add del mod">
          <ac:chgData name="Gan, Liping" userId="3f81b5cf-df0f-4c22-961a-c54819b92c5e" providerId="ADAL" clId="{16FE654B-93E8-0B40-B0C0-BFD5FFBD0554}" dt="2022-07-18T21:29:58.601" v="598" actId="478"/>
          <ac:picMkLst>
            <pc:docMk/>
            <pc:sldMk cId="2213231302" sldId="938"/>
            <ac:picMk id="10" creationId="{6AB8E585-138B-7D14-E417-AF6EEA624746}"/>
          </ac:picMkLst>
        </pc:picChg>
        <pc:picChg chg="add mod">
          <ac:chgData name="Gan, Liping" userId="3f81b5cf-df0f-4c22-961a-c54819b92c5e" providerId="ADAL" clId="{16FE654B-93E8-0B40-B0C0-BFD5FFBD0554}" dt="2022-07-21T21:32:18.680" v="8791" actId="1037"/>
          <ac:picMkLst>
            <pc:docMk/>
            <pc:sldMk cId="2213231302" sldId="938"/>
            <ac:picMk id="11" creationId="{02BA1972-7D0B-BFB5-99F2-13F926C7E2DB}"/>
          </ac:picMkLst>
        </pc:picChg>
        <pc:picChg chg="add del mod">
          <ac:chgData name="Gan, Liping" userId="3f81b5cf-df0f-4c22-961a-c54819b92c5e" providerId="ADAL" clId="{16FE654B-93E8-0B40-B0C0-BFD5FFBD0554}" dt="2022-07-21T21:31:56.058" v="8780" actId="478"/>
          <ac:picMkLst>
            <pc:docMk/>
            <pc:sldMk cId="2213231302" sldId="938"/>
            <ac:picMk id="12" creationId="{ADAA370C-51A3-4B9B-47D4-1CF43180E017}"/>
          </ac:picMkLst>
        </pc:picChg>
      </pc:sldChg>
      <pc:sldChg chg="addSp delSp modSp add mod">
        <pc:chgData name="Gan, Liping" userId="3f81b5cf-df0f-4c22-961a-c54819b92c5e" providerId="ADAL" clId="{16FE654B-93E8-0B40-B0C0-BFD5FFBD0554}" dt="2022-07-21T22:23:20.250" v="9050" actId="16959"/>
        <pc:sldMkLst>
          <pc:docMk/>
          <pc:sldMk cId="3448178491" sldId="939"/>
        </pc:sldMkLst>
        <pc:spChg chg="mod">
          <ac:chgData name="Gan, Liping" userId="3f81b5cf-df0f-4c22-961a-c54819b92c5e" providerId="ADAL" clId="{16FE654B-93E8-0B40-B0C0-BFD5FFBD0554}" dt="2022-07-21T20:56:25.844" v="8697"/>
          <ac:spMkLst>
            <pc:docMk/>
            <pc:sldMk cId="3448178491" sldId="939"/>
            <ac:spMk id="2" creationId="{D31506EC-653A-8D93-9FCF-E582A774AE9A}"/>
          </ac:spMkLst>
        </pc:spChg>
        <pc:spChg chg="add del mod">
          <ac:chgData name="Gan, Liping" userId="3f81b5cf-df0f-4c22-961a-c54819b92c5e" providerId="ADAL" clId="{16FE654B-93E8-0B40-B0C0-BFD5FFBD0554}" dt="2022-07-18T21:52:39.803" v="684" actId="478"/>
          <ac:spMkLst>
            <pc:docMk/>
            <pc:sldMk cId="3448178491" sldId="939"/>
            <ac:spMk id="5" creationId="{800F29EE-EC38-B09C-2912-616764F5B35F}"/>
          </ac:spMkLst>
        </pc:spChg>
        <pc:spChg chg="add mod">
          <ac:chgData name="Gan, Liping" userId="3f81b5cf-df0f-4c22-961a-c54819b92c5e" providerId="ADAL" clId="{16FE654B-93E8-0B40-B0C0-BFD5FFBD0554}" dt="2022-07-20T21:10:47.404" v="5464" actId="1036"/>
          <ac:spMkLst>
            <pc:docMk/>
            <pc:sldMk cId="3448178491" sldId="939"/>
            <ac:spMk id="5" creationId="{A827EB7D-6BFD-FB44-B4CD-D1A1BEB2582C}"/>
          </ac:spMkLst>
        </pc:spChg>
        <pc:spChg chg="add mod">
          <ac:chgData name="Gan, Liping" userId="3f81b5cf-df0f-4c22-961a-c54819b92c5e" providerId="ADAL" clId="{16FE654B-93E8-0B40-B0C0-BFD5FFBD0554}" dt="2022-07-20T21:10:50.683" v="5466" actId="1036"/>
          <ac:spMkLst>
            <pc:docMk/>
            <pc:sldMk cId="3448178491" sldId="939"/>
            <ac:spMk id="6" creationId="{8C61A426-FD22-7406-8F84-B06DF8E730D8}"/>
          </ac:spMkLst>
        </pc:spChg>
        <pc:spChg chg="add mod">
          <ac:chgData name="Gan, Liping" userId="3f81b5cf-df0f-4c22-961a-c54819b92c5e" providerId="ADAL" clId="{16FE654B-93E8-0B40-B0C0-BFD5FFBD0554}" dt="2022-07-20T21:10:57.676" v="5467" actId="5793"/>
          <ac:spMkLst>
            <pc:docMk/>
            <pc:sldMk cId="3448178491" sldId="939"/>
            <ac:spMk id="7" creationId="{37C2D026-1C3C-EBF1-040A-E1910ABEF84B}"/>
          </ac:spMkLst>
        </pc:spChg>
        <pc:spChg chg="add mod">
          <ac:chgData name="Gan, Liping" userId="3f81b5cf-df0f-4c22-961a-c54819b92c5e" providerId="ADAL" clId="{16FE654B-93E8-0B40-B0C0-BFD5FFBD0554}" dt="2022-07-21T20:02:26.004" v="8668" actId="1038"/>
          <ac:spMkLst>
            <pc:docMk/>
            <pc:sldMk cId="3448178491" sldId="939"/>
            <ac:spMk id="11" creationId="{B0B8A5D7-3214-8B3B-BD04-8525A55CD9EE}"/>
          </ac:spMkLst>
        </pc:spChg>
        <pc:spChg chg="add mod">
          <ac:chgData name="Gan, Liping" userId="3f81b5cf-df0f-4c22-961a-c54819b92c5e" providerId="ADAL" clId="{16FE654B-93E8-0B40-B0C0-BFD5FFBD0554}" dt="2022-07-21T22:23:20.250" v="9050" actId="16959"/>
          <ac:spMkLst>
            <pc:docMk/>
            <pc:sldMk cId="3448178491" sldId="939"/>
            <ac:spMk id="12" creationId="{24B14DFE-372A-6042-761C-09AB985CF678}"/>
          </ac:spMkLst>
        </pc:spChg>
        <pc:picChg chg="del">
          <ac:chgData name="Gan, Liping" userId="3f81b5cf-df0f-4c22-961a-c54819b92c5e" providerId="ADAL" clId="{16FE654B-93E8-0B40-B0C0-BFD5FFBD0554}" dt="2022-07-18T20:12:11.790" v="303" actId="478"/>
          <ac:picMkLst>
            <pc:docMk/>
            <pc:sldMk cId="3448178491" sldId="939"/>
            <ac:picMk id="3" creationId="{310A6183-D3AB-519F-039E-03E54946CEB4}"/>
          </ac:picMkLst>
        </pc:picChg>
        <pc:picChg chg="add mod">
          <ac:chgData name="Gan, Liping" userId="3f81b5cf-df0f-4c22-961a-c54819b92c5e" providerId="ADAL" clId="{16FE654B-93E8-0B40-B0C0-BFD5FFBD0554}" dt="2022-07-21T20:02:40.079" v="8680" actId="1037"/>
          <ac:picMkLst>
            <pc:docMk/>
            <pc:sldMk cId="3448178491" sldId="939"/>
            <ac:picMk id="3" creationId="{D68D4DFB-70D3-061A-6DF8-33A5D4228B23}"/>
          </ac:picMkLst>
        </pc:picChg>
        <pc:picChg chg="add mod">
          <ac:chgData name="Gan, Liping" userId="3f81b5cf-df0f-4c22-961a-c54819b92c5e" providerId="ADAL" clId="{16FE654B-93E8-0B40-B0C0-BFD5FFBD0554}" dt="2022-07-21T20:00:52.222" v="8619" actId="1038"/>
          <ac:picMkLst>
            <pc:docMk/>
            <pc:sldMk cId="3448178491" sldId="939"/>
            <ac:picMk id="8" creationId="{8B7B3EF2-964E-2677-543A-6DBEF47C0D88}"/>
          </ac:picMkLst>
        </pc:picChg>
        <pc:picChg chg="add mod">
          <ac:chgData name="Gan, Liping" userId="3f81b5cf-df0f-4c22-961a-c54819b92c5e" providerId="ADAL" clId="{16FE654B-93E8-0B40-B0C0-BFD5FFBD0554}" dt="2022-07-21T20:00:35.868" v="8609" actId="1035"/>
          <ac:picMkLst>
            <pc:docMk/>
            <pc:sldMk cId="3448178491" sldId="939"/>
            <ac:picMk id="9" creationId="{AD1B29C6-2F23-7A35-CC32-9B9586507C69}"/>
          </ac:picMkLst>
        </pc:picChg>
        <pc:picChg chg="add mod">
          <ac:chgData name="Gan, Liping" userId="3f81b5cf-df0f-4c22-961a-c54819b92c5e" providerId="ADAL" clId="{16FE654B-93E8-0B40-B0C0-BFD5FFBD0554}" dt="2022-07-21T20:03:24.756" v="8685" actId="1037"/>
          <ac:picMkLst>
            <pc:docMk/>
            <pc:sldMk cId="3448178491" sldId="939"/>
            <ac:picMk id="10" creationId="{2A36BCFE-4152-502B-84C2-D60B6E917C4A}"/>
          </ac:picMkLst>
        </pc:picChg>
        <pc:cxnChg chg="add del mod">
          <ac:chgData name="Gan, Liping" userId="3f81b5cf-df0f-4c22-961a-c54819b92c5e" providerId="ADAL" clId="{16FE654B-93E8-0B40-B0C0-BFD5FFBD0554}" dt="2022-07-18T22:23:53.917" v="749" actId="478"/>
          <ac:cxnSpMkLst>
            <pc:docMk/>
            <pc:sldMk cId="3448178491" sldId="939"/>
            <ac:cxnSpMk id="11" creationId="{EDED4D0E-4927-41BF-F89D-60E8CD362169}"/>
          </ac:cxnSpMkLst>
        </pc:cxnChg>
        <pc:cxnChg chg="add mod">
          <ac:chgData name="Gan, Liping" userId="3f81b5cf-df0f-4c22-961a-c54819b92c5e" providerId="ADAL" clId="{16FE654B-93E8-0B40-B0C0-BFD5FFBD0554}" dt="2022-07-21T20:00:52.222" v="8619" actId="1038"/>
          <ac:cxnSpMkLst>
            <pc:docMk/>
            <pc:sldMk cId="3448178491" sldId="939"/>
            <ac:cxnSpMk id="13" creationId="{8D07F985-E215-90A6-9D73-DD5F0403DC82}"/>
          </ac:cxnSpMkLst>
        </pc:cxnChg>
      </pc:sldChg>
      <pc:sldChg chg="addSp delSp modSp add del mod">
        <pc:chgData name="Gan, Liping" userId="3f81b5cf-df0f-4c22-961a-c54819b92c5e" providerId="ADAL" clId="{16FE654B-93E8-0B40-B0C0-BFD5FFBD0554}" dt="2022-07-22T00:26:04.378" v="10008" actId="2696"/>
        <pc:sldMkLst>
          <pc:docMk/>
          <pc:sldMk cId="478588459" sldId="940"/>
        </pc:sldMkLst>
        <pc:spChg chg="add mod">
          <ac:chgData name="Gan, Liping" userId="3f81b5cf-df0f-4c22-961a-c54819b92c5e" providerId="ADAL" clId="{16FE654B-93E8-0B40-B0C0-BFD5FFBD0554}" dt="2022-07-21T21:33:35.995" v="8797" actId="1076"/>
          <ac:spMkLst>
            <pc:docMk/>
            <pc:sldMk cId="478588459" sldId="940"/>
            <ac:spMk id="3" creationId="{0F68AD4C-8D5F-F255-4024-5046FC796281}"/>
          </ac:spMkLst>
        </pc:spChg>
        <pc:picChg chg="del">
          <ac:chgData name="Gan, Liping" userId="3f81b5cf-df0f-4c22-961a-c54819b92c5e" providerId="ADAL" clId="{16FE654B-93E8-0B40-B0C0-BFD5FFBD0554}" dt="2022-07-21T21:33:23.994" v="8794" actId="478"/>
          <ac:picMkLst>
            <pc:docMk/>
            <pc:sldMk cId="478588459" sldId="940"/>
            <ac:picMk id="5" creationId="{1A03BEAB-2BE4-1B52-C4F6-636ADD75BA94}"/>
          </ac:picMkLst>
        </pc:picChg>
        <pc:picChg chg="add mod">
          <ac:chgData name="Gan, Liping" userId="3f81b5cf-df0f-4c22-961a-c54819b92c5e" providerId="ADAL" clId="{16FE654B-93E8-0B40-B0C0-BFD5FFBD0554}" dt="2022-07-21T21:34:20.987" v="8809" actId="1037"/>
          <ac:picMkLst>
            <pc:docMk/>
            <pc:sldMk cId="478588459" sldId="940"/>
            <ac:picMk id="6" creationId="{0151657A-8E01-3B45-C6F9-D16A97395D7D}"/>
          </ac:picMkLst>
        </pc:picChg>
        <pc:picChg chg="add mod">
          <ac:chgData name="Gan, Liping" userId="3f81b5cf-df0f-4c22-961a-c54819b92c5e" providerId="ADAL" clId="{16FE654B-93E8-0B40-B0C0-BFD5FFBD0554}" dt="2022-07-21T21:34:11.063" v="8807" actId="1036"/>
          <ac:picMkLst>
            <pc:docMk/>
            <pc:sldMk cId="478588459" sldId="940"/>
            <ac:picMk id="7" creationId="{D3207FA5-5380-ED64-3C1E-C438684C1429}"/>
          </ac:picMkLst>
        </pc:picChg>
      </pc:sldChg>
      <pc:sldChg chg="add">
        <pc:chgData name="Gan, Liping" userId="3f81b5cf-df0f-4c22-961a-c54819b92c5e" providerId="ADAL" clId="{16FE654B-93E8-0B40-B0C0-BFD5FFBD0554}" dt="2022-07-22T00:26:07.903" v="10009"/>
        <pc:sldMkLst>
          <pc:docMk/>
          <pc:sldMk cId="2428482568" sldId="940"/>
        </pc:sldMkLst>
      </pc:sldChg>
      <pc:sldChg chg="modSp add mod">
        <pc:chgData name="Gan, Liping" userId="3f81b5cf-df0f-4c22-961a-c54819b92c5e" providerId="ADAL" clId="{16FE654B-93E8-0B40-B0C0-BFD5FFBD0554}" dt="2022-07-20T23:52:15.194" v="7261" actId="20577"/>
        <pc:sldMkLst>
          <pc:docMk/>
          <pc:sldMk cId="0" sldId="941"/>
        </pc:sldMkLst>
        <pc:spChg chg="mod">
          <ac:chgData name="Gan, Liping" userId="3f81b5cf-df0f-4c22-961a-c54819b92c5e" providerId="ADAL" clId="{16FE654B-93E8-0B40-B0C0-BFD5FFBD0554}" dt="2022-07-20T23:52:15.194" v="7261" actId="20577"/>
          <ac:spMkLst>
            <pc:docMk/>
            <pc:sldMk cId="0" sldId="941"/>
            <ac:spMk id="61444" creationId="{9A290D18-D6B1-45A8-B577-CBF620F9E153}"/>
          </ac:spMkLst>
        </pc:spChg>
        <pc:spChg chg="mod">
          <ac:chgData name="Gan, Liping" userId="3f81b5cf-df0f-4c22-961a-c54819b92c5e" providerId="ADAL" clId="{16FE654B-93E8-0B40-B0C0-BFD5FFBD0554}" dt="2022-07-20T20:49:18.406" v="5160" actId="2"/>
          <ac:spMkLst>
            <pc:docMk/>
            <pc:sldMk cId="0" sldId="941"/>
            <ac:spMk id="171010" creationId="{B158EA99-EDE1-45FC-831B-F33555E2B75E}"/>
          </ac:spMkLst>
        </pc:spChg>
      </pc:sldChg>
      <pc:sldChg chg="add del">
        <pc:chgData name="Gan, Liping" userId="3f81b5cf-df0f-4c22-961a-c54819b92c5e" providerId="ADAL" clId="{16FE654B-93E8-0B40-B0C0-BFD5FFBD0554}" dt="2022-07-18T21:17:06.960" v="544" actId="2696"/>
        <pc:sldMkLst>
          <pc:docMk/>
          <pc:sldMk cId="2135480729" sldId="941"/>
        </pc:sldMkLst>
      </pc:sldChg>
      <pc:sldChg chg="modSp add del mod">
        <pc:chgData name="Gan, Liping" userId="3f81b5cf-df0f-4c22-961a-c54819b92c5e" providerId="ADAL" clId="{16FE654B-93E8-0B40-B0C0-BFD5FFBD0554}" dt="2022-07-18T21:31:14.946" v="617" actId="2696"/>
        <pc:sldMkLst>
          <pc:docMk/>
          <pc:sldMk cId="3892474868" sldId="941"/>
        </pc:sldMkLst>
        <pc:picChg chg="mod">
          <ac:chgData name="Gan, Liping" userId="3f81b5cf-df0f-4c22-961a-c54819b92c5e" providerId="ADAL" clId="{16FE654B-93E8-0B40-B0C0-BFD5FFBD0554}" dt="2022-07-18T21:26:23.487" v="557" actId="1076"/>
          <ac:picMkLst>
            <pc:docMk/>
            <pc:sldMk cId="3892474868" sldId="941"/>
            <ac:picMk id="3" creationId="{310A6183-D3AB-519F-039E-03E54946CEB4}"/>
          </ac:picMkLst>
        </pc:picChg>
      </pc:sldChg>
      <pc:sldChg chg="addSp modSp add mod">
        <pc:chgData name="Gan, Liping" userId="3f81b5cf-df0f-4c22-961a-c54819b92c5e" providerId="ADAL" clId="{16FE654B-93E8-0B40-B0C0-BFD5FFBD0554}" dt="2022-07-21T18:20:32.379" v="7985" actId="1076"/>
        <pc:sldMkLst>
          <pc:docMk/>
          <pc:sldMk cId="1623999280" sldId="942"/>
        </pc:sldMkLst>
        <pc:spChg chg="mod">
          <ac:chgData name="Gan, Liping" userId="3f81b5cf-df0f-4c22-961a-c54819b92c5e" providerId="ADAL" clId="{16FE654B-93E8-0B40-B0C0-BFD5FFBD0554}" dt="2022-07-18T23:34:48.970" v="1224" actId="1037"/>
          <ac:spMkLst>
            <pc:docMk/>
            <pc:sldMk cId="1623999280" sldId="942"/>
            <ac:spMk id="171010" creationId="{B158EA99-EDE1-45FC-831B-F33555E2B75E}"/>
          </ac:spMkLst>
        </pc:spChg>
        <pc:picChg chg="add mod">
          <ac:chgData name="Gan, Liping" userId="3f81b5cf-df0f-4c22-961a-c54819b92c5e" providerId="ADAL" clId="{16FE654B-93E8-0B40-B0C0-BFD5FFBD0554}" dt="2022-07-21T18:20:32.379" v="7985" actId="1076"/>
          <ac:picMkLst>
            <pc:docMk/>
            <pc:sldMk cId="1623999280" sldId="942"/>
            <ac:picMk id="4" creationId="{B901C0E1-6A18-5CDE-F6C9-9CF1708E6057}"/>
          </ac:picMkLst>
        </pc:picChg>
      </pc:sldChg>
      <pc:sldChg chg="addSp delSp modSp add mod">
        <pc:chgData name="Gan, Liping" userId="3f81b5cf-df0f-4c22-961a-c54819b92c5e" providerId="ADAL" clId="{16FE654B-93E8-0B40-B0C0-BFD5FFBD0554}" dt="2022-07-21T18:34:27.749" v="8005" actId="478"/>
        <pc:sldMkLst>
          <pc:docMk/>
          <pc:sldMk cId="2579602784" sldId="943"/>
        </pc:sldMkLst>
        <pc:spChg chg="add del mod">
          <ac:chgData name="Gan, Liping" userId="3f81b5cf-df0f-4c22-961a-c54819b92c5e" providerId="ADAL" clId="{16FE654B-93E8-0B40-B0C0-BFD5FFBD0554}" dt="2022-07-21T18:25:13.313" v="7995" actId="478"/>
          <ac:spMkLst>
            <pc:docMk/>
            <pc:sldMk cId="2579602784" sldId="943"/>
            <ac:spMk id="6" creationId="{6B8B05EF-718C-23A0-89AC-90B07CE5520D}"/>
          </ac:spMkLst>
        </pc:spChg>
        <pc:spChg chg="add mod">
          <ac:chgData name="Gan, Liping" userId="3f81b5cf-df0f-4c22-961a-c54819b92c5e" providerId="ADAL" clId="{16FE654B-93E8-0B40-B0C0-BFD5FFBD0554}" dt="2022-07-21T18:24:59.743" v="7992"/>
          <ac:spMkLst>
            <pc:docMk/>
            <pc:sldMk cId="2579602784" sldId="943"/>
            <ac:spMk id="7" creationId="{FE176142-9B9A-D02E-B72D-7106957E3DAB}"/>
          </ac:spMkLst>
        </pc:spChg>
        <pc:spChg chg="del">
          <ac:chgData name="Gan, Liping" userId="3f81b5cf-df0f-4c22-961a-c54819b92c5e" providerId="ADAL" clId="{16FE654B-93E8-0B40-B0C0-BFD5FFBD0554}" dt="2022-07-21T18:24:58.748" v="7991" actId="21"/>
          <ac:spMkLst>
            <pc:docMk/>
            <pc:sldMk cId="2579602784" sldId="943"/>
            <ac:spMk id="14343" creationId="{B0A3721F-7E35-4D23-BEC1-C20CC5F19D54}"/>
          </ac:spMkLst>
        </pc:spChg>
        <pc:picChg chg="add del mod">
          <ac:chgData name="Gan, Liping" userId="3f81b5cf-df0f-4c22-961a-c54819b92c5e" providerId="ADAL" clId="{16FE654B-93E8-0B40-B0C0-BFD5FFBD0554}" dt="2022-07-21T18:34:27.749" v="8005" actId="478"/>
          <ac:picMkLst>
            <pc:docMk/>
            <pc:sldMk cId="2579602784" sldId="943"/>
            <ac:picMk id="4" creationId="{D3F2E3AB-1B83-12F9-47C4-ECA182F0E5FF}"/>
          </ac:picMkLst>
        </pc:picChg>
      </pc:sldChg>
      <pc:sldChg chg="add">
        <pc:chgData name="Gan, Liping" userId="3f81b5cf-df0f-4c22-961a-c54819b92c5e" providerId="ADAL" clId="{16FE654B-93E8-0B40-B0C0-BFD5FFBD0554}" dt="2022-07-18T22:38:14.408" v="757"/>
        <pc:sldMkLst>
          <pc:docMk/>
          <pc:sldMk cId="0" sldId="944"/>
        </pc:sldMkLst>
      </pc:sldChg>
      <pc:sldChg chg="addSp delSp modSp new mod">
        <pc:chgData name="Gan, Liping" userId="3f81b5cf-df0f-4c22-961a-c54819b92c5e" providerId="ADAL" clId="{16FE654B-93E8-0B40-B0C0-BFD5FFBD0554}" dt="2022-07-21T22:41:31.403" v="9086" actId="20577"/>
        <pc:sldMkLst>
          <pc:docMk/>
          <pc:sldMk cId="2264278959" sldId="945"/>
        </pc:sldMkLst>
        <pc:spChg chg="mod">
          <ac:chgData name="Gan, Liping" userId="3f81b5cf-df0f-4c22-961a-c54819b92c5e" providerId="ADAL" clId="{16FE654B-93E8-0B40-B0C0-BFD5FFBD0554}" dt="2022-07-21T21:52:10.153" v="8931" actId="1035"/>
          <ac:spMkLst>
            <pc:docMk/>
            <pc:sldMk cId="2264278959" sldId="945"/>
            <ac:spMk id="2" creationId="{1EEFE1CF-78E8-F69F-8074-5F04418EEEF2}"/>
          </ac:spMkLst>
        </pc:spChg>
        <pc:spChg chg="del">
          <ac:chgData name="Gan, Liping" userId="3f81b5cf-df0f-4c22-961a-c54819b92c5e" providerId="ADAL" clId="{16FE654B-93E8-0B40-B0C0-BFD5FFBD0554}" dt="2022-07-18T22:58:33.376" v="913" actId="478"/>
          <ac:spMkLst>
            <pc:docMk/>
            <pc:sldMk cId="2264278959" sldId="945"/>
            <ac:spMk id="3" creationId="{91CD0739-78FA-D75D-54D5-8F9E91A95102}"/>
          </ac:spMkLst>
        </pc:spChg>
        <pc:spChg chg="add mod">
          <ac:chgData name="Gan, Liping" userId="3f81b5cf-df0f-4c22-961a-c54819b92c5e" providerId="ADAL" clId="{16FE654B-93E8-0B40-B0C0-BFD5FFBD0554}" dt="2022-07-21T22:41:31.403" v="9086" actId="20577"/>
          <ac:spMkLst>
            <pc:docMk/>
            <pc:sldMk cId="2264278959" sldId="945"/>
            <ac:spMk id="4" creationId="{141BCDBC-29A4-31BB-052C-CCDEE7C1D5F5}"/>
          </ac:spMkLst>
        </pc:spChg>
        <pc:spChg chg="del">
          <ac:chgData name="Gan, Liping" userId="3f81b5cf-df0f-4c22-961a-c54819b92c5e" providerId="ADAL" clId="{16FE654B-93E8-0B40-B0C0-BFD5FFBD0554}" dt="2022-07-18T22:58:35.544" v="914" actId="478"/>
          <ac:spMkLst>
            <pc:docMk/>
            <pc:sldMk cId="2264278959" sldId="945"/>
            <ac:spMk id="4" creationId="{E5CD4E0B-B269-A690-DBF5-F1F3FE4FB762}"/>
          </ac:spMkLst>
        </pc:spChg>
        <pc:spChg chg="mod">
          <ac:chgData name="Gan, Liping" userId="3f81b5cf-df0f-4c22-961a-c54819b92c5e" providerId="ADAL" clId="{16FE654B-93E8-0B40-B0C0-BFD5FFBD0554}" dt="2022-07-18T23:10:48.848" v="980" actId="207"/>
          <ac:spMkLst>
            <pc:docMk/>
            <pc:sldMk cId="2264278959" sldId="945"/>
            <ac:spMk id="5" creationId="{3A694D67-EFCF-6760-E94F-6C65AD7F0730}"/>
          </ac:spMkLst>
        </pc:spChg>
        <pc:spChg chg="add mod">
          <ac:chgData name="Gan, Liping" userId="3f81b5cf-df0f-4c22-961a-c54819b92c5e" providerId="ADAL" clId="{16FE654B-93E8-0B40-B0C0-BFD5FFBD0554}" dt="2022-07-21T22:40:19.547" v="9079" actId="20577"/>
          <ac:spMkLst>
            <pc:docMk/>
            <pc:sldMk cId="2264278959" sldId="945"/>
            <ac:spMk id="8" creationId="{3C515D7C-EEA5-84AA-B6B7-2DA384D6EF62}"/>
          </ac:spMkLst>
        </pc:spChg>
        <pc:picChg chg="add mod">
          <ac:chgData name="Gan, Liping" userId="3f81b5cf-df0f-4c22-961a-c54819b92c5e" providerId="ADAL" clId="{16FE654B-93E8-0B40-B0C0-BFD5FFBD0554}" dt="2022-07-21T21:52:29.095" v="8950" actId="1035"/>
          <ac:picMkLst>
            <pc:docMk/>
            <pc:sldMk cId="2264278959" sldId="945"/>
            <ac:picMk id="3" creationId="{8C6F468B-8D98-7DBD-EDB2-E93550AD9EE9}"/>
          </ac:picMkLst>
        </pc:picChg>
        <pc:picChg chg="add mod">
          <ac:chgData name="Gan, Liping" userId="3f81b5cf-df0f-4c22-961a-c54819b92c5e" providerId="ADAL" clId="{16FE654B-93E8-0B40-B0C0-BFD5FFBD0554}" dt="2022-07-21T21:52:13.394" v="8936" actId="1035"/>
          <ac:picMkLst>
            <pc:docMk/>
            <pc:sldMk cId="2264278959" sldId="945"/>
            <ac:picMk id="6" creationId="{1BE24B34-BF79-36C3-0045-4CB2A26A18A9}"/>
          </ac:picMkLst>
        </pc:picChg>
      </pc:sldChg>
      <pc:sldChg chg="addSp delSp modSp add mod">
        <pc:chgData name="Gan, Liping" userId="3f81b5cf-df0f-4c22-961a-c54819b92c5e" providerId="ADAL" clId="{16FE654B-93E8-0B40-B0C0-BFD5FFBD0554}" dt="2022-07-21T21:48:26.694" v="8928" actId="14100"/>
        <pc:sldMkLst>
          <pc:docMk/>
          <pc:sldMk cId="2172917418" sldId="946"/>
        </pc:sldMkLst>
        <pc:spChg chg="mod">
          <ac:chgData name="Gan, Liping" userId="3f81b5cf-df0f-4c22-961a-c54819b92c5e" providerId="ADAL" clId="{16FE654B-93E8-0B40-B0C0-BFD5FFBD0554}" dt="2022-07-20T05:19:01.434" v="3872" actId="20577"/>
          <ac:spMkLst>
            <pc:docMk/>
            <pc:sldMk cId="2172917418" sldId="946"/>
            <ac:spMk id="2" creationId="{1EEFE1CF-78E8-F69F-8074-5F04418EEEF2}"/>
          </ac:spMkLst>
        </pc:spChg>
        <pc:spChg chg="del">
          <ac:chgData name="Gan, Liping" userId="3f81b5cf-df0f-4c22-961a-c54819b92c5e" providerId="ADAL" clId="{16FE654B-93E8-0B40-B0C0-BFD5FFBD0554}" dt="2022-07-18T23:18:11.957" v="1086" actId="478"/>
          <ac:spMkLst>
            <pc:docMk/>
            <pc:sldMk cId="2172917418" sldId="946"/>
            <ac:spMk id="4" creationId="{141BCDBC-29A4-31BB-052C-CCDEE7C1D5F5}"/>
          </ac:spMkLst>
        </pc:spChg>
        <pc:picChg chg="add mod">
          <ac:chgData name="Gan, Liping" userId="3f81b5cf-df0f-4c22-961a-c54819b92c5e" providerId="ADAL" clId="{16FE654B-93E8-0B40-B0C0-BFD5FFBD0554}" dt="2022-07-21T21:48:26.694" v="8928" actId="14100"/>
          <ac:picMkLst>
            <pc:docMk/>
            <pc:sldMk cId="2172917418" sldId="946"/>
            <ac:picMk id="3" creationId="{54100D4C-21E7-66EC-B3AC-72BB87EF77AB}"/>
          </ac:picMkLst>
        </pc:picChg>
        <pc:picChg chg="del">
          <ac:chgData name="Gan, Liping" userId="3f81b5cf-df0f-4c22-961a-c54819b92c5e" providerId="ADAL" clId="{16FE654B-93E8-0B40-B0C0-BFD5FFBD0554}" dt="2022-07-18T23:15:31.957" v="1072" actId="478"/>
          <ac:picMkLst>
            <pc:docMk/>
            <pc:sldMk cId="2172917418" sldId="946"/>
            <ac:picMk id="3" creationId="{8C6F468B-8D98-7DBD-EDB2-E93550AD9EE9}"/>
          </ac:picMkLst>
        </pc:picChg>
        <pc:picChg chg="del">
          <ac:chgData name="Gan, Liping" userId="3f81b5cf-df0f-4c22-961a-c54819b92c5e" providerId="ADAL" clId="{16FE654B-93E8-0B40-B0C0-BFD5FFBD0554}" dt="2022-07-18T23:15:06.680" v="1045" actId="478"/>
          <ac:picMkLst>
            <pc:docMk/>
            <pc:sldMk cId="2172917418" sldId="946"/>
            <ac:picMk id="6" creationId="{1BE24B34-BF79-36C3-0045-4CB2A26A18A9}"/>
          </ac:picMkLst>
        </pc:picChg>
        <pc:picChg chg="add mod">
          <ac:chgData name="Gan, Liping" userId="3f81b5cf-df0f-4c22-961a-c54819b92c5e" providerId="ADAL" clId="{16FE654B-93E8-0B40-B0C0-BFD5FFBD0554}" dt="2022-07-21T21:48:22.843" v="8927" actId="1076"/>
          <ac:picMkLst>
            <pc:docMk/>
            <pc:sldMk cId="2172917418" sldId="946"/>
            <ac:picMk id="7" creationId="{719C3AAA-80AD-4A37-2C6E-BE89504B0A5A}"/>
          </ac:picMkLst>
        </pc:picChg>
      </pc:sldChg>
      <pc:sldChg chg="addSp delSp modSp add mod">
        <pc:chgData name="Gan, Liping" userId="3f81b5cf-df0f-4c22-961a-c54819b92c5e" providerId="ADAL" clId="{16FE654B-93E8-0B40-B0C0-BFD5FFBD0554}" dt="2022-07-21T18:49:41.726" v="8042" actId="20577"/>
        <pc:sldMkLst>
          <pc:docMk/>
          <pc:sldMk cId="47009012" sldId="947"/>
        </pc:sldMkLst>
        <pc:spChg chg="mod">
          <ac:chgData name="Gan, Liping" userId="3f81b5cf-df0f-4c22-961a-c54819b92c5e" providerId="ADAL" clId="{16FE654B-93E8-0B40-B0C0-BFD5FFBD0554}" dt="2022-07-20T05:16:12.923" v="3865" actId="20577"/>
          <ac:spMkLst>
            <pc:docMk/>
            <pc:sldMk cId="47009012" sldId="947"/>
            <ac:spMk id="2" creationId="{1EEFE1CF-78E8-F69F-8074-5F04418EEEF2}"/>
          </ac:spMkLst>
        </pc:spChg>
        <pc:spChg chg="add del mod">
          <ac:chgData name="Gan, Liping" userId="3f81b5cf-df0f-4c22-961a-c54819b92c5e" providerId="ADAL" clId="{16FE654B-93E8-0B40-B0C0-BFD5FFBD0554}" dt="2022-07-20T05:23:56.346" v="3883" actId="478"/>
          <ac:spMkLst>
            <pc:docMk/>
            <pc:sldMk cId="47009012" sldId="947"/>
            <ac:spMk id="11" creationId="{F96447AC-D3FD-E234-E2E9-ADD5845482F1}"/>
          </ac:spMkLst>
        </pc:spChg>
        <pc:spChg chg="add mod">
          <ac:chgData name="Gan, Liping" userId="3f81b5cf-df0f-4c22-961a-c54819b92c5e" providerId="ADAL" clId="{16FE654B-93E8-0B40-B0C0-BFD5FFBD0554}" dt="2022-07-21T18:49:41.726" v="8042" actId="20577"/>
          <ac:spMkLst>
            <pc:docMk/>
            <pc:sldMk cId="47009012" sldId="947"/>
            <ac:spMk id="12" creationId="{7560BF3D-7DD6-9A8D-3B74-A181E165FC1C}"/>
          </ac:spMkLst>
        </pc:spChg>
        <pc:picChg chg="add del mod">
          <ac:chgData name="Gan, Liping" userId="3f81b5cf-df0f-4c22-961a-c54819b92c5e" providerId="ADAL" clId="{16FE654B-93E8-0B40-B0C0-BFD5FFBD0554}" dt="2022-07-20T04:58:14.613" v="3704" actId="478"/>
          <ac:picMkLst>
            <pc:docMk/>
            <pc:sldMk cId="47009012" sldId="947"/>
            <ac:picMk id="3" creationId="{4CB3166D-7698-32FB-C637-E998D1D2D1C9}"/>
          </ac:picMkLst>
        </pc:picChg>
        <pc:picChg chg="add mod">
          <ac:chgData name="Gan, Liping" userId="3f81b5cf-df0f-4c22-961a-c54819b92c5e" providerId="ADAL" clId="{16FE654B-93E8-0B40-B0C0-BFD5FFBD0554}" dt="2022-07-20T04:59:37.879" v="3710" actId="14100"/>
          <ac:picMkLst>
            <pc:docMk/>
            <pc:sldMk cId="47009012" sldId="947"/>
            <ac:picMk id="4" creationId="{6D384D91-99A6-BF62-DC13-88EB60F651FB}"/>
          </ac:picMkLst>
        </pc:picChg>
        <pc:picChg chg="add mod">
          <ac:chgData name="Gan, Liping" userId="3f81b5cf-df0f-4c22-961a-c54819b92c5e" providerId="ADAL" clId="{16FE654B-93E8-0B40-B0C0-BFD5FFBD0554}" dt="2022-07-20T05:00:17.596" v="3713" actId="1076"/>
          <ac:picMkLst>
            <pc:docMk/>
            <pc:sldMk cId="47009012" sldId="947"/>
            <ac:picMk id="6" creationId="{D514E0DE-0920-2A61-2B18-83AA49ED1E36}"/>
          </ac:picMkLst>
        </pc:picChg>
        <pc:picChg chg="add mod">
          <ac:chgData name="Gan, Liping" userId="3f81b5cf-df0f-4c22-961a-c54819b92c5e" providerId="ADAL" clId="{16FE654B-93E8-0B40-B0C0-BFD5FFBD0554}" dt="2022-07-20T05:00:56.065" v="3733" actId="1037"/>
          <ac:picMkLst>
            <pc:docMk/>
            <pc:sldMk cId="47009012" sldId="947"/>
            <ac:picMk id="7" creationId="{0E341AC1-AF73-00B0-627B-EAE419508418}"/>
          </ac:picMkLst>
        </pc:picChg>
        <pc:picChg chg="del">
          <ac:chgData name="Gan, Liping" userId="3f81b5cf-df0f-4c22-961a-c54819b92c5e" providerId="ADAL" clId="{16FE654B-93E8-0B40-B0C0-BFD5FFBD0554}" dt="2022-07-18T23:23:19.704" v="1161" actId="478"/>
          <ac:picMkLst>
            <pc:docMk/>
            <pc:sldMk cId="47009012" sldId="947"/>
            <ac:picMk id="7" creationId="{719C3AAA-80AD-4A37-2C6E-BE89504B0A5A}"/>
          </ac:picMkLst>
        </pc:picChg>
        <pc:picChg chg="add mod">
          <ac:chgData name="Gan, Liping" userId="3f81b5cf-df0f-4c22-961a-c54819b92c5e" providerId="ADAL" clId="{16FE654B-93E8-0B40-B0C0-BFD5FFBD0554}" dt="2022-07-20T05:03:33.213" v="3792" actId="1036"/>
          <ac:picMkLst>
            <pc:docMk/>
            <pc:sldMk cId="47009012" sldId="947"/>
            <ac:picMk id="8" creationId="{DFE3F708-A5E3-CA91-7B1E-99EAC7FAD965}"/>
          </ac:picMkLst>
        </pc:picChg>
        <pc:picChg chg="add mod">
          <ac:chgData name="Gan, Liping" userId="3f81b5cf-df0f-4c22-961a-c54819b92c5e" providerId="ADAL" clId="{16FE654B-93E8-0B40-B0C0-BFD5FFBD0554}" dt="2022-07-20T05:02:49.355" v="3751" actId="1038"/>
          <ac:picMkLst>
            <pc:docMk/>
            <pc:sldMk cId="47009012" sldId="947"/>
            <ac:picMk id="9" creationId="{554B0E91-A21B-5E6F-2968-EB928209BD32}"/>
          </ac:picMkLst>
        </pc:picChg>
        <pc:picChg chg="add mod">
          <ac:chgData name="Gan, Liping" userId="3f81b5cf-df0f-4c22-961a-c54819b92c5e" providerId="ADAL" clId="{16FE654B-93E8-0B40-B0C0-BFD5FFBD0554}" dt="2022-07-20T05:02:59.595" v="3787" actId="1038"/>
          <ac:picMkLst>
            <pc:docMk/>
            <pc:sldMk cId="47009012" sldId="947"/>
            <ac:picMk id="10" creationId="{D30743CF-768C-D2E2-0392-BA8B48D80AB1}"/>
          </ac:picMkLst>
        </pc:picChg>
      </pc:sldChg>
      <pc:sldChg chg="addSp delSp modSp add mod">
        <pc:chgData name="Gan, Liping" userId="3f81b5cf-df0f-4c22-961a-c54819b92c5e" providerId="ADAL" clId="{16FE654B-93E8-0B40-B0C0-BFD5FFBD0554}" dt="2022-07-18T23:38:36.549" v="1237" actId="1036"/>
        <pc:sldMkLst>
          <pc:docMk/>
          <pc:sldMk cId="3105086634" sldId="948"/>
        </pc:sldMkLst>
        <pc:spChg chg="mod">
          <ac:chgData name="Gan, Liping" userId="3f81b5cf-df0f-4c22-961a-c54819b92c5e" providerId="ADAL" clId="{16FE654B-93E8-0B40-B0C0-BFD5FFBD0554}" dt="2022-07-18T23:37:52.442" v="1235" actId="20577"/>
          <ac:spMkLst>
            <pc:docMk/>
            <pc:sldMk cId="3105086634" sldId="948"/>
            <ac:spMk id="2" creationId="{1EEFE1CF-78E8-F69F-8074-5F04418EEEF2}"/>
          </ac:spMkLst>
        </pc:spChg>
        <pc:picChg chg="del">
          <ac:chgData name="Gan, Liping" userId="3f81b5cf-df0f-4c22-961a-c54819b92c5e" providerId="ADAL" clId="{16FE654B-93E8-0B40-B0C0-BFD5FFBD0554}" dt="2022-07-18T23:28:14.859" v="1212" actId="478"/>
          <ac:picMkLst>
            <pc:docMk/>
            <pc:sldMk cId="3105086634" sldId="948"/>
            <ac:picMk id="3" creationId="{4CB3166D-7698-32FB-C637-E998D1D2D1C9}"/>
          </ac:picMkLst>
        </pc:picChg>
        <pc:picChg chg="add mod">
          <ac:chgData name="Gan, Liping" userId="3f81b5cf-df0f-4c22-961a-c54819b92c5e" providerId="ADAL" clId="{16FE654B-93E8-0B40-B0C0-BFD5FFBD0554}" dt="2022-07-18T23:38:36.549" v="1237" actId="1036"/>
          <ac:picMkLst>
            <pc:docMk/>
            <pc:sldMk cId="3105086634" sldId="948"/>
            <ac:picMk id="4" creationId="{DE4A27A9-EEFF-58FF-C3E7-F717BCBC527D}"/>
          </ac:picMkLst>
        </pc:picChg>
      </pc:sldChg>
      <pc:sldChg chg="addSp delSp modSp add mod">
        <pc:chgData name="Gan, Liping" userId="3f81b5cf-df0f-4c22-961a-c54819b92c5e" providerId="ADAL" clId="{16FE654B-93E8-0B40-B0C0-BFD5FFBD0554}" dt="2022-07-20T23:17:48.551" v="6949" actId="20577"/>
        <pc:sldMkLst>
          <pc:docMk/>
          <pc:sldMk cId="956031929" sldId="949"/>
        </pc:sldMkLst>
        <pc:spChg chg="mod">
          <ac:chgData name="Gan, Liping" userId="3f81b5cf-df0f-4c22-961a-c54819b92c5e" providerId="ADAL" clId="{16FE654B-93E8-0B40-B0C0-BFD5FFBD0554}" dt="2022-07-20T05:14:25.244" v="3839" actId="1038"/>
          <ac:spMkLst>
            <pc:docMk/>
            <pc:sldMk cId="956031929" sldId="949"/>
            <ac:spMk id="2" creationId="{1EEFE1CF-78E8-F69F-8074-5F04418EEEF2}"/>
          </ac:spMkLst>
        </pc:spChg>
        <pc:spChg chg="add mod">
          <ac:chgData name="Gan, Liping" userId="3f81b5cf-df0f-4c22-961a-c54819b92c5e" providerId="ADAL" clId="{16FE654B-93E8-0B40-B0C0-BFD5FFBD0554}" dt="2022-07-20T23:17:48.551" v="6949" actId="20577"/>
          <ac:spMkLst>
            <pc:docMk/>
            <pc:sldMk cId="956031929" sldId="949"/>
            <ac:spMk id="13" creationId="{9F0081DD-445A-70C0-F20B-2E7D82ACC479}"/>
          </ac:spMkLst>
        </pc:spChg>
        <pc:picChg chg="add mod">
          <ac:chgData name="Gan, Liping" userId="3f81b5cf-df0f-4c22-961a-c54819b92c5e" providerId="ADAL" clId="{16FE654B-93E8-0B40-B0C0-BFD5FFBD0554}" dt="2022-07-19T01:01:48.432" v="1545" actId="1035"/>
          <ac:picMkLst>
            <pc:docMk/>
            <pc:sldMk cId="956031929" sldId="949"/>
            <ac:picMk id="3" creationId="{09A66684-FA39-5B19-A1C3-A41285D37C6F}"/>
          </ac:picMkLst>
        </pc:picChg>
        <pc:picChg chg="del mod">
          <ac:chgData name="Gan, Liping" userId="3f81b5cf-df0f-4c22-961a-c54819b92c5e" providerId="ADAL" clId="{16FE654B-93E8-0B40-B0C0-BFD5FFBD0554}" dt="2022-07-19T00:17:16.430" v="1308" actId="478"/>
          <ac:picMkLst>
            <pc:docMk/>
            <pc:sldMk cId="956031929" sldId="949"/>
            <ac:picMk id="4" creationId="{DE4A27A9-EEFF-58FF-C3E7-F717BCBC527D}"/>
          </ac:picMkLst>
        </pc:picChg>
        <pc:picChg chg="add del mod">
          <ac:chgData name="Gan, Liping" userId="3f81b5cf-df0f-4c22-961a-c54819b92c5e" providerId="ADAL" clId="{16FE654B-93E8-0B40-B0C0-BFD5FFBD0554}" dt="2022-07-19T00:23:34.853" v="1385" actId="478"/>
          <ac:picMkLst>
            <pc:docMk/>
            <pc:sldMk cId="956031929" sldId="949"/>
            <ac:picMk id="6" creationId="{98519DA5-4ABE-7A2E-9080-A08FC08DABA7}"/>
          </ac:picMkLst>
        </pc:picChg>
        <pc:picChg chg="add del mod">
          <ac:chgData name="Gan, Liping" userId="3f81b5cf-df0f-4c22-961a-c54819b92c5e" providerId="ADAL" clId="{16FE654B-93E8-0B40-B0C0-BFD5FFBD0554}" dt="2022-07-19T00:23:33.241" v="1384" actId="478"/>
          <ac:picMkLst>
            <pc:docMk/>
            <pc:sldMk cId="956031929" sldId="949"/>
            <ac:picMk id="7" creationId="{1F62D81D-B0CF-60DB-8B4C-D4B439117B11}"/>
          </ac:picMkLst>
        </pc:picChg>
        <pc:picChg chg="add mod">
          <ac:chgData name="Gan, Liping" userId="3f81b5cf-df0f-4c22-961a-c54819b92c5e" providerId="ADAL" clId="{16FE654B-93E8-0B40-B0C0-BFD5FFBD0554}" dt="2022-07-19T01:01:52.228" v="1550" actId="1035"/>
          <ac:picMkLst>
            <pc:docMk/>
            <pc:sldMk cId="956031929" sldId="949"/>
            <ac:picMk id="8" creationId="{7315E753-D9A4-F7A7-263A-4AC1D56C13CF}"/>
          </ac:picMkLst>
        </pc:picChg>
        <pc:picChg chg="add mod">
          <ac:chgData name="Gan, Liping" userId="3f81b5cf-df0f-4c22-961a-c54819b92c5e" providerId="ADAL" clId="{16FE654B-93E8-0B40-B0C0-BFD5FFBD0554}" dt="2022-07-19T01:01:55.844" v="1555" actId="1035"/>
          <ac:picMkLst>
            <pc:docMk/>
            <pc:sldMk cId="956031929" sldId="949"/>
            <ac:picMk id="9" creationId="{8E103ACC-8496-639F-EFA3-7764DBC796C0}"/>
          </ac:picMkLst>
        </pc:picChg>
        <pc:picChg chg="add mod">
          <ac:chgData name="Gan, Liping" userId="3f81b5cf-df0f-4c22-961a-c54819b92c5e" providerId="ADAL" clId="{16FE654B-93E8-0B40-B0C0-BFD5FFBD0554}" dt="2022-07-19T01:01:59.534" v="1561" actId="1035"/>
          <ac:picMkLst>
            <pc:docMk/>
            <pc:sldMk cId="956031929" sldId="949"/>
            <ac:picMk id="10" creationId="{E81824C2-5D2D-1B46-975B-68174A2B09AE}"/>
          </ac:picMkLst>
        </pc:picChg>
        <pc:picChg chg="add mod">
          <ac:chgData name="Gan, Liping" userId="3f81b5cf-df0f-4c22-961a-c54819b92c5e" providerId="ADAL" clId="{16FE654B-93E8-0B40-B0C0-BFD5FFBD0554}" dt="2022-07-19T01:02:08.031" v="1568" actId="1036"/>
          <ac:picMkLst>
            <pc:docMk/>
            <pc:sldMk cId="956031929" sldId="949"/>
            <ac:picMk id="11" creationId="{36BAF1D3-DD08-AEAD-DAEA-9454AB3B1751}"/>
          </ac:picMkLst>
        </pc:picChg>
      </pc:sldChg>
      <pc:sldChg chg="addSp delSp modSp add mod">
        <pc:chgData name="Gan, Liping" userId="3f81b5cf-df0f-4c22-961a-c54819b92c5e" providerId="ADAL" clId="{16FE654B-93E8-0B40-B0C0-BFD5FFBD0554}" dt="2022-07-19T23:02:34.029" v="2423" actId="14100"/>
        <pc:sldMkLst>
          <pc:docMk/>
          <pc:sldMk cId="0" sldId="950"/>
        </pc:sldMkLst>
        <pc:spChg chg="mod">
          <ac:chgData name="Gan, Liping" userId="3f81b5cf-df0f-4c22-961a-c54819b92c5e" providerId="ADAL" clId="{16FE654B-93E8-0B40-B0C0-BFD5FFBD0554}" dt="2022-07-19T06:14:51.077" v="1647" actId="1037"/>
          <ac:spMkLst>
            <pc:docMk/>
            <pc:sldMk cId="0" sldId="950"/>
            <ac:spMk id="2" creationId="{5C997068-5A44-4DA1-AB7E-0A01DF3A61C9}"/>
          </ac:spMkLst>
        </pc:spChg>
        <pc:spChg chg="mod">
          <ac:chgData name="Gan, Liping" userId="3f81b5cf-df0f-4c22-961a-c54819b92c5e" providerId="ADAL" clId="{16FE654B-93E8-0B40-B0C0-BFD5FFBD0554}" dt="2022-07-19T06:16:20.568" v="1655" actId="20577"/>
          <ac:spMkLst>
            <pc:docMk/>
            <pc:sldMk cId="0" sldId="950"/>
            <ac:spMk id="5" creationId="{070F6273-0DA1-43EB-8362-7ECFA0FE9DCD}"/>
          </ac:spMkLst>
        </pc:spChg>
        <pc:spChg chg="add mod">
          <ac:chgData name="Gan, Liping" userId="3f81b5cf-df0f-4c22-961a-c54819b92c5e" providerId="ADAL" clId="{16FE654B-93E8-0B40-B0C0-BFD5FFBD0554}" dt="2022-07-19T06:14:22.278" v="1638" actId="20577"/>
          <ac:spMkLst>
            <pc:docMk/>
            <pc:sldMk cId="0" sldId="950"/>
            <ac:spMk id="7" creationId="{72424DF6-71D4-822C-74C0-A7B45C352CFC}"/>
          </ac:spMkLst>
        </pc:spChg>
        <pc:spChg chg="del mod">
          <ac:chgData name="Gan, Liping" userId="3f81b5cf-df0f-4c22-961a-c54819b92c5e" providerId="ADAL" clId="{16FE654B-93E8-0B40-B0C0-BFD5FFBD0554}" dt="2022-07-19T06:12:16.118" v="1585"/>
          <ac:spMkLst>
            <pc:docMk/>
            <pc:sldMk cId="0" sldId="950"/>
            <ac:spMk id="10" creationId="{2ECEE150-FBB1-4665-9253-0A1EACBB80AC}"/>
          </ac:spMkLst>
        </pc:spChg>
        <pc:spChg chg="mod">
          <ac:chgData name="Gan, Liping" userId="3f81b5cf-df0f-4c22-961a-c54819b92c5e" providerId="ADAL" clId="{16FE654B-93E8-0B40-B0C0-BFD5FFBD0554}" dt="2022-07-19T23:02:34.029" v="2423" actId="14100"/>
          <ac:spMkLst>
            <pc:docMk/>
            <pc:sldMk cId="0" sldId="950"/>
            <ac:spMk id="12" creationId="{585007E6-2F71-49CD-8DBF-19C05CC24477}"/>
          </ac:spMkLst>
        </pc:spChg>
        <pc:picChg chg="mod">
          <ac:chgData name="Gan, Liping" userId="3f81b5cf-df0f-4c22-961a-c54819b92c5e" providerId="ADAL" clId="{16FE654B-93E8-0B40-B0C0-BFD5FFBD0554}" dt="2022-07-19T23:02:30.040" v="2422" actId="1037"/>
          <ac:picMkLst>
            <pc:docMk/>
            <pc:sldMk cId="0" sldId="950"/>
            <ac:picMk id="6" creationId="{CEF7AB68-3B9D-4677-B395-DCADD08D1B11}"/>
          </ac:picMkLst>
        </pc:picChg>
      </pc:sldChg>
      <pc:sldChg chg="addSp delSp modSp new mod modAnim">
        <pc:chgData name="Gan, Liping" userId="3f81b5cf-df0f-4c22-961a-c54819b92c5e" providerId="ADAL" clId="{16FE654B-93E8-0B40-B0C0-BFD5FFBD0554}" dt="2022-07-21T00:07:34.990" v="7267"/>
        <pc:sldMkLst>
          <pc:docMk/>
          <pc:sldMk cId="3984723318" sldId="951"/>
        </pc:sldMkLst>
        <pc:spChg chg="del mod">
          <ac:chgData name="Gan, Liping" userId="3f81b5cf-df0f-4c22-961a-c54819b92c5e" providerId="ADAL" clId="{16FE654B-93E8-0B40-B0C0-BFD5FFBD0554}" dt="2022-07-20T23:20:06.789" v="6967" actId="21"/>
          <ac:spMkLst>
            <pc:docMk/>
            <pc:sldMk cId="3984723318" sldId="951"/>
            <ac:spMk id="2" creationId="{7524B2CA-7C90-9845-1975-6A0DE2B0DFF1}"/>
          </ac:spMkLst>
        </pc:spChg>
        <pc:spChg chg="del">
          <ac:chgData name="Gan, Liping" userId="3f81b5cf-df0f-4c22-961a-c54819b92c5e" providerId="ADAL" clId="{16FE654B-93E8-0B40-B0C0-BFD5FFBD0554}" dt="2022-07-19T06:32:06.649" v="1657" actId="478"/>
          <ac:spMkLst>
            <pc:docMk/>
            <pc:sldMk cId="3984723318" sldId="951"/>
            <ac:spMk id="3" creationId="{FAF6E5BF-E0E0-8353-5909-FE9DA76CEAA8}"/>
          </ac:spMkLst>
        </pc:spChg>
        <pc:spChg chg="del">
          <ac:chgData name="Gan, Liping" userId="3f81b5cf-df0f-4c22-961a-c54819b92c5e" providerId="ADAL" clId="{16FE654B-93E8-0B40-B0C0-BFD5FFBD0554}" dt="2022-07-19T06:32:09.136" v="1658" actId="478"/>
          <ac:spMkLst>
            <pc:docMk/>
            <pc:sldMk cId="3984723318" sldId="951"/>
            <ac:spMk id="4" creationId="{BCFDF8E9-299A-7EFD-1D41-B7D4EFDC7B4E}"/>
          </ac:spMkLst>
        </pc:spChg>
        <pc:spChg chg="mod">
          <ac:chgData name="Gan, Liping" userId="3f81b5cf-df0f-4c22-961a-c54819b92c5e" providerId="ADAL" clId="{16FE654B-93E8-0B40-B0C0-BFD5FFBD0554}" dt="2022-07-19T22:59:16.658" v="2416" actId="207"/>
          <ac:spMkLst>
            <pc:docMk/>
            <pc:sldMk cId="3984723318" sldId="951"/>
            <ac:spMk id="5" creationId="{08E7B0A6-2667-312F-B07A-B240F0DE756F}"/>
          </ac:spMkLst>
        </pc:spChg>
        <pc:spChg chg="add del mod">
          <ac:chgData name="Gan, Liping" userId="3f81b5cf-df0f-4c22-961a-c54819b92c5e" providerId="ADAL" clId="{16FE654B-93E8-0B40-B0C0-BFD5FFBD0554}" dt="2022-07-20T23:20:12.680" v="6969" actId="478"/>
          <ac:spMkLst>
            <pc:docMk/>
            <pc:sldMk cId="3984723318" sldId="951"/>
            <ac:spMk id="7" creationId="{77673F5C-F5CB-4826-9C85-ABD0FD6DDAE5}"/>
          </ac:spMkLst>
        </pc:spChg>
        <pc:spChg chg="add del mod">
          <ac:chgData name="Gan, Liping" userId="3f81b5cf-df0f-4c22-961a-c54819b92c5e" providerId="ADAL" clId="{16FE654B-93E8-0B40-B0C0-BFD5FFBD0554}" dt="2022-07-20T00:06:41.273" v="2889" actId="478"/>
          <ac:spMkLst>
            <pc:docMk/>
            <pc:sldMk cId="3984723318" sldId="951"/>
            <ac:spMk id="7" creationId="{B7B6B152-6305-CF86-8108-D214CABCBFB4}"/>
          </ac:spMkLst>
        </pc:spChg>
        <pc:spChg chg="add mod">
          <ac:chgData name="Gan, Liping" userId="3f81b5cf-df0f-4c22-961a-c54819b92c5e" providerId="ADAL" clId="{16FE654B-93E8-0B40-B0C0-BFD5FFBD0554}" dt="2022-07-21T00:07:09.856" v="7266" actId="20577"/>
          <ac:spMkLst>
            <pc:docMk/>
            <pc:sldMk cId="3984723318" sldId="951"/>
            <ac:spMk id="8" creationId="{42FCB68A-C334-443C-4770-91348F0DDC53}"/>
          </ac:spMkLst>
        </pc:spChg>
        <pc:spChg chg="add mod">
          <ac:chgData name="Gan, Liping" userId="3f81b5cf-df0f-4c22-961a-c54819b92c5e" providerId="ADAL" clId="{16FE654B-93E8-0B40-B0C0-BFD5FFBD0554}" dt="2022-07-20T23:20:07.798" v="6968"/>
          <ac:spMkLst>
            <pc:docMk/>
            <pc:sldMk cId="3984723318" sldId="951"/>
            <ac:spMk id="9" creationId="{7D5BC87E-BDF5-42A7-7721-ACDF584C91AA}"/>
          </ac:spMkLst>
        </pc:spChg>
        <pc:picChg chg="add mod">
          <ac:chgData name="Gan, Liping" userId="3f81b5cf-df0f-4c22-961a-c54819b92c5e" providerId="ADAL" clId="{16FE654B-93E8-0B40-B0C0-BFD5FFBD0554}" dt="2022-07-20T23:20:19.189" v="6972" actId="1036"/>
          <ac:picMkLst>
            <pc:docMk/>
            <pc:sldMk cId="3984723318" sldId="951"/>
            <ac:picMk id="3" creationId="{22DF10B5-8B18-C56E-C9B6-D81F136EED4F}"/>
          </ac:picMkLst>
        </pc:picChg>
        <pc:picChg chg="add mod">
          <ac:chgData name="Gan, Liping" userId="3f81b5cf-df0f-4c22-961a-c54819b92c5e" providerId="ADAL" clId="{16FE654B-93E8-0B40-B0C0-BFD5FFBD0554}" dt="2022-07-19T23:09:01.039" v="2550" actId="1037"/>
          <ac:picMkLst>
            <pc:docMk/>
            <pc:sldMk cId="3984723318" sldId="951"/>
            <ac:picMk id="4" creationId="{9C641161-0D11-7092-C113-7A363D3FBB6F}"/>
          </ac:picMkLst>
        </pc:picChg>
        <pc:picChg chg="add del mod">
          <ac:chgData name="Gan, Liping" userId="3f81b5cf-df0f-4c22-961a-c54819b92c5e" providerId="ADAL" clId="{16FE654B-93E8-0B40-B0C0-BFD5FFBD0554}" dt="2022-07-20T00:06:39.176" v="2888" actId="478"/>
          <ac:picMkLst>
            <pc:docMk/>
            <pc:sldMk cId="3984723318" sldId="951"/>
            <ac:picMk id="6" creationId="{59E953A5-698F-81DE-53C2-871CB113B5F3}"/>
          </ac:picMkLst>
        </pc:picChg>
        <pc:picChg chg="add del mod">
          <ac:chgData name="Gan, Liping" userId="3f81b5cf-df0f-4c22-961a-c54819b92c5e" providerId="ADAL" clId="{16FE654B-93E8-0B40-B0C0-BFD5FFBD0554}" dt="2022-07-19T22:56:41.500" v="2400" actId="21"/>
          <ac:picMkLst>
            <pc:docMk/>
            <pc:sldMk cId="3984723318" sldId="951"/>
            <ac:picMk id="1026" creationId="{53526745-F7BF-418C-9981-58CA53EDB942}"/>
          </ac:picMkLst>
        </pc:picChg>
      </pc:sldChg>
      <pc:sldChg chg="addSp delSp modSp add mod">
        <pc:chgData name="Gan, Liping" userId="3f81b5cf-df0f-4c22-961a-c54819b92c5e" providerId="ADAL" clId="{16FE654B-93E8-0B40-B0C0-BFD5FFBD0554}" dt="2022-07-20T05:05:42.067" v="3802" actId="16959"/>
        <pc:sldMkLst>
          <pc:docMk/>
          <pc:sldMk cId="264662709" sldId="952"/>
        </pc:sldMkLst>
        <pc:spChg chg="mod">
          <ac:chgData name="Gan, Liping" userId="3f81b5cf-df0f-4c22-961a-c54819b92c5e" providerId="ADAL" clId="{16FE654B-93E8-0B40-B0C0-BFD5FFBD0554}" dt="2022-07-19T22:25:22.474" v="1817" actId="20577"/>
          <ac:spMkLst>
            <pc:docMk/>
            <pc:sldMk cId="264662709" sldId="952"/>
            <ac:spMk id="2" creationId="{1EEFE1CF-78E8-F69F-8074-5F04418EEEF2}"/>
          </ac:spMkLst>
        </pc:spChg>
        <pc:spChg chg="mod">
          <ac:chgData name="Gan, Liping" userId="3f81b5cf-df0f-4c22-961a-c54819b92c5e" providerId="ADAL" clId="{16FE654B-93E8-0B40-B0C0-BFD5FFBD0554}" dt="2022-07-19T22:50:52.900" v="2326" actId="1036"/>
          <ac:spMkLst>
            <pc:docMk/>
            <pc:sldMk cId="264662709" sldId="952"/>
            <ac:spMk id="5" creationId="{3A694D67-EFCF-6760-E94F-6C65AD7F0730}"/>
          </ac:spMkLst>
        </pc:spChg>
        <pc:spChg chg="add del mod">
          <ac:chgData name="Gan, Liping" userId="3f81b5cf-df0f-4c22-961a-c54819b92c5e" providerId="ADAL" clId="{16FE654B-93E8-0B40-B0C0-BFD5FFBD0554}" dt="2022-07-19T22:27:31.975" v="1825" actId="478"/>
          <ac:spMkLst>
            <pc:docMk/>
            <pc:sldMk cId="264662709" sldId="952"/>
            <ac:spMk id="6" creationId="{BC108BC2-1BE1-D9D6-93E4-8063DAB53334}"/>
          </ac:spMkLst>
        </pc:spChg>
        <pc:spChg chg="add mod">
          <ac:chgData name="Gan, Liping" userId="3f81b5cf-df0f-4c22-961a-c54819b92c5e" providerId="ADAL" clId="{16FE654B-93E8-0B40-B0C0-BFD5FFBD0554}" dt="2022-07-20T05:05:42.067" v="3802" actId="16959"/>
          <ac:spMkLst>
            <pc:docMk/>
            <pc:sldMk cId="264662709" sldId="952"/>
            <ac:spMk id="7" creationId="{E1487EAD-A6D6-A714-2027-C497114C1232}"/>
          </ac:spMkLst>
        </pc:spChg>
        <pc:spChg chg="add mod">
          <ac:chgData name="Gan, Liping" userId="3f81b5cf-df0f-4c22-961a-c54819b92c5e" providerId="ADAL" clId="{16FE654B-93E8-0B40-B0C0-BFD5FFBD0554}" dt="2022-07-20T04:46:36.846" v="3703" actId="20577"/>
          <ac:spMkLst>
            <pc:docMk/>
            <pc:sldMk cId="264662709" sldId="952"/>
            <ac:spMk id="8" creationId="{0BC2A4D2-9237-EEF7-28AA-0999AD470B15}"/>
          </ac:spMkLst>
        </pc:spChg>
        <pc:spChg chg="add mod">
          <ac:chgData name="Gan, Liping" userId="3f81b5cf-df0f-4c22-961a-c54819b92c5e" providerId="ADAL" clId="{16FE654B-93E8-0B40-B0C0-BFD5FFBD0554}" dt="2022-07-20T04:29:20.973" v="3676" actId="1076"/>
          <ac:spMkLst>
            <pc:docMk/>
            <pc:sldMk cId="264662709" sldId="952"/>
            <ac:spMk id="9" creationId="{2091171D-CFE2-C2A8-98A1-FEB2C56C6650}"/>
          </ac:spMkLst>
        </pc:spChg>
        <pc:spChg chg="add mod">
          <ac:chgData name="Gan, Liping" userId="3f81b5cf-df0f-4c22-961a-c54819b92c5e" providerId="ADAL" clId="{16FE654B-93E8-0B40-B0C0-BFD5FFBD0554}" dt="2022-07-20T04:38:07.747" v="3688" actId="20577"/>
          <ac:spMkLst>
            <pc:docMk/>
            <pc:sldMk cId="264662709" sldId="952"/>
            <ac:spMk id="12" creationId="{A65DBA77-FB7B-4729-A27A-0F799AFDAA84}"/>
          </ac:spMkLst>
        </pc:spChg>
        <pc:spChg chg="add mod">
          <ac:chgData name="Gan, Liping" userId="3f81b5cf-df0f-4c22-961a-c54819b92c5e" providerId="ADAL" clId="{16FE654B-93E8-0B40-B0C0-BFD5FFBD0554}" dt="2022-07-20T04:37:50.875" v="3685" actId="20577"/>
          <ac:spMkLst>
            <pc:docMk/>
            <pc:sldMk cId="264662709" sldId="952"/>
            <ac:spMk id="14" creationId="{D784F508-878F-8868-1B39-7C2DBC39EBF3}"/>
          </ac:spMkLst>
        </pc:spChg>
        <pc:spChg chg="add mod">
          <ac:chgData name="Gan, Liping" userId="3f81b5cf-df0f-4c22-961a-c54819b92c5e" providerId="ADAL" clId="{16FE654B-93E8-0B40-B0C0-BFD5FFBD0554}" dt="2022-07-19T22:46:25.711" v="2211" actId="692"/>
          <ac:spMkLst>
            <pc:docMk/>
            <pc:sldMk cId="264662709" sldId="952"/>
            <ac:spMk id="16" creationId="{E1461522-7C13-8C90-4846-62EDC117BACB}"/>
          </ac:spMkLst>
        </pc:spChg>
        <pc:spChg chg="add mod">
          <ac:chgData name="Gan, Liping" userId="3f81b5cf-df0f-4c22-961a-c54819b92c5e" providerId="ADAL" clId="{16FE654B-93E8-0B40-B0C0-BFD5FFBD0554}" dt="2022-07-19T22:47:26.895" v="2265" actId="1036"/>
          <ac:spMkLst>
            <pc:docMk/>
            <pc:sldMk cId="264662709" sldId="952"/>
            <ac:spMk id="18" creationId="{EC6EAFD1-6C72-C50E-A0E3-C82AB0410B29}"/>
          </ac:spMkLst>
        </pc:spChg>
        <pc:picChg chg="del">
          <ac:chgData name="Gan, Liping" userId="3f81b5cf-df0f-4c22-961a-c54819b92c5e" providerId="ADAL" clId="{16FE654B-93E8-0B40-B0C0-BFD5FFBD0554}" dt="2022-07-19T22:25:36.375" v="1818" actId="478"/>
          <ac:picMkLst>
            <pc:docMk/>
            <pc:sldMk cId="264662709" sldId="952"/>
            <ac:picMk id="3" creationId="{4CB3166D-7698-32FB-C637-E998D1D2D1C9}"/>
          </ac:picMkLst>
        </pc:picChg>
        <pc:picChg chg="add mod">
          <ac:chgData name="Gan, Liping" userId="3f81b5cf-df0f-4c22-961a-c54819b92c5e" providerId="ADAL" clId="{16FE654B-93E8-0B40-B0C0-BFD5FFBD0554}" dt="2022-07-20T04:29:33.862" v="3678" actId="1035"/>
          <ac:picMkLst>
            <pc:docMk/>
            <pc:sldMk cId="264662709" sldId="952"/>
            <ac:picMk id="3" creationId="{93B51C13-60EB-8056-1C54-087A6201A41F}"/>
          </ac:picMkLst>
        </pc:picChg>
        <pc:picChg chg="add del mod">
          <ac:chgData name="Gan, Liping" userId="3f81b5cf-df0f-4c22-961a-c54819b92c5e" providerId="ADAL" clId="{16FE654B-93E8-0B40-B0C0-BFD5FFBD0554}" dt="2022-07-20T04:13:04.124" v="3591" actId="478"/>
          <ac:picMkLst>
            <pc:docMk/>
            <pc:sldMk cId="264662709" sldId="952"/>
            <ac:picMk id="4" creationId="{352F210A-216C-5B8C-C428-E06E83177A04}"/>
          </ac:picMkLst>
        </pc:picChg>
        <pc:picChg chg="add mod">
          <ac:chgData name="Gan, Liping" userId="3f81b5cf-df0f-4c22-961a-c54819b92c5e" providerId="ADAL" clId="{16FE654B-93E8-0B40-B0C0-BFD5FFBD0554}" dt="2022-07-20T04:15:31.027" v="3645" actId="1038"/>
          <ac:picMkLst>
            <pc:docMk/>
            <pc:sldMk cId="264662709" sldId="952"/>
            <ac:picMk id="6" creationId="{7582BDA8-A870-7242-5AE3-2C2EFB8F20B2}"/>
          </ac:picMkLst>
        </pc:picChg>
        <pc:picChg chg="add mod">
          <ac:chgData name="Gan, Liping" userId="3f81b5cf-df0f-4c22-961a-c54819b92c5e" providerId="ADAL" clId="{16FE654B-93E8-0B40-B0C0-BFD5FFBD0554}" dt="2022-07-19T22:43:53.274" v="2099" actId="1035"/>
          <ac:picMkLst>
            <pc:docMk/>
            <pc:sldMk cId="264662709" sldId="952"/>
            <ac:picMk id="10" creationId="{8CCB6172-0AA9-E634-67EC-4E780AE0C33F}"/>
          </ac:picMkLst>
        </pc:picChg>
        <pc:picChg chg="add mod">
          <ac:chgData name="Gan, Liping" userId="3f81b5cf-df0f-4c22-961a-c54819b92c5e" providerId="ADAL" clId="{16FE654B-93E8-0B40-B0C0-BFD5FFBD0554}" dt="2022-07-19T22:45:59.390" v="2205" actId="1037"/>
          <ac:picMkLst>
            <pc:docMk/>
            <pc:sldMk cId="264662709" sldId="952"/>
            <ac:picMk id="15" creationId="{B83EFB77-D7E7-1FAD-9CD3-4FD861A1450D}"/>
          </ac:picMkLst>
        </pc:picChg>
        <pc:picChg chg="add mod">
          <ac:chgData name="Gan, Liping" userId="3f81b5cf-df0f-4c22-961a-c54819b92c5e" providerId="ADAL" clId="{16FE654B-93E8-0B40-B0C0-BFD5FFBD0554}" dt="2022-07-19T22:50:39.100" v="2325" actId="14100"/>
          <ac:picMkLst>
            <pc:docMk/>
            <pc:sldMk cId="264662709" sldId="952"/>
            <ac:picMk id="17" creationId="{563750CB-29CD-A9B5-4CBF-A8DEA3E94420}"/>
          </ac:picMkLst>
        </pc:picChg>
      </pc:sldChg>
      <pc:sldChg chg="new del">
        <pc:chgData name="Gan, Liping" userId="3f81b5cf-df0f-4c22-961a-c54819b92c5e" providerId="ADAL" clId="{16FE654B-93E8-0B40-B0C0-BFD5FFBD0554}" dt="2022-07-19T06:49:23.845" v="1672" actId="2696"/>
        <pc:sldMkLst>
          <pc:docMk/>
          <pc:sldMk cId="1316225434" sldId="952"/>
        </pc:sldMkLst>
      </pc:sldChg>
      <pc:sldChg chg="addSp delSp modSp add mod">
        <pc:chgData name="Gan, Liping" userId="3f81b5cf-df0f-4c22-961a-c54819b92c5e" providerId="ADAL" clId="{16FE654B-93E8-0B40-B0C0-BFD5FFBD0554}" dt="2022-07-21T21:43:29.491" v="8923" actId="1037"/>
        <pc:sldMkLst>
          <pc:docMk/>
          <pc:sldMk cId="2040910712" sldId="953"/>
        </pc:sldMkLst>
        <pc:spChg chg="mod">
          <ac:chgData name="Gan, Liping" userId="3f81b5cf-df0f-4c22-961a-c54819b92c5e" providerId="ADAL" clId="{16FE654B-93E8-0B40-B0C0-BFD5FFBD0554}" dt="2022-07-19T23:29:38.808" v="2783" actId="1037"/>
          <ac:spMkLst>
            <pc:docMk/>
            <pc:sldMk cId="2040910712" sldId="953"/>
            <ac:spMk id="2" creationId="{1EEFE1CF-78E8-F69F-8074-5F04418EEEF2}"/>
          </ac:spMkLst>
        </pc:spChg>
        <pc:spChg chg="add mod">
          <ac:chgData name="Gan, Liping" userId="3f81b5cf-df0f-4c22-961a-c54819b92c5e" providerId="ADAL" clId="{16FE654B-93E8-0B40-B0C0-BFD5FFBD0554}" dt="2022-07-21T21:43:22.728" v="8917" actId="1038"/>
          <ac:spMkLst>
            <pc:docMk/>
            <pc:sldMk cId="2040910712" sldId="953"/>
            <ac:spMk id="6" creationId="{5B1492DD-21AB-E2CA-1EFB-E896D434D1E0}"/>
          </ac:spMkLst>
        </pc:spChg>
        <pc:spChg chg="add del mod">
          <ac:chgData name="Gan, Liping" userId="3f81b5cf-df0f-4c22-961a-c54819b92c5e" providerId="ADAL" clId="{16FE654B-93E8-0B40-B0C0-BFD5FFBD0554}" dt="2022-07-19T23:20:26.298" v="2674" actId="478"/>
          <ac:spMkLst>
            <pc:docMk/>
            <pc:sldMk cId="2040910712" sldId="953"/>
            <ac:spMk id="6" creationId="{CE7055F0-323C-2362-D14E-948C6F55E908}"/>
          </ac:spMkLst>
        </pc:spChg>
        <pc:spChg chg="add mod">
          <ac:chgData name="Gan, Liping" userId="3f81b5cf-df0f-4c22-961a-c54819b92c5e" providerId="ADAL" clId="{16FE654B-93E8-0B40-B0C0-BFD5FFBD0554}" dt="2022-07-21T21:42:22.150" v="8884" actId="1037"/>
          <ac:spMkLst>
            <pc:docMk/>
            <pc:sldMk cId="2040910712" sldId="953"/>
            <ac:spMk id="12" creationId="{FB8BABC3-EDA4-72EB-29AE-C83AAD65C483}"/>
          </ac:spMkLst>
        </pc:spChg>
        <pc:spChg chg="del">
          <ac:chgData name="Gan, Liping" userId="3f81b5cf-df0f-4c22-961a-c54819b92c5e" providerId="ADAL" clId="{16FE654B-93E8-0B40-B0C0-BFD5FFBD0554}" dt="2022-07-19T23:26:39.904" v="2748" actId="478"/>
          <ac:spMkLst>
            <pc:docMk/>
            <pc:sldMk cId="2040910712" sldId="953"/>
            <ac:spMk id="13" creationId="{9F0081DD-445A-70C0-F20B-2E7D82ACC479}"/>
          </ac:spMkLst>
        </pc:spChg>
        <pc:spChg chg="add mod">
          <ac:chgData name="Gan, Liping" userId="3f81b5cf-df0f-4c22-961a-c54819b92c5e" providerId="ADAL" clId="{16FE654B-93E8-0B40-B0C0-BFD5FFBD0554}" dt="2022-07-21T21:42:20.927" v="8882" actId="1037"/>
          <ac:spMkLst>
            <pc:docMk/>
            <pc:sldMk cId="2040910712" sldId="953"/>
            <ac:spMk id="14" creationId="{062546DD-125B-E23B-E445-9B045ED3024C}"/>
          </ac:spMkLst>
        </pc:spChg>
        <pc:spChg chg="add mod">
          <ac:chgData name="Gan, Liping" userId="3f81b5cf-df0f-4c22-961a-c54819b92c5e" providerId="ADAL" clId="{16FE654B-93E8-0B40-B0C0-BFD5FFBD0554}" dt="2022-07-21T21:42:20.066" v="8881" actId="1037"/>
          <ac:spMkLst>
            <pc:docMk/>
            <pc:sldMk cId="2040910712" sldId="953"/>
            <ac:spMk id="15" creationId="{00A83108-89FE-3194-E548-627020856CF8}"/>
          </ac:spMkLst>
        </pc:spChg>
        <pc:spChg chg="add mod">
          <ac:chgData name="Gan, Liping" userId="3f81b5cf-df0f-4c22-961a-c54819b92c5e" providerId="ADAL" clId="{16FE654B-93E8-0B40-B0C0-BFD5FFBD0554}" dt="2022-07-21T21:42:22.732" v="8885" actId="1037"/>
          <ac:spMkLst>
            <pc:docMk/>
            <pc:sldMk cId="2040910712" sldId="953"/>
            <ac:spMk id="16" creationId="{7D103D0C-A41F-E1B9-19E7-BEF97A835C92}"/>
          </ac:spMkLst>
        </pc:spChg>
        <pc:picChg chg="del">
          <ac:chgData name="Gan, Liping" userId="3f81b5cf-df0f-4c22-961a-c54819b92c5e" providerId="ADAL" clId="{16FE654B-93E8-0B40-B0C0-BFD5FFBD0554}" dt="2022-07-19T23:16:41.538" v="2586" actId="478"/>
          <ac:picMkLst>
            <pc:docMk/>
            <pc:sldMk cId="2040910712" sldId="953"/>
            <ac:picMk id="3" creationId="{09A66684-FA39-5B19-A1C3-A41285D37C6F}"/>
          </ac:picMkLst>
        </pc:picChg>
        <pc:picChg chg="add del mod">
          <ac:chgData name="Gan, Liping" userId="3f81b5cf-df0f-4c22-961a-c54819b92c5e" providerId="ADAL" clId="{16FE654B-93E8-0B40-B0C0-BFD5FFBD0554}" dt="2022-07-21T21:42:19.333" v="8880"/>
          <ac:picMkLst>
            <pc:docMk/>
            <pc:sldMk cId="2040910712" sldId="953"/>
            <ac:picMk id="3" creationId="{382ED80D-8A02-1525-76B3-A89B247DFCB3}"/>
          </ac:picMkLst>
        </pc:picChg>
        <pc:picChg chg="add mod">
          <ac:chgData name="Gan, Liping" userId="3f81b5cf-df0f-4c22-961a-c54819b92c5e" providerId="ADAL" clId="{16FE654B-93E8-0B40-B0C0-BFD5FFBD0554}" dt="2022-07-21T21:43:29.491" v="8923" actId="1037"/>
          <ac:picMkLst>
            <pc:docMk/>
            <pc:sldMk cId="2040910712" sldId="953"/>
            <ac:picMk id="4" creationId="{F1479C22-AF3A-8556-D529-37402BA5EF15}"/>
          </ac:picMkLst>
        </pc:picChg>
        <pc:picChg chg="add del mod">
          <ac:chgData name="Gan, Liping" userId="3f81b5cf-df0f-4c22-961a-c54819b92c5e" providerId="ADAL" clId="{16FE654B-93E8-0B40-B0C0-BFD5FFBD0554}" dt="2022-07-19T23:21:10.388" v="2681" actId="478"/>
          <ac:picMkLst>
            <pc:docMk/>
            <pc:sldMk cId="2040910712" sldId="953"/>
            <ac:picMk id="7" creationId="{7076C055-59A2-F84D-7DF3-14C2C70626AA}"/>
          </ac:picMkLst>
        </pc:picChg>
        <pc:picChg chg="del">
          <ac:chgData name="Gan, Liping" userId="3f81b5cf-df0f-4c22-961a-c54819b92c5e" providerId="ADAL" clId="{16FE654B-93E8-0B40-B0C0-BFD5FFBD0554}" dt="2022-07-19T23:16:34.099" v="2584" actId="478"/>
          <ac:picMkLst>
            <pc:docMk/>
            <pc:sldMk cId="2040910712" sldId="953"/>
            <ac:picMk id="8" creationId="{7315E753-D9A4-F7A7-263A-4AC1D56C13CF}"/>
          </ac:picMkLst>
        </pc:picChg>
        <pc:picChg chg="del">
          <ac:chgData name="Gan, Liping" userId="3f81b5cf-df0f-4c22-961a-c54819b92c5e" providerId="ADAL" clId="{16FE654B-93E8-0B40-B0C0-BFD5FFBD0554}" dt="2022-07-19T23:16:30.781" v="2582" actId="478"/>
          <ac:picMkLst>
            <pc:docMk/>
            <pc:sldMk cId="2040910712" sldId="953"/>
            <ac:picMk id="9" creationId="{8E103ACC-8496-639F-EFA3-7764DBC796C0}"/>
          </ac:picMkLst>
        </pc:picChg>
        <pc:picChg chg="del">
          <ac:chgData name="Gan, Liping" userId="3f81b5cf-df0f-4c22-961a-c54819b92c5e" providerId="ADAL" clId="{16FE654B-93E8-0B40-B0C0-BFD5FFBD0554}" dt="2022-07-19T23:16:32.337" v="2583" actId="478"/>
          <ac:picMkLst>
            <pc:docMk/>
            <pc:sldMk cId="2040910712" sldId="953"/>
            <ac:picMk id="10" creationId="{E81824C2-5D2D-1B46-975B-68174A2B09AE}"/>
          </ac:picMkLst>
        </pc:picChg>
        <pc:picChg chg="del">
          <ac:chgData name="Gan, Liping" userId="3f81b5cf-df0f-4c22-961a-c54819b92c5e" providerId="ADAL" clId="{16FE654B-93E8-0B40-B0C0-BFD5FFBD0554}" dt="2022-07-19T23:16:35.833" v="2585" actId="478"/>
          <ac:picMkLst>
            <pc:docMk/>
            <pc:sldMk cId="2040910712" sldId="953"/>
            <ac:picMk id="11" creationId="{36BAF1D3-DD08-AEAD-DAEA-9454AB3B1751}"/>
          </ac:picMkLst>
        </pc:picChg>
      </pc:sldChg>
      <pc:sldChg chg="addSp delSp modSp add mod ord modAnim">
        <pc:chgData name="Gan, Liping" userId="3f81b5cf-df0f-4c22-961a-c54819b92c5e" providerId="ADAL" clId="{16FE654B-93E8-0B40-B0C0-BFD5FFBD0554}" dt="2022-07-20T23:24:34.176" v="6990"/>
        <pc:sldMkLst>
          <pc:docMk/>
          <pc:sldMk cId="2547477421" sldId="954"/>
        </pc:sldMkLst>
        <pc:spChg chg="mod">
          <ac:chgData name="Gan, Liping" userId="3f81b5cf-df0f-4c22-961a-c54819b92c5e" providerId="ADAL" clId="{16FE654B-93E8-0B40-B0C0-BFD5FFBD0554}" dt="2022-07-20T05:30:37.470" v="4008" actId="20577"/>
          <ac:spMkLst>
            <pc:docMk/>
            <pc:sldMk cId="2547477421" sldId="954"/>
            <ac:spMk id="2" creationId="{7524B2CA-7C90-9845-1975-6A0DE2B0DFF1}"/>
          </ac:spMkLst>
        </pc:spChg>
        <pc:spChg chg="add mod">
          <ac:chgData name="Gan, Liping" userId="3f81b5cf-df0f-4c22-961a-c54819b92c5e" providerId="ADAL" clId="{16FE654B-93E8-0B40-B0C0-BFD5FFBD0554}" dt="2022-07-20T23:23:22.391" v="6985" actId="1035"/>
          <ac:spMkLst>
            <pc:docMk/>
            <pc:sldMk cId="2547477421" sldId="954"/>
            <ac:spMk id="3" creationId="{9CFEBBBA-B5FC-2AF1-19D0-B7FB7EBF4A38}"/>
          </ac:spMkLst>
        </pc:spChg>
        <pc:spChg chg="add mod">
          <ac:chgData name="Gan, Liping" userId="3f81b5cf-df0f-4c22-961a-c54819b92c5e" providerId="ADAL" clId="{16FE654B-93E8-0B40-B0C0-BFD5FFBD0554}" dt="2022-07-20T23:24:00.374" v="6989" actId="1038"/>
          <ac:spMkLst>
            <pc:docMk/>
            <pc:sldMk cId="2547477421" sldId="954"/>
            <ac:spMk id="4" creationId="{63EEAA36-4623-F345-A6A6-9E87EA696131}"/>
          </ac:spMkLst>
        </pc:spChg>
        <pc:spChg chg="del mod">
          <ac:chgData name="Gan, Liping" userId="3f81b5cf-df0f-4c22-961a-c54819b92c5e" providerId="ADAL" clId="{16FE654B-93E8-0B40-B0C0-BFD5FFBD0554}" dt="2022-07-20T23:23:06.011" v="6975" actId="478"/>
          <ac:spMkLst>
            <pc:docMk/>
            <pc:sldMk cId="2547477421" sldId="954"/>
            <ac:spMk id="7" creationId="{B7B6B152-6305-CF86-8108-D214CABCBFB4}"/>
          </ac:spMkLst>
        </pc:spChg>
        <pc:picChg chg="del">
          <ac:chgData name="Gan, Liping" userId="3f81b5cf-df0f-4c22-961a-c54819b92c5e" providerId="ADAL" clId="{16FE654B-93E8-0B40-B0C0-BFD5FFBD0554}" dt="2022-07-20T00:12:36.101" v="2972" actId="478"/>
          <ac:picMkLst>
            <pc:docMk/>
            <pc:sldMk cId="2547477421" sldId="954"/>
            <ac:picMk id="3" creationId="{22DF10B5-8B18-C56E-C9B6-D81F136EED4F}"/>
          </ac:picMkLst>
        </pc:picChg>
        <pc:picChg chg="del">
          <ac:chgData name="Gan, Liping" userId="3f81b5cf-df0f-4c22-961a-c54819b92c5e" providerId="ADAL" clId="{16FE654B-93E8-0B40-B0C0-BFD5FFBD0554}" dt="2022-07-20T00:12:38.262" v="2973" actId="478"/>
          <ac:picMkLst>
            <pc:docMk/>
            <pc:sldMk cId="2547477421" sldId="954"/>
            <ac:picMk id="4" creationId="{9C641161-0D11-7092-C113-7A363D3FBB6F}"/>
          </ac:picMkLst>
        </pc:picChg>
        <pc:picChg chg="mod">
          <ac:chgData name="Gan, Liping" userId="3f81b5cf-df0f-4c22-961a-c54819b92c5e" providerId="ADAL" clId="{16FE654B-93E8-0B40-B0C0-BFD5FFBD0554}" dt="2022-07-20T23:23:17.446" v="6982" actId="1035"/>
          <ac:picMkLst>
            <pc:docMk/>
            <pc:sldMk cId="2547477421" sldId="954"/>
            <ac:picMk id="6" creationId="{59E953A5-698F-81DE-53C2-871CB113B5F3}"/>
          </ac:picMkLst>
        </pc:picChg>
      </pc:sldChg>
      <pc:sldChg chg="add">
        <pc:chgData name="Gan, Liping" userId="3f81b5cf-df0f-4c22-961a-c54819b92c5e" providerId="ADAL" clId="{16FE654B-93E8-0B40-B0C0-BFD5FFBD0554}" dt="2022-07-20T18:17:20.266" v="4276"/>
        <pc:sldMkLst>
          <pc:docMk/>
          <pc:sldMk cId="0" sldId="955"/>
        </pc:sldMkLst>
      </pc:sldChg>
      <pc:sldChg chg="modSp add mod">
        <pc:chgData name="Gan, Liping" userId="3f81b5cf-df0f-4c22-961a-c54819b92c5e" providerId="ADAL" clId="{16FE654B-93E8-0B40-B0C0-BFD5FFBD0554}" dt="2022-07-21T06:19:41.337" v="7775" actId="20577"/>
        <pc:sldMkLst>
          <pc:docMk/>
          <pc:sldMk cId="0" sldId="956"/>
        </pc:sldMkLst>
        <pc:spChg chg="mod">
          <ac:chgData name="Gan, Liping" userId="3f81b5cf-df0f-4c22-961a-c54819b92c5e" providerId="ADAL" clId="{16FE654B-93E8-0B40-B0C0-BFD5FFBD0554}" dt="2022-07-21T06:19:41.337" v="7775" actId="20577"/>
          <ac:spMkLst>
            <pc:docMk/>
            <pc:sldMk cId="0" sldId="956"/>
            <ac:spMk id="16" creationId="{EA00E3E0-27DF-4541-876B-EA78A9A85E18}"/>
          </ac:spMkLst>
        </pc:spChg>
      </pc:sldChg>
      <pc:sldChg chg="addSp delSp modSp new mod">
        <pc:chgData name="Gan, Liping" userId="3f81b5cf-df0f-4c22-961a-c54819b92c5e" providerId="ADAL" clId="{16FE654B-93E8-0B40-B0C0-BFD5FFBD0554}" dt="2022-07-21T21:06:01.281" v="8704" actId="20577"/>
        <pc:sldMkLst>
          <pc:docMk/>
          <pc:sldMk cId="3571602594" sldId="957"/>
        </pc:sldMkLst>
        <pc:spChg chg="add del mod">
          <ac:chgData name="Gan, Liping" userId="3f81b5cf-df0f-4c22-961a-c54819b92c5e" providerId="ADAL" clId="{16FE654B-93E8-0B40-B0C0-BFD5FFBD0554}" dt="2022-07-20T18:38:23.059" v="4420" actId="20577"/>
          <ac:spMkLst>
            <pc:docMk/>
            <pc:sldMk cId="3571602594" sldId="957"/>
            <ac:spMk id="2" creationId="{BA6804B0-6C8F-615D-9A60-1B44D21A3502}"/>
          </ac:spMkLst>
        </pc:spChg>
        <pc:spChg chg="del">
          <ac:chgData name="Gan, Liping" userId="3f81b5cf-df0f-4c22-961a-c54819b92c5e" providerId="ADAL" clId="{16FE654B-93E8-0B40-B0C0-BFD5FFBD0554}" dt="2022-07-20T18:33:49.153" v="4352" actId="478"/>
          <ac:spMkLst>
            <pc:docMk/>
            <pc:sldMk cId="3571602594" sldId="957"/>
            <ac:spMk id="3" creationId="{C283E976-9A6E-721B-6BDC-4EA064E24731}"/>
          </ac:spMkLst>
        </pc:spChg>
        <pc:spChg chg="mod">
          <ac:chgData name="Gan, Liping" userId="3f81b5cf-df0f-4c22-961a-c54819b92c5e" providerId="ADAL" clId="{16FE654B-93E8-0B40-B0C0-BFD5FFBD0554}" dt="2022-07-20T18:35:06.129" v="4385" actId="207"/>
          <ac:spMkLst>
            <pc:docMk/>
            <pc:sldMk cId="3571602594" sldId="957"/>
            <ac:spMk id="4" creationId="{A0440AE0-38A4-9643-D751-A04874D750FF}"/>
          </ac:spMkLst>
        </pc:spChg>
        <pc:spChg chg="add mod">
          <ac:chgData name="Gan, Liping" userId="3f81b5cf-df0f-4c22-961a-c54819b92c5e" providerId="ADAL" clId="{16FE654B-93E8-0B40-B0C0-BFD5FFBD0554}" dt="2022-07-21T21:06:01.281" v="8704" actId="20577"/>
          <ac:spMkLst>
            <pc:docMk/>
            <pc:sldMk cId="3571602594" sldId="957"/>
            <ac:spMk id="6" creationId="{D44B329D-5648-EC96-6368-ABEEEFBE1142}"/>
          </ac:spMkLst>
        </pc:spChg>
        <pc:spChg chg="add del mod">
          <ac:chgData name="Gan, Liping" userId="3f81b5cf-df0f-4c22-961a-c54819b92c5e" providerId="ADAL" clId="{16FE654B-93E8-0B40-B0C0-BFD5FFBD0554}" dt="2022-07-20T18:38:08.884" v="4412" actId="478"/>
          <ac:spMkLst>
            <pc:docMk/>
            <pc:sldMk cId="3571602594" sldId="957"/>
            <ac:spMk id="7" creationId="{C8C36813-F205-F0A2-15DA-A85CABC7A3E8}"/>
          </ac:spMkLst>
        </pc:spChg>
        <pc:spChg chg="add mod">
          <ac:chgData name="Gan, Liping" userId="3f81b5cf-df0f-4c22-961a-c54819b92c5e" providerId="ADAL" clId="{16FE654B-93E8-0B40-B0C0-BFD5FFBD0554}" dt="2022-07-21T19:15:28.012" v="8407" actId="1037"/>
          <ac:spMkLst>
            <pc:docMk/>
            <pc:sldMk cId="3571602594" sldId="957"/>
            <ac:spMk id="9" creationId="{BD1A36F0-EE52-9B4C-48F5-44F2D78B021B}"/>
          </ac:spMkLst>
        </pc:spChg>
        <pc:picChg chg="add mod">
          <ac:chgData name="Gan, Liping" userId="3f81b5cf-df0f-4c22-961a-c54819b92c5e" providerId="ADAL" clId="{16FE654B-93E8-0B40-B0C0-BFD5FFBD0554}" dt="2022-07-21T19:16:01.453" v="8423" actId="1038"/>
          <ac:picMkLst>
            <pc:docMk/>
            <pc:sldMk cId="3571602594" sldId="957"/>
            <ac:picMk id="5" creationId="{3C8A6E72-421B-8F64-D60A-DAB1C332883D}"/>
          </ac:picMkLst>
        </pc:picChg>
      </pc:sldChg>
      <pc:sldChg chg="addSp delSp modSp new mod modAnim">
        <pc:chgData name="Gan, Liping" userId="3f81b5cf-df0f-4c22-961a-c54819b92c5e" providerId="ADAL" clId="{16FE654B-93E8-0B40-B0C0-BFD5FFBD0554}" dt="2022-07-21T21:07:38.687" v="8722" actId="20577"/>
        <pc:sldMkLst>
          <pc:docMk/>
          <pc:sldMk cId="2814455198" sldId="958"/>
        </pc:sldMkLst>
        <pc:spChg chg="del">
          <ac:chgData name="Gan, Liping" userId="3f81b5cf-df0f-4c22-961a-c54819b92c5e" providerId="ADAL" clId="{16FE654B-93E8-0B40-B0C0-BFD5FFBD0554}" dt="2022-07-20T18:40:39.513" v="4423" actId="478"/>
          <ac:spMkLst>
            <pc:docMk/>
            <pc:sldMk cId="2814455198" sldId="958"/>
            <ac:spMk id="2" creationId="{B3F978A3-B590-5CEB-1236-A98F240BCC8E}"/>
          </ac:spMkLst>
        </pc:spChg>
        <pc:spChg chg="add mod">
          <ac:chgData name="Gan, Liping" userId="3f81b5cf-df0f-4c22-961a-c54819b92c5e" providerId="ADAL" clId="{16FE654B-93E8-0B40-B0C0-BFD5FFBD0554}" dt="2022-07-21T21:07:38.687" v="8722" actId="20577"/>
          <ac:spMkLst>
            <pc:docMk/>
            <pc:sldMk cId="2814455198" sldId="958"/>
            <ac:spMk id="2" creationId="{D7EFB90D-2747-AD8B-0364-FC572253F114}"/>
          </ac:spMkLst>
        </pc:spChg>
        <pc:spChg chg="del">
          <ac:chgData name="Gan, Liping" userId="3f81b5cf-df0f-4c22-961a-c54819b92c5e" providerId="ADAL" clId="{16FE654B-93E8-0B40-B0C0-BFD5FFBD0554}" dt="2022-07-20T18:40:41.463" v="4424" actId="478"/>
          <ac:spMkLst>
            <pc:docMk/>
            <pc:sldMk cId="2814455198" sldId="958"/>
            <ac:spMk id="3" creationId="{338A621E-605E-1A96-8142-C090025223B7}"/>
          </ac:spMkLst>
        </pc:spChg>
        <pc:spChg chg="mod">
          <ac:chgData name="Gan, Liping" userId="3f81b5cf-df0f-4c22-961a-c54819b92c5e" providerId="ADAL" clId="{16FE654B-93E8-0B40-B0C0-BFD5FFBD0554}" dt="2022-07-20T18:48:13.074" v="4466" actId="207"/>
          <ac:spMkLst>
            <pc:docMk/>
            <pc:sldMk cId="2814455198" sldId="958"/>
            <ac:spMk id="4" creationId="{3BB4C3E7-6095-435F-AD41-953CD3C5B431}"/>
          </ac:spMkLst>
        </pc:spChg>
        <pc:spChg chg="add mod">
          <ac:chgData name="Gan, Liping" userId="3f81b5cf-df0f-4c22-961a-c54819b92c5e" providerId="ADAL" clId="{16FE654B-93E8-0B40-B0C0-BFD5FFBD0554}" dt="2022-07-20T23:35:34.390" v="7172" actId="1038"/>
          <ac:spMkLst>
            <pc:docMk/>
            <pc:sldMk cId="2814455198" sldId="958"/>
            <ac:spMk id="8" creationId="{2BB4A9A7-CD8D-115E-0832-3B444EC78EF0}"/>
          </ac:spMkLst>
        </pc:spChg>
        <pc:picChg chg="add del">
          <ac:chgData name="Gan, Liping" userId="3f81b5cf-df0f-4c22-961a-c54819b92c5e" providerId="ADAL" clId="{16FE654B-93E8-0B40-B0C0-BFD5FFBD0554}" dt="2022-07-20T18:45:59.639" v="4425" actId="478"/>
          <ac:picMkLst>
            <pc:docMk/>
            <pc:sldMk cId="2814455198" sldId="958"/>
            <ac:picMk id="5" creationId="{492DFE17-39C5-4DDB-E86F-F088D551007A}"/>
          </ac:picMkLst>
        </pc:picChg>
        <pc:picChg chg="add mod">
          <ac:chgData name="Gan, Liping" userId="3f81b5cf-df0f-4c22-961a-c54819b92c5e" providerId="ADAL" clId="{16FE654B-93E8-0B40-B0C0-BFD5FFBD0554}" dt="2022-07-21T19:20:11.019" v="8539" actId="1035"/>
          <ac:picMkLst>
            <pc:docMk/>
            <pc:sldMk cId="2814455198" sldId="958"/>
            <ac:picMk id="6" creationId="{BEDDA3CD-2599-129C-B2E2-B48AB95ADEC8}"/>
          </ac:picMkLst>
        </pc:picChg>
        <pc:picChg chg="add mod">
          <ac:chgData name="Gan, Liping" userId="3f81b5cf-df0f-4c22-961a-c54819b92c5e" providerId="ADAL" clId="{16FE654B-93E8-0B40-B0C0-BFD5FFBD0554}" dt="2022-07-21T00:26:10.662" v="7317" actId="1035"/>
          <ac:picMkLst>
            <pc:docMk/>
            <pc:sldMk cId="2814455198" sldId="958"/>
            <ac:picMk id="7" creationId="{C89C1078-0DDD-49F3-3321-E9A6A98A1F46}"/>
          </ac:picMkLst>
        </pc:picChg>
      </pc:sldChg>
      <pc:sldChg chg="addSp delSp modSp add mod">
        <pc:chgData name="Gan, Liping" userId="3f81b5cf-df0f-4c22-961a-c54819b92c5e" providerId="ADAL" clId="{16FE654B-93E8-0B40-B0C0-BFD5FFBD0554}" dt="2022-07-20T18:59:09.061" v="4602" actId="1037"/>
        <pc:sldMkLst>
          <pc:docMk/>
          <pc:sldMk cId="3150491317" sldId="959"/>
        </pc:sldMkLst>
        <pc:spChg chg="mod">
          <ac:chgData name="Gan, Liping" userId="3f81b5cf-df0f-4c22-961a-c54819b92c5e" providerId="ADAL" clId="{16FE654B-93E8-0B40-B0C0-BFD5FFBD0554}" dt="2022-07-20T18:51:40.028" v="4517" actId="20577"/>
          <ac:spMkLst>
            <pc:docMk/>
            <pc:sldMk cId="3150491317" sldId="959"/>
            <ac:spMk id="2" creationId="{1EEFE1CF-78E8-F69F-8074-5F04418EEEF2}"/>
          </ac:spMkLst>
        </pc:spChg>
        <pc:spChg chg="add mod">
          <ac:chgData name="Gan, Liping" userId="3f81b5cf-df0f-4c22-961a-c54819b92c5e" providerId="ADAL" clId="{16FE654B-93E8-0B40-B0C0-BFD5FFBD0554}" dt="2022-07-20T18:57:46.425" v="4583" actId="12"/>
          <ac:spMkLst>
            <pc:docMk/>
            <pc:sldMk cId="3150491317" sldId="959"/>
            <ac:spMk id="4" creationId="{903BD80B-A68D-A580-4E32-A82D8037DC22}"/>
          </ac:spMkLst>
        </pc:spChg>
        <pc:spChg chg="add mod">
          <ac:chgData name="Gan, Liping" userId="3f81b5cf-df0f-4c22-961a-c54819b92c5e" providerId="ADAL" clId="{16FE654B-93E8-0B40-B0C0-BFD5FFBD0554}" dt="2022-07-20T18:58:27.330" v="4592" actId="1036"/>
          <ac:spMkLst>
            <pc:docMk/>
            <pc:sldMk cId="3150491317" sldId="959"/>
            <ac:spMk id="6" creationId="{99B3F274-007A-E5E3-444D-3851154D66E8}"/>
          </ac:spMkLst>
        </pc:spChg>
        <pc:spChg chg="add del mod">
          <ac:chgData name="Gan, Liping" userId="3f81b5cf-df0f-4c22-961a-c54819b92c5e" providerId="ADAL" clId="{16FE654B-93E8-0B40-B0C0-BFD5FFBD0554}" dt="2022-07-20T18:56:36.042" v="4567" actId="478"/>
          <ac:spMkLst>
            <pc:docMk/>
            <pc:sldMk cId="3150491317" sldId="959"/>
            <ac:spMk id="8" creationId="{6A9B64F1-6FFB-E79D-3CB7-6138B34A808D}"/>
          </ac:spMkLst>
        </pc:spChg>
        <pc:spChg chg="add mod">
          <ac:chgData name="Gan, Liping" userId="3f81b5cf-df0f-4c22-961a-c54819b92c5e" providerId="ADAL" clId="{16FE654B-93E8-0B40-B0C0-BFD5FFBD0554}" dt="2022-07-20T18:59:09.061" v="4602" actId="1037"/>
          <ac:spMkLst>
            <pc:docMk/>
            <pc:sldMk cId="3150491317" sldId="959"/>
            <ac:spMk id="9" creationId="{782D6220-2782-1183-1526-12095F786F74}"/>
          </ac:spMkLst>
        </pc:spChg>
        <pc:spChg chg="del">
          <ac:chgData name="Gan, Liping" userId="3f81b5cf-df0f-4c22-961a-c54819b92c5e" providerId="ADAL" clId="{16FE654B-93E8-0B40-B0C0-BFD5FFBD0554}" dt="2022-07-20T18:49:27.873" v="4472" actId="478"/>
          <ac:spMkLst>
            <pc:docMk/>
            <pc:sldMk cId="3150491317" sldId="959"/>
            <ac:spMk id="12" creationId="{FB8BABC3-EDA4-72EB-29AE-C83AAD65C483}"/>
          </ac:spMkLst>
        </pc:spChg>
        <pc:spChg chg="del">
          <ac:chgData name="Gan, Liping" userId="3f81b5cf-df0f-4c22-961a-c54819b92c5e" providerId="ADAL" clId="{16FE654B-93E8-0B40-B0C0-BFD5FFBD0554}" dt="2022-07-20T18:49:25.180" v="4471" actId="478"/>
          <ac:spMkLst>
            <pc:docMk/>
            <pc:sldMk cId="3150491317" sldId="959"/>
            <ac:spMk id="14" creationId="{062546DD-125B-E23B-E445-9B045ED3024C}"/>
          </ac:spMkLst>
        </pc:spChg>
        <pc:spChg chg="del mod">
          <ac:chgData name="Gan, Liping" userId="3f81b5cf-df0f-4c22-961a-c54819b92c5e" providerId="ADAL" clId="{16FE654B-93E8-0B40-B0C0-BFD5FFBD0554}" dt="2022-07-20T18:49:21.914" v="4470" actId="478"/>
          <ac:spMkLst>
            <pc:docMk/>
            <pc:sldMk cId="3150491317" sldId="959"/>
            <ac:spMk id="15" creationId="{00A83108-89FE-3194-E548-627020856CF8}"/>
          </ac:spMkLst>
        </pc:spChg>
        <pc:spChg chg="del">
          <ac:chgData name="Gan, Liping" userId="3f81b5cf-df0f-4c22-961a-c54819b92c5e" providerId="ADAL" clId="{16FE654B-93E8-0B40-B0C0-BFD5FFBD0554}" dt="2022-07-20T18:49:15.920" v="4468" actId="478"/>
          <ac:spMkLst>
            <pc:docMk/>
            <pc:sldMk cId="3150491317" sldId="959"/>
            <ac:spMk id="16" creationId="{7D103D0C-A41F-E1B9-19E7-BEF97A835C92}"/>
          </ac:spMkLst>
        </pc:spChg>
        <pc:picChg chg="add mod">
          <ac:chgData name="Gan, Liping" userId="3f81b5cf-df0f-4c22-961a-c54819b92c5e" providerId="ADAL" clId="{16FE654B-93E8-0B40-B0C0-BFD5FFBD0554}" dt="2022-07-20T18:59:03.355" v="4601" actId="1038"/>
          <ac:picMkLst>
            <pc:docMk/>
            <pc:sldMk cId="3150491317" sldId="959"/>
            <ac:picMk id="3" creationId="{4CC97841-A5B8-53D2-E32D-50E2E4F07CE3}"/>
          </ac:picMkLst>
        </pc:picChg>
      </pc:sldChg>
      <pc:sldChg chg="addSp delSp modSp new mod">
        <pc:chgData name="Gan, Liping" userId="3f81b5cf-df0f-4c22-961a-c54819b92c5e" providerId="ADAL" clId="{16FE654B-93E8-0B40-B0C0-BFD5FFBD0554}" dt="2022-07-20T19:16:50.778" v="4694"/>
        <pc:sldMkLst>
          <pc:docMk/>
          <pc:sldMk cId="3425999303" sldId="960"/>
        </pc:sldMkLst>
        <pc:spChg chg="del">
          <ac:chgData name="Gan, Liping" userId="3f81b5cf-df0f-4c22-961a-c54819b92c5e" providerId="ADAL" clId="{16FE654B-93E8-0B40-B0C0-BFD5FFBD0554}" dt="2022-07-20T19:09:38.503" v="4630" actId="478"/>
          <ac:spMkLst>
            <pc:docMk/>
            <pc:sldMk cId="3425999303" sldId="960"/>
            <ac:spMk id="2" creationId="{1A3E3465-0603-F54D-229C-A20683EB5111}"/>
          </ac:spMkLst>
        </pc:spChg>
        <pc:spChg chg="del">
          <ac:chgData name="Gan, Liping" userId="3f81b5cf-df0f-4c22-961a-c54819b92c5e" providerId="ADAL" clId="{16FE654B-93E8-0B40-B0C0-BFD5FFBD0554}" dt="2022-07-20T19:09:41.539" v="4631" actId="478"/>
          <ac:spMkLst>
            <pc:docMk/>
            <pc:sldMk cId="3425999303" sldId="960"/>
            <ac:spMk id="3" creationId="{ABDB6F6C-8EF2-12B9-A6BC-2FA096C4A192}"/>
          </ac:spMkLst>
        </pc:spChg>
        <pc:spChg chg="mod">
          <ac:chgData name="Gan, Liping" userId="3f81b5cf-df0f-4c22-961a-c54819b92c5e" providerId="ADAL" clId="{16FE654B-93E8-0B40-B0C0-BFD5FFBD0554}" dt="2022-07-20T19:10:06.289" v="4636" actId="207"/>
          <ac:spMkLst>
            <pc:docMk/>
            <pc:sldMk cId="3425999303" sldId="960"/>
            <ac:spMk id="4" creationId="{F449C272-F41A-C801-B609-018567A5D205}"/>
          </ac:spMkLst>
        </pc:spChg>
        <pc:spChg chg="add mod">
          <ac:chgData name="Gan, Liping" userId="3f81b5cf-df0f-4c22-961a-c54819b92c5e" providerId="ADAL" clId="{16FE654B-93E8-0B40-B0C0-BFD5FFBD0554}" dt="2022-07-20T19:16:50.778" v="4694"/>
          <ac:spMkLst>
            <pc:docMk/>
            <pc:sldMk cId="3425999303" sldId="960"/>
            <ac:spMk id="6" creationId="{1381B9F8-B255-0EF9-1BE4-254B14626B69}"/>
          </ac:spMkLst>
        </pc:spChg>
        <pc:picChg chg="add mod">
          <ac:chgData name="Gan, Liping" userId="3f81b5cf-df0f-4c22-961a-c54819b92c5e" providerId="ADAL" clId="{16FE654B-93E8-0B40-B0C0-BFD5FFBD0554}" dt="2022-07-20T19:09:59.145" v="4635" actId="1076"/>
          <ac:picMkLst>
            <pc:docMk/>
            <pc:sldMk cId="3425999303" sldId="960"/>
            <ac:picMk id="5" creationId="{4552D8E1-D760-3E39-5F23-42A2F20A24AF}"/>
          </ac:picMkLst>
        </pc:picChg>
      </pc:sldChg>
      <pc:sldChg chg="addSp delSp modSp new mod">
        <pc:chgData name="Gan, Liping" userId="3f81b5cf-df0f-4c22-961a-c54819b92c5e" providerId="ADAL" clId="{16FE654B-93E8-0B40-B0C0-BFD5FFBD0554}" dt="2022-07-20T19:18:33.414" v="4705" actId="207"/>
        <pc:sldMkLst>
          <pc:docMk/>
          <pc:sldMk cId="652818138" sldId="961"/>
        </pc:sldMkLst>
        <pc:spChg chg="del">
          <ac:chgData name="Gan, Liping" userId="3f81b5cf-df0f-4c22-961a-c54819b92c5e" providerId="ADAL" clId="{16FE654B-93E8-0B40-B0C0-BFD5FFBD0554}" dt="2022-07-20T19:18:11.252" v="4697" actId="478"/>
          <ac:spMkLst>
            <pc:docMk/>
            <pc:sldMk cId="652818138" sldId="961"/>
            <ac:spMk id="2" creationId="{F7575978-C268-F9A4-1C91-4F39E9C6AD6E}"/>
          </ac:spMkLst>
        </pc:spChg>
        <pc:spChg chg="del">
          <ac:chgData name="Gan, Liping" userId="3f81b5cf-df0f-4c22-961a-c54819b92c5e" providerId="ADAL" clId="{16FE654B-93E8-0B40-B0C0-BFD5FFBD0554}" dt="2022-07-20T19:18:14.201" v="4698" actId="478"/>
          <ac:spMkLst>
            <pc:docMk/>
            <pc:sldMk cId="652818138" sldId="961"/>
            <ac:spMk id="3" creationId="{77353FA4-5D9B-089D-9249-8DCDD852CE7C}"/>
          </ac:spMkLst>
        </pc:spChg>
        <pc:spChg chg="mod">
          <ac:chgData name="Gan, Liping" userId="3f81b5cf-df0f-4c22-961a-c54819b92c5e" providerId="ADAL" clId="{16FE654B-93E8-0B40-B0C0-BFD5FFBD0554}" dt="2022-07-20T19:18:33.414" v="4705" actId="207"/>
          <ac:spMkLst>
            <pc:docMk/>
            <pc:sldMk cId="652818138" sldId="961"/>
            <ac:spMk id="4" creationId="{699F6FD4-590F-01BC-2655-13D8AD74D75C}"/>
          </ac:spMkLst>
        </pc:spChg>
        <pc:picChg chg="add mod">
          <ac:chgData name="Gan, Liping" userId="3f81b5cf-df0f-4c22-961a-c54819b92c5e" providerId="ADAL" clId="{16FE654B-93E8-0B40-B0C0-BFD5FFBD0554}" dt="2022-07-20T19:18:26.589" v="4704" actId="1038"/>
          <ac:picMkLst>
            <pc:docMk/>
            <pc:sldMk cId="652818138" sldId="961"/>
            <ac:picMk id="5" creationId="{CCA0033B-310D-BB2F-6987-894CDF3FE3E7}"/>
          </ac:picMkLst>
        </pc:picChg>
      </pc:sldChg>
      <pc:sldChg chg="addSp delSp modSp new mod">
        <pc:chgData name="Gan, Liping" userId="3f81b5cf-df0f-4c22-961a-c54819b92c5e" providerId="ADAL" clId="{16FE654B-93E8-0B40-B0C0-BFD5FFBD0554}" dt="2022-07-20T19:19:38.530" v="4714" actId="207"/>
        <pc:sldMkLst>
          <pc:docMk/>
          <pc:sldMk cId="4170105091" sldId="962"/>
        </pc:sldMkLst>
        <pc:spChg chg="del">
          <ac:chgData name="Gan, Liping" userId="3f81b5cf-df0f-4c22-961a-c54819b92c5e" providerId="ADAL" clId="{16FE654B-93E8-0B40-B0C0-BFD5FFBD0554}" dt="2022-07-20T19:19:16.973" v="4708" actId="478"/>
          <ac:spMkLst>
            <pc:docMk/>
            <pc:sldMk cId="4170105091" sldId="962"/>
            <ac:spMk id="2" creationId="{79C33EF0-48E2-FA0C-CD78-E36EFFF826EB}"/>
          </ac:spMkLst>
        </pc:spChg>
        <pc:spChg chg="del">
          <ac:chgData name="Gan, Liping" userId="3f81b5cf-df0f-4c22-961a-c54819b92c5e" providerId="ADAL" clId="{16FE654B-93E8-0B40-B0C0-BFD5FFBD0554}" dt="2022-07-20T19:19:20.098" v="4709" actId="478"/>
          <ac:spMkLst>
            <pc:docMk/>
            <pc:sldMk cId="4170105091" sldId="962"/>
            <ac:spMk id="3" creationId="{9649D510-A1A3-44B3-C51A-1361145CA38C}"/>
          </ac:spMkLst>
        </pc:spChg>
        <pc:spChg chg="mod">
          <ac:chgData name="Gan, Liping" userId="3f81b5cf-df0f-4c22-961a-c54819b92c5e" providerId="ADAL" clId="{16FE654B-93E8-0B40-B0C0-BFD5FFBD0554}" dt="2022-07-20T19:19:38.530" v="4714" actId="207"/>
          <ac:spMkLst>
            <pc:docMk/>
            <pc:sldMk cId="4170105091" sldId="962"/>
            <ac:spMk id="4" creationId="{5CA4B255-D4DB-4FB3-D917-2F71F2AB61C9}"/>
          </ac:spMkLst>
        </pc:spChg>
        <pc:picChg chg="add mod">
          <ac:chgData name="Gan, Liping" userId="3f81b5cf-df0f-4c22-961a-c54819b92c5e" providerId="ADAL" clId="{16FE654B-93E8-0B40-B0C0-BFD5FFBD0554}" dt="2022-07-20T19:19:33.094" v="4713" actId="1037"/>
          <ac:picMkLst>
            <pc:docMk/>
            <pc:sldMk cId="4170105091" sldId="962"/>
            <ac:picMk id="5" creationId="{EE4424F2-E93D-8BDE-CFE8-1BB1BAE5B4B0}"/>
          </ac:picMkLst>
        </pc:picChg>
      </pc:sldChg>
      <pc:sldChg chg="addSp delSp modSp new mod">
        <pc:chgData name="Gan, Liping" userId="3f81b5cf-df0f-4c22-961a-c54819b92c5e" providerId="ADAL" clId="{16FE654B-93E8-0B40-B0C0-BFD5FFBD0554}" dt="2022-07-20T19:20:55.049" v="4722" actId="207"/>
        <pc:sldMkLst>
          <pc:docMk/>
          <pc:sldMk cId="711230723" sldId="963"/>
        </pc:sldMkLst>
        <pc:spChg chg="del">
          <ac:chgData name="Gan, Liping" userId="3f81b5cf-df0f-4c22-961a-c54819b92c5e" providerId="ADAL" clId="{16FE654B-93E8-0B40-B0C0-BFD5FFBD0554}" dt="2022-07-20T19:20:29.270" v="4717" actId="478"/>
          <ac:spMkLst>
            <pc:docMk/>
            <pc:sldMk cId="711230723" sldId="963"/>
            <ac:spMk id="2" creationId="{636D973D-6CF4-C819-6C6F-119EBD71CEC3}"/>
          </ac:spMkLst>
        </pc:spChg>
        <pc:spChg chg="del">
          <ac:chgData name="Gan, Liping" userId="3f81b5cf-df0f-4c22-961a-c54819b92c5e" providerId="ADAL" clId="{16FE654B-93E8-0B40-B0C0-BFD5FFBD0554}" dt="2022-07-20T19:20:31.108" v="4718" actId="478"/>
          <ac:spMkLst>
            <pc:docMk/>
            <pc:sldMk cId="711230723" sldId="963"/>
            <ac:spMk id="3" creationId="{22B4854F-588E-9A89-EA8B-9D2248C37154}"/>
          </ac:spMkLst>
        </pc:spChg>
        <pc:spChg chg="mod">
          <ac:chgData name="Gan, Liping" userId="3f81b5cf-df0f-4c22-961a-c54819b92c5e" providerId="ADAL" clId="{16FE654B-93E8-0B40-B0C0-BFD5FFBD0554}" dt="2022-07-20T19:20:55.049" v="4722" actId="207"/>
          <ac:spMkLst>
            <pc:docMk/>
            <pc:sldMk cId="711230723" sldId="963"/>
            <ac:spMk id="4" creationId="{3FA8E835-339C-2B04-C75B-210167A874EC}"/>
          </ac:spMkLst>
        </pc:spChg>
        <pc:picChg chg="add mod">
          <ac:chgData name="Gan, Liping" userId="3f81b5cf-df0f-4c22-961a-c54819b92c5e" providerId="ADAL" clId="{16FE654B-93E8-0B40-B0C0-BFD5FFBD0554}" dt="2022-07-20T19:20:49.510" v="4721" actId="1076"/>
          <ac:picMkLst>
            <pc:docMk/>
            <pc:sldMk cId="711230723" sldId="963"/>
            <ac:picMk id="5" creationId="{9AE004F8-57A6-82E3-4A99-DE70B917FEBB}"/>
          </ac:picMkLst>
        </pc:picChg>
      </pc:sldChg>
      <pc:sldChg chg="addSp delSp modSp new mod">
        <pc:chgData name="Gan, Liping" userId="3f81b5cf-df0f-4c22-961a-c54819b92c5e" providerId="ADAL" clId="{16FE654B-93E8-0B40-B0C0-BFD5FFBD0554}" dt="2022-07-20T19:23:06.241" v="4729" actId="207"/>
        <pc:sldMkLst>
          <pc:docMk/>
          <pc:sldMk cId="3305849320" sldId="964"/>
        </pc:sldMkLst>
        <pc:spChg chg="del">
          <ac:chgData name="Gan, Liping" userId="3f81b5cf-df0f-4c22-961a-c54819b92c5e" providerId="ADAL" clId="{16FE654B-93E8-0B40-B0C0-BFD5FFBD0554}" dt="2022-07-20T19:22:48.914" v="4725" actId="478"/>
          <ac:spMkLst>
            <pc:docMk/>
            <pc:sldMk cId="3305849320" sldId="964"/>
            <ac:spMk id="2" creationId="{6382CCC6-6132-A8F1-77D9-A3EBD070E1F3}"/>
          </ac:spMkLst>
        </pc:spChg>
        <pc:spChg chg="del">
          <ac:chgData name="Gan, Liping" userId="3f81b5cf-df0f-4c22-961a-c54819b92c5e" providerId="ADAL" clId="{16FE654B-93E8-0B40-B0C0-BFD5FFBD0554}" dt="2022-07-20T19:22:51.319" v="4726" actId="478"/>
          <ac:spMkLst>
            <pc:docMk/>
            <pc:sldMk cId="3305849320" sldId="964"/>
            <ac:spMk id="3" creationId="{0C5A08C1-C846-188B-B734-24132E9FF467}"/>
          </ac:spMkLst>
        </pc:spChg>
        <pc:spChg chg="mod">
          <ac:chgData name="Gan, Liping" userId="3f81b5cf-df0f-4c22-961a-c54819b92c5e" providerId="ADAL" clId="{16FE654B-93E8-0B40-B0C0-BFD5FFBD0554}" dt="2022-07-20T19:23:06.241" v="4729" actId="207"/>
          <ac:spMkLst>
            <pc:docMk/>
            <pc:sldMk cId="3305849320" sldId="964"/>
            <ac:spMk id="4" creationId="{71F580D2-0C22-C2C0-72C5-579403F650B9}"/>
          </ac:spMkLst>
        </pc:spChg>
        <pc:picChg chg="add mod">
          <ac:chgData name="Gan, Liping" userId="3f81b5cf-df0f-4c22-961a-c54819b92c5e" providerId="ADAL" clId="{16FE654B-93E8-0B40-B0C0-BFD5FFBD0554}" dt="2022-07-20T19:22:58.165" v="4728" actId="14100"/>
          <ac:picMkLst>
            <pc:docMk/>
            <pc:sldMk cId="3305849320" sldId="964"/>
            <ac:picMk id="5" creationId="{D8D232ED-F2ED-4456-FD5A-402DADC320EA}"/>
          </ac:picMkLst>
        </pc:picChg>
      </pc:sldChg>
      <pc:sldChg chg="modSp add mod">
        <pc:chgData name="Gan, Liping" userId="3f81b5cf-df0f-4c22-961a-c54819b92c5e" providerId="ADAL" clId="{16FE654B-93E8-0B40-B0C0-BFD5FFBD0554}" dt="2022-07-20T20:49:15.203" v="5158" actId="2"/>
        <pc:sldMkLst>
          <pc:docMk/>
          <pc:sldMk cId="0" sldId="965"/>
        </pc:sldMkLst>
        <pc:spChg chg="mod">
          <ac:chgData name="Gan, Liping" userId="3f81b5cf-df0f-4c22-961a-c54819b92c5e" providerId="ADAL" clId="{16FE654B-93E8-0B40-B0C0-BFD5FFBD0554}" dt="2022-07-20T20:40:42.263" v="4759" actId="20577"/>
          <ac:spMkLst>
            <pc:docMk/>
            <pc:sldMk cId="0" sldId="965"/>
            <ac:spMk id="2" creationId="{4BBCC336-C2DD-84FC-8FC8-FBEB1531DE26}"/>
          </ac:spMkLst>
        </pc:spChg>
        <pc:spChg chg="mod">
          <ac:chgData name="Gan, Liping" userId="3f81b5cf-df0f-4c22-961a-c54819b92c5e" providerId="ADAL" clId="{16FE654B-93E8-0B40-B0C0-BFD5FFBD0554}" dt="2022-07-20T20:49:07.498" v="5150" actId="2"/>
          <ac:spMkLst>
            <pc:docMk/>
            <pc:sldMk cId="0" sldId="965"/>
            <ac:spMk id="3" creationId="{8E915E87-A1D4-D0BC-6775-830E74C4F7A8}"/>
          </ac:spMkLst>
        </pc:spChg>
        <pc:spChg chg="mod">
          <ac:chgData name="Gan, Liping" userId="3f81b5cf-df0f-4c22-961a-c54819b92c5e" providerId="ADAL" clId="{16FE654B-93E8-0B40-B0C0-BFD5FFBD0554}" dt="2022-07-20T20:49:15.203" v="5158" actId="2"/>
          <ac:spMkLst>
            <pc:docMk/>
            <pc:sldMk cId="0" sldId="965"/>
            <ac:spMk id="5" creationId="{7AFF08F3-5099-0075-0118-19A9F7B74712}"/>
          </ac:spMkLst>
        </pc:spChg>
        <pc:spChg chg="mod">
          <ac:chgData name="Gan, Liping" userId="3f81b5cf-df0f-4c22-961a-c54819b92c5e" providerId="ADAL" clId="{16FE654B-93E8-0B40-B0C0-BFD5FFBD0554}" dt="2022-07-20T20:49:09.885" v="5152" actId="2"/>
          <ac:spMkLst>
            <pc:docMk/>
            <pc:sldMk cId="0" sldId="965"/>
            <ac:spMk id="7" creationId="{2A27A8F0-E282-BEDD-248D-2F01513BA76B}"/>
          </ac:spMkLst>
        </pc:spChg>
        <pc:spChg chg="mod">
          <ac:chgData name="Gan, Liping" userId="3f81b5cf-df0f-4c22-961a-c54819b92c5e" providerId="ADAL" clId="{16FE654B-93E8-0B40-B0C0-BFD5FFBD0554}" dt="2022-07-20T20:49:11.498" v="5154" actId="2"/>
          <ac:spMkLst>
            <pc:docMk/>
            <pc:sldMk cId="0" sldId="965"/>
            <ac:spMk id="10" creationId="{08B3B6EB-38DB-4FBD-9B26-A1EC228E8FCA}"/>
          </ac:spMkLst>
        </pc:spChg>
        <pc:spChg chg="mod">
          <ac:chgData name="Gan, Liping" userId="3f81b5cf-df0f-4c22-961a-c54819b92c5e" providerId="ADAL" clId="{16FE654B-93E8-0B40-B0C0-BFD5FFBD0554}" dt="2022-07-20T20:49:12.191" v="5155" actId="2"/>
          <ac:spMkLst>
            <pc:docMk/>
            <pc:sldMk cId="0" sldId="965"/>
            <ac:spMk id="12" creationId="{0E5943AA-AF4E-2156-159E-605A69FA6E86}"/>
          </ac:spMkLst>
        </pc:spChg>
        <pc:spChg chg="mod">
          <ac:chgData name="Gan, Liping" userId="3f81b5cf-df0f-4c22-961a-c54819b92c5e" providerId="ADAL" clId="{16FE654B-93E8-0B40-B0C0-BFD5FFBD0554}" dt="2022-07-20T20:49:13.813" v="5156" actId="2"/>
          <ac:spMkLst>
            <pc:docMk/>
            <pc:sldMk cId="0" sldId="965"/>
            <ac:spMk id="14" creationId="{B2495F4B-55BF-9B70-A714-912A280D5072}"/>
          </ac:spMkLst>
        </pc:spChg>
      </pc:sldChg>
      <pc:sldChg chg="addSp delSp modSp add del mod">
        <pc:chgData name="Gan, Liping" userId="3f81b5cf-df0f-4c22-961a-c54819b92c5e" providerId="ADAL" clId="{16FE654B-93E8-0B40-B0C0-BFD5FFBD0554}" dt="2022-07-20T23:07:09.258" v="6932" actId="2696"/>
        <pc:sldMkLst>
          <pc:docMk/>
          <pc:sldMk cId="1061253725" sldId="966"/>
        </pc:sldMkLst>
        <pc:spChg chg="add mod">
          <ac:chgData name="Gan, Liping" userId="3f81b5cf-df0f-4c22-961a-c54819b92c5e" providerId="ADAL" clId="{16FE654B-93E8-0B40-B0C0-BFD5FFBD0554}" dt="2022-07-20T21:18:06.635" v="5488"/>
          <ac:spMkLst>
            <pc:docMk/>
            <pc:sldMk cId="1061253725" sldId="966"/>
            <ac:spMk id="3" creationId="{C5B574DB-10B8-5B20-7C82-DB0539FF0520}"/>
          </ac:spMkLst>
        </pc:spChg>
        <pc:spChg chg="del">
          <ac:chgData name="Gan, Liping" userId="3f81b5cf-df0f-4c22-961a-c54819b92c5e" providerId="ADAL" clId="{16FE654B-93E8-0B40-B0C0-BFD5FFBD0554}" dt="2022-07-20T21:17:13.152" v="5474" actId="478"/>
          <ac:spMkLst>
            <pc:docMk/>
            <pc:sldMk cId="1061253725" sldId="966"/>
            <ac:spMk id="81930" creationId="{7DDDEB87-9C4C-17F0-B4C9-9E1DD9565DF5}"/>
          </ac:spMkLst>
        </pc:spChg>
        <pc:spChg chg="del">
          <ac:chgData name="Gan, Liping" userId="3f81b5cf-df0f-4c22-961a-c54819b92c5e" providerId="ADAL" clId="{16FE654B-93E8-0B40-B0C0-BFD5FFBD0554}" dt="2022-07-20T21:17:07.788" v="5472" actId="478"/>
          <ac:spMkLst>
            <pc:docMk/>
            <pc:sldMk cId="1061253725" sldId="966"/>
            <ac:spMk id="81931" creationId="{8D1371E6-CFC6-5DA8-C064-D174DBDA495A}"/>
          </ac:spMkLst>
        </pc:spChg>
        <pc:spChg chg="mod">
          <ac:chgData name="Gan, Liping" userId="3f81b5cf-df0f-4c22-961a-c54819b92c5e" providerId="ADAL" clId="{16FE654B-93E8-0B40-B0C0-BFD5FFBD0554}" dt="2022-07-20T23:03:11.563" v="6920" actId="255"/>
          <ac:spMkLst>
            <pc:docMk/>
            <pc:sldMk cId="1061253725" sldId="966"/>
            <ac:spMk id="234499" creationId="{5BFBA88A-9E94-AFB7-2128-81B30C8A534C}"/>
          </ac:spMkLst>
        </pc:spChg>
        <pc:picChg chg="add mod">
          <ac:chgData name="Gan, Liping" userId="3f81b5cf-df0f-4c22-961a-c54819b92c5e" providerId="ADAL" clId="{16FE654B-93E8-0B40-B0C0-BFD5FFBD0554}" dt="2022-07-20T21:17:36.008" v="5487" actId="1038"/>
          <ac:picMkLst>
            <pc:docMk/>
            <pc:sldMk cId="1061253725" sldId="966"/>
            <ac:picMk id="2" creationId="{4C08E8FA-AC4F-C148-44B7-DD3584CE17B7}"/>
          </ac:picMkLst>
        </pc:picChg>
        <pc:picChg chg="del">
          <ac:chgData name="Gan, Liping" userId="3f81b5cf-df0f-4c22-961a-c54819b92c5e" providerId="ADAL" clId="{16FE654B-93E8-0B40-B0C0-BFD5FFBD0554}" dt="2022-07-20T21:17:04.529" v="5471" actId="478"/>
          <ac:picMkLst>
            <pc:docMk/>
            <pc:sldMk cId="1061253725" sldId="966"/>
            <ac:picMk id="81928" creationId="{B94DFCD0-5790-A5E1-1B6F-B5BAE56DA62E}"/>
          </ac:picMkLst>
        </pc:picChg>
        <pc:cxnChg chg="add mod">
          <ac:chgData name="Gan, Liping" userId="3f81b5cf-df0f-4c22-961a-c54819b92c5e" providerId="ADAL" clId="{16FE654B-93E8-0B40-B0C0-BFD5FFBD0554}" dt="2022-07-20T21:18:53.988" v="5490" actId="692"/>
          <ac:cxnSpMkLst>
            <pc:docMk/>
            <pc:sldMk cId="1061253725" sldId="966"/>
            <ac:cxnSpMk id="5" creationId="{DC5CBFDC-46AD-8E74-8D2D-E5B669B200CE}"/>
          </ac:cxnSpMkLst>
        </pc:cxnChg>
        <pc:cxnChg chg="del">
          <ac:chgData name="Gan, Liping" userId="3f81b5cf-df0f-4c22-961a-c54819b92c5e" providerId="ADAL" clId="{16FE654B-93E8-0B40-B0C0-BFD5FFBD0554}" dt="2022-07-20T21:17:09.576" v="5473" actId="478"/>
          <ac:cxnSpMkLst>
            <pc:docMk/>
            <pc:sldMk cId="1061253725" sldId="966"/>
            <ac:cxnSpMk id="81932" creationId="{82F0D7DE-0E2E-7C87-E0C3-48BF83EDB8EC}"/>
          </ac:cxnSpMkLst>
        </pc:cxnChg>
      </pc:sldChg>
      <pc:sldChg chg="addSp delSp modSp add mod">
        <pc:chgData name="Gan, Liping" userId="3f81b5cf-df0f-4c22-961a-c54819b92c5e" providerId="ADAL" clId="{16FE654B-93E8-0B40-B0C0-BFD5FFBD0554}" dt="2022-07-22T01:24:06.632" v="10058" actId="20577"/>
        <pc:sldMkLst>
          <pc:docMk/>
          <pc:sldMk cId="0" sldId="967"/>
        </pc:sldMkLst>
        <pc:spChg chg="add del mod">
          <ac:chgData name="Gan, Liping" userId="3f81b5cf-df0f-4c22-961a-c54819b92c5e" providerId="ADAL" clId="{16FE654B-93E8-0B40-B0C0-BFD5FFBD0554}" dt="2022-07-21T18:29:03.457" v="7997"/>
          <ac:spMkLst>
            <pc:docMk/>
            <pc:sldMk cId="0" sldId="967"/>
            <ac:spMk id="3" creationId="{C6388968-39D3-D024-969D-023B2BA5FD79}"/>
          </ac:spMkLst>
        </pc:spChg>
        <pc:spChg chg="mod">
          <ac:chgData name="Gan, Liping" userId="3f81b5cf-df0f-4c22-961a-c54819b92c5e" providerId="ADAL" clId="{16FE654B-93E8-0B40-B0C0-BFD5FFBD0554}" dt="2022-07-20T22:27:25.485" v="6833" actId="1036"/>
          <ac:spMkLst>
            <pc:docMk/>
            <pc:sldMk cId="0" sldId="967"/>
            <ac:spMk id="4" creationId="{CF6E245B-737F-4F02-8F3F-3FF41359773C}"/>
          </ac:spMkLst>
        </pc:spChg>
        <pc:spChg chg="add del mod">
          <ac:chgData name="Gan, Liping" userId="3f81b5cf-df0f-4c22-961a-c54819b92c5e" providerId="ADAL" clId="{16FE654B-93E8-0B40-B0C0-BFD5FFBD0554}" dt="2022-07-21T18:29:26.167" v="7999"/>
          <ac:spMkLst>
            <pc:docMk/>
            <pc:sldMk cId="0" sldId="967"/>
            <ac:spMk id="5" creationId="{9946E9E8-D526-EE8D-7968-910A71EFE1ED}"/>
          </ac:spMkLst>
        </pc:spChg>
        <pc:spChg chg="mod">
          <ac:chgData name="Gan, Liping" userId="3f81b5cf-df0f-4c22-961a-c54819b92c5e" providerId="ADAL" clId="{16FE654B-93E8-0B40-B0C0-BFD5FFBD0554}" dt="2022-07-22T01:24:06.632" v="10058" actId="20577"/>
          <ac:spMkLst>
            <pc:docMk/>
            <pc:sldMk cId="0" sldId="967"/>
            <ac:spMk id="324611" creationId="{18C5BD78-DD5B-40CD-8659-C847F9C2BD6C}"/>
          </ac:spMkLst>
        </pc:spChg>
      </pc:sldChg>
      <pc:sldChg chg="addSp delSp modSp add del mod">
        <pc:chgData name="Gan, Liping" userId="3f81b5cf-df0f-4c22-961a-c54819b92c5e" providerId="ADAL" clId="{16FE654B-93E8-0B40-B0C0-BFD5FFBD0554}" dt="2022-07-20T23:08:17.662" v="6935" actId="207"/>
        <pc:sldMkLst>
          <pc:docMk/>
          <pc:sldMk cId="217472038" sldId="968"/>
        </pc:sldMkLst>
        <pc:spChg chg="add mod">
          <ac:chgData name="Gan, Liping" userId="3f81b5cf-df0f-4c22-961a-c54819b92c5e" providerId="ADAL" clId="{16FE654B-93E8-0B40-B0C0-BFD5FFBD0554}" dt="2022-07-20T23:06:52.760" v="6931"/>
          <ac:spMkLst>
            <pc:docMk/>
            <pc:sldMk cId="217472038" sldId="968"/>
            <ac:spMk id="3" creationId="{2DC0A831-E9BF-DEE2-520D-2D5EC9A38E08}"/>
          </ac:spMkLst>
        </pc:spChg>
        <pc:spChg chg="mod">
          <ac:chgData name="Gan, Liping" userId="3f81b5cf-df0f-4c22-961a-c54819b92c5e" providerId="ADAL" clId="{16FE654B-93E8-0B40-B0C0-BFD5FFBD0554}" dt="2022-07-20T23:08:17.662" v="6935" actId="207"/>
          <ac:spMkLst>
            <pc:docMk/>
            <pc:sldMk cId="217472038" sldId="968"/>
            <ac:spMk id="81926" creationId="{9005B96C-A795-9F18-5BAB-82F3751DE2C5}"/>
          </ac:spMkLst>
        </pc:spChg>
        <pc:spChg chg="del">
          <ac:chgData name="Gan, Liping" userId="3f81b5cf-df0f-4c22-961a-c54819b92c5e" providerId="ADAL" clId="{16FE654B-93E8-0B40-B0C0-BFD5FFBD0554}" dt="2022-07-20T23:06:34.126" v="6930" actId="478"/>
          <ac:spMkLst>
            <pc:docMk/>
            <pc:sldMk cId="217472038" sldId="968"/>
            <ac:spMk id="81930" creationId="{7DDDEB87-9C4C-17F0-B4C9-9E1DD9565DF5}"/>
          </ac:spMkLst>
        </pc:spChg>
        <pc:spChg chg="del">
          <ac:chgData name="Gan, Liping" userId="3f81b5cf-df0f-4c22-961a-c54819b92c5e" providerId="ADAL" clId="{16FE654B-93E8-0B40-B0C0-BFD5FFBD0554}" dt="2022-07-20T23:06:13.730" v="6927" actId="478"/>
          <ac:spMkLst>
            <pc:docMk/>
            <pc:sldMk cId="217472038" sldId="968"/>
            <ac:spMk id="81931" creationId="{8D1371E6-CFC6-5DA8-C064-D174DBDA495A}"/>
          </ac:spMkLst>
        </pc:spChg>
        <pc:picChg chg="add mod">
          <ac:chgData name="Gan, Liping" userId="3f81b5cf-df0f-4c22-961a-c54819b92c5e" providerId="ADAL" clId="{16FE654B-93E8-0B40-B0C0-BFD5FFBD0554}" dt="2022-07-20T23:06:29.174" v="6929"/>
          <ac:picMkLst>
            <pc:docMk/>
            <pc:sldMk cId="217472038" sldId="968"/>
            <ac:picMk id="2" creationId="{4E4BBE30-7708-A9A6-5902-15132C9A7A4A}"/>
          </ac:picMkLst>
        </pc:picChg>
        <pc:picChg chg="del">
          <ac:chgData name="Gan, Liping" userId="3f81b5cf-df0f-4c22-961a-c54819b92c5e" providerId="ADAL" clId="{16FE654B-93E8-0B40-B0C0-BFD5FFBD0554}" dt="2022-07-20T23:06:10.536" v="6926" actId="478"/>
          <ac:picMkLst>
            <pc:docMk/>
            <pc:sldMk cId="217472038" sldId="968"/>
            <ac:picMk id="81928" creationId="{B94DFCD0-5790-A5E1-1B6F-B5BAE56DA62E}"/>
          </ac:picMkLst>
        </pc:picChg>
        <pc:cxnChg chg="add mod">
          <ac:chgData name="Gan, Liping" userId="3f81b5cf-df0f-4c22-961a-c54819b92c5e" providerId="ADAL" clId="{16FE654B-93E8-0B40-B0C0-BFD5FFBD0554}" dt="2022-07-20T23:06:52.760" v="6931"/>
          <ac:cxnSpMkLst>
            <pc:docMk/>
            <pc:sldMk cId="217472038" sldId="968"/>
            <ac:cxnSpMk id="4" creationId="{F3AF1DB3-6694-A43C-D8F8-8E74A4E076EB}"/>
          </ac:cxnSpMkLst>
        </pc:cxnChg>
        <pc:cxnChg chg="del">
          <ac:chgData name="Gan, Liping" userId="3f81b5cf-df0f-4c22-961a-c54819b92c5e" providerId="ADAL" clId="{16FE654B-93E8-0B40-B0C0-BFD5FFBD0554}" dt="2022-07-20T23:06:15.265" v="6928" actId="478"/>
          <ac:cxnSpMkLst>
            <pc:docMk/>
            <pc:sldMk cId="217472038" sldId="968"/>
            <ac:cxnSpMk id="81932" creationId="{82F0D7DE-0E2E-7C87-E0C3-48BF83EDB8EC}"/>
          </ac:cxnSpMkLst>
        </pc:cxnChg>
      </pc:sldChg>
      <pc:sldChg chg="addSp delSp modSp add mod ord delAnim modAnim">
        <pc:chgData name="Gan, Liping" userId="3f81b5cf-df0f-4c22-961a-c54819b92c5e" providerId="ADAL" clId="{16FE654B-93E8-0B40-B0C0-BFD5FFBD0554}" dt="2022-07-22T01:10:04.340" v="10052" actId="20577"/>
        <pc:sldMkLst>
          <pc:docMk/>
          <pc:sldMk cId="441492387" sldId="969"/>
        </pc:sldMkLst>
        <pc:spChg chg="mod">
          <ac:chgData name="Gan, Liping" userId="3f81b5cf-df0f-4c22-961a-c54819b92c5e" providerId="ADAL" clId="{16FE654B-93E8-0B40-B0C0-BFD5FFBD0554}" dt="2022-07-21T22:49:21.326" v="9094" actId="20577"/>
          <ac:spMkLst>
            <pc:docMk/>
            <pc:sldMk cId="441492387" sldId="969"/>
            <ac:spMk id="2" creationId="{7524B2CA-7C90-9845-1975-6A0DE2B0DFF1}"/>
          </ac:spMkLst>
        </pc:spChg>
        <pc:spChg chg="del">
          <ac:chgData name="Gan, Liping" userId="3f81b5cf-df0f-4c22-961a-c54819b92c5e" providerId="ADAL" clId="{16FE654B-93E8-0B40-B0C0-BFD5FFBD0554}" dt="2022-07-21T05:11:43.031" v="7481" actId="478"/>
          <ac:spMkLst>
            <pc:docMk/>
            <pc:sldMk cId="441492387" sldId="969"/>
            <ac:spMk id="3" creationId="{9CFEBBBA-B5FC-2AF1-19D0-B7FB7EBF4A38}"/>
          </ac:spMkLst>
        </pc:spChg>
        <pc:spChg chg="del">
          <ac:chgData name="Gan, Liping" userId="3f81b5cf-df0f-4c22-961a-c54819b92c5e" providerId="ADAL" clId="{16FE654B-93E8-0B40-B0C0-BFD5FFBD0554}" dt="2022-07-21T05:11:40.658" v="7480" actId="478"/>
          <ac:spMkLst>
            <pc:docMk/>
            <pc:sldMk cId="441492387" sldId="969"/>
            <ac:spMk id="4" creationId="{63EEAA36-4623-F345-A6A6-9E87EA696131}"/>
          </ac:spMkLst>
        </pc:spChg>
        <pc:spChg chg="add del mod">
          <ac:chgData name="Gan, Liping" userId="3f81b5cf-df0f-4c22-961a-c54819b92c5e" providerId="ADAL" clId="{16FE654B-93E8-0B40-B0C0-BFD5FFBD0554}" dt="2022-07-21T18:56:58.276" v="8087" actId="478"/>
          <ac:spMkLst>
            <pc:docMk/>
            <pc:sldMk cId="441492387" sldId="969"/>
            <ac:spMk id="15" creationId="{94608874-C0A9-744C-A8EA-2B08557BAB6E}"/>
          </ac:spMkLst>
        </pc:spChg>
        <pc:spChg chg="add mod">
          <ac:chgData name="Gan, Liping" userId="3f81b5cf-df0f-4c22-961a-c54819b92c5e" providerId="ADAL" clId="{16FE654B-93E8-0B40-B0C0-BFD5FFBD0554}" dt="2022-07-22T01:10:04.340" v="10052" actId="20577"/>
          <ac:spMkLst>
            <pc:docMk/>
            <pc:sldMk cId="441492387" sldId="969"/>
            <ac:spMk id="16" creationId="{70282A01-DA19-B193-688D-61DA8DFB5B66}"/>
          </ac:spMkLst>
        </pc:spChg>
        <pc:picChg chg="add mod">
          <ac:chgData name="Gan, Liping" userId="3f81b5cf-df0f-4c22-961a-c54819b92c5e" providerId="ADAL" clId="{16FE654B-93E8-0B40-B0C0-BFD5FFBD0554}" dt="2022-07-21T19:11:30.490" v="8316" actId="1038"/>
          <ac:picMkLst>
            <pc:docMk/>
            <pc:sldMk cId="441492387" sldId="969"/>
            <ac:picMk id="3" creationId="{DDF4CD4A-F536-FD9C-5DF9-6A0F8C2E11C9}"/>
          </ac:picMkLst>
        </pc:picChg>
        <pc:picChg chg="del">
          <ac:chgData name="Gan, Liping" userId="3f81b5cf-df0f-4c22-961a-c54819b92c5e" providerId="ADAL" clId="{16FE654B-93E8-0B40-B0C0-BFD5FFBD0554}" dt="2022-07-21T05:11:38.436" v="7479" actId="478"/>
          <ac:picMkLst>
            <pc:docMk/>
            <pc:sldMk cId="441492387" sldId="969"/>
            <ac:picMk id="6" creationId="{59E953A5-698F-81DE-53C2-871CB113B5F3}"/>
          </ac:picMkLst>
        </pc:picChg>
        <pc:picChg chg="add del mod">
          <ac:chgData name="Gan, Liping" userId="3f81b5cf-df0f-4c22-961a-c54819b92c5e" providerId="ADAL" clId="{16FE654B-93E8-0B40-B0C0-BFD5FFBD0554}" dt="2022-07-21T05:24:03.004" v="7595" actId="478"/>
          <ac:picMkLst>
            <pc:docMk/>
            <pc:sldMk cId="441492387" sldId="969"/>
            <ac:picMk id="7" creationId="{7C302E89-F6FC-0D18-8D7E-68B6F793E27A}"/>
          </ac:picMkLst>
        </pc:picChg>
        <pc:picChg chg="add del mod">
          <ac:chgData name="Gan, Liping" userId="3f81b5cf-df0f-4c22-961a-c54819b92c5e" providerId="ADAL" clId="{16FE654B-93E8-0B40-B0C0-BFD5FFBD0554}" dt="2022-07-21T18:56:45.187" v="8080" actId="478"/>
          <ac:picMkLst>
            <pc:docMk/>
            <pc:sldMk cId="441492387" sldId="969"/>
            <ac:picMk id="8" creationId="{AA320A71-C59C-0A07-7498-C925A9097FA9}"/>
          </ac:picMkLst>
        </pc:picChg>
        <pc:picChg chg="add del mod">
          <ac:chgData name="Gan, Liping" userId="3f81b5cf-df0f-4c22-961a-c54819b92c5e" providerId="ADAL" clId="{16FE654B-93E8-0B40-B0C0-BFD5FFBD0554}" dt="2022-07-21T18:56:56.487" v="8086" actId="478"/>
          <ac:picMkLst>
            <pc:docMk/>
            <pc:sldMk cId="441492387" sldId="969"/>
            <ac:picMk id="9" creationId="{DE8140CF-5072-F9EF-D579-9C30B0AFF27C}"/>
          </ac:picMkLst>
        </pc:picChg>
        <pc:picChg chg="add del mod">
          <ac:chgData name="Gan, Liping" userId="3f81b5cf-df0f-4c22-961a-c54819b92c5e" providerId="ADAL" clId="{16FE654B-93E8-0B40-B0C0-BFD5FFBD0554}" dt="2022-07-21T18:56:50.969" v="8083" actId="478"/>
          <ac:picMkLst>
            <pc:docMk/>
            <pc:sldMk cId="441492387" sldId="969"/>
            <ac:picMk id="10" creationId="{26BDD7AF-91EB-78D9-0C32-466DF5515C51}"/>
          </ac:picMkLst>
        </pc:picChg>
        <pc:picChg chg="add del mod">
          <ac:chgData name="Gan, Liping" userId="3f81b5cf-df0f-4c22-961a-c54819b92c5e" providerId="ADAL" clId="{16FE654B-93E8-0B40-B0C0-BFD5FFBD0554}" dt="2022-07-21T18:56:52.594" v="8084" actId="478"/>
          <ac:picMkLst>
            <pc:docMk/>
            <pc:sldMk cId="441492387" sldId="969"/>
            <ac:picMk id="11" creationId="{3D6F06CE-C0C2-C0D7-B184-546AE4BEFEF3}"/>
          </ac:picMkLst>
        </pc:picChg>
        <pc:picChg chg="add del mod">
          <ac:chgData name="Gan, Liping" userId="3f81b5cf-df0f-4c22-961a-c54819b92c5e" providerId="ADAL" clId="{16FE654B-93E8-0B40-B0C0-BFD5FFBD0554}" dt="2022-07-21T18:56:54.217" v="8085" actId="478"/>
          <ac:picMkLst>
            <pc:docMk/>
            <pc:sldMk cId="441492387" sldId="969"/>
            <ac:picMk id="12" creationId="{4FA84631-4E98-D686-6599-1CC340172CD7}"/>
          </ac:picMkLst>
        </pc:picChg>
        <pc:picChg chg="add del mod">
          <ac:chgData name="Gan, Liping" userId="3f81b5cf-df0f-4c22-961a-c54819b92c5e" providerId="ADAL" clId="{16FE654B-93E8-0B40-B0C0-BFD5FFBD0554}" dt="2022-07-21T18:56:49.247" v="8082" actId="478"/>
          <ac:picMkLst>
            <pc:docMk/>
            <pc:sldMk cId="441492387" sldId="969"/>
            <ac:picMk id="13" creationId="{5676B01D-EECC-1B2D-1BCA-3066D7E3DFA7}"/>
          </ac:picMkLst>
        </pc:picChg>
        <pc:picChg chg="add del mod">
          <ac:chgData name="Gan, Liping" userId="3f81b5cf-df0f-4c22-961a-c54819b92c5e" providerId="ADAL" clId="{16FE654B-93E8-0B40-B0C0-BFD5FFBD0554}" dt="2022-07-21T18:56:47.398" v="8081" actId="478"/>
          <ac:picMkLst>
            <pc:docMk/>
            <pc:sldMk cId="441492387" sldId="969"/>
            <ac:picMk id="14" creationId="{A5B76070-8B1D-A308-FA96-546397D37D6D}"/>
          </ac:picMkLst>
        </pc:picChg>
      </pc:sldChg>
      <pc:sldChg chg="add del">
        <pc:chgData name="Gan, Liping" userId="3f81b5cf-df0f-4c22-961a-c54819b92c5e" providerId="ADAL" clId="{16FE654B-93E8-0B40-B0C0-BFD5FFBD0554}" dt="2022-07-21T18:31:54.759" v="8002" actId="2696"/>
        <pc:sldMkLst>
          <pc:docMk/>
          <pc:sldMk cId="1476403634" sldId="970"/>
        </pc:sldMkLst>
      </pc:sldChg>
      <pc:sldChg chg="add del">
        <pc:chgData name="Gan, Liping" userId="3f81b5cf-df0f-4c22-961a-c54819b92c5e" providerId="ADAL" clId="{16FE654B-93E8-0B40-B0C0-BFD5FFBD0554}" dt="2022-07-21T18:43:42.090" v="8035" actId="2696"/>
        <pc:sldMkLst>
          <pc:docMk/>
          <pc:sldMk cId="3362179911" sldId="970"/>
        </pc:sldMkLst>
      </pc:sldChg>
      <pc:sldChg chg="add del">
        <pc:chgData name="Gan, Liping" userId="3f81b5cf-df0f-4c22-961a-c54819b92c5e" providerId="ADAL" clId="{16FE654B-93E8-0B40-B0C0-BFD5FFBD0554}" dt="2022-07-21T18:43:30.090" v="8034" actId="2696"/>
        <pc:sldMkLst>
          <pc:docMk/>
          <pc:sldMk cId="536622552" sldId="971"/>
        </pc:sldMkLst>
      </pc:sldChg>
      <pc:sldChg chg="add del">
        <pc:chgData name="Gan, Liping" userId="3f81b5cf-df0f-4c22-961a-c54819b92c5e" providerId="ADAL" clId="{16FE654B-93E8-0B40-B0C0-BFD5FFBD0554}" dt="2022-07-21T22:36:01.861" v="9070" actId="2696"/>
        <pc:sldMkLst>
          <pc:docMk/>
          <pc:sldMk cId="4008266036" sldId="972"/>
        </pc:sldMkLst>
      </pc:sldChg>
      <pc:sldChg chg="add del">
        <pc:chgData name="Gan, Liping" userId="3f81b5cf-df0f-4c22-961a-c54819b92c5e" providerId="ADAL" clId="{16FE654B-93E8-0B40-B0C0-BFD5FFBD0554}" dt="2022-07-21T22:36:05.557" v="9071" actId="2696"/>
        <pc:sldMkLst>
          <pc:docMk/>
          <pc:sldMk cId="1788156646" sldId="973"/>
        </pc:sldMkLst>
      </pc:sldChg>
      <pc:sldChg chg="add del">
        <pc:chgData name="Gan, Liping" userId="3f81b5cf-df0f-4c22-961a-c54819b92c5e" providerId="ADAL" clId="{16FE654B-93E8-0B40-B0C0-BFD5FFBD0554}" dt="2022-07-22T04:43:59.456" v="10064" actId="2696"/>
        <pc:sldMkLst>
          <pc:docMk/>
          <pc:sldMk cId="1622323884" sldId="974"/>
        </pc:sldMkLst>
      </pc:sldChg>
      <pc:sldChg chg="add del modAnim">
        <pc:chgData name="Gan, Liping" userId="3f81b5cf-df0f-4c22-961a-c54819b92c5e" providerId="ADAL" clId="{16FE654B-93E8-0B40-B0C0-BFD5FFBD0554}" dt="2022-07-22T00:55:12.234" v="10022" actId="2696"/>
        <pc:sldMkLst>
          <pc:docMk/>
          <pc:sldMk cId="3645923819" sldId="974"/>
        </pc:sldMkLst>
      </pc:sldChg>
      <pc:sldChg chg="add del">
        <pc:chgData name="Gan, Liping" userId="3f81b5cf-df0f-4c22-961a-c54819b92c5e" providerId="ADAL" clId="{16FE654B-93E8-0B40-B0C0-BFD5FFBD0554}" dt="2022-07-22T00:55:56.042" v="10024" actId="2696"/>
        <pc:sldMkLst>
          <pc:docMk/>
          <pc:sldMk cId="2004831642" sldId="975"/>
        </pc:sldMkLst>
      </pc:sldChg>
      <pc:sldChg chg="add del">
        <pc:chgData name="Gan, Liping" userId="3f81b5cf-df0f-4c22-961a-c54819b92c5e" providerId="ADAL" clId="{16FE654B-93E8-0B40-B0C0-BFD5FFBD0554}" dt="2022-07-22T04:43:43.727" v="10059" actId="2696"/>
        <pc:sldMkLst>
          <pc:docMk/>
          <pc:sldMk cId="2427025345" sldId="975"/>
        </pc:sldMkLst>
      </pc:sldChg>
      <pc:sldChg chg="add">
        <pc:chgData name="Gan, Liping" userId="3f81b5cf-df0f-4c22-961a-c54819b92c5e" providerId="ADAL" clId="{16FE654B-93E8-0B40-B0C0-BFD5FFBD0554}" dt="2022-07-21T18:34:45.376" v="8006"/>
        <pc:sldMkLst>
          <pc:docMk/>
          <pc:sldMk cId="666942199" sldId="976"/>
        </pc:sldMkLst>
      </pc:sldChg>
      <pc:sldChg chg="add del">
        <pc:chgData name="Gan, Liping" userId="3f81b5cf-df0f-4c22-961a-c54819b92c5e" providerId="ADAL" clId="{16FE654B-93E8-0B40-B0C0-BFD5FFBD0554}" dt="2022-07-22T04:43:54.723" v="10060" actId="2696"/>
        <pc:sldMkLst>
          <pc:docMk/>
          <pc:sldMk cId="1584269051" sldId="977"/>
        </pc:sldMkLst>
      </pc:sldChg>
      <pc:sldChg chg="add del modAnim">
        <pc:chgData name="Gan, Liping" userId="3f81b5cf-df0f-4c22-961a-c54819b92c5e" providerId="ADAL" clId="{16FE654B-93E8-0B40-B0C0-BFD5FFBD0554}" dt="2022-07-22T00:54:36.775" v="10020" actId="2696"/>
        <pc:sldMkLst>
          <pc:docMk/>
          <pc:sldMk cId="2874245151" sldId="977"/>
        </pc:sldMkLst>
      </pc:sldChg>
      <pc:sldChg chg="add del">
        <pc:chgData name="Gan, Liping" userId="3f81b5cf-df0f-4c22-961a-c54819b92c5e" providerId="ADAL" clId="{16FE654B-93E8-0B40-B0C0-BFD5FFBD0554}" dt="2022-07-22T04:43:55.947" v="10061" actId="2696"/>
        <pc:sldMkLst>
          <pc:docMk/>
          <pc:sldMk cId="555117531" sldId="978"/>
        </pc:sldMkLst>
      </pc:sldChg>
      <pc:sldChg chg="add del modAnim">
        <pc:chgData name="Gan, Liping" userId="3f81b5cf-df0f-4c22-961a-c54819b92c5e" providerId="ADAL" clId="{16FE654B-93E8-0B40-B0C0-BFD5FFBD0554}" dt="2022-07-22T00:54:36.775" v="10020" actId="2696"/>
        <pc:sldMkLst>
          <pc:docMk/>
          <pc:sldMk cId="2152420490" sldId="978"/>
        </pc:sldMkLst>
      </pc:sldChg>
      <pc:sldChg chg="add del modAnim">
        <pc:chgData name="Gan, Liping" userId="3f81b5cf-df0f-4c22-961a-c54819b92c5e" providerId="ADAL" clId="{16FE654B-93E8-0B40-B0C0-BFD5FFBD0554}" dt="2022-07-22T00:55:12.234" v="10022" actId="2696"/>
        <pc:sldMkLst>
          <pc:docMk/>
          <pc:sldMk cId="4219840778" sldId="979"/>
        </pc:sldMkLst>
      </pc:sldChg>
      <pc:sldChg chg="add del">
        <pc:chgData name="Gan, Liping" userId="3f81b5cf-df0f-4c22-961a-c54819b92c5e" providerId="ADAL" clId="{16FE654B-93E8-0B40-B0C0-BFD5FFBD0554}" dt="2022-07-22T04:43:57.151" v="10062" actId="2696"/>
        <pc:sldMkLst>
          <pc:docMk/>
          <pc:sldMk cId="4230491352" sldId="979"/>
        </pc:sldMkLst>
      </pc:sldChg>
      <pc:sldChg chg="add del">
        <pc:chgData name="Gan, Liping" userId="3f81b5cf-df0f-4c22-961a-c54819b92c5e" providerId="ADAL" clId="{16FE654B-93E8-0B40-B0C0-BFD5FFBD0554}" dt="2022-07-22T04:43:58.176" v="10063" actId="2696"/>
        <pc:sldMkLst>
          <pc:docMk/>
          <pc:sldMk cId="493806700" sldId="980"/>
        </pc:sldMkLst>
      </pc:sldChg>
      <pc:sldChg chg="add del modAnim">
        <pc:chgData name="Gan, Liping" userId="3f81b5cf-df0f-4c22-961a-c54819b92c5e" providerId="ADAL" clId="{16FE654B-93E8-0B40-B0C0-BFD5FFBD0554}" dt="2022-07-22T00:55:12.234" v="10022" actId="2696"/>
        <pc:sldMkLst>
          <pc:docMk/>
          <pc:sldMk cId="4009451321" sldId="980"/>
        </pc:sldMkLst>
      </pc:sldChg>
      <pc:sldChg chg="addSp modSp add mod modAnim">
        <pc:chgData name="Gan, Liping" userId="3f81b5cf-df0f-4c22-961a-c54819b92c5e" providerId="ADAL" clId="{16FE654B-93E8-0B40-B0C0-BFD5FFBD0554}" dt="2022-07-21T22:55:39.840" v="9110" actId="20577"/>
        <pc:sldMkLst>
          <pc:docMk/>
          <pc:sldMk cId="768205717" sldId="981"/>
        </pc:sldMkLst>
        <pc:spChg chg="mod">
          <ac:chgData name="Gan, Liping" userId="3f81b5cf-df0f-4c22-961a-c54819b92c5e" providerId="ADAL" clId="{16FE654B-93E8-0B40-B0C0-BFD5FFBD0554}" dt="2022-07-21T22:55:39.840" v="9110" actId="20577"/>
          <ac:spMkLst>
            <pc:docMk/>
            <pc:sldMk cId="768205717" sldId="981"/>
            <ac:spMk id="16" creationId="{70282A01-DA19-B193-688D-61DA8DFB5B66}"/>
          </ac:spMkLst>
        </pc:spChg>
        <pc:picChg chg="add mod">
          <ac:chgData name="Gan, Liping" userId="3f81b5cf-df0f-4c22-961a-c54819b92c5e" providerId="ADAL" clId="{16FE654B-93E8-0B40-B0C0-BFD5FFBD0554}" dt="2022-07-21T19:04:32.429" v="8289" actId="1035"/>
          <ac:picMkLst>
            <pc:docMk/>
            <pc:sldMk cId="768205717" sldId="981"/>
            <ac:picMk id="3" creationId="{55B544CA-7A79-46D2-8489-9C21870D30F8}"/>
          </ac:picMkLst>
        </pc:picChg>
        <pc:picChg chg="add mod">
          <ac:chgData name="Gan, Liping" userId="3f81b5cf-df0f-4c22-961a-c54819b92c5e" providerId="ADAL" clId="{16FE654B-93E8-0B40-B0C0-BFD5FFBD0554}" dt="2022-07-21T19:04:56.113" v="8291" actId="1076"/>
          <ac:picMkLst>
            <pc:docMk/>
            <pc:sldMk cId="768205717" sldId="981"/>
            <ac:picMk id="4" creationId="{A05AEE90-2E26-B89F-5776-1AF2E0DE1895}"/>
          </ac:picMkLst>
        </pc:picChg>
        <pc:picChg chg="mod">
          <ac:chgData name="Gan, Liping" userId="3f81b5cf-df0f-4c22-961a-c54819b92c5e" providerId="ADAL" clId="{16FE654B-93E8-0B40-B0C0-BFD5FFBD0554}" dt="2022-07-21T19:04:26.963" v="8286" actId="1036"/>
          <ac:picMkLst>
            <pc:docMk/>
            <pc:sldMk cId="768205717" sldId="981"/>
            <ac:picMk id="10" creationId="{26BDD7AF-91EB-78D9-0C32-466DF5515C51}"/>
          </ac:picMkLst>
        </pc:picChg>
        <pc:picChg chg="mod">
          <ac:chgData name="Gan, Liping" userId="3f81b5cf-df0f-4c22-961a-c54819b92c5e" providerId="ADAL" clId="{16FE654B-93E8-0B40-B0C0-BFD5FFBD0554}" dt="2022-07-21T19:09:27.807" v="8305" actId="1038"/>
          <ac:picMkLst>
            <pc:docMk/>
            <pc:sldMk cId="768205717" sldId="981"/>
            <ac:picMk id="12" creationId="{4FA84631-4E98-D686-6599-1CC340172CD7}"/>
          </ac:picMkLst>
        </pc:picChg>
      </pc:sldChg>
      <pc:sldChg chg="addSp delSp modSp new mod">
        <pc:chgData name="Gan, Liping" userId="3f81b5cf-df0f-4c22-961a-c54819b92c5e" providerId="ADAL" clId="{16FE654B-93E8-0B40-B0C0-BFD5FFBD0554}" dt="2022-07-21T20:03:44.282" v="8696" actId="20577"/>
        <pc:sldMkLst>
          <pc:docMk/>
          <pc:sldMk cId="1439157378" sldId="982"/>
        </pc:sldMkLst>
        <pc:spChg chg="mod">
          <ac:chgData name="Gan, Liping" userId="3f81b5cf-df0f-4c22-961a-c54819b92c5e" providerId="ADAL" clId="{16FE654B-93E8-0B40-B0C0-BFD5FFBD0554}" dt="2022-07-21T20:03:44.282" v="8696" actId="20577"/>
          <ac:spMkLst>
            <pc:docMk/>
            <pc:sldMk cId="1439157378" sldId="982"/>
            <ac:spMk id="2" creationId="{4F563F99-577E-129E-67EF-EEB6645D974E}"/>
          </ac:spMkLst>
        </pc:spChg>
        <pc:spChg chg="del">
          <ac:chgData name="Gan, Liping" userId="3f81b5cf-df0f-4c22-961a-c54819b92c5e" providerId="ADAL" clId="{16FE654B-93E8-0B40-B0C0-BFD5FFBD0554}" dt="2022-07-21T19:56:02.439" v="8555" actId="478"/>
          <ac:spMkLst>
            <pc:docMk/>
            <pc:sldMk cId="1439157378" sldId="982"/>
            <ac:spMk id="3" creationId="{0E2D71B7-2B2C-4FB8-D773-7711DF61BF0E}"/>
          </ac:spMkLst>
        </pc:spChg>
        <pc:picChg chg="add mod">
          <ac:chgData name="Gan, Liping" userId="3f81b5cf-df0f-4c22-961a-c54819b92c5e" providerId="ADAL" clId="{16FE654B-93E8-0B40-B0C0-BFD5FFBD0554}" dt="2022-07-21T19:57:13.947" v="8592" actId="1037"/>
          <ac:picMkLst>
            <pc:docMk/>
            <pc:sldMk cId="1439157378" sldId="982"/>
            <ac:picMk id="5" creationId="{17EC525A-2322-91E9-8500-2014411A8DF9}"/>
          </ac:picMkLst>
        </pc:picChg>
        <pc:picChg chg="add mod">
          <ac:chgData name="Gan, Liping" userId="3f81b5cf-df0f-4c22-961a-c54819b92c5e" providerId="ADAL" clId="{16FE654B-93E8-0B40-B0C0-BFD5FFBD0554}" dt="2022-07-21T19:57:16.637" v="8593" actId="1037"/>
          <ac:picMkLst>
            <pc:docMk/>
            <pc:sldMk cId="1439157378" sldId="982"/>
            <ac:picMk id="6" creationId="{92E5F33C-93EA-BDC8-4EDC-7348973A63AE}"/>
          </ac:picMkLst>
        </pc:picChg>
      </pc:sldChg>
      <pc:sldChg chg="add">
        <pc:chgData name="Gan, Liping" userId="3f81b5cf-df0f-4c22-961a-c54819b92c5e" providerId="ADAL" clId="{16FE654B-93E8-0B40-B0C0-BFD5FFBD0554}" dt="2022-07-21T22:01:44.291" v="9003"/>
        <pc:sldMkLst>
          <pc:docMk/>
          <pc:sldMk cId="1180695686" sldId="983"/>
        </pc:sldMkLst>
      </pc:sldChg>
      <pc:sldChg chg="modSp add mod">
        <pc:chgData name="Gan, Liping" userId="3f81b5cf-df0f-4c22-961a-c54819b92c5e" providerId="ADAL" clId="{16FE654B-93E8-0B40-B0C0-BFD5FFBD0554}" dt="2022-07-21T22:04:20.650" v="9027" actId="1036"/>
        <pc:sldMkLst>
          <pc:docMk/>
          <pc:sldMk cId="0" sldId="984"/>
        </pc:sldMkLst>
        <pc:spChg chg="mod">
          <ac:chgData name="Gan, Liping" userId="3f81b5cf-df0f-4c22-961a-c54819b92c5e" providerId="ADAL" clId="{16FE654B-93E8-0B40-B0C0-BFD5FFBD0554}" dt="2022-07-21T22:04:20.650" v="9027" actId="1036"/>
          <ac:spMkLst>
            <pc:docMk/>
            <pc:sldMk cId="0" sldId="984"/>
            <ac:spMk id="13317" creationId="{CC40A6C1-0AF2-48E5-93BA-511784A2BC86}"/>
          </ac:spMkLst>
        </pc:spChg>
        <pc:spChg chg="mod">
          <ac:chgData name="Gan, Liping" userId="3f81b5cf-df0f-4c22-961a-c54819b92c5e" providerId="ADAL" clId="{16FE654B-93E8-0B40-B0C0-BFD5FFBD0554}" dt="2022-07-21T22:04:12.882" v="9024" actId="14100"/>
          <ac:spMkLst>
            <pc:docMk/>
            <pc:sldMk cId="0" sldId="984"/>
            <ac:spMk id="13321" creationId="{4F836796-BB3A-4E13-8AF7-FE5518FAC403}"/>
          </ac:spMkLst>
        </pc:spChg>
      </pc:sldChg>
      <pc:sldChg chg="addSp delSp modSp add del mod">
        <pc:chgData name="Gan, Liping" userId="3f81b5cf-df0f-4c22-961a-c54819b92c5e" providerId="ADAL" clId="{16FE654B-93E8-0B40-B0C0-BFD5FFBD0554}" dt="2022-07-22T00:25:58.239" v="10007" actId="2696"/>
        <pc:sldMkLst>
          <pc:docMk/>
          <pc:sldMk cId="1411734438" sldId="985"/>
        </pc:sldMkLst>
        <pc:spChg chg="mod">
          <ac:chgData name="Gan, Liping" userId="3f81b5cf-df0f-4c22-961a-c54819b92c5e" providerId="ADAL" clId="{16FE654B-93E8-0B40-B0C0-BFD5FFBD0554}" dt="2022-07-21T23:51:50.161" v="9206" actId="20577"/>
          <ac:spMkLst>
            <pc:docMk/>
            <pc:sldMk cId="1411734438" sldId="985"/>
            <ac:spMk id="2" creationId="{D31506EC-653A-8D93-9FCF-E582A774AE9A}"/>
          </ac:spMkLst>
        </pc:spChg>
        <pc:spChg chg="del">
          <ac:chgData name="Gan, Liping" userId="3f81b5cf-df0f-4c22-961a-c54819b92c5e" providerId="ADAL" clId="{16FE654B-93E8-0B40-B0C0-BFD5FFBD0554}" dt="2022-07-21T23:51:58.511" v="9209" actId="478"/>
          <ac:spMkLst>
            <pc:docMk/>
            <pc:sldMk cId="1411734438" sldId="985"/>
            <ac:spMk id="3" creationId="{0F68AD4C-8D5F-F255-4024-5046FC796281}"/>
          </ac:spMkLst>
        </pc:spChg>
        <pc:spChg chg="add mod">
          <ac:chgData name="Gan, Liping" userId="3f81b5cf-df0f-4c22-961a-c54819b92c5e" providerId="ADAL" clId="{16FE654B-93E8-0B40-B0C0-BFD5FFBD0554}" dt="2022-07-21T23:56:27.976" v="9294" actId="1035"/>
          <ac:spMkLst>
            <pc:docMk/>
            <pc:sldMk cId="1411734438" sldId="985"/>
            <ac:spMk id="5" creationId="{8B516F1D-704A-7EDC-3D61-52F2CB6B1AE8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12" creationId="{DEAC0122-5A64-EE74-ED46-3F63E1678D8D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13" creationId="{85E2B893-16D7-2D90-067B-A793E00F6E25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14" creationId="{9BAF15C6-B15F-9402-F542-1A03BC06C7A1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15" creationId="{A99CECA9-68CB-884F-7E2B-FFDFD650ABB5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16" creationId="{CEDE0753-79F1-4536-580A-ABE42C2C8F9E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17" creationId="{8E9873ED-552C-D48F-F440-90309B07CA49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18" creationId="{78DCE3B4-B258-C028-9CDB-2A9DE7EC88DC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23" creationId="{C8FD8816-459D-88F7-2D90-480AFD800B64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24" creationId="{F74E7578-37C0-8696-5B24-14C3081BA111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25" creationId="{4E037ACD-3D56-25B9-1DC1-1A5AC07D945F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26" creationId="{D7F2B297-A287-1787-333C-977A39A5ED61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27" creationId="{45637965-A13E-CBBC-552E-09FDC0F20E0A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31" creationId="{15FDC0E5-4308-70DA-609C-B6E4FDBBBBE8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32" creationId="{62B1C172-F1A4-0B57-BD89-E7C065A9312B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33" creationId="{7CECF1B4-28E8-FED3-156D-B7A8DB99B00C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34" creationId="{0706C8B0-3EE1-69BC-D5E6-804CADC508C2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35" creationId="{E90626AF-B4A1-A31C-CFEA-EC68609F6488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36" creationId="{8849A20C-7255-EB3F-CF56-A5A696357EC1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37" creationId="{DA07B5D9-6CEC-414D-1EBB-4F40A1E81FFA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38" creationId="{F6DB7BD8-BABF-E639-1221-21EEA682EEC4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39" creationId="{4A8C1B45-9983-9966-339C-9141559D71D7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40" creationId="{13C8017D-B04E-EECC-BC63-77E55C06382A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41" creationId="{0C0BA1EF-B9CA-4723-EA4B-0CE2E1DA5BB9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42" creationId="{C46D87AA-7D56-39EE-ADEA-CA619221850D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45" creationId="{F7E2E59F-797B-AC5D-2F16-DD35C2B934CE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46" creationId="{22AC19F7-2FAC-6FF1-A5E4-C6841917959A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47" creationId="{1AA97ADD-BA80-F6DB-0386-17F0AAE04B90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48" creationId="{8D9A65AE-91E8-58B5-1561-6F9BD6501331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49" creationId="{A9252523-910E-1B2E-6508-11D3A966BBD1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53" creationId="{4DD45297-78E4-3369-5D90-E656597A0044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54" creationId="{E37BA6BC-4C6F-C5E6-BD1A-D1C6848D8261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55" creationId="{B07DA2B6-06A1-D908-E3BC-2F39625153CC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56" creationId="{8C4389E8-E20E-CE07-4385-9432605D50D6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57" creationId="{E5885AE1-4F28-DD7A-F8BD-A8E414998DD7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58" creationId="{F6DDD6AA-0A24-800A-A3FB-FD90D149C84A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59" creationId="{DCD10A44-5054-C491-256C-2BF3A871FDB3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60" creationId="{A1734B7A-B08C-B509-F8F6-65A5C7F41C5D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61" creationId="{A216B789-1465-387C-FACA-A0F0D75B3A9E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62" creationId="{B6389612-A3AE-07E9-2ABC-4961C18CD802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63" creationId="{441A25B3-5C8E-3880-969A-DFFD37490FBC}"/>
          </ac:spMkLst>
        </pc:spChg>
        <pc:spChg chg="mod">
          <ac:chgData name="Gan, Liping" userId="3f81b5cf-df0f-4c22-961a-c54819b92c5e" providerId="ADAL" clId="{16FE654B-93E8-0B40-B0C0-BFD5FFBD0554}" dt="2022-07-21T23:58:30.750" v="9308" actId="1076"/>
          <ac:spMkLst>
            <pc:docMk/>
            <pc:sldMk cId="1411734438" sldId="985"/>
            <ac:spMk id="64" creationId="{7C49DC19-72BA-95E8-AFA6-DCD790060F14}"/>
          </ac:spMkLst>
        </pc:spChg>
        <pc:grpChg chg="add 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10" creationId="{4666203F-ED4A-BB2A-25A1-93350015D30B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11" creationId="{8CA49128-5ADF-AEC2-8C30-746BA804A41B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19" creationId="{5F7B38E4-F1A4-66A6-9007-7D8F8ACCB871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20" creationId="{67FABE25-E4A2-1CD2-6759-0819106C466A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21" creationId="{C4DFCAE6-B46F-CB80-7D3D-D8DE61531445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22" creationId="{B382694B-F4BF-94E7-B923-B236965280A3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28" creationId="{AA2B5DA4-7A62-EC39-D9A2-EB2F04C8D0CF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29" creationId="{7AAD39F1-F7F2-CC87-F5E9-ECEF88EEA084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30" creationId="{3652E4AF-D4EA-5ACA-80B4-D06030F7031B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43" creationId="{21D2AF02-3207-9A12-9274-0EE705003111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44" creationId="{53F409A6-81C8-90B4-0864-49212523CE67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50" creationId="{FC07CE24-C9E1-278B-9585-4EDA588AF73E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51" creationId="{B4617DB5-C541-65AF-C393-980287AD1AC2}"/>
          </ac:grpSpMkLst>
        </pc:grpChg>
        <pc:grpChg chg="mod">
          <ac:chgData name="Gan, Liping" userId="3f81b5cf-df0f-4c22-961a-c54819b92c5e" providerId="ADAL" clId="{16FE654B-93E8-0B40-B0C0-BFD5FFBD0554}" dt="2022-07-21T23:58:30.750" v="9308" actId="1076"/>
          <ac:grpSpMkLst>
            <pc:docMk/>
            <pc:sldMk cId="1411734438" sldId="985"/>
            <ac:grpSpMk id="52" creationId="{7CB55D98-58AB-C743-3395-2D1D94CC1243}"/>
          </ac:grpSpMkLst>
        </pc:grpChg>
        <pc:picChg chg="del">
          <ac:chgData name="Gan, Liping" userId="3f81b5cf-df0f-4c22-961a-c54819b92c5e" providerId="ADAL" clId="{16FE654B-93E8-0B40-B0C0-BFD5FFBD0554}" dt="2022-07-21T23:51:53.251" v="9207" actId="478"/>
          <ac:picMkLst>
            <pc:docMk/>
            <pc:sldMk cId="1411734438" sldId="985"/>
            <ac:picMk id="6" creationId="{0151657A-8E01-3B45-C6F9-D16A97395D7D}"/>
          </ac:picMkLst>
        </pc:picChg>
        <pc:picChg chg="del">
          <ac:chgData name="Gan, Liping" userId="3f81b5cf-df0f-4c22-961a-c54819b92c5e" providerId="ADAL" clId="{16FE654B-93E8-0B40-B0C0-BFD5FFBD0554}" dt="2022-07-21T23:51:55.226" v="9208" actId="478"/>
          <ac:picMkLst>
            <pc:docMk/>
            <pc:sldMk cId="1411734438" sldId="985"/>
            <ac:picMk id="7" creationId="{D3207FA5-5380-ED64-3C1E-C438684C1429}"/>
          </ac:picMkLst>
        </pc:picChg>
        <pc:picChg chg="add mod">
          <ac:chgData name="Gan, Liping" userId="3f81b5cf-df0f-4c22-961a-c54819b92c5e" providerId="ADAL" clId="{16FE654B-93E8-0B40-B0C0-BFD5FFBD0554}" dt="2022-07-21T23:56:31.189" v="9295" actId="1035"/>
          <ac:picMkLst>
            <pc:docMk/>
            <pc:sldMk cId="1411734438" sldId="985"/>
            <ac:picMk id="8" creationId="{D8D8F1F5-3EE2-0A3E-AD83-FB218BEBB679}"/>
          </ac:picMkLst>
        </pc:picChg>
        <pc:picChg chg="add mod">
          <ac:chgData name="Gan, Liping" userId="3f81b5cf-df0f-4c22-961a-c54819b92c5e" providerId="ADAL" clId="{16FE654B-93E8-0B40-B0C0-BFD5FFBD0554}" dt="2022-07-22T00:07:23.823" v="9459" actId="14100"/>
          <ac:picMkLst>
            <pc:docMk/>
            <pc:sldMk cId="1411734438" sldId="985"/>
            <ac:picMk id="9" creationId="{7E547F5B-BACF-0184-CAF4-AF23DBEB5A1F}"/>
          </ac:picMkLst>
        </pc:picChg>
      </pc:sldChg>
      <pc:sldChg chg="modSp add del mod setBg">
        <pc:chgData name="Gan, Liping" userId="3f81b5cf-df0f-4c22-961a-c54819b92c5e" providerId="ADAL" clId="{16FE654B-93E8-0B40-B0C0-BFD5FFBD0554}" dt="2022-07-22T00:03:41.053" v="9327" actId="2696"/>
        <pc:sldMkLst>
          <pc:docMk/>
          <pc:sldMk cId="0" sldId="986"/>
        </pc:sldMkLst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090" creationId="{66E6BF6A-189D-4909-9D37-9ABE9420BCC5}"/>
          </ac:spMkLst>
        </pc:spChg>
        <pc:spChg chg="mod">
          <ac:chgData name="Gan, Liping" userId="3f81b5cf-df0f-4c22-961a-c54819b92c5e" providerId="ADAL" clId="{16FE654B-93E8-0B40-B0C0-BFD5FFBD0554}" dt="2022-07-22T00:02:16.711" v="9320" actId="692"/>
          <ac:spMkLst>
            <pc:docMk/>
            <pc:sldMk cId="0" sldId="986"/>
            <ac:spMk id="46091" creationId="{700E9AE5-A368-4372-8107-F10EB9D899F8}"/>
          </ac:spMkLst>
        </pc:spChg>
        <pc:spChg chg="mod">
          <ac:chgData name="Gan, Liping" userId="3f81b5cf-df0f-4c22-961a-c54819b92c5e" providerId="ADAL" clId="{16FE654B-93E8-0B40-B0C0-BFD5FFBD0554}" dt="2022-07-22T00:02:08.647" v="9319" actId="692"/>
          <ac:spMkLst>
            <pc:docMk/>
            <pc:sldMk cId="0" sldId="986"/>
            <ac:spMk id="46092" creationId="{DC4EC891-51F1-42CA-9E05-A0BA462C845F}"/>
          </ac:spMkLst>
        </pc:spChg>
        <pc:spChg chg="mod">
          <ac:chgData name="Gan, Liping" userId="3f81b5cf-df0f-4c22-961a-c54819b92c5e" providerId="ADAL" clId="{16FE654B-93E8-0B40-B0C0-BFD5FFBD0554}" dt="2022-07-22T00:02:22.214" v="9321" actId="692"/>
          <ac:spMkLst>
            <pc:docMk/>
            <pc:sldMk cId="0" sldId="986"/>
            <ac:spMk id="46093" creationId="{9481D51B-1A29-4893-BEB8-14994F7F8DCD}"/>
          </ac:spMkLst>
        </pc:spChg>
        <pc:spChg chg="mod">
          <ac:chgData name="Gan, Liping" userId="3f81b5cf-df0f-4c22-961a-c54819b92c5e" providerId="ADAL" clId="{16FE654B-93E8-0B40-B0C0-BFD5FFBD0554}" dt="2022-07-22T00:02:56.586" v="9325" actId="692"/>
          <ac:spMkLst>
            <pc:docMk/>
            <pc:sldMk cId="0" sldId="986"/>
            <ac:spMk id="46094" creationId="{E2B5C087-D045-4D5F-B786-10B0AF62A7B1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095" creationId="{53F32F0A-42ED-46BF-981A-AA77217BD21D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096" creationId="{8CBC7653-8FB2-423A-B3F5-B069119419B5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01" creationId="{292A0B81-B1CB-4458-8DD3-3B1675E556E5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02" creationId="{251BC51F-2AAA-4CF7-BD5F-941A0BD77842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03" creationId="{228C40C4-97FD-477A-A590-A9F0D93C5074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04" creationId="{E3C66622-2822-4EEC-BAE3-F03611EDFED2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05" creationId="{94190E7C-42C1-4DEF-8BF9-99E284A9B1B5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09" creationId="{B602CDC1-6741-47A0-92B6-2D8D111D0F19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10" creationId="{7B3C6530-B507-415F-A737-84507590B029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11" creationId="{DD01BD9B-9DF3-448E-B83B-4BB1DAC8B3EB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12" creationId="{278E9850-BC88-4A32-B843-DF2D1DC4138B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13" creationId="{9C3675DD-845F-40AF-80F5-0C3388329087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14" creationId="{A0E98B93-6139-4B79-B398-906B99319355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15" creationId="{416CEFB3-8051-45D0-81D8-99AC9ABF3BB3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16" creationId="{43E69D3E-38CE-4602-9EFD-D1BFE8583A98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17" creationId="{3538CB67-5EF7-4A67-B0E9-35E095B8D903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18" creationId="{2ECBC71B-8DE4-46EB-A885-8E4399B2B1DA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19" creationId="{FBC095A5-945E-4C00-A620-9A6567BAC16C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20" creationId="{1147EB77-9119-423F-A3B4-B14420A6A14A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23" creationId="{14BE1792-CFBD-4AF2-A43F-553F7EE53E88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24" creationId="{BB255B7D-CD16-43F1-85D6-DCDCD675388C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25" creationId="{97948439-4577-48FA-8AD8-6187E8002B09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26" creationId="{3AC19627-8FE0-4CE8-AE50-10C02741F36D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27" creationId="{186AAB59-DCE9-4588-9A00-E3A39D1702DE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31" creationId="{276E7E6C-DA45-4E53-BD83-ED29A1CBE413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32" creationId="{BBEBB86D-5E01-4CAC-BBA4-C8090EB40217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33" creationId="{56C0CE1F-1249-4004-A564-13B321043081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34" creationId="{D0D668C1-ACC3-4CAA-B0EE-CAD6CA33D724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35" creationId="{387848C3-C3EB-4638-84C1-781F1D0D179C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36" creationId="{9E0F0CCF-24C3-48AE-A31B-D54A74CFA18C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37" creationId="{5914A26C-BA57-4A1F-9FB4-90C7F743078C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38" creationId="{72937E7F-2143-49E7-89F8-C8E5ABE330CA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39" creationId="{DC4F5DD6-224C-4C24-8D40-A5C9C7F1F256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40" creationId="{D4AD6507-E5CF-4798-8715-AA945FD3F564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41" creationId="{F0E04BA2-42ED-4B8B-900C-5519146E3874}"/>
          </ac:spMkLst>
        </pc:spChg>
        <pc:spChg chg="mod">
          <ac:chgData name="Gan, Liping" userId="3f81b5cf-df0f-4c22-961a-c54819b92c5e" providerId="ADAL" clId="{16FE654B-93E8-0B40-B0C0-BFD5FFBD0554}" dt="2022-07-22T00:01:30.411" v="9317" actId="1076"/>
          <ac:spMkLst>
            <pc:docMk/>
            <pc:sldMk cId="0" sldId="986"/>
            <ac:spMk id="46142" creationId="{60DA504D-EEAC-4D22-867E-B065BBBD6C3B}"/>
          </ac:spMkLst>
        </pc:spChg>
        <pc:grpChg chg="mod">
          <ac:chgData name="Gan, Liping" userId="3f81b5cf-df0f-4c22-961a-c54819b92c5e" providerId="ADAL" clId="{16FE654B-93E8-0B40-B0C0-BFD5FFBD0554}" dt="2022-07-22T00:02:47.122" v="9324" actId="207"/>
          <ac:grpSpMkLst>
            <pc:docMk/>
            <pc:sldMk cId="0" sldId="986"/>
            <ac:grpSpMk id="46087" creationId="{E02BD1E2-4313-41EA-B218-424FEEE94B8D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089" creationId="{AAC16568-E533-45A5-8AF7-B2EE9605474F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097" creationId="{917F7F79-5BA0-428A-B0D1-19593EC01E0E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098" creationId="{F2684E7D-9C6C-484F-9A5D-8F9AE238E5AC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099" creationId="{07F64B09-A41B-4511-A0E5-849F78E4517D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100" creationId="{0B598B42-1E5B-40FB-B70B-C9A152615048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106" creationId="{A1E424F4-EE24-4C32-9FA2-298F801BC668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107" creationId="{5D84502D-5F36-4EC4-B0B9-A34250F7E2BA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108" creationId="{D8AA340F-DCB9-451A-A957-0D650604E15F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121" creationId="{9ADBBF29-0322-45D7-A616-00F4929F0AC9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122" creationId="{23DD6E2A-422A-48AD-94A0-A2BB1938153F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128" creationId="{DDBEF042-F5F3-43DF-B7C6-51058FE97DFD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129" creationId="{E935C798-13C6-4FE6-B93E-D4681728C1DE}"/>
          </ac:grpSpMkLst>
        </pc:grpChg>
        <pc:grpChg chg="mod">
          <ac:chgData name="Gan, Liping" userId="3f81b5cf-df0f-4c22-961a-c54819b92c5e" providerId="ADAL" clId="{16FE654B-93E8-0B40-B0C0-BFD5FFBD0554}" dt="2022-07-22T00:01:30.411" v="9317" actId="1076"/>
          <ac:grpSpMkLst>
            <pc:docMk/>
            <pc:sldMk cId="0" sldId="986"/>
            <ac:grpSpMk id="46130" creationId="{5790D2BA-2829-4EAB-83DE-50FE2F339D4E}"/>
          </ac:grpSpMkLst>
        </pc:grpChg>
        <pc:picChg chg="mod">
          <ac:chgData name="Gan, Liping" userId="3f81b5cf-df0f-4c22-961a-c54819b92c5e" providerId="ADAL" clId="{16FE654B-93E8-0B40-B0C0-BFD5FFBD0554}" dt="2022-07-22T00:03:30.230" v="9326" actId="207"/>
          <ac:picMkLst>
            <pc:docMk/>
            <pc:sldMk cId="0" sldId="986"/>
            <ac:picMk id="46088" creationId="{40F20A2C-F7BF-4643-8DED-6C75746F376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85CD9F-29EA-44EC-B5F7-A935F6927D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D27DD-EAF0-4BBA-BEE9-258FDE1F9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95D0A37-C53B-4F33-BDAD-B44C045DBC00}" type="datetimeFigureOut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975E5-F1B4-4464-B2D2-BCF6841A1C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07438"/>
            <a:ext cx="298291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C6B27-6AB5-425B-851F-C00B76AA8C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7313" y="8707438"/>
            <a:ext cx="2982912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6D1338A-6251-4EC6-A332-CC01FC50A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E947F0F-7DF9-4C61-B403-FA24556DE8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7F8FA87-F355-429E-AF91-2A8E4FC056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4C4FC81-DB10-4A16-A22B-674112E47E7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A89D3AC-9823-43FF-BD24-1D2B361C97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354513"/>
            <a:ext cx="550545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6BDA3594-E4C2-47D6-AF54-D47D33490E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7438"/>
            <a:ext cx="29829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906A6DA7-EBAF-478A-9B5B-480694626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7438"/>
            <a:ext cx="298291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F38226-FB32-4DFB-91D7-72539348E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814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C4859139-8EC9-0D09-2E7C-D56A55393D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7ADC4795-8230-8A93-72AE-6FEA9B642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957EE58E-B220-A8A6-2B05-EE63F50E7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65B8B0-3B2F-2B43-88B8-13BEDDE58283}" type="slidenum">
              <a:rPr lang="en-US" altLang="en-US" sz="1200"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37F26E01-4E5A-41AD-AF26-C34F91CD3A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8AC5996-8AEC-4F2E-A7A8-D09E95E22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D84A92F7-7D60-46BE-B166-EFC35F8E8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0012D07-DFCE-4141-B865-8EC693A19399}" type="slidenum">
              <a:rPr lang="en-US" altLang="en-US" sz="1200">
                <a:latin typeface="Arial" panose="020B0604020202020204" pitchFamily="34" charset="0"/>
              </a:rPr>
              <a:pPr/>
              <a:t>41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96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A11AE644-6C89-071C-0885-BEC5AFC8ED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652F0BC8-3DF4-32CD-D872-50DE96670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1C4D827E-42FB-5D43-3156-55B1A1ED3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C8992F-1922-E245-A37E-2252313530A3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42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144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B9234BA-2F4E-4E01-B0BA-E1480F271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F48FCC2-9517-4F8E-9714-DF0A185F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BF7E2DC-041B-4132-8193-0FD39CAFC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FE212B8-B36C-4805-B633-478F33272E45}" type="slidenum">
              <a:rPr lang="en-US" altLang="en-US" sz="1200">
                <a:latin typeface="Arial" panose="020B0604020202020204" pitchFamily="34" charset="0"/>
              </a:rPr>
              <a:pPr/>
              <a:t>43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EC5B55F5-E969-464E-87E5-8E6410CE2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21430EC-2A01-4187-9C05-6951BA066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687BB10B-7666-4D45-B451-9B7A628D6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0BD5A98-4582-4A57-92DA-FFEF5AFAAC53}" type="slidenum">
              <a:rPr lang="en-US" altLang="en-US" sz="1200">
                <a:latin typeface="Arial" panose="020B0604020202020204" pitchFamily="34" charset="0"/>
              </a:rPr>
              <a:pPr/>
              <a:t>53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0025C28D-E37F-CFF0-A78F-030EF5EBA8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15A049CE-04EF-5AFE-DD2E-95B970464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7CF1518C-BB79-3E66-BCEC-0709287B0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97AD333-8B84-3348-B437-378121E4F6F2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5AC4998A-F4CF-47C0-8233-29CC36B2A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DEC9BF2B-D436-41F0-AF5A-1EBEEB9B5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BE171E7-D74F-48ED-AB8F-918F83FB2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BB533-640D-496B-8B4C-DFC631BC414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5AC4998A-F4CF-47C0-8233-29CC36B2A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DEC9BF2B-D436-41F0-AF5A-1EBEEB9B5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BE171E7-D74F-48ED-AB8F-918F83FB2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BB533-640D-496B-8B4C-DFC631BC414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199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5AC4998A-F4CF-47C0-8233-29CC36B2A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DEC9BF2B-D436-41F0-AF5A-1EBEEB9B5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BE171E7-D74F-48ED-AB8F-918F83FB24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9BB533-640D-496B-8B4C-DFC631BC414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57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>
            <a:extLst>
              <a:ext uri="{FF2B5EF4-FFF2-40B4-BE49-F238E27FC236}">
                <a16:creationId xmlns:a16="http://schemas.microsoft.com/office/drawing/2014/main" id="{097192BA-70D7-4651-A5B6-15F018FE07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>
            <a:extLst>
              <a:ext uri="{FF2B5EF4-FFF2-40B4-BE49-F238E27FC236}">
                <a16:creationId xmlns:a16="http://schemas.microsoft.com/office/drawing/2014/main" id="{E91ADDE7-B52E-475A-A832-04FF69168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9091" name="Slide Number Placeholder 3">
            <a:extLst>
              <a:ext uri="{FF2B5EF4-FFF2-40B4-BE49-F238E27FC236}">
                <a16:creationId xmlns:a16="http://schemas.microsoft.com/office/drawing/2014/main" id="{FB3CEDFA-C964-4FAB-9E3F-D702AAB4F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84C92FB-83E4-47B5-ADD9-36EF43BFA5AB}" type="slidenum">
              <a:rPr lang="en-US" altLang="en-US" sz="1300">
                <a:latin typeface="Arial" panose="020B0604020202020204" pitchFamily="34" charset="0"/>
              </a:rPr>
              <a:pPr/>
              <a:t>15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>
            <a:extLst>
              <a:ext uri="{FF2B5EF4-FFF2-40B4-BE49-F238E27FC236}">
                <a16:creationId xmlns:a16="http://schemas.microsoft.com/office/drawing/2014/main" id="{3D23732B-3E1F-419A-AAA5-DDCD66810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>
            <a:extLst>
              <a:ext uri="{FF2B5EF4-FFF2-40B4-BE49-F238E27FC236}">
                <a16:creationId xmlns:a16="http://schemas.microsoft.com/office/drawing/2014/main" id="{32C898FF-F7A3-401F-BF54-906B5CFCB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D7EEA193-E674-4693-A599-D47FA5885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2A84B2E-794B-478A-A8B9-EE74C4A2EFFF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 sz="13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96C82CC-8932-4262-86E9-02382B877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E4F5C7C-42E7-4151-B2DE-F170C3094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2C03849-E730-4996-AF76-6E83E3A5D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A517C20-9E8F-4189-80A9-AC04830AC6B4}" type="slidenum">
              <a:rPr lang="en-US" altLang="en-US" sz="1200">
                <a:latin typeface="Arial" panose="020B0604020202020204" pitchFamily="34" charset="0"/>
              </a:rPr>
              <a:pPr/>
              <a:t>37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02EAEC4-1642-4C96-BB22-626A60C94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B24DD29C-81FC-449D-8FDE-F795CFD16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289DF61-5235-4012-AAC5-1F39ED7A8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F89C30A-7EB1-4577-AFF3-859DD2312E33}" type="slidenum">
              <a:rPr lang="en-US" altLang="en-US" sz="1200">
                <a:latin typeface="Arial" panose="020B0604020202020204" pitchFamily="34" charset="0"/>
              </a:rPr>
              <a:pPr/>
              <a:t>38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11C819-4A31-4CAB-B5C2-1B16FDD06860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5D2DF8-73DA-4546-A29F-C8EFEDF675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D3B7CD-2B75-4DD9-B05F-20B7E0EAB6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B4DC90-111A-4343-A5B1-65B07CE00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DAD3F6C-5C39-418D-857B-5FDEEF9D5743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84209C-8DA0-4735-9C18-2B54F7D6BF8F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29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73E936-30CF-438E-8A88-FA1F1A699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57045-5AEE-4E76-91D1-517347522D11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163D1-F98F-4E0F-9634-84F952D7C9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48A4BA-0ACA-4FC7-A92D-39647BC1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709B2-451B-4455-9EDA-773ED8C5DB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05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D5945A-8C91-4519-BB16-F685A732CC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F837-3F2B-4F0B-BBD5-7B9E9DFA79A5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7FE349-3273-4CAE-9E2F-D2DCBA625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419B76-69DC-4C4B-AB6D-DB9D2234A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FA5BD-5403-4AAC-AA50-07F18FEFA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72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7578A6B-5AB9-41C3-9EA7-DE6E3DB8BB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2062-219C-4C6C-A7F5-D45A82822726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2085422-D40D-4E2D-BF77-81E56542BE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C3DCE4-B813-4037-A665-063B3F55A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C5D19-0ED3-40CC-AB46-E1EF00DFD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32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6DE944-0B37-4988-8A39-35610D282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87A29-89C4-424F-AB19-DECCF04133D5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7CDEAE-85D8-420D-BC7D-8EBA23ACD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FE451B-A968-4909-97D4-82774204E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3A2F0-FC72-4E73-B482-11D9708C7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07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BBB2775-1C3F-4C7C-AB29-9B7294B35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77C30-8563-4E9B-BD85-C593A2154EF9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CCA7F0-75E8-4699-9AF7-D94CEDC33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CF18BD3-173C-41CF-A7C9-CEC195A72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4002-19BE-4C1F-9FB3-50C285C1E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229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D52F24-D741-47E8-86AF-C2E08BC8FD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7B2B0-13B1-4E9B-98EB-80A6AEFEC351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A4BFFD-81F9-4A67-BA2D-4A435167E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086580-4EB6-471B-9A43-939C4722F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31B22-68A7-4188-ADEF-BFA01F4BD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379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EEDD7D-DFEC-47CB-BA1A-7C527C2221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CFFEB-AFA0-4DEA-93B6-707E5014D8A4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341FCD-7595-42C1-99D9-0EFA2CDB7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DC1AC4-658C-4D39-B407-B11C51528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D299C-7964-44CF-ADE0-26273B75A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55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1B71ED66-FA1B-4424-90BD-8AD886B7401E}"/>
              </a:ext>
            </a:extLst>
          </p:cNvPr>
          <p:cNvSpPr>
            <a:spLocks/>
          </p:cNvSpPr>
          <p:nvPr/>
        </p:nvSpPr>
        <p:spPr bwMode="auto">
          <a:xfrm>
            <a:off x="285750" y="2804160"/>
            <a:ext cx="1588" cy="3034666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17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AE2B0F-2D0C-4255-BB62-BCEFCA0AB0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428A2B-6EDD-46B0-B376-FC4FCB5CBEB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0DBB9D-4C9A-47ED-A9DC-B2BDF9A8499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8F5DB5D-C1F5-45B1-A8BC-8D6BF035B58B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6998E1-0CB8-45F4-8669-39E727BE2033}" type="datetime1">
              <a:rPr lang="en-US" altLang="en-US"/>
              <a:pPr/>
              <a:t>7/21/22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767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A078BC-1E47-48ED-9E02-4E1B663DCD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00C7F-88AF-4AD0-BEA9-F5AD448D90F3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A734CF-80AB-425A-9221-7E9E18DCC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3AAC6A-5465-487B-9087-4350C8E003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B140D-F0AC-4F70-81AD-B41ECEA3AF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587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1E9077-F275-4347-910B-F2B4517B1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8AD1D-42AF-41CF-85D3-A7B854D84962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4B3EAE-287D-4001-BDF4-E7FBBF0C44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1C185-669A-4060-B938-FB007C0F9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67ED0-193B-491E-8EB7-6198575AF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37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9B3673-F01A-46CC-8B6A-37DCEED46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F5B7B-3109-4193-805D-47C5BF43A8E4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F100CA-0DFC-4C46-AC80-72B3FD788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AE42AC-3F7C-4870-A20D-6652345A4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74460-99FE-49BD-BEED-26E4A50E38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23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F2EB8-F71F-443D-8C4F-74B48354C2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6B89C-7B61-437F-B2F7-72CE7D26D728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DE1F8-B727-4A9B-922C-ACC28A120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3ABAB-7500-471E-9FA7-EBA3FC73D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AF641-5965-41E8-8D43-BBC138523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012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339F61-85DC-40BF-B895-E72601B7B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B57A9-5A9C-4095-B29A-3FD6629BC076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2B7EBC-5E10-4A5A-9558-80DFC2098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C7BB0A-46B7-4482-9AD2-C5399F612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3347-90A5-41D1-A0CD-6BDE241F9B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255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B12DC1-AAAA-496C-9DA6-440E6FF6E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DB7F7-4A7E-4305-B390-A850F24BBD85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6D8C76-7055-4212-BCCA-BEF81FFBF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EE2CAF-C4A4-4755-9CB5-2D4F71939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CB0B5-9978-4DB1-B9AA-82163A186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278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4368C6-5557-4661-A413-544D761304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56BB7-48CA-4147-B53A-6E8ABC19A1AB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A43341-44BF-4973-9483-4AF02BEA9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40E9C9-6D43-4F2A-BBC5-41F056A6B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1CE2B-1AAB-40BB-8242-E769212B1B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492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CEA3B-EC2B-4889-B240-2E5D6C836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5CE09-93A3-4EA9-964D-BD9923877D15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2A150-DAEF-49BA-8A32-153445B49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F368D-2F28-43E3-B170-5DD13C37B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8A8CF-128B-4D23-B54D-E04597803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117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E2729-09B2-4B8E-8D1E-D5C4DE2C1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AA92F-58B8-43EA-8B92-C2907B61A430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AB818-B400-4BDF-8E1C-03FCAA06F1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15BAE-DD25-479D-B52A-4CAC6DC79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3F6A7-12AA-4FFC-9DEE-E7D5156A01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58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8C15EE-4F1F-45AF-A69F-E6655852C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1495A-B3C3-4460-8465-EC6AD1E7B0D4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FCAAF4-A01F-4E83-88AA-B1C3D8235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AA2F02-2A81-460D-AD49-F762ABCA0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3FB78-162B-4644-833D-A3503C65E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0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3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3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B0D88A-C27D-4F7C-B9A9-8E36D3766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85DC9-64BC-4758-BB08-3936B2E7021F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991788-1B67-491C-8C02-721431A56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95040-FA74-46AB-BE70-A7FBA1644A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92822-0FF4-4DF0-95AC-601F80B314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221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05571D3-00FF-4B37-9CAE-578D59D42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9C272-BECA-4694-B1EA-D1948955EB00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FAACD32-8AEB-48C4-BD85-CB440F82A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0420BA0-C5B3-4072-93F6-600B7AD21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56955-A10D-4669-9017-CFDE030B8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592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D55FC-1C8F-43F0-9182-1BA306F9E7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F8C08-7404-4FAB-A371-BD41B49CEEC6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09F8A-9878-4210-9310-B3DC58054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77A27-8448-441F-B8CB-D0A0E6E79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0B2B6-B288-4963-AE79-5915EC789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30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D1C4A6-6443-4FB4-9468-E493396147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9AEC0-2F2D-4137-9F2C-5C8FDE092F38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5E7973-C2D7-400A-A973-81CA8E983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86FD83-1A35-4CF8-BAF8-EBC8FE2CC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901DE-A19A-45C5-84F7-0009CBFE9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749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3B592F9-3DD5-429F-A5C6-7D2A88352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9EEA1-B7AB-459C-BE09-C30770E634B9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85C38B-EBD7-42E7-B9FC-9311E3B87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948BE28-BC3C-428F-A924-0A90CEEBAB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F9AE2-D739-453D-9666-65F0972CB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451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3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42B2B9-A1F0-4479-90CA-C5FE77BC7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8FC57-4BB5-42D5-850D-8AFBDB73CC65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ED10B7-E5BE-4576-B9B3-D3771B24D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7770A7-5F9D-43A7-A2C3-55E8777CA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8454D-11AF-47FC-B923-B0DA46099A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88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2D4D98-4132-4C3F-A305-E52BB2575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71E35-FBBF-43CE-8D5E-6B6D82111F71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91B482-B2D9-4A5E-86E4-D7350DD63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A3D585-9253-4200-9364-C919C5030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9643F-C09F-4E04-B150-8DD3CCF672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43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D6D7D-18B3-4064-877E-4592439B3D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32EDA-A158-45BA-A03E-CEAE5110CF48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59C22-3973-44D8-A2FC-8D5437DE7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2179A-F8EE-4B0A-B631-32273C894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96C30-7049-4908-B292-DF2FB4168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4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C10C8A-E6A6-438D-B8F9-FE2129ABE5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68A1-5241-40B8-96BE-4A28016D63C3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1ADC20-CB37-4278-A0C3-CA2B000580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071F3C-653C-4D58-B920-6EE8796E6B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F2E5A-22B7-435D-965D-1C2E86D64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97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5ABCC5-1392-4931-9E99-DDA9AE6617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6DCC-0328-4C84-82A7-1BC960042293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DA8955-15C1-4782-BB57-3EE92EA9EF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ECF747-1950-4AF2-B98E-BF00D38E34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5C848-3065-448F-87DC-E8286F0F0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A73AEC-A118-4132-808A-BEF3036DC0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2512F-EA7B-4DCE-8A68-87FC3EA221DB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54A6B8-87C0-4C48-B267-D6AD68521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1302A8-8680-49F0-99D5-915FA53D2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59AC4-40C2-4F3D-95B0-9CE9E42DB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49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045CAF-1610-4150-8AC9-543216DAEA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C92C-38EF-494D-9D0D-A1E56C75CBF0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207952-C127-4644-ADC4-1EC786E2F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58139-A074-4A2D-8972-B5F4445B8A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D8B04-F1D8-448F-9FCF-6095D5AC0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11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170DC-0526-418A-9B7C-7EDC38193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52255-24D6-4AEC-978B-C91677BD3A08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CC21A-F510-43A5-B756-01E8D8A94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983AD-1979-4CB0-B2F6-B9E4C19493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37AB9-B03B-44E5-BDEF-9AA42A628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B1A17A1-5DCE-46EC-ADF0-5A2D3421A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9ECD07B-A428-4845-9C21-19C1C826E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70C7112-5DE4-4B19-83A5-F2532BC794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147E1B-0C52-4208-A60C-5BBF2943F02B}" type="datetime1">
              <a:rPr lang="en-US" altLang="en-US"/>
              <a:pPr>
                <a:defRPr/>
              </a:pPr>
              <a:t>7/21/22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067CD6E1-E368-4AD7-A636-D8F5FF9F30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5654C7A3-C394-45E4-BAE5-18866A9134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9A7AE0-72DF-464A-BCE0-B925DF59E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355" r:id="rId1"/>
    <p:sldLayoutId id="2147491340" r:id="rId2"/>
    <p:sldLayoutId id="2147491341" r:id="rId3"/>
    <p:sldLayoutId id="2147491342" r:id="rId4"/>
    <p:sldLayoutId id="2147491343" r:id="rId5"/>
    <p:sldLayoutId id="2147491344" r:id="rId6"/>
    <p:sldLayoutId id="2147491345" r:id="rId7"/>
    <p:sldLayoutId id="2147491346" r:id="rId8"/>
    <p:sldLayoutId id="2147491347" r:id="rId9"/>
    <p:sldLayoutId id="2147491348" r:id="rId10"/>
    <p:sldLayoutId id="2147491349" r:id="rId11"/>
    <p:sldLayoutId id="2147491350" r:id="rId12"/>
    <p:sldLayoutId id="2147491351" r:id="rId13"/>
    <p:sldLayoutId id="2147491352" r:id="rId14"/>
    <p:sldLayoutId id="2147491353" r:id="rId15"/>
    <p:sldLayoutId id="2147491354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D893572-3E88-43D5-9FDE-505EF66D4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1466"/>
            <a:ext cx="8229600" cy="13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041B280-6E02-4107-B6C4-55ABFE1D2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F9B02BC-E8BB-40CD-9F6C-007D40BDB9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57FDA11F-B7C3-45E2-81DC-F1672467EAC6}" type="datetime1">
              <a:rPr lang="en-US" altLang="en-US"/>
              <a:pPr/>
              <a:t>7/21/22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73808CD5-75D8-41A9-8F95-1AD5E8E736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4591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CE9936E8-6F07-42EF-A7AA-B946860AC0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26AC0051-B7BE-45A0-B796-10442A1F44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1565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374" r:id="rId1"/>
    <p:sldLayoutId id="2147491375" r:id="rId2"/>
    <p:sldLayoutId id="2147491376" r:id="rId3"/>
    <p:sldLayoutId id="2147491377" r:id="rId4"/>
    <p:sldLayoutId id="2147491378" r:id="rId5"/>
    <p:sldLayoutId id="2147491379" r:id="rId6"/>
    <p:sldLayoutId id="2147491380" r:id="rId7"/>
    <p:sldLayoutId id="2147491381" r:id="rId8"/>
    <p:sldLayoutId id="2147491382" r:id="rId9"/>
    <p:sldLayoutId id="2147491383" r:id="rId10"/>
    <p:sldLayoutId id="2147491384" r:id="rId11"/>
    <p:sldLayoutId id="2147491385" r:id="rId12"/>
    <p:sldLayoutId id="2147491386" r:id="rId13"/>
    <p:sldLayoutId id="2147491387" r:id="rId14"/>
    <p:sldLayoutId id="2147491388" r:id="rId15"/>
    <p:sldLayoutId id="2147491389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35.emf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6.emf"/><Relationship Id="rId7" Type="http://schemas.openxmlformats.org/officeDocument/2006/relationships/image" Target="../media/image3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7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image" Target="../media/image43.emf"/><Relationship Id="rId3" Type="http://schemas.openxmlformats.org/officeDocument/2006/relationships/image" Target="../media/image36.emf"/><Relationship Id="rId7" Type="http://schemas.openxmlformats.org/officeDocument/2006/relationships/image" Target="../media/image38.emf"/><Relationship Id="rId12" Type="http://schemas.openxmlformats.org/officeDocument/2006/relationships/oleObject" Target="../embeddings/oleObject11.bin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2.emf"/><Relationship Id="rId5" Type="http://schemas.openxmlformats.org/officeDocument/2006/relationships/image" Target="../media/image37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41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6.emf"/><Relationship Id="rId7" Type="http://schemas.openxmlformats.org/officeDocument/2006/relationships/image" Target="../media/image35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1.png"/><Relationship Id="rId10" Type="http://schemas.openxmlformats.org/officeDocument/2006/relationships/image" Target="../media/image360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3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50.png"/><Relationship Id="rId4" Type="http://schemas.openxmlformats.org/officeDocument/2006/relationships/image" Target="../media/image6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image" Target="../media/image99.pn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98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emf"/><Relationship Id="rId11" Type="http://schemas.openxmlformats.org/officeDocument/2006/relationships/image" Target="../media/image97.png"/><Relationship Id="rId5" Type="http://schemas.openxmlformats.org/officeDocument/2006/relationships/oleObject" Target="../embeddings/oleObject13.bin"/><Relationship Id="rId15" Type="http://schemas.openxmlformats.org/officeDocument/2006/relationships/image" Target="../media/image700.png"/><Relationship Id="rId10" Type="http://schemas.openxmlformats.org/officeDocument/2006/relationships/image" Target="../media/image96.emf"/><Relationship Id="rId4" Type="http://schemas.openxmlformats.org/officeDocument/2006/relationships/image" Target="../media/image93.e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jpeg"/><Relationship Id="rId7" Type="http://schemas.openxmlformats.org/officeDocument/2006/relationships/image" Target="../media/image105.em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.xml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5" Type="http://schemas.openxmlformats.org/officeDocument/2006/relationships/image" Target="../media/image111.emf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125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24.emf"/><Relationship Id="rId4" Type="http://schemas.openxmlformats.org/officeDocument/2006/relationships/image" Target="../media/image123.e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12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emf"/><Relationship Id="rId4" Type="http://schemas.openxmlformats.org/officeDocument/2006/relationships/oleObject" Target="../embeddings/oleObject20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0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70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8FF8-957F-4BD6-B0E8-54582845ABCD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381000" y="107619"/>
            <a:ext cx="8610600" cy="654381"/>
          </a:xfrm>
        </p:spPr>
        <p:txBody>
          <a:bodyPr/>
          <a:lstStyle/>
          <a:p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Probe Fundamental Physics via the </a:t>
            </a:r>
            <a:r>
              <a:rPr lang="el-GR" sz="2800" dirty="0">
                <a:latin typeface="Helvetica" panose="020B0604020202020204" pitchFamily="34" charset="0"/>
                <a:cs typeface="Helvetica" panose="020B0604020202020204" pitchFamily="34" charset="0"/>
              </a:rPr>
              <a:t>η 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l-GR" sz="2800" dirty="0">
                <a:latin typeface="Helvetica" panose="020B0604020202020204" pitchFamily="34" charset="0"/>
                <a:cs typeface="Helvetica" panose="020B0604020202020204" pitchFamily="34" charset="0"/>
              </a:rPr>
              <a:t>ηꞌ 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Decays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3D6F-75ED-48B8-82E8-8B2BECF4076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914400"/>
            <a:ext cx="6400800" cy="1752600"/>
          </a:xfrm>
        </p:spPr>
        <p:txBody>
          <a:bodyPr/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Liping Gan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University of North Carolina Wilmington</a:t>
            </a:r>
          </a:p>
          <a:p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18B0C-25EC-4B14-B1B7-6BB4374BB289}"/>
              </a:ext>
            </a:extLst>
          </p:cNvPr>
          <p:cNvSpPr txBox="1"/>
          <p:nvPr/>
        </p:nvSpPr>
        <p:spPr>
          <a:xfrm>
            <a:off x="1104900" y="1905000"/>
            <a:ext cx="7277100" cy="47705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</a:p>
          <a:p>
            <a:pPr algn="ctr"/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Overview of </a:t>
            </a:r>
            <a:r>
              <a:rPr lang="el-GR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l-GR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ηꞌ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Physics</a:t>
            </a:r>
          </a:p>
          <a:p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Standard Model Tests</a:t>
            </a:r>
          </a:p>
          <a:p>
            <a:pPr lvl="1"/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JLab</a:t>
            </a:r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Primakoff</a:t>
            </a:r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experimental program</a:t>
            </a:r>
          </a:p>
          <a:p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BSM Physics Search: Symmetry and Dark Sector </a:t>
            </a:r>
          </a:p>
          <a:p>
            <a:pPr lvl="1"/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JLab</a:t>
            </a:r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Eta Factory (JEF) experiment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new proposal: REDTOP</a:t>
            </a:r>
          </a:p>
          <a:p>
            <a:pPr marL="457200" indent="-457200">
              <a:buFont typeface="+mj-lt"/>
              <a:buAutoNum type="arabicPeriod" startAt="3"/>
            </a:pP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 </a:t>
            </a:r>
            <a:r>
              <a:rPr lang="en-US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19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7"/>
    </mc:Choice>
    <mc:Fallback xmlns="">
      <p:transition spd="slow" advTm="202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63F99-577E-129E-67EF-EEB6645D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Status of TFF Slope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1B59F-7879-2098-9922-D3D8190B2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C525A-2322-91E9-8500-2014411A8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48031"/>
            <a:ext cx="4756150" cy="4852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E5F33C-93EA-BDC8-4EDC-7348973A6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76400"/>
            <a:ext cx="4276012" cy="46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57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336-C2DD-84FC-8FC8-FBEB1531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384300"/>
          </a:xfrm>
        </p:spPr>
        <p:txBody>
          <a:bodyPr/>
          <a:lstStyle/>
          <a:p>
            <a:pPr algn="ctr"/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</a:rPr>
              <a:t>SM allowed  </a:t>
            </a:r>
            <a:r>
              <a:rPr lang="en-US" altLang="en-US" sz="240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</a:t>
            </a:r>
            <a:r>
              <a:rPr lang="en-US" altLang="en-US" sz="2400" baseline="3000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0</a:t>
            </a:r>
            <a:r>
              <a:rPr lang="en-US" altLang="en-US" sz="240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 </a:t>
            </a:r>
            <a:endParaRPr lang="en-US" altLang="en-US" sz="24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15E87-A1D4-D0BC-6775-830E74C4F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62000"/>
            <a:ext cx="8001000" cy="10668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2000">
                <a:effectLst/>
                <a:latin typeface="Helvetica" pitchFamily="2" charset="0"/>
                <a:ea typeface="MS Mincho" panose="02020609040205080304" pitchFamily="49" charset="-128"/>
              </a:rPr>
              <a:t>A rare window to probe interplay of VMD &amp; scalar resonances in ChPT </a:t>
            </a:r>
            <a:r>
              <a:rPr lang="en-US" altLang="en-US" sz="2000">
                <a:effectLst/>
                <a:latin typeface="Helvetica" pitchFamily="2" charset="0"/>
                <a:ea typeface="MS Mincho" panose="02020609040205080304" pitchFamily="49" charset="-128"/>
                <a:sym typeface="Wingdings" pitchFamily="2" charset="2"/>
              </a:rPr>
              <a:t>to</a:t>
            </a:r>
            <a:r>
              <a:rPr lang="en-US" altLang="en-US" sz="2000">
                <a:effectLst/>
                <a:latin typeface="Helvetica" pitchFamily="2" charset="0"/>
                <a:ea typeface="MS Mincho" panose="02020609040205080304" pitchFamily="49" charset="-128"/>
              </a:rPr>
              <a:t> calculate 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O(p</a:t>
            </a:r>
            <a:r>
              <a:rPr lang="en-US" altLang="ja-JP" sz="20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6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)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LEC’</a:t>
            </a:r>
            <a:r>
              <a:rPr lang="en-US" altLang="ja-JP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 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in the chiral Lagrangian</a:t>
            </a:r>
            <a:endParaRPr lang="en-US" altLang="ja-JP" sz="2400">
              <a:effectLst/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 sz="2400">
              <a:effectLst/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C06A7-E7B1-620B-5259-61A461AE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DA0C39-7140-D349-9034-B3080EED887C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11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4" name="Right Arrow 5">
            <a:extLst>
              <a:ext uri="{FF2B5EF4-FFF2-40B4-BE49-F238E27FC236}">
                <a16:creationId xmlns:a16="http://schemas.microsoft.com/office/drawing/2014/main" id="{06CB10B4-C5B6-1695-65B0-663E3478D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41375"/>
            <a:ext cx="685800" cy="149225"/>
          </a:xfrm>
          <a:prstGeom prst="rightArrow">
            <a:avLst>
              <a:gd name="adj1" fmla="val 50000"/>
              <a:gd name="adj2" fmla="val 5002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7A8F0-E282-BEDD-248D-2F01513BA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00200"/>
            <a:ext cx="891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The major contributions to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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→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</a:t>
            </a:r>
            <a:r>
              <a:rPr lang="en-US" baseline="3000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0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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are </a:t>
            </a:r>
            <a:r>
              <a:rPr lang="en-US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two O(p</a:t>
            </a:r>
            <a:r>
              <a:rPr lang="en-US" baseline="3000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6</a:t>
            </a:r>
            <a:r>
              <a:rPr lang="en-US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)  counter-terms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in the</a:t>
            </a:r>
          </a:p>
          <a:p>
            <a:pPr>
              <a:buClr>
                <a:srgbClr val="000000"/>
              </a:buCl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chiral Lagrangian       an unique probe for the high order ChPT. 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63B9FBC-62E3-6368-8140-46D88C0CF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3B6EB-38DB-4FBD-9B26-A1EC228E8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71725"/>
            <a:ext cx="647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336600"/>
                </a:solidFill>
                <a:latin typeface="Helvetica" pitchFamily="2" charset="0"/>
              </a:rPr>
              <a:t>L. Ametller, J, Bijnens, and F. Cornet, Phys. Lett., B276,  185 (1992)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558429D-8C96-F481-B2F9-FF8E385A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73575"/>
            <a:ext cx="43005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E5943AA-AF4E-2156-159E-605A69FA6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086350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>
                <a:solidFill>
                  <a:srgbClr val="FF0000"/>
                </a:solidFill>
                <a:latin typeface="Lucida Grande" panose="020B0600040502020204" pitchFamily="34" charset="0"/>
              </a:rPr>
              <a:t>ρ</a:t>
            </a:r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, ω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30177550-3EE1-6F97-6F11-D9339354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5775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US" altLang="en-US" baseline="-25000">
                <a:solidFill>
                  <a:srgbClr val="FF0000"/>
                </a:solidFill>
                <a:latin typeface="Comic Sans MS" panose="030F0902030302020204" pitchFamily="66" charset="0"/>
              </a:rPr>
              <a:t>0</a:t>
            </a:r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, a</a:t>
            </a:r>
            <a:r>
              <a:rPr lang="en-US" altLang="en-US" baseline="-2500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2495F4B-55BF-9B70-A714-912A280D5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38400"/>
            <a:ext cx="891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buFont typeface="Tahoma" charset="0"/>
              <a:buNone/>
              <a:defRPr/>
            </a:pP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 sz="1800" i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Shape of Dalitz distribution is sensitive to the </a:t>
            </a:r>
            <a:r>
              <a:rPr lang="en-US">
                <a:solidFill>
                  <a:srgbClr val="000000"/>
                </a:solidFill>
                <a:latin typeface="Helvetica"/>
                <a:ea typeface="MS Mincho" charset="0"/>
                <a:cs typeface="Helvetica"/>
              </a:rPr>
              <a:t>role of scalar resonances.</a:t>
            </a:r>
          </a:p>
          <a:p>
            <a:pPr>
              <a:buClr>
                <a:srgbClr val="000000"/>
              </a:buCl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MS Mincho" charset="0"/>
                <a:cs typeface="Helvetica"/>
              </a:rPr>
              <a:t>    </a:t>
            </a:r>
            <a:endParaRPr lang="en-US" altLang="ja-JP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F08F3-5099-0075-0118-19A9F7B74712}"/>
              </a:ext>
            </a:extLst>
          </p:cNvPr>
          <p:cNvSpPr txBox="1"/>
          <p:nvPr/>
        </p:nvSpPr>
        <p:spPr>
          <a:xfrm>
            <a:off x="609600" y="3556000"/>
            <a:ext cx="4114800" cy="1292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LEC’s are dominated by resonances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n-US" altLang="en-US" sz="1200">
              <a:solidFill>
                <a:srgbClr val="008600"/>
              </a:solidFill>
              <a:latin typeface="Helvetica" pitchFamily="2" charset="0"/>
            </a:endParaRPr>
          </a:p>
          <a:p>
            <a:pPr eaLnBrk="1" hangingPunct="1"/>
            <a:r>
              <a:rPr lang="en-US" altLang="en-US" sz="1200">
                <a:solidFill>
                  <a:srgbClr val="008600"/>
                </a:solidFill>
                <a:latin typeface="Helvetica" pitchFamily="2" charset="0"/>
              </a:rPr>
              <a:t>Gasser, Leutwyler 84; Ecler, Gasser, Pich, de Rafael1989; Donoghue, Ramirez, Valencia 1989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 </a:t>
            </a:r>
          </a:p>
        </p:txBody>
      </p:sp>
      <p:pic>
        <p:nvPicPr>
          <p:cNvPr id="36877" name="Picture 8">
            <a:extLst>
              <a:ext uri="{FF2B5EF4-FFF2-40B4-BE49-F238E27FC236}">
                <a16:creationId xmlns:a16="http://schemas.microsoft.com/office/drawing/2014/main" id="{F5260281-86BD-BF01-141F-6FE467DD8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4719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2" grpId="0"/>
      <p:bldP spid="13" grpId="0"/>
      <p:bldP spid="1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158EA99-EDE1-45FC-831B-F33555E2B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129" y="197937"/>
            <a:ext cx="8229600" cy="571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800">
                <a:solidFill>
                  <a:schemeClr val="bg1"/>
                </a:solidFill>
                <a:effectLst/>
                <a:latin typeface="Helvetica"/>
                <a:ea typeface="+mj-ea"/>
                <a:cs typeface="Helvetica"/>
              </a:rPr>
              <a:t>Primakoff Program at JLab 6 &amp; 12 GeV</a:t>
            </a:r>
            <a:endParaRPr lang="en-US" sz="2800" b="1">
              <a:solidFill>
                <a:schemeClr val="bg1"/>
              </a:solidFill>
              <a:effectLst/>
              <a:latin typeface="Helvetica"/>
              <a:ea typeface="+mj-ea"/>
              <a:cs typeface="Helvetica"/>
            </a:endParaRPr>
          </a:p>
        </p:txBody>
      </p:sp>
      <p:pic>
        <p:nvPicPr>
          <p:cNvPr id="61442" name="Picture 4" descr="prim_plot">
            <a:extLst>
              <a:ext uri="{FF2B5EF4-FFF2-40B4-BE49-F238E27FC236}">
                <a16:creationId xmlns:a16="http://schemas.microsoft.com/office/drawing/2014/main" id="{D617D72C-C6AF-459B-91B2-ED4BB9F84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73691"/>
            <a:ext cx="3068638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5">
            <a:extLst>
              <a:ext uri="{FF2B5EF4-FFF2-40B4-BE49-F238E27FC236}">
                <a16:creationId xmlns:a16="http://schemas.microsoft.com/office/drawing/2014/main" id="{B0A3721F-7E35-4D23-BEC1-C20CC5F19D5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018632"/>
            <a:ext cx="4648200" cy="109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Precision measurements of electromagnetic properties of 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2400" baseline="30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0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via </a:t>
            </a:r>
            <a:r>
              <a:rPr lang="en-US" altLang="en-US" sz="240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Primakoff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effect</a:t>
            </a:r>
          </a:p>
          <a:p>
            <a:pPr eaLnBrk="1" hangingPunct="1">
              <a:buFontTx/>
              <a:buNone/>
            </a:pPr>
            <a:endParaRPr lang="en-US" altLang="en-US" sz="24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1828800" lvl="3" indent="-514350" eaLnBrk="1" hangingPunct="1">
              <a:buClr>
                <a:schemeClr val="tx1"/>
              </a:buClr>
              <a:buSzPct val="70000"/>
              <a:buNone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9A290D18-D6B1-45A8-B577-CBF620F9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468439"/>
            <a:ext cx="4334484" cy="101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SzPct val="100000"/>
              <a:buFontTx/>
              <a:buAutoNum type="alphaLcParenR" startAt="2"/>
            </a:pPr>
            <a:r>
              <a:rPr lang="en-US" altLang="en-US" b="1">
                <a:solidFill>
                  <a:srgbClr val="000000"/>
                </a:solidFill>
                <a:latin typeface="Helvetica" panose="020B0604020202020204" pitchFamily="34" charset="0"/>
              </a:rPr>
              <a:t>Transition Form Factors </a:t>
            </a:r>
          </a:p>
          <a:p>
            <a:pPr algn="ctr">
              <a:spcBef>
                <a:spcPct val="20000"/>
              </a:spcBef>
              <a:buSzPct val="80000"/>
            </a:pP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  at Q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 of 0.001-0.3 GeV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/c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:</a:t>
            </a:r>
            <a:b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       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700" baseline="30000">
                <a:solidFill>
                  <a:srgbClr val="000000"/>
                </a:solidFill>
                <a:latin typeface="Helvetica" panose="020B0604020202020204" pitchFamily="34" charset="0"/>
              </a:rPr>
              <a:t>0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</a:t>
            </a:r>
          </a:p>
          <a:p>
            <a:pPr algn="ctr">
              <a:spcBef>
                <a:spcPct val="20000"/>
              </a:spcBef>
            </a:pPr>
            <a:endParaRPr lang="en-US" altLang="en-US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C177D363-BF25-4D18-B340-2BE6D26B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7" y="4372282"/>
            <a:ext cx="4038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precision tests of chiral</a:t>
            </a:r>
          </a:p>
          <a:p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symmetry and anomalies</a:t>
            </a:r>
            <a:endParaRPr lang="en-US" altLang="en-US" sz="1800" u="sng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determination of light quark 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   mass ratio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-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mixing angle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  <a:p>
            <a:pPr>
              <a:buClr>
                <a:srgbClr val="CC3300"/>
              </a:buClr>
            </a:pPr>
            <a:endParaRPr lang="en-US" altLang="en-US" sz="180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1446" name="Text Box 9">
            <a:extLst>
              <a:ext uri="{FF2B5EF4-FFF2-40B4-BE49-F238E27FC236}">
                <a16:creationId xmlns:a16="http://schemas.microsoft.com/office/drawing/2014/main" id="{88D22D0D-AA60-4E53-96FA-3B3E0B85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729790"/>
            <a:ext cx="4114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u="sng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800" baseline="30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, and 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electromagnetic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interaction radii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is the 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an approximate 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Goldstone boson?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5D46D-838E-492D-AC06-EE0E2244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E5ED374-E9D5-4F03-85E9-DA501DA30F4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79010-DD73-4B1D-BFD4-4E059D61564D}"/>
              </a:ext>
            </a:extLst>
          </p:cNvPr>
          <p:cNvSpPr txBox="1"/>
          <p:nvPr/>
        </p:nvSpPr>
        <p:spPr>
          <a:xfrm>
            <a:off x="304800" y="2688848"/>
            <a:ext cx="4114800" cy="14342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Two-Photon Decay Widths:</a:t>
            </a:r>
          </a:p>
          <a:p>
            <a:pPr marL="1371600" lvl="2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altLang="en-US" sz="18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 @ 6 GeV</a:t>
            </a:r>
          </a:p>
          <a:p>
            <a:pPr marL="1371600" lvl="2" indent="-514350" eaLnBrk="1" hangingPunct="1">
              <a:spcBef>
                <a:spcPct val="20000"/>
              </a:spcBef>
              <a:buClr>
                <a:srgbClr val="000000"/>
              </a:buClr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1371600" lvl="2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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158EA99-EDE1-45FC-831B-F33555E2B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97937"/>
            <a:ext cx="8229600" cy="571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800">
                <a:solidFill>
                  <a:schemeClr val="bg1"/>
                </a:solidFill>
                <a:effectLst/>
                <a:latin typeface="Helvetica"/>
                <a:ea typeface="+mj-ea"/>
                <a:cs typeface="Helvetica"/>
              </a:rPr>
              <a:t>Primakoff Program at JLab 6 &amp; 12 GeV</a:t>
            </a:r>
            <a:endParaRPr lang="en-US" sz="2800" b="1">
              <a:solidFill>
                <a:schemeClr val="bg1"/>
              </a:solidFill>
              <a:effectLst/>
              <a:latin typeface="Helvetica"/>
              <a:ea typeface="+mj-ea"/>
              <a:cs typeface="Helvetica"/>
            </a:endParaRPr>
          </a:p>
        </p:txBody>
      </p:sp>
      <p:pic>
        <p:nvPicPr>
          <p:cNvPr id="61442" name="Picture 4" descr="prim_plot">
            <a:extLst>
              <a:ext uri="{FF2B5EF4-FFF2-40B4-BE49-F238E27FC236}">
                <a16:creationId xmlns:a16="http://schemas.microsoft.com/office/drawing/2014/main" id="{D617D72C-C6AF-459B-91B2-ED4BB9F84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73691"/>
            <a:ext cx="3068638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5">
            <a:extLst>
              <a:ext uri="{FF2B5EF4-FFF2-40B4-BE49-F238E27FC236}">
                <a16:creationId xmlns:a16="http://schemas.microsoft.com/office/drawing/2014/main" id="{B0A3721F-7E35-4D23-BEC1-C20CC5F19D5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018632"/>
            <a:ext cx="4648200" cy="109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Precision measurements of electromagnetic properties of 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2400" baseline="300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0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240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via Primakoff effect</a:t>
            </a:r>
          </a:p>
          <a:p>
            <a:pPr eaLnBrk="1" hangingPunct="1">
              <a:buFontTx/>
              <a:buNone/>
            </a:pPr>
            <a:endParaRPr lang="en-US" altLang="en-US" sz="24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1828800" lvl="3" indent="-514350" eaLnBrk="1" hangingPunct="1">
              <a:buClr>
                <a:schemeClr val="tx1"/>
              </a:buClr>
              <a:buSzPct val="70000"/>
              <a:buNone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444" name="Rectangle 5">
            <a:extLst>
              <a:ext uri="{FF2B5EF4-FFF2-40B4-BE49-F238E27FC236}">
                <a16:creationId xmlns:a16="http://schemas.microsoft.com/office/drawing/2014/main" id="{9A290D18-D6B1-45A8-B577-CBF620F9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468439"/>
            <a:ext cx="4334484" cy="101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SzPct val="100000"/>
              <a:buFontTx/>
              <a:buAutoNum type="alphaLcParenR" startAt="2"/>
            </a:pPr>
            <a:r>
              <a:rPr lang="en-US" altLang="en-US" b="1">
                <a:solidFill>
                  <a:srgbClr val="000000"/>
                </a:solidFill>
                <a:latin typeface="Helvetica" panose="020B0604020202020204" pitchFamily="34" charset="0"/>
              </a:rPr>
              <a:t>Transition Form Factors </a:t>
            </a:r>
          </a:p>
          <a:p>
            <a:pPr algn="ctr">
              <a:spcBef>
                <a:spcPct val="20000"/>
              </a:spcBef>
              <a:buSzPct val="80000"/>
            </a:pP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  at Q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 of 0.001-0.5 GeV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/c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:</a:t>
            </a:r>
            <a:b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       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700" baseline="30000">
                <a:solidFill>
                  <a:srgbClr val="000000"/>
                </a:solidFill>
                <a:latin typeface="Helvetica" panose="020B0604020202020204" pitchFamily="34" charset="0"/>
              </a:rPr>
              <a:t>0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</a:t>
            </a:r>
          </a:p>
          <a:p>
            <a:pPr algn="ctr">
              <a:spcBef>
                <a:spcPct val="20000"/>
              </a:spcBef>
            </a:pPr>
            <a:endParaRPr lang="en-US" altLang="en-US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C177D363-BF25-4D18-B340-2BE6D26B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7" y="4372282"/>
            <a:ext cx="4038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precision tests of chiral</a:t>
            </a:r>
          </a:p>
          <a:p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symmetry and anomalies</a:t>
            </a:r>
            <a:endParaRPr lang="en-US" altLang="en-US" sz="1800" u="sng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determination of light quark 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   mass ratio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-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mixing angle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  <a:p>
            <a:pPr>
              <a:buClr>
                <a:srgbClr val="CC3300"/>
              </a:buClr>
            </a:pPr>
            <a:endParaRPr lang="en-US" altLang="en-US" sz="180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1446" name="Text Box 9">
            <a:extLst>
              <a:ext uri="{FF2B5EF4-FFF2-40B4-BE49-F238E27FC236}">
                <a16:creationId xmlns:a16="http://schemas.microsoft.com/office/drawing/2014/main" id="{88D22D0D-AA60-4E53-96FA-3B3E0B85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729790"/>
            <a:ext cx="4114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u="sng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800" baseline="30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, and 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electromagnetic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interaction radii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is the 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an approximate 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Goldstone boson?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5D46D-838E-492D-AC06-EE0E2244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E5ED374-E9D5-4F03-85E9-DA501DA30F4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79010-DD73-4B1D-BFD4-4E059D61564D}"/>
              </a:ext>
            </a:extLst>
          </p:cNvPr>
          <p:cNvSpPr txBox="1"/>
          <p:nvPr/>
        </p:nvSpPr>
        <p:spPr>
          <a:xfrm>
            <a:off x="304800" y="2688848"/>
            <a:ext cx="4114800" cy="14342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Two-Photon Decay Widths:</a:t>
            </a:r>
          </a:p>
          <a:p>
            <a:pPr marL="1371600" lvl="2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altLang="en-US" sz="18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 @ 6 GeV</a:t>
            </a:r>
          </a:p>
          <a:p>
            <a:pPr marL="1371600" lvl="2" indent="-514350" eaLnBrk="1" hangingPunct="1">
              <a:spcBef>
                <a:spcPct val="20000"/>
              </a:spcBef>
              <a:buClr>
                <a:srgbClr val="000000"/>
              </a:buClr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1371600" lvl="2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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BD674-E8B9-4F0D-9851-B87C83ED1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821" y="3246216"/>
            <a:ext cx="3972180" cy="32996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C2A7F2-2E29-48A2-959A-ED85A331992E}"/>
              </a:ext>
            </a:extLst>
          </p:cNvPr>
          <p:cNvSpPr txBox="1"/>
          <p:nvPr/>
        </p:nvSpPr>
        <p:spPr>
          <a:xfrm>
            <a:off x="8148553" y="5386775"/>
            <a:ext cx="9905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1.50% accuracy</a:t>
            </a:r>
            <a:endParaRPr lang="en-US" sz="80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59F9B7-8D8B-47CD-8E0F-DAEBB7842C0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00024" y="5146370"/>
            <a:ext cx="405776" cy="2404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3736F8C-3A87-48F8-A59E-34E5202D7EBE}"/>
              </a:ext>
            </a:extLst>
          </p:cNvPr>
          <p:cNvSpPr/>
          <p:nvPr/>
        </p:nvSpPr>
        <p:spPr bwMode="auto">
          <a:xfrm rot="1677815" flipV="1">
            <a:off x="3830664" y="3386452"/>
            <a:ext cx="633047" cy="11296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6815DC81-7CBF-4B4B-8B42-605FE5D4D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218" y="3660251"/>
            <a:ext cx="2947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200">
                <a:solidFill>
                  <a:srgbClr val="336600"/>
                </a:solidFill>
                <a:latin typeface="Helvetica" panose="020B0604020202020204" pitchFamily="34" charset="0"/>
              </a:rPr>
              <a:t>Science 368, 506-509 (2020)</a:t>
            </a:r>
          </a:p>
        </p:txBody>
      </p:sp>
      <p:pic>
        <p:nvPicPr>
          <p:cNvPr id="4" name="Picture 2" descr="Primex in Hall B Setup V3.png">
            <a:extLst>
              <a:ext uri="{FF2B5EF4-FFF2-40B4-BE49-F238E27FC236}">
                <a16:creationId xmlns:a16="http://schemas.microsoft.com/office/drawing/2014/main" id="{B901C0E1-6A18-5CDE-F6C9-9CF1708E605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60" y="919137"/>
            <a:ext cx="2851316" cy="2441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99928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158EA99-EDE1-45FC-831B-F33555E2B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129" y="197937"/>
            <a:ext cx="8229600" cy="571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US" sz="2800">
                <a:solidFill>
                  <a:schemeClr val="bg1"/>
                </a:solidFill>
                <a:effectLst/>
                <a:latin typeface="Helvetica"/>
                <a:ea typeface="+mj-ea"/>
                <a:cs typeface="Helvetica"/>
              </a:rPr>
              <a:t>Primakoff Program at JLab 6 &amp; 12 GeV</a:t>
            </a:r>
            <a:endParaRPr lang="en-US" sz="2800" b="1">
              <a:solidFill>
                <a:schemeClr val="bg1"/>
              </a:solidFill>
              <a:effectLst/>
              <a:latin typeface="Helvetica"/>
              <a:ea typeface="+mj-ea"/>
              <a:cs typeface="Helvetica"/>
            </a:endParaRPr>
          </a:p>
        </p:txBody>
      </p:sp>
      <p:pic>
        <p:nvPicPr>
          <p:cNvPr id="61442" name="Picture 4" descr="prim_plot">
            <a:extLst>
              <a:ext uri="{FF2B5EF4-FFF2-40B4-BE49-F238E27FC236}">
                <a16:creationId xmlns:a16="http://schemas.microsoft.com/office/drawing/2014/main" id="{D617D72C-C6AF-459B-91B2-ED4BB9F84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73691"/>
            <a:ext cx="3068638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5">
            <a:extLst>
              <a:ext uri="{FF2B5EF4-FFF2-40B4-BE49-F238E27FC236}">
                <a16:creationId xmlns:a16="http://schemas.microsoft.com/office/drawing/2014/main" id="{9A290D18-D6B1-45A8-B577-CBF620F9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468439"/>
            <a:ext cx="4334484" cy="101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SzPct val="100000"/>
              <a:buFontTx/>
              <a:buAutoNum type="alphaLcParenR" startAt="2"/>
            </a:pPr>
            <a:r>
              <a:rPr lang="en-US" altLang="en-US" b="1">
                <a:solidFill>
                  <a:srgbClr val="000000"/>
                </a:solidFill>
                <a:latin typeface="Helvetica" panose="020B0604020202020204" pitchFamily="34" charset="0"/>
              </a:rPr>
              <a:t>Transition Form Factors </a:t>
            </a:r>
          </a:p>
          <a:p>
            <a:pPr algn="ctr">
              <a:spcBef>
                <a:spcPct val="20000"/>
              </a:spcBef>
              <a:buSzPct val="80000"/>
            </a:pP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  at Q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 of 0.001-0.5 GeV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/c</a:t>
            </a:r>
            <a:r>
              <a:rPr lang="en-US" altLang="en-US" sz="1800" b="1" baseline="30000">
                <a:solidFill>
                  <a:srgbClr val="000000"/>
                </a:solidFill>
                <a:latin typeface="Helvetica" panose="020B0604020202020204" pitchFamily="34" charset="0"/>
              </a:rPr>
              <a:t>2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</a:rPr>
              <a:t>:</a:t>
            </a:r>
            <a:b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</a:b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       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700" baseline="30000">
                <a:solidFill>
                  <a:srgbClr val="000000"/>
                </a:solidFill>
                <a:latin typeface="Helvetica" panose="020B0604020202020204" pitchFamily="34" charset="0"/>
              </a:rPr>
              <a:t>0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), F(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* 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→</a:t>
            </a:r>
            <a:r>
              <a:rPr lang="el-GR" altLang="en-US" sz="17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1700">
                <a:solidFill>
                  <a:srgbClr val="000000"/>
                </a:solidFill>
                <a:latin typeface="Helvetica" panose="020B0604020202020204" pitchFamily="34" charset="0"/>
              </a:rPr>
              <a:t>)</a:t>
            </a:r>
          </a:p>
          <a:p>
            <a:pPr algn="ctr">
              <a:spcBef>
                <a:spcPct val="20000"/>
              </a:spcBef>
            </a:pPr>
            <a:endParaRPr lang="en-US" altLang="en-US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C177D363-BF25-4D18-B340-2BE6D26B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7" y="4372282"/>
            <a:ext cx="4038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00000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precision tests of chiral</a:t>
            </a:r>
          </a:p>
          <a:p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symmetry and anomalies</a:t>
            </a:r>
            <a:endParaRPr lang="en-US" altLang="en-US" sz="1800" u="sng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determination of light quark 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   mass ratio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-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mixing angle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  <a:p>
            <a:pPr>
              <a:buClr>
                <a:srgbClr val="CC3300"/>
              </a:buClr>
            </a:pPr>
            <a:endParaRPr lang="en-US" altLang="en-US" sz="1800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1446" name="Text Box 9">
            <a:extLst>
              <a:ext uri="{FF2B5EF4-FFF2-40B4-BE49-F238E27FC236}">
                <a16:creationId xmlns:a16="http://schemas.microsoft.com/office/drawing/2014/main" id="{88D22D0D-AA60-4E53-96FA-3B3E0B85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729790"/>
            <a:ext cx="4114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u="sng">
                <a:solidFill>
                  <a:srgbClr val="000000"/>
                </a:solidFill>
                <a:latin typeface="Helvetica" panose="020B0604020202020204" pitchFamily="34" charset="0"/>
              </a:rPr>
              <a:t>Input to Physics:</a:t>
            </a:r>
            <a:endParaRPr lang="en-US" altLang="en-US" u="sng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800" baseline="30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, and 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electromagnetic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interaction radii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is the </a:t>
            </a:r>
            <a:r>
              <a:rPr lang="en-US" altLang="ja-JP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an approximate </a:t>
            </a:r>
          </a:p>
          <a:p>
            <a:pPr>
              <a:buClr>
                <a:srgbClr val="CC3300"/>
              </a:buClr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Goldstone boson?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input to calculate HLbL in (g-2)</a:t>
            </a:r>
            <a:r>
              <a:rPr lang="en-US" altLang="en-US" sz="1800" baseline="-25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95D46D-838E-492D-AC06-EE0E2244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E5ED374-E9D5-4F03-85E9-DA501DA30F4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79010-DD73-4B1D-BFD4-4E059D61564D}"/>
              </a:ext>
            </a:extLst>
          </p:cNvPr>
          <p:cNvSpPr txBox="1"/>
          <p:nvPr/>
        </p:nvSpPr>
        <p:spPr>
          <a:xfrm>
            <a:off x="304800" y="2688848"/>
            <a:ext cx="4114800" cy="14342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Two-Photon Decay Widths:</a:t>
            </a:r>
          </a:p>
          <a:p>
            <a:pPr marL="1371600" lvl="2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</a:t>
            </a:r>
            <a:r>
              <a:rPr kumimoji="0" lang="en-US" altLang="en-US" sz="180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 @ 6 GeV</a:t>
            </a:r>
          </a:p>
          <a:p>
            <a:pPr marL="1371600" lvl="2" indent="-514350" eaLnBrk="1" hangingPunct="1">
              <a:spcBef>
                <a:spcPct val="20000"/>
              </a:spcBef>
              <a:buClr>
                <a:srgbClr val="000000"/>
              </a:buClr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1371600" lvl="2" indent="-514350" eaLnBrk="1" hangingPunct="1">
              <a:spcBef>
                <a:spcPct val="20000"/>
              </a:spcBef>
              <a:buFontTx/>
              <a:buAutoNum type="arabicParenR"/>
              <a:defRPr/>
            </a:pP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Γ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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→</a:t>
            </a:r>
            <a:r>
              <a:rPr kumimoji="0" lang="el-GR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  <a:sym typeface="Symbol" panose="05050102010706020507" pitchFamily="18" charset="2"/>
              </a:rPr>
              <a:t>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en-US" altLang="en-US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442899-2FAF-4B46-845D-6D4E94A3039A}"/>
              </a:ext>
            </a:extLst>
          </p:cNvPr>
          <p:cNvSpPr txBox="1">
            <a:spLocks/>
          </p:cNvSpPr>
          <p:nvPr/>
        </p:nvSpPr>
        <p:spPr bwMode="auto">
          <a:xfrm>
            <a:off x="4388765" y="3547967"/>
            <a:ext cx="4038600" cy="2997923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2400" kern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On-Going PrimEx-eta experiment</a:t>
            </a:r>
          </a:p>
          <a:p>
            <a:pPr marL="0" indent="0" algn="ctr">
              <a:buFontTx/>
              <a:buNone/>
            </a:pPr>
            <a:endParaRPr lang="en-US" altLang="en-US" sz="2400" kern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kern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Two data sets were collected in 2019 and in 2021.</a:t>
            </a:r>
          </a:p>
          <a:p>
            <a:pPr>
              <a:buSzPct val="120000"/>
              <a:buFont typeface="Arial" panose="020B0604020202020204" pitchFamily="34" charset="0"/>
              <a:buChar char="•"/>
            </a:pPr>
            <a:endParaRPr lang="en-US" altLang="en-US" sz="2000" kern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n-US" altLang="en-US" sz="2000" kern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The third run is scheduled for 2022</a:t>
            </a:r>
          </a:p>
          <a:p>
            <a:pPr marL="0" indent="0">
              <a:buSzPct val="120000"/>
              <a:buFontTx/>
              <a:buNone/>
            </a:pPr>
            <a:r>
              <a:rPr lang="en-US" altLang="en-US" sz="2400" kern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</a:t>
            </a:r>
          </a:p>
          <a:p>
            <a:pPr marL="0" indent="0">
              <a:buFontTx/>
              <a:buNone/>
            </a:pPr>
            <a:endParaRPr lang="en-US" altLang="en-US" sz="2000" kern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0" indent="0">
              <a:buSzPct val="120000"/>
              <a:buFontTx/>
              <a:buNone/>
            </a:pPr>
            <a:endParaRPr lang="en-US" altLang="en-US" sz="2000" kern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E36657B-8286-42CB-8338-E2DBC2C9DBC6}"/>
              </a:ext>
            </a:extLst>
          </p:cNvPr>
          <p:cNvSpPr/>
          <p:nvPr/>
        </p:nvSpPr>
        <p:spPr bwMode="auto">
          <a:xfrm rot="1382830">
            <a:off x="2642777" y="3856846"/>
            <a:ext cx="1620091" cy="20655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E176142-9B9A-D02E-B72D-7106957E3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018632"/>
            <a:ext cx="46482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v"/>
              <a:defRPr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n-US" altLang="en-US" sz="20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Precision measurements of electromagnetic properties of 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2400" kern="0" baseline="3000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0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, </a:t>
            </a:r>
            <a:r>
              <a:rPr lang="el-GR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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via </a:t>
            </a:r>
            <a:r>
              <a:rPr lang="en-US" altLang="en-US" sz="2400" kern="0" dirty="0" err="1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Primakoff</a:t>
            </a:r>
            <a:r>
              <a:rPr lang="en-US" altLang="en-US" sz="2400" kern="0" dirty="0">
                <a:solidFill>
                  <a:srgbClr val="33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effect</a:t>
            </a:r>
          </a:p>
          <a:p>
            <a:pPr eaLnBrk="1" hangingPunct="1">
              <a:buFontTx/>
              <a:buNone/>
            </a:pPr>
            <a:endParaRPr lang="en-US" altLang="en-US" sz="2400" kern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1828800" lvl="3" indent="-514350" eaLnBrk="1" hangingPunct="1">
              <a:buClr>
                <a:schemeClr val="tx1"/>
              </a:buClr>
              <a:buSzPct val="70000"/>
              <a:buFont typeface="Tahoma" panose="020B0604030504040204" pitchFamily="34" charset="0"/>
              <a:buNone/>
            </a:pPr>
            <a:endParaRPr lang="en-US" altLang="en-US" sz="1800" kern="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60278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>
            <a:extLst>
              <a:ext uri="{FF2B5EF4-FFF2-40B4-BE49-F238E27FC236}">
                <a16:creationId xmlns:a16="http://schemas.microsoft.com/office/drawing/2014/main" id="{7BA98279-4C7F-4EFE-8DCA-41B6EF4080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839200" cy="508000"/>
          </a:xfrm>
        </p:spPr>
        <p:txBody>
          <a:bodyPr/>
          <a:lstStyle/>
          <a:p>
            <a:pPr algn="ctr"/>
            <a:r>
              <a:rPr lang="en-US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Physics for </a:t>
            </a:r>
            <a:r>
              <a:rPr lang="el-GR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Γ</a:t>
            </a:r>
            <a:r>
              <a:rPr lang="en-US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(</a:t>
            </a:r>
            <a:r>
              <a:rPr lang="en-US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</a:t>
            </a:r>
            <a:r>
              <a:rPr lang="el-GR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→</a:t>
            </a:r>
            <a:r>
              <a:rPr lang="el-GR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) Measurement </a:t>
            </a:r>
            <a:endParaRPr lang="en-US" altLang="en-US" sz="30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034" name="Text Box 12">
            <a:extLst>
              <a:ext uri="{FF2B5EF4-FFF2-40B4-BE49-F238E27FC236}">
                <a16:creationId xmlns:a16="http://schemas.microsoft.com/office/drawing/2014/main" id="{C679C278-FE77-4AEE-B556-08F02F48B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823815"/>
            <a:ext cx="318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2. Extract -</a:t>
            </a:r>
            <a:r>
              <a:rPr lang="en-US" altLang="en-US" sz="18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</a:t>
            </a:r>
            <a:r>
              <a:rPr lang="en-US" altLang="ja-JP" sz="1800" b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mixing angle:</a:t>
            </a:r>
            <a:endParaRPr lang="en-US" altLang="en-US" sz="1800" b="1">
              <a:solidFill>
                <a:srgbClr val="000000"/>
              </a:solidFill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042" name="Text Box 12">
            <a:extLst>
              <a:ext uri="{FF2B5EF4-FFF2-40B4-BE49-F238E27FC236}">
                <a16:creationId xmlns:a16="http://schemas.microsoft.com/office/drawing/2014/main" id="{ECF11A70-739F-41BF-94A1-210711A8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823815"/>
            <a:ext cx="4495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Tahoma" panose="020B0604030504040204" pitchFamily="34" charset="0"/>
              <a:buAutoNum type="arabicPeriod"/>
            </a:pP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Resolve long standing discrepancy between previous collider and Primakoff measurements:</a:t>
            </a:r>
          </a:p>
        </p:txBody>
      </p:sp>
      <p:pic>
        <p:nvPicPr>
          <p:cNvPr id="23" name="Picture 11" descr="eta-etap-mixing">
            <a:extLst>
              <a:ext uri="{FF2B5EF4-FFF2-40B4-BE49-F238E27FC236}">
                <a16:creationId xmlns:a16="http://schemas.microsoft.com/office/drawing/2014/main" id="{255BEA28-E105-4528-BADC-4348DB83B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94" y="1498855"/>
            <a:ext cx="3508178" cy="324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FA5F95E-36D8-4422-AE9F-4B39A4E7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5853114"/>
            <a:ext cx="2133600" cy="39687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4099E7E-29E4-43FA-95CA-2348C72FE0FD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15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8070" name="Picture 2" descr="eta_world_data_2015.eps">
            <a:extLst>
              <a:ext uri="{FF2B5EF4-FFF2-40B4-BE49-F238E27FC236}">
                <a16:creationId xmlns:a16="http://schemas.microsoft.com/office/drawing/2014/main" id="{9475D7EF-0601-47BD-AA94-8649E05D8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15794"/>
            <a:ext cx="3505201" cy="324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55DCE606-9C60-429E-A729-4EEB2D1E3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213" y="5181600"/>
            <a:ext cx="4370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4. 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Improve all partial decay widths</a:t>
            </a:r>
          </a:p>
          <a:p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in the -sector 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9FF65E57-F9FA-4B31-AFF3-A2100D4D9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4" y="5152072"/>
            <a:ext cx="497998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3. </a:t>
            </a:r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Improve calculation of the -pole</a:t>
            </a:r>
          </a:p>
          <a:p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contribution to Hadronic </a:t>
            </a:r>
          </a:p>
          <a:p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Light-by-Light (HLbL) scattering</a:t>
            </a:r>
          </a:p>
          <a:p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    in (g-2)</a:t>
            </a:r>
            <a:r>
              <a:rPr lang="en-US" altLang="en-US" sz="1800" b="1" baseline="-2500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</a:p>
          <a:p>
            <a:r>
              <a:rPr lang="en-US" altLang="en-US" sz="1800" b="1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B8D3B-EF9C-492A-A832-3539FFB79F23}"/>
              </a:ext>
            </a:extLst>
          </p:cNvPr>
          <p:cNvSpPr txBox="1"/>
          <p:nvPr/>
        </p:nvSpPr>
        <p:spPr>
          <a:xfrm>
            <a:off x="7467600" y="3124200"/>
            <a:ext cx="38100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PDG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/>
      <p:bldP spid="8" grpId="0"/>
      <p:bldP spid="9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9084E-C292-4AB4-A9D7-E8ECBEFAC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4800" y="609600"/>
            <a:ext cx="9372600" cy="3238500"/>
          </a:xfrm>
        </p:spPr>
        <p:txBody>
          <a:bodyPr/>
          <a:lstStyle/>
          <a:p>
            <a:pPr marL="457200" indent="-457200" algn="ctr">
              <a:buNone/>
            </a:pP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endParaRPr lang="en-US" altLang="en-US" sz="240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Tx/>
              <a:buNone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clean probe for quark mass ratio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:</a:t>
            </a:r>
          </a:p>
          <a:p>
            <a:pPr marL="400050" lvl="1" indent="0">
              <a:buClr>
                <a:srgbClr val="008600"/>
              </a:buClr>
              <a:buNone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𝜂→3</a:t>
            </a:r>
            <a:r>
              <a:rPr lang="el-GR" alt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π</a:t>
            </a:r>
            <a:r>
              <a:rPr lang="en-US" alt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 through isospin violation:</a:t>
            </a: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is small </a:t>
            </a: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Amplitude:</a:t>
            </a:r>
          </a:p>
          <a:p>
            <a:pPr marL="400050" lvl="1" indent="0" eaLnBrk="1" hangingPunct="1">
              <a:buNone/>
            </a:pPr>
            <a:endParaRPr lang="en-US" altLang="en-US" sz="200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>
                <a:srgbClr val="FF0000"/>
              </a:buClr>
              <a:buNone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marL="400050" lvl="1" indent="0">
              <a:buFont typeface="Wingdings" panose="05000000000000000000" pitchFamily="2" charset="2"/>
              <a:buChar char="q"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Font typeface="Wingdings" panose="05000000000000000000" pitchFamily="2" charset="2"/>
              <a:buChar char="q"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00050" lvl="1" indent="0">
              <a:buNone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00050" lvl="1" indent="0">
              <a:buNone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A1743-90D7-480E-87AB-A5399122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86DA214-56F5-414D-A50A-08261BE0166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1139" name="Object 4">
            <a:extLst>
              <a:ext uri="{FF2B5EF4-FFF2-40B4-BE49-F238E27FC236}">
                <a16:creationId xmlns:a16="http://schemas.microsoft.com/office/drawing/2014/main" id="{C0256622-FF8F-4ECA-8C46-AD46DF2A1C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8688" y="2133600"/>
          <a:ext cx="5461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300" imgH="215900" progId="Equation.3">
                  <p:embed/>
                </p:oleObj>
              </mc:Choice>
              <mc:Fallback>
                <p:oleObj name="Equation" r:id="rId2" imgW="241300" imgH="215900" progId="Equation.3">
                  <p:embed/>
                  <p:pic>
                    <p:nvPicPr>
                      <p:cNvPr id="91139" name="Object 4">
                        <a:extLst>
                          <a:ext uri="{FF2B5EF4-FFF2-40B4-BE49-F238E27FC236}">
                            <a16:creationId xmlns:a16="http://schemas.microsoft.com/office/drawing/2014/main" id="{C0256622-FF8F-4ECA-8C46-AD46DF2A1C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133600"/>
                        <a:ext cx="54610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0" name="Object 5">
            <a:extLst>
              <a:ext uri="{FF2B5EF4-FFF2-40B4-BE49-F238E27FC236}">
                <a16:creationId xmlns:a16="http://schemas.microsoft.com/office/drawing/2014/main" id="{671B7DD2-5EEE-45B8-B1C5-D5F4E7B879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0376" y="1828800"/>
          <a:ext cx="284162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85900" imgH="215900" progId="Equation.3">
                  <p:embed/>
                </p:oleObj>
              </mc:Choice>
              <mc:Fallback>
                <p:oleObj name="Equation" r:id="rId4" imgW="1485900" imgH="215900" progId="Equation.3">
                  <p:embed/>
                  <p:pic>
                    <p:nvPicPr>
                      <p:cNvPr id="91140" name="Object 5">
                        <a:extLst>
                          <a:ext uri="{FF2B5EF4-FFF2-40B4-BE49-F238E27FC236}">
                            <a16:creationId xmlns:a16="http://schemas.microsoft.com/office/drawing/2014/main" id="{671B7DD2-5EEE-45B8-B1C5-D5F4E7B879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76" y="1828800"/>
                        <a:ext cx="284162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4">
            <a:extLst>
              <a:ext uri="{FF2B5EF4-FFF2-40B4-BE49-F238E27FC236}">
                <a16:creationId xmlns:a16="http://schemas.microsoft.com/office/drawing/2014/main" id="{AC121E7A-AE56-4B3C-8356-69DCD7FE78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861448"/>
              </p:ext>
            </p:extLst>
          </p:nvPr>
        </p:nvGraphicFramePr>
        <p:xfrm>
          <a:off x="2286000" y="2413000"/>
          <a:ext cx="41275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76500" imgH="457200" progId="Equation.3">
                  <p:embed/>
                </p:oleObj>
              </mc:Choice>
              <mc:Fallback>
                <p:oleObj name="Equation" r:id="rId6" imgW="2476500" imgH="457200" progId="Equation.3">
                  <p:embed/>
                  <p:pic>
                    <p:nvPicPr>
                      <p:cNvPr id="91141" name="Object 4">
                        <a:extLst>
                          <a:ext uri="{FF2B5EF4-FFF2-40B4-BE49-F238E27FC236}">
                            <a16:creationId xmlns:a16="http://schemas.microsoft.com/office/drawing/2014/main" id="{AC121E7A-AE56-4B3C-8356-69DCD7FE78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413000"/>
                        <a:ext cx="41275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2" name="Picture 5" descr="Picture_6_quark_formula">
            <a:extLst>
              <a:ext uri="{FF2B5EF4-FFF2-40B4-BE49-F238E27FC236}">
                <a16:creationId xmlns:a16="http://schemas.microsoft.com/office/drawing/2014/main" id="{2FD09E60-213B-4FF5-B556-915470A5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914400"/>
            <a:ext cx="4316413" cy="635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118FDCC-FC01-4378-8B8A-65DA817EA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473450"/>
            <a:ext cx="47736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FDBFA8-E5B2-4F67-A437-00DC2A4E2935}"/>
              </a:ext>
            </a:extLst>
          </p:cNvPr>
          <p:cNvSpPr txBox="1"/>
          <p:nvPr/>
        </p:nvSpPr>
        <p:spPr>
          <a:xfrm>
            <a:off x="1198221" y="258538"/>
            <a:ext cx="7261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Precision Determination Light Quark Mass Ratio 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CC490E-72A7-1BA7-455E-1ED7A4E2A318}"/>
              </a:ext>
            </a:extLst>
          </p:cNvPr>
          <p:cNvSpPr txBox="1"/>
          <p:nvPr/>
        </p:nvSpPr>
        <p:spPr>
          <a:xfrm>
            <a:off x="1166356" y="5988050"/>
            <a:ext cx="2363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83"/>
    </mc:Choice>
    <mc:Fallback xmlns="">
      <p:transition spd="slow" advTm="13178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9084E-C292-4AB4-A9D7-E8ECBEFAC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04800" y="609600"/>
            <a:ext cx="9372600" cy="3238500"/>
          </a:xfrm>
        </p:spPr>
        <p:txBody>
          <a:bodyPr/>
          <a:lstStyle/>
          <a:p>
            <a:pPr marL="457200" indent="-457200" algn="ctr">
              <a:buNone/>
            </a:pP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endParaRPr lang="en-US" altLang="en-US" sz="240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Tx/>
              <a:buNone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clean probe for quark mass ratio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:</a:t>
            </a:r>
          </a:p>
          <a:p>
            <a:pPr marL="400050" lvl="1" indent="0">
              <a:buClr>
                <a:srgbClr val="008600"/>
              </a:buClr>
              <a:buNone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𝜂→3</a:t>
            </a:r>
            <a:r>
              <a:rPr lang="el-GR" alt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π</a:t>
            </a:r>
            <a:r>
              <a:rPr lang="en-US" altLang="en-US" sz="2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 through isospin violation:</a:t>
            </a: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is small </a:t>
            </a:r>
          </a:p>
          <a:p>
            <a:pPr lvl="2" indent="-342900">
              <a:buFont typeface="Wingdings" panose="05000000000000000000" pitchFamily="2" charset="2"/>
              <a:buChar char="Ø"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Amplitude:</a:t>
            </a:r>
          </a:p>
          <a:p>
            <a:pPr marL="400050" lvl="1" indent="0" eaLnBrk="1" hangingPunct="1">
              <a:buNone/>
            </a:pPr>
            <a:endParaRPr lang="en-US" altLang="en-US" sz="200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Clr>
                <a:srgbClr val="FF0000"/>
              </a:buClr>
              <a:buNone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marL="400050" lvl="1" indent="0">
              <a:buFont typeface="Wingdings" panose="05000000000000000000" pitchFamily="2" charset="2"/>
              <a:buChar char="q"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marL="400050" lvl="1" indent="0">
              <a:buFont typeface="Wingdings" panose="05000000000000000000" pitchFamily="2" charset="2"/>
              <a:buChar char="q"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00050" lvl="1" indent="0">
              <a:buNone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00050" lvl="1" indent="0">
              <a:buNone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A1743-90D7-480E-87AB-A5399122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86DA214-56F5-414D-A50A-08261BE0166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1139" name="Object 4">
            <a:extLst>
              <a:ext uri="{FF2B5EF4-FFF2-40B4-BE49-F238E27FC236}">
                <a16:creationId xmlns:a16="http://schemas.microsoft.com/office/drawing/2014/main" id="{C0256622-FF8F-4ECA-8C46-AD46DF2A1C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8688" y="2133600"/>
          <a:ext cx="5461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1300" imgH="215900" progId="Equation.3">
                  <p:embed/>
                </p:oleObj>
              </mc:Choice>
              <mc:Fallback>
                <p:oleObj name="Equation" r:id="rId2" imgW="241300" imgH="215900" progId="Equation.3">
                  <p:embed/>
                  <p:pic>
                    <p:nvPicPr>
                      <p:cNvPr id="91139" name="Object 4">
                        <a:extLst>
                          <a:ext uri="{FF2B5EF4-FFF2-40B4-BE49-F238E27FC236}">
                            <a16:creationId xmlns:a16="http://schemas.microsoft.com/office/drawing/2014/main" id="{C0256622-FF8F-4ECA-8C46-AD46DF2A1C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88" y="2133600"/>
                        <a:ext cx="54610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0" name="Object 5">
            <a:extLst>
              <a:ext uri="{FF2B5EF4-FFF2-40B4-BE49-F238E27FC236}">
                <a16:creationId xmlns:a16="http://schemas.microsoft.com/office/drawing/2014/main" id="{671B7DD2-5EEE-45B8-B1C5-D5F4E7B879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40376" y="1828800"/>
          <a:ext cx="2841625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85900" imgH="215900" progId="Equation.3">
                  <p:embed/>
                </p:oleObj>
              </mc:Choice>
              <mc:Fallback>
                <p:oleObj name="Equation" r:id="rId4" imgW="1485900" imgH="215900" progId="Equation.3">
                  <p:embed/>
                  <p:pic>
                    <p:nvPicPr>
                      <p:cNvPr id="91140" name="Object 5">
                        <a:extLst>
                          <a:ext uri="{FF2B5EF4-FFF2-40B4-BE49-F238E27FC236}">
                            <a16:creationId xmlns:a16="http://schemas.microsoft.com/office/drawing/2014/main" id="{671B7DD2-5EEE-45B8-B1C5-D5F4E7B879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76" y="1828800"/>
                        <a:ext cx="2841625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4">
            <a:extLst>
              <a:ext uri="{FF2B5EF4-FFF2-40B4-BE49-F238E27FC236}">
                <a16:creationId xmlns:a16="http://schemas.microsoft.com/office/drawing/2014/main" id="{AC121E7A-AE56-4B3C-8356-69DCD7FE78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2413000"/>
          <a:ext cx="41275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76500" imgH="457200" progId="Equation.3">
                  <p:embed/>
                </p:oleObj>
              </mc:Choice>
              <mc:Fallback>
                <p:oleObj name="Equation" r:id="rId6" imgW="2476500" imgH="457200" progId="Equation.3">
                  <p:embed/>
                  <p:pic>
                    <p:nvPicPr>
                      <p:cNvPr id="91141" name="Object 4">
                        <a:extLst>
                          <a:ext uri="{FF2B5EF4-FFF2-40B4-BE49-F238E27FC236}">
                            <a16:creationId xmlns:a16="http://schemas.microsoft.com/office/drawing/2014/main" id="{AC121E7A-AE56-4B3C-8356-69DCD7FE78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413000"/>
                        <a:ext cx="41275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2" name="Picture 5" descr="Picture_6_quark_formula">
            <a:extLst>
              <a:ext uri="{FF2B5EF4-FFF2-40B4-BE49-F238E27FC236}">
                <a16:creationId xmlns:a16="http://schemas.microsoft.com/office/drawing/2014/main" id="{2FD09E60-213B-4FF5-B556-915470A5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914400"/>
            <a:ext cx="4316413" cy="635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9BEC2FC-2E3F-42A2-A331-5C5BD1E9B7A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334000" y="3352800"/>
            <a:ext cx="3779838" cy="2590800"/>
          </a:xfrm>
          <a:prstGeom prst="rect">
            <a:avLst/>
          </a:prstGeom>
          <a:blipFill>
            <a:blip r:embed="rId9"/>
            <a:stretch>
              <a:fillRect l="-1447" t="-937"/>
            </a:stretch>
          </a:blipFill>
          <a:ln w="9525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aphicFrame>
        <p:nvGraphicFramePr>
          <p:cNvPr id="91144" name="Object 6">
            <a:extLst>
              <a:ext uri="{FF2B5EF4-FFF2-40B4-BE49-F238E27FC236}">
                <a16:creationId xmlns:a16="http://schemas.microsoft.com/office/drawing/2014/main" id="{1B7A9B40-E2FC-44D0-B4FE-1B27C3A658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67600" y="3733800"/>
          <a:ext cx="1570038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62000" imgH="215900" progId="Equation.3">
                  <p:embed/>
                </p:oleObj>
              </mc:Choice>
              <mc:Fallback>
                <p:oleObj name="Equation" r:id="rId10" imgW="762000" imgH="215900" progId="Equation.3">
                  <p:embed/>
                  <p:pic>
                    <p:nvPicPr>
                      <p:cNvPr id="91144" name="Object 6">
                        <a:extLst>
                          <a:ext uri="{FF2B5EF4-FFF2-40B4-BE49-F238E27FC236}">
                            <a16:creationId xmlns:a16="http://schemas.microsoft.com/office/drawing/2014/main" id="{1B7A9B40-E2FC-44D0-B4FE-1B27C3A658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3733800"/>
                        <a:ext cx="1570038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7">
            <a:extLst>
              <a:ext uri="{FF2B5EF4-FFF2-40B4-BE49-F238E27FC236}">
                <a16:creationId xmlns:a16="http://schemas.microsoft.com/office/drawing/2014/main" id="{9386C56E-A144-4C96-81CB-5C241A9BDD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8814" y="5334000"/>
          <a:ext cx="2414587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58900" imgH="279400" progId="Equation.3">
                  <p:embed/>
                </p:oleObj>
              </mc:Choice>
              <mc:Fallback>
                <p:oleObj name="Equation" r:id="rId12" imgW="1358900" imgH="279400" progId="Equation.3">
                  <p:embed/>
                  <p:pic>
                    <p:nvPicPr>
                      <p:cNvPr id="91145" name="Object 7">
                        <a:extLst>
                          <a:ext uri="{FF2B5EF4-FFF2-40B4-BE49-F238E27FC236}">
                            <a16:creationId xmlns:a16="http://schemas.microsoft.com/office/drawing/2014/main" id="{9386C56E-A144-4C96-81CB-5C241A9BDD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8814" y="5334000"/>
                        <a:ext cx="2414587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6" name="Right Arrow 5">
            <a:extLst>
              <a:ext uri="{FF2B5EF4-FFF2-40B4-BE49-F238E27FC236}">
                <a16:creationId xmlns:a16="http://schemas.microsoft.com/office/drawing/2014/main" id="{CDDDA94F-07BD-4E7F-8158-974770ED9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7932" y="4273550"/>
            <a:ext cx="762000" cy="146050"/>
          </a:xfrm>
          <a:prstGeom prst="rightArrow">
            <a:avLst>
              <a:gd name="adj1" fmla="val 50000"/>
              <a:gd name="adj2" fmla="val 5000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pic>
        <p:nvPicPr>
          <p:cNvPr id="91147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118FDCC-FC01-4378-8B8A-65DA817EA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3473450"/>
            <a:ext cx="47736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FDBFA8-E5B2-4F67-A437-00DC2A4E2935}"/>
              </a:ext>
            </a:extLst>
          </p:cNvPr>
          <p:cNvSpPr txBox="1"/>
          <p:nvPr/>
        </p:nvSpPr>
        <p:spPr>
          <a:xfrm>
            <a:off x="1198221" y="258538"/>
            <a:ext cx="7261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</a:rPr>
              <a:t>Precision Determination Light Quark Mass Ratio 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A3B7DB-496C-E09B-BFD0-62694BBCAACD}"/>
              </a:ext>
            </a:extLst>
          </p:cNvPr>
          <p:cNvSpPr txBox="1"/>
          <p:nvPr/>
        </p:nvSpPr>
        <p:spPr>
          <a:xfrm>
            <a:off x="1104314" y="6245423"/>
            <a:ext cx="2363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0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3"/>
    </mc:Choice>
    <mc:Fallback xmlns="">
      <p:transition spd="slow" advTm="3046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7">
            <a:extLst>
              <a:ext uri="{FF2B5EF4-FFF2-40B4-BE49-F238E27FC236}">
                <a16:creationId xmlns:a16="http://schemas.microsoft.com/office/drawing/2014/main" id="{9439A126-277D-440C-B801-1FCF61711703}"/>
              </a:ext>
            </a:extLst>
          </p:cNvPr>
          <p:cNvSpPr txBox="1">
            <a:spLocks noGrp="1"/>
          </p:cNvSpPr>
          <p:nvPr/>
        </p:nvSpPr>
        <p:spPr bwMode="auto">
          <a:xfrm>
            <a:off x="6629400" y="6324600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449C99BC-104E-4817-9E03-E9861071594A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algn="r"/>
              <a:t>18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Rectangle 2">
            <a:extLst>
              <a:ext uri="{FF2B5EF4-FFF2-40B4-BE49-F238E27FC236}">
                <a16:creationId xmlns:a16="http://schemas.microsoft.com/office/drawing/2014/main" id="{CF5E939A-C969-4353-8EBA-D0B7C53827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0391"/>
            <a:ext cx="8305800" cy="444500"/>
          </a:xfrm>
        </p:spPr>
        <p:txBody>
          <a:bodyPr/>
          <a:lstStyle/>
          <a:p>
            <a:pPr algn="ctr" eaLnBrk="1" hangingPunct="1"/>
            <a:r>
              <a:rPr lang="en-US" altLang="en-US" sz="3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PrimEx-eta Experiment on Γ(→)  in Hall D  </a:t>
            </a:r>
            <a:endParaRPr lang="en-US" altLang="en-US" sz="30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98308" name="AutoShape 8">
            <a:extLst>
              <a:ext uri="{FF2B5EF4-FFF2-40B4-BE49-F238E27FC236}">
                <a16:creationId xmlns:a16="http://schemas.microsoft.com/office/drawing/2014/main" id="{80D370AE-0094-4783-BE03-02C748273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926" y="4884739"/>
            <a:ext cx="246063" cy="795337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98309" name="TextBox 86">
            <a:extLst>
              <a:ext uri="{FF2B5EF4-FFF2-40B4-BE49-F238E27FC236}">
                <a16:creationId xmlns:a16="http://schemas.microsoft.com/office/drawing/2014/main" id="{E0F43DD9-963D-4325-8C04-66EC30AB0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449762"/>
            <a:ext cx="8763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</a:rPr>
              <a:t>Tagged photon beam (~8.0-11.7 GeV).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</a:rPr>
              <a:t> Pair spectrometer  and a TAC detector for the photon flux control.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</a:rPr>
              <a:t> Liquid Hydrogen</a:t>
            </a:r>
            <a:r>
              <a:rPr lang="en-US" altLang="en-US" sz="1600" dirty="0">
                <a:solidFill>
                  <a:srgbClr val="FF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</a:rPr>
              <a:t>(3.5% R.L.) and </a:t>
            </a:r>
            <a:r>
              <a:rPr lang="en-US" altLang="en-US" sz="1600" baseline="30000" dirty="0">
                <a:solidFill>
                  <a:srgbClr val="FF0000"/>
                </a:solidFill>
                <a:latin typeface="Helvetica" panose="020B0604020202020204" pitchFamily="34" charset="0"/>
              </a:rPr>
              <a:t>4</a:t>
            </a:r>
            <a:r>
              <a:rPr lang="en-US" altLang="en-US" sz="1600" dirty="0">
                <a:solidFill>
                  <a:srgbClr val="FF0000"/>
                </a:solidFill>
                <a:latin typeface="Helvetica" panose="020B0604020202020204" pitchFamily="34" charset="0"/>
              </a:rPr>
              <a:t>He targets </a:t>
            </a: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</a:rPr>
              <a:t>(~4% R.L.)</a:t>
            </a: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</a:rPr>
              <a:t> The </a:t>
            </a: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 </a:t>
            </a: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</a:rPr>
              <a:t>decay photons are detected by Forward Calorimeter (FCAL); the charged decay </a:t>
            </a:r>
          </a:p>
          <a:p>
            <a:pPr>
              <a:buClr>
                <a:srgbClr val="CC3300"/>
              </a:buClr>
            </a:pP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</a:rPr>
              <a:t>    particles of </a:t>
            </a: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 are detected by the GlueX spectrometer.</a:t>
            </a:r>
            <a:endParaRPr lang="en-US" altLang="en-US" sz="16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Helvetica" panose="020B0604020202020204" pitchFamily="34" charset="0"/>
              </a:rPr>
              <a:t>CompCal </a:t>
            </a: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</a:rPr>
              <a:t>and FCAL to measure electron Compton scattering for control  of overall </a:t>
            </a:r>
          </a:p>
          <a:p>
            <a:pPr>
              <a:buClr>
                <a:srgbClr val="CC3300"/>
              </a:buClr>
            </a:pPr>
            <a:r>
              <a:rPr lang="en-US" altLang="en-US" sz="1600" dirty="0">
                <a:solidFill>
                  <a:srgbClr val="000000"/>
                </a:solidFill>
                <a:latin typeface="Helvetica" panose="020B0604020202020204" pitchFamily="34" charset="0"/>
              </a:rPr>
              <a:t>    systematics.</a:t>
            </a:r>
          </a:p>
        </p:txBody>
      </p:sp>
      <p:sp>
        <p:nvSpPr>
          <p:cNvPr id="98314" name="Rectangle 1">
            <a:extLst>
              <a:ext uri="{FF2B5EF4-FFF2-40B4-BE49-F238E27FC236}">
                <a16:creationId xmlns:a16="http://schemas.microsoft.com/office/drawing/2014/main" id="{95337D8E-0DCB-46BB-81DE-C672D8093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71575"/>
            <a:ext cx="2971800" cy="668338"/>
          </a:xfrm>
          <a:prstGeom prst="rect">
            <a:avLst/>
          </a:prstGeom>
          <a:solidFill>
            <a:schemeClr val="tx1"/>
          </a:solidFill>
          <a:ln w="9525">
            <a:solidFill>
              <a:srgbClr val="FFFFCC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9BA81-5BC4-4739-9EC4-924B11E8B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27838"/>
            <a:ext cx="7781742" cy="3252197"/>
          </a:xfrm>
          <a:prstGeom prst="rect">
            <a:avLst/>
          </a:prstGeom>
        </p:spPr>
      </p:pic>
      <p:cxnSp>
        <p:nvCxnSpPr>
          <p:cNvPr id="18" name="Straight Arrow Connector 4">
            <a:extLst>
              <a:ext uri="{FF2B5EF4-FFF2-40B4-BE49-F238E27FC236}">
                <a16:creationId xmlns:a16="http://schemas.microsoft.com/office/drawing/2014/main" id="{E56C99F3-FF0E-4E6F-9D40-1BD085D745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19800" y="1917700"/>
            <a:ext cx="304800" cy="533400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FEC34-B10E-419F-A944-F4228ADF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3"/>
            <a:ext cx="8458200" cy="546097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Preliminary Results on the </a:t>
            </a: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 Yield</a:t>
            </a:r>
            <a:b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</a:br>
            <a:endParaRPr lang="en-US" sz="24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AE3C5-77CC-429B-9A91-2710539B3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F9AE2-D739-453D-9666-65F0972CB870}" type="slidenum">
              <a:rPr lang="en-US" altLang="en-US" smtClean="0">
                <a:solidFill>
                  <a:srgbClr val="000000"/>
                </a:solidFill>
              </a:rPr>
              <a:pPr/>
              <a:t>19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AA3118-1B13-478C-9963-64C5FB66E79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12" y="3937636"/>
            <a:ext cx="3474720" cy="25603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F0863D-1404-45E7-BFE4-1326006B7C56}"/>
              </a:ext>
            </a:extLst>
          </p:cNvPr>
          <p:cNvSpPr txBox="1"/>
          <p:nvPr/>
        </p:nvSpPr>
        <p:spPr>
          <a:xfrm>
            <a:off x="838200" y="967105"/>
            <a:ext cx="3352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 Yield from phase I data: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20BA2D-FC4A-4A37-99C9-625FB1A4B4AC}"/>
              </a:ext>
            </a:extLst>
          </p:cNvPr>
          <p:cNvSpPr txBox="1"/>
          <p:nvPr/>
        </p:nvSpPr>
        <p:spPr>
          <a:xfrm>
            <a:off x="5943600" y="895758"/>
            <a:ext cx="2438399" cy="411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imulations: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287A91-3147-48AC-974E-55748168ACC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96132" y="1355188"/>
            <a:ext cx="3657600" cy="2560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3434CF-7886-439E-9FAC-B1DA365FA1DD}"/>
                  </a:ext>
                </a:extLst>
              </p:cNvPr>
              <p:cNvSpPr txBox="1"/>
              <p:nvPr/>
            </p:nvSpPr>
            <p:spPr>
              <a:xfrm>
                <a:off x="5867400" y="1452957"/>
                <a:ext cx="1143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l-GR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l-GR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𝛾𝛾</m:t>
                      </m:r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3434CF-7886-439E-9FAC-B1DA365FA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452957"/>
                <a:ext cx="1143000" cy="276999"/>
              </a:xfrm>
              <a:prstGeom prst="rect">
                <a:avLst/>
              </a:prstGeom>
              <a:blipFill>
                <a:blip r:embed="rId6"/>
                <a:stretch>
                  <a:fillRect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0E22C3-AE28-42A6-AA1E-06293ED36930}"/>
                  </a:ext>
                </a:extLst>
              </p:cNvPr>
              <p:cNvSpPr txBox="1"/>
              <p:nvPr/>
            </p:nvSpPr>
            <p:spPr>
              <a:xfrm>
                <a:off x="6096000" y="4309385"/>
                <a:ext cx="129540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  <m:r>
                        <a:rPr lang="el-GR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l-G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l-G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l-GR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0E22C3-AE28-42A6-AA1E-06293ED36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309385"/>
                <a:ext cx="1295401" cy="246221"/>
              </a:xfrm>
              <a:prstGeom prst="rect">
                <a:avLst/>
              </a:prstGeom>
              <a:blipFill>
                <a:blip r:embed="rId7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7E688F78-61C1-41CF-BF08-5F0986C3FA41}"/>
              </a:ext>
            </a:extLst>
          </p:cNvPr>
          <p:cNvSpPr txBox="1"/>
          <p:nvPr/>
        </p:nvSpPr>
        <p:spPr>
          <a:xfrm>
            <a:off x="224498" y="6227343"/>
            <a:ext cx="5642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 details presented by Igal Jaegle, </a:t>
            </a:r>
            <a:r>
              <a:rPr lang="en-US" sz="1600" b="1" i="0" dirty="0">
                <a:solidFill>
                  <a:srgbClr val="003366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Y07.00003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F907596-7A95-464B-B173-02467BAF26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467356"/>
            <a:ext cx="4572845" cy="4435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C6872A-0C7B-48EE-BF43-FF1AF9D0C372}"/>
                  </a:ext>
                </a:extLst>
              </p:cNvPr>
              <p:cNvSpPr txBox="1"/>
              <p:nvPr/>
            </p:nvSpPr>
            <p:spPr>
              <a:xfrm>
                <a:off x="1781790" y="4593821"/>
                <a:ext cx="2072875" cy="270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l-GR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𝐻𝑒</m:t>
                              </m:r>
                            </m:e>
                          </m:sPr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C6872A-0C7B-48EE-BF43-FF1AF9D0C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790" y="4593821"/>
                <a:ext cx="2072875" cy="270330"/>
              </a:xfrm>
              <a:prstGeom prst="rect">
                <a:avLst/>
              </a:prstGeom>
              <a:blipFill>
                <a:blip r:embed="rId9"/>
                <a:stretch>
                  <a:fillRect l="-117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EE01D93-28CC-4F94-961C-1D0B72B779A1}"/>
                  </a:ext>
                </a:extLst>
              </p:cNvPr>
              <p:cNvSpPr txBox="1"/>
              <p:nvPr/>
            </p:nvSpPr>
            <p:spPr>
              <a:xfrm>
                <a:off x="1676400" y="4955886"/>
                <a:ext cx="1904999" cy="236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  8−11 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𝐺𝑒𝑉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140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EE01D93-28CC-4F94-961C-1D0B72B77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955886"/>
                <a:ext cx="1904999" cy="236860"/>
              </a:xfrm>
              <a:prstGeom prst="rect">
                <a:avLst/>
              </a:prstGeom>
              <a:blipFill>
                <a:blip r:embed="rId10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488CCB94-6690-4A00-B326-2E3E0024B853}"/>
              </a:ext>
            </a:extLst>
          </p:cNvPr>
          <p:cNvSpPr txBox="1">
            <a:spLocks/>
          </p:cNvSpPr>
          <p:nvPr/>
        </p:nvSpPr>
        <p:spPr bwMode="auto">
          <a:xfrm rot="18961659">
            <a:off x="899902" y="2663022"/>
            <a:ext cx="32004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23F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preliminary </a:t>
            </a:r>
          </a:p>
        </p:txBody>
      </p:sp>
    </p:spTree>
    <p:extLst>
      <p:ext uri="{BB962C8B-B14F-4D97-AF65-F5344CB8AC3E}">
        <p14:creationId xmlns:p14="http://schemas.microsoft.com/office/powerpoint/2010/main" val="666942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6345-C784-90E4-7BB5-D2A311F2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444500"/>
          </a:xfrm>
        </p:spPr>
        <p:txBody>
          <a:bodyPr/>
          <a:lstStyle/>
          <a:p>
            <a:pPr marL="342900" indent="-342900" algn="ctr"/>
            <a:r>
              <a:rPr lang="en-US" altLang="en-US" sz="3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Challenges in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C6FEF-4D8F-E7FB-9B2C-FB83A7985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746499"/>
            <a:ext cx="4648200" cy="177799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>
                <a:latin typeface="Helvetica"/>
                <a:cs typeface="Helvetica"/>
              </a:rPr>
              <a:t>Confinement QCD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>
                <a:latin typeface="Helvetica"/>
                <a:cs typeface="Helvetica"/>
              </a:rPr>
              <a:t>Nature of QCD confinement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>
                <a:latin typeface="Helvetica"/>
                <a:cs typeface="Helvetica"/>
              </a:rPr>
              <a:t>Its relationship to the dynamical </a:t>
            </a:r>
            <a:r>
              <a:rPr lang="en-US" sz="2000">
                <a:latin typeface="Helvetica"/>
                <a:cs typeface="Helvetica"/>
                <a:sym typeface="Symbol" charset="0"/>
              </a:rPr>
              <a:t>c</a:t>
            </a:r>
            <a:r>
              <a:rPr lang="en-US" sz="2000">
                <a:latin typeface="Helvetica"/>
                <a:cs typeface="Helvetica"/>
              </a:rPr>
              <a:t>hiral  symmetry breaking </a:t>
            </a:r>
          </a:p>
          <a:p>
            <a:pPr marL="457200" lvl="1" indent="0">
              <a:buNone/>
              <a:defRPr/>
            </a:pPr>
            <a:endParaRPr lang="en-US" sz="2000">
              <a:latin typeface="Comic Sans MS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1A49D-D2CF-3EE1-2D55-DAC14347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C826E34-1DCC-8B43-BA98-FB94DC49F42C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05BCC-DF7D-F9BB-CA36-AC74C2F03792}"/>
              </a:ext>
            </a:extLst>
          </p:cNvPr>
          <p:cNvSpPr/>
          <p:nvPr/>
        </p:nvSpPr>
        <p:spPr>
          <a:xfrm>
            <a:off x="5257800" y="3683000"/>
            <a:ext cx="4343400" cy="193899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rgbClr val="000000"/>
              </a:buClr>
            </a:pPr>
            <a:r>
              <a:rPr lang="en-US" alt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New physics beyond the Standard Model (SM)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</a:t>
            </a:r>
          </a:p>
          <a:p>
            <a:pPr algn="l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New sources of CP violation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Dark matter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Dark energy</a:t>
            </a:r>
          </a:p>
        </p:txBody>
      </p:sp>
      <p:sp>
        <p:nvSpPr>
          <p:cNvPr id="55301" name="TextBox 5">
            <a:extLst>
              <a:ext uri="{FF2B5EF4-FFF2-40B4-BE49-F238E27FC236}">
                <a16:creationId xmlns:a16="http://schemas.microsoft.com/office/drawing/2014/main" id="{7424C338-0B12-12B2-E48D-27376473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6000690"/>
            <a:ext cx="10058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    </a:t>
            </a:r>
            <a:r>
              <a:rPr lang="el-GR" altLang="en-US">
                <a:solidFill>
                  <a:srgbClr val="FF0000"/>
                </a:solidFill>
                <a:latin typeface="Helvetica" pitchFamily="2" charset="0"/>
              </a:rPr>
              <a:t>η </a:t>
            </a:r>
            <a:r>
              <a:rPr lang="en-US" altLang="en-US">
                <a:solidFill>
                  <a:srgbClr val="FF0000"/>
                </a:solidFill>
                <a:latin typeface="Helvetica" pitchFamily="2" charset="0"/>
              </a:rPr>
              <a:t>and </a:t>
            </a:r>
            <a:r>
              <a:rPr lang="el-GR" altLang="en-US">
                <a:solidFill>
                  <a:srgbClr val="FF0000"/>
                </a:solidFill>
                <a:latin typeface="Helvetica" pitchFamily="2" charset="0"/>
              </a:rPr>
              <a:t>ηꞌ </a:t>
            </a:r>
            <a:r>
              <a:rPr lang="en-US" altLang="en-US">
                <a:solidFill>
                  <a:srgbClr val="FF0000"/>
                </a:solidFill>
                <a:latin typeface="Helvetica" pitchFamily="2" charset="0"/>
              </a:rPr>
              <a:t>decays provide sensitive probes to explore both fundamental issues</a:t>
            </a:r>
            <a:endParaRPr lang="el-GR" altLang="en-US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55302" name="Picture 5" descr="size_scale.gif">
            <a:extLst>
              <a:ext uri="{FF2B5EF4-FFF2-40B4-BE49-F238E27FC236}">
                <a16:creationId xmlns:a16="http://schemas.microsoft.com/office/drawing/2014/main" id="{3CF85E6D-2B97-944E-8FA9-2FD19740DF9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333501"/>
            <a:ext cx="807402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69389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2D84FEA-5E02-520E-099F-190EB9655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33400" y="152400"/>
            <a:ext cx="8153400" cy="698500"/>
          </a:xfrm>
        </p:spPr>
        <p:txBody>
          <a:bodyPr/>
          <a:lstStyle/>
          <a:p>
            <a:pPr algn="ctr" eaLnBrk="1" hangingPunct="1"/>
            <a:r>
              <a: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Space-Like Transition Form Factors </a:t>
            </a:r>
            <a:b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(Q</a:t>
            </a:r>
            <a:r>
              <a:rPr lang="en-US" altLang="en-US" sz="24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 </a:t>
            </a:r>
            <a:r>
              <a:rPr lang="en-US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 0.001-0.3 GeV</a:t>
            </a:r>
            <a:r>
              <a:rPr lang="en-US" altLang="en-US" sz="24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</a:t>
            </a:r>
            <a:r>
              <a:rPr lang="en-US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/c</a:t>
            </a:r>
            <a:r>
              <a:rPr lang="en-US" altLang="en-US" sz="24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</a:t>
            </a:r>
            <a:r>
              <a:rPr lang="en-US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4499" name="Rectangle 3">
                <a:extLst>
                  <a:ext uri="{FF2B5EF4-FFF2-40B4-BE49-F238E27FC236}">
                    <a16:creationId xmlns:a16="http://schemas.microsoft.com/office/drawing/2014/main" id="{5BFBA88A-9E94-AFB7-2128-81B30C8A534C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52400" y="1219200"/>
                <a:ext cx="5181600" cy="449580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en-US" sz="200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Direct measurement of slopes</a:t>
                </a:r>
                <a:br>
                  <a:rPr lang="en-US" altLang="en-US" sz="200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</a:br>
                <a:endParaRPr lang="en-US" altLang="en-US" sz="2000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Interaction radii:</a:t>
                </a:r>
                <a:b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</a:b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F</a:t>
                </a:r>
                <a:r>
                  <a:rPr lang="el-GR" altLang="en-US" sz="1800" baseline="-2500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γγ</a:t>
                </a:r>
                <a:r>
                  <a:rPr lang="en-US" altLang="en-US" sz="1800" baseline="-25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*P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(Q</a:t>
                </a:r>
                <a:r>
                  <a:rPr lang="en-US" altLang="en-US" sz="18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2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)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≈1-1/6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800" i="1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</m:oMath>
                </a14:m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&lt;r</a:t>
                </a:r>
                <a:r>
                  <a:rPr lang="en-US" altLang="en-US" sz="18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2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&gt;</a:t>
                </a:r>
                <a:r>
                  <a:rPr lang="en-US" altLang="en-US" sz="1800" baseline="-25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P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Q</a:t>
                </a:r>
                <a:r>
                  <a:rPr lang="en-US" altLang="en-US" sz="18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2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 </a:t>
                </a:r>
                <a:endPara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180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ChPT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 for large N</a:t>
                </a:r>
                <a:r>
                  <a:rPr lang="en-US" altLang="en-US" sz="1800" baseline="-25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c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 predicts relation between the three slopes. Extraction of </a:t>
                </a:r>
                <a:r>
                  <a:rPr lang="el-GR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Ο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(p</a:t>
                </a:r>
                <a:r>
                  <a:rPr lang="en-US" altLang="en-US" sz="18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6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) low-energy constant in the chiral </a:t>
                </a:r>
                <a:r>
                  <a:rPr lang="en-US" altLang="en-US" sz="180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Lagrangian</a:t>
                </a:r>
                <a:endPara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eaLnBrk="1" hangingPunct="1">
                  <a:lnSpc>
                    <a:spcPct val="90000"/>
                  </a:lnSpc>
                  <a:buFontTx/>
                  <a:buNone/>
                </a:pPr>
                <a:endPara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en-US" sz="200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Input for hadronic light-by-light calculations in muon (g-2) </a:t>
                </a:r>
              </a:p>
            </p:txBody>
          </p:sp>
        </mc:Choice>
        <mc:Fallback xmlns="">
          <p:sp>
            <p:nvSpPr>
              <p:cNvPr id="234499" name="Rectangle 3">
                <a:extLst>
                  <a:ext uri="{FF2B5EF4-FFF2-40B4-BE49-F238E27FC236}">
                    <a16:creationId xmlns:a16="http://schemas.microsoft.com/office/drawing/2014/main" id="{5BFBA88A-9E94-AFB7-2128-81B30C8A5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52400" y="1219200"/>
                <a:ext cx="5181600" cy="4495800"/>
              </a:xfrm>
              <a:blipFill>
                <a:blip r:embed="rId2"/>
                <a:stretch>
                  <a:fillRect l="-978" t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23" name="Picture 7">
            <a:extLst>
              <a:ext uri="{FF2B5EF4-FFF2-40B4-BE49-F238E27FC236}">
                <a16:creationId xmlns:a16="http://schemas.microsoft.com/office/drawing/2014/main" id="{5A377FE5-E6F3-4CAA-B979-BF61C1CA001F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295400"/>
            <a:ext cx="3803650" cy="248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AC64A-B1A5-3480-88B8-2217B93E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BA821273-F711-B74F-8CC5-96E9EC19ECAF}" type="slidenum">
              <a:rPr lang="en-US" altLang="en-US" sz="1400">
                <a:latin typeface="Arial" panose="020B0604020202020204" pitchFamily="34" charset="0"/>
              </a:rPr>
              <a:pPr/>
              <a:t>20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1925" name="Picture 1">
            <a:extLst>
              <a:ext uri="{FF2B5EF4-FFF2-40B4-BE49-F238E27FC236}">
                <a16:creationId xmlns:a16="http://schemas.microsoft.com/office/drawing/2014/main" id="{B7645056-CAFF-6681-4E98-CF4033B4391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420687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2">
            <a:extLst>
              <a:ext uri="{FF2B5EF4-FFF2-40B4-BE49-F238E27FC236}">
                <a16:creationId xmlns:a16="http://schemas.microsoft.com/office/drawing/2014/main" id="{9005B96C-A795-9F18-5BAB-82F3751D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172200"/>
            <a:ext cx="207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en-US" sz="14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Phys.Rev.D65,073034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A9E4EF-C667-2910-E5F7-B1853F142973}"/>
              </a:ext>
            </a:extLst>
          </p:cNvPr>
          <p:cNvSpPr/>
          <p:nvPr/>
        </p:nvSpPr>
        <p:spPr>
          <a:xfrm>
            <a:off x="7239000" y="2339975"/>
            <a:ext cx="33528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F(</a:t>
            </a:r>
            <a:r>
              <a:rPr lang="el-GR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Symbol" charset="0"/>
              </a:rPr>
              <a:t></a:t>
            </a: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Symbol" charset="0"/>
              </a:rPr>
              <a:t>*</a:t>
            </a:r>
            <a:r>
              <a:rPr lang="el-GR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→</a:t>
            </a: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</a:t>
            </a: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Symbol" charset="0"/>
              </a:rPr>
              <a:t>)</a:t>
            </a: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28" name="Picture 1">
            <a:extLst>
              <a:ext uri="{FF2B5EF4-FFF2-40B4-BE49-F238E27FC236}">
                <a16:creationId xmlns:a16="http://schemas.microsoft.com/office/drawing/2014/main" id="{B94DFCD0-5790-A5E1-1B6F-B5BAE56DA62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3810000"/>
            <a:ext cx="39084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9" name="Picture 4" descr="prim_plot">
            <a:extLst>
              <a:ext uri="{FF2B5EF4-FFF2-40B4-BE49-F238E27FC236}">
                <a16:creationId xmlns:a16="http://schemas.microsoft.com/office/drawing/2014/main" id="{FB612839-3466-4CD7-7E4F-FBFFF98931C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925"/>
            <a:ext cx="19812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0" name="Rectangle 2">
            <a:extLst>
              <a:ext uri="{FF2B5EF4-FFF2-40B4-BE49-F238E27FC236}">
                <a16:creationId xmlns:a16="http://schemas.microsoft.com/office/drawing/2014/main" id="{7DDDEB87-9C4C-17F0-B4C9-9E1DD9565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6477000"/>
            <a:ext cx="254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1400" err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Eur.Phys.J</a:t>
            </a:r>
            <a:r>
              <a:rPr lang="en-US" altLang="en-US" sz="14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. C75, 414 (2015)</a:t>
            </a:r>
          </a:p>
        </p:txBody>
      </p:sp>
      <p:sp>
        <p:nvSpPr>
          <p:cNvPr id="81931" name="TextBox 1">
            <a:extLst>
              <a:ext uri="{FF2B5EF4-FFF2-40B4-BE49-F238E27FC236}">
                <a16:creationId xmlns:a16="http://schemas.microsoft.com/office/drawing/2014/main" id="{8D1371E6-CFC6-5DA8-C064-D174DBDA4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105400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No data</a:t>
            </a:r>
          </a:p>
        </p:txBody>
      </p:sp>
      <p:cxnSp>
        <p:nvCxnSpPr>
          <p:cNvPr id="81932" name="Straight Arrow Connector 3">
            <a:extLst>
              <a:ext uri="{FF2B5EF4-FFF2-40B4-BE49-F238E27FC236}">
                <a16:creationId xmlns:a16="http://schemas.microsoft.com/office/drawing/2014/main" id="{82F0D7DE-0E2E-7C87-E0C3-48BF83EDB8E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791200" y="5029200"/>
            <a:ext cx="381000" cy="152400"/>
          </a:xfrm>
          <a:prstGeom prst="straightConnector1">
            <a:avLst/>
          </a:prstGeom>
          <a:noFill/>
          <a:ln w="9525">
            <a:solidFill>
              <a:srgbClr val="FF33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>
            <a:extLst>
              <a:ext uri="{FF2B5EF4-FFF2-40B4-BE49-F238E27FC236}">
                <a16:creationId xmlns:a16="http://schemas.microsoft.com/office/drawing/2014/main" id="{32D84FEA-5E02-520E-099F-190EB96555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33400" y="152400"/>
            <a:ext cx="8153400" cy="698500"/>
          </a:xfrm>
        </p:spPr>
        <p:txBody>
          <a:bodyPr/>
          <a:lstStyle/>
          <a:p>
            <a:pPr algn="ctr" eaLnBrk="1" hangingPunct="1"/>
            <a:r>
              <a: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Space-Like Transition Form Factors </a:t>
            </a:r>
            <a:b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(Q</a:t>
            </a:r>
            <a:r>
              <a:rPr lang="en-US" altLang="en-US" sz="24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 </a:t>
            </a:r>
            <a:r>
              <a:rPr lang="en-US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: 0.001-0.3 GeV</a:t>
            </a:r>
            <a:r>
              <a:rPr lang="en-US" altLang="en-US" sz="24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</a:t>
            </a:r>
            <a:r>
              <a:rPr lang="en-US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/c</a:t>
            </a:r>
            <a:r>
              <a:rPr lang="en-US" altLang="en-US" sz="24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2</a:t>
            </a:r>
            <a:r>
              <a:rPr lang="en-US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4499" name="Rectangle 3">
                <a:extLst>
                  <a:ext uri="{FF2B5EF4-FFF2-40B4-BE49-F238E27FC236}">
                    <a16:creationId xmlns:a16="http://schemas.microsoft.com/office/drawing/2014/main" id="{5BFBA88A-9E94-AFB7-2128-81B30C8A534C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52400" y="1219200"/>
                <a:ext cx="5181600" cy="449580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en-US" sz="200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Direct measurement of slopes</a:t>
                </a:r>
                <a:br>
                  <a:rPr lang="en-US" altLang="en-US" sz="200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</a:br>
                <a:endParaRPr lang="en-US" altLang="en-US" sz="2000">
                  <a:solidFill>
                    <a:srgbClr val="33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Interaction radii:</a:t>
                </a:r>
                <a:b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</a:b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F</a:t>
                </a:r>
                <a:r>
                  <a:rPr lang="el-GR" altLang="en-US" sz="1800" baseline="-2500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γγ</a:t>
                </a:r>
                <a:r>
                  <a:rPr lang="en-US" altLang="en-US" sz="1800" baseline="-25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*P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(Q</a:t>
                </a:r>
                <a:r>
                  <a:rPr lang="en-US" altLang="en-US" sz="18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2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)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≈1-1/6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800" i="1"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</m:oMath>
                </a14:m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&lt;r</a:t>
                </a:r>
                <a:r>
                  <a:rPr lang="en-US" altLang="en-US" sz="18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2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&gt;</a:t>
                </a:r>
                <a:r>
                  <a:rPr lang="en-US" altLang="en-US" sz="1800" baseline="-25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P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Q</a:t>
                </a:r>
                <a:r>
                  <a:rPr lang="en-US" altLang="en-US" sz="18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2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SimSun" panose="02010600030101010101" pitchFamily="2" charset="-122"/>
                  </a:rPr>
                  <a:t> </a:t>
                </a:r>
                <a:endPara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r>
                  <a:rPr lang="en-US" altLang="en-US" sz="180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ChPT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 for large N</a:t>
                </a:r>
                <a:r>
                  <a:rPr lang="en-US" altLang="en-US" sz="1800" baseline="-25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c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 predicts relation between the three slopes. Extraction of </a:t>
                </a:r>
                <a:r>
                  <a:rPr lang="el-GR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Ο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(p</a:t>
                </a:r>
                <a:r>
                  <a:rPr lang="en-US" altLang="en-US" sz="18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6</a:t>
                </a:r>
                <a:r>
                  <a:rPr lang="en-US" altLang="en-US" sz="18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) low-energy constant in the chiral </a:t>
                </a:r>
                <a:r>
                  <a:rPr lang="en-US" altLang="en-US" sz="1800" err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Lagrangian</a:t>
                </a:r>
                <a:endPara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eaLnBrk="1" hangingPunct="1">
                  <a:lnSpc>
                    <a:spcPct val="90000"/>
                  </a:lnSpc>
                  <a:buFontTx/>
                  <a:buNone/>
                </a:pPr>
                <a:endParaRPr lang="en-US" altLang="en-U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2" charset="0"/>
                  <a:ea typeface="ＭＳ Ｐゴシック" panose="020B0600070205080204" pitchFamily="34" charset="-128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altLang="en-US" sz="200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2" charset="0"/>
                    <a:ea typeface="ＭＳ Ｐゴシック" panose="020B0600070205080204" pitchFamily="34" charset="-128"/>
                  </a:rPr>
                  <a:t>Input for hadronic light-by-light calculations in muon (g-2) </a:t>
                </a:r>
              </a:p>
            </p:txBody>
          </p:sp>
        </mc:Choice>
        <mc:Fallback xmlns="">
          <p:sp>
            <p:nvSpPr>
              <p:cNvPr id="234499" name="Rectangle 3">
                <a:extLst>
                  <a:ext uri="{FF2B5EF4-FFF2-40B4-BE49-F238E27FC236}">
                    <a16:creationId xmlns:a16="http://schemas.microsoft.com/office/drawing/2014/main" id="{5BFBA88A-9E94-AFB7-2128-81B30C8A5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52400" y="1219200"/>
                <a:ext cx="5181600" cy="4495800"/>
              </a:xfrm>
              <a:blipFill>
                <a:blip r:embed="rId2"/>
                <a:stretch>
                  <a:fillRect l="-978" t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23" name="Picture 7">
            <a:extLst>
              <a:ext uri="{FF2B5EF4-FFF2-40B4-BE49-F238E27FC236}">
                <a16:creationId xmlns:a16="http://schemas.microsoft.com/office/drawing/2014/main" id="{5A377FE5-E6F3-4CAA-B979-BF61C1CA001F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295400"/>
            <a:ext cx="3803650" cy="2487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AC64A-B1A5-3480-88B8-2217B93E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BA821273-F711-B74F-8CC5-96E9EC19ECAF}" type="slidenum">
              <a:rPr lang="en-US" altLang="en-US" sz="1400">
                <a:latin typeface="Arial" panose="020B0604020202020204" pitchFamily="34" charset="0"/>
              </a:rPr>
              <a:pPr/>
              <a:t>21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81925" name="Picture 1">
            <a:extLst>
              <a:ext uri="{FF2B5EF4-FFF2-40B4-BE49-F238E27FC236}">
                <a16:creationId xmlns:a16="http://schemas.microsoft.com/office/drawing/2014/main" id="{B7645056-CAFF-6681-4E98-CF4033B4391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420687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2">
            <a:extLst>
              <a:ext uri="{FF2B5EF4-FFF2-40B4-BE49-F238E27FC236}">
                <a16:creationId xmlns:a16="http://schemas.microsoft.com/office/drawing/2014/main" id="{9005B96C-A795-9F18-5BAB-82F3751D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172200"/>
            <a:ext cx="207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en-US" sz="14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Phys.Rev.D65,073034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A9E4EF-C667-2910-E5F7-B1853F142973}"/>
              </a:ext>
            </a:extLst>
          </p:cNvPr>
          <p:cNvSpPr/>
          <p:nvPr/>
        </p:nvSpPr>
        <p:spPr>
          <a:xfrm>
            <a:off x="7239000" y="2339975"/>
            <a:ext cx="33528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F(</a:t>
            </a:r>
            <a:r>
              <a:rPr lang="el-GR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Symbol" charset="0"/>
              </a:rPr>
              <a:t></a:t>
            </a: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Symbol" charset="0"/>
              </a:rPr>
              <a:t>*</a:t>
            </a:r>
            <a:r>
              <a:rPr lang="el-GR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→</a:t>
            </a: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  <a:sym typeface="Symbol" charset="0"/>
              </a:rPr>
              <a:t></a:t>
            </a: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Symbol" charset="0"/>
              </a:rPr>
              <a:t>)</a:t>
            </a: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b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29" name="Picture 4" descr="prim_plot">
            <a:extLst>
              <a:ext uri="{FF2B5EF4-FFF2-40B4-BE49-F238E27FC236}">
                <a16:creationId xmlns:a16="http://schemas.microsoft.com/office/drawing/2014/main" id="{FB612839-3466-4CD7-7E4F-FBFFF98931C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925"/>
            <a:ext cx="19812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4BBE30-7708-A9A6-5902-15132C9A7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875" y="3962400"/>
            <a:ext cx="3794125" cy="24576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C0A831-E9BF-DEE2-520D-2D5EC9A38E08}"/>
              </a:ext>
            </a:extLst>
          </p:cNvPr>
          <p:cNvSpPr/>
          <p:nvPr/>
        </p:nvSpPr>
        <p:spPr>
          <a:xfrm>
            <a:off x="5867400" y="5486400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14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Projected E12-22-003</a:t>
            </a:r>
          </a:p>
          <a:p>
            <a:pPr algn="ctr">
              <a:defRPr/>
            </a:pPr>
            <a:r>
              <a:rPr lang="en-US" altLang="en-US" sz="14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on  F(</a:t>
            </a:r>
            <a:r>
              <a:rPr lang="el-GR" altLang="en-US" sz="14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  <a:sym typeface="Symbol" panose="05050102010706020507" pitchFamily="18" charset="2"/>
              </a:rPr>
              <a:t></a:t>
            </a:r>
            <a:r>
              <a:rPr lang="en-US" altLang="en-US" sz="14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  <a:sym typeface="Symbol" panose="05050102010706020507" pitchFamily="18" charset="2"/>
              </a:rPr>
              <a:t>*</a:t>
            </a:r>
            <a:r>
              <a:rPr lang="el-GR" altLang="en-US" sz="14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→</a:t>
            </a:r>
            <a:r>
              <a:rPr lang="en-US" altLang="en-US" sz="14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altLang="en-US" sz="1400" b="1">
                <a:solidFill>
                  <a:srgbClr val="C00000"/>
                </a:solidFill>
                <a:latin typeface="Helvetica" pitchFamily="2" charset="0"/>
                <a:sym typeface="Symbol" panose="05050102010706020507" pitchFamily="18" charset="2"/>
              </a:rPr>
              <a:t></a:t>
            </a:r>
            <a:r>
              <a:rPr lang="en-US" altLang="en-US" sz="1400" b="1" baseline="30000">
                <a:solidFill>
                  <a:srgbClr val="C00000"/>
                </a:solidFill>
                <a:latin typeface="Helvetica" pitchFamily="2" charset="0"/>
                <a:sym typeface="Symbol" panose="05050102010706020507" pitchFamily="18" charset="2"/>
              </a:rPr>
              <a:t>0</a:t>
            </a:r>
            <a:r>
              <a:rPr lang="en-US" altLang="en-US" sz="140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en-US" altLang="en-US" sz="1400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</a:t>
            </a:r>
            <a:endParaRPr lang="en-US" altLang="en-US" sz="1400">
              <a:solidFill>
                <a:srgbClr val="C00000"/>
              </a:solidFill>
              <a:latin typeface="Helvetica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3AF1DB3-6694-A43C-D8F8-8E74A4E076EB}"/>
              </a:ext>
            </a:extLst>
          </p:cNvPr>
          <p:cNvCxnSpPr/>
          <p:nvPr/>
        </p:nvCxnSpPr>
        <p:spPr bwMode="auto">
          <a:xfrm flipV="1">
            <a:off x="6553200" y="4648200"/>
            <a:ext cx="3048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747203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469897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Discrete Symmetries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24B34-BF79-36C3-0045-4CB2A26A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3400"/>
            <a:ext cx="8440057" cy="2161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F468B-8D98-7DBD-EDB2-E93550AD9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35" y="2667000"/>
            <a:ext cx="7864930" cy="266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BCDBC-29A4-31BB-052C-CCDEE7C1D5F5}"/>
              </a:ext>
            </a:extLst>
          </p:cNvPr>
          <p:cNvSpPr txBox="1"/>
          <p:nvPr/>
        </p:nvSpPr>
        <p:spPr>
          <a:xfrm>
            <a:off x="990600" y="6019800"/>
            <a:ext cx="7449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Class III has much weaker experimental constraint, offer a opportunity for new physics search.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15D7C-EEA5-84AA-B6B7-2DA384D6EF62}"/>
              </a:ext>
            </a:extLst>
          </p:cNvPr>
          <p:cNvSpPr txBox="1"/>
          <p:nvPr/>
        </p:nvSpPr>
        <p:spPr>
          <a:xfrm>
            <a:off x="1066799" y="5232737"/>
            <a:ext cx="80772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SzPct val="130000"/>
              <a:buFont typeface="Wingdings" pitchFamily="2" charset="2"/>
              <a:buChar char="v"/>
            </a:pP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A new C- and T-violating, and P-conserving interaction was proposed by Bernstein, Feinberg and Lee  </a:t>
            </a:r>
            <a:r>
              <a:rPr lang="en-US" altLang="en-US" sz="1400" dirty="0">
                <a:solidFill>
                  <a:srgbClr val="0086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Phys. Rev.,139, B1650 (1965)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   and Lee  </a:t>
            </a:r>
          </a:p>
        </p:txBody>
      </p:sp>
    </p:spTree>
    <p:extLst>
      <p:ext uri="{BB962C8B-B14F-4D97-AF65-F5344CB8AC3E}">
        <p14:creationId xmlns:p14="http://schemas.microsoft.com/office/powerpoint/2010/main" val="2264278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4800" y="292103"/>
                <a:ext cx="8686800" cy="469897"/>
              </a:xfrm>
            </p:spPr>
            <p:txBody>
              <a:bodyPr/>
              <a:lstStyle/>
              <a:p>
                <a:pPr algn="ctr"/>
                <a:r>
                  <a:rPr lang="en-US" sz="320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itchFamily="2" charset="0"/>
                  </a:rPr>
                  <a:t>Class II: P-, CP-Violation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3200" i="1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i="1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𝜋𝜋</m:t>
                    </m:r>
                  </m:oMath>
                </a14:m>
                <a:endParaRPr lang="en-US" sz="3200">
                  <a:solidFill>
                    <a:schemeClr val="bg2">
                      <a:lumMod val="60000"/>
                      <a:lumOff val="40000"/>
                    </a:schemeClr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4800" y="292103"/>
                <a:ext cx="8686800" cy="469897"/>
              </a:xfrm>
              <a:blipFill>
                <a:blip r:embed="rId2"/>
                <a:stretch>
                  <a:fillRect t="-26316" b="-6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9C3AAA-80AD-4A37-2C6E-BE89504B0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30" y="914400"/>
            <a:ext cx="8288540" cy="4546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100D4C-21E7-66EC-B3AC-72BB87EF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99" y="5612938"/>
            <a:ext cx="1850799" cy="105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17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Class II: P-, CP-Violation via Strange-Quark-Muon Operators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84D91-99A6-BF62-DC13-88EB60F65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50499"/>
            <a:ext cx="7010400" cy="798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14E0DE-0920-2A61-2B18-83AA49ED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32851"/>
            <a:ext cx="1627554" cy="31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341AC1-AF73-00B0-627B-EAE419508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209800"/>
            <a:ext cx="19050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E3F708-A5E3-CA91-7B1E-99EAC7FAD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97" y="3169444"/>
            <a:ext cx="7398766" cy="2545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4B0E91-A21B-5E6F-2968-EB928209B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700" y="2185894"/>
            <a:ext cx="749300" cy="352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0743CF-768C-D2E2-0392-BA8B48D80A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6450" y="2514600"/>
            <a:ext cx="2800350" cy="311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60BF3D-7DD6-9A8D-3B74-A181E165FC1C}"/>
              </a:ext>
            </a:extLst>
          </p:cNvPr>
          <p:cNvSpPr txBox="1"/>
          <p:nvPr/>
        </p:nvSpPr>
        <p:spPr>
          <a:xfrm>
            <a:off x="685800" y="600069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FF"/>
              </a:buClr>
              <a:buSzPct val="138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Offer good opportunities for P-, CP-violation tests</a:t>
            </a:r>
          </a:p>
        </p:txBody>
      </p:sp>
    </p:spTree>
    <p:extLst>
      <p:ext uri="{BB962C8B-B14F-4D97-AF65-F5344CB8AC3E}">
        <p14:creationId xmlns:p14="http://schemas.microsoft.com/office/powerpoint/2010/main" val="47009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Class II: P-, CP-Violation via Scalar Operators (cont.)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05550"/>
            <a:ext cx="2133600" cy="476250"/>
          </a:xfrm>
        </p:spPr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487EAD-A6D6-A714-2027-C497114C1232}"/>
                  </a:ext>
                </a:extLst>
              </p:cNvPr>
              <p:cNvSpPr txBox="1"/>
              <p:nvPr/>
            </p:nvSpPr>
            <p:spPr>
              <a:xfrm>
                <a:off x="228600" y="1273315"/>
                <a:ext cx="8915400" cy="734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0000"/>
                    </a:solidFill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>
                    <a:solidFill>
                      <a:srgbClr val="000000"/>
                    </a:solidFill>
                    <a:latin typeface="Helvetica" pitchFamily="2" charset="0"/>
                  </a:rPr>
                  <a:t>-polarization asymmetry  in</a:t>
                </a:r>
                <a:r>
                  <a:rPr lang="en-US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>
                  <a:solidFill>
                    <a:srgbClr val="000000"/>
                  </a:solidFill>
                </a:endParaRPr>
              </a:p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487EAD-A6D6-A714-2027-C497114C1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73315"/>
                <a:ext cx="8915400" cy="734240"/>
              </a:xfrm>
              <a:prstGeom prst="rect">
                <a:avLst/>
              </a:prstGeom>
              <a:blipFill>
                <a:blip r:embed="rId2"/>
                <a:stretch>
                  <a:fillRect l="-712" t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BC2A4D2-9237-EEF7-28AA-0999AD470B15}"/>
              </a:ext>
            </a:extLst>
          </p:cNvPr>
          <p:cNvSpPr txBox="1"/>
          <p:nvPr/>
        </p:nvSpPr>
        <p:spPr>
          <a:xfrm>
            <a:off x="304800" y="4191000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Angular asymmetry in decay planes: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1171D-CFE2-C2A8-98A1-FEB2C56C6650}"/>
              </a:ext>
            </a:extLst>
          </p:cNvPr>
          <p:cNvSpPr txBox="1"/>
          <p:nvPr/>
        </p:nvSpPr>
        <p:spPr>
          <a:xfrm>
            <a:off x="954695" y="1653370"/>
            <a:ext cx="2819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JHEP 01, 031 (2019) </a:t>
            </a:r>
          </a:p>
          <a:p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hep-</a:t>
            </a:r>
            <a:r>
              <a:rPr lang="en-US" sz="1600" err="1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ph</a:t>
            </a:r>
            <a:r>
              <a:rPr lang="en-US" sz="16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/0202002</a:t>
            </a:r>
          </a:p>
          <a:p>
            <a:endParaRPr lang="en-US" sz="1400">
              <a:solidFill>
                <a:schemeClr val="accent6">
                  <a:lumMod val="75000"/>
                </a:schemeClr>
              </a:solidFill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CB6172-0AA9-E634-67EC-4E780AE0C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31" y="5181600"/>
            <a:ext cx="3643669" cy="1395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5DBA77-FB7B-4729-A27A-0F799AFDAA84}"/>
                  </a:ext>
                </a:extLst>
              </p:cNvPr>
              <p:cNvSpPr txBox="1"/>
              <p:nvPr/>
            </p:nvSpPr>
            <p:spPr>
              <a:xfrm>
                <a:off x="1026622" y="4876800"/>
                <a:ext cx="4688378" cy="412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5DBA77-FB7B-4729-A27A-0F799AFDA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22" y="4876800"/>
                <a:ext cx="4688378" cy="412934"/>
              </a:xfrm>
              <a:prstGeom prst="rect">
                <a:avLst/>
              </a:prstGeom>
              <a:blipFill>
                <a:blip r:embed="rId4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84F508-878F-8868-1B39-7C2DBC39EBF3}"/>
                  </a:ext>
                </a:extLst>
              </p:cNvPr>
              <p:cNvSpPr txBox="1"/>
              <p:nvPr/>
            </p:nvSpPr>
            <p:spPr>
              <a:xfrm>
                <a:off x="2819400" y="4876800"/>
                <a:ext cx="4688378" cy="4264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84F508-878F-8868-1B39-7C2DBC39E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4876800"/>
                <a:ext cx="4688378" cy="426463"/>
              </a:xfrm>
              <a:prstGeom prst="rect">
                <a:avLst/>
              </a:prstGeom>
              <a:blipFill>
                <a:blip r:embed="rId5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B83EFB77-D7E7-1FAD-9CD3-4FD861A14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5410200"/>
            <a:ext cx="3009900" cy="5969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461522-7C13-8C90-4846-62EDC117BACB}"/>
              </a:ext>
            </a:extLst>
          </p:cNvPr>
          <p:cNvSpPr/>
          <p:nvPr/>
        </p:nvSpPr>
        <p:spPr bwMode="auto">
          <a:xfrm>
            <a:off x="539750" y="4724400"/>
            <a:ext cx="3270250" cy="1977280"/>
          </a:xfrm>
          <a:prstGeom prst="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3750CB-29CD-A9B5-4CBF-A8DEA3E94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4913" y="4575921"/>
            <a:ext cx="2059088" cy="18248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6EAFD1-6C72-C50E-A0E3-C82AB0410B29}"/>
              </a:ext>
            </a:extLst>
          </p:cNvPr>
          <p:cNvSpPr/>
          <p:nvPr/>
        </p:nvSpPr>
        <p:spPr bwMode="auto">
          <a:xfrm>
            <a:off x="4044950" y="4804520"/>
            <a:ext cx="3009900" cy="1824880"/>
          </a:xfrm>
          <a:prstGeom prst="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51C13-60EB-8056-1C54-087A6201A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75" y="2286000"/>
            <a:ext cx="2819399" cy="1747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2BDA8-A870-7242-5AE3-2C2EFB8F2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8018" y="2374255"/>
            <a:ext cx="3592982" cy="12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144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Class III: C- and CP-Violation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A27A9-EEFF-58FF-C3E7-F717BCBC5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68188"/>
            <a:ext cx="7696200" cy="543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86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191636"/>
                <a:ext cx="8839200" cy="722763"/>
              </a:xfrm>
            </p:spPr>
            <p:txBody>
              <a:bodyPr/>
              <a:lstStyle/>
              <a:p>
                <a:pPr algn="ctr"/>
                <a:r>
                  <a:rPr lang="en-US" sz="240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itchFamily="2" charset="0"/>
                  </a:rPr>
                  <a:t>Class III: C- and CP-Violation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Helvetica" pitchFamily="2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 smtClean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endParaRPr lang="en-US" sz="2400">
                  <a:solidFill>
                    <a:schemeClr val="bg2">
                      <a:lumMod val="60000"/>
                      <a:lumOff val="40000"/>
                    </a:schemeClr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EFE1CF-78E8-F69F-8074-5F04418EEE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191636"/>
                <a:ext cx="8839200" cy="722763"/>
              </a:xfrm>
              <a:blipFill>
                <a:blip r:embed="rId2"/>
                <a:stretch>
                  <a:fillRect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66684-FA39-5B19-A1C3-A41285D3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914400"/>
            <a:ext cx="8321040" cy="1200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5E753-D9A4-F7A7-263A-4AC1D56C1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57400"/>
            <a:ext cx="2886560" cy="2249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03ACC-8496-639F-EFA3-7764DBC79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981200"/>
            <a:ext cx="2859241" cy="2249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1824C2-5D2D-1B46-975B-68174A2B0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20" y="1981200"/>
            <a:ext cx="2717979" cy="2184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BAF1D3-DD08-AEAD-DAEA-9454AB3B1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4292600"/>
            <a:ext cx="5795818" cy="50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0081DD-445A-70C0-F20B-2E7D82ACC479}"/>
                  </a:ext>
                </a:extLst>
              </p:cNvPr>
              <p:cNvSpPr txBox="1"/>
              <p:nvPr/>
            </p:nvSpPr>
            <p:spPr>
              <a:xfrm>
                <a:off x="457201" y="5029200"/>
                <a:ext cx="8686799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CP-violation from these processes is not bounded by EDM.</a:t>
                </a:r>
              </a:p>
              <a:p>
                <a:pPr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</a:pPr>
                <a:endParaRPr lang="en-US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pPr marL="342900" indent="-342900">
                  <a:buClr>
                    <a:schemeClr val="bg2">
                      <a:lumMod val="60000"/>
                      <a:lumOff val="40000"/>
                    </a:schemeClr>
                  </a:buClr>
                  <a:buSzPct val="128000"/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Complementary to </a:t>
                </a:r>
                <a:r>
                  <a:rPr lang="en-US" err="1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nEDM</a:t>
                </a:r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searches even in the case of T and P odd observables, since the flavor structure of the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is different from the nucleus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0081DD-445A-70C0-F20B-2E7D82ACC4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5029200"/>
                <a:ext cx="8686799" cy="1631216"/>
              </a:xfrm>
              <a:prstGeom prst="rect">
                <a:avLst/>
              </a:prstGeom>
              <a:blipFill>
                <a:blip r:embed="rId8"/>
                <a:stretch>
                  <a:fillRect l="-1170" t="-7752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031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609600"/>
            <a:ext cx="9677400" cy="8382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Lepton Flavor violations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8BABC3-EDA4-72EB-29AE-C83AAD65C483}"/>
                  </a:ext>
                </a:extLst>
              </p:cNvPr>
              <p:cNvSpPr txBox="1"/>
              <p:nvPr/>
            </p:nvSpPr>
            <p:spPr>
              <a:xfrm>
                <a:off x="2310384" y="1753415"/>
                <a:ext cx="3810000" cy="493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8BABC3-EDA4-72EB-29AE-C83AAD65C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384" y="1753415"/>
                <a:ext cx="3810000" cy="493277"/>
              </a:xfrm>
              <a:prstGeom prst="rect">
                <a:avLst/>
              </a:prstGeom>
              <a:blipFill>
                <a:blip r:embed="rId2"/>
                <a:stretch>
                  <a:fillRect l="-1993" t="-25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2546DD-125B-E23B-E445-9B045ED3024C}"/>
                  </a:ext>
                </a:extLst>
              </p:cNvPr>
              <p:cNvSpPr txBox="1"/>
              <p:nvPr/>
            </p:nvSpPr>
            <p:spPr>
              <a:xfrm>
                <a:off x="2286000" y="2586335"/>
                <a:ext cx="3810000" cy="476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𝛾𝜇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62546DD-125B-E23B-E445-9B045ED3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586335"/>
                <a:ext cx="3810000" cy="476990"/>
              </a:xfrm>
              <a:prstGeom prst="rect">
                <a:avLst/>
              </a:prstGeom>
              <a:blipFill>
                <a:blip r:embed="rId3"/>
                <a:stretch>
                  <a:fillRect l="-2326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A83108-89FE-3194-E548-627020856CF8}"/>
                  </a:ext>
                </a:extLst>
              </p:cNvPr>
              <p:cNvSpPr txBox="1"/>
              <p:nvPr/>
            </p:nvSpPr>
            <p:spPr>
              <a:xfrm>
                <a:off x="2286000" y="3429000"/>
                <a:ext cx="3810000" cy="476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A83108-89FE-3194-E548-627020856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3429000"/>
                <a:ext cx="3810000" cy="476990"/>
              </a:xfrm>
              <a:prstGeom prst="rect">
                <a:avLst/>
              </a:prstGeom>
              <a:blipFill>
                <a:blip r:embed="rId4"/>
                <a:stretch>
                  <a:fillRect l="-2326" t="-2632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7D103D0C-A41F-E1B9-19E7-BEF97A835C92}"/>
              </a:ext>
            </a:extLst>
          </p:cNvPr>
          <p:cNvSpPr/>
          <p:nvPr/>
        </p:nvSpPr>
        <p:spPr bwMode="auto">
          <a:xfrm>
            <a:off x="1752600" y="1447800"/>
            <a:ext cx="4800600" cy="3048000"/>
          </a:xfrm>
          <a:prstGeom prst="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79C22-AF3A-8556-D529-37402BA5E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4876800"/>
            <a:ext cx="4533901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492DD-21AB-E2CA-1EFB-E896D434D1E0}"/>
              </a:ext>
            </a:extLst>
          </p:cNvPr>
          <p:cNvSpPr txBox="1"/>
          <p:nvPr/>
        </p:nvSpPr>
        <p:spPr>
          <a:xfrm>
            <a:off x="1905000" y="48768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PDG limit:</a:t>
            </a:r>
          </a:p>
        </p:txBody>
      </p:sp>
    </p:spTree>
    <p:extLst>
      <p:ext uri="{BB962C8B-B14F-4D97-AF65-F5344CB8AC3E}">
        <p14:creationId xmlns:p14="http://schemas.microsoft.com/office/powerpoint/2010/main" val="2040910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152400"/>
            <a:ext cx="9677400" cy="8382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Lepton Universality Tests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97841-A5B8-53D2-E32D-50E2E4F07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47952"/>
            <a:ext cx="8534400" cy="1471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3BD80B-A68D-A580-4E32-A82D8037DC22}"/>
                  </a:ext>
                </a:extLst>
              </p:cNvPr>
              <p:cNvSpPr txBox="1"/>
              <p:nvPr/>
            </p:nvSpPr>
            <p:spPr>
              <a:xfrm>
                <a:off x="1447800" y="3200401"/>
                <a:ext cx="472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000000"/>
                    </a:solidFill>
                  </a:rPr>
                  <a:t> vs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3BD80B-A68D-A580-4E32-A82D8037D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200401"/>
                <a:ext cx="4724400" cy="461665"/>
              </a:xfrm>
              <a:prstGeom prst="rect">
                <a:avLst/>
              </a:prstGeom>
              <a:blipFill>
                <a:blip r:embed="rId3"/>
                <a:stretch>
                  <a:fillRect l="-1877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B3F274-007A-E5E3-444D-3851154D66E8}"/>
                  </a:ext>
                </a:extLst>
              </p:cNvPr>
              <p:cNvSpPr txBox="1"/>
              <p:nvPr/>
            </p:nvSpPr>
            <p:spPr>
              <a:xfrm>
                <a:off x="1447800" y="4110335"/>
                <a:ext cx="5334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000000"/>
                    </a:solidFill>
                  </a:rPr>
                  <a:t> vs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B3F274-007A-E5E3-444D-3851154D6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110335"/>
                <a:ext cx="5334000" cy="461665"/>
              </a:xfrm>
              <a:prstGeom prst="rect">
                <a:avLst/>
              </a:prstGeom>
              <a:blipFill>
                <a:blip r:embed="rId4"/>
                <a:stretch>
                  <a:fillRect l="-1663" t="-10811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2D6220-2782-1183-1526-12095F786F74}"/>
                  </a:ext>
                </a:extLst>
              </p:cNvPr>
              <p:cNvSpPr txBox="1"/>
              <p:nvPr/>
            </p:nvSpPr>
            <p:spPr>
              <a:xfrm>
                <a:off x="1447800" y="5029200"/>
                <a:ext cx="472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000000"/>
                    </a:solidFill>
                  </a:rPr>
                  <a:t> vs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2D6220-2782-1183-1526-12095F786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029200"/>
                <a:ext cx="4724400" cy="461665"/>
              </a:xfrm>
              <a:prstGeom prst="rect">
                <a:avLst/>
              </a:prstGeom>
              <a:blipFill>
                <a:blip r:embed="rId5"/>
                <a:stretch>
                  <a:fillRect l="-1877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049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60777702-6C51-5DB9-98B1-783ED1BE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457200"/>
          </a:xfrm>
        </p:spPr>
        <p:txBody>
          <a:bodyPr/>
          <a:lstStyle/>
          <a:p>
            <a:pPr algn="ctr"/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Why </a:t>
            </a:r>
            <a:r>
              <a:rPr lang="el-G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η</a:t>
            </a: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is a unique probe for QCD and BSM physics?</a:t>
            </a:r>
          </a:p>
        </p:txBody>
      </p:sp>
      <p:sp>
        <p:nvSpPr>
          <p:cNvPr id="23554" name="TextBox 2">
            <a:extLst>
              <a:ext uri="{FF2B5EF4-FFF2-40B4-BE49-F238E27FC236}">
                <a16:creationId xmlns:a16="http://schemas.microsoft.com/office/drawing/2014/main" id="{0FD1CEA4-AE16-65AB-D8EC-02FDA477A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38425"/>
            <a:ext cx="8915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All its possible strong and EM decays are forbidden in the lowest order so that  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η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 has</a:t>
            </a:r>
            <a:r>
              <a:rPr lang="en-US" altLang="en-US">
                <a:solidFill>
                  <a:srgbClr val="FF0000"/>
                </a:solidFill>
                <a:latin typeface="Helvetica" pitchFamily="2" charset="0"/>
              </a:rPr>
              <a:t> narrow 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decay width (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l-GR" altLang="en-US" baseline="-25000">
                <a:solidFill>
                  <a:srgbClr val="000000"/>
                </a:solidFill>
                <a:latin typeface="Helvetica" pitchFamily="2" charset="0"/>
              </a:rPr>
              <a:t>η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=1.3KeV compared to </a:t>
            </a:r>
            <a:r>
              <a:rPr lang="el-GR" altLang="en-US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l-GR" altLang="en-US" baseline="-25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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=8.5 MeV) 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 Enhance  the higher order contributions (by a factor of ~7000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 compared to 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 decays). Sensitive to weakly interacting forces.</a:t>
            </a:r>
            <a:endParaRPr lang="en-US" altLang="en-US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23555" name="Picture 7" descr="mesons">
            <a:extLst>
              <a:ext uri="{FF2B5EF4-FFF2-40B4-BE49-F238E27FC236}">
                <a16:creationId xmlns:a16="http://schemas.microsoft.com/office/drawing/2014/main" id="{71B2DEF0-69CD-F3F0-B935-3FE32AA8A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792163"/>
            <a:ext cx="195738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7">
            <a:extLst>
              <a:ext uri="{FF2B5EF4-FFF2-40B4-BE49-F238E27FC236}">
                <a16:creationId xmlns:a16="http://schemas.microsoft.com/office/drawing/2014/main" id="{688A94FF-58F7-0B59-A66D-5B0847C73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0"/>
            <a:ext cx="7315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A </a:t>
            </a:r>
            <a:r>
              <a:rPr lang="en-US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Goldstone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boson due to  spontaneous breaking of </a:t>
            </a:r>
          </a:p>
          <a:p>
            <a:pPr>
              <a:buClr>
                <a:srgbClr val="000000"/>
              </a:buCl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QCD chiral symmetry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 is one of key mesons bridging our 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             </a:t>
            </a: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understanding of low-energy hadron dynamics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 and underlying QCD  </a:t>
            </a:r>
          </a:p>
          <a:p>
            <a:pPr>
              <a:buClr>
                <a:srgbClr val="FF0000"/>
              </a:buClr>
              <a:defRPr/>
            </a:pPr>
            <a:r>
              <a:rPr lang="en-US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</a:t>
            </a:r>
          </a:p>
        </p:txBody>
      </p:sp>
      <p:pic>
        <p:nvPicPr>
          <p:cNvPr id="23557" name="Picture 11">
            <a:extLst>
              <a:ext uri="{FF2B5EF4-FFF2-40B4-BE49-F238E27FC236}">
                <a16:creationId xmlns:a16="http://schemas.microsoft.com/office/drawing/2014/main" id="{02D751D4-2CDD-747E-EDFE-AE8EDECE0E0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2">
            <a:extLst>
              <a:ext uri="{FF2B5EF4-FFF2-40B4-BE49-F238E27FC236}">
                <a16:creationId xmlns:a16="http://schemas.microsoft.com/office/drawing/2014/main" id="{25A83946-1A76-AE6B-77E2-FCE4E83F2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891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Eigenstate of P, </a:t>
            </a:r>
            <a:r>
              <a:rPr lang="en-US" altLang="en-US">
                <a:solidFill>
                  <a:srgbClr val="FF0000"/>
                </a:solidFill>
                <a:latin typeface="Helvetica" pitchFamily="2" charset="0"/>
              </a:rPr>
              <a:t>C</a:t>
            </a: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, CP, and G:</a:t>
            </a:r>
            <a:br>
              <a:rPr lang="en-US" altLang="en-US">
                <a:solidFill>
                  <a:srgbClr val="000000"/>
                </a:solidFill>
                <a:latin typeface="Helvetica" pitchFamily="2" charset="0"/>
              </a:rPr>
            </a:b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         tests for </a:t>
            </a:r>
            <a:r>
              <a:rPr lang="en-US" altLang="en-US">
                <a:solidFill>
                  <a:srgbClr val="FF0000"/>
                </a:solidFill>
                <a:latin typeface="Helvetica" pitchFamily="2" charset="0"/>
              </a:rPr>
              <a:t>C, CP</a:t>
            </a:r>
            <a:br>
              <a:rPr lang="en-US" altLang="en-US">
                <a:solidFill>
                  <a:srgbClr val="000000"/>
                </a:solidFill>
                <a:latin typeface="Helvetica" pitchFamily="2" charset="0"/>
              </a:rPr>
            </a:br>
            <a:r>
              <a:rPr lang="en-US" altLang="en-US">
                <a:solidFill>
                  <a:srgbClr val="000000"/>
                </a:solidFill>
                <a:latin typeface="Helvetica" pitchFamily="2" charset="0"/>
              </a:rPr>
              <a:t>         </a:t>
            </a:r>
          </a:p>
        </p:txBody>
      </p:sp>
      <p:graphicFrame>
        <p:nvGraphicFramePr>
          <p:cNvPr id="23559" name="Object 10">
            <a:extLst>
              <a:ext uri="{FF2B5EF4-FFF2-40B4-BE49-F238E27FC236}">
                <a16:creationId xmlns:a16="http://schemas.microsoft.com/office/drawing/2014/main" id="{0E1E3EDB-1FAE-D169-3F47-153EADF093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4343400"/>
          <a:ext cx="14636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135600" imgH="4686300" progId="Equation.3">
                  <p:embed/>
                </p:oleObj>
              </mc:Choice>
              <mc:Fallback>
                <p:oleObj name="Equation" r:id="rId6" imgW="18135600" imgH="4686300" progId="Equation.3">
                  <p:embed/>
                  <p:pic>
                    <p:nvPicPr>
                      <p:cNvPr id="23559" name="Object 10">
                        <a:extLst>
                          <a:ext uri="{FF2B5EF4-FFF2-40B4-BE49-F238E27FC236}">
                            <a16:creationId xmlns:a16="http://schemas.microsoft.com/office/drawing/2014/main" id="{0E1E3EDB-1FAE-D169-3F47-153EADF093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343400"/>
                        <a:ext cx="1463675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>
            <a:extLst>
              <a:ext uri="{FF2B5EF4-FFF2-40B4-BE49-F238E27FC236}">
                <a16:creationId xmlns:a16="http://schemas.microsoft.com/office/drawing/2014/main" id="{3AE8C469-87E8-FF0E-DB36-877953F3B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57800"/>
            <a:ext cx="8915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Its quantum numbers are the same as Higgs or vacuum (except parity) and its decays are  </a:t>
            </a: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flavor-conserving</a:t>
            </a: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             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effectively free of SM backgrounds for new physics search.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29C4D-25E3-BB06-CDA6-ADD607EC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BC2FD60-7F27-FB4E-A4F0-A39DAC095DF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1">
            <a:extLst>
              <a:ext uri="{FF2B5EF4-FFF2-40B4-BE49-F238E27FC236}">
                <a16:creationId xmlns:a16="http://schemas.microsoft.com/office/drawing/2014/main" id="{8F2E22CA-F255-73EF-6268-8D8601D83C6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>
            <a:extLst>
              <a:ext uri="{FF2B5EF4-FFF2-40B4-BE49-F238E27FC236}">
                <a16:creationId xmlns:a16="http://schemas.microsoft.com/office/drawing/2014/main" id="{4FD08319-AB19-1F87-0AF6-1834E5E571D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6019800"/>
            <a:ext cx="554037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1">
            <a:extLst>
              <a:ext uri="{FF2B5EF4-FFF2-40B4-BE49-F238E27FC236}">
                <a16:creationId xmlns:a16="http://schemas.microsoft.com/office/drawing/2014/main" id="{0208640F-CB28-FBB5-02E7-321D1935CC9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9425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3622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" name="Picture 2" descr="A Billion Tiny Pendulums Could Detect the Universe's Missing Mass | NIST">
            <a:extLst>
              <a:ext uri="{FF2B5EF4-FFF2-40B4-BE49-F238E27FC236}">
                <a16:creationId xmlns:a16="http://schemas.microsoft.com/office/drawing/2014/main" id="{22DF10B5-8B18-C56E-C9B6-D81F136EE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6816"/>
            <a:ext cx="3962400" cy="29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OE Explains...the Standard Model of Particle Physics | Department of Energy">
            <a:extLst>
              <a:ext uri="{FF2B5EF4-FFF2-40B4-BE49-F238E27FC236}">
                <a16:creationId xmlns:a16="http://schemas.microsoft.com/office/drawing/2014/main" id="{9C641161-0D11-7092-C113-7A363D3FB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03613"/>
            <a:ext cx="2667000" cy="24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FCB68A-C334-443C-4770-91348F0DDC53}"/>
              </a:ext>
            </a:extLst>
          </p:cNvPr>
          <p:cNvSpPr txBox="1"/>
          <p:nvPr/>
        </p:nvSpPr>
        <p:spPr>
          <a:xfrm rot="10800000" flipH="1" flipV="1">
            <a:off x="304800" y="3943051"/>
            <a:ext cx="8528304" cy="20005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Helvetica" pitchFamily="2" charset="0"/>
              </a:rPr>
              <a:t>Open 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What is dark matter?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How is the matter-antimatter asymmetry generated?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What dynamics is responsible for neutrino masses?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What physics underlies the Higgs sector and sets the weak scale?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Helvetica" pitchFamily="2" charset="0"/>
              </a:rPr>
              <a:t>Why is CP conserved by the strong interactions?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5BC87E-BDF5-42A7-7721-ACDF584C91AA}"/>
              </a:ext>
            </a:extLst>
          </p:cNvPr>
          <p:cNvSpPr txBox="1">
            <a:spLocks/>
          </p:cNvSpPr>
          <p:nvPr/>
        </p:nvSpPr>
        <p:spPr bwMode="auto">
          <a:xfrm>
            <a:off x="457200" y="152400"/>
            <a:ext cx="8229600" cy="62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200" kern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BSM Physics in Dark Sector </a:t>
            </a:r>
          </a:p>
        </p:txBody>
      </p:sp>
    </p:spTree>
    <p:extLst>
      <p:ext uri="{BB962C8B-B14F-4D97-AF65-F5344CB8AC3E}">
        <p14:creationId xmlns:p14="http://schemas.microsoft.com/office/powerpoint/2010/main" val="398472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4B2CA-7C90-9845-1975-6A0DE2B0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8303"/>
            <a:ext cx="8229600" cy="622297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Motivation for New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82A01-DA19-B193-688D-61DA8DFB5B66}"/>
              </a:ext>
            </a:extLst>
          </p:cNvPr>
          <p:cNvSpPr txBox="1"/>
          <p:nvPr/>
        </p:nvSpPr>
        <p:spPr>
          <a:xfrm>
            <a:off x="4205035" y="2438400"/>
            <a:ext cx="478656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Dark Sector 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New gauge forces, bosons and fermions beyond 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The stability of dark matter can be explained by the dark charge conservation.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4CD4A-F536-FD9C-5DF9-6A0F8C2E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10" y="1676400"/>
            <a:ext cx="2821190" cy="34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9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4B2CA-7C90-9845-1975-6A0DE2B0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49303"/>
            <a:ext cx="8229600" cy="622297"/>
          </a:xfrm>
        </p:spPr>
        <p:txBody>
          <a:bodyPr/>
          <a:lstStyle/>
          <a:p>
            <a:pPr algn="ctr"/>
            <a:r>
              <a:rPr lang="en-US" sz="32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Where to Search for Dark Matter?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953A5-698F-81DE-53C2-871CB113B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600200"/>
            <a:ext cx="8801100" cy="3550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FEBBBA-B5FC-2AF1-19D0-B7FB7EBF4A38}"/>
              </a:ext>
            </a:extLst>
          </p:cNvPr>
          <p:cNvSpPr txBox="1"/>
          <p:nvPr/>
        </p:nvSpPr>
        <p:spPr>
          <a:xfrm>
            <a:off x="1219200" y="5791200"/>
            <a:ext cx="6896100" cy="4001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Sub-GeV region represents a good discovery opportunity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63EEAA36-4623-F345-A6A6-9E87EA696131}"/>
              </a:ext>
            </a:extLst>
          </p:cNvPr>
          <p:cNvSpPr/>
          <p:nvPr/>
        </p:nvSpPr>
        <p:spPr bwMode="auto">
          <a:xfrm>
            <a:off x="4114800" y="4114800"/>
            <a:ext cx="304800" cy="1676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4B2CA-7C90-9845-1975-6A0DE2B0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22297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Motivation for sub-GeV New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20A71-C59C-0A07-7498-C925A909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550" y="609600"/>
            <a:ext cx="4464050" cy="2422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8140CF-5072-F9EF-D579-9C30B0AFF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161" y="3091488"/>
            <a:ext cx="1997911" cy="7747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6BDD7AF-91EB-78D9-0C32-466DF5515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564074"/>
            <a:ext cx="3023153" cy="321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3D6F06CE-C0C2-C0D7-B184-546AE4BEF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11" y="3628333"/>
            <a:ext cx="2042789" cy="124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4FA84631-4E98-D686-6599-1CC340172C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808" y="3124200"/>
            <a:ext cx="2523192" cy="207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76B01D-EECC-1B2D-1BCA-3066D7E3D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756" y="1081416"/>
            <a:ext cx="1781810" cy="774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B76070-8B1D-A308-FA96-546397D37D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0931" y="762000"/>
            <a:ext cx="1684269" cy="1252405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94608874-C0A9-744C-A8EA-2B08557BAB6E}"/>
              </a:ext>
            </a:extLst>
          </p:cNvPr>
          <p:cNvSpPr/>
          <p:nvPr/>
        </p:nvSpPr>
        <p:spPr bwMode="auto">
          <a:xfrm>
            <a:off x="5829863" y="4133551"/>
            <a:ext cx="647137" cy="21148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82A01-DA19-B193-688D-61DA8DFB5B66}"/>
              </a:ext>
            </a:extLst>
          </p:cNvPr>
          <p:cNvSpPr txBox="1"/>
          <p:nvPr/>
        </p:nvSpPr>
        <p:spPr>
          <a:xfrm>
            <a:off x="3208993" y="5410201"/>
            <a:ext cx="5858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If these anomalies are interpreted in terms of new physics, all point to new forces with mediator particles in the MeV–GeV mass range!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544CA-7A79-46D2-8489-9C21870D30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703" y="1828800"/>
            <a:ext cx="2324100" cy="162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5AEE90-2E26-B89F-5776-1AF2E0DE18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3929" y="2279650"/>
            <a:ext cx="1104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0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7068-5A44-4DA1-AB7E-0A01DF3A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2100"/>
            <a:ext cx="8229600" cy="393700"/>
          </a:xfrm>
        </p:spPr>
        <p:txBody>
          <a:bodyPr/>
          <a:lstStyle/>
          <a:p>
            <a:pPr algn="ctr">
              <a:defRPr/>
            </a:pPr>
            <a:r>
              <a:rPr lang="en-US" altLang="en-US" sz="28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Landscape of BSM Physics Search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1844C-DEA5-429C-92EB-3D128EAF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2FBC9156-3A6A-4721-88DF-D1D28177DD26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34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F6273-0DA1-43EB-8362-7ECFA0FE9DCD}"/>
              </a:ext>
            </a:extLst>
          </p:cNvPr>
          <p:cNvSpPr txBox="1"/>
          <p:nvPr/>
        </p:nvSpPr>
        <p:spPr>
          <a:xfrm>
            <a:off x="381000" y="5237163"/>
            <a:ext cx="8686800" cy="1016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Complementary to other types of experiments,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decays offer unique sensitivity for sub-GeV new physics that are flavor-conserving, light quark-coupling, PC-conserving.  </a:t>
            </a:r>
            <a:endParaRPr lang="en-US" alt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7AB68-3B9D-4677-B395-DCADD08D1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16836"/>
            <a:ext cx="6477000" cy="387851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BE4AC7-E76E-4277-BB55-E59268E10C03}"/>
              </a:ext>
            </a:extLst>
          </p:cNvPr>
          <p:cNvCxnSpPr>
            <a:cxnSpLocks/>
          </p:cNvCxnSpPr>
          <p:nvPr/>
        </p:nvCxnSpPr>
        <p:spPr bwMode="auto">
          <a:xfrm flipV="1">
            <a:off x="609600" y="3962400"/>
            <a:ext cx="16002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5007E6-2F71-49CD-8DBF-19C05CC24477}"/>
              </a:ext>
            </a:extLst>
          </p:cNvPr>
          <p:cNvSpPr txBox="1"/>
          <p:nvPr/>
        </p:nvSpPr>
        <p:spPr>
          <a:xfrm>
            <a:off x="7467600" y="2140644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arXiv:1504.04855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24DF6-71D4-822C-74C0-A7B45C352CFC}"/>
              </a:ext>
            </a:extLst>
          </p:cNvPr>
          <p:cNvSpPr txBox="1"/>
          <p:nvPr/>
        </p:nvSpPr>
        <p:spPr>
          <a:xfrm rot="19708207">
            <a:off x="23471" y="4294942"/>
            <a:ext cx="1600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l-G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decays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7"/>
    </mc:Choice>
    <mc:Fallback xmlns="">
      <p:transition spd="slow" advTm="52297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5D8D-CD5A-F6B8-5E42-6406CF01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Portals Coupling SM and Dark Sector </a:t>
            </a:r>
            <a:br>
              <a:rPr lang="en-US" sz="2800" dirty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0C542-D977-33D9-F65C-2C0DEA76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00FD2ED-3137-2149-9E3B-9712CFC439E8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35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Oval 6">
            <a:extLst>
              <a:ext uri="{FF2B5EF4-FFF2-40B4-BE49-F238E27FC236}">
                <a16:creationId xmlns:a16="http://schemas.microsoft.com/office/drawing/2014/main" id="{D7455FB4-4144-6212-F666-E0E593607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" y="827028"/>
            <a:ext cx="1752600" cy="1600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</p:txBody>
      </p:sp>
      <p:sp>
        <p:nvSpPr>
          <p:cNvPr id="26629" name="Oval 7">
            <a:extLst>
              <a:ext uri="{FF2B5EF4-FFF2-40B4-BE49-F238E27FC236}">
                <a16:creationId xmlns:a16="http://schemas.microsoft.com/office/drawing/2014/main" id="{9C0C250D-ABB2-9E60-1A02-1CAD43CE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325" y="838200"/>
            <a:ext cx="1676400" cy="1676400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dirty="0"/>
          </a:p>
        </p:txBody>
      </p:sp>
      <p:sp>
        <p:nvSpPr>
          <p:cNvPr id="26630" name="TextBox 8">
            <a:extLst>
              <a:ext uri="{FF2B5EF4-FFF2-40B4-BE49-F238E27FC236}">
                <a16:creationId xmlns:a16="http://schemas.microsoft.com/office/drawing/2014/main" id="{043E41FB-F018-D43A-FAC5-B71049C78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79" y="1390460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Standard Model:</a:t>
            </a:r>
          </a:p>
          <a:p>
            <a:pPr algn="ctr" eaLnBrk="1" hangingPunct="1"/>
            <a:endParaRPr lang="en-US" altLang="en-US" sz="14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31" name="TextBox 11">
            <a:extLst>
              <a:ext uri="{FF2B5EF4-FFF2-40B4-BE49-F238E27FC236}">
                <a16:creationId xmlns:a16="http://schemas.microsoft.com/office/drawing/2014/main" id="{F14B234E-310A-1BE7-4762-02A719364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371600"/>
            <a:ext cx="1905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Sector: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Gauge Interactions?</a:t>
            </a:r>
          </a:p>
          <a:p>
            <a:pPr algn="ctr" eaLnBrk="1" hangingPunct="1"/>
            <a:r>
              <a:rPr lang="en-US" altLang="en-US" sz="1400" dirty="0">
                <a:solidFill>
                  <a:srgbClr val="000000"/>
                </a:solidFill>
                <a:latin typeface="Helvetica" pitchFamily="2" charset="0"/>
              </a:rPr>
              <a:t>Dark matter?</a:t>
            </a:r>
          </a:p>
        </p:txBody>
      </p:sp>
      <p:pic>
        <p:nvPicPr>
          <p:cNvPr id="26632" name="Picture 9">
            <a:extLst>
              <a:ext uri="{FF2B5EF4-FFF2-40B4-BE49-F238E27FC236}">
                <a16:creationId xmlns:a16="http://schemas.microsoft.com/office/drawing/2014/main" id="{5F80F416-8129-8DC9-A3E3-DA1060721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92" y="1534922"/>
            <a:ext cx="81915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57AF4E-FE56-F9BA-310E-09DDA55B7007}"/>
              </a:ext>
            </a:extLst>
          </p:cNvPr>
          <p:cNvSpPr txBox="1"/>
          <p:nvPr/>
        </p:nvSpPr>
        <p:spPr>
          <a:xfrm>
            <a:off x="304800" y="3168650"/>
            <a:ext cx="18288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Portals:    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vector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Scalar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Fermion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ALP </a:t>
            </a:r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Helvetica"/>
              <a:ea typeface="ＭＳ Ｐゴシック" charset="0"/>
              <a:cs typeface="Helvetica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/>
                <a:ea typeface="ＭＳ Ｐゴシック" charset="0"/>
                <a:cs typeface="Helvetica"/>
              </a:rPr>
              <a:t>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Helvetica"/>
              <a:ea typeface="ＭＳ Ｐゴシック" charset="0"/>
              <a:cs typeface="Helvetica"/>
            </a:endParaRPr>
          </a:p>
        </p:txBody>
      </p:sp>
      <p:graphicFrame>
        <p:nvGraphicFramePr>
          <p:cNvPr id="26634" name="Object 13">
            <a:extLst>
              <a:ext uri="{FF2B5EF4-FFF2-40B4-BE49-F238E27FC236}">
                <a16:creationId xmlns:a16="http://schemas.microsoft.com/office/drawing/2014/main" id="{04D6A69C-B659-4043-F84F-B6F73C09A4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757344"/>
              </p:ext>
            </p:extLst>
          </p:nvPr>
        </p:nvGraphicFramePr>
        <p:xfrm>
          <a:off x="1524000" y="3576638"/>
          <a:ext cx="80803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3400" imgH="254000" progId="Equation.3">
                  <p:embed/>
                </p:oleObj>
              </mc:Choice>
              <mc:Fallback>
                <p:oleObj name="Equation" r:id="rId3" imgW="533400" imgH="254000" progId="Equation.3">
                  <p:embed/>
                  <p:pic>
                    <p:nvPicPr>
                      <p:cNvPr id="26634" name="Object 13">
                        <a:extLst>
                          <a:ext uri="{FF2B5EF4-FFF2-40B4-BE49-F238E27FC236}">
                            <a16:creationId xmlns:a16="http://schemas.microsoft.com/office/drawing/2014/main" id="{04D6A69C-B659-4043-F84F-B6F73C09A4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76638"/>
                        <a:ext cx="80803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6">
            <a:extLst>
              <a:ext uri="{FF2B5EF4-FFF2-40B4-BE49-F238E27FC236}">
                <a16:creationId xmlns:a16="http://schemas.microsoft.com/office/drawing/2014/main" id="{C92E4CA5-FF65-14E9-118E-F63D04E3E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534823"/>
              </p:ext>
            </p:extLst>
          </p:nvPr>
        </p:nvGraphicFramePr>
        <p:xfrm>
          <a:off x="1524000" y="3919538"/>
          <a:ext cx="14811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900" imgH="228600" progId="Equation.3">
                  <p:embed/>
                </p:oleObj>
              </mc:Choice>
              <mc:Fallback>
                <p:oleObj name="Equation" r:id="rId5" imgW="977900" imgH="228600" progId="Equation.3">
                  <p:embed/>
                  <p:pic>
                    <p:nvPicPr>
                      <p:cNvPr id="26636" name="Object 16">
                        <a:extLst>
                          <a:ext uri="{FF2B5EF4-FFF2-40B4-BE49-F238E27FC236}">
                            <a16:creationId xmlns:a16="http://schemas.microsoft.com/office/drawing/2014/main" id="{C92E4CA5-FF65-14E9-118E-F63D04E3E1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919538"/>
                        <a:ext cx="14811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1" name="Object 21">
            <a:extLst>
              <a:ext uri="{FF2B5EF4-FFF2-40B4-BE49-F238E27FC236}">
                <a16:creationId xmlns:a16="http://schemas.microsoft.com/office/drawing/2014/main" id="{AE4B6ABF-5DFB-08CC-31D6-E8D179385C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220902"/>
              </p:ext>
            </p:extLst>
          </p:nvPr>
        </p:nvGraphicFramePr>
        <p:xfrm>
          <a:off x="198786" y="1778288"/>
          <a:ext cx="1509713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08100" imgH="203200" progId="Equation.3">
                  <p:embed/>
                </p:oleObj>
              </mc:Choice>
              <mc:Fallback>
                <p:oleObj name="Equation" r:id="rId7" imgW="1308100" imgH="203200" progId="Equation.3">
                  <p:embed/>
                  <p:pic>
                    <p:nvPicPr>
                      <p:cNvPr id="26641" name="Object 21">
                        <a:extLst>
                          <a:ext uri="{FF2B5EF4-FFF2-40B4-BE49-F238E27FC236}">
                            <a16:creationId xmlns:a16="http://schemas.microsoft.com/office/drawing/2014/main" id="{AE4B6ABF-5DFB-08CC-31D6-E8D179385C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786" y="1778288"/>
                        <a:ext cx="1509713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5">
            <a:extLst>
              <a:ext uri="{FF2B5EF4-FFF2-40B4-BE49-F238E27FC236}">
                <a16:creationId xmlns:a16="http://schemas.microsoft.com/office/drawing/2014/main" id="{4940BD90-E586-AFB8-4437-CACE2ABDB3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353843"/>
              </p:ext>
            </p:extLst>
          </p:nvPr>
        </p:nvGraphicFramePr>
        <p:xfrm>
          <a:off x="1600200" y="4338161"/>
          <a:ext cx="673100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44500" imgH="203200" progId="Equation.3">
                  <p:embed/>
                </p:oleObj>
              </mc:Choice>
              <mc:Fallback>
                <p:oleObj name="Equation" r:id="rId9" imgW="444500" imgH="203200" progId="Equation.3">
                  <p:embed/>
                  <p:pic>
                    <p:nvPicPr>
                      <p:cNvPr id="5" name="Object 15">
                        <a:extLst>
                          <a:ext uri="{FF2B5EF4-FFF2-40B4-BE49-F238E27FC236}">
                            <a16:creationId xmlns:a16="http://schemas.microsoft.com/office/drawing/2014/main" id="{4940BD90-E586-AFB8-4437-CACE2ABDB3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338161"/>
                        <a:ext cx="673100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C302777-AF20-477A-D92E-75764C298D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800" y="4753738"/>
            <a:ext cx="3005628" cy="472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02E997-9855-ACC0-AD63-DF74B9B7EF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1795" y="1022597"/>
            <a:ext cx="4749800" cy="149454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F73820-3F08-A56F-079A-BC846B5FB1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18854" y="2863603"/>
            <a:ext cx="5272741" cy="689512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163CD-DF25-E3CC-1A91-D7B2DEA7C7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1538" y="5754498"/>
            <a:ext cx="6080542" cy="322453"/>
          </a:xfrm>
          <a:prstGeom prst="rect">
            <a:avLst/>
          </a:prstGeom>
          <a:ln>
            <a:solidFill>
              <a:srgbClr val="00B0F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AAF0CC-1D34-F5F8-83D2-EEE0CBC3DAD1}"/>
                  </a:ext>
                </a:extLst>
              </p:cNvPr>
              <p:cNvSpPr txBox="1"/>
              <p:nvPr/>
            </p:nvSpPr>
            <p:spPr>
              <a:xfrm>
                <a:off x="3810000" y="3940314"/>
                <a:ext cx="5272741" cy="707886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Fermion: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</m:oMath>
                </a14:m>
                <a:endParaRPr lang="en-US" b="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𝑤𝑖𝑡h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𝜈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AAF0CC-1D34-F5F8-83D2-EEE0CBC3D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940314"/>
                <a:ext cx="5272741" cy="707886"/>
              </a:xfrm>
              <a:prstGeom prst="rect">
                <a:avLst/>
              </a:prstGeom>
              <a:blipFill>
                <a:blip r:embed="rId15"/>
                <a:stretch>
                  <a:fillRect l="-959" t="-3448" b="-1206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D018A28-F2E8-82B7-A92B-5BA5F4084F30}"/>
              </a:ext>
            </a:extLst>
          </p:cNvPr>
          <p:cNvSpPr txBox="1"/>
          <p:nvPr/>
        </p:nvSpPr>
        <p:spPr>
          <a:xfrm>
            <a:off x="455595" y="6341997"/>
            <a:ext cx="7772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1-105,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arXiv:2207.06905, arXiv:2203.07651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>
            <a:extLst>
              <a:ext uri="{FF2B5EF4-FFF2-40B4-BE49-F238E27FC236}">
                <a16:creationId xmlns:a16="http://schemas.microsoft.com/office/drawing/2014/main" id="{D53788F1-E17A-378E-D781-3A3EBD97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546100"/>
          </a:xfrm>
        </p:spPr>
        <p:txBody>
          <a:bodyPr/>
          <a:lstStyle/>
          <a:p>
            <a:pPr algn="ctr"/>
            <a:r>
              <a:rPr lang="en-US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World Competition in </a:t>
            </a:r>
            <a:r>
              <a:rPr lang="el-GR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η</a:t>
            </a:r>
            <a:r>
              <a:rPr lang="en-US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 Decays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308B-3BB6-BF6A-5322-0041E97C8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028611A1-2EF2-2040-A2BA-FF9C76B1CFD9}" type="slidenum"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36</a:t>
            </a:fld>
            <a:endParaRPr lang="en-US" alt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861" name="Picture 5">
            <a:extLst>
              <a:ext uri="{FF2B5EF4-FFF2-40B4-BE49-F238E27FC236}">
                <a16:creationId xmlns:a16="http://schemas.microsoft.com/office/drawing/2014/main" id="{0AF24CD5-E74A-289F-982F-B7F1DA3B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18288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6">
            <a:extLst>
              <a:ext uri="{FF2B5EF4-FFF2-40B4-BE49-F238E27FC236}">
                <a16:creationId xmlns:a16="http://schemas.microsoft.com/office/drawing/2014/main" id="{977DF3C2-A897-C877-37BF-72046E79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20050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8">
            <a:extLst>
              <a:ext uri="{FF2B5EF4-FFF2-40B4-BE49-F238E27FC236}">
                <a16:creationId xmlns:a16="http://schemas.microsoft.com/office/drawing/2014/main" id="{619FDD54-9A4C-74E4-B666-3E55F28F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26098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6" name="Picture 10">
            <a:extLst>
              <a:ext uri="{FF2B5EF4-FFF2-40B4-BE49-F238E27FC236}">
                <a16:creationId xmlns:a16="http://schemas.microsoft.com/office/drawing/2014/main" id="{2874A7D7-DE5A-3C92-CF53-0C4A80FC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4616450"/>
            <a:ext cx="2076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detector_labels_noplug.pdf">
            <a:extLst>
              <a:ext uri="{FF2B5EF4-FFF2-40B4-BE49-F238E27FC236}">
                <a16:creationId xmlns:a16="http://schemas.microsoft.com/office/drawing/2014/main" id="{A615C28D-826E-9190-7C2B-EAC70589C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05400"/>
            <a:ext cx="2362200" cy="1473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3824EA-6BB6-5164-18C6-160792E78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599" y="4735425"/>
            <a:ext cx="2133601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JEF at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JLab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D05B07-1ACE-C032-0BCC-1CA08F61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56175"/>
            <a:ext cx="27717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0654A7-33C3-C840-5EE5-88C7AC113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4581525"/>
            <a:ext cx="2730500" cy="371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CBELSA/TAPS at ELSA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7D4ECA-788A-720E-AA69-0C04BAD16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322389"/>
            <a:ext cx="18288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err="1">
                <a:solidFill>
                  <a:srgbClr val="336600"/>
                </a:solidFill>
                <a:latin typeface="Helvetica" pitchFamily="2" charset="0"/>
              </a:rPr>
              <a:t>e</a:t>
            </a:r>
            <a:r>
              <a:rPr lang="en-US" altLang="en-US" sz="1800" b="1" baseline="30000" err="1">
                <a:solidFill>
                  <a:srgbClr val="336600"/>
                </a:solidFill>
                <a:latin typeface="Helvetica" pitchFamily="2" charset="0"/>
              </a:rPr>
              <a:t>+</a:t>
            </a:r>
            <a:r>
              <a:rPr lang="en-US" altLang="en-US" sz="1800" b="1" err="1">
                <a:solidFill>
                  <a:srgbClr val="336600"/>
                </a:solidFill>
                <a:latin typeface="Helvetica" pitchFamily="2" charset="0"/>
              </a:rPr>
              <a:t>e</a:t>
            </a:r>
            <a:r>
              <a:rPr lang="en-US" altLang="en-US" sz="1800" b="1" baseline="30000">
                <a:solidFill>
                  <a:srgbClr val="336600"/>
                </a:solidFill>
                <a:latin typeface="Helvetica" pitchFamily="2" charset="0"/>
              </a:rPr>
              <a:t>-</a:t>
            </a:r>
            <a:r>
              <a:rPr lang="en-US" altLang="en-US" sz="1800" b="1">
                <a:solidFill>
                  <a:srgbClr val="336600"/>
                </a:solidFill>
                <a:latin typeface="Helvetica" pitchFamily="2" charset="0"/>
              </a:rPr>
              <a:t> Collider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208DA1-9E9F-688E-3F0A-D777E1A42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6600"/>
            <a:ext cx="201771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336600"/>
                </a:solidFill>
                <a:latin typeface="Helvetica" pitchFamily="2" charset="0"/>
              </a:rPr>
              <a:t>Fixed-target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70A0E0-3DD4-9BCB-39F4-AEA4C7B06365}"/>
              </a:ext>
            </a:extLst>
          </p:cNvPr>
          <p:cNvSpPr txBox="1"/>
          <p:nvPr/>
        </p:nvSpPr>
        <p:spPr>
          <a:xfrm>
            <a:off x="381000" y="6096000"/>
            <a:ext cx="1676400" cy="338554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Times New Roman" pitchFamily="18" charset="0"/>
              </a:rPr>
              <a:t>Photoproduction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71922-AB22-108E-9E55-1228357AD2C8}"/>
              </a:ext>
            </a:extLst>
          </p:cNvPr>
          <p:cNvSpPr txBox="1"/>
          <p:nvPr/>
        </p:nvSpPr>
        <p:spPr>
          <a:xfrm>
            <a:off x="533400" y="3962400"/>
            <a:ext cx="1676400" cy="338138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err="1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Times New Roman" pitchFamily="18" charset="0"/>
              </a:rPr>
              <a:t>hadroproduction</a:t>
            </a:r>
            <a:endParaRPr lang="en-US" sz="1600">
              <a:solidFill>
                <a:srgbClr val="000000"/>
              </a:solidFill>
              <a:latin typeface="Helvetica" pitchFamily="2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57530-D2DD-F7F7-50D3-4543F02C6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0650" y="2766925"/>
            <a:ext cx="2673350" cy="1448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4ACDE2-13EE-E930-EDF9-442986658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266950"/>
            <a:ext cx="23622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Proposed REDTOP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84D1F-EB66-70D0-CCC7-4E73DB5CCD58}"/>
              </a:ext>
            </a:extLst>
          </p:cNvPr>
          <p:cNvSpPr txBox="1"/>
          <p:nvPr/>
        </p:nvSpPr>
        <p:spPr>
          <a:xfrm>
            <a:off x="6705600" y="15048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Helvetica" pitchFamily="2" charset="0"/>
              </a:rPr>
              <a:t>New Experiments:</a:t>
            </a:r>
          </a:p>
        </p:txBody>
      </p:sp>
    </p:spTree>
    <p:custDataLst>
      <p:tags r:id="rId1"/>
    </p:custDataLst>
  </p:cSld>
  <p:clrMapOvr>
    <a:masterClrMapping/>
  </p:clrMapOvr>
  <p:transition advTm="58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22" grpId="0" animBg="1"/>
      <p:bldP spid="24" grpId="0" animBg="1"/>
      <p:bldP spid="25" grpId="0" animBg="1"/>
      <p:bldP spid="5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7">
            <a:extLst>
              <a:ext uri="{FF2B5EF4-FFF2-40B4-BE49-F238E27FC236}">
                <a16:creationId xmlns:a16="http://schemas.microsoft.com/office/drawing/2014/main" id="{C2FFAF20-97D7-4BA6-8AEF-9F12AB953CE8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67ED2BB-643F-41FA-B120-31BC3D0B1D3E}" type="slidenum"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Rectangle 2">
            <a:extLst>
              <a:ext uri="{FF2B5EF4-FFF2-40B4-BE49-F238E27FC236}">
                <a16:creationId xmlns:a16="http://schemas.microsoft.com/office/drawing/2014/main" id="{BB1B391C-E0DB-4253-A464-A4214901A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JLab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 Eta Factory (JEF) Experiment </a:t>
            </a:r>
            <a:endParaRPr lang="en-US" sz="24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ea typeface="ＭＳ Ｐゴシック" charset="0"/>
              <a:cs typeface="Helvetica"/>
              <a:sym typeface="Symbol" charset="0"/>
            </a:endParaRPr>
          </a:p>
        </p:txBody>
      </p:sp>
      <p:sp>
        <p:nvSpPr>
          <p:cNvPr id="5124" name="AutoShape 8">
            <a:extLst>
              <a:ext uri="{FF2B5EF4-FFF2-40B4-BE49-F238E27FC236}">
                <a16:creationId xmlns:a16="http://schemas.microsoft.com/office/drawing/2014/main" id="{EAE0418B-893E-4D0D-A76B-CA292ED32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79" name="Slide Number Placeholder 78">
            <a:extLst>
              <a:ext uri="{FF2B5EF4-FFF2-40B4-BE49-F238E27FC236}">
                <a16:creationId xmlns:a16="http://schemas.microsoft.com/office/drawing/2014/main" id="{09961A42-1622-4C7B-904A-3043C0F7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52C65EDE-8AE4-4425-B82D-6E56F1D62F88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37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1566C9-CFF2-49C9-AC07-0811AA56680D}"/>
              </a:ext>
            </a:extLst>
          </p:cNvPr>
          <p:cNvSpPr/>
          <p:nvPr/>
        </p:nvSpPr>
        <p:spPr>
          <a:xfrm>
            <a:off x="95250" y="3810001"/>
            <a:ext cx="8458200" cy="707886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Simultaneously produce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on LH</a:t>
            </a:r>
            <a:r>
              <a:rPr lang="en-US" altLang="ja-JP" baseline="-25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target with </a:t>
            </a:r>
            <a:r>
              <a:rPr lang="en-US" altLang="ja-JP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8.4-11.7 GeV tagged photon beam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via 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→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ja-JP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endParaRPr lang="en-US" altLang="en-US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A1B682-3733-4234-9D47-EAC96232FA78}"/>
              </a:ext>
            </a:extLst>
          </p:cNvPr>
          <p:cNvSpPr/>
          <p:nvPr/>
        </p:nvSpPr>
        <p:spPr>
          <a:xfrm>
            <a:off x="95250" y="4572000"/>
            <a:ext cx="7848600" cy="70802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</a:rPr>
              <a:t>Reduce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Helvetica" panose="020B0604020202020204" pitchFamily="34" charset="0"/>
              </a:rPr>
              <a:t>non-coplanar backgrounds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by 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detecting recoil protons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with GlueX detector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DD414-026F-47AF-8F9A-5B8172985B93}"/>
              </a:ext>
            </a:extLst>
          </p:cNvPr>
          <p:cNvSpPr/>
          <p:nvPr/>
        </p:nvSpPr>
        <p:spPr>
          <a:xfrm>
            <a:off x="95250" y="5257800"/>
            <a:ext cx="8763000" cy="76993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Upgraded Forward Calorimeter with 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High resolution, high granularity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PWO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insertion (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FCAL-II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)  to detect multi-photons from the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</a:t>
            </a:r>
          </a:p>
        </p:txBody>
      </p:sp>
      <p:sp>
        <p:nvSpPr>
          <p:cNvPr id="5132" name="TextBox 86">
            <a:extLst>
              <a:ext uri="{FF2B5EF4-FFF2-40B4-BE49-F238E27FC236}">
                <a16:creationId xmlns:a16="http://schemas.microsoft.com/office/drawing/2014/main" id="{2187A7B9-B3CE-41AE-8210-CB41A8277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048000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Helvetica" panose="020B0604020202020204" pitchFamily="34" charset="0"/>
              </a:rPr>
              <a:t>FCAL-II</a:t>
            </a:r>
          </a:p>
        </p:txBody>
      </p:sp>
      <p:pic>
        <p:nvPicPr>
          <p:cNvPr id="5133" name="Picture 1">
            <a:extLst>
              <a:ext uri="{FF2B5EF4-FFF2-40B4-BE49-F238E27FC236}">
                <a16:creationId xmlns:a16="http://schemas.microsoft.com/office/drawing/2014/main" id="{69BB9651-E036-468F-8896-BA7B721F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1"/>
            <a:ext cx="2473357" cy="17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C9B5B-3A0C-4F7D-821B-E1D1B2551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89" y="750258"/>
            <a:ext cx="5149179" cy="2831535"/>
          </a:xfrm>
          <a:prstGeom prst="rect">
            <a:avLst/>
          </a:prstGeom>
        </p:spPr>
      </p:pic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07E60CDD-B21E-4191-ADC7-D4EC6B014E6E}"/>
              </a:ext>
            </a:extLst>
          </p:cNvPr>
          <p:cNvSpPr/>
          <p:nvPr/>
        </p:nvSpPr>
        <p:spPr bwMode="auto">
          <a:xfrm>
            <a:off x="4885464" y="873179"/>
            <a:ext cx="2057400" cy="536575"/>
          </a:xfrm>
          <a:prstGeom prst="curvedDownArrow">
            <a:avLst/>
          </a:prstGeom>
          <a:solidFill>
            <a:srgbClr val="99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6C9A7-848C-20F3-1FAD-AEB72FB5341A}"/>
              </a:ext>
            </a:extLst>
          </p:cNvPr>
          <p:cNvSpPr/>
          <p:nvPr/>
        </p:nvSpPr>
        <p:spPr>
          <a:xfrm>
            <a:off x="95250" y="6076890"/>
            <a:ext cx="8763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The </a:t>
            </a:r>
            <a:r>
              <a:rPr lang="en-US" altLang="en-US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detector  will detect the charged products from the 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</a:t>
            </a:r>
          </a:p>
        </p:txBody>
      </p:sp>
    </p:spTree>
    <p:custDataLst>
      <p:tags r:id="rId1"/>
    </p:custDataLst>
  </p:cSld>
  <p:clrMapOvr>
    <a:masterClrMapping/>
  </p:clrMapOvr>
  <p:transition advTm="65147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5DD5-9F70-456F-8B4C-388F5010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9144000" cy="228600"/>
          </a:xfrm>
        </p:spPr>
        <p:txBody>
          <a:bodyPr/>
          <a:lstStyle/>
          <a:p>
            <a:pPr algn="ctr">
              <a:defRPr/>
            </a:pPr>
            <a:r>
              <a:rPr lang="en-US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Uniqueness of JEF Experiment</a:t>
            </a:r>
            <a:r>
              <a:rPr lang="en-US" altLang="en-US" sz="28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1DAF7-948F-4D1A-AE2D-7B748CE4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F548F497-D9D2-4C7F-B018-DAE873876EAB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38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F3CD75C4-F93E-4813-81CA-39FE095FF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504950"/>
            <a:ext cx="396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b="1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JEF:</a:t>
            </a:r>
            <a:r>
              <a:rPr lang="en-US" altLang="en-US">
                <a:solidFill>
                  <a:srgbClr val="FF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p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→η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p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(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E</a:t>
            </a:r>
            <a:r>
              <a:rPr lang="en-US" altLang="en-US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=8.4-11.7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 GeV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55383D-1A6F-474E-A68A-38072097ACCC}"/>
              </a:ext>
            </a:extLst>
          </p:cNvPr>
          <p:cNvSpPr/>
          <p:nvPr/>
        </p:nvSpPr>
        <p:spPr>
          <a:xfrm>
            <a:off x="381000" y="1511300"/>
            <a:ext cx="4953000" cy="62230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altLang="en-US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A2 at MAMI: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p</a:t>
            </a:r>
            <a:r>
              <a:rPr lang="el-GR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→η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p</a:t>
            </a:r>
            <a:r>
              <a:rPr lang="en-US" altLang="en-US">
                <a:solidFill>
                  <a:srgbClr val="FF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(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E</a:t>
            </a:r>
            <a:r>
              <a:rPr lang="en-US" altLang="en-US" baseline="-2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=1.5</a:t>
            </a:r>
            <a:r>
              <a:rPr lang="en-US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 GeV</a:t>
            </a: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altLang="en-US" sz="1200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(</a:t>
            </a:r>
            <a:r>
              <a:rPr lang="is-IS" altLang="en-US" sz="1200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P.R. C90, 025206)</a:t>
            </a:r>
            <a:endParaRPr lang="el-GR" altLang="en-US" sz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pic>
        <p:nvPicPr>
          <p:cNvPr id="7174" name="Picture 4">
            <a:extLst>
              <a:ext uri="{FF2B5EF4-FFF2-40B4-BE49-F238E27FC236}">
                <a16:creationId xmlns:a16="http://schemas.microsoft.com/office/drawing/2014/main" id="{4B0401CE-00E2-4AE0-8FBD-AD0B16FF1FF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3" y="2255839"/>
            <a:ext cx="3227388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C933C3FD-9BA9-4F30-83B5-EE4A4B09FFF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700818" y="2457063"/>
            <a:ext cx="430887" cy="110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l-GR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η</a:t>
            </a:r>
            <a:r>
              <a:rPr lang="el-GR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 →</a:t>
            </a:r>
            <a:r>
              <a:rPr lang="en-US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600" baseline="30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600" baseline="30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16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sz="1600" baseline="30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E68940-B19C-4398-91D6-7E7A18986AC9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838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marL="457200" indent="-4572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Two-orders of magnitude background suppression comparing to all other experiments:</a:t>
            </a:r>
          </a:p>
          <a:p>
            <a:pPr>
              <a:defRPr/>
            </a:pPr>
            <a:r>
              <a:rPr lang="en-US" alt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</a:t>
            </a: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a) </a:t>
            </a:r>
            <a:r>
              <a:rPr lang="el-GR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  <a:ea typeface="MS Mincho" panose="02020609040205080304" pitchFamily="49" charset="-128"/>
                <a:sym typeface="Symbol" panose="05050102010706020507" pitchFamily="18" charset="2"/>
              </a:rPr>
              <a:t>’ </a:t>
            </a: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</a:rPr>
              <a:t>energy boost</a:t>
            </a: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;  b) FCAL-II; c) exclusive detections</a:t>
            </a:r>
            <a:b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</a:br>
            <a:r>
              <a:rPr lang="en-US" altLang="en-US" sz="1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 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00E3E0-27DF-4541-876B-EA78A9A85E18}"/>
              </a:ext>
            </a:extLst>
          </p:cNvPr>
          <p:cNvSpPr txBox="1">
            <a:spLocks/>
          </p:cNvSpPr>
          <p:nvPr/>
        </p:nvSpPr>
        <p:spPr bwMode="auto">
          <a:xfrm>
            <a:off x="152400" y="5867400"/>
            <a:ext cx="88392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. The only facility can simultaneously produce tagged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and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ηꞌ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with similar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rates (~5x10</a:t>
            </a:r>
            <a:r>
              <a:rPr lang="en-US" altLang="en-US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7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per 100 days)      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ECB29A-F85F-4336-A2E8-8449DDDC57CE}"/>
              </a:ext>
            </a:extLst>
          </p:cNvPr>
          <p:cNvSpPr txBox="1">
            <a:spLocks/>
          </p:cNvSpPr>
          <p:nvPr/>
        </p:nvSpPr>
        <p:spPr bwMode="auto">
          <a:xfrm>
            <a:off x="152400" y="5310255"/>
            <a:ext cx="9144000" cy="32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Capability of running in parallel with </a:t>
            </a: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and other experiments in Hall D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     high-statistics data set</a:t>
            </a:r>
            <a:b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</a:b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</a:t>
            </a:r>
          </a:p>
        </p:txBody>
      </p:sp>
      <p:sp>
        <p:nvSpPr>
          <p:cNvPr id="7179" name="Right Arrow 2">
            <a:extLst>
              <a:ext uri="{FF2B5EF4-FFF2-40B4-BE49-F238E27FC236}">
                <a16:creationId xmlns:a16="http://schemas.microsoft.com/office/drawing/2014/main" id="{D6860F83-B268-47D9-9442-90688AFA0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334000"/>
            <a:ext cx="533400" cy="1524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8000"/>
              </a:solidFill>
            </a:endParaRPr>
          </a:p>
        </p:txBody>
      </p:sp>
      <p:pic>
        <p:nvPicPr>
          <p:cNvPr id="7180" name="Picture 4">
            <a:extLst>
              <a:ext uri="{FF2B5EF4-FFF2-40B4-BE49-F238E27FC236}">
                <a16:creationId xmlns:a16="http://schemas.microsoft.com/office/drawing/2014/main" id="{ADA42E54-BDA3-44E4-8916-966B5D4D1CB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80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81" name="Straight Connector 9">
            <a:extLst>
              <a:ext uri="{FF2B5EF4-FFF2-40B4-BE49-F238E27FC236}">
                <a16:creationId xmlns:a16="http://schemas.microsoft.com/office/drawing/2014/main" id="{6FF68591-03F4-47AE-95F7-09A81D5327B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438400"/>
            <a:ext cx="238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82" name="Straight Connector 23">
            <a:extLst>
              <a:ext uri="{FF2B5EF4-FFF2-40B4-BE49-F238E27FC236}">
                <a16:creationId xmlns:a16="http://schemas.microsoft.com/office/drawing/2014/main" id="{BD91A621-C01D-4636-B8BA-5CDE1196F6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819400"/>
            <a:ext cx="247650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F8CD301-40EB-44E2-81B9-886B70B73663}"/>
              </a:ext>
            </a:extLst>
          </p:cNvPr>
          <p:cNvSpPr txBox="1"/>
          <p:nvPr/>
        </p:nvSpPr>
        <p:spPr>
          <a:xfrm>
            <a:off x="7239000" y="2300288"/>
            <a:ext cx="1732591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Signal+backgrounds</a:t>
            </a:r>
          </a:p>
          <a:p>
            <a:pPr eaLnBrk="1" hangingPunct="1">
              <a:defRPr/>
            </a:pPr>
            <a:r>
              <a:rPr lang="en-US" altLang="en-US" sz="120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</a:t>
            </a:r>
            <a:r>
              <a:rPr lang="en-US" altLang="en-US" sz="1200" baseline="3000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  signal</a:t>
            </a:r>
          </a:p>
          <a:p>
            <a:pPr eaLnBrk="1" hangingPunct="1">
              <a:defRPr/>
            </a:pPr>
            <a:r>
              <a:rPr lang="en-US" altLang="en-US" sz="1200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η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→</a:t>
            </a:r>
            <a:r>
              <a:rPr lang="en-US" altLang="en-US" sz="1200" baseline="300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</a:t>
            </a:r>
            <a:r>
              <a:rPr lang="en-US" altLang="en-US" sz="1200" baseline="300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</a:t>
            </a:r>
            <a:r>
              <a:rPr lang="en-US" altLang="en-US" sz="1200" baseline="300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 </a:t>
            </a:r>
            <a:r>
              <a:rPr lang="en-US" altLang="en-US" sz="120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background</a:t>
            </a:r>
          </a:p>
          <a:p>
            <a:pPr eaLnBrk="1" hangingPunct="1">
              <a:defRPr/>
            </a:pPr>
            <a:r>
              <a:rPr lang="en-US" altLang="en-US" sz="1200">
                <a:solidFill>
                  <a:srgbClr val="FF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other backgrounds</a:t>
            </a:r>
          </a:p>
          <a:p>
            <a:pPr eaLnBrk="1" hangingPunct="1">
              <a:defRPr/>
            </a:pPr>
            <a:endParaRPr lang="en-US" altLang="en-US" sz="1800">
              <a:solidFill>
                <a:srgbClr val="0000FF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sz="1800">
              <a:solidFill>
                <a:srgbClr val="0000FF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sz="180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cxnSp>
        <p:nvCxnSpPr>
          <p:cNvPr id="7184" name="Straight Connector 9">
            <a:extLst>
              <a:ext uri="{FF2B5EF4-FFF2-40B4-BE49-F238E27FC236}">
                <a16:creationId xmlns:a16="http://schemas.microsoft.com/office/drawing/2014/main" id="{FC888228-0EA6-4D43-8861-A6CC6FFE3F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667000"/>
            <a:ext cx="2381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85" name="Straight Connector 23">
            <a:extLst>
              <a:ext uri="{FF2B5EF4-FFF2-40B4-BE49-F238E27FC236}">
                <a16:creationId xmlns:a16="http://schemas.microsoft.com/office/drawing/2014/main" id="{16CA4D46-0730-45ED-9216-1FFE6C73D1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6600" y="2971800"/>
            <a:ext cx="24765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86" name="Straight Arrow Connector 4">
            <a:extLst>
              <a:ext uri="{FF2B5EF4-FFF2-40B4-BE49-F238E27FC236}">
                <a16:creationId xmlns:a16="http://schemas.microsoft.com/office/drawing/2014/main" id="{35F08A9A-F532-44AD-AF0E-1976A151915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00300" y="3131284"/>
            <a:ext cx="1219200" cy="799981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187" name="Rectangle 11">
            <a:extLst>
              <a:ext uri="{FF2B5EF4-FFF2-40B4-BE49-F238E27FC236}">
                <a16:creationId xmlns:a16="http://schemas.microsoft.com/office/drawing/2014/main" id="{B63424DB-9D30-4494-9C19-7F27A4C65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740025"/>
            <a:ext cx="1671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other backgrounds</a:t>
            </a:r>
          </a:p>
        </p:txBody>
      </p:sp>
      <p:cxnSp>
        <p:nvCxnSpPr>
          <p:cNvPr id="7188" name="Straight Arrow Connector 13">
            <a:extLst>
              <a:ext uri="{FF2B5EF4-FFF2-40B4-BE49-F238E27FC236}">
                <a16:creationId xmlns:a16="http://schemas.microsoft.com/office/drawing/2014/main" id="{ABE308E3-AAE4-4C8B-A43A-DEFF42D6FC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0600" y="3048000"/>
            <a:ext cx="228600" cy="228600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Straight Arrow Connector 4"/>
          <p:cNvCxnSpPr>
            <a:cxnSpLocks/>
          </p:cNvCxnSpPr>
          <p:nvPr/>
        </p:nvCxnSpPr>
        <p:spPr bwMode="auto">
          <a:xfrm>
            <a:off x="3962400" y="3131284"/>
            <a:ext cx="1219200" cy="4501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93A59F8-BC88-44CE-85FA-37B76DA5CEF2}"/>
              </a:ext>
            </a:extLst>
          </p:cNvPr>
          <p:cNvSpPr txBox="1"/>
          <p:nvPr/>
        </p:nvSpPr>
        <p:spPr>
          <a:xfrm>
            <a:off x="7315200" y="324284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day’s running  </a:t>
            </a:r>
          </a:p>
        </p:txBody>
      </p:sp>
    </p:spTree>
    <p:custDataLst>
      <p:tags r:id="rId1"/>
    </p:custDataLst>
  </p:cSld>
  <p:clrMapOvr>
    <a:masterClrMapping/>
  </p:clrMapOvr>
  <p:transition advTm="153396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39F7-EE65-4202-A057-37D4550C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90600"/>
          </a:xfrm>
        </p:spPr>
        <p:txBody>
          <a:bodyPr/>
          <a:lstStyle/>
          <a:p>
            <a:pPr algn="ctr">
              <a:defRPr/>
            </a:pPr>
            <a:r>
              <a:rPr lang="en-US" altLang="ja-JP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Production Rate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5F4F3-2D47-4E50-AD0B-45CFC8E6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7CD841F7-1689-4246-A282-16A7C54AED25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39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Box 2">
            <a:extLst>
              <a:ext uri="{FF2B5EF4-FFF2-40B4-BE49-F238E27FC236}">
                <a16:creationId xmlns:a16="http://schemas.microsoft.com/office/drawing/2014/main" id="{A80DDEF8-E4E4-4892-931D-6711BE9D3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195580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8AF053-E61D-480A-A68D-14644D6A286C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1524000"/>
          <a:ext cx="7010400" cy="933450"/>
        </p:xfrm>
        <a:graphic>
          <a:graphicData uri="http://schemas.openxmlformats.org/drawingml/2006/table">
            <a:tbl>
              <a:tblPr/>
              <a:tblGrid>
                <a:gridCol w="352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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 ’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 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Tagged mesons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6.5x10</a:t>
                      </a:r>
                      <a:r>
                        <a:rPr kumimoji="0" lang="en-U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4.9x10</a:t>
                      </a:r>
                      <a:r>
                        <a:rPr kumimoji="0" lang="en-U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451" name="TextBox 4">
            <a:extLst>
              <a:ext uri="{FF2B5EF4-FFF2-40B4-BE49-F238E27FC236}">
                <a16:creationId xmlns:a16="http://schemas.microsoft.com/office/drawing/2014/main" id="{63DD1AEE-5263-4CE6-AE5A-4D1DC42B2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latin typeface="Helvetica" panose="020B0604020202020204" pitchFamily="34" charset="0"/>
              </a:rPr>
              <a:t>JEF for 100 days of beam:</a:t>
            </a:r>
          </a:p>
        </p:txBody>
      </p:sp>
      <p:sp>
        <p:nvSpPr>
          <p:cNvPr id="18452" name="TextBox 10">
            <a:extLst>
              <a:ext uri="{FF2B5EF4-FFF2-40B4-BE49-F238E27FC236}">
                <a16:creationId xmlns:a16="http://schemas.microsoft.com/office/drawing/2014/main" id="{BE694210-7ADB-45AE-AC09-10966B739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08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latin typeface="Helvetica" panose="020B0604020202020204" pitchFamily="34" charset="0"/>
              </a:rPr>
              <a:t>Previous Experiments: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2C1E7C-DAA0-47EB-AE3E-268AB078DC10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3184525"/>
          <a:ext cx="7010400" cy="2584518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Experiment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Total 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Total 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’</a:t>
                      </a: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 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MS PGothic" panose="020B0600070205080204" pitchFamily="34" charset="-128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at AGS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MAMI-B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2x10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MAMI-C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6x10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6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WASA-COSY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~3x10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(p+d), ~5x10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8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(p+p)</a:t>
                      </a:r>
                      <a:endParaRPr kumimoji="0" lang="en-US" altLang="en-US" sz="16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KLOE-II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3x10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8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5x10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BESIII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~5x10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487" name="TextBox 13">
            <a:extLst>
              <a:ext uri="{FF2B5EF4-FFF2-40B4-BE49-F238E27FC236}">
                <a16:creationId xmlns:a16="http://schemas.microsoft.com/office/drawing/2014/main" id="{8046A4D7-2C63-45F9-93F0-D6CB096DF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97715"/>
            <a:ext cx="899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Helvetica" panose="020B0604020202020204" pitchFamily="34" charset="0"/>
              </a:rPr>
              <a:t>JEF offers a competitive </a:t>
            </a:r>
            <a:r>
              <a:rPr lang="en-US" altLang="en-US" sz="2000" err="1">
                <a:solidFill>
                  <a:srgbClr val="FF0000"/>
                </a:solidFill>
                <a:latin typeface="Helvetica" panose="020B0604020202020204" pitchFamily="34" charset="0"/>
              </a:rPr>
              <a:t>η</a:t>
            </a:r>
            <a:r>
              <a:rPr lang="en-US" altLang="en-US" sz="2000">
                <a:solidFill>
                  <a:srgbClr val="FF0000"/>
                </a:solidFill>
                <a:latin typeface="Helvetica" panose="020B0604020202020204" pitchFamily="34" charset="0"/>
              </a:rPr>
              <a:t>/</a:t>
            </a:r>
            <a:r>
              <a:rPr lang="en-US" altLang="en-US" sz="2000" err="1">
                <a:solidFill>
                  <a:srgbClr val="FF0000"/>
                </a:solidFill>
                <a:latin typeface="Helvetica" panose="020B0604020202020204" pitchFamily="34" charset="0"/>
              </a:rPr>
              <a:t>η</a:t>
            </a:r>
            <a:r>
              <a:rPr lang="en-US" alt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’ </a:t>
            </a:r>
            <a:r>
              <a:rPr lang="en-US" altLang="en-US" sz="2000">
                <a:solidFill>
                  <a:srgbClr val="FF0000"/>
                </a:solidFill>
                <a:latin typeface="Helvetica" panose="020B0604020202020204" pitchFamily="34" charset="0"/>
              </a:rPr>
              <a:t>production rate with much cleaner backgrounds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2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122F-AFFE-4E43-876C-826FE61F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3352800" cy="622300"/>
          </a:xfrm>
        </p:spPr>
        <p:txBody>
          <a:bodyPr/>
          <a:lstStyle/>
          <a:p>
            <a:r>
              <a:rPr lang="en-US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Rich </a:t>
            </a:r>
            <a:r>
              <a:rPr lang="el-GR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 </a:t>
            </a:r>
            <a:r>
              <a:rPr lang="en-US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(and </a:t>
            </a:r>
            <a:r>
              <a:rPr lang="el-GR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l-GR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Physics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1FDEB1-24A7-402B-89EF-29B4333D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8502F-7775-4446-BEF8-DCE001BAE71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69B8E-373E-4782-ADE5-98D83D816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28600"/>
            <a:ext cx="4825538" cy="617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4E995-DE93-4DCA-A6D4-D722CFDAEFE9}"/>
              </a:ext>
            </a:extLst>
          </p:cNvPr>
          <p:cNvSpPr txBox="1"/>
          <p:nvPr/>
        </p:nvSpPr>
        <p:spPr>
          <a:xfrm>
            <a:off x="228600" y="1066800"/>
            <a:ext cx="3657600" cy="1655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Standard Model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Chiral symmetry and anomalies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 </a:t>
            </a:r>
            <a:r>
              <a:rPr lang="el-GR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l-GR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mixing angle and quark mass ratio</a:t>
            </a:r>
            <a:r>
              <a:rPr lang="el-GR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6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Theory inputs to HLbL for (g-2)</a:t>
            </a:r>
            <a:r>
              <a:rPr lang="el-GR" sz="1600" baseline="-250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μ</a:t>
            </a:r>
            <a:endParaRPr lang="en-US" sz="1600" baseline="-250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QCD scalar dynamics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A2B71-1CB7-4983-A3B8-673670786BC8}"/>
              </a:ext>
            </a:extLst>
          </p:cNvPr>
          <p:cNvSpPr txBox="1"/>
          <p:nvPr/>
        </p:nvSpPr>
        <p:spPr>
          <a:xfrm>
            <a:off x="228600" y="2971800"/>
            <a:ext cx="3708862" cy="113877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Fundamental Symmetry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C, CP violations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P, CP violations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Lepton flavor violations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FD051-9B0D-4D05-87B9-288630EBC852}"/>
              </a:ext>
            </a:extLst>
          </p:cNvPr>
          <p:cNvSpPr txBox="1"/>
          <p:nvPr/>
        </p:nvSpPr>
        <p:spPr>
          <a:xfrm>
            <a:off x="203662" y="4495800"/>
            <a:ext cx="3733800" cy="169277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BSM Physics in Dark Sector: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Vector bosons (B boson, dark photon and X boson)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Dark scalars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Pseudoscalars (ALPs)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BSM weak decays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55321C-0535-4A24-9602-62B43B37E7EF}"/>
              </a:ext>
            </a:extLst>
          </p:cNvPr>
          <p:cNvSpPr/>
          <p:nvPr/>
        </p:nvSpPr>
        <p:spPr bwMode="auto">
          <a:xfrm>
            <a:off x="4114800" y="838200"/>
            <a:ext cx="762000" cy="914400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64E182-083E-49E6-B742-583C10041957}"/>
              </a:ext>
            </a:extLst>
          </p:cNvPr>
          <p:cNvSpPr/>
          <p:nvPr/>
        </p:nvSpPr>
        <p:spPr bwMode="auto">
          <a:xfrm>
            <a:off x="4114800" y="1905000"/>
            <a:ext cx="788331" cy="1905000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9098E4-948D-4641-9250-EF68A32FE82B}"/>
              </a:ext>
            </a:extLst>
          </p:cNvPr>
          <p:cNvSpPr/>
          <p:nvPr/>
        </p:nvSpPr>
        <p:spPr bwMode="auto">
          <a:xfrm>
            <a:off x="4114800" y="4107648"/>
            <a:ext cx="761999" cy="1302552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F0FAC-E192-4473-AB0D-EF24A65AB1E1}"/>
              </a:ext>
            </a:extLst>
          </p:cNvPr>
          <p:cNvSpPr/>
          <p:nvPr/>
        </p:nvSpPr>
        <p:spPr bwMode="auto">
          <a:xfrm>
            <a:off x="4191000" y="1917459"/>
            <a:ext cx="838200" cy="597142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D61E15-82BC-47EE-B20C-AEC4B6CF6BCC}"/>
              </a:ext>
            </a:extLst>
          </p:cNvPr>
          <p:cNvSpPr/>
          <p:nvPr/>
        </p:nvSpPr>
        <p:spPr bwMode="auto">
          <a:xfrm>
            <a:off x="4191000" y="3561986"/>
            <a:ext cx="838200" cy="1086214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10C0E-55A9-491B-8ED1-7DF85BA2DC28}"/>
              </a:ext>
            </a:extLst>
          </p:cNvPr>
          <p:cNvSpPr/>
          <p:nvPr/>
        </p:nvSpPr>
        <p:spPr bwMode="auto">
          <a:xfrm>
            <a:off x="4191000" y="5785042"/>
            <a:ext cx="838200" cy="597142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A05FEB-DF2A-434A-895F-581D12CFCD61}"/>
              </a:ext>
            </a:extLst>
          </p:cNvPr>
          <p:cNvSpPr/>
          <p:nvPr/>
        </p:nvSpPr>
        <p:spPr bwMode="auto">
          <a:xfrm>
            <a:off x="4267200" y="1231587"/>
            <a:ext cx="870711" cy="521013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09E5D5-A57D-44C0-BF75-4A50227A2609}"/>
              </a:ext>
            </a:extLst>
          </p:cNvPr>
          <p:cNvSpPr/>
          <p:nvPr/>
        </p:nvSpPr>
        <p:spPr bwMode="auto">
          <a:xfrm>
            <a:off x="4267201" y="1905001"/>
            <a:ext cx="838200" cy="381000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2048A-3F48-4608-8A0E-8C3DA4006CBB}"/>
              </a:ext>
            </a:extLst>
          </p:cNvPr>
          <p:cNvSpPr/>
          <p:nvPr/>
        </p:nvSpPr>
        <p:spPr bwMode="auto">
          <a:xfrm>
            <a:off x="4267200" y="2597126"/>
            <a:ext cx="864531" cy="2051074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E038F7-AD74-2D73-7A2E-AF175737D208}"/>
              </a:ext>
            </a:extLst>
          </p:cNvPr>
          <p:cNvSpPr txBox="1"/>
          <p:nvPr/>
        </p:nvSpPr>
        <p:spPr>
          <a:xfrm>
            <a:off x="5268511" y="6467401"/>
            <a:ext cx="2363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0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30"/>
    </mc:Choice>
    <mc:Fallback xmlns="">
      <p:transition spd="slow" advTm="7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562A1-14BF-4C01-A93D-26DB5A08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92FAFD3B-C722-4334-BA5C-19CDCD255D9C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40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00085D-49F4-46C8-BDD1-D570C27B7D8C}"/>
              </a:ext>
            </a:extLst>
          </p:cNvPr>
          <p:cNvSpPr txBox="1">
            <a:spLocks/>
          </p:cNvSpPr>
          <p:nvPr/>
        </p:nvSpPr>
        <p:spPr bwMode="auto">
          <a:xfrm>
            <a:off x="152400" y="1524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cs typeface="Helvetica"/>
              </a:rPr>
              <a:t>Main JEF Physics Objectives </a:t>
            </a:r>
            <a:endParaRPr lang="en-US" sz="2400">
              <a:latin typeface="Helvetic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29D7CF-EF0C-4453-BDA9-265B2BC19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76400"/>
            <a:ext cx="4176122" cy="63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894046-C6E1-4B79-A380-EE0BEB913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9" y="2438400"/>
            <a:ext cx="2057401" cy="407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DB947E-82D5-480D-B898-3746F9D2D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926017"/>
            <a:ext cx="4718713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FE328-F37C-47CF-8AE8-3CAAB3BAA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3782533"/>
            <a:ext cx="3023878" cy="408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8A14A-F030-46A1-BC5C-EF82310EE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5334000"/>
            <a:ext cx="975444" cy="318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CB79BA-6466-460D-A7FC-1CCFCBD3BD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303" y="5334000"/>
            <a:ext cx="955537" cy="318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7C4E7-265C-4F4D-AAAF-15310DD72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701" y="5638800"/>
            <a:ext cx="1231499" cy="256054"/>
          </a:xfrm>
          <a:prstGeom prst="rect">
            <a:avLst/>
          </a:prstGeom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8E7EC7BD-B9C1-4276-BE09-6CBB203D2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"/>
            <a:ext cx="7866063" cy="640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137160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Helvetica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2000">
                <a:latin typeface="Helvetica" panose="020B0604020202020204" pitchFamily="34" charset="0"/>
              </a:rPr>
              <a:t>1. </a:t>
            </a:r>
            <a:r>
              <a:rPr lang="en-US" altLang="en-US" sz="2000" b="1">
                <a:latin typeface="Helvetica" panose="020B0604020202020204" pitchFamily="34" charset="0"/>
              </a:rPr>
              <a:t>Search for sub-GeV hidden bosons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2000">
                <a:latin typeface="Helvetica" panose="020B0604020202020204" pitchFamily="34" charset="0"/>
              </a:rPr>
              <a:t>       </a:t>
            </a:r>
            <a:r>
              <a:rPr lang="en-US" altLang="en-US" sz="1800" i="1">
                <a:latin typeface="Helvetica" panose="020B0604020202020204" pitchFamily="34" charset="0"/>
              </a:rPr>
              <a:t>vector:</a:t>
            </a:r>
            <a:r>
              <a:rPr lang="en-US" altLang="en-US" sz="1800" b="1" i="1">
                <a:latin typeface="Helvetica" panose="020B0604020202020204" pitchFamily="34" charset="0"/>
              </a:rPr>
              <a:t>  </a:t>
            </a: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r>
              <a:rPr lang="en-US" altLang="en-US" sz="1800">
                <a:latin typeface="Helvetica" panose="020B0604020202020204" pitchFamily="34" charset="0"/>
              </a:rPr>
              <a:t>Leptophobic vector </a:t>
            </a:r>
            <a:r>
              <a:rPr lang="en-US" altLang="en-US" sz="1800" i="1">
                <a:latin typeface="Helvetica" panose="020B0604020202020204" pitchFamily="34" charset="0"/>
              </a:rPr>
              <a:t>B </a:t>
            </a: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ꞌ</a:t>
            </a: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Hidden or dark photon: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180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i="1">
                <a:latin typeface="Helvetica" panose="020B0604020202020204" pitchFamily="34" charset="0"/>
                <a:cs typeface="Times New Roman" panose="02020603050405020304" pitchFamily="18" charset="0"/>
              </a:rPr>
              <a:t>scalar S: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b="1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b="1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altLang="en-US" sz="1800" i="1">
                <a:latin typeface="Helvetica" panose="020B0604020202020204" pitchFamily="34" charset="0"/>
                <a:cs typeface="Times New Roman" panose="02020603050405020304" pitchFamily="18" charset="0"/>
              </a:rPr>
              <a:t>Axion-Like Particles (ALP): </a:t>
            </a:r>
            <a:endParaRPr lang="en-US" altLang="ja-JP" sz="1800" i="1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 typeface="Tahoma" panose="020B0604030504040204" pitchFamily="34" charset="0"/>
              <a:buAutoNum type="romanLcPeriod"/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2. 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Directly constrain 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</a:rPr>
              <a:t>CVPC new physics:                           </a:t>
            </a:r>
            <a:r>
              <a:rPr lang="en-US" altLang="en-US" sz="2000">
                <a:latin typeface="Helvetica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</a:rPr>
              <a:t>Precision tests of low-energy QCD:</a:t>
            </a:r>
          </a:p>
          <a:p>
            <a:pPr lvl="1" eaLnBrk="1" hangingPunct="1">
              <a:spcBef>
                <a:spcPct val="0"/>
              </a:spcBef>
              <a:buClr>
                <a:srgbClr val="3366FF"/>
              </a:buClr>
              <a:buFont typeface="Arial" panose="020B0604020202020204" pitchFamily="34" charset="0"/>
              <a:buChar char="•"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Interplay of VMD &amp; scalar dynamics in ChPT:              </a:t>
            </a:r>
          </a:p>
          <a:p>
            <a:pPr lvl="1" eaLnBrk="1" hangingPunct="1">
              <a:spcBef>
                <a:spcPct val="0"/>
              </a:spcBef>
              <a:buClr>
                <a:srgbClr val="3366FF"/>
              </a:buClr>
              <a:buFont typeface="Arial" panose="020B0604020202020204" pitchFamily="34" charset="0"/>
              <a:buChar char="•"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Transition Form Factors of </a:t>
            </a:r>
            <a:r>
              <a:rPr lang="el-GR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1800" baseline="30000">
                <a:latin typeface="Helvetica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ꞌ</a:t>
            </a:r>
            <a:r>
              <a:rPr lang="en-US" altLang="en-US" sz="1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>
                <a:latin typeface="Helvetica" panose="020B0604020202020204" pitchFamily="34" charset="0"/>
                <a:cs typeface="Times New Roman" panose="02020603050405020304" pitchFamily="18" charset="0"/>
              </a:rPr>
              <a:t>4. 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</a:rPr>
              <a:t>Improve the quark mass ratio via </a:t>
            </a:r>
            <a:r>
              <a:rPr lang="en-US" altLang="en-US" sz="2000" b="1" err="1">
                <a:latin typeface="Helvetica" panose="020B0604020202020204" pitchFamily="34" charset="0"/>
                <a:cs typeface="Times New Roman" panose="02020603050405020304" pitchFamily="18" charset="0"/>
              </a:rPr>
              <a:t>Dalitz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</a:rPr>
              <a:t> distributions of </a:t>
            </a:r>
            <a:r>
              <a:rPr lang="en-US" altLang="en-US" sz="2000" b="1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3 </a:t>
            </a:r>
            <a:endParaRPr lang="en-US" altLang="en-US" sz="2000" b="1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/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l-G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blipFill>
                <a:blip r:embed="rId9"/>
                <a:stretch>
                  <a:fillRect l="-620" t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96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39"/>
    </mc:Choice>
    <mc:Fallback xmlns="">
      <p:transition spd="slow" advTm="91839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4B37D-6AC1-4D88-8DFF-BABB110A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305800" cy="622300"/>
          </a:xfrm>
        </p:spPr>
        <p:txBody>
          <a:bodyPr/>
          <a:lstStyle/>
          <a:p>
            <a:pPr algn="ctr">
              <a:defRPr/>
            </a:pPr>
            <a:r>
              <a:rPr lang="en-US" sz="2800">
                <a:solidFill>
                  <a:srgbClr val="0000FF"/>
                </a:solidFill>
                <a:latin typeface="Helvetica"/>
                <a:ea typeface="ＭＳ Ｐゴシック" charset="0"/>
                <a:cs typeface="Helvetica"/>
              </a:rPr>
              <a:t>A Key Channel:</a:t>
            </a:r>
            <a:r>
              <a:rPr lang="en-US" sz="2800"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280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</a:t>
            </a:r>
            <a:r>
              <a:rPr lang="en-US" sz="2800" baseline="3000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0</a:t>
            </a:r>
            <a:r>
              <a:rPr lang="en-US" sz="2800">
                <a:solidFill>
                  <a:srgbClr val="0000FF"/>
                </a:solidFill>
                <a:latin typeface="Helvetica"/>
                <a:ea typeface="MS Mincho" charset="0"/>
                <a:cs typeface="Helvetica"/>
                <a:sym typeface="Symbol" charset="0"/>
              </a:rPr>
              <a:t> </a:t>
            </a:r>
            <a:br>
              <a:rPr lang="en-US" sz="2800">
                <a:solidFill>
                  <a:srgbClr val="0000FF"/>
                </a:solidFill>
                <a:latin typeface="Helvetica"/>
                <a:ea typeface="ＭＳ Ｐゴシック" charset="0"/>
                <a:cs typeface="Helvetica"/>
              </a:rPr>
            </a:br>
            <a:endParaRPr lang="en-US" sz="2800"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DAEA8-0B10-4FF8-8946-5A14067DA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92175"/>
            <a:ext cx="4724400" cy="3810000"/>
          </a:xfrm>
          <a:ln>
            <a:solidFill>
              <a:srgbClr val="0000FF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Search for sub-GeV gauge bosons </a:t>
            </a:r>
            <a:endParaRPr lang="en-US" altLang="en-US" sz="20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leptophobic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vector </a:t>
            </a:r>
            <a:r>
              <a:rPr lang="en-US" altLang="en-US" sz="2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B</a:t>
            </a:r>
            <a:r>
              <a:rPr lang="en-US" altLang="en-US" sz="2000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ꞌ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:</a:t>
            </a:r>
          </a:p>
          <a:p>
            <a:pPr lvl="1">
              <a:buFont typeface="Tahoma" panose="020B0604030504040204" pitchFamily="34" charset="0"/>
              <a:buNone/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   </a:t>
            </a:r>
            <a:r>
              <a:rPr lang="en-US" altLang="en-US" sz="2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B</a:t>
            </a:r>
            <a:r>
              <a:rPr lang="en-US" altLang="en-US" sz="2000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ꞌ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, </a:t>
            </a:r>
            <a:r>
              <a:rPr lang="en-US" altLang="en-US" sz="2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B</a:t>
            </a:r>
            <a:r>
              <a:rPr lang="en-US" altLang="en-US" sz="2000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ꞌ </a:t>
            </a:r>
            <a:r>
              <a:rPr lang="en-US" altLang="ja-JP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</a:t>
            </a:r>
            <a:r>
              <a:rPr lang="en-US" altLang="ja-JP" sz="2000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ja-JP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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An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scalar S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: </a:t>
            </a:r>
          </a:p>
          <a:p>
            <a:pPr lvl="1">
              <a:buFont typeface="Tahoma" panose="020B0604030504040204" pitchFamily="34" charset="0"/>
              <a:buNone/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    </a:t>
            </a:r>
            <a:r>
              <a:rPr lang="en-US" altLang="en-US" sz="20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altLang="ja-JP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</a:t>
            </a:r>
          </a:p>
          <a:p>
            <a:pPr>
              <a:buFontTx/>
              <a:buNone/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         A 100 keV-100 MeV </a:t>
            </a:r>
          </a:p>
          <a:p>
            <a:pPr>
              <a:buFontTx/>
              <a:buNone/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         electrophobic scalar can</a:t>
            </a:r>
          </a:p>
          <a:p>
            <a:pPr>
              <a:buFontTx/>
              <a:buNone/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         solve proton radius and</a:t>
            </a:r>
          </a:p>
          <a:p>
            <a:pPr>
              <a:buFontTx/>
              <a:buNone/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         (g-2)</a:t>
            </a:r>
            <a:r>
              <a:rPr lang="en-US" altLang="en-US" sz="20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μ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puzzles. </a:t>
            </a:r>
          </a:p>
          <a:p>
            <a:pPr>
              <a:buFontTx/>
              <a:buNone/>
              <a:defRPr/>
            </a:pPr>
            <a: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 </a:t>
            </a:r>
            <a:r>
              <a:rPr lang="en-US" altLang="en-US" sz="1100">
                <a:solidFill>
                  <a:srgbClr val="008000"/>
                </a:solidFill>
                <a:effectLst/>
                <a:latin typeface="Helvetica" panose="020B0604020202020204" pitchFamily="34" charset="0"/>
              </a:rPr>
              <a:t>PR,D100,095020; Nucl.Phy.B,114638.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E4CAE-3E86-4EF8-97C1-E8FDA54A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F00D1A5B-548D-4EBA-8135-B0450CF2385D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41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D81525C-9099-460A-9F10-060B5342F894}"/>
              </a:ext>
            </a:extLst>
          </p:cNvPr>
          <p:cNvSpPr txBox="1">
            <a:spLocks/>
          </p:cNvSpPr>
          <p:nvPr/>
        </p:nvSpPr>
        <p:spPr bwMode="auto">
          <a:xfrm>
            <a:off x="152400" y="5486400"/>
            <a:ext cx="4724400" cy="914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sz="2000" b="1"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A rare window to probe interplay of VMD &amp; scalar resonance in </a:t>
            </a:r>
            <a:r>
              <a:rPr lang="en-US" altLang="en-US" sz="2000" b="1" err="1"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ChPT</a:t>
            </a:r>
            <a:r>
              <a:rPr lang="en-US" altLang="en-US" sz="2000" b="1">
                <a:latin typeface="Helvetica" panose="020B0604020202020204" pitchFamily="34" charset="0"/>
                <a:ea typeface="MS Mincho" panose="02020609040205080304" pitchFamily="49" charset="-128"/>
                <a:cs typeface="Helvetica" panose="020B0604020202020204" pitchFamily="34" charset="0"/>
              </a:rPr>
              <a:t> </a:t>
            </a:r>
          </a:p>
          <a:p>
            <a:pPr>
              <a:defRPr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270" name="Right Arrow 4">
            <a:extLst>
              <a:ext uri="{FF2B5EF4-FFF2-40B4-BE49-F238E27FC236}">
                <a16:creationId xmlns:a16="http://schemas.microsoft.com/office/drawing/2014/main" id="{74282B34-8DBD-4F4E-91CC-00FC9AB89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895600"/>
            <a:ext cx="4572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11271" name="Rectangle 2">
            <a:extLst>
              <a:ext uri="{FF2B5EF4-FFF2-40B4-BE49-F238E27FC236}">
                <a16:creationId xmlns:a16="http://schemas.microsoft.com/office/drawing/2014/main" id="{1D27D0B7-8D5D-49FA-8A9A-DE63DC054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579" y="1676400"/>
            <a:ext cx="122822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solidFill>
                  <a:srgbClr val="008000"/>
                </a:solidFill>
                <a:latin typeface="Helvetica" panose="020B0604020202020204" pitchFamily="34" charset="0"/>
              </a:rPr>
              <a:t>PL, B221, 80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s-IS" altLang="en-US" sz="1100">
                <a:solidFill>
                  <a:srgbClr val="008000"/>
                </a:solidFill>
                <a:latin typeface="Helvetica" panose="020B0604020202020204" pitchFamily="34" charset="0"/>
              </a:rPr>
              <a:t>PR,D89,114008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rgbClr val="008000"/>
              </a:solidFill>
              <a:latin typeface="Helvetica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  <p:pic>
        <p:nvPicPr>
          <p:cNvPr id="11272" name="Picture 4">
            <a:extLst>
              <a:ext uri="{FF2B5EF4-FFF2-40B4-BE49-F238E27FC236}">
                <a16:creationId xmlns:a16="http://schemas.microsoft.com/office/drawing/2014/main" id="{3B366A11-48F3-4126-BDB2-FDCCF7FF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4" y="626762"/>
            <a:ext cx="3482975" cy="34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2">
            <a:extLst>
              <a:ext uri="{FF2B5EF4-FFF2-40B4-BE49-F238E27FC236}">
                <a16:creationId xmlns:a16="http://schemas.microsoft.com/office/drawing/2014/main" id="{042B6FB5-56EF-4656-B7C9-25F2573E5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797175"/>
            <a:ext cx="1981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solidFill>
                  <a:srgbClr val="FF0000"/>
                </a:solidFill>
                <a:latin typeface="Helvetica" panose="020B0604020202020204" pitchFamily="34" charset="0"/>
              </a:rPr>
              <a:t>100 days’ beam</a:t>
            </a:r>
          </a:p>
        </p:txBody>
      </p:sp>
      <p:cxnSp>
        <p:nvCxnSpPr>
          <p:cNvPr id="11274" name="Straight Arrow Connector 4">
            <a:extLst>
              <a:ext uri="{FF2B5EF4-FFF2-40B4-BE49-F238E27FC236}">
                <a16:creationId xmlns:a16="http://schemas.microsoft.com/office/drawing/2014/main" id="{59EC93F9-20C7-48BC-B662-4D30904CF4B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023100" y="2492375"/>
            <a:ext cx="381000" cy="3048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B8750D6-49FC-4697-B246-E079464F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38600"/>
            <a:ext cx="2789238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">
            <a:extLst>
              <a:ext uri="{FF2B5EF4-FFF2-40B4-BE49-F238E27FC236}">
                <a16:creationId xmlns:a16="http://schemas.microsoft.com/office/drawing/2014/main" id="{F0FF717F-FD51-42E0-9390-4F20BEB8E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986338"/>
            <a:ext cx="19812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solidFill>
                  <a:srgbClr val="FF0000"/>
                </a:solidFill>
                <a:latin typeface="Helvetica" panose="020B0604020202020204" pitchFamily="34" charset="0"/>
              </a:rPr>
              <a:t>100 days’ beam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5E18F3-9C25-47B0-B098-A6B37F620D69}"/>
              </a:ext>
            </a:extLst>
          </p:cNvPr>
          <p:cNvSpPr/>
          <p:nvPr/>
        </p:nvSpPr>
        <p:spPr>
          <a:xfrm>
            <a:off x="4930410" y="6504801"/>
            <a:ext cx="12282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PR,C78,015206 </a:t>
            </a:r>
            <a:endParaRPr lang="en-US" sz="11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AB417A-B252-EC9E-63BE-DCCCF2CD0B31}"/>
              </a:ext>
            </a:extLst>
          </p:cNvPr>
          <p:cNvSpPr txBox="1"/>
          <p:nvPr/>
        </p:nvSpPr>
        <p:spPr>
          <a:xfrm>
            <a:off x="6661150" y="485001"/>
            <a:ext cx="2787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accent6">
                    <a:lumMod val="7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endParaRPr lang="en-US" sz="1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5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50"/>
    </mc:Choice>
    <mc:Fallback xmlns="">
      <p:transition spd="slow" advTm="8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74DFA920-5D72-407A-52F9-9EA0655D8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403224"/>
            <a:ext cx="83058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cs typeface="Helvetica"/>
              </a:rPr>
              <a:t>Test Charge Conjugation Invariance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cs typeface="Helvetica"/>
              <a:sym typeface="Symbo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0819" name="Rectangle 3">
                <a:extLst>
                  <a:ext uri="{FF2B5EF4-FFF2-40B4-BE49-F238E27FC236}">
                    <a16:creationId xmlns:a16="http://schemas.microsoft.com/office/drawing/2014/main" id="{DC228273-452C-8D6E-776B-5EA0053184BB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52400" y="2209800"/>
                <a:ext cx="4648200" cy="2438400"/>
              </a:xfrm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buSzPct val="80000"/>
                  <a:buFont typeface="Wingdings" charset="2"/>
                  <a:buChar char="u"/>
                  <a:defRPr/>
                </a:pPr>
                <a:r>
                  <a:rPr lang="en-US" sz="2000" dirty="0">
                    <a:latin typeface="Helvetica"/>
                    <a:cs typeface="Helvetica"/>
                  </a:rPr>
                  <a:t>C is maximally violated in the weak force and is well tested.</a:t>
                </a:r>
              </a:p>
              <a:p>
                <a:pPr eaLnBrk="1" hangingPunct="1">
                  <a:lnSpc>
                    <a:spcPct val="80000"/>
                  </a:lnSpc>
                  <a:buSzPct val="80000"/>
                  <a:buFont typeface="Wingdings" charset="2"/>
                  <a:buChar char="u"/>
                  <a:defRPr/>
                </a:pPr>
                <a:endParaRPr lang="en-US" sz="2000" i="1" dirty="0">
                  <a:latin typeface="Helvetica"/>
                  <a:cs typeface="Helvetica"/>
                </a:endParaRPr>
              </a:p>
              <a:p>
                <a:pPr>
                  <a:buSzPct val="80000"/>
                  <a:buFont typeface="Wingdings" charset="2"/>
                  <a:buChar char="u"/>
                  <a:defRPr/>
                </a:pPr>
                <a:r>
                  <a:rPr lang="en-US" sz="2000" dirty="0">
                    <a:latin typeface="Helvetica"/>
                    <a:cs typeface="Helvetica"/>
                  </a:rPr>
                  <a:t>Assumed in SM for electromagnetic and strong forces, but </a:t>
                </a:r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it is not experimentally well tested  </a:t>
                </a:r>
              </a:p>
              <a:p>
                <a:pPr marL="0" indent="0">
                  <a:buSzPct val="80000"/>
                  <a:buFontTx/>
                  <a:buNone/>
                  <a:defRPr/>
                </a:pPr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    (current direct constraint: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Λ</m:t>
                    </m:r>
                    <m:r>
                      <a:rPr lang="el-GR" sz="200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≥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1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/>
                    <a:cs typeface="Helvetica"/>
                  </a:rPr>
                  <a:t> GeV)</a:t>
                </a:r>
              </a:p>
              <a:p>
                <a:pPr>
                  <a:buSzPct val="80000"/>
                  <a:buFont typeface="Wingdings" charset="2"/>
                  <a:buChar char="u"/>
                  <a:defRPr/>
                </a:pPr>
                <a:endPara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/>
                  <a:cs typeface="Helvetica"/>
                </a:endParaRPr>
              </a:p>
              <a:p>
                <a:pPr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0095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/>
                  <a:cs typeface="Helvetica"/>
                </a:endParaRPr>
              </a:p>
              <a:p>
                <a:pPr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cs typeface="+mn-cs"/>
                </a:endParaRPr>
              </a:p>
              <a:p>
                <a:pPr marL="0" indent="0" eaLnBrk="1" hangingPunct="1">
                  <a:lnSpc>
                    <a:spcPct val="80000"/>
                  </a:lnSpc>
                  <a:buClr>
                    <a:srgbClr val="FF0000"/>
                  </a:buClr>
                  <a:buFontTx/>
                  <a:buNone/>
                  <a:defRPr/>
                </a:pPr>
                <a:endParaRPr lang="en-US" sz="2000" dirty="0">
                  <a:solidFill>
                    <a:srgbClr val="FF0000"/>
                  </a:solidFill>
                  <a:effectLst/>
                  <a:latin typeface="Comic Sans MS" charset="0"/>
                  <a:cs typeface="+mn-cs"/>
                  <a:sym typeface="Symbol" charset="0"/>
                </a:endParaRPr>
              </a:p>
              <a:p>
                <a:pPr eaLnBrk="1" hangingPunct="1">
                  <a:lnSpc>
                    <a:spcPct val="80000"/>
                  </a:lnSpc>
                  <a:buClr>
                    <a:srgbClr val="FF0000"/>
                  </a:buClr>
                  <a:buFont typeface="Wingdings" charset="0"/>
                  <a:buChar char="q"/>
                  <a:defRPr/>
                </a:pPr>
                <a:endParaRPr lang="en-US" sz="2000" dirty="0">
                  <a:latin typeface="Comic Sans MS" charset="0"/>
                  <a:cs typeface="+mn-cs"/>
                </a:endParaRPr>
              </a:p>
              <a:p>
                <a:pPr eaLnBrk="1" hangingPunct="1">
                  <a:lnSpc>
                    <a:spcPct val="80000"/>
                  </a:lnSpc>
                  <a:buClr>
                    <a:srgbClr val="FF0000"/>
                  </a:buClr>
                  <a:buFont typeface="Wingdings" charset="0"/>
                  <a:buChar char="q"/>
                  <a:defRPr/>
                </a:pPr>
                <a:endParaRPr lang="en-US" sz="1800" dirty="0">
                  <a:latin typeface="Comic Sans MS" charset="0"/>
                  <a:cs typeface="+mn-cs"/>
                </a:endParaRPr>
              </a:p>
            </p:txBody>
          </p:sp>
        </mc:Choice>
        <mc:Fallback xmlns="">
          <p:sp>
            <p:nvSpPr>
              <p:cNvPr id="290819" name="Rectangle 3">
                <a:extLst>
                  <a:ext uri="{FF2B5EF4-FFF2-40B4-BE49-F238E27FC236}">
                    <a16:creationId xmlns:a16="http://schemas.microsoft.com/office/drawing/2014/main" id="{DC228273-452C-8D6E-776B-5EA0053184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52400" y="2209800"/>
                <a:ext cx="4648200" cy="2438400"/>
              </a:xfrm>
              <a:blipFill>
                <a:blip r:embed="rId4"/>
                <a:stretch>
                  <a:fillRect l="-817" t="-3627" r="-1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EE8CF-EC18-37F6-6E72-509B54A6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2DC5CF-81C2-CB48-9CCF-77C0F0BFC184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42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A69F74-1F42-7932-0750-D0C158CCBCB8}"/>
              </a:ext>
            </a:extLst>
          </p:cNvPr>
          <p:cNvGraphicFramePr>
            <a:graphicFrameLocks noGrp="1"/>
          </p:cNvGraphicFramePr>
          <p:nvPr/>
        </p:nvGraphicFramePr>
        <p:xfrm>
          <a:off x="5105400" y="1770063"/>
          <a:ext cx="3810000" cy="3792539"/>
        </p:xfrm>
        <a:graphic>
          <a:graphicData uri="http://schemas.openxmlformats.org/drawingml/2006/table">
            <a:tbl>
              <a:tblPr/>
              <a:tblGrid>
                <a:gridCol w="858838">
                  <a:extLst>
                    <a:ext uri="{9D8B030D-6E8A-4147-A177-3AD203B41FA5}">
                      <a16:colId xmlns:a16="http://schemas.microsoft.com/office/drawing/2014/main" val="778846756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192691574"/>
                    </a:ext>
                  </a:extLst>
                </a:gridCol>
                <a:gridCol w="1131887">
                  <a:extLst>
                    <a:ext uri="{9D8B030D-6E8A-4147-A177-3AD203B41FA5}">
                      <a16:colId xmlns:a16="http://schemas.microsoft.com/office/drawing/2014/main" val="1511742634"/>
                    </a:ext>
                  </a:extLst>
                </a:gridCol>
              </a:tblGrid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Mode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Branching Ratio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(upper limit)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No. 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’s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2FF82">
                        <a:alpha val="5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972331"/>
                  </a:ext>
                </a:extLst>
              </a:tr>
              <a:tr h="414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1.6•10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3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868010"/>
                  </a:ext>
                </a:extLst>
              </a:tr>
              <a:tr h="398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9•10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57691"/>
                  </a:ext>
                </a:extLst>
              </a:tr>
              <a:tr h="558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5•10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-4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5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709345"/>
                  </a:ext>
                </a:extLst>
              </a:tr>
              <a:tr h="6858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Nothing published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929772"/>
                  </a:ext>
                </a:extLst>
              </a:tr>
              <a:tr h="469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&lt; 6•10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7                       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493010"/>
                  </a:ext>
                </a:extLst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γ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</a:t>
                      </a:r>
                      <a:r>
                        <a:rPr kumimoji="0" lang="el-G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π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  <a:ea typeface="ＭＳ Ｐゴシック" panose="020B0600070205080204" pitchFamily="34" charset="-128"/>
                        </a:rPr>
                        <a:t>Nothing published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419275"/>
                  </a:ext>
                </a:extLst>
              </a:tr>
            </a:tbl>
          </a:graphicData>
        </a:graphic>
      </p:graphicFrame>
      <p:sp>
        <p:nvSpPr>
          <p:cNvPr id="40995" name="Rectangle 7">
            <a:extLst>
              <a:ext uri="{FF2B5EF4-FFF2-40B4-BE49-F238E27FC236}">
                <a16:creationId xmlns:a16="http://schemas.microsoft.com/office/drawing/2014/main" id="{698A81A4-7A6B-8F77-FC87-F9078E354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277935"/>
            <a:ext cx="3459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C Violating </a:t>
            </a:r>
            <a:r>
              <a:rPr lang="el-GR" altLang="en-US" dirty="0">
                <a:solidFill>
                  <a:srgbClr val="FF0000"/>
                </a:solidFill>
                <a:latin typeface="Helvetica" pitchFamily="2" charset="0"/>
              </a:rPr>
              <a:t>η</a:t>
            </a:r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  neutral decays </a:t>
            </a:r>
            <a:endParaRPr lang="en-US" altLang="en-US" dirty="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1AC9CA-BEBE-2F6C-1E80-D8D67B7C4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514600"/>
            <a:ext cx="2743200" cy="347663"/>
          </a:xfrm>
          <a:prstGeom prst="rect">
            <a:avLst/>
          </a:prstGeom>
          <a:solidFill>
            <a:srgbClr val="FF0000">
              <a:alpha val="1215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695686"/>
      </p:ext>
    </p:extLst>
  </p:cSld>
  <p:clrMapOvr>
    <a:masterClrMapping/>
  </p:clrMapOvr>
  <p:transition advTm="7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66B1-D082-4C9E-B0D4-F868842D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29C83B26-798D-44E0-BF88-1C9D89B041BB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43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Picture 7">
            <a:extLst>
              <a:ext uri="{FF2B5EF4-FFF2-40B4-BE49-F238E27FC236}">
                <a16:creationId xmlns:a16="http://schemas.microsoft.com/office/drawing/2014/main" id="{CDB65893-E76C-494E-8F5E-23DFDF90902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457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3F34FB2-3B7B-4987-9EAF-97F458067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820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Experimental Improvement </a:t>
            </a:r>
            <a:r>
              <a:rPr lang="is-I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on C-violating </a:t>
            </a:r>
            <a:r>
              <a:rPr lang="is-I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η→3γ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317" name="TextBox 5">
            <a:extLst>
              <a:ext uri="{FF2B5EF4-FFF2-40B4-BE49-F238E27FC236}">
                <a16:creationId xmlns:a16="http://schemas.microsoft.com/office/drawing/2014/main" id="{CC40A6C1-0AF2-48E5-93BA-511784A2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51215"/>
            <a:ext cx="47244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u"/>
            </a:pPr>
            <a:r>
              <a:rPr lang="en-US" altLang="en-US" sz="2000" dirty="0">
                <a:latin typeface="Helvetica" panose="020B0604020202020204" pitchFamily="34" charset="0"/>
              </a:rPr>
              <a:t>SM contribution: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    BR(</a:t>
            </a:r>
            <a:r>
              <a:rPr lang="el-G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η→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l-GR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γ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 &lt;10</a:t>
            </a:r>
            <a:r>
              <a:rPr lang="en-US" altLang="en-US" sz="2000" baseline="30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-19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via P-violating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weak interaction.</a:t>
            </a:r>
            <a:endParaRPr lang="en-US" altLang="en-US" sz="2000" dirty="0">
              <a:solidFill>
                <a:srgbClr val="FF0000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en-US" sz="2000" dirty="0">
              <a:solidFill>
                <a:srgbClr val="FF0000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u"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A calculation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due to  new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physics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by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Tarasov suggests: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BR(3)&lt; 10</a:t>
            </a:r>
            <a:r>
              <a:rPr lang="en-US" altLang="en-US" sz="2000" baseline="300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r>
              <a:rPr lang="en-US" altLang="en-US" sz="16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Helvetica" panose="020B0604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 </a:t>
            </a:r>
            <a:r>
              <a:rPr lang="en-US" altLang="en-US" sz="1400" dirty="0">
                <a:solidFill>
                  <a:srgbClr val="0086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Sov.J.Nucl.Phys.,5,445 (1967)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en-US" sz="1400" dirty="0">
              <a:solidFill>
                <a:srgbClr val="008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3318" name="Rectangle 8">
            <a:extLst>
              <a:ext uri="{FF2B5EF4-FFF2-40B4-BE49-F238E27FC236}">
                <a16:creationId xmlns:a16="http://schemas.microsoft.com/office/drawing/2014/main" id="{A4558E34-2707-4D42-8C92-EAADDBA9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895600"/>
            <a:ext cx="990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3319" name="TextBox 9">
            <a:extLst>
              <a:ext uri="{FF2B5EF4-FFF2-40B4-BE49-F238E27FC236}">
                <a16:creationId xmlns:a16="http://schemas.microsoft.com/office/drawing/2014/main" id="{9411A683-698D-4984-B0B4-C07C6C8D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18135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Proj. JEF</a:t>
            </a:r>
          </a:p>
        </p:txBody>
      </p:sp>
      <p:sp>
        <p:nvSpPr>
          <p:cNvPr id="13320" name="Right Arrow 10">
            <a:extLst>
              <a:ext uri="{FF2B5EF4-FFF2-40B4-BE49-F238E27FC236}">
                <a16:creationId xmlns:a16="http://schemas.microsoft.com/office/drawing/2014/main" id="{BAB1863A-ABE5-47DB-808F-79CC3D86BA92}"/>
              </a:ext>
            </a:extLst>
          </p:cNvPr>
          <p:cNvSpPr>
            <a:spLocks noChangeArrowheads="1"/>
          </p:cNvSpPr>
          <p:nvPr/>
        </p:nvSpPr>
        <p:spPr bwMode="auto">
          <a:xfrm rot="-1276213">
            <a:off x="6711950" y="2992438"/>
            <a:ext cx="685800" cy="165100"/>
          </a:xfrm>
          <a:prstGeom prst="rightArrow">
            <a:avLst>
              <a:gd name="adj1" fmla="val 50000"/>
              <a:gd name="adj2" fmla="val 49846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3321" name="Rectangle 1">
            <a:extLst>
              <a:ext uri="{FF2B5EF4-FFF2-40B4-BE49-F238E27FC236}">
                <a16:creationId xmlns:a16="http://schemas.microsoft.com/office/drawing/2014/main" id="{4F836796-BB3A-4E13-8AF7-FE5518FAC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876800"/>
            <a:ext cx="5791200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Improve BR upper limit by one order of magnitude to directly tighten the constraint on CVPC new physics</a:t>
            </a:r>
            <a:endParaRPr lang="en-US" altLang="en-US" sz="2000" dirty="0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  <p:sp>
        <p:nvSpPr>
          <p:cNvPr id="13322" name="TextBox 2">
            <a:extLst>
              <a:ext uri="{FF2B5EF4-FFF2-40B4-BE49-F238E27FC236}">
                <a16:creationId xmlns:a16="http://schemas.microsoft.com/office/drawing/2014/main" id="{5F50EC7F-9046-4075-9D55-42ED63B03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505200"/>
            <a:ext cx="1981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Helvetica" panose="020B0604020202020204" pitchFamily="34" charset="0"/>
              </a:rPr>
              <a:t>(100 days’ beam)</a:t>
            </a:r>
          </a:p>
        </p:txBody>
      </p:sp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8FFD-D807-4D3C-BB67-D798F188E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79400" y="381000"/>
            <a:ext cx="9372600" cy="3886200"/>
          </a:xfrm>
        </p:spPr>
        <p:txBody>
          <a:bodyPr/>
          <a:lstStyle/>
          <a:p>
            <a:pPr marL="457200" indent="-457200" algn="ctr">
              <a:buFontTx/>
              <a:buNone/>
              <a:defRPr/>
            </a:pP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endParaRPr lang="en-US" altLang="en-US" sz="2400">
              <a:solidFill>
                <a:srgbClr val="008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Tx/>
              <a:buFont typeface="Wingdings" panose="05000000000000000000" pitchFamily="2" charset="2"/>
              <a:buChar char="u"/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clean probe for quark mass ratio</a:t>
            </a: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:</a:t>
            </a:r>
          </a:p>
          <a:p>
            <a:pPr lvl="1" indent="-342900">
              <a:buClr>
                <a:srgbClr val="008600"/>
              </a:buClr>
              <a:buFont typeface="Tahoma" panose="020B0604030504040204" pitchFamily="34" charset="0"/>
              <a:buNone/>
              <a:defRPr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 through isospin violation:</a:t>
            </a: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is small </a:t>
            </a:r>
          </a:p>
          <a:p>
            <a:pPr lvl="2" indent="-342900">
              <a:buFont typeface="Wingdings" panose="05000000000000000000" pitchFamily="2" charset="2"/>
              <a:buChar char="Ø"/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Amplitude:</a:t>
            </a:r>
          </a:p>
          <a:p>
            <a:pPr marL="800100" lvl="2" indent="0">
              <a:buNone/>
              <a:defRPr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 eaLnBrk="1" hangingPunct="1">
              <a:buFont typeface="Wingdings" panose="05000000000000000000" pitchFamily="2" charset="2"/>
              <a:buChar char="u"/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Uncertainties in quark mass ratio </a:t>
            </a:r>
            <a:endParaRPr lang="en-US" altLang="en-US" sz="180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indent="-342900">
              <a:buClr>
                <a:srgbClr val="FF0000"/>
              </a:buClr>
              <a:buFont typeface="Tahoma" panose="020B0604030504040204" pitchFamily="34" charset="0"/>
              <a:buNone/>
              <a:defRPr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lvl="1" indent="-342900">
              <a:buFont typeface="Wingdings" panose="05000000000000000000" pitchFamily="2" charset="2"/>
              <a:buChar char="q"/>
              <a:defRPr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Wingdings" panose="05000000000000000000" pitchFamily="2" charset="2"/>
              <a:buChar char="q"/>
              <a:defRPr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Tahoma" panose="020B0604030504040204" pitchFamily="34" charset="0"/>
              <a:buNone/>
              <a:defRPr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lvl="1" indent="-342900">
              <a:buFont typeface="Tahoma" panose="020B0604030504040204" pitchFamily="34" charset="0"/>
              <a:buNone/>
              <a:defRPr/>
            </a:pPr>
            <a:endParaRPr lang="en-US" altLang="en-US" sz="200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EA6C8-B526-44C0-9591-7F55F11A6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22E39-2AF7-4D08-A5C0-83118269EFD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15364" name="Object 5">
            <a:extLst>
              <a:ext uri="{FF2B5EF4-FFF2-40B4-BE49-F238E27FC236}">
                <a16:creationId xmlns:a16="http://schemas.microsoft.com/office/drawing/2014/main" id="{81CE018F-565C-4791-9570-8153E23A89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736694"/>
          <a:ext cx="1325248" cy="67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6300" imgH="444500" progId="Equation.3">
                  <p:embed/>
                </p:oleObj>
              </mc:Choice>
              <mc:Fallback>
                <p:oleObj name="Equation" r:id="rId3" imgW="876300" imgH="444500" progId="Equation.3">
                  <p:embed/>
                  <p:pic>
                    <p:nvPicPr>
                      <p:cNvPr id="15364" name="Object 5">
                        <a:extLst>
                          <a:ext uri="{FF2B5EF4-FFF2-40B4-BE49-F238E27FC236}">
                            <a16:creationId xmlns:a16="http://schemas.microsoft.com/office/drawing/2014/main" id="{81CE018F-565C-4791-9570-8153E23A89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736694"/>
                        <a:ext cx="1325248" cy="672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4">
            <a:extLst>
              <a:ext uri="{FF2B5EF4-FFF2-40B4-BE49-F238E27FC236}">
                <a16:creationId xmlns:a16="http://schemas.microsoft.com/office/drawing/2014/main" id="{AEE9DD7A-EA9B-4A8A-B43C-41BDADC942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1807514"/>
          <a:ext cx="460994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" imgH="215900" progId="Equation.3">
                  <p:embed/>
                </p:oleObj>
              </mc:Choice>
              <mc:Fallback>
                <p:oleObj name="Equation" r:id="rId5" imgW="241300" imgH="215900" progId="Equation.3">
                  <p:embed/>
                  <p:pic>
                    <p:nvPicPr>
                      <p:cNvPr id="15365" name="Object 4">
                        <a:extLst>
                          <a:ext uri="{FF2B5EF4-FFF2-40B4-BE49-F238E27FC236}">
                            <a16:creationId xmlns:a16="http://schemas.microsoft.com/office/drawing/2014/main" id="{AEE9DD7A-EA9B-4A8A-B43C-41BDADC942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807514"/>
                        <a:ext cx="460994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5">
            <a:extLst>
              <a:ext uri="{FF2B5EF4-FFF2-40B4-BE49-F238E27FC236}">
                <a16:creationId xmlns:a16="http://schemas.microsoft.com/office/drawing/2014/main" id="{E83BA342-375E-45C0-B077-0F9491E176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81500" y="1567058"/>
          <a:ext cx="2400300" cy="348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85900" imgH="215900" progId="Equation.3">
                  <p:embed/>
                </p:oleObj>
              </mc:Choice>
              <mc:Fallback>
                <p:oleObj name="Equation" r:id="rId7" imgW="1485900" imgH="215900" progId="Equation.3">
                  <p:embed/>
                  <p:pic>
                    <p:nvPicPr>
                      <p:cNvPr id="15366" name="Object 5">
                        <a:extLst>
                          <a:ext uri="{FF2B5EF4-FFF2-40B4-BE49-F238E27FC236}">
                            <a16:creationId xmlns:a16="http://schemas.microsoft.com/office/drawing/2014/main" id="{E83BA342-375E-45C0-B077-0F9491E17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0" y="1567058"/>
                        <a:ext cx="2400300" cy="348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2" name="Object 5">
            <a:extLst>
              <a:ext uri="{FF2B5EF4-FFF2-40B4-BE49-F238E27FC236}">
                <a16:creationId xmlns:a16="http://schemas.microsoft.com/office/drawing/2014/main" id="{CF452C83-E9B1-4109-AA2E-7ACB5586A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736694"/>
          <a:ext cx="1295400" cy="638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00100" imgH="393700" progId="Equation.3">
                  <p:embed/>
                </p:oleObj>
              </mc:Choice>
              <mc:Fallback>
                <p:oleObj name="Equation" r:id="rId9" imgW="800100" imgH="393700" progId="Equation.3">
                  <p:embed/>
                  <p:pic>
                    <p:nvPicPr>
                      <p:cNvPr id="15372" name="Object 5">
                        <a:extLst>
                          <a:ext uri="{FF2B5EF4-FFF2-40B4-BE49-F238E27FC236}">
                            <a16:creationId xmlns:a16="http://schemas.microsoft.com/office/drawing/2014/main" id="{CF452C83-E9B1-4109-AA2E-7ACB5586A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736694"/>
                        <a:ext cx="1295400" cy="638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AD0B7A-B6B3-4ED2-B973-3E6EF6FA9FD5}"/>
                  </a:ext>
                </a:extLst>
              </p:cNvPr>
              <p:cNvSpPr/>
              <p:nvPr/>
            </p:nvSpPr>
            <p:spPr>
              <a:xfrm>
                <a:off x="2133600" y="1981200"/>
                <a:ext cx="4167743" cy="733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𝑢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𝐾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sSubSup>
                        <m:sSub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𝑀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10199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e>
                          </m:rad>
                          <m:sSubSup>
                            <m:sSub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AD0B7A-B6B3-4ED2-B973-3E6EF6FA9F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981200"/>
                <a:ext cx="4167743" cy="73385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">
            <a:extLst>
              <a:ext uri="{FF2B5EF4-FFF2-40B4-BE49-F238E27FC236}">
                <a16:creationId xmlns:a16="http://schemas.microsoft.com/office/drawing/2014/main" id="{85AAB116-5808-4F67-B640-393BC6C4B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21" y="152400"/>
            <a:ext cx="8304179" cy="476250"/>
          </a:xfrm>
        </p:spPr>
        <p:txBody>
          <a:bodyPr/>
          <a:lstStyle/>
          <a:p>
            <a:pPr algn="ctr"/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Improve Quark-Mass Ratio via 𝜂→3</a:t>
            </a:r>
            <a:r>
              <a:rPr lang="el-GR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Dalitz</a:t>
            </a:r>
            <a:r>
              <a:rPr lang="en-US" altLang="en-US" sz="24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Distributions</a:t>
            </a:r>
            <a:endParaRPr lang="en-US" sz="2400" baseline="3000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FDBC69-C98D-44BC-85F7-3111511EB9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2128" y="3148324"/>
            <a:ext cx="4037869" cy="37185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A70DB9-268E-4C2E-8B80-405B96DFE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596" y="3276600"/>
            <a:ext cx="347472" cy="3209536"/>
          </a:xfrm>
          <a:prstGeom prst="rect">
            <a:avLst/>
          </a:pr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48732-CA7A-4CF9-9A96-BE97440A32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6370" y="3733800"/>
            <a:ext cx="3285030" cy="1614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DBE3F-C3D3-70B7-87A6-79E0B013C903}"/>
              </a:ext>
            </a:extLst>
          </p:cNvPr>
          <p:cNvSpPr txBox="1"/>
          <p:nvPr/>
        </p:nvSpPr>
        <p:spPr>
          <a:xfrm>
            <a:off x="914400" y="5724914"/>
            <a:ext cx="2363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79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43"/>
    </mc:Choice>
    <mc:Fallback xmlns="">
      <p:transition spd="slow" advTm="7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80145-F65F-49FA-B147-88F68857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21" y="215900"/>
            <a:ext cx="8304179" cy="476250"/>
          </a:xfrm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Status of the JEF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77F94-B92D-491E-AF89-A5CA18E6D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847019"/>
            <a:ext cx="8988083" cy="64700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Non-rare decay data has been collecting  with the </a:t>
            </a:r>
            <a:r>
              <a:rPr lang="en-US" altLang="en-US" sz="200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spectroscope experiment since 2016.</a:t>
            </a:r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4944E-B9EB-4695-922A-BA083006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BC0B7-2991-47EA-9472-29A0E5917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677519"/>
            <a:ext cx="1776493" cy="24372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69515C-2832-498B-8A40-BA1832858494}"/>
              </a:ext>
            </a:extLst>
          </p:cNvPr>
          <p:cNvSpPr/>
          <p:nvPr/>
        </p:nvSpPr>
        <p:spPr>
          <a:xfrm>
            <a:off x="-228601" y="4953000"/>
            <a:ext cx="5079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342900">
              <a:spcBef>
                <a:spcPct val="20000"/>
              </a:spcBef>
              <a:buClr>
                <a:srgbClr val="000000"/>
              </a:buClr>
              <a:buFont typeface="+mj-lt"/>
              <a:buAutoNum type="arabicPeriod" startAt="3"/>
            </a:pPr>
            <a:r>
              <a:rPr lang="en-US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Rare decay data  with FCAL-II is expected in 2024.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D02AFC-364F-4C73-8D2E-72C1F4A8C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53" y="2058519"/>
            <a:ext cx="2907948" cy="20562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128259-3E80-46ED-B90D-1D13258CCF27}"/>
              </a:ext>
            </a:extLst>
          </p:cNvPr>
          <p:cNvSpPr/>
          <p:nvPr/>
        </p:nvSpPr>
        <p:spPr>
          <a:xfrm>
            <a:off x="4800600" y="4343400"/>
            <a:ext cx="1462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PWO module </a:t>
            </a:r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47B116-665E-47CF-B8EF-5AFF727DD741}"/>
              </a:ext>
            </a:extLst>
          </p:cNvPr>
          <p:cNvSpPr/>
          <p:nvPr/>
        </p:nvSpPr>
        <p:spPr>
          <a:xfrm>
            <a:off x="6629400" y="4309646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Undergraduate workforce </a:t>
            </a:r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AE1BD5F-4990-BD02-9E69-AA23414DC3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6369" y="4876800"/>
          <a:ext cx="1830631" cy="102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096000" imgH="3429000" progId="AcroExch.Document.2017">
                  <p:embed/>
                </p:oleObj>
              </mc:Choice>
              <mc:Fallback>
                <p:oleObj name="Acrobat Document" r:id="rId4" imgW="6096000" imgH="3429000" progId="AcroExch.Document.2017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AE1BD5F-4990-BD02-9E69-AA23414DC3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6369" y="4876800"/>
                        <a:ext cx="1830631" cy="1029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7938E8A-3C94-B9E5-3354-0742229F7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86342"/>
            <a:ext cx="2587283" cy="125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75F546-7FD3-AA7E-61D8-A760B480FD57}"/>
              </a:ext>
            </a:extLst>
          </p:cNvPr>
          <p:cNvSpPr/>
          <p:nvPr/>
        </p:nvSpPr>
        <p:spPr>
          <a:xfrm>
            <a:off x="228600" y="2325874"/>
            <a:ext cx="419608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Mass production of 1600 PWO modules is on-going.</a:t>
            </a:r>
          </a:p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Engineering design for calorimeter frame is finalized.</a:t>
            </a:r>
          </a:p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Installation of the PWO insert  is scheduled for 2023.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ED3979-78F7-335E-023B-1149D88801FE}"/>
              </a:ext>
            </a:extLst>
          </p:cNvPr>
          <p:cNvSpPr txBox="1"/>
          <p:nvPr/>
        </p:nvSpPr>
        <p:spPr>
          <a:xfrm>
            <a:off x="4850577" y="4495800"/>
            <a:ext cx="16264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2x2x20 cm</a:t>
            </a:r>
            <a:r>
              <a:rPr lang="en-US" sz="1600" kern="0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B36F0-CEE7-12EE-C6CE-4469436E4380}"/>
              </a:ext>
            </a:extLst>
          </p:cNvPr>
          <p:cNvSpPr txBox="1"/>
          <p:nvPr/>
        </p:nvSpPr>
        <p:spPr>
          <a:xfrm>
            <a:off x="142298" y="1640074"/>
            <a:ext cx="7325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PWO insert  to upgrade FCAL is under construction.</a:t>
            </a: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34934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04B0-6C8F-615D-9A60-1B44D21A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320675"/>
          </a:xfrm>
        </p:spPr>
        <p:txBody>
          <a:bodyPr/>
          <a:lstStyle/>
          <a:p>
            <a:pPr algn="ctr"/>
            <a:r>
              <a:rPr lang="en-US" sz="32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A New Proposal: REDTOP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40AE0-38A4-9643-D751-A04874D7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A6E72-421B-8F64-D60A-DAB1C3328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65" y="762000"/>
            <a:ext cx="8096035" cy="5344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A36F0-EE52-9B4C-48F5-44F2D78B021B}"/>
              </a:ext>
            </a:extLst>
          </p:cNvPr>
          <p:cNvSpPr txBox="1"/>
          <p:nvPr/>
        </p:nvSpPr>
        <p:spPr>
          <a:xfrm>
            <a:off x="228600" y="639782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arXiv:2203.07651 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4B329D-5648-EC96-6368-ABEEEFBE1142}"/>
              </a:ext>
            </a:extLst>
          </p:cNvPr>
          <p:cNvSpPr txBox="1"/>
          <p:nvPr/>
        </p:nvSpPr>
        <p:spPr>
          <a:xfrm>
            <a:off x="2895600" y="624393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up to ~5x0</a:t>
            </a:r>
            <a:r>
              <a:rPr lang="en-US" altLang="en-US" sz="24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13</a:t>
            </a:r>
            <a:r>
              <a: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l-GR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</a:t>
            </a:r>
            <a:r>
              <a:rPr lang="en-US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per year!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025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4C3E7-6095-435F-AD41-953CD3C5B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DDA3CD-2599-129C-B2E2-B48AB95AD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62000"/>
            <a:ext cx="7391400" cy="4933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C1078-0DDD-49F3-3321-E9A6A98A1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353" y="838200"/>
            <a:ext cx="2395047" cy="12980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BB4A9A7-CD8D-115E-0832-3B444EC7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28600"/>
            <a:ext cx="5334000" cy="546100"/>
          </a:xfrm>
        </p:spPr>
        <p:txBody>
          <a:bodyPr/>
          <a:lstStyle/>
          <a:p>
            <a:pPr algn="ctr"/>
            <a:r>
              <a:rPr lang="en-US" sz="320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REDTOP Detector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EFB90D-2747-AD8B-0364-FC572253F114}"/>
              </a:ext>
            </a:extLst>
          </p:cNvPr>
          <p:cNvSpPr txBox="1"/>
          <p:nvPr/>
        </p:nvSpPr>
        <p:spPr>
          <a:xfrm>
            <a:off x="457200" y="6019802"/>
            <a:ext cx="8001000" cy="701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JEF may still lead in rare neutral decays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REDTOP  will have the best sensitivity for rare charged modes.</a:t>
            </a:r>
          </a:p>
        </p:txBody>
      </p:sp>
    </p:spTree>
    <p:extLst>
      <p:ext uri="{BB962C8B-B14F-4D97-AF65-F5344CB8AC3E}">
        <p14:creationId xmlns:p14="http://schemas.microsoft.com/office/powerpoint/2010/main" val="28144551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9C272-F41A-C801-B609-018567A5D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2D8E1-D760-3E39-5F23-42A2F20A2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25592"/>
            <a:ext cx="7772400" cy="5819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81B9F8-B255-0EF9-1BE4-254B14626B69}"/>
              </a:ext>
            </a:extLst>
          </p:cNvPr>
          <p:cNvSpPr txBox="1"/>
          <p:nvPr/>
        </p:nvSpPr>
        <p:spPr>
          <a:xfrm>
            <a:off x="2286000" y="645789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arXiv:2203.07651 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259993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8E835-339C-2B04-C75B-210167A8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004F8-57A6-82E3-4A99-DE70B917F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6525"/>
            <a:ext cx="8534400" cy="63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30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7B920-82D2-4721-9E22-55A6323A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6E283B0-AE56-5645-94DD-8FE4950437D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4" name="Rectangle 2">
            <a:extLst>
              <a:ext uri="{FF2B5EF4-FFF2-40B4-BE49-F238E27FC236}">
                <a16:creationId xmlns:a16="http://schemas.microsoft.com/office/drawing/2014/main" id="{9CC7D0BB-6D45-27AC-507A-98D34BAED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17500"/>
            <a:ext cx="8229600" cy="444500"/>
          </a:xfrm>
        </p:spPr>
        <p:txBody>
          <a:bodyPr/>
          <a:lstStyle/>
          <a:p>
            <a:pPr algn="ctr" eaLnBrk="1" hangingPunct="1"/>
            <a:r>
              <a:rPr lang="en-US" altLang="en-US" sz="3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Low-Energy QCD Symmetries and Light Mesons</a:t>
            </a:r>
          </a:p>
        </p:txBody>
      </p:sp>
      <p:graphicFrame>
        <p:nvGraphicFramePr>
          <p:cNvPr id="59395" name="Object 2">
            <a:extLst>
              <a:ext uri="{FF2B5EF4-FFF2-40B4-BE49-F238E27FC236}">
                <a16:creationId xmlns:a16="http://schemas.microsoft.com/office/drawing/2014/main" id="{289B95F1-84C8-446D-DB97-D8D21D26CC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514" y="1558926"/>
          <a:ext cx="38242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643800" imgH="4978400" progId="Equation.3">
                  <p:embed/>
                </p:oleObj>
              </mc:Choice>
              <mc:Fallback>
                <p:oleObj name="Equation" r:id="rId4" imgW="45643800" imgH="4978400" progId="Equation.3">
                  <p:embed/>
                  <p:pic>
                    <p:nvPicPr>
                      <p:cNvPr id="59395" name="Object 2">
                        <a:extLst>
                          <a:ext uri="{FF2B5EF4-FFF2-40B4-BE49-F238E27FC236}">
                            <a16:creationId xmlns:a16="http://schemas.microsoft.com/office/drawing/2014/main" id="{289B95F1-84C8-446D-DB97-D8D21D26CC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4" y="1558926"/>
                        <a:ext cx="3824287" cy="3460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Rectangle 3">
            <a:extLst>
              <a:ext uri="{FF2B5EF4-FFF2-40B4-BE49-F238E27FC236}">
                <a16:creationId xmlns:a16="http://schemas.microsoft.com/office/drawing/2014/main" id="{62E33401-DF23-6BB2-BDF0-C61FAC87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143000"/>
            <a:ext cx="7772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QCD Lagrangian in Chiral limit (m</a:t>
            </a:r>
            <a:r>
              <a:rPr lang="en-US" altLang="en-US" sz="1800" b="1" baseline="-25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→0) is invariant under: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pic>
        <p:nvPicPr>
          <p:cNvPr id="59397" name="Picture 4" descr="liping_physics_nov30_3">
            <a:extLst>
              <a:ext uri="{FF2B5EF4-FFF2-40B4-BE49-F238E27FC236}">
                <a16:creationId xmlns:a16="http://schemas.microsoft.com/office/drawing/2014/main" id="{909ACEFF-E695-322F-4729-3454254C74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60500"/>
            <a:ext cx="47244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3">
            <a:extLst>
              <a:ext uri="{FF2B5EF4-FFF2-40B4-BE49-F238E27FC236}">
                <a16:creationId xmlns:a16="http://schemas.microsoft.com/office/drawing/2014/main" id="{457581CA-090E-0D89-615B-B6C611335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908300"/>
            <a:ext cx="4114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A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(1)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is explicitly broken: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    (Chiral anomalies)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1800" baseline="30000">
                <a:solidFill>
                  <a:srgbClr val="000000"/>
                </a:solidFill>
                <a:latin typeface="Helvetica" pitchFamily="2" charset="0"/>
              </a:rPr>
              <a:t>0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</a:t>
            </a:r>
            <a:r>
              <a:rPr lang="el-GR" altLang="ja-JP" sz="180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ja-JP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ja-JP" sz="1800">
                <a:solidFill>
                  <a:srgbClr val="000000"/>
                </a:solidFill>
                <a:latin typeface="Helvetica" pitchFamily="2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Non-zero mass of </a:t>
            </a:r>
            <a:r>
              <a:rPr lang="en-US" altLang="en-US" sz="1800" baseline="-25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399" name="Rectangle 3">
            <a:extLst>
              <a:ext uri="{FF2B5EF4-FFF2-40B4-BE49-F238E27FC236}">
                <a16:creationId xmlns:a16="http://schemas.microsoft.com/office/drawing/2014/main" id="{27FCEE61-487E-065C-8154-DC5C3807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032000"/>
            <a:ext cx="4114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Chiral symmetry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(3)xSU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 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spontaneously breaks to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</a:rPr>
              <a:t>8 Goldstone Bosons (GB)</a:t>
            </a:r>
            <a:endParaRPr lang="en-US" altLang="en-US" sz="18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400" name="Rectangle 3">
            <a:extLst>
              <a:ext uri="{FF2B5EF4-FFF2-40B4-BE49-F238E27FC236}">
                <a16:creationId xmlns:a16="http://schemas.microsoft.com/office/drawing/2014/main" id="{AA2602BB-4FB4-964E-FE18-B69E47AEF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16400"/>
            <a:ext cx="449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(3)xSU</a:t>
            </a:r>
            <a:r>
              <a:rPr lang="en-US" altLang="en-US" sz="1800" b="1" baseline="-2500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and </a:t>
            </a:r>
            <a:r>
              <a:rPr lang="en-US" altLang="en-US" sz="1800" b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 </a:t>
            </a: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are explicitly broken: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GB are massive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Mixing of </a:t>
            </a:r>
            <a:r>
              <a:rPr lang="en-US" altLang="en-US" sz="1800" baseline="300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, , 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</a:t>
            </a:r>
            <a:endParaRPr lang="en-US" altLang="en-US" sz="1800" baseline="300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endParaRPr lang="en-US" altLang="en-US" sz="1800" baseline="3000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2060" name="TextBox 17">
            <a:extLst>
              <a:ext uri="{FF2B5EF4-FFF2-40B4-BE49-F238E27FC236}">
                <a16:creationId xmlns:a16="http://schemas.microsoft.com/office/drawing/2014/main" id="{A82BE645-4DC0-5A4B-F641-8DA95A975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54687"/>
            <a:ext cx="80772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lvl="1" eaLnBrk="1" hangingPunct="1">
              <a:buClr>
                <a:srgbClr val="0000FF"/>
              </a:buClr>
            </a:pPr>
            <a:r>
              <a:rPr lang="en-US" altLang="en-US" sz="1800" b="1">
                <a:solidFill>
                  <a:srgbClr val="000000"/>
                </a:solidFill>
                <a:latin typeface="Helvetica" pitchFamily="2" charset="0"/>
              </a:rPr>
              <a:t>The </a:t>
            </a:r>
            <a:r>
              <a:rPr lang="el-GR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π</a:t>
            </a:r>
            <a:r>
              <a:rPr lang="en-US" altLang="en-US" sz="18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l-GR" altLang="en-US" sz="180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 </a:t>
            </a:r>
            <a:r>
              <a:rPr lang="en-US" altLang="ja-JP" sz="1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>
                <a:solidFill>
                  <a:srgbClr val="000000"/>
                </a:solidFill>
                <a:latin typeface="Helvetica" pitchFamily="2" charset="0"/>
              </a:rPr>
              <a:t>system provides a rich laboratory to study the  symmetry structure of QCD at low energies.</a:t>
            </a:r>
            <a:endParaRPr lang="en-US" altLang="en-US" sz="1800" b="1">
              <a:solidFill>
                <a:srgbClr val="000000"/>
              </a:solidFill>
              <a:latin typeface="Helvetica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F6FD4-590F-01BC-2655-13D8AD74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0033B-310D-BB2F-6987-894CDF3FE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95111"/>
            <a:ext cx="8001000" cy="60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18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4B255-D4DB-4FB3-D917-2F71F2AB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424F2-E93D-8BDE-CFE8-1BB1BAE5B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02906"/>
            <a:ext cx="8153400" cy="60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5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580D2-0C22-C2C0-72C5-579403F6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232ED-F2ED-4456-FD5A-402DADC32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96375"/>
            <a:ext cx="8001000" cy="60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493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>
            <a:extLst>
              <a:ext uri="{FF2B5EF4-FFF2-40B4-BE49-F238E27FC236}">
                <a16:creationId xmlns:a16="http://schemas.microsoft.com/office/drawing/2014/main" id="{ABA583A1-D7E2-452B-88E6-A8EE80D60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7200" cy="457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Summary</a:t>
            </a:r>
          </a:p>
        </p:txBody>
      </p:sp>
      <p:sp>
        <p:nvSpPr>
          <p:cNvPr id="324611" name="Rectangle 3">
            <a:extLst>
              <a:ext uri="{FF2B5EF4-FFF2-40B4-BE49-F238E27FC236}">
                <a16:creationId xmlns:a16="http://schemas.microsoft.com/office/drawing/2014/main" id="{18C5BD78-DD5B-40CD-8659-C847F9C2BD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Tx/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ja-JP" sz="2000" dirty="0">
                <a:effectLst/>
                <a:latin typeface="Helvetica" panose="020B0604020202020204" pitchFamily="34" charset="0"/>
              </a:rPr>
              <a:t>The </a:t>
            </a:r>
            <a:r>
              <a:rPr lang="el-GR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2000" dirty="0">
                <a:effectLst/>
                <a:latin typeface="Comic Sans MS" panose="030F0702030302020204" pitchFamily="66" charset="0"/>
                <a:sym typeface="Symbol" panose="05050102010706020507" pitchFamily="18" charset="2"/>
              </a:rPr>
              <a:t>’</a:t>
            </a:r>
            <a:r>
              <a:rPr lang="en-US" altLang="ja-JP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effectLst/>
                <a:latin typeface="Helvetica" panose="020B0604020202020204" pitchFamily="34" charset="0"/>
              </a:rPr>
              <a:t>decays offer sensitive probes for SM tests and BSM physics searches. </a:t>
            </a: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SzPct val="80000"/>
              <a:buFontTx/>
              <a:buNone/>
              <a:defRPr/>
            </a:pPr>
            <a:endParaRPr lang="en-US" altLang="en-US" sz="1800" dirty="0">
              <a:effectLst/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lvl="1"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rgbClr val="0000FF"/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Precision tests of SM: </a:t>
            </a:r>
            <a:r>
              <a:rPr lang="en-US" altLang="en-US" sz="1800" dirty="0"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chiral anomaly test, the role of scalar dynamics in </a:t>
            </a:r>
            <a:r>
              <a:rPr lang="en-US" altLang="en-US" sz="1800" dirty="0" err="1"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ChPT</a:t>
            </a:r>
            <a:r>
              <a:rPr lang="en-US" altLang="en-US" sz="1800" dirty="0"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; transition form factors of /</a:t>
            </a:r>
            <a:r>
              <a:rPr lang="en-US" altLang="en-US" sz="1800" dirty="0">
                <a:effectLst/>
                <a:latin typeface="Comic Sans MS" panose="030F0702030302020204" pitchFamily="66" charset="0"/>
                <a:sym typeface="Symbol" panose="05050102010706020507" pitchFamily="18" charset="2"/>
              </a:rPr>
              <a:t>’ </a:t>
            </a:r>
            <a:r>
              <a:rPr lang="en-US" altLang="en-US" sz="1800" dirty="0">
                <a:effectLst/>
                <a:latin typeface="Helvetica"/>
                <a:sym typeface="Symbol" panose="05050102010706020507" pitchFamily="18" charset="2"/>
              </a:rPr>
              <a:t>to calculate HLbL contributions</a:t>
            </a:r>
            <a:r>
              <a:rPr lang="en-US" altLang="en-US" sz="1800" dirty="0">
                <a:effectLst/>
                <a:latin typeface="Helvetica"/>
                <a:cs typeface="Helvetica"/>
                <a:sym typeface="Symbol" panose="05050102010706020507" pitchFamily="18" charset="2"/>
              </a:rPr>
              <a:t> in (g-2)</a:t>
            </a:r>
            <a:r>
              <a:rPr lang="en-US" altLang="en-US" sz="1800" baseline="-25000" dirty="0" err="1">
                <a:effectLst/>
                <a:latin typeface="Helvetica"/>
                <a:cs typeface="Helvetica"/>
                <a:sym typeface="Symbol" panose="05050102010706020507" pitchFamily="18" charset="2"/>
              </a:rPr>
              <a:t>μ</a:t>
            </a:r>
            <a:r>
              <a:rPr lang="en-US" altLang="en-US" sz="1800" baseline="-25000" dirty="0">
                <a:effectLst/>
                <a:latin typeface="Helvetica"/>
                <a:cs typeface="Helvetica"/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effectLst/>
                <a:latin typeface="Comic Sans MS" panose="030F0702030302020204" pitchFamily="66" charset="0"/>
                <a:cs typeface="Helvetica"/>
                <a:sym typeface="Symbol" panose="05050102010706020507" pitchFamily="18" charset="2"/>
              </a:rPr>
              <a:t>;</a:t>
            </a:r>
            <a:r>
              <a:rPr lang="en-US" altLang="en-US" sz="1800" baseline="-25000" dirty="0">
                <a:effectLst/>
                <a:latin typeface="Comic Sans MS" panose="030F0702030302020204" pitchFamily="66" charset="0"/>
                <a:cs typeface="Helvetica"/>
                <a:sym typeface="Symbol" panose="05050102010706020507" pitchFamily="18" charset="2"/>
              </a:rPr>
              <a:t> </a:t>
            </a:r>
            <a:r>
              <a:rPr lang="en-US" altLang="en-US" sz="1800" dirty="0">
                <a:effectLst/>
                <a:latin typeface="Helvetica" panose="020B0604020202020204" pitchFamily="34" charset="0"/>
                <a:cs typeface="Helvetica"/>
                <a:sym typeface="Symbol" panose="05050102010706020507" pitchFamily="18" charset="2"/>
              </a:rPr>
              <a:t>improve</a:t>
            </a:r>
            <a:r>
              <a:rPr lang="en-US" altLang="en-US" sz="1800" dirty="0"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 the light quark mass ratio and the -</a:t>
            </a:r>
            <a:r>
              <a:rPr lang="en-US" altLang="en-US" sz="1800" dirty="0">
                <a:effectLst/>
                <a:latin typeface="Comic Sans MS" panose="030F0702030302020204" pitchFamily="66" charset="0"/>
                <a:sym typeface="Symbol" panose="05050102010706020507" pitchFamily="18" charset="2"/>
              </a:rPr>
              <a:t>’ </a:t>
            </a:r>
            <a:r>
              <a:rPr lang="en-US" altLang="en-US" sz="1800" dirty="0"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mixing angle</a:t>
            </a:r>
          </a:p>
          <a:p>
            <a:pPr lvl="1"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rgbClr val="0000FF"/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Test fundamental symmetries: </a:t>
            </a:r>
            <a:r>
              <a:rPr lang="en-US" altLang="en-US" sz="1800" dirty="0"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search for new sources of CP violations</a:t>
            </a:r>
          </a:p>
          <a:p>
            <a:pPr lvl="1"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rgbClr val="0000FF"/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Search for sub-GeV  hidden forces and hidden particles</a:t>
            </a:r>
            <a:r>
              <a:rPr lang="en-US" altLang="en-US" sz="1800">
                <a:solidFill>
                  <a:srgbClr val="0000FF"/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: </a:t>
            </a:r>
            <a:r>
              <a:rPr lang="en-US" altLang="en-US" sz="1800"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vector</a:t>
            </a:r>
            <a:r>
              <a:rPr lang="en-US" altLang="en-US" sz="1800" dirty="0"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,</a:t>
            </a:r>
            <a:r>
              <a:rPr lang="en-US" altLang="ja-JP" sz="1800" dirty="0"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 scalar, fermion and  ALP portals.</a:t>
            </a:r>
            <a:endParaRPr lang="en-US" altLang="ja-JP" sz="1800" baseline="30000" dirty="0">
              <a:effectLst/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SzPct val="80000"/>
              <a:buFontTx/>
              <a:buNone/>
              <a:defRPr/>
            </a:pPr>
            <a:endParaRPr lang="en-US" altLang="en-US" sz="1800" b="1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Experimental perspectives:</a:t>
            </a:r>
          </a:p>
          <a:p>
            <a:pPr marL="0" indent="0" eaLnBrk="1" hangingPunct="1">
              <a:lnSpc>
                <a:spcPct val="80000"/>
              </a:lnSpc>
              <a:buSzPct val="8000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  <a:buSzPct val="80000"/>
              <a:buFont typeface="Wingdings" pitchFamily="2" charset="2"/>
              <a:buChar char="Ø"/>
              <a:defRPr/>
            </a:pPr>
            <a:r>
              <a:rPr lang="en-US" alt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Precision frontier (highly suppressed backgrounds): </a:t>
            </a: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the </a:t>
            </a:r>
            <a:r>
              <a:rPr lang="en-US" altLang="en-US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JLab</a:t>
            </a: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sz="1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Primakoff</a:t>
            </a: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experimental program and the JEF experiment. </a:t>
            </a:r>
          </a:p>
          <a:p>
            <a:pPr lvl="1" eaLnBrk="1" hangingPunct="1">
              <a:lnSpc>
                <a:spcPct val="80000"/>
              </a:lnSpc>
              <a:buSzPct val="80000"/>
              <a:buFont typeface="Wingdings" pitchFamily="2" charset="2"/>
              <a:buChar char="Ø"/>
              <a:defRPr/>
            </a:pPr>
            <a:r>
              <a:rPr lang="en-US" alt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High intensity frontier (up to ~5x10</a:t>
            </a:r>
            <a:r>
              <a:rPr lang="en-US" altLang="en-US" sz="18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13</a:t>
            </a:r>
            <a:r>
              <a:rPr lang="en-US" alt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l-GR" alt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</a:t>
            </a:r>
            <a:r>
              <a:rPr lang="en-US" alt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per year): </a:t>
            </a: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REDTOP</a:t>
            </a:r>
          </a:p>
          <a:p>
            <a:pPr marL="0" indent="0" eaLnBrk="1" hangingPunct="1">
              <a:lnSpc>
                <a:spcPct val="80000"/>
              </a:lnSpc>
              <a:buSzPct val="80000"/>
              <a:buNone/>
              <a:defRPr/>
            </a:pP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 global experimental efforts at different facilities will offer opportunities for discoveries in the </a:t>
            </a:r>
            <a:r>
              <a:rPr lang="el-GR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 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sector.</a:t>
            </a: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Clr>
                <a:srgbClr val="008600"/>
              </a:buClr>
              <a:buFontTx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20C7B-C4A5-4931-B47C-CA57C6D4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13AEA697-DE90-4F48-B13E-2608ADA9D901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53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E245B-737F-4F02-8F3F-3FF41359773C}"/>
              </a:ext>
            </a:extLst>
          </p:cNvPr>
          <p:cNvSpPr txBox="1"/>
          <p:nvPr/>
        </p:nvSpPr>
        <p:spPr>
          <a:xfrm>
            <a:off x="914400" y="6397823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Thanks for support by NSF PHY-1812396 and PHY-2111181</a:t>
            </a:r>
          </a:p>
        </p:txBody>
      </p:sp>
    </p:spTree>
  </p:cSld>
  <p:clrMapOvr>
    <a:masterClrMapping/>
  </p:clrMapOvr>
  <p:transition advTm="13947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082" name="Rectangle 2">
                <a:extLst>
                  <a:ext uri="{FF2B5EF4-FFF2-40B4-BE49-F238E27FC236}">
                    <a16:creationId xmlns:a16="http://schemas.microsoft.com/office/drawing/2014/main" id="{EE324FAA-8DC9-4FEF-9E57-E92D969BAE31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533400" y="0"/>
                <a:ext cx="8229600" cy="457200"/>
              </a:xfrm>
            </p:spPr>
            <p:txBody>
              <a:bodyPr/>
              <a:lstStyle/>
              <a:p>
                <a:pPr algn="ctr" eaLnBrk="1" hangingPunct="1"/>
                <a:r>
                  <a:rPr lang="en-US" altLang="en-US" sz="2800" b="1" dirty="0">
                    <a:solidFill>
                      <a:srgbClr val="0000FF"/>
                    </a:solidFill>
                    <a:latin typeface="Helvetica" panose="020B0604020202020204" pitchFamily="34" charset="0"/>
                  </a:rPr>
                  <a:t>Axial Anomaly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Γ</m:t>
                    </m:r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(</m:t>
                    </m:r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𝑃</m:t>
                    </m:r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→</m:t>
                    </m:r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𝛾𝛾</m:t>
                    </m:r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)</m:t>
                    </m:r>
                  </m:oMath>
                </a14:m>
                <a:r>
                  <a:rPr lang="en-US" altLang="en-US" sz="2800" b="1" dirty="0">
                    <a:solidFill>
                      <a:srgbClr val="0000FF"/>
                    </a:solidFill>
                    <a:latin typeface="Helvetica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6082" name="Rectangle 2">
                <a:extLst>
                  <a:ext uri="{FF2B5EF4-FFF2-40B4-BE49-F238E27FC236}">
                    <a16:creationId xmlns:a16="http://schemas.microsoft.com/office/drawing/2014/main" id="{EE324FAA-8DC9-4FEF-9E57-E92D969BAE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33400" y="0"/>
                <a:ext cx="8229600" cy="457200"/>
              </a:xfrm>
              <a:blipFill>
                <a:blip r:embed="rId3"/>
                <a:stretch>
                  <a:fillRect t="-25000" b="-5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0947" name="Object 2">
            <a:extLst>
              <a:ext uri="{FF2B5EF4-FFF2-40B4-BE49-F238E27FC236}">
                <a16:creationId xmlns:a16="http://schemas.microsoft.com/office/drawing/2014/main" id="{8857CBD3-7D94-4D38-A8E9-076B55FADFA6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8576931"/>
              </p:ext>
            </p:extLst>
          </p:nvPr>
        </p:nvGraphicFramePr>
        <p:xfrm>
          <a:off x="2693987" y="2286000"/>
          <a:ext cx="3637358" cy="73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97100" imgH="444500" progId="Equation.3">
                  <p:embed/>
                </p:oleObj>
              </mc:Choice>
              <mc:Fallback>
                <p:oleObj name="Equation" r:id="rId4" imgW="2197100" imgH="444500" progId="Equation.3">
                  <p:embed/>
                  <p:pic>
                    <p:nvPicPr>
                      <p:cNvPr id="210947" name="Object 2">
                        <a:extLst>
                          <a:ext uri="{FF2B5EF4-FFF2-40B4-BE49-F238E27FC236}">
                            <a16:creationId xmlns:a16="http://schemas.microsoft.com/office/drawing/2014/main" id="{8857CBD3-7D94-4D38-A8E9-076B55FADFA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987" y="2286000"/>
                        <a:ext cx="3637358" cy="73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948" name="Text Box 4">
            <a:extLst>
              <a:ext uri="{FF2B5EF4-FFF2-40B4-BE49-F238E27FC236}">
                <a16:creationId xmlns:a16="http://schemas.microsoft.com/office/drawing/2014/main" id="{F07F1B5E-5744-4450-869C-33DEEC38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74" y="511175"/>
            <a:ext cx="845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u"/>
            </a:pP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P→</a:t>
            </a:r>
            <a:r>
              <a:rPr lang="el-GR" altLang="en-US" sz="20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</a:t>
            </a:r>
            <a:r>
              <a:rPr lang="en-US" altLang="en-US" sz="20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decay proceeds primarily via the </a:t>
            </a:r>
            <a:r>
              <a:rPr lang="en-US" altLang="en-US" sz="2000" dirty="0">
                <a:solidFill>
                  <a:srgbClr val="CC33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chiral anomaly</a:t>
            </a:r>
            <a:r>
              <a:rPr lang="en-US" altLang="en-US" sz="20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in  QCD.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u"/>
            </a:pPr>
            <a:r>
              <a:rPr lang="en-US" altLang="en-US" sz="18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The chiral anomaly prediction </a:t>
            </a:r>
            <a:r>
              <a:rPr lang="en-US" altLang="en-US" sz="2000" dirty="0">
                <a:solidFill>
                  <a:srgbClr val="CC33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is exact</a:t>
            </a:r>
            <a:r>
              <a:rPr lang="en-US" altLang="en-US" sz="2000" dirty="0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for massless quarks:</a:t>
            </a:r>
            <a:endParaRPr lang="el-GR" altLang="en-US" sz="2000" dirty="0">
              <a:solidFill>
                <a:srgbClr val="000000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36CA89D7-90A2-4706-B2B9-84428C36F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627A1F3F-A653-49E2-9492-C4042A567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00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6087" name="Group 126">
            <a:extLst>
              <a:ext uri="{FF2B5EF4-FFF2-40B4-BE49-F238E27FC236}">
                <a16:creationId xmlns:a16="http://schemas.microsoft.com/office/drawing/2014/main" id="{E02BD1E2-4313-41EA-B218-424FEEE94B8D}"/>
              </a:ext>
            </a:extLst>
          </p:cNvPr>
          <p:cNvGrpSpPr>
            <a:grpSpLocks/>
          </p:cNvGrpSpPr>
          <p:nvPr/>
        </p:nvGrpSpPr>
        <p:grpSpPr bwMode="auto">
          <a:xfrm>
            <a:off x="6232525" y="1000125"/>
            <a:ext cx="2911475" cy="904875"/>
            <a:chOff x="5866446" y="837096"/>
            <a:chExt cx="2911794" cy="903168"/>
          </a:xfrm>
        </p:grpSpPr>
        <p:grpSp>
          <p:nvGrpSpPr>
            <p:cNvPr id="46089" name="Group 7">
              <a:extLst>
                <a:ext uri="{FF2B5EF4-FFF2-40B4-BE49-F238E27FC236}">
                  <a16:creationId xmlns:a16="http://schemas.microsoft.com/office/drawing/2014/main" id="{AAC16568-E533-45A5-8AF7-B2EE960547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6446" y="837096"/>
              <a:ext cx="2820353" cy="799547"/>
              <a:chOff x="1371" y="863"/>
              <a:chExt cx="2538" cy="724"/>
            </a:xfrm>
          </p:grpSpPr>
          <p:sp>
            <p:nvSpPr>
              <p:cNvPr id="46091" name="Line 8">
                <a:extLst>
                  <a:ext uri="{FF2B5EF4-FFF2-40B4-BE49-F238E27FC236}">
                    <a16:creationId xmlns:a16="http://schemas.microsoft.com/office/drawing/2014/main" id="{700E9AE5-A368-4372-8107-F10EB9D89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960"/>
                <a:ext cx="0" cy="57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2" name="Line 9">
                <a:extLst>
                  <a:ext uri="{FF2B5EF4-FFF2-40B4-BE49-F238E27FC236}">
                    <a16:creationId xmlns:a16="http://schemas.microsoft.com/office/drawing/2014/main" id="{DC4EC891-51F1-42CA-9E05-A0BA462C84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52" y="960"/>
                <a:ext cx="480" cy="33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3" name="Line 10">
                <a:extLst>
                  <a:ext uri="{FF2B5EF4-FFF2-40B4-BE49-F238E27FC236}">
                    <a16:creationId xmlns:a16="http://schemas.microsoft.com/office/drawing/2014/main" id="{9481D51B-1A29-4893-BEB8-14994F7F8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1296"/>
                <a:ext cx="480" cy="2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4" name="Line 11">
                <a:extLst>
                  <a:ext uri="{FF2B5EF4-FFF2-40B4-BE49-F238E27FC236}">
                    <a16:creationId xmlns:a16="http://schemas.microsoft.com/office/drawing/2014/main" id="{E2B5C087-D045-4D5F-B786-10B0AF62A7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8" y="1296"/>
                <a:ext cx="57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5" name="Text Box 12">
                <a:extLst>
                  <a:ext uri="{FF2B5EF4-FFF2-40B4-BE49-F238E27FC236}">
                    <a16:creationId xmlns:a16="http://schemas.microsoft.com/office/drawing/2014/main" id="{53F32F0A-42ED-46BF-981A-AA77217BD2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1" y="1200"/>
                <a:ext cx="549" cy="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>
                    <a:srgbClr val="0000FF"/>
                  </a:buClr>
                  <a:buFont typeface="Wingdings" panose="05000000000000000000" pitchFamily="2" charset="2"/>
                  <a:buNone/>
                </a:pPr>
                <a:r>
                  <a:rPr lang="en-US" altLang="en-US" sz="2400" baseline="3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</a:p>
            </p:txBody>
          </p:sp>
          <p:sp>
            <p:nvSpPr>
              <p:cNvPr id="46096" name="Text Box 13">
                <a:extLst>
                  <a:ext uri="{FF2B5EF4-FFF2-40B4-BE49-F238E27FC236}">
                    <a16:creationId xmlns:a16="http://schemas.microsoft.com/office/drawing/2014/main" id="{8CBC7653-8FB2-423A-B3F5-B069119419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2" y="864"/>
                <a:ext cx="357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>
                    <a:srgbClr val="0000FF"/>
                  </a:buClr>
                  <a:buFont typeface="Wingdings" panose="05000000000000000000" pitchFamily="2" charset="2"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en-US" sz="1800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grpSp>
            <p:nvGrpSpPr>
              <p:cNvPr id="46097" name="Group 15">
                <a:extLst>
                  <a:ext uri="{FF2B5EF4-FFF2-40B4-BE49-F238E27FC236}">
                    <a16:creationId xmlns:a16="http://schemas.microsoft.com/office/drawing/2014/main" id="{917F7F79-5BA0-428A-B0D1-19593EC01E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2" y="863"/>
                <a:ext cx="671" cy="196"/>
                <a:chOff x="1746" y="1436"/>
                <a:chExt cx="1086" cy="293"/>
              </a:xfrm>
            </p:grpSpPr>
            <p:grpSp>
              <p:nvGrpSpPr>
                <p:cNvPr id="46121" name="Group 16">
                  <a:extLst>
                    <a:ext uri="{FF2B5EF4-FFF2-40B4-BE49-F238E27FC236}">
                      <a16:creationId xmlns:a16="http://schemas.microsoft.com/office/drawing/2014/main" id="{9ADBBF29-0322-45D7-A616-00F4929F0A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79" y="1440"/>
                  <a:ext cx="707" cy="289"/>
                  <a:chOff x="576" y="2016"/>
                  <a:chExt cx="5184" cy="769"/>
                </a:xfrm>
              </p:grpSpPr>
              <p:grpSp>
                <p:nvGrpSpPr>
                  <p:cNvPr id="46128" name="Group 17">
                    <a:extLst>
                      <a:ext uri="{FF2B5EF4-FFF2-40B4-BE49-F238E27FC236}">
                        <a16:creationId xmlns:a16="http://schemas.microsoft.com/office/drawing/2014/main" id="{DDBEF042-F5F3-43DF-B7C6-51058FE97DF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028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46139" name="Arc 18">
                      <a:extLst>
                        <a:ext uri="{FF2B5EF4-FFF2-40B4-BE49-F238E27FC236}">
                          <a16:creationId xmlns:a16="http://schemas.microsoft.com/office/drawing/2014/main" id="{DC4F5DD6-224C-4C24-8D40-A5C9C7F1F2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40" name="Arc 19">
                      <a:extLst>
                        <a:ext uri="{FF2B5EF4-FFF2-40B4-BE49-F238E27FC236}">
                          <a16:creationId xmlns:a16="http://schemas.microsoft.com/office/drawing/2014/main" id="{D4AD6507-E5CF-4798-8715-AA945FD3F56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41" name="Arc 20">
                      <a:extLst>
                        <a:ext uri="{FF2B5EF4-FFF2-40B4-BE49-F238E27FC236}">
                          <a16:creationId xmlns:a16="http://schemas.microsoft.com/office/drawing/2014/main" id="{F0E04BA2-42ED-4B8B-900C-5519146E387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42" name="Arc 21">
                      <a:extLst>
                        <a:ext uri="{FF2B5EF4-FFF2-40B4-BE49-F238E27FC236}">
                          <a16:creationId xmlns:a16="http://schemas.microsoft.com/office/drawing/2014/main" id="{60DA504D-EEAC-4D22-867E-B065BBBD6C3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129" name="Group 22">
                    <a:extLst>
                      <a:ext uri="{FF2B5EF4-FFF2-40B4-BE49-F238E27FC236}">
                        <a16:creationId xmlns:a16="http://schemas.microsoft.com/office/drawing/2014/main" id="{E935C798-13C6-4FE6-B93E-D4681728C1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00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46135" name="Arc 23">
                      <a:extLst>
                        <a:ext uri="{FF2B5EF4-FFF2-40B4-BE49-F238E27FC236}">
                          <a16:creationId xmlns:a16="http://schemas.microsoft.com/office/drawing/2014/main" id="{387848C3-C3EB-4638-84C1-781F1D0D179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36" name="Arc 24">
                      <a:extLst>
                        <a:ext uri="{FF2B5EF4-FFF2-40B4-BE49-F238E27FC236}">
                          <a16:creationId xmlns:a16="http://schemas.microsoft.com/office/drawing/2014/main" id="{9E0F0CCF-24C3-48AE-A31B-D54A74CFA1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37" name="Arc 25">
                      <a:extLst>
                        <a:ext uri="{FF2B5EF4-FFF2-40B4-BE49-F238E27FC236}">
                          <a16:creationId xmlns:a16="http://schemas.microsoft.com/office/drawing/2014/main" id="{5914A26C-BA57-4A1F-9FB4-90C7F74307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38" name="Arc 26">
                      <a:extLst>
                        <a:ext uri="{FF2B5EF4-FFF2-40B4-BE49-F238E27FC236}">
                          <a16:creationId xmlns:a16="http://schemas.microsoft.com/office/drawing/2014/main" id="{72937E7F-2143-49E7-89F8-C8E5ABE330C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130" name="Group 27">
                    <a:extLst>
                      <a:ext uri="{FF2B5EF4-FFF2-40B4-BE49-F238E27FC236}">
                        <a16:creationId xmlns:a16="http://schemas.microsoft.com/office/drawing/2014/main" id="{5790D2BA-2829-4EAB-83DE-50FE2F339D4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46131" name="Arc 28">
                      <a:extLst>
                        <a:ext uri="{FF2B5EF4-FFF2-40B4-BE49-F238E27FC236}">
                          <a16:creationId xmlns:a16="http://schemas.microsoft.com/office/drawing/2014/main" id="{276E7E6C-DA45-4E53-BD83-ED29A1CBE4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32" name="Arc 29">
                      <a:extLst>
                        <a:ext uri="{FF2B5EF4-FFF2-40B4-BE49-F238E27FC236}">
                          <a16:creationId xmlns:a16="http://schemas.microsoft.com/office/drawing/2014/main" id="{BBEBB86D-5E01-4CAC-BBA4-C8090EB402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33" name="Arc 30">
                      <a:extLst>
                        <a:ext uri="{FF2B5EF4-FFF2-40B4-BE49-F238E27FC236}">
                          <a16:creationId xmlns:a16="http://schemas.microsoft.com/office/drawing/2014/main" id="{56C0CE1F-1249-4004-A564-13B32104308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34" name="Arc 31">
                      <a:extLst>
                        <a:ext uri="{FF2B5EF4-FFF2-40B4-BE49-F238E27FC236}">
                          <a16:creationId xmlns:a16="http://schemas.microsoft.com/office/drawing/2014/main" id="{D0D668C1-ACC3-4CAA-B0EE-CAD6CA33D72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6122" name="Group 32">
                  <a:extLst>
                    <a:ext uri="{FF2B5EF4-FFF2-40B4-BE49-F238E27FC236}">
                      <a16:creationId xmlns:a16="http://schemas.microsoft.com/office/drawing/2014/main" id="{23DD6E2A-422A-48AD-94A0-A2BB193815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46" y="1436"/>
                  <a:ext cx="233" cy="288"/>
                  <a:chOff x="432" y="1584"/>
                  <a:chExt cx="1732" cy="769"/>
                </a:xfrm>
              </p:grpSpPr>
              <p:sp>
                <p:nvSpPr>
                  <p:cNvPr id="46124" name="Arc 33">
                    <a:extLst>
                      <a:ext uri="{FF2B5EF4-FFF2-40B4-BE49-F238E27FC236}">
                        <a16:creationId xmlns:a16="http://schemas.microsoft.com/office/drawing/2014/main" id="{BB255B7D-CD16-43F1-85D6-DCDCD67538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28" y="1777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25" name="Arc 34">
                    <a:extLst>
                      <a:ext uri="{FF2B5EF4-FFF2-40B4-BE49-F238E27FC236}">
                        <a16:creationId xmlns:a16="http://schemas.microsoft.com/office/drawing/2014/main" id="{97948439-4577-48FA-8AD8-6187E8002B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296" y="1776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26" name="Arc 35">
                    <a:extLst>
                      <a:ext uri="{FF2B5EF4-FFF2-40B4-BE49-F238E27FC236}">
                        <a16:creationId xmlns:a16="http://schemas.microsoft.com/office/drawing/2014/main" id="{3AC19627-8FE0-4CE8-AE50-10C02741F3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864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27" name="Arc 36">
                    <a:extLst>
                      <a:ext uri="{FF2B5EF4-FFF2-40B4-BE49-F238E27FC236}">
                        <a16:creationId xmlns:a16="http://schemas.microsoft.com/office/drawing/2014/main" id="{186AAB59-DCE9-4588-9A00-E3A39D1702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432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123" name="Line 37">
                  <a:extLst>
                    <a:ext uri="{FF2B5EF4-FFF2-40B4-BE49-F238E27FC236}">
                      <a16:creationId xmlns:a16="http://schemas.microsoft.com/office/drawing/2014/main" id="{14BE1792-CFBD-4AF2-A43F-553F7EE53E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88" y="1584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098" name="Group 38">
                <a:extLst>
                  <a:ext uri="{FF2B5EF4-FFF2-40B4-BE49-F238E27FC236}">
                    <a16:creationId xmlns:a16="http://schemas.microsoft.com/office/drawing/2014/main" id="{F2684E7D-9C6C-484F-9A5D-8F9AE238E5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2" y="1391"/>
                <a:ext cx="671" cy="196"/>
                <a:chOff x="1746" y="1436"/>
                <a:chExt cx="1086" cy="293"/>
              </a:xfrm>
            </p:grpSpPr>
            <p:grpSp>
              <p:nvGrpSpPr>
                <p:cNvPr id="46099" name="Group 39">
                  <a:extLst>
                    <a:ext uri="{FF2B5EF4-FFF2-40B4-BE49-F238E27FC236}">
                      <a16:creationId xmlns:a16="http://schemas.microsoft.com/office/drawing/2014/main" id="{07F64B09-A41B-4511-A0E5-849F78E451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79" y="1440"/>
                  <a:ext cx="707" cy="289"/>
                  <a:chOff x="576" y="2016"/>
                  <a:chExt cx="5184" cy="769"/>
                </a:xfrm>
              </p:grpSpPr>
              <p:grpSp>
                <p:nvGrpSpPr>
                  <p:cNvPr id="46106" name="Group 40">
                    <a:extLst>
                      <a:ext uri="{FF2B5EF4-FFF2-40B4-BE49-F238E27FC236}">
                        <a16:creationId xmlns:a16="http://schemas.microsoft.com/office/drawing/2014/main" id="{A1E424F4-EE24-4C32-9FA2-298F801BC6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028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46117" name="Arc 41">
                      <a:extLst>
                        <a:ext uri="{FF2B5EF4-FFF2-40B4-BE49-F238E27FC236}">
                          <a16:creationId xmlns:a16="http://schemas.microsoft.com/office/drawing/2014/main" id="{3538CB67-5EF7-4A67-B0E9-35E095B8D90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18" name="Arc 42">
                      <a:extLst>
                        <a:ext uri="{FF2B5EF4-FFF2-40B4-BE49-F238E27FC236}">
                          <a16:creationId xmlns:a16="http://schemas.microsoft.com/office/drawing/2014/main" id="{2ECBC71B-8DE4-46EB-A885-8E4399B2B1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19" name="Arc 43">
                      <a:extLst>
                        <a:ext uri="{FF2B5EF4-FFF2-40B4-BE49-F238E27FC236}">
                          <a16:creationId xmlns:a16="http://schemas.microsoft.com/office/drawing/2014/main" id="{FBC095A5-945E-4C00-A620-9A6567BAC16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20" name="Arc 44">
                      <a:extLst>
                        <a:ext uri="{FF2B5EF4-FFF2-40B4-BE49-F238E27FC236}">
                          <a16:creationId xmlns:a16="http://schemas.microsoft.com/office/drawing/2014/main" id="{1147EB77-9119-423F-A3B4-B14420A6A1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107" name="Group 45">
                    <a:extLst>
                      <a:ext uri="{FF2B5EF4-FFF2-40B4-BE49-F238E27FC236}">
                        <a16:creationId xmlns:a16="http://schemas.microsoft.com/office/drawing/2014/main" id="{5D84502D-5F36-4EC4-B0B9-A34250F7E2B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00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46113" name="Arc 46">
                      <a:extLst>
                        <a:ext uri="{FF2B5EF4-FFF2-40B4-BE49-F238E27FC236}">
                          <a16:creationId xmlns:a16="http://schemas.microsoft.com/office/drawing/2014/main" id="{9C3675DD-845F-40AF-80F5-0C338832908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14" name="Arc 47">
                      <a:extLst>
                        <a:ext uri="{FF2B5EF4-FFF2-40B4-BE49-F238E27FC236}">
                          <a16:creationId xmlns:a16="http://schemas.microsoft.com/office/drawing/2014/main" id="{A0E98B93-6139-4B79-B398-906B9931935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15" name="Arc 48">
                      <a:extLst>
                        <a:ext uri="{FF2B5EF4-FFF2-40B4-BE49-F238E27FC236}">
                          <a16:creationId xmlns:a16="http://schemas.microsoft.com/office/drawing/2014/main" id="{416CEFB3-8051-45D0-81D8-99AC9ABF3B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16" name="Arc 49">
                      <a:extLst>
                        <a:ext uri="{FF2B5EF4-FFF2-40B4-BE49-F238E27FC236}">
                          <a16:creationId xmlns:a16="http://schemas.microsoft.com/office/drawing/2014/main" id="{43E69D3E-38CE-4602-9EFD-D1BFE8583A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6108" name="Group 50">
                    <a:extLst>
                      <a:ext uri="{FF2B5EF4-FFF2-40B4-BE49-F238E27FC236}">
                        <a16:creationId xmlns:a16="http://schemas.microsoft.com/office/drawing/2014/main" id="{D8AA340F-DCB9-451A-A957-0D650604E15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2016"/>
                    <a:ext cx="1732" cy="769"/>
                    <a:chOff x="432" y="1584"/>
                    <a:chExt cx="1732" cy="769"/>
                  </a:xfrm>
                </p:grpSpPr>
                <p:sp>
                  <p:nvSpPr>
                    <p:cNvPr id="46109" name="Arc 51">
                      <a:extLst>
                        <a:ext uri="{FF2B5EF4-FFF2-40B4-BE49-F238E27FC236}">
                          <a16:creationId xmlns:a16="http://schemas.microsoft.com/office/drawing/2014/main" id="{B602CDC1-6741-47A0-92B6-2D8D111D0F1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28" y="1777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10" name="Arc 52">
                      <a:extLst>
                        <a:ext uri="{FF2B5EF4-FFF2-40B4-BE49-F238E27FC236}">
                          <a16:creationId xmlns:a16="http://schemas.microsoft.com/office/drawing/2014/main" id="{7B3C6530-B507-415F-A737-84507590B0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>
                      <a:off x="1296" y="1776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11" name="Arc 53">
                      <a:extLst>
                        <a:ext uri="{FF2B5EF4-FFF2-40B4-BE49-F238E27FC236}">
                          <a16:creationId xmlns:a16="http://schemas.microsoft.com/office/drawing/2014/main" id="{DD01BD9B-9DF3-448E-B83B-4BB1DAC8B3E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864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112" name="Arc 54">
                      <a:extLst>
                        <a:ext uri="{FF2B5EF4-FFF2-40B4-BE49-F238E27FC236}">
                          <a16:creationId xmlns:a16="http://schemas.microsoft.com/office/drawing/2014/main" id="{278E9850-BC88-4A32-B843-DF2D1DC4138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432" y="1584"/>
                      <a:ext cx="436" cy="576"/>
                    </a:xfrm>
                    <a:custGeom>
                      <a:avLst/>
                      <a:gdLst>
                        <a:gd name="T0" fmla="*/ 0 w 16338"/>
                        <a:gd name="T1" fmla="*/ 0 h 21600"/>
                        <a:gd name="T2" fmla="*/ 0 w 16338"/>
                        <a:gd name="T3" fmla="*/ 0 h 21600"/>
                        <a:gd name="T4" fmla="*/ 0 w 163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16338"/>
                        <a:gd name="T10" fmla="*/ 0 h 21600"/>
                        <a:gd name="T11" fmla="*/ 16338 w 163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6338" h="21600" fill="none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</a:path>
                        <a:path w="16338" h="21600" stroke="0" extrusionOk="0">
                          <a:moveTo>
                            <a:pt x="-1" y="0"/>
                          </a:moveTo>
                          <a:cubicBezTo>
                            <a:pt x="6272" y="0"/>
                            <a:pt x="12235" y="2726"/>
                            <a:pt x="16338" y="7470"/>
                          </a:cubicBezTo>
                          <a:lnTo>
                            <a:pt x="0" y="21600"/>
                          </a:lnTo>
                          <a:lnTo>
                            <a:pt x="-1" y="0"/>
                          </a:lnTo>
                          <a:close/>
                        </a:path>
                      </a:pathLst>
                    </a:cu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6100" name="Group 55">
                  <a:extLst>
                    <a:ext uri="{FF2B5EF4-FFF2-40B4-BE49-F238E27FC236}">
                      <a16:creationId xmlns:a16="http://schemas.microsoft.com/office/drawing/2014/main" id="{0B598B42-1E5B-40FB-B70B-C9A1526150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46" y="1436"/>
                  <a:ext cx="233" cy="288"/>
                  <a:chOff x="432" y="1584"/>
                  <a:chExt cx="1732" cy="769"/>
                </a:xfrm>
              </p:grpSpPr>
              <p:sp>
                <p:nvSpPr>
                  <p:cNvPr id="46102" name="Arc 56">
                    <a:extLst>
                      <a:ext uri="{FF2B5EF4-FFF2-40B4-BE49-F238E27FC236}">
                        <a16:creationId xmlns:a16="http://schemas.microsoft.com/office/drawing/2014/main" id="{251BC51F-2AAA-4CF7-BD5F-941A0BD778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28" y="1777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03" name="Arc 57">
                    <a:extLst>
                      <a:ext uri="{FF2B5EF4-FFF2-40B4-BE49-F238E27FC236}">
                        <a16:creationId xmlns:a16="http://schemas.microsoft.com/office/drawing/2014/main" id="{228C40C4-97FD-477A-A590-A9F0D93C50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1296" y="1776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04" name="Arc 58">
                    <a:extLst>
                      <a:ext uri="{FF2B5EF4-FFF2-40B4-BE49-F238E27FC236}">
                        <a16:creationId xmlns:a16="http://schemas.microsoft.com/office/drawing/2014/main" id="{E3C66622-2822-4EEC-BAE3-F03611EDFE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864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05" name="Arc 59">
                    <a:extLst>
                      <a:ext uri="{FF2B5EF4-FFF2-40B4-BE49-F238E27FC236}">
                        <a16:creationId xmlns:a16="http://schemas.microsoft.com/office/drawing/2014/main" id="{94190E7C-42C1-4DEF-8BF9-99E284A9B1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432" y="1584"/>
                    <a:ext cx="436" cy="576"/>
                  </a:xfrm>
                  <a:custGeom>
                    <a:avLst/>
                    <a:gdLst>
                      <a:gd name="T0" fmla="*/ 0 w 16338"/>
                      <a:gd name="T1" fmla="*/ 0 h 21600"/>
                      <a:gd name="T2" fmla="*/ 0 w 16338"/>
                      <a:gd name="T3" fmla="*/ 0 h 21600"/>
                      <a:gd name="T4" fmla="*/ 0 w 16338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16338"/>
                      <a:gd name="T10" fmla="*/ 0 h 21600"/>
                      <a:gd name="T11" fmla="*/ 16338 w 16338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6338" h="21600" fill="none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</a:path>
                      <a:path w="16338" h="21600" stroke="0" extrusionOk="0">
                        <a:moveTo>
                          <a:pt x="-1" y="0"/>
                        </a:moveTo>
                        <a:cubicBezTo>
                          <a:pt x="6272" y="0"/>
                          <a:pt x="12235" y="2726"/>
                          <a:pt x="16338" y="7470"/>
                        </a:cubicBezTo>
                        <a:lnTo>
                          <a:pt x="0" y="21600"/>
                        </a:lnTo>
                        <a:lnTo>
                          <a:pt x="-1" y="0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101" name="Line 60">
                  <a:extLst>
                    <a:ext uri="{FF2B5EF4-FFF2-40B4-BE49-F238E27FC236}">
                      <a16:creationId xmlns:a16="http://schemas.microsoft.com/office/drawing/2014/main" id="{292A0B81-B1CB-4458-8DD3-3B1675E556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88" y="1584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6090" name="Text Box 13">
              <a:extLst>
                <a:ext uri="{FF2B5EF4-FFF2-40B4-BE49-F238E27FC236}">
                  <a16:creationId xmlns:a16="http://schemas.microsoft.com/office/drawing/2014/main" id="{66E6BF6A-189D-4909-9D37-9ABE9420BC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5800" y="1371600"/>
              <a:ext cx="472440" cy="36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0000FF"/>
                </a:buClr>
                <a:buFont typeface="Wingdings" panose="05000000000000000000" pitchFamily="2" charset="2"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altLang="en-US" sz="1800" baseline="-25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A05A92-2129-4242-9439-B2B72A99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87052-A734-4422-BAD7-B43A78DD89EB}" type="slidenum">
              <a:rPr lang="en-US" altLang="en-US" smtClean="0">
                <a:solidFill>
                  <a:srgbClr val="000000"/>
                </a:solidFill>
              </a:rPr>
              <a:pPr/>
              <a:t>6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7573C-B03C-8E52-E2D0-0955A58A3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524000"/>
            <a:ext cx="3486151" cy="71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658AF1-69C6-DEA7-888E-3F01A4B3A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8486" y="1692781"/>
            <a:ext cx="2156624" cy="399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EF8491-DE0D-ACF2-ACD3-7853931AB648}"/>
                  </a:ext>
                </a:extLst>
              </p:cNvPr>
              <p:cNvSpPr txBox="1"/>
              <p:nvPr/>
            </p:nvSpPr>
            <p:spPr>
              <a:xfrm>
                <a:off x="1513114" y="2438400"/>
                <a:ext cx="153488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Helvetica" panose="020B0604020202020204" pitchFamily="34" charset="0"/>
                    <a:ea typeface="MS Mincho" panose="02020609040205080304" pitchFamily="49" charset="-128"/>
                    <a:sym typeface="Symbol" panose="05050102010706020507" pitchFamily="18" charset="2"/>
                  </a:rPr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panose="02020609040205080304" pitchFamily="49" charset="-128"/>
                            <a:sym typeface="Symbol" panose="05050102010706020507" pitchFamily="18" charset="2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EF8491-DE0D-ACF2-ACD3-7853931AB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114" y="2438400"/>
                <a:ext cx="1534886" cy="400110"/>
              </a:xfrm>
              <a:prstGeom prst="rect">
                <a:avLst/>
              </a:prstGeom>
              <a:blipFill>
                <a:blip r:embed="rId8"/>
                <a:stretch>
                  <a:fillRect l="-4098" t="-12500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25">
            <a:extLst>
              <a:ext uri="{FF2B5EF4-FFF2-40B4-BE49-F238E27FC236}">
                <a16:creationId xmlns:a16="http://schemas.microsoft.com/office/drawing/2014/main" id="{B0074153-819A-BA12-372A-D22EA9900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327737"/>
            <a:ext cx="891540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5750" indent="-285750">
              <a:tabLst>
                <a:tab pos="53975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53975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53975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53975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53975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3975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Font typeface="Wingdings" panose="05000000000000000000" pitchFamily="2" charset="2"/>
              <a:buChar char="u"/>
              <a:defRPr/>
            </a:pPr>
            <a:r>
              <a:rPr lang="en-US" altLang="en-US" sz="1800" b="1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l-GR" altLang="en-US" dirty="0">
                <a:solidFill>
                  <a:srgbClr val="000000"/>
                </a:solidFill>
                <a:latin typeface="Helvetica" panose="020B0604020202020204" pitchFamily="34" charset="0"/>
              </a:rPr>
              <a:t>Γ</a:t>
            </a: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</a:rPr>
              <a:t>(</a:t>
            </a:r>
            <a:r>
              <a:rPr lang="el-GR" altLang="en-US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en-US" altLang="en-US" baseline="30000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l-GR" altLang="en-US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</a:t>
            </a: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)</a:t>
            </a: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is one of the few quantities in confinement region that QCD can calculate precisely at ~1% level to higher orders!</a:t>
            </a: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</a:rPr>
              <a:t> It offers the most sensitive test to chiral anomaly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5">
                <a:extLst>
                  <a:ext uri="{FF2B5EF4-FFF2-40B4-BE49-F238E27FC236}">
                    <a16:creationId xmlns:a16="http://schemas.microsoft.com/office/drawing/2014/main" id="{5D267592-594C-66EC-FE0D-C9EE057AB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4387666"/>
                <a:ext cx="8915400" cy="4129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 marL="285750" indent="-285750">
                  <a:tabLst>
                    <a:tab pos="53975" algn="l"/>
                  </a:tabLs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tabLst>
                    <a:tab pos="53975" algn="l"/>
                  </a:tabLs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tabLst>
                    <a:tab pos="53975" algn="l"/>
                  </a:tabLs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tabLst>
                    <a:tab pos="53975" algn="l"/>
                  </a:tabLs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tabLst>
                    <a:tab pos="53975" algn="l"/>
                  </a:tabLs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3975" algn="l"/>
                  </a:tabLs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3975" algn="l"/>
                  </a:tabLs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3975" algn="l"/>
                  </a:tabLs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3975" algn="l"/>
                  </a:tabLst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  <a:buClr>
                    <a:srgbClr val="000000"/>
                  </a:buClr>
                  <a:buFont typeface="Wingdings" panose="05000000000000000000" pitchFamily="2" charset="2"/>
                  <a:buChar char="u"/>
                  <a:defRPr/>
                </a:pPr>
                <a:r>
                  <a:rPr lang="en-US" altLang="en-US" sz="1800" b="1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</a:t>
                </a:r>
                <a:r>
                  <a:rPr lang="el-GR" altLang="en-US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Γ</a:t>
                </a:r>
                <a:r>
                  <a:rPr lang="en-US" altLang="en-US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altLang="en-US" dirty="0">
                    <a:solidFill>
                      <a:srgbClr val="000000"/>
                    </a:solidFill>
                    <a:latin typeface="Helvetica" panose="020B0604020202020204" pitchFamily="34" charset="0"/>
                    <a:sym typeface="Symbol" panose="05050102010706020507" pitchFamily="18" charset="2"/>
                  </a:rPr>
                  <a:t></a:t>
                </a:r>
                <a:r>
                  <a:rPr lang="en-US" altLang="en-US" dirty="0">
                    <a:solidFill>
                      <a:srgbClr val="000000"/>
                    </a:solidFill>
                    <a:latin typeface="Helvetica" panose="020B0604020202020204" pitchFamily="34" charset="0"/>
                    <a:sym typeface="Symbol" panose="05050102010706020507" pitchFamily="18" charset="2"/>
                  </a:rPr>
                  <a:t>)</a:t>
                </a:r>
                <a:r>
                  <a:rPr lang="en-US" altLang="en-US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</a:t>
                </a:r>
                <a:r>
                  <a:rPr lang="en-US" altLang="en-US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anose="020B0604020202020204" pitchFamily="34" charset="0"/>
                  </a:rPr>
                  <a:t>is sensitive to the mixing angle due to SU(3) breaking</a:t>
                </a:r>
                <a:r>
                  <a:rPr lang="en-US" altLang="en-US" dirty="0">
                    <a:solidFill>
                      <a:srgbClr val="000000"/>
                    </a:solidFill>
                    <a:latin typeface="Helvetica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25">
                <a:extLst>
                  <a:ext uri="{FF2B5EF4-FFF2-40B4-BE49-F238E27FC236}">
                    <a16:creationId xmlns:a16="http://schemas.microsoft.com/office/drawing/2014/main" id="{5D267592-594C-66EC-FE0D-C9EE057AB3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4387666"/>
                <a:ext cx="8915400" cy="412934"/>
              </a:xfrm>
              <a:prstGeom prst="rect">
                <a:avLst/>
              </a:prstGeom>
              <a:blipFill>
                <a:blip r:embed="rId9"/>
                <a:stretch>
                  <a:fillRect l="-570" t="-8824" b="-32353"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5F196A7-4472-9816-B5F9-1823D4B72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4851737"/>
            <a:ext cx="5156118" cy="766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924F46-82DC-6392-437D-3868751FDE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8200" y="5786750"/>
            <a:ext cx="4798643" cy="766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28600"/>
                <a:ext cx="8229600" cy="838874"/>
              </a:xfrm>
            </p:spPr>
            <p:txBody>
              <a:bodyPr/>
              <a:lstStyle/>
              <a:p>
                <a:pPr algn="ctr"/>
                <a:r>
                  <a:rPr lang="en-US" sz="3200">
                    <a:solidFill>
                      <a:srgbClr val="0000FF"/>
                    </a:solidFill>
                    <a:latin typeface="Helvetica" pitchFamily="2" charset="0"/>
                    <a:cs typeface="Helvetica" panose="020B0604020202020204" pitchFamily="34" charset="0"/>
                  </a:rPr>
                  <a:t>Transition Form Factor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</m:t>
                        </m:r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𝑔</m:t>
                        </m:r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−2)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320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28600"/>
                <a:ext cx="8229600" cy="838874"/>
              </a:xfrm>
              <a:blipFill>
                <a:blip r:embed="rId2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E8E16-D8FD-8878-EB86-F8413432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8AD4C-8D5F-F255-4024-5046FC796281}"/>
              </a:ext>
            </a:extLst>
          </p:cNvPr>
          <p:cNvSpPr txBox="1"/>
          <p:nvPr/>
        </p:nvSpPr>
        <p:spPr>
          <a:xfrm>
            <a:off x="7467600" y="38100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HLbL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51657A-8E01-3B45-C6F9-D16A97395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00200"/>
            <a:ext cx="6635972" cy="3349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07FA5-5380-ED64-3C1E-C438684C1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050" y="1993245"/>
            <a:ext cx="1835150" cy="17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82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28600"/>
                <a:ext cx="8229600" cy="838874"/>
              </a:xfrm>
            </p:spPr>
            <p:txBody>
              <a:bodyPr/>
              <a:lstStyle/>
              <a:p>
                <a:pPr algn="ctr"/>
                <a:r>
                  <a:rPr lang="en-US" sz="3200" dirty="0">
                    <a:solidFill>
                      <a:srgbClr val="0000FF"/>
                    </a:solidFill>
                    <a:latin typeface="Helvetica" pitchFamily="2" charset="0"/>
                    <a:cs typeface="Helvetica" panose="020B0604020202020204" pitchFamily="34" charset="0"/>
                  </a:rPr>
                  <a:t>Time-like Transition Form Factor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32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2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Helvetica" pitchFamily="2" charset="0"/>
                    <a:cs typeface="Helvetica" panose="020B0604020202020204" pitchFamily="34" charset="0"/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28600"/>
                <a:ext cx="8229600" cy="838874"/>
              </a:xfrm>
              <a:blipFill>
                <a:blip r:embed="rId2"/>
                <a:stretch>
                  <a:fillRect l="-92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E8E16-D8FD-8878-EB86-F8413432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227E13-2C42-C3F4-7C10-68B8A9B85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828800"/>
            <a:ext cx="3710448" cy="2371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BA1972-7D0B-BFB5-99F2-13F926C7E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77828"/>
            <a:ext cx="5088684" cy="4689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CD0E2-D514-4253-C5F4-14384C314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212" y="4542622"/>
            <a:ext cx="1600588" cy="506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2B8A40-C162-25F9-0169-EC6F7FF7E641}"/>
              </a:ext>
            </a:extLst>
          </p:cNvPr>
          <p:cNvSpPr txBox="1"/>
          <p:nvPr/>
        </p:nvSpPr>
        <p:spPr>
          <a:xfrm>
            <a:off x="6248400" y="264789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21323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228600"/>
                <a:ext cx="8686800" cy="860252"/>
              </a:xfrm>
            </p:spPr>
            <p:txBody>
              <a:bodyPr/>
              <a:lstStyle/>
              <a:p>
                <a:pPr algn="ctr"/>
                <a:r>
                  <a:rPr lang="en-US" sz="3200" dirty="0">
                    <a:solidFill>
                      <a:srgbClr val="0000FF"/>
                    </a:solidFill>
                    <a:latin typeface="Helvetica" pitchFamily="2" charset="0"/>
                    <a:cs typeface="Helvetica" panose="020B0604020202020204" pitchFamily="34" charset="0"/>
                  </a:rPr>
                  <a:t>Space-like Transition Form Factor</a:t>
                </a:r>
                <a:r>
                  <a:rPr lang="en-US" sz="32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Helvetica" pitchFamily="2" charset="0"/>
                    <a:cs typeface="Helvetica" panose="020B0604020202020204" pitchFamily="34" charset="0"/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228600"/>
                <a:ext cx="8686800" cy="860252"/>
              </a:xfrm>
              <a:blipFill>
                <a:blip r:embed="rId2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E8E16-D8FD-8878-EB86-F8413432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61A426-FD22-7406-8F84-B06DF8E730D8}"/>
                  </a:ext>
                </a:extLst>
              </p:cNvPr>
              <p:cNvSpPr txBox="1"/>
              <p:nvPr/>
            </p:nvSpPr>
            <p:spPr>
              <a:xfrm>
                <a:off x="762000" y="1596543"/>
                <a:ext cx="5257800" cy="3846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>
                    <a:solidFill>
                      <a:srgbClr val="000000"/>
                    </a:solidFill>
                    <a:latin typeface="Helvetica" pitchFamily="2" charset="0"/>
                  </a:rPr>
                  <a:t>Collider</a:t>
                </a:r>
                <a:r>
                  <a:rPr lang="en-US" sz="2400">
                    <a:solidFill>
                      <a:srgbClr val="000000"/>
                    </a:solidFill>
                    <a:latin typeface="Helvetica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61A426-FD22-7406-8F84-B06DF8E73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596543"/>
                <a:ext cx="5257800" cy="384657"/>
              </a:xfrm>
              <a:prstGeom prst="rect">
                <a:avLst/>
              </a:prstGeom>
              <a:blipFill>
                <a:blip r:embed="rId3"/>
                <a:stretch>
                  <a:fillRect l="-3373" t="-16129" b="-5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C2D026-1C3C-EBF1-040A-E1910ABEF84B}"/>
                  </a:ext>
                </a:extLst>
              </p:cNvPr>
              <p:cNvSpPr txBox="1"/>
              <p:nvPr/>
            </p:nvSpPr>
            <p:spPr>
              <a:xfrm>
                <a:off x="762000" y="2057400"/>
                <a:ext cx="5791200" cy="3846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rgbClr val="000000"/>
                    </a:solidFill>
                    <a:latin typeface="Helvetica" pitchFamily="2" charset="0"/>
                  </a:rPr>
                  <a:t>Virtual Primakoff: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(′)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C2D026-1C3C-EBF1-040A-E1910ABEF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057400"/>
                <a:ext cx="5791200" cy="384657"/>
              </a:xfrm>
              <a:prstGeom prst="rect">
                <a:avLst/>
              </a:prstGeom>
              <a:blipFill>
                <a:blip r:embed="rId4"/>
                <a:stretch>
                  <a:fillRect l="-3070" t="-19355" b="-4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8B7B3EF2-964E-2677-543A-6DBEF47C0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" y="2743200"/>
            <a:ext cx="2727960" cy="2042911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D1B29C6-2F23-7A35-CC32-9B9586507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0399" y="2514600"/>
            <a:ext cx="3085601" cy="326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07F985-E215-90A6-9D73-DD5F0403DC82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 flipV="1">
            <a:off x="3733800" y="3282906"/>
            <a:ext cx="1844040" cy="4817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827EB7D-6BFD-FB44-B4CD-D1A1BEB2582C}"/>
              </a:ext>
            </a:extLst>
          </p:cNvPr>
          <p:cNvSpPr txBox="1"/>
          <p:nvPr/>
        </p:nvSpPr>
        <p:spPr>
          <a:xfrm>
            <a:off x="696883" y="1154668"/>
            <a:ext cx="57912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Helvetica" pitchFamily="2" charset="0"/>
              </a:rPr>
              <a:t>Experimental approaches:</a:t>
            </a:r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D4DFB-70D3-061A-6DF8-33A5D4228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4786111"/>
            <a:ext cx="4731674" cy="722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36BCFE-4152-502B-84C2-D60B6E917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200" y="5638800"/>
            <a:ext cx="2975707" cy="8639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B8A5D7-3214-8B3B-BD04-8525A55CD9EE}"/>
              </a:ext>
            </a:extLst>
          </p:cNvPr>
          <p:cNvSpPr txBox="1"/>
          <p:nvPr/>
        </p:nvSpPr>
        <p:spPr>
          <a:xfrm>
            <a:off x="1066800" y="57867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Slope: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B14DFE-372A-6042-761C-09AB985CF678}"/>
                  </a:ext>
                </a:extLst>
              </p:cNvPr>
              <p:cNvSpPr txBox="1"/>
              <p:nvPr/>
            </p:nvSpPr>
            <p:spPr>
              <a:xfrm>
                <a:off x="6339840" y="5848290"/>
                <a:ext cx="1280160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B14DFE-372A-6042-761C-09AB985CF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40" y="5848290"/>
                <a:ext cx="1280160" cy="400110"/>
              </a:xfrm>
              <a:prstGeom prst="rect">
                <a:avLst/>
              </a:prstGeom>
              <a:blipFill>
                <a:blip r:embed="rId9"/>
                <a:stretch>
                  <a:fillRect l="-1980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1784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3.9|5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|4.4|5.7|3.9|8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2|22.5|37.7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8|14.6|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8.4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5.4|15.2|8.2|12.6|14.2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41.7|13.7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12683</TotalTime>
  <Words>3358</Words>
  <Application>Microsoft Macintosh PowerPoint</Application>
  <PresentationFormat>On-screen Show (4:3)</PresentationFormat>
  <Paragraphs>576</Paragraphs>
  <Slides>53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Arial</vt:lpstr>
      <vt:lpstr>Calibri</vt:lpstr>
      <vt:lpstr>Cambria Math</vt:lpstr>
      <vt:lpstr>Comic Sans MS</vt:lpstr>
      <vt:lpstr>Helvetica</vt:lpstr>
      <vt:lpstr>Lucida Grande</vt:lpstr>
      <vt:lpstr>Tahoma</vt:lpstr>
      <vt:lpstr>Times New Roman</vt:lpstr>
      <vt:lpstr>Wingdings</vt:lpstr>
      <vt:lpstr>Ocean</vt:lpstr>
      <vt:lpstr>2_Ocean</vt:lpstr>
      <vt:lpstr>Equation</vt:lpstr>
      <vt:lpstr>Acrobat Document</vt:lpstr>
      <vt:lpstr>Probe Fundamental Physics via the η and ηꞌ Decays</vt:lpstr>
      <vt:lpstr>Challenges in Physics</vt:lpstr>
      <vt:lpstr>Why η is a unique probe for QCD and BSM physics?</vt:lpstr>
      <vt:lpstr>Rich η (and ηꞌ) Physics </vt:lpstr>
      <vt:lpstr> Low-Energy QCD Symmetries and Light Mesons</vt:lpstr>
      <vt:lpstr>Axial Anomaly and Γ(P→γγ) </vt:lpstr>
      <vt:lpstr>Transition Form Factor and 〖(g-2)〗_μ</vt:lpstr>
      <vt:lpstr>Time-like Transition Form Factor  η^((′))→γ^∗ γ </vt:lpstr>
      <vt:lpstr>Space-like Transition Form Factor η^((′))→γ^∗ γ </vt:lpstr>
      <vt:lpstr>Status of TFF Slope Parameters</vt:lpstr>
      <vt:lpstr>SM allowed  0 </vt:lpstr>
      <vt:lpstr> Primakoff Program at JLab 6 &amp; 12 GeV</vt:lpstr>
      <vt:lpstr> Primakoff Program at JLab 6 &amp; 12 GeV</vt:lpstr>
      <vt:lpstr> Primakoff Program at JLab 6 &amp; 12 GeV</vt:lpstr>
      <vt:lpstr>Physics for Γ(→) Measurement </vt:lpstr>
      <vt:lpstr>PowerPoint Presentation</vt:lpstr>
      <vt:lpstr>PowerPoint Presentation</vt:lpstr>
      <vt:lpstr>PrimEx-eta Experiment on Γ(→)  in Hall D  </vt:lpstr>
      <vt:lpstr>Preliminary Results on the  Yield </vt:lpstr>
      <vt:lpstr>Space-Like Transition Form Factors  (Q2 : 0.001-0.3 GeV2/c2)</vt:lpstr>
      <vt:lpstr>Space-Like Transition Form Factors  (Q2 : 0.001-0.3 GeV2/c2)</vt:lpstr>
      <vt:lpstr>Discrete Symmetries </vt:lpstr>
      <vt:lpstr>Class II: P-, CP-Violation in η^((′))→ππ</vt:lpstr>
      <vt:lpstr>Class II: P-, CP-Violation via Strange-Quark-Muon Operators</vt:lpstr>
      <vt:lpstr>Class II: P-, CP-Violation via Scalar Operators (cont.)</vt:lpstr>
      <vt:lpstr>Class III: C- and CP-Violation</vt:lpstr>
      <vt:lpstr>Class III: C- and CP-Violation in η^((′))→π^+ π^- π^0, η^′→π^+ π^- η</vt:lpstr>
      <vt:lpstr>Lepton Flavor violations</vt:lpstr>
      <vt:lpstr>Lepton Universality Tests</vt:lpstr>
      <vt:lpstr>PowerPoint Presentation</vt:lpstr>
      <vt:lpstr>Motivation for New Physics</vt:lpstr>
      <vt:lpstr>Where to Search for Dark Matter?</vt:lpstr>
      <vt:lpstr>Motivation for sub-GeV New Physics</vt:lpstr>
      <vt:lpstr>Landscape of BSM Physics Search </vt:lpstr>
      <vt:lpstr>Portals Coupling SM and Dark Sector  </vt:lpstr>
      <vt:lpstr>World Competition in η Decays </vt:lpstr>
      <vt:lpstr> JLab Eta Factory (JEF) Experiment </vt:lpstr>
      <vt:lpstr>Uniqueness of JEF Experiment </vt:lpstr>
      <vt:lpstr>Production Rate  </vt:lpstr>
      <vt:lpstr>PowerPoint Presentation</vt:lpstr>
      <vt:lpstr>A Key Channel: 0  </vt:lpstr>
      <vt:lpstr>Test Charge Conjugation Invariance</vt:lpstr>
      <vt:lpstr>Experimental Improvement on C-violating η→3γ</vt:lpstr>
      <vt:lpstr>Improve Quark-Mass Ratio via 𝜂→3π Dalitz Distributions</vt:lpstr>
      <vt:lpstr>Current Status of the JEF Experiment</vt:lpstr>
      <vt:lpstr>A New Proposal: REDTOP</vt:lpstr>
      <vt:lpstr>REDTOP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and Outlook for Eta Rare Decays at Jlab</dc:title>
  <dc:creator>Lgan</dc:creator>
  <cp:lastModifiedBy>Gan, Liping</cp:lastModifiedBy>
  <cp:revision>1034</cp:revision>
  <cp:lastPrinted>2014-07-15T17:55:20Z</cp:lastPrinted>
  <dcterms:modified xsi:type="dcterms:W3CDTF">2022-07-22T04:44:09Z</dcterms:modified>
</cp:coreProperties>
</file>