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4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.xml" ContentType="application/vnd.openxmlformats-officedocument.drawingml.diagramData+xml"/>
  <Override PartName="/ppt/diagrams/data7.xml" ContentType="application/vnd.openxmlformats-officedocument.drawingml.diagramData+xml"/>
  <Override PartName="/ppt/diagrams/data1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684" r:id="rId3"/>
    <p:sldId id="313" r:id="rId4"/>
    <p:sldId id="773" r:id="rId5"/>
    <p:sldId id="671" r:id="rId6"/>
    <p:sldId id="688" r:id="rId7"/>
    <p:sldId id="725" r:id="rId8"/>
    <p:sldId id="787" r:id="rId9"/>
    <p:sldId id="719" r:id="rId10"/>
    <p:sldId id="785" r:id="rId11"/>
    <p:sldId id="588" r:id="rId12"/>
    <p:sldId id="308" r:id="rId13"/>
    <p:sldId id="309" r:id="rId14"/>
    <p:sldId id="696" r:id="rId15"/>
    <p:sldId id="786" r:id="rId16"/>
    <p:sldId id="778" r:id="rId17"/>
    <p:sldId id="735" r:id="rId18"/>
    <p:sldId id="710" r:id="rId19"/>
    <p:sldId id="788" r:id="rId20"/>
    <p:sldId id="734" r:id="rId21"/>
    <p:sldId id="562" r:id="rId22"/>
    <p:sldId id="731" r:id="rId23"/>
    <p:sldId id="732" r:id="rId24"/>
    <p:sldId id="766" r:id="rId25"/>
    <p:sldId id="655" r:id="rId26"/>
    <p:sldId id="771" r:id="rId27"/>
    <p:sldId id="769" r:id="rId28"/>
    <p:sldId id="756" r:id="rId29"/>
    <p:sldId id="791" r:id="rId30"/>
    <p:sldId id="789" r:id="rId31"/>
    <p:sldId id="540" r:id="rId32"/>
    <p:sldId id="699" r:id="rId33"/>
    <p:sldId id="702" r:id="rId34"/>
    <p:sldId id="761" r:id="rId35"/>
    <p:sldId id="750" r:id="rId36"/>
    <p:sldId id="736" r:id="rId37"/>
    <p:sldId id="792" r:id="rId38"/>
    <p:sldId id="793" r:id="rId39"/>
    <p:sldId id="730" r:id="rId40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A9A"/>
    <a:srgbClr val="E1311F"/>
    <a:srgbClr val="25509D"/>
    <a:srgbClr val="244F9C"/>
    <a:srgbClr val="3366CC"/>
    <a:srgbClr val="AD0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5" autoAdjust="0"/>
    <p:restoredTop sz="87397" autoAdjust="0"/>
  </p:normalViewPr>
  <p:slideViewPr>
    <p:cSldViewPr snapToGrid="0" snapToObjects="1">
      <p:cViewPr varScale="1">
        <p:scale>
          <a:sx n="144" d="100"/>
          <a:sy n="144" d="100"/>
        </p:scale>
        <p:origin x="1852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ujf\Documents\&#25968;&#25454;&#32479;&#3574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Sheet1!$L$2:$L$20</c:f>
              <c:numCache>
                <c:formatCode>General</c:formatCode>
                <c:ptCount val="19"/>
                <c:pt idx="0">
                  <c:v>2</c:v>
                </c:pt>
                <c:pt idx="1">
                  <c:v>2.0499999999999998</c:v>
                </c:pt>
                <c:pt idx="2">
                  <c:v>2.1</c:v>
                </c:pt>
                <c:pt idx="3">
                  <c:v>2.125</c:v>
                </c:pt>
                <c:pt idx="4">
                  <c:v>2.15</c:v>
                </c:pt>
                <c:pt idx="5">
                  <c:v>2.1749999999999998</c:v>
                </c:pt>
                <c:pt idx="6">
                  <c:v>2.2000000000000002</c:v>
                </c:pt>
                <c:pt idx="7">
                  <c:v>2.2324000000000002</c:v>
                </c:pt>
                <c:pt idx="8">
                  <c:v>2.3094000000000001</c:v>
                </c:pt>
                <c:pt idx="9">
                  <c:v>2.3864000000000001</c:v>
                </c:pt>
                <c:pt idx="10">
                  <c:v>2.3959999999999999</c:v>
                </c:pt>
                <c:pt idx="11">
                  <c:v>2.6440000000000001</c:v>
                </c:pt>
                <c:pt idx="12">
                  <c:v>2.9</c:v>
                </c:pt>
                <c:pt idx="13">
                  <c:v>2.95</c:v>
                </c:pt>
                <c:pt idx="14">
                  <c:v>2.98</c:v>
                </c:pt>
                <c:pt idx="15">
                  <c:v>3</c:v>
                </c:pt>
                <c:pt idx="16">
                  <c:v>3.02</c:v>
                </c:pt>
                <c:pt idx="17">
                  <c:v>3.08</c:v>
                </c:pt>
                <c:pt idx="18">
                  <c:v>3.097</c:v>
                </c:pt>
              </c:numCache>
            </c:numRef>
          </c:cat>
          <c:val>
            <c:numRef>
              <c:f>Sheet1!$M$2:$M$20</c:f>
              <c:numCache>
                <c:formatCode>General</c:formatCode>
                <c:ptCount val="19"/>
                <c:pt idx="0">
                  <c:v>1.91056961</c:v>
                </c:pt>
                <c:pt idx="1">
                  <c:v>0.70554265000000005</c:v>
                </c:pt>
                <c:pt idx="2">
                  <c:v>1.84156283</c:v>
                </c:pt>
                <c:pt idx="3">
                  <c:v>14.31718908</c:v>
                </c:pt>
                <c:pt idx="4">
                  <c:v>0.63163309999999995</c:v>
                </c:pt>
                <c:pt idx="5">
                  <c:v>1.4683370200000001</c:v>
                </c:pt>
                <c:pt idx="6">
                  <c:v>1.79089129</c:v>
                </c:pt>
                <c:pt idx="7">
                  <c:v>1.7409748300000001</c:v>
                </c:pt>
                <c:pt idx="8">
                  <c:v>3.0655407000000001</c:v>
                </c:pt>
                <c:pt idx="9">
                  <c:v>2.24667182</c:v>
                </c:pt>
                <c:pt idx="10">
                  <c:v>6.07802167</c:v>
                </c:pt>
                <c:pt idx="11">
                  <c:v>5.8251311299999999</c:v>
                </c:pt>
                <c:pt idx="12">
                  <c:v>4.7325177600000004</c:v>
                </c:pt>
                <c:pt idx="13">
                  <c:v>0.78242909000000005</c:v>
                </c:pt>
                <c:pt idx="14">
                  <c:v>0.56260524999999995</c:v>
                </c:pt>
                <c:pt idx="15">
                  <c:v>0.57711853000000002</c:v>
                </c:pt>
                <c:pt idx="16">
                  <c:v>0.58678978999999998</c:v>
                </c:pt>
                <c:pt idx="17">
                  <c:v>5.2283894799999997</c:v>
                </c:pt>
                <c:pt idx="18">
                  <c:v>100.18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40-4770-81EA-896C25E22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5919808"/>
        <c:axId val="1629035648"/>
      </c:barChart>
      <c:catAx>
        <c:axId val="162591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29035648"/>
        <c:crosses val="autoZero"/>
        <c:auto val="1"/>
        <c:lblAlgn val="ctr"/>
        <c:lblOffset val="100"/>
        <c:noMultiLvlLbl val="0"/>
      </c:catAx>
      <c:valAx>
        <c:axId val="162903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800" dirty="0"/>
                  <a:t>总</a:t>
                </a:r>
                <a:r>
                  <a:rPr lang="zh-CN" sz="1800" dirty="0"/>
                  <a:t>事例数（亿）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25919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aseline="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积分亮度</a:t>
            </a:r>
            <a:r>
              <a:rPr lang="en-US" altLang="zh-CN" dirty="0"/>
              <a:t>[pb</a:t>
            </a:r>
            <a:r>
              <a:rPr lang="en-US" altLang="zh-CN" baseline="30000" dirty="0"/>
              <a:t>-1</a:t>
            </a:r>
            <a:r>
              <a:rPr lang="en-US" altLang="zh-CN" dirty="0"/>
              <a:t>]</a:t>
            </a:r>
            <a:endParaRPr lang="zh-CN" altLang="en-US" dirty="0"/>
          </a:p>
        </c:rich>
      </c:tx>
      <c:layout>
        <c:manualLayout>
          <c:xMode val="edge"/>
          <c:yMode val="edge"/>
          <c:x val="0.41644588898812451"/>
          <c:y val="0.32340690269036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1.8101023092629634E-2"/>
          <c:y val="0.18039370078740158"/>
          <c:w val="0.96198785150547772"/>
          <c:h val="0.768680373286672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Sheet1!$B$56:$B$73</c:f>
              <c:numCache>
                <c:formatCode>General</c:formatCode>
                <c:ptCount val="18"/>
                <c:pt idx="0">
                  <c:v>2</c:v>
                </c:pt>
                <c:pt idx="1">
                  <c:v>2.0499999999999998</c:v>
                </c:pt>
                <c:pt idx="2">
                  <c:v>2.1</c:v>
                </c:pt>
                <c:pt idx="3">
                  <c:v>2.125</c:v>
                </c:pt>
                <c:pt idx="4">
                  <c:v>2.15</c:v>
                </c:pt>
                <c:pt idx="5">
                  <c:v>2.1749999999999998</c:v>
                </c:pt>
                <c:pt idx="6">
                  <c:v>2.2000000000000002</c:v>
                </c:pt>
                <c:pt idx="7">
                  <c:v>2.2324000000000002</c:v>
                </c:pt>
                <c:pt idx="8">
                  <c:v>2.3094000000000001</c:v>
                </c:pt>
                <c:pt idx="9">
                  <c:v>2.3864000000000001</c:v>
                </c:pt>
                <c:pt idx="10">
                  <c:v>2.3959999999999999</c:v>
                </c:pt>
                <c:pt idx="11">
                  <c:v>2.6454</c:v>
                </c:pt>
                <c:pt idx="12">
                  <c:v>2.9</c:v>
                </c:pt>
                <c:pt idx="13">
                  <c:v>2.95</c:v>
                </c:pt>
                <c:pt idx="14">
                  <c:v>2.9809999999999999</c:v>
                </c:pt>
                <c:pt idx="15">
                  <c:v>3</c:v>
                </c:pt>
                <c:pt idx="16">
                  <c:v>3.02</c:v>
                </c:pt>
                <c:pt idx="17">
                  <c:v>3.08</c:v>
                </c:pt>
              </c:numCache>
            </c:numRef>
          </c:cat>
          <c:val>
            <c:numRef>
              <c:f>Sheet1!$C$56:$C$73</c:f>
              <c:numCache>
                <c:formatCode>General</c:formatCode>
                <c:ptCount val="18"/>
                <c:pt idx="0">
                  <c:v>10.1</c:v>
                </c:pt>
                <c:pt idx="1">
                  <c:v>3.34</c:v>
                </c:pt>
                <c:pt idx="2">
                  <c:v>12.2</c:v>
                </c:pt>
                <c:pt idx="3">
                  <c:v>108</c:v>
                </c:pt>
                <c:pt idx="4">
                  <c:v>2.84</c:v>
                </c:pt>
                <c:pt idx="5">
                  <c:v>10.6</c:v>
                </c:pt>
                <c:pt idx="6">
                  <c:v>13.7</c:v>
                </c:pt>
                <c:pt idx="7">
                  <c:v>11.9</c:v>
                </c:pt>
                <c:pt idx="8">
                  <c:v>21.1</c:v>
                </c:pt>
                <c:pt idx="9">
                  <c:v>22.5</c:v>
                </c:pt>
                <c:pt idx="10">
                  <c:v>66.900000000000006</c:v>
                </c:pt>
                <c:pt idx="11">
                  <c:v>67.7</c:v>
                </c:pt>
                <c:pt idx="12">
                  <c:v>105</c:v>
                </c:pt>
                <c:pt idx="13">
                  <c:v>15.9</c:v>
                </c:pt>
                <c:pt idx="14">
                  <c:v>16.100000000000001</c:v>
                </c:pt>
                <c:pt idx="15">
                  <c:v>15.9</c:v>
                </c:pt>
                <c:pt idx="16">
                  <c:v>17.3</c:v>
                </c:pt>
                <c:pt idx="17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C-4B11-8C35-D7F7953307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78027599"/>
        <c:axId val="1478028015"/>
      </c:barChart>
      <c:catAx>
        <c:axId val="14780275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8028015"/>
        <c:crosses val="autoZero"/>
        <c:auto val="1"/>
        <c:lblAlgn val="ctr"/>
        <c:lblOffset val="100"/>
        <c:noMultiLvlLbl val="0"/>
      </c:catAx>
      <c:valAx>
        <c:axId val="147802801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8027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128" b="1" i="0" u="none" strike="noStrike" cap="all" baseline="0" dirty="0">
                <a:effectLst/>
              </a:rPr>
              <a:t>464</a:t>
            </a:r>
            <a:r>
              <a:rPr lang="en-US" altLang="zh-CN" sz="2128" b="0" i="0" u="none" strike="noStrike" cap="all" baseline="0" dirty="0">
                <a:effectLst/>
              </a:rPr>
              <a:t> signal in </a:t>
            </a:r>
            <a:r>
              <a:rPr lang="da-DK" altLang="zh-CN" b="1" dirty="0"/>
              <a:t>607802167</a:t>
            </a:r>
            <a:r>
              <a:rPr lang="da-DK" altLang="zh-CN" b="0" dirty="0"/>
              <a:t> Events at Ecm=2.396 GeV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607802167 Events at Ecm=2.396 GeV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BD-434A-964C-92F39A3E65EE}"/>
              </c:ext>
            </c:extLst>
          </c:dPt>
          <c:dLbls>
            <c:dLbl>
              <c:idx val="0"/>
              <c:layout>
                <c:manualLayout>
                  <c:x val="2.0908681863757401E-2"/>
                  <c:y val="-2.93072604835147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582E89-D0E4-4161-A772-FADD85B8420E}" type="CATEGORYNAME">
                      <a:rPr lang="en-US" altLang="zh-CN" sz="1600"/>
                      <a:pPr>
                        <a:defRPr/>
                      </a:pPr>
                      <a:t>[类别名称]</a:t>
                    </a:fld>
                    <a:r>
                      <a:rPr lang="en-US" altLang="zh-CN" sz="1600" baseline="0" dirty="0"/>
                      <a:t>, </a:t>
                    </a:r>
                    <a:fld id="{CC694C77-EF9C-4CE3-8A1A-516EA851B098}" type="VALUE">
                      <a:rPr lang="en-US" altLang="zh-CN" sz="1600" baseline="0"/>
                      <a:pPr>
                        <a:defRPr/>
                      </a:pPr>
                      <a:t>[值]</a:t>
                    </a:fld>
                    <a:endParaRPr lang="en-US" altLang="zh-CN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58952489826888"/>
                      <c:h val="7.52012462718646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ABD-434A-964C-92F39A3E65EE}"/>
                </c:ext>
              </c:extLst>
            </c:dLbl>
            <c:dLbl>
              <c:idx val="1"/>
              <c:layout>
                <c:manualLayout>
                  <c:x val="4.047299294818835E-3"/>
                  <c:y val="-8.8714918725606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BD-434A-964C-92F39A3E65EE}"/>
                </c:ext>
              </c:extLst>
            </c:dLbl>
            <c:dLbl>
              <c:idx val="2"/>
              <c:layout>
                <c:manualLayout>
                  <c:x val="3.5238935700282414E-2"/>
                  <c:y val="-7.22748900577113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17742330941695"/>
                      <c:h val="6.85257925690357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ABD-434A-964C-92F39A3E65EE}"/>
                </c:ext>
              </c:extLst>
            </c:dLbl>
            <c:dLbl>
              <c:idx val="3"/>
              <c:layout>
                <c:manualLayout>
                  <c:x val="3.5939551081482647E-2"/>
                  <c:y val="6.60918101104791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3015630218349"/>
                      <c:h val="5.6479661387995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ABD-434A-964C-92F39A3E65EE}"/>
                </c:ext>
              </c:extLst>
            </c:dLbl>
            <c:dLbl>
              <c:idx val="4"/>
              <c:layout>
                <c:manualLayout>
                  <c:x val="0.10233625905944245"/>
                  <c:y val="0.218783257281459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FAD2F1-54D5-4634-A60C-9E0EA36F14FC}" type="CATEGORYNAME">
                      <a:rPr lang="en-US" altLang="zh-CN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[类别名称]</a:t>
                    </a:fld>
                    <a:r>
                      <a:rPr lang="en-US" altLang="zh-CN" baseline="0" dirty="0"/>
                      <a:t>, ?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6449394759121"/>
                      <c:h val="5.59784664497224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ABD-434A-964C-92F39A3E65EE}"/>
                </c:ext>
              </c:extLst>
            </c:dLbl>
            <c:dLbl>
              <c:idx val="5"/>
              <c:layout>
                <c:manualLayout>
                  <c:x val="-3.659017942633129E-2"/>
                  <c:y val="-2.3515534383453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AF5092-162E-4262-83DE-664BD4808767}" type="CATEGORYNAME">
                      <a:rPr lang="en-US" altLang="zh-CN" sz="16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[类别名称]</a:t>
                    </a:fld>
                    <a:r>
                      <a:rPr lang="en-US" altLang="zh-CN" sz="1600" baseline="0" dirty="0"/>
                      <a:t>, </a:t>
                    </a:r>
                    <a:fld id="{98C56028-BB19-426B-B3DA-EEDF6CFFCAA9}" type="VALUE">
                      <a:rPr lang="en-US" altLang="zh-CN" sz="1600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[值]</a:t>
                    </a:fld>
                    <a:endParaRPr lang="en-US" altLang="zh-CN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58109595201762"/>
                      <c:h val="0.153766841673697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86119032</c:v>
                </c:pt>
                <c:pt idx="1">
                  <c:v>4116357</c:v>
                </c:pt>
                <c:pt idx="2">
                  <c:v>2979057</c:v>
                </c:pt>
                <c:pt idx="3">
                  <c:v>1055682</c:v>
                </c:pt>
                <c:pt idx="4">
                  <c:v>33450</c:v>
                </c:pt>
                <c:pt idx="5">
                  <c:v>513498589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D-434A-964C-92F39A3E65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ABD-434A-964C-92F39A3E65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ABD-434A-964C-92F39A3E65E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ABD-434A-964C-92F39A3E65E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ABD-434A-964C-92F39A3E65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ABD-434A-964C-92F39A3E65E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ABD-434A-964C-92F39A3E65E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66.900000000000006</c:v>
                </c:pt>
                <c:pt idx="1">
                  <c:v>66.900000000000006</c:v>
                </c:pt>
                <c:pt idx="2">
                  <c:v>66.900000000000006</c:v>
                </c:pt>
                <c:pt idx="3">
                  <c:v>66.900000000000006</c:v>
                </c:pt>
                <c:pt idx="4">
                  <c:v>66.900000000000006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BD-434A-964C-92F39A3E65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BABD-434A-964C-92F39A3E65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ABD-434A-964C-92F39A3E65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BABD-434A-964C-92F39A3E65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ABD-434A-964C-92F39A3E65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BABD-434A-964C-92F39A3E65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ABD-434A-964C-92F39A3E65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ABD-434A-964C-92F39A3E65E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ABD-434A-964C-92F39A3E65E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BABD-434A-964C-92F39A3E65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BABD-434A-964C-92F39A3E65E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BABD-434A-964C-92F39A3E65E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ABD-434A-964C-92F39A3E65E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e+e- -&gt; e+e-</c:v>
                </c:pt>
                <c:pt idx="1">
                  <c:v>e+e- -&gt; γγ</c:v>
                </c:pt>
                <c:pt idx="2">
                  <c:v>e+e- -&gt; qqbar</c:v>
                </c:pt>
                <c:pt idx="3">
                  <c:v>e+e- -&gt; mu+mu-</c:v>
                </c:pt>
                <c:pt idx="4">
                  <c:v>e+e- -&gt; nnbar</c:v>
                </c:pt>
                <c:pt idx="5">
                  <c:v>beam related, cosimic rays and others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1287.28</c:v>
                </c:pt>
                <c:pt idx="1">
                  <c:v>61.53</c:v>
                </c:pt>
                <c:pt idx="2">
                  <c:v>44.53</c:v>
                </c:pt>
                <c:pt idx="3">
                  <c:v>15.78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BD-434A-964C-92F39A3E65E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ata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77.png"/><Relationship Id="rId1" Type="http://schemas.openxmlformats.org/officeDocument/2006/relationships/image" Target="../media/image102.png"/><Relationship Id="rId6" Type="http://schemas.openxmlformats.org/officeDocument/2006/relationships/image" Target="../media/image105.jfif"/><Relationship Id="rId5" Type="http://schemas.openxmlformats.org/officeDocument/2006/relationships/image" Target="../media/image4.jfif"/><Relationship Id="rId4" Type="http://schemas.openxmlformats.org/officeDocument/2006/relationships/image" Target="../media/image104.png"/><Relationship Id="rId9" Type="http://schemas.openxmlformats.org/officeDocument/2006/relationships/image" Target="../media/image107.jfif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111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1.png"/><Relationship Id="rId1" Type="http://schemas.openxmlformats.org/officeDocument/2006/relationships/image" Target="../media/image118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jfif"/><Relationship Id="rId1" Type="http://schemas.openxmlformats.org/officeDocument/2006/relationships/image" Target="../media/image53.jfif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jfif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0.png"/><Relationship Id="rId7" Type="http://schemas.openxmlformats.org/officeDocument/2006/relationships/image" Target="../media/image59.png"/><Relationship Id="rId2" Type="http://schemas.openxmlformats.org/officeDocument/2006/relationships/image" Target="../media/image520.png"/><Relationship Id="rId1" Type="http://schemas.openxmlformats.org/officeDocument/2006/relationships/image" Target="../media/image510.png"/><Relationship Id="rId6" Type="http://schemas.openxmlformats.org/officeDocument/2006/relationships/image" Target="../media/image58.png"/><Relationship Id="rId5" Type="http://schemas.openxmlformats.org/officeDocument/2006/relationships/image" Target="../media/image550.png"/><Relationship Id="rId10" Type="http://schemas.openxmlformats.org/officeDocument/2006/relationships/image" Target="../media/image62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651.png"/><Relationship Id="rId1" Type="http://schemas.openxmlformats.org/officeDocument/2006/relationships/image" Target="../media/image64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1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jfif"/><Relationship Id="rId1" Type="http://schemas.openxmlformats.org/officeDocument/2006/relationships/image" Target="../media/image53.jfif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jfif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rawing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77.png"/><Relationship Id="rId1" Type="http://schemas.openxmlformats.org/officeDocument/2006/relationships/image" Target="../media/image102.png"/><Relationship Id="rId6" Type="http://schemas.openxmlformats.org/officeDocument/2006/relationships/image" Target="../media/image105.jfif"/><Relationship Id="rId5" Type="http://schemas.openxmlformats.org/officeDocument/2006/relationships/image" Target="../media/image4.jfif"/><Relationship Id="rId4" Type="http://schemas.openxmlformats.org/officeDocument/2006/relationships/image" Target="../media/image104.png"/><Relationship Id="rId9" Type="http://schemas.openxmlformats.org/officeDocument/2006/relationships/image" Target="../media/image107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5D976-5FAE-4C3A-BF83-F26505BA634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D9B5D5E-88BE-4E67-A7C4-0458CF671EDF}">
      <dgm:prSet/>
      <dgm:spPr/>
      <dgm:t>
        <a:bodyPr/>
        <a:lstStyle/>
        <a:p>
          <a:r>
            <a:rPr lang="en-US" b="1" dirty="0"/>
            <a:t>1896 </a:t>
          </a:r>
          <a:r>
            <a:rPr lang="zh-CN" b="1" dirty="0"/>
            <a:t>发现</a:t>
          </a:r>
          <a:r>
            <a:rPr lang="el-GR" b="1" dirty="0"/>
            <a:t>β</a:t>
          </a:r>
          <a:r>
            <a:rPr lang="en-US" b="1" dirty="0"/>
            <a:t>-</a:t>
          </a:r>
          <a:r>
            <a:rPr lang="zh-CN" b="1" dirty="0"/>
            <a:t>衰变， </a:t>
          </a:r>
          <a:r>
            <a:rPr lang="en-US" b="1" dirty="0"/>
            <a:t>Henri Becquerel, Marie/Pierre Curie</a:t>
          </a:r>
          <a:r>
            <a:rPr lang="zh-CN" b="1" dirty="0"/>
            <a:t>，</a:t>
          </a:r>
          <a:r>
            <a:rPr lang="en-US" b="1" dirty="0"/>
            <a:t> 1903 </a:t>
          </a:r>
          <a:r>
            <a:rPr lang="zh-CN" b="1" dirty="0"/>
            <a:t>诺贝尔奖</a:t>
          </a:r>
          <a:endParaRPr lang="zh-CN" dirty="0"/>
        </a:p>
      </dgm:t>
    </dgm:pt>
    <dgm:pt modelId="{E173CD6A-F024-44E2-A4BC-57713D2D5621}" type="parTrans" cxnId="{2A54D073-8E46-41C2-AF54-F49CD5F22C7C}">
      <dgm:prSet/>
      <dgm:spPr/>
      <dgm:t>
        <a:bodyPr/>
        <a:lstStyle/>
        <a:p>
          <a:endParaRPr lang="zh-CN" altLang="en-US"/>
        </a:p>
      </dgm:t>
    </dgm:pt>
    <dgm:pt modelId="{AE383EC8-6161-44C7-96B7-07402E8169ED}" type="sibTrans" cxnId="{2A54D073-8E46-41C2-AF54-F49CD5F22C7C}">
      <dgm:prSet/>
      <dgm:spPr/>
      <dgm:t>
        <a:bodyPr/>
        <a:lstStyle/>
        <a:p>
          <a:endParaRPr lang="zh-CN" altLang="en-US"/>
        </a:p>
      </dgm:t>
    </dgm:pt>
    <dgm:pt modelId="{758B4F8F-D298-42C4-B28A-767455792F09}">
      <dgm:prSet/>
      <dgm:spPr/>
      <dgm:t>
        <a:bodyPr/>
        <a:lstStyle/>
        <a:p>
          <a:r>
            <a:rPr lang="en-US" b="1" dirty="0"/>
            <a:t>1919 </a:t>
          </a:r>
          <a:r>
            <a:rPr lang="zh-CN" b="1" dirty="0"/>
            <a:t>发现质子，</a:t>
          </a:r>
          <a:r>
            <a:rPr lang="en-US" b="1" dirty="0"/>
            <a:t>Ernest Rutherford, 1908</a:t>
          </a:r>
          <a:r>
            <a:rPr lang="zh-CN" altLang="en-US" b="1" dirty="0"/>
            <a:t>诺贝尔</a:t>
          </a:r>
          <a:endParaRPr lang="zh-CN" dirty="0"/>
        </a:p>
      </dgm:t>
    </dgm:pt>
    <dgm:pt modelId="{2755B3E1-A5EC-4953-BE84-D5917AA0638F}" type="parTrans" cxnId="{8B425AF9-7064-4F6B-AD6E-DBF8B2769697}">
      <dgm:prSet/>
      <dgm:spPr/>
      <dgm:t>
        <a:bodyPr/>
        <a:lstStyle/>
        <a:p>
          <a:endParaRPr lang="zh-CN" altLang="en-US"/>
        </a:p>
      </dgm:t>
    </dgm:pt>
    <dgm:pt modelId="{B99C71D0-BE44-4044-A0A1-DAF4CAB9E4BF}" type="sibTrans" cxnId="{8B425AF9-7064-4F6B-AD6E-DBF8B2769697}">
      <dgm:prSet/>
      <dgm:spPr/>
      <dgm:t>
        <a:bodyPr/>
        <a:lstStyle/>
        <a:p>
          <a:endParaRPr lang="zh-CN" altLang="en-US"/>
        </a:p>
      </dgm:t>
    </dgm:pt>
    <dgm:pt modelId="{E4F79A40-4925-4D59-9433-D75F3D719CD4}">
      <dgm:prSet/>
      <dgm:spPr/>
      <dgm:t>
        <a:bodyPr/>
        <a:lstStyle/>
        <a:p>
          <a:r>
            <a:rPr lang="en-US" b="1" dirty="0"/>
            <a:t>1932 </a:t>
          </a:r>
          <a:r>
            <a:rPr lang="zh-CN" b="1" dirty="0"/>
            <a:t>发现中子，</a:t>
          </a:r>
          <a:r>
            <a:rPr lang="en-US" b="1" dirty="0"/>
            <a:t>James Chadwick</a:t>
          </a:r>
          <a:r>
            <a:rPr lang="zh-CN" b="1" dirty="0"/>
            <a:t>，</a:t>
          </a:r>
          <a:r>
            <a:rPr lang="en-US" b="1" dirty="0"/>
            <a:t>1935 </a:t>
          </a:r>
          <a:r>
            <a:rPr lang="zh-CN" b="1" dirty="0"/>
            <a:t>诺贝尔奖</a:t>
          </a:r>
          <a:endParaRPr lang="zh-CN" dirty="0"/>
        </a:p>
      </dgm:t>
    </dgm:pt>
    <dgm:pt modelId="{6DCF0544-F0B9-416C-8861-D645B69EF09A}" type="parTrans" cxnId="{60F69BA2-F469-4EC2-B6D3-C19A4B48623C}">
      <dgm:prSet/>
      <dgm:spPr/>
      <dgm:t>
        <a:bodyPr/>
        <a:lstStyle/>
        <a:p>
          <a:endParaRPr lang="zh-CN" altLang="en-US"/>
        </a:p>
      </dgm:t>
    </dgm:pt>
    <dgm:pt modelId="{1580BFAB-3BCF-4765-A546-978DBB1770E1}" type="sibTrans" cxnId="{60F69BA2-F469-4EC2-B6D3-C19A4B48623C}">
      <dgm:prSet/>
      <dgm:spPr/>
      <dgm:t>
        <a:bodyPr/>
        <a:lstStyle/>
        <a:p>
          <a:endParaRPr lang="zh-CN" altLang="en-US"/>
        </a:p>
      </dgm:t>
    </dgm:pt>
    <dgm:pt modelId="{C690472E-CE3D-4E3C-AA8C-BDC85492FEC1}" type="pres">
      <dgm:prSet presAssocID="{C045D976-5FAE-4C3A-BF83-F26505BA6346}" presName="Name0" presStyleCnt="0">
        <dgm:presLayoutVars>
          <dgm:dir/>
          <dgm:resizeHandles val="exact"/>
        </dgm:presLayoutVars>
      </dgm:prSet>
      <dgm:spPr/>
    </dgm:pt>
    <dgm:pt modelId="{24EC7858-8A2D-4BF6-9F45-CCB1E0FB7691}" type="pres">
      <dgm:prSet presAssocID="{C045D976-5FAE-4C3A-BF83-F26505BA6346}" presName="arrow" presStyleLbl="bgShp" presStyleIdx="0" presStyleCnt="1"/>
      <dgm:spPr/>
    </dgm:pt>
    <dgm:pt modelId="{1BEEBBA9-8A42-4A06-B78E-E68F065EC112}" type="pres">
      <dgm:prSet presAssocID="{C045D976-5FAE-4C3A-BF83-F26505BA6346}" presName="points" presStyleCnt="0"/>
      <dgm:spPr/>
    </dgm:pt>
    <dgm:pt modelId="{0BF20394-855F-4C20-829E-B6270D0FB1F2}" type="pres">
      <dgm:prSet presAssocID="{9D9B5D5E-88BE-4E67-A7C4-0458CF671EDF}" presName="compositeA" presStyleCnt="0"/>
      <dgm:spPr/>
    </dgm:pt>
    <dgm:pt modelId="{3A3E850F-72DC-4134-8B5D-52A61C0EBDB3}" type="pres">
      <dgm:prSet presAssocID="{9D9B5D5E-88BE-4E67-A7C4-0458CF671EDF}" presName="textA" presStyleLbl="revTx" presStyleIdx="0" presStyleCnt="3">
        <dgm:presLayoutVars>
          <dgm:bulletEnabled val="1"/>
        </dgm:presLayoutVars>
      </dgm:prSet>
      <dgm:spPr/>
    </dgm:pt>
    <dgm:pt modelId="{B9CDDF3E-618F-41C1-9A36-C7E6B99985B4}" type="pres">
      <dgm:prSet presAssocID="{9D9B5D5E-88BE-4E67-A7C4-0458CF671EDF}" presName="circleA" presStyleLbl="node1" presStyleIdx="0" presStyleCnt="3"/>
      <dgm:spPr/>
    </dgm:pt>
    <dgm:pt modelId="{C525702A-69AD-48EE-BDF0-4DD304E31465}" type="pres">
      <dgm:prSet presAssocID="{9D9B5D5E-88BE-4E67-A7C4-0458CF671EDF}" presName="spaceA" presStyleCnt="0"/>
      <dgm:spPr/>
    </dgm:pt>
    <dgm:pt modelId="{37ABDE20-ACFC-46BD-A43F-FA6A111DA0C5}" type="pres">
      <dgm:prSet presAssocID="{AE383EC8-6161-44C7-96B7-07402E8169ED}" presName="space" presStyleCnt="0"/>
      <dgm:spPr/>
    </dgm:pt>
    <dgm:pt modelId="{9D6340A7-222D-486F-89DD-CAF01B475F53}" type="pres">
      <dgm:prSet presAssocID="{758B4F8F-D298-42C4-B28A-767455792F09}" presName="compositeB" presStyleCnt="0"/>
      <dgm:spPr/>
    </dgm:pt>
    <dgm:pt modelId="{EF34FD84-7463-48B2-B44D-16F8E44D49E7}" type="pres">
      <dgm:prSet presAssocID="{758B4F8F-D298-42C4-B28A-767455792F09}" presName="textB" presStyleLbl="revTx" presStyleIdx="1" presStyleCnt="3">
        <dgm:presLayoutVars>
          <dgm:bulletEnabled val="1"/>
        </dgm:presLayoutVars>
      </dgm:prSet>
      <dgm:spPr/>
    </dgm:pt>
    <dgm:pt modelId="{7BACF2B8-ABEB-4B6B-9074-34B623AC10D9}" type="pres">
      <dgm:prSet presAssocID="{758B4F8F-D298-42C4-B28A-767455792F09}" presName="circleB" presStyleLbl="node1" presStyleIdx="1" presStyleCnt="3"/>
      <dgm:spPr/>
    </dgm:pt>
    <dgm:pt modelId="{AE0F6437-889A-4EE0-82F2-7047B18E4A3D}" type="pres">
      <dgm:prSet presAssocID="{758B4F8F-D298-42C4-B28A-767455792F09}" presName="spaceB" presStyleCnt="0"/>
      <dgm:spPr/>
    </dgm:pt>
    <dgm:pt modelId="{7778E250-E693-461E-80C2-A01581F20C97}" type="pres">
      <dgm:prSet presAssocID="{B99C71D0-BE44-4044-A0A1-DAF4CAB9E4BF}" presName="space" presStyleCnt="0"/>
      <dgm:spPr/>
    </dgm:pt>
    <dgm:pt modelId="{1E249A08-09FF-455E-AECC-4EAB2150FF26}" type="pres">
      <dgm:prSet presAssocID="{E4F79A40-4925-4D59-9433-D75F3D719CD4}" presName="compositeA" presStyleCnt="0"/>
      <dgm:spPr/>
    </dgm:pt>
    <dgm:pt modelId="{2F927700-A466-401B-8ABC-04D6388E404E}" type="pres">
      <dgm:prSet presAssocID="{E4F79A40-4925-4D59-9433-D75F3D719CD4}" presName="textA" presStyleLbl="revTx" presStyleIdx="2" presStyleCnt="3" custScaleX="110241">
        <dgm:presLayoutVars>
          <dgm:bulletEnabled val="1"/>
        </dgm:presLayoutVars>
      </dgm:prSet>
      <dgm:spPr/>
    </dgm:pt>
    <dgm:pt modelId="{9D6A0B70-BF15-48C4-94C0-4982D483C98D}" type="pres">
      <dgm:prSet presAssocID="{E4F79A40-4925-4D59-9433-D75F3D719CD4}" presName="circleA" presStyleLbl="node1" presStyleIdx="2" presStyleCnt="3"/>
      <dgm:spPr/>
    </dgm:pt>
    <dgm:pt modelId="{053FAE96-10DE-4E6D-A162-A44AE20C0B00}" type="pres">
      <dgm:prSet presAssocID="{E4F79A40-4925-4D59-9433-D75F3D719CD4}" presName="spaceA" presStyleCnt="0"/>
      <dgm:spPr/>
    </dgm:pt>
  </dgm:ptLst>
  <dgm:cxnLst>
    <dgm:cxn modelId="{2EEB3443-98A5-48D3-BEB5-5F2CE4672E51}" type="presOf" srcId="{C045D976-5FAE-4C3A-BF83-F26505BA6346}" destId="{C690472E-CE3D-4E3C-AA8C-BDC85492FEC1}" srcOrd="0" destOrd="0" presId="urn:microsoft.com/office/officeart/2005/8/layout/hProcess11"/>
    <dgm:cxn modelId="{34869446-B6C6-4A42-96C0-D6B28F683032}" type="presOf" srcId="{9D9B5D5E-88BE-4E67-A7C4-0458CF671EDF}" destId="{3A3E850F-72DC-4134-8B5D-52A61C0EBDB3}" srcOrd="0" destOrd="0" presId="urn:microsoft.com/office/officeart/2005/8/layout/hProcess11"/>
    <dgm:cxn modelId="{2A54D073-8E46-41C2-AF54-F49CD5F22C7C}" srcId="{C045D976-5FAE-4C3A-BF83-F26505BA6346}" destId="{9D9B5D5E-88BE-4E67-A7C4-0458CF671EDF}" srcOrd="0" destOrd="0" parTransId="{E173CD6A-F024-44E2-A4BC-57713D2D5621}" sibTransId="{AE383EC8-6161-44C7-96B7-07402E8169ED}"/>
    <dgm:cxn modelId="{60F69BA2-F469-4EC2-B6D3-C19A4B48623C}" srcId="{C045D976-5FAE-4C3A-BF83-F26505BA6346}" destId="{E4F79A40-4925-4D59-9433-D75F3D719CD4}" srcOrd="2" destOrd="0" parTransId="{6DCF0544-F0B9-416C-8861-D645B69EF09A}" sibTransId="{1580BFAB-3BCF-4765-A546-978DBB1770E1}"/>
    <dgm:cxn modelId="{99C046C9-9445-473F-ABF1-5B850A5BED30}" type="presOf" srcId="{758B4F8F-D298-42C4-B28A-767455792F09}" destId="{EF34FD84-7463-48B2-B44D-16F8E44D49E7}" srcOrd="0" destOrd="0" presId="urn:microsoft.com/office/officeart/2005/8/layout/hProcess11"/>
    <dgm:cxn modelId="{0CFE62D8-2AF9-4034-8031-E2AC0A6CE075}" type="presOf" srcId="{E4F79A40-4925-4D59-9433-D75F3D719CD4}" destId="{2F927700-A466-401B-8ABC-04D6388E404E}" srcOrd="0" destOrd="0" presId="urn:microsoft.com/office/officeart/2005/8/layout/hProcess11"/>
    <dgm:cxn modelId="{8B425AF9-7064-4F6B-AD6E-DBF8B2769697}" srcId="{C045D976-5FAE-4C3A-BF83-F26505BA6346}" destId="{758B4F8F-D298-42C4-B28A-767455792F09}" srcOrd="1" destOrd="0" parTransId="{2755B3E1-A5EC-4953-BE84-D5917AA0638F}" sibTransId="{B99C71D0-BE44-4044-A0A1-DAF4CAB9E4BF}"/>
    <dgm:cxn modelId="{28E48085-C6D9-4EDF-9B27-33018EAE3E0D}" type="presParOf" srcId="{C690472E-CE3D-4E3C-AA8C-BDC85492FEC1}" destId="{24EC7858-8A2D-4BF6-9F45-CCB1E0FB7691}" srcOrd="0" destOrd="0" presId="urn:microsoft.com/office/officeart/2005/8/layout/hProcess11"/>
    <dgm:cxn modelId="{949150DA-BF13-4897-8188-78DCE4CEA3AA}" type="presParOf" srcId="{C690472E-CE3D-4E3C-AA8C-BDC85492FEC1}" destId="{1BEEBBA9-8A42-4A06-B78E-E68F065EC112}" srcOrd="1" destOrd="0" presId="urn:microsoft.com/office/officeart/2005/8/layout/hProcess11"/>
    <dgm:cxn modelId="{B4BC0600-5DC3-4695-85D3-D7AC269BA41A}" type="presParOf" srcId="{1BEEBBA9-8A42-4A06-B78E-E68F065EC112}" destId="{0BF20394-855F-4C20-829E-B6270D0FB1F2}" srcOrd="0" destOrd="0" presId="urn:microsoft.com/office/officeart/2005/8/layout/hProcess11"/>
    <dgm:cxn modelId="{BDBF4925-95F3-4777-AEF8-166F4808D88E}" type="presParOf" srcId="{0BF20394-855F-4C20-829E-B6270D0FB1F2}" destId="{3A3E850F-72DC-4134-8B5D-52A61C0EBDB3}" srcOrd="0" destOrd="0" presId="urn:microsoft.com/office/officeart/2005/8/layout/hProcess11"/>
    <dgm:cxn modelId="{92B314B6-2E57-4699-B8E1-733C9B4B195C}" type="presParOf" srcId="{0BF20394-855F-4C20-829E-B6270D0FB1F2}" destId="{B9CDDF3E-618F-41C1-9A36-C7E6B99985B4}" srcOrd="1" destOrd="0" presId="urn:microsoft.com/office/officeart/2005/8/layout/hProcess11"/>
    <dgm:cxn modelId="{679767A8-D205-4FE7-9D8A-9A7B25D315F2}" type="presParOf" srcId="{0BF20394-855F-4C20-829E-B6270D0FB1F2}" destId="{C525702A-69AD-48EE-BDF0-4DD304E31465}" srcOrd="2" destOrd="0" presId="urn:microsoft.com/office/officeart/2005/8/layout/hProcess11"/>
    <dgm:cxn modelId="{9372323D-FB7C-4827-9008-D210357E895C}" type="presParOf" srcId="{1BEEBBA9-8A42-4A06-B78E-E68F065EC112}" destId="{37ABDE20-ACFC-46BD-A43F-FA6A111DA0C5}" srcOrd="1" destOrd="0" presId="urn:microsoft.com/office/officeart/2005/8/layout/hProcess11"/>
    <dgm:cxn modelId="{5B41E0BA-FDED-4449-8243-FFA3735CAA49}" type="presParOf" srcId="{1BEEBBA9-8A42-4A06-B78E-E68F065EC112}" destId="{9D6340A7-222D-486F-89DD-CAF01B475F53}" srcOrd="2" destOrd="0" presId="urn:microsoft.com/office/officeart/2005/8/layout/hProcess11"/>
    <dgm:cxn modelId="{4207990F-826A-4C7D-BE37-49402F3939B5}" type="presParOf" srcId="{9D6340A7-222D-486F-89DD-CAF01B475F53}" destId="{EF34FD84-7463-48B2-B44D-16F8E44D49E7}" srcOrd="0" destOrd="0" presId="urn:microsoft.com/office/officeart/2005/8/layout/hProcess11"/>
    <dgm:cxn modelId="{4949B231-AA93-4A89-BC4E-557ABFCCF3AB}" type="presParOf" srcId="{9D6340A7-222D-486F-89DD-CAF01B475F53}" destId="{7BACF2B8-ABEB-4B6B-9074-34B623AC10D9}" srcOrd="1" destOrd="0" presId="urn:microsoft.com/office/officeart/2005/8/layout/hProcess11"/>
    <dgm:cxn modelId="{96C69514-B222-497D-9C03-000397E7ED3A}" type="presParOf" srcId="{9D6340A7-222D-486F-89DD-CAF01B475F53}" destId="{AE0F6437-889A-4EE0-82F2-7047B18E4A3D}" srcOrd="2" destOrd="0" presId="urn:microsoft.com/office/officeart/2005/8/layout/hProcess11"/>
    <dgm:cxn modelId="{F84F540B-99B4-49A7-BD1D-965AB5FEEDB3}" type="presParOf" srcId="{1BEEBBA9-8A42-4A06-B78E-E68F065EC112}" destId="{7778E250-E693-461E-80C2-A01581F20C97}" srcOrd="3" destOrd="0" presId="urn:microsoft.com/office/officeart/2005/8/layout/hProcess11"/>
    <dgm:cxn modelId="{831FFE19-84BD-43D7-AEAF-BD9E361D0653}" type="presParOf" srcId="{1BEEBBA9-8A42-4A06-B78E-E68F065EC112}" destId="{1E249A08-09FF-455E-AECC-4EAB2150FF26}" srcOrd="4" destOrd="0" presId="urn:microsoft.com/office/officeart/2005/8/layout/hProcess11"/>
    <dgm:cxn modelId="{AB1A81CC-444A-44A3-871E-D27BFFA24393}" type="presParOf" srcId="{1E249A08-09FF-455E-AECC-4EAB2150FF26}" destId="{2F927700-A466-401B-8ABC-04D6388E404E}" srcOrd="0" destOrd="0" presId="urn:microsoft.com/office/officeart/2005/8/layout/hProcess11"/>
    <dgm:cxn modelId="{25DC56E6-C07D-4E7C-89A7-1C69A897B835}" type="presParOf" srcId="{1E249A08-09FF-455E-AECC-4EAB2150FF26}" destId="{9D6A0B70-BF15-48C4-94C0-4982D483C98D}" srcOrd="1" destOrd="0" presId="urn:microsoft.com/office/officeart/2005/8/layout/hProcess11"/>
    <dgm:cxn modelId="{1683FA3F-F397-49BD-80D0-E2C5B8948FC5}" type="presParOf" srcId="{1E249A08-09FF-455E-AECC-4EAB2150FF26}" destId="{053FAE96-10DE-4E6D-A162-A44AE20C0B0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A3B121A-029A-4D6D-861D-65AF57E97D2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B973B9D-4AC1-49D5-B07B-C777DD50422E}">
      <dgm:prSet custT="1"/>
      <dgm:spPr/>
      <dgm:t>
        <a:bodyPr/>
        <a:lstStyle/>
        <a:p>
          <a:endParaRPr lang="zh-CN" sz="3200" dirty="0"/>
        </a:p>
      </dgm:t>
    </dgm:pt>
    <dgm:pt modelId="{9DD05AC2-E011-4638-BEA1-E5C0E852D116}" type="parTrans" cxnId="{D8CF7B49-E35D-474A-B8AE-7ACDF2C9EC47}">
      <dgm:prSet/>
      <dgm:spPr/>
      <dgm:t>
        <a:bodyPr/>
        <a:lstStyle/>
        <a:p>
          <a:endParaRPr lang="zh-CN" altLang="en-US"/>
        </a:p>
      </dgm:t>
    </dgm:pt>
    <dgm:pt modelId="{59016752-7294-494C-A249-C8E08D1C5D2C}" type="sibTrans" cxnId="{D8CF7B49-E35D-474A-B8AE-7ACDF2C9EC47}">
      <dgm:prSet/>
      <dgm:spPr/>
      <dgm:t>
        <a:bodyPr/>
        <a:lstStyle/>
        <a:p>
          <a:endParaRPr lang="zh-CN" altLang="en-US"/>
        </a:p>
      </dgm:t>
    </dgm:pt>
    <dgm:pt modelId="{40AFF233-616C-4057-AB0A-45CA99CAD9F5}" type="pres">
      <dgm:prSet presAssocID="{0A3B121A-029A-4D6D-861D-65AF57E97D2B}" presName="linear" presStyleCnt="0">
        <dgm:presLayoutVars>
          <dgm:dir/>
          <dgm:resizeHandles val="exact"/>
        </dgm:presLayoutVars>
      </dgm:prSet>
      <dgm:spPr/>
    </dgm:pt>
    <dgm:pt modelId="{3EA55CAB-8E4F-4FB0-9C22-0DE16378605F}" type="pres">
      <dgm:prSet presAssocID="{1B973B9D-4AC1-49D5-B07B-C777DD50422E}" presName="comp" presStyleCnt="0"/>
      <dgm:spPr/>
    </dgm:pt>
    <dgm:pt modelId="{CFF275B5-9432-46FF-BC8A-8AC7C743174D}" type="pres">
      <dgm:prSet presAssocID="{1B973B9D-4AC1-49D5-B07B-C777DD50422E}" presName="box" presStyleLbl="node1" presStyleIdx="0" presStyleCnt="1"/>
      <dgm:spPr/>
    </dgm:pt>
    <dgm:pt modelId="{0A74F9F0-5451-4FF8-B15C-A9869633FDBB}" type="pres">
      <dgm:prSet presAssocID="{1B973B9D-4AC1-49D5-B07B-C777DD50422E}" presName="img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DEB1B9E8-D98B-4881-86F0-D2E49A912028}" type="pres">
      <dgm:prSet presAssocID="{1B973B9D-4AC1-49D5-B07B-C777DD50422E}" presName="text" presStyleLbl="node1" presStyleIdx="0" presStyleCnt="1">
        <dgm:presLayoutVars>
          <dgm:bulletEnabled val="1"/>
        </dgm:presLayoutVars>
      </dgm:prSet>
      <dgm:spPr/>
    </dgm:pt>
  </dgm:ptLst>
  <dgm:cxnLst>
    <dgm:cxn modelId="{88FE781F-4E40-42A4-A75F-8764FE6F202F}" type="presOf" srcId="{0A3B121A-029A-4D6D-861D-65AF57E97D2B}" destId="{40AFF233-616C-4057-AB0A-45CA99CAD9F5}" srcOrd="0" destOrd="0" presId="urn:microsoft.com/office/officeart/2005/8/layout/vList4"/>
    <dgm:cxn modelId="{B2892949-CA4B-4EEE-AD15-C47265AAAE36}" type="presOf" srcId="{1B973B9D-4AC1-49D5-B07B-C777DD50422E}" destId="{CFF275B5-9432-46FF-BC8A-8AC7C743174D}" srcOrd="0" destOrd="0" presId="urn:microsoft.com/office/officeart/2005/8/layout/vList4"/>
    <dgm:cxn modelId="{D8CF7B49-E35D-474A-B8AE-7ACDF2C9EC47}" srcId="{0A3B121A-029A-4D6D-861D-65AF57E97D2B}" destId="{1B973B9D-4AC1-49D5-B07B-C777DD50422E}" srcOrd="0" destOrd="0" parTransId="{9DD05AC2-E011-4638-BEA1-E5C0E852D116}" sibTransId="{59016752-7294-494C-A249-C8E08D1C5D2C}"/>
    <dgm:cxn modelId="{B46AD6C4-4176-41A3-B0F7-F00A651C1009}" type="presOf" srcId="{1B973B9D-4AC1-49D5-B07B-C777DD50422E}" destId="{DEB1B9E8-D98B-4881-86F0-D2E49A912028}" srcOrd="1" destOrd="0" presId="urn:microsoft.com/office/officeart/2005/8/layout/vList4"/>
    <dgm:cxn modelId="{BDD1B26F-0286-418E-9849-952A99B9EF54}" type="presParOf" srcId="{40AFF233-616C-4057-AB0A-45CA99CAD9F5}" destId="{3EA55CAB-8E4F-4FB0-9C22-0DE16378605F}" srcOrd="0" destOrd="0" presId="urn:microsoft.com/office/officeart/2005/8/layout/vList4"/>
    <dgm:cxn modelId="{7FEFA6B9-52F4-4381-84BF-BFA355BEA5F2}" type="presParOf" srcId="{3EA55CAB-8E4F-4FB0-9C22-0DE16378605F}" destId="{CFF275B5-9432-46FF-BC8A-8AC7C743174D}" srcOrd="0" destOrd="0" presId="urn:microsoft.com/office/officeart/2005/8/layout/vList4"/>
    <dgm:cxn modelId="{31CF04C2-5FA1-48A5-A9F3-126E655AC31E}" type="presParOf" srcId="{3EA55CAB-8E4F-4FB0-9C22-0DE16378605F}" destId="{0A74F9F0-5451-4FF8-B15C-A9869633FDBB}" srcOrd="1" destOrd="0" presId="urn:microsoft.com/office/officeart/2005/8/layout/vList4"/>
    <dgm:cxn modelId="{780E4B2A-9A4C-4745-A443-AD2942BB6640}" type="presParOf" srcId="{3EA55CAB-8E4F-4FB0-9C22-0DE16378605F}" destId="{DEB1B9E8-D98B-4881-86F0-D2E49A91202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92CFB8-32DD-4608-A694-EA1FC9D6BCF4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11548CC-CCAC-4FD4-81FD-91A3F3D0E1B3}">
      <dgm:prSet/>
      <dgm:spPr/>
      <dgm:t>
        <a:bodyPr/>
        <a:lstStyle/>
        <a:p>
          <a:r>
            <a:rPr lang="en-US" dirty="0"/>
            <a:t>A point particle</a:t>
          </a:r>
        </a:p>
        <a:p>
          <a:r>
            <a:rPr lang="en-US" dirty="0"/>
            <a:t>Before 1936 </a:t>
          </a:r>
          <a:endParaRPr lang="zh-CN" dirty="0"/>
        </a:p>
      </dgm:t>
    </dgm:pt>
    <dgm:pt modelId="{9673BA2A-D7BB-414F-810D-E2CA89F6076A}" type="parTrans" cxnId="{6567A88B-1CCD-4D07-BFA8-2386DF29C493}">
      <dgm:prSet/>
      <dgm:spPr/>
      <dgm:t>
        <a:bodyPr/>
        <a:lstStyle/>
        <a:p>
          <a:endParaRPr lang="zh-CN" altLang="en-US"/>
        </a:p>
      </dgm:t>
    </dgm:pt>
    <dgm:pt modelId="{0D863ABB-5AFB-43C9-A5A1-175AE7F78DC3}" type="sibTrans" cxnId="{6567A88B-1CCD-4D07-BFA8-2386DF29C493}">
      <dgm:prSet/>
      <dgm:spPr/>
      <dgm:t>
        <a:bodyPr/>
        <a:lstStyle/>
        <a:p>
          <a:endParaRPr lang="zh-CN" altLang="en-US"/>
        </a:p>
      </dgm:t>
    </dgm:pt>
    <dgm:pt modelId="{FE720D10-701D-4F05-AF79-00AA9CB3ADD7}">
      <dgm:prSet/>
      <dgm:spPr/>
      <dgm:t>
        <a:bodyPr/>
        <a:lstStyle/>
        <a:p>
          <a:endParaRPr lang="en-US" dirty="0"/>
        </a:p>
        <a:p>
          <a:r>
            <a:rPr lang="en-US" dirty="0"/>
            <a:t>A structured particle</a:t>
          </a:r>
        </a:p>
        <a:p>
          <a:r>
            <a:rPr lang="en-US" altLang="zh-CN" dirty="0"/>
            <a:t>1950s</a:t>
          </a:r>
          <a:endParaRPr lang="zh-CN" dirty="0"/>
        </a:p>
      </dgm:t>
    </dgm:pt>
    <dgm:pt modelId="{3D0F1642-5F84-4F14-98FE-659A12EFACCF}" type="parTrans" cxnId="{6EC8B041-DC47-4B3F-8E01-5D7910DC60FD}">
      <dgm:prSet/>
      <dgm:spPr/>
      <dgm:t>
        <a:bodyPr/>
        <a:lstStyle/>
        <a:p>
          <a:endParaRPr lang="zh-CN" altLang="en-US"/>
        </a:p>
      </dgm:t>
    </dgm:pt>
    <dgm:pt modelId="{F6B97627-4E21-48F1-8568-696CE2AF1B27}" type="sibTrans" cxnId="{6EC8B041-DC47-4B3F-8E01-5D7910DC60FD}">
      <dgm:prSet/>
      <dgm:spPr/>
      <dgm:t>
        <a:bodyPr/>
        <a:lstStyle/>
        <a:p>
          <a:endParaRPr lang="zh-CN" altLang="en-US"/>
        </a:p>
      </dgm:t>
    </dgm:pt>
    <dgm:pt modelId="{EB48160D-D163-44F8-B2A6-2401C346A985}">
      <dgm:prSet/>
      <dgm:spPr/>
      <dgm:t>
        <a:bodyPr/>
        <a:lstStyle/>
        <a:p>
          <a:endParaRPr lang="en-US" dirty="0"/>
        </a:p>
        <a:p>
          <a:r>
            <a:rPr lang="en-US" dirty="0"/>
            <a:t>3 valence quark model</a:t>
          </a:r>
        </a:p>
        <a:p>
          <a:r>
            <a:rPr lang="en-US" altLang="zh-CN" dirty="0"/>
            <a:t>1964</a:t>
          </a:r>
          <a:endParaRPr lang="zh-CN" dirty="0"/>
        </a:p>
      </dgm:t>
    </dgm:pt>
    <dgm:pt modelId="{AEE9B9F7-93DA-450A-9075-4D57D2C5B1ED}" type="parTrans" cxnId="{DE106231-B4DF-4E35-B5BA-620935EDE368}">
      <dgm:prSet/>
      <dgm:spPr/>
      <dgm:t>
        <a:bodyPr/>
        <a:lstStyle/>
        <a:p>
          <a:endParaRPr lang="zh-CN" altLang="en-US"/>
        </a:p>
      </dgm:t>
    </dgm:pt>
    <dgm:pt modelId="{EE743B1B-C1D3-438C-B07A-04EA7F33A464}" type="sibTrans" cxnId="{DE106231-B4DF-4E35-B5BA-620935EDE368}">
      <dgm:prSet/>
      <dgm:spPr/>
      <dgm:t>
        <a:bodyPr/>
        <a:lstStyle/>
        <a:p>
          <a:endParaRPr lang="zh-CN" altLang="en-US"/>
        </a:p>
      </dgm:t>
    </dgm:pt>
    <dgm:pt modelId="{EE3471FC-13D1-4B08-B14A-6854F20277AE}">
      <dgm:prSet/>
      <dgm:spPr/>
      <dgm:t>
        <a:bodyPr/>
        <a:lstStyle/>
        <a:p>
          <a:endParaRPr lang="en-US" dirty="0"/>
        </a:p>
        <a:p>
          <a:r>
            <a:rPr lang="en-US" dirty="0"/>
            <a:t>Spin crisis</a:t>
          </a:r>
        </a:p>
        <a:p>
          <a:r>
            <a:rPr lang="en-US" altLang="zh-CN" dirty="0"/>
            <a:t>1988</a:t>
          </a:r>
          <a:endParaRPr lang="zh-CN" dirty="0"/>
        </a:p>
      </dgm:t>
    </dgm:pt>
    <dgm:pt modelId="{4CEE4A35-9B06-4E2E-ACAA-BE957D33E438}" type="parTrans" cxnId="{C9E97771-6A93-410A-9D25-37FA2053D625}">
      <dgm:prSet/>
      <dgm:spPr/>
      <dgm:t>
        <a:bodyPr/>
        <a:lstStyle/>
        <a:p>
          <a:endParaRPr lang="zh-CN" altLang="en-US"/>
        </a:p>
      </dgm:t>
    </dgm:pt>
    <dgm:pt modelId="{E95E7D7E-7381-4318-B6F5-4367528CAAEF}" type="sibTrans" cxnId="{C9E97771-6A93-410A-9D25-37FA2053D625}">
      <dgm:prSet/>
      <dgm:spPr/>
      <dgm:t>
        <a:bodyPr/>
        <a:lstStyle/>
        <a:p>
          <a:endParaRPr lang="zh-CN" altLang="en-US"/>
        </a:p>
      </dgm:t>
    </dgm:pt>
    <dgm:pt modelId="{1E71B8E7-8E90-4EE7-9C79-ABF687F8A900}">
      <dgm:prSet/>
      <dgm:spPr/>
      <dgm:t>
        <a:bodyPr/>
        <a:lstStyle/>
        <a:p>
          <a:r>
            <a:rPr lang="en-US" dirty="0"/>
            <a:t>valence quark + sea quark + gluon revolution</a:t>
          </a:r>
        </a:p>
        <a:p>
          <a:r>
            <a:rPr lang="en-US" altLang="zh-CN" dirty="0"/>
            <a:t>recent</a:t>
          </a:r>
          <a:endParaRPr lang="zh-CN" dirty="0"/>
        </a:p>
      </dgm:t>
    </dgm:pt>
    <dgm:pt modelId="{EA2F811F-516E-4B06-8964-DE26ED7C42D4}" type="parTrans" cxnId="{8FC2CAC6-F72E-430A-A190-D61BDC3152E0}">
      <dgm:prSet/>
      <dgm:spPr/>
      <dgm:t>
        <a:bodyPr/>
        <a:lstStyle/>
        <a:p>
          <a:endParaRPr lang="zh-CN" altLang="en-US"/>
        </a:p>
      </dgm:t>
    </dgm:pt>
    <dgm:pt modelId="{4707416C-B638-498C-B68E-8C523CC0B73C}" type="sibTrans" cxnId="{8FC2CAC6-F72E-430A-A190-D61BDC3152E0}">
      <dgm:prSet/>
      <dgm:spPr/>
      <dgm:t>
        <a:bodyPr/>
        <a:lstStyle/>
        <a:p>
          <a:endParaRPr lang="zh-CN" altLang="en-US"/>
        </a:p>
      </dgm:t>
    </dgm:pt>
    <dgm:pt modelId="{8998CC35-E94F-4D8B-A7D6-D12A0078C795}">
      <dgm:prSet/>
      <dgm:spPr/>
      <dgm:t>
        <a:bodyPr/>
        <a:lstStyle/>
        <a:p>
          <a:r>
            <a:rPr lang="en-US" dirty="0"/>
            <a:t>Charge radius puzzle</a:t>
          </a:r>
        </a:p>
        <a:p>
          <a:r>
            <a:rPr lang="en-US" altLang="zh-CN" dirty="0"/>
            <a:t>2020</a:t>
          </a:r>
          <a:endParaRPr lang="zh-CN" dirty="0"/>
        </a:p>
      </dgm:t>
    </dgm:pt>
    <dgm:pt modelId="{20A3A084-61E1-4398-A360-1DE15A69EDCA}" type="parTrans" cxnId="{2C36988D-81D8-4FD9-8E5E-EF60675F2624}">
      <dgm:prSet/>
      <dgm:spPr/>
      <dgm:t>
        <a:bodyPr/>
        <a:lstStyle/>
        <a:p>
          <a:endParaRPr lang="zh-CN" altLang="en-US"/>
        </a:p>
      </dgm:t>
    </dgm:pt>
    <dgm:pt modelId="{497BDBF4-06CB-4ACF-99C1-8CB17A7A1B76}" type="sibTrans" cxnId="{2C36988D-81D8-4FD9-8E5E-EF60675F2624}">
      <dgm:prSet/>
      <dgm:spPr/>
      <dgm:t>
        <a:bodyPr/>
        <a:lstStyle/>
        <a:p>
          <a:endParaRPr lang="zh-CN" altLang="en-US"/>
        </a:p>
      </dgm:t>
    </dgm:pt>
    <dgm:pt modelId="{2605A010-37AD-44D0-BA24-BC27A8B841F6}">
      <dgm:prSet/>
      <dgm:spPr/>
      <dgm:t>
        <a:bodyPr/>
        <a:lstStyle/>
        <a:p>
          <a:r>
            <a:rPr lang="en-US" dirty="0"/>
            <a:t>But the story has no ending</a:t>
          </a:r>
          <a:endParaRPr lang="zh-CN" dirty="0"/>
        </a:p>
      </dgm:t>
    </dgm:pt>
    <dgm:pt modelId="{AAE5766B-817C-47ED-92AE-D0BD80B6DBC5}" type="parTrans" cxnId="{70926C36-BF7B-46EE-9AF1-FF04C0B3E806}">
      <dgm:prSet/>
      <dgm:spPr/>
      <dgm:t>
        <a:bodyPr/>
        <a:lstStyle/>
        <a:p>
          <a:endParaRPr lang="zh-CN" altLang="en-US"/>
        </a:p>
      </dgm:t>
    </dgm:pt>
    <dgm:pt modelId="{FAE322D3-5B12-43B2-9202-6ABC5DE1B939}" type="sibTrans" cxnId="{70926C36-BF7B-46EE-9AF1-FF04C0B3E806}">
      <dgm:prSet/>
      <dgm:spPr/>
      <dgm:t>
        <a:bodyPr/>
        <a:lstStyle/>
        <a:p>
          <a:endParaRPr lang="zh-CN" altLang="en-US"/>
        </a:p>
      </dgm:t>
    </dgm:pt>
    <dgm:pt modelId="{4C6CC9B8-34BB-4A50-A769-695E659813AB}">
      <dgm:prSet/>
      <dgm:spPr/>
      <dgm:t>
        <a:bodyPr/>
        <a:lstStyle/>
        <a:p>
          <a:r>
            <a:rPr lang="en-US" altLang="zh-CN" dirty="0"/>
            <a:t>The interaction puzzle</a:t>
          </a:r>
        </a:p>
        <a:p>
          <a:r>
            <a:rPr lang="en-US" altLang="zh-CN" dirty="0"/>
            <a:t>2021</a:t>
          </a:r>
          <a:endParaRPr lang="zh-CN" dirty="0"/>
        </a:p>
      </dgm:t>
    </dgm:pt>
    <dgm:pt modelId="{DA285491-EB14-4A16-BED3-BD562BE55325}" type="parTrans" cxnId="{4009A968-40C4-40FD-AF55-535BEF697199}">
      <dgm:prSet/>
      <dgm:spPr/>
      <dgm:t>
        <a:bodyPr/>
        <a:lstStyle/>
        <a:p>
          <a:endParaRPr lang="zh-CN" altLang="en-US"/>
        </a:p>
      </dgm:t>
    </dgm:pt>
    <dgm:pt modelId="{1A84B642-5091-456F-BE5B-047576B16024}" type="sibTrans" cxnId="{4009A968-40C4-40FD-AF55-535BEF697199}">
      <dgm:prSet/>
      <dgm:spPr/>
      <dgm:t>
        <a:bodyPr/>
        <a:lstStyle/>
        <a:p>
          <a:endParaRPr lang="zh-CN" altLang="en-US"/>
        </a:p>
      </dgm:t>
    </dgm:pt>
    <dgm:pt modelId="{60D487DA-5FC0-4F8A-8163-B54524CB9870}" type="pres">
      <dgm:prSet presAssocID="{7792CFB8-32DD-4608-A694-EA1FC9D6BCF4}" presName="Name0" presStyleCnt="0">
        <dgm:presLayoutVars>
          <dgm:dir/>
          <dgm:resizeHandles val="exact"/>
        </dgm:presLayoutVars>
      </dgm:prSet>
      <dgm:spPr/>
    </dgm:pt>
    <dgm:pt modelId="{601038DD-3CE5-49A4-B1B9-1E13A0C05C74}" type="pres">
      <dgm:prSet presAssocID="{7792CFB8-32DD-4608-A694-EA1FC9D6BCF4}" presName="fgShape" presStyleLbl="fgShp" presStyleIdx="0" presStyleCnt="1"/>
      <dgm:spPr>
        <a:prstGeom prst="rightArrow">
          <a:avLst/>
        </a:prstGeom>
      </dgm:spPr>
    </dgm:pt>
    <dgm:pt modelId="{8B26A516-ED4C-42EC-A39E-B6273180F91A}" type="pres">
      <dgm:prSet presAssocID="{7792CFB8-32DD-4608-A694-EA1FC9D6BCF4}" presName="linComp" presStyleCnt="0"/>
      <dgm:spPr/>
    </dgm:pt>
    <dgm:pt modelId="{61F6D728-1BE0-4E08-BC3F-7A79F31D0DD3}" type="pres">
      <dgm:prSet presAssocID="{A11548CC-CCAC-4FD4-81FD-91A3F3D0E1B3}" presName="compNode" presStyleCnt="0"/>
      <dgm:spPr/>
    </dgm:pt>
    <dgm:pt modelId="{6EADC487-81C3-4BAB-9CD6-C70676D3FF39}" type="pres">
      <dgm:prSet presAssocID="{A11548CC-CCAC-4FD4-81FD-91A3F3D0E1B3}" presName="bkgdShape" presStyleLbl="node1" presStyleIdx="0" presStyleCnt="8"/>
      <dgm:spPr/>
    </dgm:pt>
    <dgm:pt modelId="{2996257F-D8E5-40F4-91DD-020870DEE009}" type="pres">
      <dgm:prSet presAssocID="{A11548CC-CCAC-4FD4-81FD-91A3F3D0E1B3}" presName="nodeTx" presStyleLbl="node1" presStyleIdx="0" presStyleCnt="8">
        <dgm:presLayoutVars>
          <dgm:bulletEnabled val="1"/>
        </dgm:presLayoutVars>
      </dgm:prSet>
      <dgm:spPr/>
    </dgm:pt>
    <dgm:pt modelId="{83792A89-C95E-454E-A754-35111108D2DD}" type="pres">
      <dgm:prSet presAssocID="{A11548CC-CCAC-4FD4-81FD-91A3F3D0E1B3}" presName="invisiNode" presStyleLbl="node1" presStyleIdx="0" presStyleCnt="8"/>
      <dgm:spPr/>
    </dgm:pt>
    <dgm:pt modelId="{F7E995F9-3EAC-42C0-A04C-445C06909C1E}" type="pres">
      <dgm:prSet presAssocID="{A11548CC-CCAC-4FD4-81FD-91A3F3D0E1B3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0D190DF-42A1-4D3F-874F-D4136493CE03}" type="pres">
      <dgm:prSet presAssocID="{0D863ABB-5AFB-43C9-A5A1-175AE7F78DC3}" presName="sibTrans" presStyleLbl="sibTrans2D1" presStyleIdx="0" presStyleCnt="0"/>
      <dgm:spPr/>
    </dgm:pt>
    <dgm:pt modelId="{68B25844-52CD-43C8-B069-B3442EBE038D}" type="pres">
      <dgm:prSet presAssocID="{FE720D10-701D-4F05-AF79-00AA9CB3ADD7}" presName="compNode" presStyleCnt="0"/>
      <dgm:spPr/>
    </dgm:pt>
    <dgm:pt modelId="{911110F6-FC7D-42DF-B9AF-46695DBECBC7}" type="pres">
      <dgm:prSet presAssocID="{FE720D10-701D-4F05-AF79-00AA9CB3ADD7}" presName="bkgdShape" presStyleLbl="node1" presStyleIdx="1" presStyleCnt="8"/>
      <dgm:spPr/>
    </dgm:pt>
    <dgm:pt modelId="{026AE725-3C7C-4335-9DB9-9904DDCD335A}" type="pres">
      <dgm:prSet presAssocID="{FE720D10-701D-4F05-AF79-00AA9CB3ADD7}" presName="nodeTx" presStyleLbl="node1" presStyleIdx="1" presStyleCnt="8">
        <dgm:presLayoutVars>
          <dgm:bulletEnabled val="1"/>
        </dgm:presLayoutVars>
      </dgm:prSet>
      <dgm:spPr/>
    </dgm:pt>
    <dgm:pt modelId="{05A593AB-4F7F-4CBD-A844-F60D20A17830}" type="pres">
      <dgm:prSet presAssocID="{FE720D10-701D-4F05-AF79-00AA9CB3ADD7}" presName="invisiNode" presStyleLbl="node1" presStyleIdx="1" presStyleCnt="8"/>
      <dgm:spPr/>
    </dgm:pt>
    <dgm:pt modelId="{51DAC230-B457-480D-B44A-8223E2B5BF95}" type="pres">
      <dgm:prSet presAssocID="{FE720D10-701D-4F05-AF79-00AA9CB3ADD7}" presName="imagNode" presStyleLbl="fgImgPlace1" presStyleIdx="1" presStyleCnt="8"/>
      <dgm:spPr>
        <a:blipFill rotWithShape="1">
          <a:blip xmlns:r="http://schemas.openxmlformats.org/officeDocument/2006/relationships"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D3E1670-4089-4F43-B20B-653799D7B35A}" type="pres">
      <dgm:prSet presAssocID="{F6B97627-4E21-48F1-8568-696CE2AF1B27}" presName="sibTrans" presStyleLbl="sibTrans2D1" presStyleIdx="0" presStyleCnt="0"/>
      <dgm:spPr/>
    </dgm:pt>
    <dgm:pt modelId="{2552CA31-5C81-4323-A112-9AF6C83A7C15}" type="pres">
      <dgm:prSet presAssocID="{EB48160D-D163-44F8-B2A6-2401C346A985}" presName="compNode" presStyleCnt="0"/>
      <dgm:spPr/>
    </dgm:pt>
    <dgm:pt modelId="{C306C811-AF10-405F-9FD0-D7F6881A5B71}" type="pres">
      <dgm:prSet presAssocID="{EB48160D-D163-44F8-B2A6-2401C346A985}" presName="bkgdShape" presStyleLbl="node1" presStyleIdx="2" presStyleCnt="8"/>
      <dgm:spPr/>
    </dgm:pt>
    <dgm:pt modelId="{A482FA2F-30B2-43B1-B8C8-553BF423D0B1}" type="pres">
      <dgm:prSet presAssocID="{EB48160D-D163-44F8-B2A6-2401C346A985}" presName="nodeTx" presStyleLbl="node1" presStyleIdx="2" presStyleCnt="8">
        <dgm:presLayoutVars>
          <dgm:bulletEnabled val="1"/>
        </dgm:presLayoutVars>
      </dgm:prSet>
      <dgm:spPr/>
    </dgm:pt>
    <dgm:pt modelId="{ED8F4A58-CDBF-404F-93DC-FB52FF7E18FF}" type="pres">
      <dgm:prSet presAssocID="{EB48160D-D163-44F8-B2A6-2401C346A985}" presName="invisiNode" presStyleLbl="node1" presStyleIdx="2" presStyleCnt="8"/>
      <dgm:spPr/>
    </dgm:pt>
    <dgm:pt modelId="{75123B2E-67CB-4AD0-AE2E-2A7E1149CC30}" type="pres">
      <dgm:prSet presAssocID="{EB48160D-D163-44F8-B2A6-2401C346A985}" presName="imagNode" presStyleLbl="fgImgPlace1" presStyleIdx="2" presStyleCnt="8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FBC0D74-6C8E-4ECD-BE43-3C8E479AC564}" type="pres">
      <dgm:prSet presAssocID="{EE743B1B-C1D3-438C-B07A-04EA7F33A464}" presName="sibTrans" presStyleLbl="sibTrans2D1" presStyleIdx="0" presStyleCnt="0"/>
      <dgm:spPr/>
    </dgm:pt>
    <dgm:pt modelId="{B17E9A62-1298-422F-B511-1CE6351973F5}" type="pres">
      <dgm:prSet presAssocID="{EE3471FC-13D1-4B08-B14A-6854F20277AE}" presName="compNode" presStyleCnt="0"/>
      <dgm:spPr/>
    </dgm:pt>
    <dgm:pt modelId="{FF62010D-7979-436E-8625-3163C274BFB4}" type="pres">
      <dgm:prSet presAssocID="{EE3471FC-13D1-4B08-B14A-6854F20277AE}" presName="bkgdShape" presStyleLbl="node1" presStyleIdx="3" presStyleCnt="8"/>
      <dgm:spPr/>
    </dgm:pt>
    <dgm:pt modelId="{7BF217C3-1C0A-41A1-9EAD-EF9FC0A29B22}" type="pres">
      <dgm:prSet presAssocID="{EE3471FC-13D1-4B08-B14A-6854F20277AE}" presName="nodeTx" presStyleLbl="node1" presStyleIdx="3" presStyleCnt="8">
        <dgm:presLayoutVars>
          <dgm:bulletEnabled val="1"/>
        </dgm:presLayoutVars>
      </dgm:prSet>
      <dgm:spPr/>
    </dgm:pt>
    <dgm:pt modelId="{B52E5F6F-8BCF-4F19-A404-0EEB15DED1C5}" type="pres">
      <dgm:prSet presAssocID="{EE3471FC-13D1-4B08-B14A-6854F20277AE}" presName="invisiNode" presStyleLbl="node1" presStyleIdx="3" presStyleCnt="8"/>
      <dgm:spPr/>
    </dgm:pt>
    <dgm:pt modelId="{276CD271-EB41-4391-B7A7-7FEFBF95281C}" type="pres">
      <dgm:prSet presAssocID="{EE3471FC-13D1-4B08-B14A-6854F20277AE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9BBC15FB-DAB1-4E44-8F91-C8F1B52E4E4B}" type="pres">
      <dgm:prSet presAssocID="{E95E7D7E-7381-4318-B6F5-4367528CAAEF}" presName="sibTrans" presStyleLbl="sibTrans2D1" presStyleIdx="0" presStyleCnt="0"/>
      <dgm:spPr/>
    </dgm:pt>
    <dgm:pt modelId="{A48A01D7-5A6A-4A98-994E-49B20EF1D04D}" type="pres">
      <dgm:prSet presAssocID="{1E71B8E7-8E90-4EE7-9C79-ABF687F8A900}" presName="compNode" presStyleCnt="0"/>
      <dgm:spPr/>
    </dgm:pt>
    <dgm:pt modelId="{D4E4E552-9BD6-423D-9201-89C72F541D16}" type="pres">
      <dgm:prSet presAssocID="{1E71B8E7-8E90-4EE7-9C79-ABF687F8A900}" presName="bkgdShape" presStyleLbl="node1" presStyleIdx="4" presStyleCnt="8"/>
      <dgm:spPr/>
    </dgm:pt>
    <dgm:pt modelId="{AFA92345-52CB-4487-B13A-F4B5AAE4F884}" type="pres">
      <dgm:prSet presAssocID="{1E71B8E7-8E90-4EE7-9C79-ABF687F8A900}" presName="nodeTx" presStyleLbl="node1" presStyleIdx="4" presStyleCnt="8">
        <dgm:presLayoutVars>
          <dgm:bulletEnabled val="1"/>
        </dgm:presLayoutVars>
      </dgm:prSet>
      <dgm:spPr/>
    </dgm:pt>
    <dgm:pt modelId="{674F09B6-DC0C-4E06-ACAC-1ED5A8CB6263}" type="pres">
      <dgm:prSet presAssocID="{1E71B8E7-8E90-4EE7-9C79-ABF687F8A900}" presName="invisiNode" presStyleLbl="node1" presStyleIdx="4" presStyleCnt="8"/>
      <dgm:spPr/>
    </dgm:pt>
    <dgm:pt modelId="{DD0CA658-E4CF-4D3C-86E2-DD0AD0D876C0}" type="pres">
      <dgm:prSet presAssocID="{1E71B8E7-8E90-4EE7-9C79-ABF687F8A900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4375A9D-363D-4E05-B3AE-59EF0C918214}" type="pres">
      <dgm:prSet presAssocID="{4707416C-B638-498C-B68E-8C523CC0B73C}" presName="sibTrans" presStyleLbl="sibTrans2D1" presStyleIdx="0" presStyleCnt="0"/>
      <dgm:spPr/>
    </dgm:pt>
    <dgm:pt modelId="{DC6D295A-BFD4-4D1D-B43F-73FEED9E38C8}" type="pres">
      <dgm:prSet presAssocID="{8998CC35-E94F-4D8B-A7D6-D12A0078C795}" presName="compNode" presStyleCnt="0"/>
      <dgm:spPr/>
    </dgm:pt>
    <dgm:pt modelId="{F8AD3E56-3F2A-46E4-8970-E4EDB73A1D90}" type="pres">
      <dgm:prSet presAssocID="{8998CC35-E94F-4D8B-A7D6-D12A0078C795}" presName="bkgdShape" presStyleLbl="node1" presStyleIdx="5" presStyleCnt="8"/>
      <dgm:spPr/>
    </dgm:pt>
    <dgm:pt modelId="{70DBF356-6192-4991-A433-FDD2F38022F6}" type="pres">
      <dgm:prSet presAssocID="{8998CC35-E94F-4D8B-A7D6-D12A0078C795}" presName="nodeTx" presStyleLbl="node1" presStyleIdx="5" presStyleCnt="8">
        <dgm:presLayoutVars>
          <dgm:bulletEnabled val="1"/>
        </dgm:presLayoutVars>
      </dgm:prSet>
      <dgm:spPr/>
    </dgm:pt>
    <dgm:pt modelId="{F4671AA5-D976-49F7-B59E-1D71CA36B24F}" type="pres">
      <dgm:prSet presAssocID="{8998CC35-E94F-4D8B-A7D6-D12A0078C795}" presName="invisiNode" presStyleLbl="node1" presStyleIdx="5" presStyleCnt="8"/>
      <dgm:spPr/>
    </dgm:pt>
    <dgm:pt modelId="{9B227C4F-B3FE-4C33-B5C0-206D5F2FD8A5}" type="pres">
      <dgm:prSet presAssocID="{8998CC35-E94F-4D8B-A7D6-D12A0078C795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7E0D3803-A9DB-49B9-A834-0EFB73004BD0}" type="pres">
      <dgm:prSet presAssocID="{497BDBF4-06CB-4ACF-99C1-8CB17A7A1B76}" presName="sibTrans" presStyleLbl="sibTrans2D1" presStyleIdx="0" presStyleCnt="0"/>
      <dgm:spPr/>
    </dgm:pt>
    <dgm:pt modelId="{8536A3E2-C579-4822-9009-1522D2E567AF}" type="pres">
      <dgm:prSet presAssocID="{4C6CC9B8-34BB-4A50-A769-695E659813AB}" presName="compNode" presStyleCnt="0"/>
      <dgm:spPr/>
    </dgm:pt>
    <dgm:pt modelId="{C3A52F9C-E450-4354-B6F7-2F68B28E635E}" type="pres">
      <dgm:prSet presAssocID="{4C6CC9B8-34BB-4A50-A769-695E659813AB}" presName="bkgdShape" presStyleLbl="node1" presStyleIdx="6" presStyleCnt="8"/>
      <dgm:spPr/>
    </dgm:pt>
    <dgm:pt modelId="{559C6DB4-29C2-4BC1-9611-F22A1791AEA8}" type="pres">
      <dgm:prSet presAssocID="{4C6CC9B8-34BB-4A50-A769-695E659813AB}" presName="nodeTx" presStyleLbl="node1" presStyleIdx="6" presStyleCnt="8">
        <dgm:presLayoutVars>
          <dgm:bulletEnabled val="1"/>
        </dgm:presLayoutVars>
      </dgm:prSet>
      <dgm:spPr/>
    </dgm:pt>
    <dgm:pt modelId="{80BA6499-8475-446D-902A-9463B3AF4BF7}" type="pres">
      <dgm:prSet presAssocID="{4C6CC9B8-34BB-4A50-A769-695E659813AB}" presName="invisiNode" presStyleLbl="node1" presStyleIdx="6" presStyleCnt="8"/>
      <dgm:spPr/>
    </dgm:pt>
    <dgm:pt modelId="{1133E5B3-9E4A-4A0B-AFC0-68013E54223F}" type="pres">
      <dgm:prSet presAssocID="{4C6CC9B8-34BB-4A50-A769-695E659813AB}" presName="imagNode" presStyleLbl="fgImgPlace1" presStyleIdx="6" presStyleCnt="8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27000" r="-27000"/>
          </a:stretch>
        </a:blipFill>
      </dgm:spPr>
    </dgm:pt>
    <dgm:pt modelId="{F6B423AF-8C3E-4FEE-8BA7-C20528721E1E}" type="pres">
      <dgm:prSet presAssocID="{1A84B642-5091-456F-BE5B-047576B16024}" presName="sibTrans" presStyleLbl="sibTrans2D1" presStyleIdx="0" presStyleCnt="0"/>
      <dgm:spPr/>
    </dgm:pt>
    <dgm:pt modelId="{9335B973-02A2-468E-8223-DB8044893AE6}" type="pres">
      <dgm:prSet presAssocID="{2605A010-37AD-44D0-BA24-BC27A8B841F6}" presName="compNode" presStyleCnt="0"/>
      <dgm:spPr/>
    </dgm:pt>
    <dgm:pt modelId="{162D369C-3053-4497-A21A-8F01EDC55CEA}" type="pres">
      <dgm:prSet presAssocID="{2605A010-37AD-44D0-BA24-BC27A8B841F6}" presName="bkgdShape" presStyleLbl="node1" presStyleIdx="7" presStyleCnt="8"/>
      <dgm:spPr/>
    </dgm:pt>
    <dgm:pt modelId="{D04E0F99-DF11-4FB5-ADA9-FB3187F145C1}" type="pres">
      <dgm:prSet presAssocID="{2605A010-37AD-44D0-BA24-BC27A8B841F6}" presName="nodeTx" presStyleLbl="node1" presStyleIdx="7" presStyleCnt="8">
        <dgm:presLayoutVars>
          <dgm:bulletEnabled val="1"/>
        </dgm:presLayoutVars>
      </dgm:prSet>
      <dgm:spPr/>
    </dgm:pt>
    <dgm:pt modelId="{A2960F77-B835-4831-B6CC-0A25D13D8483}" type="pres">
      <dgm:prSet presAssocID="{2605A010-37AD-44D0-BA24-BC27A8B841F6}" presName="invisiNode" presStyleLbl="node1" presStyleIdx="7" presStyleCnt="8"/>
      <dgm:spPr/>
    </dgm:pt>
    <dgm:pt modelId="{E219360A-1F69-494B-99DC-6ACEF19D8B59}" type="pres">
      <dgm:prSet presAssocID="{2605A010-37AD-44D0-BA24-BC27A8B841F6}" presName="imagNode" presStyleLbl="fgImgPlace1" presStyleIdx="7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46017103-B146-43EA-8EFA-98F8CD0D257C}" type="presOf" srcId="{EB48160D-D163-44F8-B2A6-2401C346A985}" destId="{C306C811-AF10-405F-9FD0-D7F6881A5B71}" srcOrd="0" destOrd="0" presId="urn:microsoft.com/office/officeart/2005/8/layout/hList7"/>
    <dgm:cxn modelId="{A61EAD10-E146-4AA4-BDBA-A43E09EA52B3}" type="presOf" srcId="{8998CC35-E94F-4D8B-A7D6-D12A0078C795}" destId="{70DBF356-6192-4991-A433-FDD2F38022F6}" srcOrd="1" destOrd="0" presId="urn:microsoft.com/office/officeart/2005/8/layout/hList7"/>
    <dgm:cxn modelId="{DE106231-B4DF-4E35-B5BA-620935EDE368}" srcId="{7792CFB8-32DD-4608-A694-EA1FC9D6BCF4}" destId="{EB48160D-D163-44F8-B2A6-2401C346A985}" srcOrd="2" destOrd="0" parTransId="{AEE9B9F7-93DA-450A-9075-4D57D2C5B1ED}" sibTransId="{EE743B1B-C1D3-438C-B07A-04EA7F33A464}"/>
    <dgm:cxn modelId="{70926C36-BF7B-46EE-9AF1-FF04C0B3E806}" srcId="{7792CFB8-32DD-4608-A694-EA1FC9D6BCF4}" destId="{2605A010-37AD-44D0-BA24-BC27A8B841F6}" srcOrd="7" destOrd="0" parTransId="{AAE5766B-817C-47ED-92AE-D0BD80B6DBC5}" sibTransId="{FAE322D3-5B12-43B2-9202-6ABC5DE1B939}"/>
    <dgm:cxn modelId="{0A296A41-7DE6-41A5-9506-43A24BE3C8E0}" type="presOf" srcId="{4707416C-B638-498C-B68E-8C523CC0B73C}" destId="{74375A9D-363D-4E05-B3AE-59EF0C918214}" srcOrd="0" destOrd="0" presId="urn:microsoft.com/office/officeart/2005/8/layout/hList7"/>
    <dgm:cxn modelId="{6EC8B041-DC47-4B3F-8E01-5D7910DC60FD}" srcId="{7792CFB8-32DD-4608-A694-EA1FC9D6BCF4}" destId="{FE720D10-701D-4F05-AF79-00AA9CB3ADD7}" srcOrd="1" destOrd="0" parTransId="{3D0F1642-5F84-4F14-98FE-659A12EFACCF}" sibTransId="{F6B97627-4E21-48F1-8568-696CE2AF1B27}"/>
    <dgm:cxn modelId="{6829DF61-1557-49EF-A71B-99CE4F3C2518}" type="presOf" srcId="{E95E7D7E-7381-4318-B6F5-4367528CAAEF}" destId="{9BBC15FB-DAB1-4E44-8F91-C8F1B52E4E4B}" srcOrd="0" destOrd="0" presId="urn:microsoft.com/office/officeart/2005/8/layout/hList7"/>
    <dgm:cxn modelId="{4009A968-40C4-40FD-AF55-535BEF697199}" srcId="{7792CFB8-32DD-4608-A694-EA1FC9D6BCF4}" destId="{4C6CC9B8-34BB-4A50-A769-695E659813AB}" srcOrd="6" destOrd="0" parTransId="{DA285491-EB14-4A16-BED3-BD562BE55325}" sibTransId="{1A84B642-5091-456F-BE5B-047576B16024}"/>
    <dgm:cxn modelId="{9019974A-CC47-476D-97F9-F650A1EE5EAA}" type="presOf" srcId="{A11548CC-CCAC-4FD4-81FD-91A3F3D0E1B3}" destId="{2996257F-D8E5-40F4-91DD-020870DEE009}" srcOrd="1" destOrd="0" presId="urn:microsoft.com/office/officeart/2005/8/layout/hList7"/>
    <dgm:cxn modelId="{C9E97771-6A93-410A-9D25-37FA2053D625}" srcId="{7792CFB8-32DD-4608-A694-EA1FC9D6BCF4}" destId="{EE3471FC-13D1-4B08-B14A-6854F20277AE}" srcOrd="3" destOrd="0" parTransId="{4CEE4A35-9B06-4E2E-ACAA-BE957D33E438}" sibTransId="{E95E7D7E-7381-4318-B6F5-4367528CAAEF}"/>
    <dgm:cxn modelId="{22E4AC59-2CF3-419F-9D32-D908A6CF5216}" type="presOf" srcId="{F6B97627-4E21-48F1-8568-696CE2AF1B27}" destId="{8D3E1670-4089-4F43-B20B-653799D7B35A}" srcOrd="0" destOrd="0" presId="urn:microsoft.com/office/officeart/2005/8/layout/hList7"/>
    <dgm:cxn modelId="{A5CF5385-D250-49E2-83D3-B5A9302B23F1}" type="presOf" srcId="{FE720D10-701D-4F05-AF79-00AA9CB3ADD7}" destId="{911110F6-FC7D-42DF-B9AF-46695DBECBC7}" srcOrd="0" destOrd="0" presId="urn:microsoft.com/office/officeart/2005/8/layout/hList7"/>
    <dgm:cxn modelId="{6567A88B-1CCD-4D07-BFA8-2386DF29C493}" srcId="{7792CFB8-32DD-4608-A694-EA1FC9D6BCF4}" destId="{A11548CC-CCAC-4FD4-81FD-91A3F3D0E1B3}" srcOrd="0" destOrd="0" parTransId="{9673BA2A-D7BB-414F-810D-E2CA89F6076A}" sibTransId="{0D863ABB-5AFB-43C9-A5A1-175AE7F78DC3}"/>
    <dgm:cxn modelId="{2C36988D-81D8-4FD9-8E5E-EF60675F2624}" srcId="{7792CFB8-32DD-4608-A694-EA1FC9D6BCF4}" destId="{8998CC35-E94F-4D8B-A7D6-D12A0078C795}" srcOrd="5" destOrd="0" parTransId="{20A3A084-61E1-4398-A360-1DE15A69EDCA}" sibTransId="{497BDBF4-06CB-4ACF-99C1-8CB17A7A1B76}"/>
    <dgm:cxn modelId="{7E38F696-527E-4FBE-99EC-720026AD25DA}" type="presOf" srcId="{1E71B8E7-8E90-4EE7-9C79-ABF687F8A900}" destId="{D4E4E552-9BD6-423D-9201-89C72F541D16}" srcOrd="0" destOrd="0" presId="urn:microsoft.com/office/officeart/2005/8/layout/hList7"/>
    <dgm:cxn modelId="{47BAC7A1-3999-49AB-94C3-8340A2FD3C08}" type="presOf" srcId="{0D863ABB-5AFB-43C9-A5A1-175AE7F78DC3}" destId="{50D190DF-42A1-4D3F-874F-D4136493CE03}" srcOrd="0" destOrd="0" presId="urn:microsoft.com/office/officeart/2005/8/layout/hList7"/>
    <dgm:cxn modelId="{418EF3A3-8990-4EA6-86FE-08B74D534149}" type="presOf" srcId="{2605A010-37AD-44D0-BA24-BC27A8B841F6}" destId="{162D369C-3053-4497-A21A-8F01EDC55CEA}" srcOrd="0" destOrd="0" presId="urn:microsoft.com/office/officeart/2005/8/layout/hList7"/>
    <dgm:cxn modelId="{A13DFCA8-E4C5-4844-ABEF-DF5886AC37D9}" type="presOf" srcId="{EE743B1B-C1D3-438C-B07A-04EA7F33A464}" destId="{8FBC0D74-6C8E-4ECD-BE43-3C8E479AC564}" srcOrd="0" destOrd="0" presId="urn:microsoft.com/office/officeart/2005/8/layout/hList7"/>
    <dgm:cxn modelId="{3C1E83AC-C14B-4A38-9007-1D5769C32E81}" type="presOf" srcId="{A11548CC-CCAC-4FD4-81FD-91A3F3D0E1B3}" destId="{6EADC487-81C3-4BAB-9CD6-C70676D3FF39}" srcOrd="0" destOrd="0" presId="urn:microsoft.com/office/officeart/2005/8/layout/hList7"/>
    <dgm:cxn modelId="{9B3EF7B3-CA57-4E8D-9D71-91776C55FFF9}" type="presOf" srcId="{4C6CC9B8-34BB-4A50-A769-695E659813AB}" destId="{C3A52F9C-E450-4354-B6F7-2F68B28E635E}" srcOrd="0" destOrd="0" presId="urn:microsoft.com/office/officeart/2005/8/layout/hList7"/>
    <dgm:cxn modelId="{1C4E01B6-6037-4159-B7F5-AD6DA4410413}" type="presOf" srcId="{EE3471FC-13D1-4B08-B14A-6854F20277AE}" destId="{7BF217C3-1C0A-41A1-9EAD-EF9FC0A29B22}" srcOrd="1" destOrd="0" presId="urn:microsoft.com/office/officeart/2005/8/layout/hList7"/>
    <dgm:cxn modelId="{8FC2CAC6-F72E-430A-A190-D61BDC3152E0}" srcId="{7792CFB8-32DD-4608-A694-EA1FC9D6BCF4}" destId="{1E71B8E7-8E90-4EE7-9C79-ABF687F8A900}" srcOrd="4" destOrd="0" parTransId="{EA2F811F-516E-4B06-8964-DE26ED7C42D4}" sibTransId="{4707416C-B638-498C-B68E-8C523CC0B73C}"/>
    <dgm:cxn modelId="{F6958AC8-BA3F-4BDA-9D7B-6D3F9F9F910C}" type="presOf" srcId="{EB48160D-D163-44F8-B2A6-2401C346A985}" destId="{A482FA2F-30B2-43B1-B8C8-553BF423D0B1}" srcOrd="1" destOrd="0" presId="urn:microsoft.com/office/officeart/2005/8/layout/hList7"/>
    <dgm:cxn modelId="{B0B49ACB-1FE2-4B63-9A0A-2B685134B8B3}" type="presOf" srcId="{497BDBF4-06CB-4ACF-99C1-8CB17A7A1B76}" destId="{7E0D3803-A9DB-49B9-A834-0EFB73004BD0}" srcOrd="0" destOrd="0" presId="urn:microsoft.com/office/officeart/2005/8/layout/hList7"/>
    <dgm:cxn modelId="{515934D0-7F9C-40AE-9D78-007CF8D267DC}" type="presOf" srcId="{7792CFB8-32DD-4608-A694-EA1FC9D6BCF4}" destId="{60D487DA-5FC0-4F8A-8163-B54524CB9870}" srcOrd="0" destOrd="0" presId="urn:microsoft.com/office/officeart/2005/8/layout/hList7"/>
    <dgm:cxn modelId="{8CB9AAD3-F2F3-4193-AC4A-C86E330D319F}" type="presOf" srcId="{1A84B642-5091-456F-BE5B-047576B16024}" destId="{F6B423AF-8C3E-4FEE-8BA7-C20528721E1E}" srcOrd="0" destOrd="0" presId="urn:microsoft.com/office/officeart/2005/8/layout/hList7"/>
    <dgm:cxn modelId="{AE2B74D5-214A-4CE8-9E73-112CD8B4D2AE}" type="presOf" srcId="{FE720D10-701D-4F05-AF79-00AA9CB3ADD7}" destId="{026AE725-3C7C-4335-9DB9-9904DDCD335A}" srcOrd="1" destOrd="0" presId="urn:microsoft.com/office/officeart/2005/8/layout/hList7"/>
    <dgm:cxn modelId="{7FAAF3E1-3E33-4870-98BB-5F1817AD1EF2}" type="presOf" srcId="{2605A010-37AD-44D0-BA24-BC27A8B841F6}" destId="{D04E0F99-DF11-4FB5-ADA9-FB3187F145C1}" srcOrd="1" destOrd="0" presId="urn:microsoft.com/office/officeart/2005/8/layout/hList7"/>
    <dgm:cxn modelId="{732767E2-A8DB-4166-BE09-614B80CDA2F1}" type="presOf" srcId="{8998CC35-E94F-4D8B-A7D6-D12A0078C795}" destId="{F8AD3E56-3F2A-46E4-8970-E4EDB73A1D90}" srcOrd="0" destOrd="0" presId="urn:microsoft.com/office/officeart/2005/8/layout/hList7"/>
    <dgm:cxn modelId="{27F044EC-1C51-4161-B0EA-490DC4E96BB6}" type="presOf" srcId="{4C6CC9B8-34BB-4A50-A769-695E659813AB}" destId="{559C6DB4-29C2-4BC1-9611-F22A1791AEA8}" srcOrd="1" destOrd="0" presId="urn:microsoft.com/office/officeart/2005/8/layout/hList7"/>
    <dgm:cxn modelId="{A2F8A9ED-A915-4AA6-83F1-A0B739B7BDD3}" type="presOf" srcId="{EE3471FC-13D1-4B08-B14A-6854F20277AE}" destId="{FF62010D-7979-436E-8625-3163C274BFB4}" srcOrd="0" destOrd="0" presId="urn:microsoft.com/office/officeart/2005/8/layout/hList7"/>
    <dgm:cxn modelId="{6D3FCBED-E30F-44A3-AEA4-3D1DF4D3F9FE}" type="presOf" srcId="{1E71B8E7-8E90-4EE7-9C79-ABF687F8A900}" destId="{AFA92345-52CB-4487-B13A-F4B5AAE4F884}" srcOrd="1" destOrd="0" presId="urn:microsoft.com/office/officeart/2005/8/layout/hList7"/>
    <dgm:cxn modelId="{9B75DF83-4509-4162-8085-6467C0D51033}" type="presParOf" srcId="{60D487DA-5FC0-4F8A-8163-B54524CB9870}" destId="{601038DD-3CE5-49A4-B1B9-1E13A0C05C74}" srcOrd="0" destOrd="0" presId="urn:microsoft.com/office/officeart/2005/8/layout/hList7"/>
    <dgm:cxn modelId="{2263B496-3AE6-4FD2-B095-A6839712BBEF}" type="presParOf" srcId="{60D487DA-5FC0-4F8A-8163-B54524CB9870}" destId="{8B26A516-ED4C-42EC-A39E-B6273180F91A}" srcOrd="1" destOrd="0" presId="urn:microsoft.com/office/officeart/2005/8/layout/hList7"/>
    <dgm:cxn modelId="{C6CF40F0-29B1-436A-A856-93BB2FE975D0}" type="presParOf" srcId="{8B26A516-ED4C-42EC-A39E-B6273180F91A}" destId="{61F6D728-1BE0-4E08-BC3F-7A79F31D0DD3}" srcOrd="0" destOrd="0" presId="urn:microsoft.com/office/officeart/2005/8/layout/hList7"/>
    <dgm:cxn modelId="{10BC036E-83F5-48D7-AB0D-07F3C744FC76}" type="presParOf" srcId="{61F6D728-1BE0-4E08-BC3F-7A79F31D0DD3}" destId="{6EADC487-81C3-4BAB-9CD6-C70676D3FF39}" srcOrd="0" destOrd="0" presId="urn:microsoft.com/office/officeart/2005/8/layout/hList7"/>
    <dgm:cxn modelId="{86093397-85A6-4C9E-9699-EA5175B4331A}" type="presParOf" srcId="{61F6D728-1BE0-4E08-BC3F-7A79F31D0DD3}" destId="{2996257F-D8E5-40F4-91DD-020870DEE009}" srcOrd="1" destOrd="0" presId="urn:microsoft.com/office/officeart/2005/8/layout/hList7"/>
    <dgm:cxn modelId="{028C4326-92D3-4B6D-9FDD-E60CB49FAC3A}" type="presParOf" srcId="{61F6D728-1BE0-4E08-BC3F-7A79F31D0DD3}" destId="{83792A89-C95E-454E-A754-35111108D2DD}" srcOrd="2" destOrd="0" presId="urn:microsoft.com/office/officeart/2005/8/layout/hList7"/>
    <dgm:cxn modelId="{67D85017-0B9E-4C1A-8DC3-6F09B4C6B9A3}" type="presParOf" srcId="{61F6D728-1BE0-4E08-BC3F-7A79F31D0DD3}" destId="{F7E995F9-3EAC-42C0-A04C-445C06909C1E}" srcOrd="3" destOrd="0" presId="urn:microsoft.com/office/officeart/2005/8/layout/hList7"/>
    <dgm:cxn modelId="{A0ABE34E-744E-4447-A5F5-9D0D858A3026}" type="presParOf" srcId="{8B26A516-ED4C-42EC-A39E-B6273180F91A}" destId="{50D190DF-42A1-4D3F-874F-D4136493CE03}" srcOrd="1" destOrd="0" presId="urn:microsoft.com/office/officeart/2005/8/layout/hList7"/>
    <dgm:cxn modelId="{B211DCD9-08DA-4E73-997F-CD239ED0124F}" type="presParOf" srcId="{8B26A516-ED4C-42EC-A39E-B6273180F91A}" destId="{68B25844-52CD-43C8-B069-B3442EBE038D}" srcOrd="2" destOrd="0" presId="urn:microsoft.com/office/officeart/2005/8/layout/hList7"/>
    <dgm:cxn modelId="{2245DE13-174C-452B-9DE0-F1B6D435E275}" type="presParOf" srcId="{68B25844-52CD-43C8-B069-B3442EBE038D}" destId="{911110F6-FC7D-42DF-B9AF-46695DBECBC7}" srcOrd="0" destOrd="0" presId="urn:microsoft.com/office/officeart/2005/8/layout/hList7"/>
    <dgm:cxn modelId="{EDF67756-CC74-44BF-800A-4639B7E53CDB}" type="presParOf" srcId="{68B25844-52CD-43C8-B069-B3442EBE038D}" destId="{026AE725-3C7C-4335-9DB9-9904DDCD335A}" srcOrd="1" destOrd="0" presId="urn:microsoft.com/office/officeart/2005/8/layout/hList7"/>
    <dgm:cxn modelId="{99683A40-54DB-4524-AADC-1E15CB404DB9}" type="presParOf" srcId="{68B25844-52CD-43C8-B069-B3442EBE038D}" destId="{05A593AB-4F7F-4CBD-A844-F60D20A17830}" srcOrd="2" destOrd="0" presId="urn:microsoft.com/office/officeart/2005/8/layout/hList7"/>
    <dgm:cxn modelId="{E11539D8-92AB-4A2C-A0C8-E2F051B63C2B}" type="presParOf" srcId="{68B25844-52CD-43C8-B069-B3442EBE038D}" destId="{51DAC230-B457-480D-B44A-8223E2B5BF95}" srcOrd="3" destOrd="0" presId="urn:microsoft.com/office/officeart/2005/8/layout/hList7"/>
    <dgm:cxn modelId="{3AE363D7-ED0E-494C-8592-F3FCA0F78496}" type="presParOf" srcId="{8B26A516-ED4C-42EC-A39E-B6273180F91A}" destId="{8D3E1670-4089-4F43-B20B-653799D7B35A}" srcOrd="3" destOrd="0" presId="urn:microsoft.com/office/officeart/2005/8/layout/hList7"/>
    <dgm:cxn modelId="{64A6EF5D-5BDC-49C3-9F2C-E963B356D8AB}" type="presParOf" srcId="{8B26A516-ED4C-42EC-A39E-B6273180F91A}" destId="{2552CA31-5C81-4323-A112-9AF6C83A7C15}" srcOrd="4" destOrd="0" presId="urn:microsoft.com/office/officeart/2005/8/layout/hList7"/>
    <dgm:cxn modelId="{D405652D-671B-4EC2-B785-20B685399D80}" type="presParOf" srcId="{2552CA31-5C81-4323-A112-9AF6C83A7C15}" destId="{C306C811-AF10-405F-9FD0-D7F6881A5B71}" srcOrd="0" destOrd="0" presId="urn:microsoft.com/office/officeart/2005/8/layout/hList7"/>
    <dgm:cxn modelId="{B877654D-8291-4683-A39E-3F77127850D5}" type="presParOf" srcId="{2552CA31-5C81-4323-A112-9AF6C83A7C15}" destId="{A482FA2F-30B2-43B1-B8C8-553BF423D0B1}" srcOrd="1" destOrd="0" presId="urn:microsoft.com/office/officeart/2005/8/layout/hList7"/>
    <dgm:cxn modelId="{A95258D0-75BB-4043-9517-43939E49FF77}" type="presParOf" srcId="{2552CA31-5C81-4323-A112-9AF6C83A7C15}" destId="{ED8F4A58-CDBF-404F-93DC-FB52FF7E18FF}" srcOrd="2" destOrd="0" presId="urn:microsoft.com/office/officeart/2005/8/layout/hList7"/>
    <dgm:cxn modelId="{4561DD4D-D30F-4DC4-80A5-319E1E8A5913}" type="presParOf" srcId="{2552CA31-5C81-4323-A112-9AF6C83A7C15}" destId="{75123B2E-67CB-4AD0-AE2E-2A7E1149CC30}" srcOrd="3" destOrd="0" presId="urn:microsoft.com/office/officeart/2005/8/layout/hList7"/>
    <dgm:cxn modelId="{B4FF0170-2095-4C1A-A4F6-F4BDCD13016C}" type="presParOf" srcId="{8B26A516-ED4C-42EC-A39E-B6273180F91A}" destId="{8FBC0D74-6C8E-4ECD-BE43-3C8E479AC564}" srcOrd="5" destOrd="0" presId="urn:microsoft.com/office/officeart/2005/8/layout/hList7"/>
    <dgm:cxn modelId="{6A3C84D5-D7A7-4004-9CA0-81AB6AABDCF7}" type="presParOf" srcId="{8B26A516-ED4C-42EC-A39E-B6273180F91A}" destId="{B17E9A62-1298-422F-B511-1CE6351973F5}" srcOrd="6" destOrd="0" presId="urn:microsoft.com/office/officeart/2005/8/layout/hList7"/>
    <dgm:cxn modelId="{EEEE7587-AF99-49A2-9D6B-C74F69938183}" type="presParOf" srcId="{B17E9A62-1298-422F-B511-1CE6351973F5}" destId="{FF62010D-7979-436E-8625-3163C274BFB4}" srcOrd="0" destOrd="0" presId="urn:microsoft.com/office/officeart/2005/8/layout/hList7"/>
    <dgm:cxn modelId="{C804A6C6-2373-46B3-9DFF-7C031F65D959}" type="presParOf" srcId="{B17E9A62-1298-422F-B511-1CE6351973F5}" destId="{7BF217C3-1C0A-41A1-9EAD-EF9FC0A29B22}" srcOrd="1" destOrd="0" presId="urn:microsoft.com/office/officeart/2005/8/layout/hList7"/>
    <dgm:cxn modelId="{03BC0F57-EB82-4CE1-8E71-834E2D6E17FE}" type="presParOf" srcId="{B17E9A62-1298-422F-B511-1CE6351973F5}" destId="{B52E5F6F-8BCF-4F19-A404-0EEB15DED1C5}" srcOrd="2" destOrd="0" presId="urn:microsoft.com/office/officeart/2005/8/layout/hList7"/>
    <dgm:cxn modelId="{CE835BBD-0B36-4633-A040-DAC3AF89C9C4}" type="presParOf" srcId="{B17E9A62-1298-422F-B511-1CE6351973F5}" destId="{276CD271-EB41-4391-B7A7-7FEFBF95281C}" srcOrd="3" destOrd="0" presId="urn:microsoft.com/office/officeart/2005/8/layout/hList7"/>
    <dgm:cxn modelId="{EC3DEB51-BA61-44DB-97B8-9E07CF66C972}" type="presParOf" srcId="{8B26A516-ED4C-42EC-A39E-B6273180F91A}" destId="{9BBC15FB-DAB1-4E44-8F91-C8F1B52E4E4B}" srcOrd="7" destOrd="0" presId="urn:microsoft.com/office/officeart/2005/8/layout/hList7"/>
    <dgm:cxn modelId="{B76E3E91-E744-4E06-BFE5-DF63020ECF09}" type="presParOf" srcId="{8B26A516-ED4C-42EC-A39E-B6273180F91A}" destId="{A48A01D7-5A6A-4A98-994E-49B20EF1D04D}" srcOrd="8" destOrd="0" presId="urn:microsoft.com/office/officeart/2005/8/layout/hList7"/>
    <dgm:cxn modelId="{8764EB90-BFE6-4440-A26E-6D4CB339A97D}" type="presParOf" srcId="{A48A01D7-5A6A-4A98-994E-49B20EF1D04D}" destId="{D4E4E552-9BD6-423D-9201-89C72F541D16}" srcOrd="0" destOrd="0" presId="urn:microsoft.com/office/officeart/2005/8/layout/hList7"/>
    <dgm:cxn modelId="{8F975988-C0E4-4738-9298-331B84A3DD8A}" type="presParOf" srcId="{A48A01D7-5A6A-4A98-994E-49B20EF1D04D}" destId="{AFA92345-52CB-4487-B13A-F4B5AAE4F884}" srcOrd="1" destOrd="0" presId="urn:microsoft.com/office/officeart/2005/8/layout/hList7"/>
    <dgm:cxn modelId="{73510FEE-E656-4CE4-8432-F799278B76D3}" type="presParOf" srcId="{A48A01D7-5A6A-4A98-994E-49B20EF1D04D}" destId="{674F09B6-DC0C-4E06-ACAC-1ED5A8CB6263}" srcOrd="2" destOrd="0" presId="urn:microsoft.com/office/officeart/2005/8/layout/hList7"/>
    <dgm:cxn modelId="{3B59DA47-347B-4AA0-8A19-AA4FA8E3B774}" type="presParOf" srcId="{A48A01D7-5A6A-4A98-994E-49B20EF1D04D}" destId="{DD0CA658-E4CF-4D3C-86E2-DD0AD0D876C0}" srcOrd="3" destOrd="0" presId="urn:microsoft.com/office/officeart/2005/8/layout/hList7"/>
    <dgm:cxn modelId="{A1D1C2BB-08D4-465F-AD21-64EE963D88C8}" type="presParOf" srcId="{8B26A516-ED4C-42EC-A39E-B6273180F91A}" destId="{74375A9D-363D-4E05-B3AE-59EF0C918214}" srcOrd="9" destOrd="0" presId="urn:microsoft.com/office/officeart/2005/8/layout/hList7"/>
    <dgm:cxn modelId="{973A48A7-0D5D-4458-9168-DC74C4BBC8E7}" type="presParOf" srcId="{8B26A516-ED4C-42EC-A39E-B6273180F91A}" destId="{DC6D295A-BFD4-4D1D-B43F-73FEED9E38C8}" srcOrd="10" destOrd="0" presId="urn:microsoft.com/office/officeart/2005/8/layout/hList7"/>
    <dgm:cxn modelId="{0ECF75B4-7E8C-41C8-8EB5-4963ED1629EA}" type="presParOf" srcId="{DC6D295A-BFD4-4D1D-B43F-73FEED9E38C8}" destId="{F8AD3E56-3F2A-46E4-8970-E4EDB73A1D90}" srcOrd="0" destOrd="0" presId="urn:microsoft.com/office/officeart/2005/8/layout/hList7"/>
    <dgm:cxn modelId="{55A1C446-04E7-49BD-8A1D-04F4420781C8}" type="presParOf" srcId="{DC6D295A-BFD4-4D1D-B43F-73FEED9E38C8}" destId="{70DBF356-6192-4991-A433-FDD2F38022F6}" srcOrd="1" destOrd="0" presId="urn:microsoft.com/office/officeart/2005/8/layout/hList7"/>
    <dgm:cxn modelId="{BEF931CA-2CEA-4B9F-8BB9-676C7F89E01F}" type="presParOf" srcId="{DC6D295A-BFD4-4D1D-B43F-73FEED9E38C8}" destId="{F4671AA5-D976-49F7-B59E-1D71CA36B24F}" srcOrd="2" destOrd="0" presId="urn:microsoft.com/office/officeart/2005/8/layout/hList7"/>
    <dgm:cxn modelId="{4F8AAFBD-BE9E-4476-B768-1119FD8EFD53}" type="presParOf" srcId="{DC6D295A-BFD4-4D1D-B43F-73FEED9E38C8}" destId="{9B227C4F-B3FE-4C33-B5C0-206D5F2FD8A5}" srcOrd="3" destOrd="0" presId="urn:microsoft.com/office/officeart/2005/8/layout/hList7"/>
    <dgm:cxn modelId="{55F7DE7E-058A-4D48-919D-7117F1E82648}" type="presParOf" srcId="{8B26A516-ED4C-42EC-A39E-B6273180F91A}" destId="{7E0D3803-A9DB-49B9-A834-0EFB73004BD0}" srcOrd="11" destOrd="0" presId="urn:microsoft.com/office/officeart/2005/8/layout/hList7"/>
    <dgm:cxn modelId="{D51017A7-2216-4EBF-9B0B-E2D357DA71B1}" type="presParOf" srcId="{8B26A516-ED4C-42EC-A39E-B6273180F91A}" destId="{8536A3E2-C579-4822-9009-1522D2E567AF}" srcOrd="12" destOrd="0" presId="urn:microsoft.com/office/officeart/2005/8/layout/hList7"/>
    <dgm:cxn modelId="{B9D9FA36-4CE8-4D03-A28F-7BFE049BAAAA}" type="presParOf" srcId="{8536A3E2-C579-4822-9009-1522D2E567AF}" destId="{C3A52F9C-E450-4354-B6F7-2F68B28E635E}" srcOrd="0" destOrd="0" presId="urn:microsoft.com/office/officeart/2005/8/layout/hList7"/>
    <dgm:cxn modelId="{AA3D1788-28C0-4A03-B979-98391355E93E}" type="presParOf" srcId="{8536A3E2-C579-4822-9009-1522D2E567AF}" destId="{559C6DB4-29C2-4BC1-9611-F22A1791AEA8}" srcOrd="1" destOrd="0" presId="urn:microsoft.com/office/officeart/2005/8/layout/hList7"/>
    <dgm:cxn modelId="{7C786FED-2088-4187-B5B5-77C0040C8C93}" type="presParOf" srcId="{8536A3E2-C579-4822-9009-1522D2E567AF}" destId="{80BA6499-8475-446D-902A-9463B3AF4BF7}" srcOrd="2" destOrd="0" presId="urn:microsoft.com/office/officeart/2005/8/layout/hList7"/>
    <dgm:cxn modelId="{5C563D12-7D41-4B10-A503-111B3606CEB3}" type="presParOf" srcId="{8536A3E2-C579-4822-9009-1522D2E567AF}" destId="{1133E5B3-9E4A-4A0B-AFC0-68013E54223F}" srcOrd="3" destOrd="0" presId="urn:microsoft.com/office/officeart/2005/8/layout/hList7"/>
    <dgm:cxn modelId="{B3FCB441-B60E-4059-9744-455029F37331}" type="presParOf" srcId="{8B26A516-ED4C-42EC-A39E-B6273180F91A}" destId="{F6B423AF-8C3E-4FEE-8BA7-C20528721E1E}" srcOrd="13" destOrd="0" presId="urn:microsoft.com/office/officeart/2005/8/layout/hList7"/>
    <dgm:cxn modelId="{6E10181B-ED8A-4DBA-AD31-22DE33BE2821}" type="presParOf" srcId="{8B26A516-ED4C-42EC-A39E-B6273180F91A}" destId="{9335B973-02A2-468E-8223-DB8044893AE6}" srcOrd="14" destOrd="0" presId="urn:microsoft.com/office/officeart/2005/8/layout/hList7"/>
    <dgm:cxn modelId="{47EF3BFE-606C-4F2B-AC0C-0F54CBDBD6A1}" type="presParOf" srcId="{9335B973-02A2-468E-8223-DB8044893AE6}" destId="{162D369C-3053-4497-A21A-8F01EDC55CEA}" srcOrd="0" destOrd="0" presId="urn:microsoft.com/office/officeart/2005/8/layout/hList7"/>
    <dgm:cxn modelId="{5EF45BB7-7DA1-4D5F-BF17-0275DA397313}" type="presParOf" srcId="{9335B973-02A2-468E-8223-DB8044893AE6}" destId="{D04E0F99-DF11-4FB5-ADA9-FB3187F145C1}" srcOrd="1" destOrd="0" presId="urn:microsoft.com/office/officeart/2005/8/layout/hList7"/>
    <dgm:cxn modelId="{55803606-055C-482C-9FA1-6E7F61CB7904}" type="presParOf" srcId="{9335B973-02A2-468E-8223-DB8044893AE6}" destId="{A2960F77-B835-4831-B6CC-0A25D13D8483}" srcOrd="2" destOrd="0" presId="urn:microsoft.com/office/officeart/2005/8/layout/hList7"/>
    <dgm:cxn modelId="{5914BAB9-859B-4BDF-9880-2F2AFE696969}" type="presParOf" srcId="{9335B973-02A2-468E-8223-DB8044893AE6}" destId="{E219360A-1F69-494B-99DC-6ACEF19D8B5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D82207-CB2F-45C0-8111-6DC6EC00F67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F86C8CB-1CF1-4314-BA03-F4FEDC1FB72C}">
          <dgm:prSet custT="1"/>
          <dgm:spPr/>
          <dgm:t>
            <a:bodyPr/>
            <a:lstStyle/>
            <a:p>
              <a:r>
                <a:rPr lang="en-US" altLang="zh-CN" sz="1800" dirty="0"/>
                <a:t>1. </a:t>
              </a:r>
              <a14:m>
                <m:oMath xmlns:m="http://schemas.openxmlformats.org/officeDocument/2006/math">
                  <m:f>
                    <m:fPr>
                      <m:ctrlPr>
                        <a:rPr lang="en-US" altLang="zh-CN" sz="160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</m:num>
                    <m:den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den>
                  </m:f>
                  <m:r>
                    <a:rPr lang="en-US" altLang="zh-CN" sz="1600" b="0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n-US" altLang="zh-CN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</m:num>
                    <m:den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d>
                    <m:dPr>
                      <m:begChr m:val="["/>
                      <m:endChr m:val="]"/>
                      <m:ctrlPr>
                        <a:rPr lang="en-US" altLang="zh-CN" sz="1600" b="0" i="1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unc>
                        <m:func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d>
                  <m:r>
                    <a:rPr lang="en-US" altLang="zh-CN" sz="1600" b="0" i="1" smtClean="0">
                      <a:latin typeface="Cambria Math" panose="02040503050406030204" pitchFamily="18" charset="0"/>
                    </a:rPr>
                    <m:t>,</m:t>
                  </m:r>
                  <m:r>
                    <a:rPr lang="en-US" altLang="zh-CN" sz="1600" b="0" i="1" smtClean="0">
                      <a:latin typeface="Cambria Math" panose="02040503050406030204" pitchFamily="18" charset="0"/>
                    </a:rPr>
                    <m:t>𝐶</m:t>
                  </m:r>
                  <m:r>
                    <a:rPr lang="en-US" altLang="zh-CN" sz="1600" b="0" i="1" dirty="0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n-US" altLang="zh-CN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𝜋𝛼</m:t>
                          </m:r>
                        </m:num>
                        <m:den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num>
                    <m:den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𝜋𝛼</m:t>
                          </m:r>
                        </m:num>
                        <m:den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groupChr>
                    <m:groupChrPr>
                      <m:chr m:val="→"/>
                      <m:vertJc m:val="bot"/>
                      <m:ctrlPr>
                        <a:rPr lang="en-US" altLang="zh-CN" sz="1600" b="0" i="1" smtClean="0">
                          <a:latin typeface="Cambria Math" panose="02040503050406030204" pitchFamily="18" charset="0"/>
                        </a:rPr>
                      </m:ctrlPr>
                    </m:groupChrPr>
                    <m:e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→0</m:t>
                      </m:r>
                    </m:e>
                  </m:groupChr>
                  <m:f>
                    <m:fPr>
                      <m:ctrlPr>
                        <a:rPr lang="en-US" altLang="zh-CN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𝜋𝛼</m:t>
                      </m:r>
                    </m:num>
                    <m:den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</m:den>
                  </m:f>
                </m:oMath>
              </a14:m>
              <a:endParaRPr lang="en-US" altLang="zh-CN" sz="1800" b="0" i="1" dirty="0">
                <a:latin typeface="Cambria Math" panose="02040503050406030204" pitchFamily="18" charset="0"/>
              </a:endParaRPr>
            </a:p>
            <a:p>
              <a:r>
                <a:rPr lang="en-US" sz="1800" dirty="0"/>
                <a:t>2. Two-photon exchange</a:t>
              </a:r>
            </a:p>
            <a:p>
              <a:r>
                <a:rPr lang="en-US" altLang="zh-CN" sz="1800" dirty="0"/>
                <a:t>3. p</a:t>
              </a:r>
              <a:r>
                <a:rPr lang="en-US" sz="1800" dirty="0"/>
                <a:t>recise disentanglement G</a:t>
              </a:r>
              <a:r>
                <a:rPr lang="en-US" sz="1800" baseline="-25000" dirty="0"/>
                <a:t>E </a:t>
              </a:r>
              <a:r>
                <a:rPr lang="en-US" sz="1800" baseline="0" dirty="0"/>
                <a:t>from </a:t>
              </a:r>
              <a:r>
                <a:rPr lang="en-US" sz="1800" dirty="0"/>
                <a:t>G</a:t>
              </a:r>
              <a:r>
                <a:rPr lang="en-US" sz="1800" baseline="-25000" dirty="0"/>
                <a:t>M</a:t>
              </a:r>
              <a:endParaRPr lang="en-US" sz="1800" dirty="0"/>
            </a:p>
          </dgm:t>
        </dgm:pt>
      </mc:Choice>
      <mc:Fallback xmlns="">
        <dgm:pt modelId="{5F86C8CB-1CF1-4314-BA03-F4FEDC1FB72C}">
          <dgm:prSet custT="1"/>
          <dgm:spPr/>
          <dgm:t>
            <a:bodyPr/>
            <a:lstStyle/>
            <a:p>
              <a:pPr/>
              <a:r>
                <a:rPr lang="en-US" altLang="zh-CN" sz="1800" dirty="0"/>
                <a:t>1. 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𝑑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𝜎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/𝑑</a:t>
              </a:r>
              <a:r>
                <a:rPr lang="el-GR" altLang="zh-CN" sz="16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Ω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=(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𝛼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^2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 𝛽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𝐶)/(4𝑞^2 ) [(1+cos^2⁡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𝜃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 ) |𝐺_𝑀 |^2+1/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𝜏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  〖𝑠𝑖𝑛〗^2⁡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𝜃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 |𝐺_𝑀 |^2 ],𝐶</a:t>
              </a:r>
              <a:r>
                <a:rPr lang="en-US" altLang="zh-CN" sz="1600" b="0" i="0" dirty="0">
                  <a:latin typeface="Cambria Math" panose="02040503050406030204" pitchFamily="18" charset="0"/>
                </a:rPr>
                <a:t>=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(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𝜋𝛼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/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𝛽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)/(1−exp⁡(−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𝜋𝛼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/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𝛽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)) →┴(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𝛽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→0) 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 𝜋𝛼</a:t>
              </a:r>
              <a:r>
                <a:rPr lang="en-US" altLang="zh-CN" sz="1600" b="0" i="0">
                  <a:latin typeface="Cambria Math" panose="02040503050406030204" pitchFamily="18" charset="0"/>
                </a:rPr>
                <a:t>/</a:t>
              </a:r>
              <a:r>
                <a:rPr lang="zh-CN" altLang="en-US" sz="1600" b="0" i="0">
                  <a:latin typeface="Cambria Math" panose="02040503050406030204" pitchFamily="18" charset="0"/>
                </a:rPr>
                <a:t>𝛽</a:t>
              </a:r>
              <a:endParaRPr lang="en-US" altLang="zh-CN" sz="1800" b="0" i="1" dirty="0">
                <a:latin typeface="Cambria Math" panose="02040503050406030204" pitchFamily="18" charset="0"/>
              </a:endParaRPr>
            </a:p>
            <a:p>
              <a:r>
                <a:rPr lang="en-US" sz="1800" dirty="0"/>
                <a:t>2. Two-photon exchange</a:t>
              </a:r>
            </a:p>
            <a:p>
              <a:r>
                <a:rPr lang="en-US" altLang="zh-CN" sz="1800" dirty="0"/>
                <a:t>3. p</a:t>
              </a:r>
              <a:r>
                <a:rPr lang="en-US" sz="1800" dirty="0"/>
                <a:t>recise disentanglement G</a:t>
              </a:r>
              <a:r>
                <a:rPr lang="en-US" sz="1800" baseline="-25000" dirty="0"/>
                <a:t>E </a:t>
              </a:r>
              <a:r>
                <a:rPr lang="en-US" sz="1800" baseline="0" dirty="0"/>
                <a:t>from </a:t>
              </a:r>
              <a:r>
                <a:rPr lang="en-US" sz="1800" dirty="0"/>
                <a:t>G</a:t>
              </a:r>
              <a:r>
                <a:rPr lang="en-US" sz="1800" baseline="-25000" dirty="0"/>
                <a:t>M</a:t>
              </a:r>
              <a:endParaRPr lang="en-US" sz="1800" dirty="0"/>
            </a:p>
          </dgm:t>
        </dgm:pt>
      </mc:Fallback>
    </mc:AlternateContent>
    <dgm:pt modelId="{698B0ED8-D282-44CD-82D4-26A318F0DFCD}" type="parTrans" cxnId="{86800882-D77A-4986-AE6C-B7481AE053D1}">
      <dgm:prSet/>
      <dgm:spPr/>
      <dgm:t>
        <a:bodyPr/>
        <a:lstStyle/>
        <a:p>
          <a:endParaRPr lang="zh-CN" altLang="en-US"/>
        </a:p>
      </dgm:t>
    </dgm:pt>
    <dgm:pt modelId="{17C317D4-34AC-4666-B2EA-CA65F8DEFC26}" type="sibTrans" cxnId="{86800882-D77A-4986-AE6C-B7481AE053D1}">
      <dgm:prSet/>
      <dgm:spPr/>
      <dgm:t>
        <a:bodyPr/>
        <a:lstStyle/>
        <a:p>
          <a:endParaRPr lang="zh-CN" altLang="en-US"/>
        </a:p>
      </dgm:t>
    </dgm:pt>
    <dgm:pt modelId="{0C0357B2-4E39-4D6C-B59E-BF5292A72F44}">
      <dgm:prSet custT="1"/>
      <dgm:spPr/>
      <dgm:t>
        <a:bodyPr/>
        <a:lstStyle/>
        <a:p>
          <a:r>
            <a:rPr lang="en-US" sz="1800" dirty="0"/>
            <a:t>Fine structure in oscillation, in particular near the production threshold.</a:t>
          </a:r>
          <a:endParaRPr lang="zh-CN" sz="1800" dirty="0"/>
        </a:p>
      </dgm:t>
    </dgm:pt>
    <dgm:pt modelId="{E8B02E11-6A45-4F03-9F27-4D8A10352607}" type="parTrans" cxnId="{A88ABBA2-369B-45C0-9A9B-09623B31D272}">
      <dgm:prSet/>
      <dgm:spPr/>
      <dgm:t>
        <a:bodyPr/>
        <a:lstStyle/>
        <a:p>
          <a:endParaRPr lang="zh-CN" altLang="en-US"/>
        </a:p>
      </dgm:t>
    </dgm:pt>
    <dgm:pt modelId="{33FB052E-97A9-4B4C-9945-CCAA66550B29}" type="sibTrans" cxnId="{A88ABBA2-369B-45C0-9A9B-09623B31D272}">
      <dgm:prSet/>
      <dgm:spPr/>
      <dgm:t>
        <a:bodyPr/>
        <a:lstStyle/>
        <a:p>
          <a:endParaRPr lang="zh-CN" altLang="en-US"/>
        </a:p>
      </dgm:t>
    </dgm:pt>
    <dgm:pt modelId="{AD2FCEDC-65A0-4DAE-AA98-8F5F9E7C268E}" type="pres">
      <dgm:prSet presAssocID="{D7D82207-CB2F-45C0-8111-6DC6EC00F67B}" presName="linear" presStyleCnt="0">
        <dgm:presLayoutVars>
          <dgm:dir/>
          <dgm:resizeHandles val="exact"/>
        </dgm:presLayoutVars>
      </dgm:prSet>
      <dgm:spPr/>
    </dgm:pt>
    <dgm:pt modelId="{3BBF7650-FBDD-484F-ADDB-5663F06654DD}" type="pres">
      <dgm:prSet presAssocID="{5F86C8CB-1CF1-4314-BA03-F4FEDC1FB72C}" presName="comp" presStyleCnt="0"/>
      <dgm:spPr/>
    </dgm:pt>
    <dgm:pt modelId="{C8BD4C79-27AE-446E-9F61-598487ED516E}" type="pres">
      <dgm:prSet presAssocID="{5F86C8CB-1CF1-4314-BA03-F4FEDC1FB72C}" presName="box" presStyleLbl="node1" presStyleIdx="0" presStyleCnt="2"/>
      <dgm:spPr/>
    </dgm:pt>
    <dgm:pt modelId="{E423BE51-379C-4849-A79E-D3699EC325A3}" type="pres">
      <dgm:prSet presAssocID="{5F86C8CB-1CF1-4314-BA03-F4FEDC1FB72C}" presName="img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33FF3B45-496C-494D-B651-000532096218}" type="pres">
      <dgm:prSet presAssocID="{5F86C8CB-1CF1-4314-BA03-F4FEDC1FB72C}" presName="text" presStyleLbl="node1" presStyleIdx="0" presStyleCnt="2">
        <dgm:presLayoutVars>
          <dgm:bulletEnabled val="1"/>
        </dgm:presLayoutVars>
      </dgm:prSet>
      <dgm:spPr/>
    </dgm:pt>
    <dgm:pt modelId="{DEFF9E4D-EC55-4493-B47B-9A22BCD6FB96}" type="pres">
      <dgm:prSet presAssocID="{17C317D4-34AC-4666-B2EA-CA65F8DEFC26}" presName="spacer" presStyleCnt="0"/>
      <dgm:spPr/>
    </dgm:pt>
    <dgm:pt modelId="{BBC56755-2DDD-4101-80E7-253C1B27FFF3}" type="pres">
      <dgm:prSet presAssocID="{0C0357B2-4E39-4D6C-B59E-BF5292A72F44}" presName="comp" presStyleCnt="0"/>
      <dgm:spPr/>
    </dgm:pt>
    <dgm:pt modelId="{21C8C9C4-9FAE-451F-A8FB-2E840220E35C}" type="pres">
      <dgm:prSet presAssocID="{0C0357B2-4E39-4D6C-B59E-BF5292A72F44}" presName="box" presStyleLbl="node1" presStyleIdx="1" presStyleCnt="2"/>
      <dgm:spPr/>
    </dgm:pt>
    <dgm:pt modelId="{BBF2F944-ABDC-4709-86E1-F415F9E335E6}" type="pres">
      <dgm:prSet presAssocID="{0C0357B2-4E39-4D6C-B59E-BF5292A72F44}" presName="img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1721EFCB-F907-4625-A91E-7062520DE54C}" type="pres">
      <dgm:prSet presAssocID="{0C0357B2-4E39-4D6C-B59E-BF5292A72F44}" presName="text" presStyleLbl="node1" presStyleIdx="1" presStyleCnt="2">
        <dgm:presLayoutVars>
          <dgm:bulletEnabled val="1"/>
        </dgm:presLayoutVars>
      </dgm:prSet>
      <dgm:spPr/>
    </dgm:pt>
  </dgm:ptLst>
  <dgm:cxnLst>
    <dgm:cxn modelId="{AC542008-7D7A-4F40-85E3-416C174CF817}" type="presOf" srcId="{0C0357B2-4E39-4D6C-B59E-BF5292A72F44}" destId="{21C8C9C4-9FAE-451F-A8FB-2E840220E35C}" srcOrd="0" destOrd="0" presId="urn:microsoft.com/office/officeart/2005/8/layout/vList4"/>
    <dgm:cxn modelId="{AB0C262C-A82E-47A1-80E8-4A3F1FFBC580}" type="presOf" srcId="{5F86C8CB-1CF1-4314-BA03-F4FEDC1FB72C}" destId="{C8BD4C79-27AE-446E-9F61-598487ED516E}" srcOrd="0" destOrd="0" presId="urn:microsoft.com/office/officeart/2005/8/layout/vList4"/>
    <dgm:cxn modelId="{0F232881-617B-4774-83D3-18FAB3DFCA94}" type="presOf" srcId="{5F86C8CB-1CF1-4314-BA03-F4FEDC1FB72C}" destId="{33FF3B45-496C-494D-B651-000532096218}" srcOrd="1" destOrd="0" presId="urn:microsoft.com/office/officeart/2005/8/layout/vList4"/>
    <dgm:cxn modelId="{86800882-D77A-4986-AE6C-B7481AE053D1}" srcId="{D7D82207-CB2F-45C0-8111-6DC6EC00F67B}" destId="{5F86C8CB-1CF1-4314-BA03-F4FEDC1FB72C}" srcOrd="0" destOrd="0" parTransId="{698B0ED8-D282-44CD-82D4-26A318F0DFCD}" sibTransId="{17C317D4-34AC-4666-B2EA-CA65F8DEFC26}"/>
    <dgm:cxn modelId="{A88ABBA2-369B-45C0-9A9B-09623B31D272}" srcId="{D7D82207-CB2F-45C0-8111-6DC6EC00F67B}" destId="{0C0357B2-4E39-4D6C-B59E-BF5292A72F44}" srcOrd="1" destOrd="0" parTransId="{E8B02E11-6A45-4F03-9F27-4D8A10352607}" sibTransId="{33FB052E-97A9-4B4C-9945-CCAA66550B29}"/>
    <dgm:cxn modelId="{43E178CA-9499-471B-A509-C53F478C1CF7}" type="presOf" srcId="{0C0357B2-4E39-4D6C-B59E-BF5292A72F44}" destId="{1721EFCB-F907-4625-A91E-7062520DE54C}" srcOrd="1" destOrd="0" presId="urn:microsoft.com/office/officeart/2005/8/layout/vList4"/>
    <dgm:cxn modelId="{9F8F07D1-28E6-4572-B28E-1254604ABB6C}" type="presOf" srcId="{D7D82207-CB2F-45C0-8111-6DC6EC00F67B}" destId="{AD2FCEDC-65A0-4DAE-AA98-8F5F9E7C268E}" srcOrd="0" destOrd="0" presId="urn:microsoft.com/office/officeart/2005/8/layout/vList4"/>
    <dgm:cxn modelId="{37BDEEA6-5023-4E0F-A6C0-5CC95A750868}" type="presParOf" srcId="{AD2FCEDC-65A0-4DAE-AA98-8F5F9E7C268E}" destId="{3BBF7650-FBDD-484F-ADDB-5663F06654DD}" srcOrd="0" destOrd="0" presId="urn:microsoft.com/office/officeart/2005/8/layout/vList4"/>
    <dgm:cxn modelId="{E93F90C2-0CF5-4241-9B7E-70BF36FA053B}" type="presParOf" srcId="{3BBF7650-FBDD-484F-ADDB-5663F06654DD}" destId="{C8BD4C79-27AE-446E-9F61-598487ED516E}" srcOrd="0" destOrd="0" presId="urn:microsoft.com/office/officeart/2005/8/layout/vList4"/>
    <dgm:cxn modelId="{36E437B1-71C3-4ED3-BC4C-442CD0BA30D1}" type="presParOf" srcId="{3BBF7650-FBDD-484F-ADDB-5663F06654DD}" destId="{E423BE51-379C-4849-A79E-D3699EC325A3}" srcOrd="1" destOrd="0" presId="urn:microsoft.com/office/officeart/2005/8/layout/vList4"/>
    <dgm:cxn modelId="{2E6915F6-3C16-4266-B237-5F1C73864382}" type="presParOf" srcId="{3BBF7650-FBDD-484F-ADDB-5663F06654DD}" destId="{33FF3B45-496C-494D-B651-000532096218}" srcOrd="2" destOrd="0" presId="urn:microsoft.com/office/officeart/2005/8/layout/vList4"/>
    <dgm:cxn modelId="{824D14B3-9D6C-454B-9288-71B2675C6DA1}" type="presParOf" srcId="{AD2FCEDC-65A0-4DAE-AA98-8F5F9E7C268E}" destId="{DEFF9E4D-EC55-4493-B47B-9A22BCD6FB96}" srcOrd="1" destOrd="0" presId="urn:microsoft.com/office/officeart/2005/8/layout/vList4"/>
    <dgm:cxn modelId="{98DE6BDB-2CDF-4F98-9608-88325A3E6E91}" type="presParOf" srcId="{AD2FCEDC-65A0-4DAE-AA98-8F5F9E7C268E}" destId="{BBC56755-2DDD-4101-80E7-253C1B27FFF3}" srcOrd="2" destOrd="0" presId="urn:microsoft.com/office/officeart/2005/8/layout/vList4"/>
    <dgm:cxn modelId="{B72FBE61-C507-4F42-A0E3-605DFB6FF083}" type="presParOf" srcId="{BBC56755-2DDD-4101-80E7-253C1B27FFF3}" destId="{21C8C9C4-9FAE-451F-A8FB-2E840220E35C}" srcOrd="0" destOrd="0" presId="urn:microsoft.com/office/officeart/2005/8/layout/vList4"/>
    <dgm:cxn modelId="{4320F8F3-3F5C-4AAC-836F-335053D12F16}" type="presParOf" srcId="{BBC56755-2DDD-4101-80E7-253C1B27FFF3}" destId="{BBF2F944-ABDC-4709-86E1-F415F9E335E6}" srcOrd="1" destOrd="0" presId="urn:microsoft.com/office/officeart/2005/8/layout/vList4"/>
    <dgm:cxn modelId="{8352CA1A-063B-4C37-B9A3-70325722C768}" type="presParOf" srcId="{BBC56755-2DDD-4101-80E7-253C1B27FFF3}" destId="{1721EFCB-F907-4625-A91E-7062520DE5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7D82207-CB2F-45C0-8111-6DC6EC00F67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F86C8CB-1CF1-4314-BA03-F4FEDC1FB72C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698B0ED8-D282-44CD-82D4-26A318F0DFCD}" type="parTrans" cxnId="{86800882-D77A-4986-AE6C-B7481AE053D1}">
      <dgm:prSet/>
      <dgm:spPr/>
      <dgm:t>
        <a:bodyPr/>
        <a:lstStyle/>
        <a:p>
          <a:endParaRPr lang="zh-CN" altLang="en-US"/>
        </a:p>
      </dgm:t>
    </dgm:pt>
    <dgm:pt modelId="{17C317D4-34AC-4666-B2EA-CA65F8DEFC26}" type="sibTrans" cxnId="{86800882-D77A-4986-AE6C-B7481AE053D1}">
      <dgm:prSet/>
      <dgm:spPr/>
      <dgm:t>
        <a:bodyPr/>
        <a:lstStyle/>
        <a:p>
          <a:endParaRPr lang="zh-CN" altLang="en-US"/>
        </a:p>
      </dgm:t>
    </dgm:pt>
    <dgm:pt modelId="{0C0357B2-4E39-4D6C-B59E-BF5292A72F44}">
      <dgm:prSet custT="1"/>
      <dgm:spPr/>
      <dgm:t>
        <a:bodyPr/>
        <a:lstStyle/>
        <a:p>
          <a:r>
            <a:rPr lang="en-US" sz="1800" dirty="0"/>
            <a:t>Fine structure in oscillation, in particular near the production threshold.</a:t>
          </a:r>
          <a:endParaRPr lang="zh-CN" sz="1800" dirty="0"/>
        </a:p>
      </dgm:t>
    </dgm:pt>
    <dgm:pt modelId="{E8B02E11-6A45-4F03-9F27-4D8A10352607}" type="parTrans" cxnId="{A88ABBA2-369B-45C0-9A9B-09623B31D272}">
      <dgm:prSet/>
      <dgm:spPr/>
      <dgm:t>
        <a:bodyPr/>
        <a:lstStyle/>
        <a:p>
          <a:endParaRPr lang="zh-CN" altLang="en-US"/>
        </a:p>
      </dgm:t>
    </dgm:pt>
    <dgm:pt modelId="{33FB052E-97A9-4B4C-9945-CCAA66550B29}" type="sibTrans" cxnId="{A88ABBA2-369B-45C0-9A9B-09623B31D272}">
      <dgm:prSet/>
      <dgm:spPr/>
      <dgm:t>
        <a:bodyPr/>
        <a:lstStyle/>
        <a:p>
          <a:endParaRPr lang="zh-CN" altLang="en-US"/>
        </a:p>
      </dgm:t>
    </dgm:pt>
    <dgm:pt modelId="{AD2FCEDC-65A0-4DAE-AA98-8F5F9E7C268E}" type="pres">
      <dgm:prSet presAssocID="{D7D82207-CB2F-45C0-8111-6DC6EC00F67B}" presName="linear" presStyleCnt="0">
        <dgm:presLayoutVars>
          <dgm:dir/>
          <dgm:resizeHandles val="exact"/>
        </dgm:presLayoutVars>
      </dgm:prSet>
      <dgm:spPr/>
    </dgm:pt>
    <dgm:pt modelId="{3BBF7650-FBDD-484F-ADDB-5663F06654DD}" type="pres">
      <dgm:prSet presAssocID="{5F86C8CB-1CF1-4314-BA03-F4FEDC1FB72C}" presName="comp" presStyleCnt="0"/>
      <dgm:spPr/>
    </dgm:pt>
    <dgm:pt modelId="{C8BD4C79-27AE-446E-9F61-598487ED516E}" type="pres">
      <dgm:prSet presAssocID="{5F86C8CB-1CF1-4314-BA03-F4FEDC1FB72C}" presName="box" presStyleLbl="node1" presStyleIdx="0" presStyleCnt="2"/>
      <dgm:spPr/>
    </dgm:pt>
    <dgm:pt modelId="{E423BE51-379C-4849-A79E-D3699EC325A3}" type="pres">
      <dgm:prSet presAssocID="{5F86C8CB-1CF1-4314-BA03-F4FEDC1FB72C}" presName="img" presStyleLbl="fgImgPlace1" presStyleIdx="0" presStyleCnt="2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33FF3B45-496C-494D-B651-000532096218}" type="pres">
      <dgm:prSet presAssocID="{5F86C8CB-1CF1-4314-BA03-F4FEDC1FB72C}" presName="text" presStyleLbl="node1" presStyleIdx="0" presStyleCnt="2">
        <dgm:presLayoutVars>
          <dgm:bulletEnabled val="1"/>
        </dgm:presLayoutVars>
      </dgm:prSet>
      <dgm:spPr/>
    </dgm:pt>
    <dgm:pt modelId="{DEFF9E4D-EC55-4493-B47B-9A22BCD6FB96}" type="pres">
      <dgm:prSet presAssocID="{17C317D4-34AC-4666-B2EA-CA65F8DEFC26}" presName="spacer" presStyleCnt="0"/>
      <dgm:spPr/>
    </dgm:pt>
    <dgm:pt modelId="{BBC56755-2DDD-4101-80E7-253C1B27FFF3}" type="pres">
      <dgm:prSet presAssocID="{0C0357B2-4E39-4D6C-B59E-BF5292A72F44}" presName="comp" presStyleCnt="0"/>
      <dgm:spPr/>
    </dgm:pt>
    <dgm:pt modelId="{21C8C9C4-9FAE-451F-A8FB-2E840220E35C}" type="pres">
      <dgm:prSet presAssocID="{0C0357B2-4E39-4D6C-B59E-BF5292A72F44}" presName="box" presStyleLbl="node1" presStyleIdx="1" presStyleCnt="2"/>
      <dgm:spPr/>
    </dgm:pt>
    <dgm:pt modelId="{BBF2F944-ABDC-4709-86E1-F415F9E335E6}" type="pres">
      <dgm:prSet presAssocID="{0C0357B2-4E39-4D6C-B59E-BF5292A72F44}" presName="img" presStyleLbl="fgImgPlace1" presStyleIdx="1" presStyleCnt="2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1721EFCB-F907-4625-A91E-7062520DE54C}" type="pres">
      <dgm:prSet presAssocID="{0C0357B2-4E39-4D6C-B59E-BF5292A72F44}" presName="text" presStyleLbl="node1" presStyleIdx="1" presStyleCnt="2">
        <dgm:presLayoutVars>
          <dgm:bulletEnabled val="1"/>
        </dgm:presLayoutVars>
      </dgm:prSet>
      <dgm:spPr/>
    </dgm:pt>
  </dgm:ptLst>
  <dgm:cxnLst>
    <dgm:cxn modelId="{AC542008-7D7A-4F40-85E3-416C174CF817}" type="presOf" srcId="{0C0357B2-4E39-4D6C-B59E-BF5292A72F44}" destId="{21C8C9C4-9FAE-451F-A8FB-2E840220E35C}" srcOrd="0" destOrd="0" presId="urn:microsoft.com/office/officeart/2005/8/layout/vList4"/>
    <dgm:cxn modelId="{AB0C262C-A82E-47A1-80E8-4A3F1FFBC580}" type="presOf" srcId="{5F86C8CB-1CF1-4314-BA03-F4FEDC1FB72C}" destId="{C8BD4C79-27AE-446E-9F61-598487ED516E}" srcOrd="0" destOrd="0" presId="urn:microsoft.com/office/officeart/2005/8/layout/vList4"/>
    <dgm:cxn modelId="{0F232881-617B-4774-83D3-18FAB3DFCA94}" type="presOf" srcId="{5F86C8CB-1CF1-4314-BA03-F4FEDC1FB72C}" destId="{33FF3B45-496C-494D-B651-000532096218}" srcOrd="1" destOrd="0" presId="urn:microsoft.com/office/officeart/2005/8/layout/vList4"/>
    <dgm:cxn modelId="{86800882-D77A-4986-AE6C-B7481AE053D1}" srcId="{D7D82207-CB2F-45C0-8111-6DC6EC00F67B}" destId="{5F86C8CB-1CF1-4314-BA03-F4FEDC1FB72C}" srcOrd="0" destOrd="0" parTransId="{698B0ED8-D282-44CD-82D4-26A318F0DFCD}" sibTransId="{17C317D4-34AC-4666-B2EA-CA65F8DEFC26}"/>
    <dgm:cxn modelId="{A88ABBA2-369B-45C0-9A9B-09623B31D272}" srcId="{D7D82207-CB2F-45C0-8111-6DC6EC00F67B}" destId="{0C0357B2-4E39-4D6C-B59E-BF5292A72F44}" srcOrd="1" destOrd="0" parTransId="{E8B02E11-6A45-4F03-9F27-4D8A10352607}" sibTransId="{33FB052E-97A9-4B4C-9945-CCAA66550B29}"/>
    <dgm:cxn modelId="{43E178CA-9499-471B-A509-C53F478C1CF7}" type="presOf" srcId="{0C0357B2-4E39-4D6C-B59E-BF5292A72F44}" destId="{1721EFCB-F907-4625-A91E-7062520DE54C}" srcOrd="1" destOrd="0" presId="urn:microsoft.com/office/officeart/2005/8/layout/vList4"/>
    <dgm:cxn modelId="{9F8F07D1-28E6-4572-B28E-1254604ABB6C}" type="presOf" srcId="{D7D82207-CB2F-45C0-8111-6DC6EC00F67B}" destId="{AD2FCEDC-65A0-4DAE-AA98-8F5F9E7C268E}" srcOrd="0" destOrd="0" presId="urn:microsoft.com/office/officeart/2005/8/layout/vList4"/>
    <dgm:cxn modelId="{37BDEEA6-5023-4E0F-A6C0-5CC95A750868}" type="presParOf" srcId="{AD2FCEDC-65A0-4DAE-AA98-8F5F9E7C268E}" destId="{3BBF7650-FBDD-484F-ADDB-5663F06654DD}" srcOrd="0" destOrd="0" presId="urn:microsoft.com/office/officeart/2005/8/layout/vList4"/>
    <dgm:cxn modelId="{E93F90C2-0CF5-4241-9B7E-70BF36FA053B}" type="presParOf" srcId="{3BBF7650-FBDD-484F-ADDB-5663F06654DD}" destId="{C8BD4C79-27AE-446E-9F61-598487ED516E}" srcOrd="0" destOrd="0" presId="urn:microsoft.com/office/officeart/2005/8/layout/vList4"/>
    <dgm:cxn modelId="{36E437B1-71C3-4ED3-BC4C-442CD0BA30D1}" type="presParOf" srcId="{3BBF7650-FBDD-484F-ADDB-5663F06654DD}" destId="{E423BE51-379C-4849-A79E-D3699EC325A3}" srcOrd="1" destOrd="0" presId="urn:microsoft.com/office/officeart/2005/8/layout/vList4"/>
    <dgm:cxn modelId="{2E6915F6-3C16-4266-B237-5F1C73864382}" type="presParOf" srcId="{3BBF7650-FBDD-484F-ADDB-5663F06654DD}" destId="{33FF3B45-496C-494D-B651-000532096218}" srcOrd="2" destOrd="0" presId="urn:microsoft.com/office/officeart/2005/8/layout/vList4"/>
    <dgm:cxn modelId="{824D14B3-9D6C-454B-9288-71B2675C6DA1}" type="presParOf" srcId="{AD2FCEDC-65A0-4DAE-AA98-8F5F9E7C268E}" destId="{DEFF9E4D-EC55-4493-B47B-9A22BCD6FB96}" srcOrd="1" destOrd="0" presId="urn:microsoft.com/office/officeart/2005/8/layout/vList4"/>
    <dgm:cxn modelId="{98DE6BDB-2CDF-4F98-9608-88325A3E6E91}" type="presParOf" srcId="{AD2FCEDC-65A0-4DAE-AA98-8F5F9E7C268E}" destId="{BBC56755-2DDD-4101-80E7-253C1B27FFF3}" srcOrd="2" destOrd="0" presId="urn:microsoft.com/office/officeart/2005/8/layout/vList4"/>
    <dgm:cxn modelId="{B72FBE61-C507-4F42-A0E3-605DFB6FF083}" type="presParOf" srcId="{BBC56755-2DDD-4101-80E7-253C1B27FFF3}" destId="{21C8C9C4-9FAE-451F-A8FB-2E840220E35C}" srcOrd="0" destOrd="0" presId="urn:microsoft.com/office/officeart/2005/8/layout/vList4"/>
    <dgm:cxn modelId="{4320F8F3-3F5C-4AAC-836F-335053D12F16}" type="presParOf" srcId="{BBC56755-2DDD-4101-80E7-253C1B27FFF3}" destId="{BBF2F944-ABDC-4709-86E1-F415F9E335E6}" srcOrd="1" destOrd="0" presId="urn:microsoft.com/office/officeart/2005/8/layout/vList4"/>
    <dgm:cxn modelId="{8352CA1A-063B-4C37-B9A3-70325722C768}" type="presParOf" srcId="{BBC56755-2DDD-4101-80E7-253C1B27FFF3}" destId="{1721EFCB-F907-4625-A91E-7062520DE5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2733B6C-E015-4C0E-B9C9-F87EA4AD38FF}" type="doc">
      <dgm:prSet loTypeId="urn:microsoft.com/office/officeart/2005/8/layout/h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616E9CC-DAEB-4B06-B792-30C290D465DC}">
      <dgm:prSet/>
      <dgm:spPr/>
      <dgm:t>
        <a:bodyPr/>
        <a:lstStyle/>
        <a:p>
          <a:pPr algn="l"/>
          <a:r>
            <a:rPr lang="en-US" altLang="zh-CN" dirty="0">
              <a:solidFill>
                <a:schemeClr val="bg1"/>
              </a:solidFill>
            </a:rPr>
            <a:t>1. </a:t>
          </a:r>
          <a:r>
            <a:rPr lang="zh-CN" dirty="0">
              <a:solidFill>
                <a:schemeClr val="bg1"/>
              </a:solidFill>
            </a:rPr>
            <a:t>提出想法</a:t>
          </a:r>
          <a:r>
            <a:rPr lang="zh-CN" altLang="en-US" dirty="0">
              <a:solidFill>
                <a:schemeClr val="bg1"/>
              </a:solidFill>
            </a:rPr>
            <a:t>、</a:t>
          </a:r>
          <a:r>
            <a:rPr lang="zh-CN" dirty="0">
              <a:solidFill>
                <a:schemeClr val="bg1"/>
              </a:solidFill>
            </a:rPr>
            <a:t>制定数据采集</a:t>
          </a:r>
          <a:r>
            <a:rPr lang="zh-CN" altLang="en-US" dirty="0">
              <a:solidFill>
                <a:schemeClr val="bg1"/>
              </a:solidFill>
            </a:rPr>
            <a:t>方案</a:t>
          </a:r>
        </a:p>
        <a:p>
          <a:pPr algn="l"/>
          <a:r>
            <a:rPr lang="en-US" altLang="zh-CN" dirty="0">
              <a:solidFill>
                <a:schemeClr val="bg1"/>
              </a:solidFill>
            </a:rPr>
            <a:t>Before 2012</a:t>
          </a:r>
          <a:r>
            <a:rPr lang="zh-CN" altLang="en-US" dirty="0">
              <a:solidFill>
                <a:schemeClr val="bg1"/>
              </a:solidFill>
            </a:rPr>
            <a:t>年</a:t>
          </a:r>
          <a:endParaRPr lang="zh-CN" dirty="0">
            <a:solidFill>
              <a:schemeClr val="bg1"/>
            </a:solidFill>
          </a:endParaRPr>
        </a:p>
      </dgm:t>
    </dgm:pt>
    <dgm:pt modelId="{E23315FF-5D20-4409-A3B1-7DCEE4B85727}" type="parTrans" cxnId="{043E472E-BA29-4040-8178-FFA960F9E7CB}">
      <dgm:prSet/>
      <dgm:spPr/>
      <dgm:t>
        <a:bodyPr/>
        <a:lstStyle/>
        <a:p>
          <a:endParaRPr lang="zh-CN" altLang="en-US"/>
        </a:p>
      </dgm:t>
    </dgm:pt>
    <dgm:pt modelId="{8BC0671A-D74D-4262-84C0-AA241C799A68}" type="sibTrans" cxnId="{043E472E-BA29-4040-8178-FFA960F9E7CB}">
      <dgm:prSet/>
      <dgm:spPr/>
      <dgm:t>
        <a:bodyPr/>
        <a:lstStyle/>
        <a:p>
          <a:endParaRPr lang="zh-CN" altLang="en-US"/>
        </a:p>
      </dgm:t>
    </dgm:pt>
    <dgm:pt modelId="{DD7892F3-66E8-4F95-B68A-E9E42142295F}">
      <dgm:prSet/>
      <dgm:spPr/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2. </a:t>
          </a:r>
          <a:r>
            <a:rPr lang="zh-CN" altLang="en-US" dirty="0">
              <a:solidFill>
                <a:schemeClr val="bg1"/>
              </a:solidFill>
            </a:rPr>
            <a:t>申请机器时间，采集数据</a:t>
          </a:r>
        </a:p>
        <a:p>
          <a:r>
            <a:rPr lang="en-US" altLang="zh-CN" dirty="0">
              <a:solidFill>
                <a:schemeClr val="bg1"/>
              </a:solidFill>
            </a:rPr>
            <a:t>2012-2015</a:t>
          </a:r>
          <a:r>
            <a:rPr lang="zh-CN" altLang="en-US" dirty="0">
              <a:solidFill>
                <a:schemeClr val="bg1"/>
              </a:solidFill>
            </a:rPr>
            <a:t>年</a:t>
          </a:r>
          <a:endParaRPr lang="zh-CN" dirty="0">
            <a:solidFill>
              <a:schemeClr val="bg1"/>
            </a:solidFill>
          </a:endParaRPr>
        </a:p>
      </dgm:t>
    </dgm:pt>
    <dgm:pt modelId="{8868E38B-05BF-4CF7-AFB9-5210BD956F4B}" type="parTrans" cxnId="{A0C9D582-A0E7-4436-AA7A-F4C79C1CDAA6}">
      <dgm:prSet/>
      <dgm:spPr/>
      <dgm:t>
        <a:bodyPr/>
        <a:lstStyle/>
        <a:p>
          <a:endParaRPr lang="zh-CN" altLang="en-US"/>
        </a:p>
      </dgm:t>
    </dgm:pt>
    <dgm:pt modelId="{CE436FD7-C196-43C8-A4BD-C1D391437CB8}" type="sibTrans" cxnId="{A0C9D582-A0E7-4436-AA7A-F4C79C1CDAA6}">
      <dgm:prSet/>
      <dgm:spPr/>
      <dgm:t>
        <a:bodyPr/>
        <a:lstStyle/>
        <a:p>
          <a:endParaRPr lang="zh-CN" altLang="en-US"/>
        </a:p>
      </dgm:t>
    </dgm:pt>
    <dgm:pt modelId="{5F61833A-B436-4A23-94B9-CE8B45A143CC}">
      <dgm:prSet/>
      <dgm:spPr/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3. </a:t>
          </a:r>
          <a:r>
            <a:rPr lang="zh-CN" dirty="0">
              <a:solidFill>
                <a:schemeClr val="bg1"/>
              </a:solidFill>
            </a:rPr>
            <a:t>分析数据</a:t>
          </a:r>
          <a:r>
            <a:rPr lang="zh-CN" altLang="en-US" dirty="0">
              <a:solidFill>
                <a:schemeClr val="bg1"/>
              </a:solidFill>
            </a:rPr>
            <a:t>，发表结果</a:t>
          </a:r>
        </a:p>
        <a:p>
          <a:r>
            <a:rPr lang="en-US" altLang="zh-CN" dirty="0">
              <a:solidFill>
                <a:schemeClr val="bg1"/>
              </a:solidFill>
            </a:rPr>
            <a:t>2016-2021</a:t>
          </a:r>
          <a:r>
            <a:rPr lang="zh-CN" altLang="en-US" dirty="0">
              <a:solidFill>
                <a:schemeClr val="bg1"/>
              </a:solidFill>
            </a:rPr>
            <a:t>年</a:t>
          </a:r>
          <a:endParaRPr lang="zh-CN" dirty="0">
            <a:solidFill>
              <a:schemeClr val="bg1"/>
            </a:solidFill>
          </a:endParaRPr>
        </a:p>
      </dgm:t>
    </dgm:pt>
    <dgm:pt modelId="{73B08603-7E17-4C11-A49E-0FF1B1D7E5DF}" type="parTrans" cxnId="{DB7FB2FA-C837-48C0-A97F-E4D1B9E90377}">
      <dgm:prSet/>
      <dgm:spPr/>
      <dgm:t>
        <a:bodyPr/>
        <a:lstStyle/>
        <a:p>
          <a:endParaRPr lang="zh-CN" altLang="en-US"/>
        </a:p>
      </dgm:t>
    </dgm:pt>
    <dgm:pt modelId="{E5CAFF22-F5C7-4431-9D09-A7B0E0B962B7}" type="sibTrans" cxnId="{DB7FB2FA-C837-48C0-A97F-E4D1B9E90377}">
      <dgm:prSet/>
      <dgm:spPr/>
      <dgm:t>
        <a:bodyPr/>
        <a:lstStyle/>
        <a:p>
          <a:endParaRPr lang="zh-CN" altLang="en-US"/>
        </a:p>
      </dgm:t>
    </dgm:pt>
    <dgm:pt modelId="{262D184A-0614-4C72-9B1C-885DA3A5D2DC}" type="pres">
      <dgm:prSet presAssocID="{A2733B6C-E015-4C0E-B9C9-F87EA4AD38FF}" presName="Name0" presStyleCnt="0">
        <dgm:presLayoutVars>
          <dgm:dir/>
          <dgm:animLvl val="lvl"/>
          <dgm:resizeHandles val="exact"/>
        </dgm:presLayoutVars>
      </dgm:prSet>
      <dgm:spPr/>
    </dgm:pt>
    <dgm:pt modelId="{8B7A562B-F4B7-47F8-8DC9-9173AE9D52ED}" type="pres">
      <dgm:prSet presAssocID="{A2733B6C-E015-4C0E-B9C9-F87EA4AD38FF}" presName="dummy" presStyleCnt="0"/>
      <dgm:spPr/>
    </dgm:pt>
    <dgm:pt modelId="{1E656360-2FA9-4316-A10D-C53840A0D927}" type="pres">
      <dgm:prSet presAssocID="{A2733B6C-E015-4C0E-B9C9-F87EA4AD38FF}" presName="linH" presStyleCnt="0"/>
      <dgm:spPr/>
    </dgm:pt>
    <dgm:pt modelId="{FAA73F3B-30E5-4FAB-9748-647014FD57B8}" type="pres">
      <dgm:prSet presAssocID="{A2733B6C-E015-4C0E-B9C9-F87EA4AD38FF}" presName="padding1" presStyleCnt="0"/>
      <dgm:spPr/>
    </dgm:pt>
    <dgm:pt modelId="{7C0A3479-D000-41B7-B8C5-7E7C4B1668FC}" type="pres">
      <dgm:prSet presAssocID="{C616E9CC-DAEB-4B06-B792-30C290D465DC}" presName="linV" presStyleCnt="0"/>
      <dgm:spPr/>
    </dgm:pt>
    <dgm:pt modelId="{25DFCEC4-355F-4F3E-A1F5-80053E93AF5A}" type="pres">
      <dgm:prSet presAssocID="{C616E9CC-DAEB-4B06-B792-30C290D465DC}" presName="spVertical1" presStyleCnt="0"/>
      <dgm:spPr/>
    </dgm:pt>
    <dgm:pt modelId="{181695F2-317B-44C5-8333-3239C3CE922F}" type="pres">
      <dgm:prSet presAssocID="{C616E9CC-DAEB-4B06-B792-30C290D465DC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29F87B-B24A-4D11-97F7-1E3FB068BD20}" type="pres">
      <dgm:prSet presAssocID="{C616E9CC-DAEB-4B06-B792-30C290D465DC}" presName="spVertical2" presStyleCnt="0"/>
      <dgm:spPr/>
    </dgm:pt>
    <dgm:pt modelId="{121B4FBC-923B-4411-A1D6-DC76A94E6018}" type="pres">
      <dgm:prSet presAssocID="{C616E9CC-DAEB-4B06-B792-30C290D465DC}" presName="spVertical3" presStyleCnt="0"/>
      <dgm:spPr/>
    </dgm:pt>
    <dgm:pt modelId="{724B6F25-5E87-44DA-AA77-308FBD124543}" type="pres">
      <dgm:prSet presAssocID="{8BC0671A-D74D-4262-84C0-AA241C799A68}" presName="space" presStyleCnt="0"/>
      <dgm:spPr/>
    </dgm:pt>
    <dgm:pt modelId="{562EB4D3-D110-42E8-B0C9-FBB3019C7423}" type="pres">
      <dgm:prSet presAssocID="{DD7892F3-66E8-4F95-B68A-E9E42142295F}" presName="linV" presStyleCnt="0"/>
      <dgm:spPr/>
    </dgm:pt>
    <dgm:pt modelId="{1356A1CC-D70C-4045-B2D8-B33FD43E3146}" type="pres">
      <dgm:prSet presAssocID="{DD7892F3-66E8-4F95-B68A-E9E42142295F}" presName="spVertical1" presStyleCnt="0"/>
      <dgm:spPr/>
    </dgm:pt>
    <dgm:pt modelId="{3322354C-EF35-4313-8379-8425C029E4FC}" type="pres">
      <dgm:prSet presAssocID="{DD7892F3-66E8-4F95-B68A-E9E42142295F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F7D925D-5ADC-419A-89C5-DD3BB470272F}" type="pres">
      <dgm:prSet presAssocID="{DD7892F3-66E8-4F95-B68A-E9E42142295F}" presName="spVertical2" presStyleCnt="0"/>
      <dgm:spPr/>
    </dgm:pt>
    <dgm:pt modelId="{768E6617-869B-48BE-A6EA-A2041B1AB0FD}" type="pres">
      <dgm:prSet presAssocID="{DD7892F3-66E8-4F95-B68A-E9E42142295F}" presName="spVertical3" presStyleCnt="0"/>
      <dgm:spPr/>
    </dgm:pt>
    <dgm:pt modelId="{39B3CC32-D2CE-4991-9374-8A1DDA72BBD0}" type="pres">
      <dgm:prSet presAssocID="{CE436FD7-C196-43C8-A4BD-C1D391437CB8}" presName="space" presStyleCnt="0"/>
      <dgm:spPr/>
    </dgm:pt>
    <dgm:pt modelId="{FB32BDCA-E506-49BB-9A09-21D2280B3B88}" type="pres">
      <dgm:prSet presAssocID="{5F61833A-B436-4A23-94B9-CE8B45A143CC}" presName="linV" presStyleCnt="0"/>
      <dgm:spPr/>
    </dgm:pt>
    <dgm:pt modelId="{5FE770EE-A613-44D3-8DDA-B29A24E61B45}" type="pres">
      <dgm:prSet presAssocID="{5F61833A-B436-4A23-94B9-CE8B45A143CC}" presName="spVertical1" presStyleCnt="0"/>
      <dgm:spPr/>
    </dgm:pt>
    <dgm:pt modelId="{8CB2FD2C-E844-4343-B0B7-52A6E20C4290}" type="pres">
      <dgm:prSet presAssocID="{5F61833A-B436-4A23-94B9-CE8B45A143CC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D4C79A0-EBBB-4A40-BD4F-24C24A32B7B3}" type="pres">
      <dgm:prSet presAssocID="{5F61833A-B436-4A23-94B9-CE8B45A143CC}" presName="spVertical2" presStyleCnt="0"/>
      <dgm:spPr/>
    </dgm:pt>
    <dgm:pt modelId="{74C88E44-1D28-48BE-9388-82F9E95DC184}" type="pres">
      <dgm:prSet presAssocID="{5F61833A-B436-4A23-94B9-CE8B45A143CC}" presName="spVertical3" presStyleCnt="0"/>
      <dgm:spPr/>
    </dgm:pt>
    <dgm:pt modelId="{38D06E1D-4B17-45BD-AB63-41B230002A06}" type="pres">
      <dgm:prSet presAssocID="{A2733B6C-E015-4C0E-B9C9-F87EA4AD38FF}" presName="padding2" presStyleCnt="0"/>
      <dgm:spPr/>
    </dgm:pt>
    <dgm:pt modelId="{54435198-C528-4A8D-BACA-AF7D07682043}" type="pres">
      <dgm:prSet presAssocID="{A2733B6C-E015-4C0E-B9C9-F87EA4AD38FF}" presName="negArrow" presStyleCnt="0"/>
      <dgm:spPr/>
    </dgm:pt>
    <dgm:pt modelId="{0E6046FD-8279-4215-B67B-54BC2A8F63CE}" type="pres">
      <dgm:prSet presAssocID="{A2733B6C-E015-4C0E-B9C9-F87EA4AD38FF}" presName="backgroundArrow" presStyleLbl="node1" presStyleIdx="0" presStyleCnt="1"/>
      <dgm:spPr/>
    </dgm:pt>
  </dgm:ptLst>
  <dgm:cxnLst>
    <dgm:cxn modelId="{043E472E-BA29-4040-8178-FFA960F9E7CB}" srcId="{A2733B6C-E015-4C0E-B9C9-F87EA4AD38FF}" destId="{C616E9CC-DAEB-4B06-B792-30C290D465DC}" srcOrd="0" destOrd="0" parTransId="{E23315FF-5D20-4409-A3B1-7DCEE4B85727}" sibTransId="{8BC0671A-D74D-4262-84C0-AA241C799A68}"/>
    <dgm:cxn modelId="{E5D2FC53-0961-4D5A-A403-E0F29CC85B20}" type="presOf" srcId="{DD7892F3-66E8-4F95-B68A-E9E42142295F}" destId="{3322354C-EF35-4313-8379-8425C029E4FC}" srcOrd="0" destOrd="0" presId="urn:microsoft.com/office/officeart/2005/8/layout/hProcess3"/>
    <dgm:cxn modelId="{49A83978-5CC8-45A1-8C65-5D6EF445CFF1}" type="presOf" srcId="{C616E9CC-DAEB-4B06-B792-30C290D465DC}" destId="{181695F2-317B-44C5-8333-3239C3CE922F}" srcOrd="0" destOrd="0" presId="urn:microsoft.com/office/officeart/2005/8/layout/hProcess3"/>
    <dgm:cxn modelId="{A0C9D582-A0E7-4436-AA7A-F4C79C1CDAA6}" srcId="{A2733B6C-E015-4C0E-B9C9-F87EA4AD38FF}" destId="{DD7892F3-66E8-4F95-B68A-E9E42142295F}" srcOrd="1" destOrd="0" parTransId="{8868E38B-05BF-4CF7-AFB9-5210BD956F4B}" sibTransId="{CE436FD7-C196-43C8-A4BD-C1D391437CB8}"/>
    <dgm:cxn modelId="{00B155B6-5795-433F-8218-CAB4C06314FF}" type="presOf" srcId="{5F61833A-B436-4A23-94B9-CE8B45A143CC}" destId="{8CB2FD2C-E844-4343-B0B7-52A6E20C4290}" srcOrd="0" destOrd="0" presId="urn:microsoft.com/office/officeart/2005/8/layout/hProcess3"/>
    <dgm:cxn modelId="{728D6FD3-B810-4071-81BC-2540CF405232}" type="presOf" srcId="{A2733B6C-E015-4C0E-B9C9-F87EA4AD38FF}" destId="{262D184A-0614-4C72-9B1C-885DA3A5D2DC}" srcOrd="0" destOrd="0" presId="urn:microsoft.com/office/officeart/2005/8/layout/hProcess3"/>
    <dgm:cxn modelId="{DB7FB2FA-C837-48C0-A97F-E4D1B9E90377}" srcId="{A2733B6C-E015-4C0E-B9C9-F87EA4AD38FF}" destId="{5F61833A-B436-4A23-94B9-CE8B45A143CC}" srcOrd="2" destOrd="0" parTransId="{73B08603-7E17-4C11-A49E-0FF1B1D7E5DF}" sibTransId="{E5CAFF22-F5C7-4431-9D09-A7B0E0B962B7}"/>
    <dgm:cxn modelId="{E8BB1660-DB96-4B90-91FE-D96252927908}" type="presParOf" srcId="{262D184A-0614-4C72-9B1C-885DA3A5D2DC}" destId="{8B7A562B-F4B7-47F8-8DC9-9173AE9D52ED}" srcOrd="0" destOrd="0" presId="urn:microsoft.com/office/officeart/2005/8/layout/hProcess3"/>
    <dgm:cxn modelId="{1C3B0B13-0BFF-4B41-B283-B948D6314981}" type="presParOf" srcId="{262D184A-0614-4C72-9B1C-885DA3A5D2DC}" destId="{1E656360-2FA9-4316-A10D-C53840A0D927}" srcOrd="1" destOrd="0" presId="urn:microsoft.com/office/officeart/2005/8/layout/hProcess3"/>
    <dgm:cxn modelId="{74A4CDC6-8852-4AC6-827C-536431B0DE1B}" type="presParOf" srcId="{1E656360-2FA9-4316-A10D-C53840A0D927}" destId="{FAA73F3B-30E5-4FAB-9748-647014FD57B8}" srcOrd="0" destOrd="0" presId="urn:microsoft.com/office/officeart/2005/8/layout/hProcess3"/>
    <dgm:cxn modelId="{138B55AE-2A45-4A96-BA3A-B93B03285630}" type="presParOf" srcId="{1E656360-2FA9-4316-A10D-C53840A0D927}" destId="{7C0A3479-D000-41B7-B8C5-7E7C4B1668FC}" srcOrd="1" destOrd="0" presId="urn:microsoft.com/office/officeart/2005/8/layout/hProcess3"/>
    <dgm:cxn modelId="{3F8EE67C-D4E9-4853-9156-B01DEE781D1D}" type="presParOf" srcId="{7C0A3479-D000-41B7-B8C5-7E7C4B1668FC}" destId="{25DFCEC4-355F-4F3E-A1F5-80053E93AF5A}" srcOrd="0" destOrd="0" presId="urn:microsoft.com/office/officeart/2005/8/layout/hProcess3"/>
    <dgm:cxn modelId="{41228581-6A70-4CD4-B8F9-A8E2C6C71CBB}" type="presParOf" srcId="{7C0A3479-D000-41B7-B8C5-7E7C4B1668FC}" destId="{181695F2-317B-44C5-8333-3239C3CE922F}" srcOrd="1" destOrd="0" presId="urn:microsoft.com/office/officeart/2005/8/layout/hProcess3"/>
    <dgm:cxn modelId="{705EF0A6-9D19-49E7-8D45-DB30B3FAE159}" type="presParOf" srcId="{7C0A3479-D000-41B7-B8C5-7E7C4B1668FC}" destId="{0229F87B-B24A-4D11-97F7-1E3FB068BD20}" srcOrd="2" destOrd="0" presId="urn:microsoft.com/office/officeart/2005/8/layout/hProcess3"/>
    <dgm:cxn modelId="{DBB0E46A-B3EF-46B0-BD18-2BE45EBC0F19}" type="presParOf" srcId="{7C0A3479-D000-41B7-B8C5-7E7C4B1668FC}" destId="{121B4FBC-923B-4411-A1D6-DC76A94E6018}" srcOrd="3" destOrd="0" presId="urn:microsoft.com/office/officeart/2005/8/layout/hProcess3"/>
    <dgm:cxn modelId="{89A7BB94-2CB5-4035-9D02-DA703F303C92}" type="presParOf" srcId="{1E656360-2FA9-4316-A10D-C53840A0D927}" destId="{724B6F25-5E87-44DA-AA77-308FBD124543}" srcOrd="2" destOrd="0" presId="urn:microsoft.com/office/officeart/2005/8/layout/hProcess3"/>
    <dgm:cxn modelId="{BB1AA18F-788B-4674-BCDC-AA450EF264E5}" type="presParOf" srcId="{1E656360-2FA9-4316-A10D-C53840A0D927}" destId="{562EB4D3-D110-42E8-B0C9-FBB3019C7423}" srcOrd="3" destOrd="0" presId="urn:microsoft.com/office/officeart/2005/8/layout/hProcess3"/>
    <dgm:cxn modelId="{E862EA79-00E4-4918-8C8F-3071014A4EBC}" type="presParOf" srcId="{562EB4D3-D110-42E8-B0C9-FBB3019C7423}" destId="{1356A1CC-D70C-4045-B2D8-B33FD43E3146}" srcOrd="0" destOrd="0" presId="urn:microsoft.com/office/officeart/2005/8/layout/hProcess3"/>
    <dgm:cxn modelId="{4A87EF36-BF69-4729-87F9-748D252ED613}" type="presParOf" srcId="{562EB4D3-D110-42E8-B0C9-FBB3019C7423}" destId="{3322354C-EF35-4313-8379-8425C029E4FC}" srcOrd="1" destOrd="0" presId="urn:microsoft.com/office/officeart/2005/8/layout/hProcess3"/>
    <dgm:cxn modelId="{4A67EDB3-5C6A-470A-83F8-4B9967902933}" type="presParOf" srcId="{562EB4D3-D110-42E8-B0C9-FBB3019C7423}" destId="{6F7D925D-5ADC-419A-89C5-DD3BB470272F}" srcOrd="2" destOrd="0" presId="urn:microsoft.com/office/officeart/2005/8/layout/hProcess3"/>
    <dgm:cxn modelId="{048B78C9-260C-44A5-99B2-F715ACDD4A40}" type="presParOf" srcId="{562EB4D3-D110-42E8-B0C9-FBB3019C7423}" destId="{768E6617-869B-48BE-A6EA-A2041B1AB0FD}" srcOrd="3" destOrd="0" presId="urn:microsoft.com/office/officeart/2005/8/layout/hProcess3"/>
    <dgm:cxn modelId="{F5E00A79-771A-4F6A-B313-D21A1C4889C6}" type="presParOf" srcId="{1E656360-2FA9-4316-A10D-C53840A0D927}" destId="{39B3CC32-D2CE-4991-9374-8A1DDA72BBD0}" srcOrd="4" destOrd="0" presId="urn:microsoft.com/office/officeart/2005/8/layout/hProcess3"/>
    <dgm:cxn modelId="{AFFED142-308A-448F-8A4B-E2E6D8344282}" type="presParOf" srcId="{1E656360-2FA9-4316-A10D-C53840A0D927}" destId="{FB32BDCA-E506-49BB-9A09-21D2280B3B88}" srcOrd="5" destOrd="0" presId="urn:microsoft.com/office/officeart/2005/8/layout/hProcess3"/>
    <dgm:cxn modelId="{C0D7BDE1-C51B-44FC-939C-795CF6B3B498}" type="presParOf" srcId="{FB32BDCA-E506-49BB-9A09-21D2280B3B88}" destId="{5FE770EE-A613-44D3-8DDA-B29A24E61B45}" srcOrd="0" destOrd="0" presId="urn:microsoft.com/office/officeart/2005/8/layout/hProcess3"/>
    <dgm:cxn modelId="{70149F6A-8CA8-4C55-ADBA-1A2C25042BF7}" type="presParOf" srcId="{FB32BDCA-E506-49BB-9A09-21D2280B3B88}" destId="{8CB2FD2C-E844-4343-B0B7-52A6E20C4290}" srcOrd="1" destOrd="0" presId="urn:microsoft.com/office/officeart/2005/8/layout/hProcess3"/>
    <dgm:cxn modelId="{AD4D14CB-5A51-4C16-BD6B-116C20912E73}" type="presParOf" srcId="{FB32BDCA-E506-49BB-9A09-21D2280B3B88}" destId="{0D4C79A0-EBBB-4A40-BD4F-24C24A32B7B3}" srcOrd="2" destOrd="0" presId="urn:microsoft.com/office/officeart/2005/8/layout/hProcess3"/>
    <dgm:cxn modelId="{71165314-576A-46DA-A888-E095EB3AF3AB}" type="presParOf" srcId="{FB32BDCA-E506-49BB-9A09-21D2280B3B88}" destId="{74C88E44-1D28-48BE-9388-82F9E95DC184}" srcOrd="3" destOrd="0" presId="urn:microsoft.com/office/officeart/2005/8/layout/hProcess3"/>
    <dgm:cxn modelId="{3DBC18A2-205C-47F8-BA32-C37A44D3834D}" type="presParOf" srcId="{1E656360-2FA9-4316-A10D-C53840A0D927}" destId="{38D06E1D-4B17-45BD-AB63-41B230002A06}" srcOrd="6" destOrd="0" presId="urn:microsoft.com/office/officeart/2005/8/layout/hProcess3"/>
    <dgm:cxn modelId="{F4E5FB5B-7B09-4A05-9210-D38D9A81ACE9}" type="presParOf" srcId="{1E656360-2FA9-4316-A10D-C53840A0D927}" destId="{54435198-C528-4A8D-BACA-AF7D07682043}" srcOrd="7" destOrd="0" presId="urn:microsoft.com/office/officeart/2005/8/layout/hProcess3"/>
    <dgm:cxn modelId="{C5D68946-0984-4354-A744-B7A9B9D8953F}" type="presParOf" srcId="{1E656360-2FA9-4316-A10D-C53840A0D927}" destId="{0E6046FD-8279-4215-B67B-54BC2A8F63C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487A16-BDB7-4D3F-9458-3C379110FD00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B8671BD-1E5C-4301-AA93-D56AA15C9DFC}">
      <dgm:prSet phldrT="[文本]" custT="1"/>
      <dgm:spPr/>
      <dgm:t>
        <a:bodyPr/>
        <a:lstStyle/>
        <a:p>
          <a:r>
            <a:rPr lang="en-US" altLang="zh-CN" sz="1800" b="1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3. T</a:t>
          </a: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ranslation</a:t>
          </a:r>
          <a:r>
            <a:rPr lang="el-GR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σ</a:t>
          </a:r>
          <a:r>
            <a: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to </a:t>
          </a:r>
          <a:r>
            <a:rPr lang="en-US" altLang="zh-CN" sz="2400" b="1" dirty="0">
              <a:solidFill>
                <a:srgbClr val="FF0000"/>
              </a:solidFill>
            </a:rPr>
            <a:t>|G|</a:t>
          </a:r>
          <a:endParaRPr lang="zh-CN" altLang="en-US" sz="1800" b="1" dirty="0">
            <a:solidFill>
              <a:srgbClr val="FF0000"/>
            </a:solidFill>
          </a:endParaRPr>
        </a:p>
      </dgm:t>
    </dgm:pt>
    <dgm:pt modelId="{2F83EF55-1C34-4C8D-BC02-3B4C6DB3771A}" type="parTrans" cxnId="{64D20158-71C8-4B0A-942D-9A3BF7270192}">
      <dgm:prSet/>
      <dgm:spPr/>
      <dgm:t>
        <a:bodyPr/>
        <a:lstStyle/>
        <a:p>
          <a:endParaRPr lang="zh-CN" altLang="en-US"/>
        </a:p>
      </dgm:t>
    </dgm:pt>
    <dgm:pt modelId="{A45CA673-C276-4F52-81C5-842A0993A86F}" type="sibTrans" cxnId="{64D20158-71C8-4B0A-942D-9A3BF7270192}">
      <dgm:prSet/>
      <dgm:spPr/>
      <dgm:t>
        <a:bodyPr/>
        <a:lstStyle/>
        <a:p>
          <a:endParaRPr lang="zh-CN" altLang="en-US"/>
        </a:p>
      </dgm:t>
    </dgm:pt>
    <dgm:pt modelId="{987528FF-6961-4480-BFE2-E6131FF03C0E}">
      <dgm:prSet phldrT="[文本]"/>
      <dgm:spPr/>
      <dgm:t>
        <a:bodyPr/>
        <a:lstStyle/>
        <a:p>
          <a:r>
            <a:rPr lang="en-US" altLang="zh-CN" dirty="0"/>
            <a:t>1. Experimental Cross-section</a:t>
          </a:r>
          <a:endParaRPr lang="zh-CN" altLang="en-US" dirty="0"/>
        </a:p>
      </dgm:t>
    </dgm:pt>
    <dgm:pt modelId="{657100F7-F828-463C-9604-53F2724E1396}" type="parTrans" cxnId="{0BFC9C15-CD37-4B1F-8B29-BA21807923CB}">
      <dgm:prSet/>
      <dgm:spPr/>
      <dgm:t>
        <a:bodyPr/>
        <a:lstStyle/>
        <a:p>
          <a:endParaRPr lang="zh-CN" altLang="en-US"/>
        </a:p>
      </dgm:t>
    </dgm:pt>
    <dgm:pt modelId="{3433711D-492A-4192-A0E4-A7254D0DB8C3}" type="sibTrans" cxnId="{0BFC9C15-CD37-4B1F-8B29-BA21807923CB}">
      <dgm:prSet/>
      <dgm:spPr/>
      <dgm:t>
        <a:bodyPr/>
        <a:lstStyle/>
        <a:p>
          <a:endParaRPr lang="zh-CN" altLang="en-US"/>
        </a:p>
      </dgm:t>
    </dgm:pt>
    <dgm:pt modelId="{3FC7AB44-CBAE-4DC2-A3E5-B1F6503413CE}">
      <dgm:prSet phldrT="[文本]"/>
      <dgm:spPr/>
      <dgm:t>
        <a:bodyPr/>
        <a:lstStyle/>
        <a:p>
          <a:r>
            <a:rPr lang="en-US" altLang="zh-CN" dirty="0"/>
            <a:t>2. Theoretical Cross-section</a:t>
          </a:r>
          <a:endParaRPr lang="zh-CN" altLang="en-US" dirty="0"/>
        </a:p>
      </dgm:t>
    </dgm:pt>
    <dgm:pt modelId="{8CDEA403-2D4A-45B0-828A-95D9879D7D45}" type="parTrans" cxnId="{B6D77FE1-7288-4437-96A7-5FF2BC307B10}">
      <dgm:prSet/>
      <dgm:spPr/>
      <dgm:t>
        <a:bodyPr/>
        <a:lstStyle/>
        <a:p>
          <a:endParaRPr lang="zh-CN" altLang="en-US"/>
        </a:p>
      </dgm:t>
    </dgm:pt>
    <dgm:pt modelId="{3206A429-5477-41C7-ABCA-AC1B0432EAE1}" type="sibTrans" cxnId="{B6D77FE1-7288-4437-96A7-5FF2BC307B10}">
      <dgm:prSet/>
      <dgm:spPr/>
      <dgm:t>
        <a:bodyPr/>
        <a:lstStyle/>
        <a:p>
          <a:endParaRPr lang="zh-CN" altLang="en-US"/>
        </a:p>
      </dgm:t>
    </dgm:pt>
    <dgm:pt modelId="{79174AC2-6A65-48A9-84CB-8705D1734A05}" type="pres">
      <dgm:prSet presAssocID="{6A487A16-BDB7-4D3F-9458-3C379110FD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293AAED-DF92-40D9-AD7B-5AF394691399}" type="pres">
      <dgm:prSet presAssocID="{CB8671BD-1E5C-4301-AA93-D56AA15C9DFC}" presName="centerShape" presStyleLbl="node0" presStyleIdx="0" presStyleCnt="1"/>
      <dgm:spPr/>
    </dgm:pt>
    <dgm:pt modelId="{C216B006-C6B7-4D0E-8DE7-3C56A1605AE2}" type="pres">
      <dgm:prSet presAssocID="{657100F7-F828-463C-9604-53F2724E1396}" presName="parTrans" presStyleLbl="bgSibTrans2D1" presStyleIdx="0" presStyleCnt="2"/>
      <dgm:spPr/>
    </dgm:pt>
    <dgm:pt modelId="{136121E8-49C7-48A5-AB4F-07D9D4E0C79A}" type="pres">
      <dgm:prSet presAssocID="{987528FF-6961-4480-BFE2-E6131FF03C0E}" presName="node" presStyleLbl="node1" presStyleIdx="0" presStyleCnt="2">
        <dgm:presLayoutVars>
          <dgm:bulletEnabled val="1"/>
        </dgm:presLayoutVars>
      </dgm:prSet>
      <dgm:spPr/>
    </dgm:pt>
    <dgm:pt modelId="{5A3AD187-5D39-4951-B827-934D9209074D}" type="pres">
      <dgm:prSet presAssocID="{8CDEA403-2D4A-45B0-828A-95D9879D7D45}" presName="parTrans" presStyleLbl="bgSibTrans2D1" presStyleIdx="1" presStyleCnt="2"/>
      <dgm:spPr/>
    </dgm:pt>
    <dgm:pt modelId="{EC24B1B0-C1A7-4265-9FCE-563BEAA6F750}" type="pres">
      <dgm:prSet presAssocID="{3FC7AB44-CBAE-4DC2-A3E5-B1F6503413CE}" presName="node" presStyleLbl="node1" presStyleIdx="1" presStyleCnt="2">
        <dgm:presLayoutVars>
          <dgm:bulletEnabled val="1"/>
        </dgm:presLayoutVars>
      </dgm:prSet>
      <dgm:spPr/>
    </dgm:pt>
  </dgm:ptLst>
  <dgm:cxnLst>
    <dgm:cxn modelId="{0BFC9C15-CD37-4B1F-8B29-BA21807923CB}" srcId="{CB8671BD-1E5C-4301-AA93-D56AA15C9DFC}" destId="{987528FF-6961-4480-BFE2-E6131FF03C0E}" srcOrd="0" destOrd="0" parTransId="{657100F7-F828-463C-9604-53F2724E1396}" sibTransId="{3433711D-492A-4192-A0E4-A7254D0DB8C3}"/>
    <dgm:cxn modelId="{5451BE23-4A15-4C39-8AD4-E9196D30F9E8}" type="presOf" srcId="{8CDEA403-2D4A-45B0-828A-95D9879D7D45}" destId="{5A3AD187-5D39-4951-B827-934D9209074D}" srcOrd="0" destOrd="0" presId="urn:microsoft.com/office/officeart/2005/8/layout/radial4"/>
    <dgm:cxn modelId="{28B2E43C-0F75-4429-B4D0-C3A1314940EA}" type="presOf" srcId="{987528FF-6961-4480-BFE2-E6131FF03C0E}" destId="{136121E8-49C7-48A5-AB4F-07D9D4E0C79A}" srcOrd="0" destOrd="0" presId="urn:microsoft.com/office/officeart/2005/8/layout/radial4"/>
    <dgm:cxn modelId="{64D20158-71C8-4B0A-942D-9A3BF7270192}" srcId="{6A487A16-BDB7-4D3F-9458-3C379110FD00}" destId="{CB8671BD-1E5C-4301-AA93-D56AA15C9DFC}" srcOrd="0" destOrd="0" parTransId="{2F83EF55-1C34-4C8D-BC02-3B4C6DB3771A}" sibTransId="{A45CA673-C276-4F52-81C5-842A0993A86F}"/>
    <dgm:cxn modelId="{FA4C0C78-91ED-434E-B9DF-597F5C1EC7E8}" type="presOf" srcId="{CB8671BD-1E5C-4301-AA93-D56AA15C9DFC}" destId="{0293AAED-DF92-40D9-AD7B-5AF394691399}" srcOrd="0" destOrd="0" presId="urn:microsoft.com/office/officeart/2005/8/layout/radial4"/>
    <dgm:cxn modelId="{C8585BAB-2A73-48D5-8EBC-4D3D76F15F61}" type="presOf" srcId="{3FC7AB44-CBAE-4DC2-A3E5-B1F6503413CE}" destId="{EC24B1B0-C1A7-4265-9FCE-563BEAA6F750}" srcOrd="0" destOrd="0" presId="urn:microsoft.com/office/officeart/2005/8/layout/radial4"/>
    <dgm:cxn modelId="{6FD519C5-2C6B-4379-B8D4-44CB3B750A57}" type="presOf" srcId="{6A487A16-BDB7-4D3F-9458-3C379110FD00}" destId="{79174AC2-6A65-48A9-84CB-8705D1734A05}" srcOrd="0" destOrd="0" presId="urn:microsoft.com/office/officeart/2005/8/layout/radial4"/>
    <dgm:cxn modelId="{FD5C13E0-FC5F-4988-85A5-22A182F480F6}" type="presOf" srcId="{657100F7-F828-463C-9604-53F2724E1396}" destId="{C216B006-C6B7-4D0E-8DE7-3C56A1605AE2}" srcOrd="0" destOrd="0" presId="urn:microsoft.com/office/officeart/2005/8/layout/radial4"/>
    <dgm:cxn modelId="{B6D77FE1-7288-4437-96A7-5FF2BC307B10}" srcId="{CB8671BD-1E5C-4301-AA93-D56AA15C9DFC}" destId="{3FC7AB44-CBAE-4DC2-A3E5-B1F6503413CE}" srcOrd="1" destOrd="0" parTransId="{8CDEA403-2D4A-45B0-828A-95D9879D7D45}" sibTransId="{3206A429-5477-41C7-ABCA-AC1B0432EAE1}"/>
    <dgm:cxn modelId="{0AA4BC96-96D0-4691-A254-232EF12D8130}" type="presParOf" srcId="{79174AC2-6A65-48A9-84CB-8705D1734A05}" destId="{0293AAED-DF92-40D9-AD7B-5AF394691399}" srcOrd="0" destOrd="0" presId="urn:microsoft.com/office/officeart/2005/8/layout/radial4"/>
    <dgm:cxn modelId="{B98D3A8B-1FA3-4580-8C24-1A164C848E9C}" type="presParOf" srcId="{79174AC2-6A65-48A9-84CB-8705D1734A05}" destId="{C216B006-C6B7-4D0E-8DE7-3C56A1605AE2}" srcOrd="1" destOrd="0" presId="urn:microsoft.com/office/officeart/2005/8/layout/radial4"/>
    <dgm:cxn modelId="{0CE91D13-1BC3-4FFD-901C-1DDA79329B40}" type="presParOf" srcId="{79174AC2-6A65-48A9-84CB-8705D1734A05}" destId="{136121E8-49C7-48A5-AB4F-07D9D4E0C79A}" srcOrd="2" destOrd="0" presId="urn:microsoft.com/office/officeart/2005/8/layout/radial4"/>
    <dgm:cxn modelId="{2DD16452-93B8-4AA0-BACE-3FE14154AD2F}" type="presParOf" srcId="{79174AC2-6A65-48A9-84CB-8705D1734A05}" destId="{5A3AD187-5D39-4951-B827-934D9209074D}" srcOrd="3" destOrd="0" presId="urn:microsoft.com/office/officeart/2005/8/layout/radial4"/>
    <dgm:cxn modelId="{3ADE402B-8346-4DC1-A276-AF3D68A2A684}" type="presParOf" srcId="{79174AC2-6A65-48A9-84CB-8705D1734A05}" destId="{EC24B1B0-C1A7-4265-9FCE-563BEAA6F750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2EB22A-823F-4E42-9EDA-3EF0985069A9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8EF6443-DDBD-4B4F-8C18-C2810A663C9C}">
      <dgm:prSet custT="1"/>
      <dgm:spPr/>
      <dgm:t>
        <a:bodyPr/>
        <a:lstStyle/>
        <a:p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5.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优化效率</a:t>
          </a:r>
          <a:endParaRPr lang="en-US" alt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1A43D2-2274-49AE-8C26-525BFCA91437}" type="parTrans" cxnId="{4029F34B-4B1D-4835-862F-9F89375811BA}">
      <dgm:prSet/>
      <dgm:spPr/>
      <dgm:t>
        <a:bodyPr/>
        <a:lstStyle/>
        <a:p>
          <a:endParaRPr lang="zh-CN" altLang="en-US"/>
        </a:p>
      </dgm:t>
    </dgm:pt>
    <dgm:pt modelId="{D796160F-4218-4059-842D-2E3E6F3968E6}" type="sibTrans" cxnId="{4029F34B-4B1D-4835-862F-9F89375811BA}">
      <dgm:prSet/>
      <dgm:spPr/>
      <dgm:t>
        <a:bodyPr/>
        <a:lstStyle/>
        <a:p>
          <a:endParaRPr lang="zh-CN" altLang="en-US"/>
        </a:p>
      </dgm:t>
    </dgm:pt>
    <dgm:pt modelId="{64AB61FF-4DA1-46D3-BA71-E49E8D3CD786}">
      <dgm:prSet custT="1"/>
      <dgm:spPr/>
      <dgm:t>
        <a:bodyPr/>
        <a:lstStyle/>
        <a:p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4.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校准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E086EF-1DCF-429E-92AF-1AA0848A64CD}" type="parTrans" cxnId="{2EF1D3FE-8C38-4BE2-A368-DA1A3225B859}">
      <dgm:prSet/>
      <dgm:spPr/>
      <dgm:t>
        <a:bodyPr/>
        <a:lstStyle/>
        <a:p>
          <a:endParaRPr lang="zh-CN" altLang="en-US"/>
        </a:p>
      </dgm:t>
    </dgm:pt>
    <dgm:pt modelId="{958A6156-3D81-4C46-9863-A655FFD61E29}" type="sibTrans" cxnId="{2EF1D3FE-8C38-4BE2-A368-DA1A3225B859}">
      <dgm:prSet/>
      <dgm:spPr/>
      <dgm:t>
        <a:bodyPr/>
        <a:lstStyle/>
        <a:p>
          <a:endParaRPr lang="zh-CN" altLang="en-US"/>
        </a:p>
      </dgm:t>
    </dgm:pt>
    <dgm:pt modelId="{FDD8E38F-506C-4EAD-BE52-1FD0B3D7A3ED}">
      <dgm:prSet custT="1"/>
      <dgm:spPr/>
      <dgm:t>
        <a:bodyPr/>
        <a:lstStyle/>
        <a:p>
          <a:pPr algn="ctr"/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2.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鉴别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C12F0A1-3942-46A2-BE04-61C588B4E897}" type="parTrans" cxnId="{D1DBF101-F50F-4A4E-8C4C-E22404459F57}">
      <dgm:prSet/>
      <dgm:spPr/>
      <dgm:t>
        <a:bodyPr/>
        <a:lstStyle/>
        <a:p>
          <a:endParaRPr lang="zh-CN" altLang="en-US"/>
        </a:p>
      </dgm:t>
    </dgm:pt>
    <dgm:pt modelId="{3328B8F3-C1F0-4FE8-B06C-AF8796A336A4}" type="sibTrans" cxnId="{D1DBF101-F50F-4A4E-8C4C-E22404459F57}">
      <dgm:prSet/>
      <dgm:spPr/>
      <dgm:t>
        <a:bodyPr/>
        <a:lstStyle/>
        <a:p>
          <a:endParaRPr lang="zh-CN" altLang="en-US"/>
        </a:p>
      </dgm:t>
    </dgm:pt>
    <dgm:pt modelId="{49123D35-4310-43E0-B09C-C6BDBDDF1F64}">
      <dgm:prSet custT="1"/>
      <dgm:spPr/>
      <dgm:t>
        <a:bodyPr/>
        <a:lstStyle/>
        <a:p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3.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分离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5DB311-625C-4E4B-B71E-EF410A26BA63}" type="parTrans" cxnId="{593914CB-55DF-46BF-8CAC-449D299B0381}">
      <dgm:prSet/>
      <dgm:spPr/>
      <dgm:t>
        <a:bodyPr/>
        <a:lstStyle/>
        <a:p>
          <a:endParaRPr lang="zh-CN" altLang="en-US"/>
        </a:p>
      </dgm:t>
    </dgm:pt>
    <dgm:pt modelId="{E5952CCF-1012-45ED-80F1-849824F223AA}" type="sibTrans" cxnId="{593914CB-55DF-46BF-8CAC-449D299B0381}">
      <dgm:prSet/>
      <dgm:spPr/>
      <dgm:t>
        <a:bodyPr/>
        <a:lstStyle/>
        <a:p>
          <a:endParaRPr lang="zh-CN" altLang="en-US"/>
        </a:p>
      </dgm:t>
    </dgm:pt>
    <dgm:pt modelId="{A9CD24BF-82D4-424F-B642-9ABBD4116E4E}">
      <dgm:prSet custT="1"/>
      <dgm:spPr/>
      <dgm:t>
        <a:bodyPr/>
        <a:lstStyle/>
        <a:p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1.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重建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15F181-4149-4B5A-B7F0-64508E3D5E54}" type="parTrans" cxnId="{5AB02C0A-781D-4162-A401-40992BABCF7F}">
      <dgm:prSet/>
      <dgm:spPr/>
      <dgm:t>
        <a:bodyPr/>
        <a:lstStyle/>
        <a:p>
          <a:endParaRPr lang="zh-CN" altLang="en-US"/>
        </a:p>
      </dgm:t>
    </dgm:pt>
    <dgm:pt modelId="{C94EBCDD-69DE-4F71-B3F4-F9FD6857728B}" type="sibTrans" cxnId="{5AB02C0A-781D-4162-A401-40992BABCF7F}">
      <dgm:prSet/>
      <dgm:spPr/>
      <dgm:t>
        <a:bodyPr/>
        <a:lstStyle/>
        <a:p>
          <a:endParaRPr lang="zh-CN" altLang="en-US"/>
        </a:p>
      </dgm:t>
    </dgm:pt>
    <dgm:pt modelId="{29151C72-783C-4A93-A043-03E06AB95A4B}" type="pres">
      <dgm:prSet presAssocID="{5B2EB22A-823F-4E42-9EDA-3EF0985069A9}" presName="Name0" presStyleCnt="0">
        <dgm:presLayoutVars>
          <dgm:dir/>
          <dgm:resizeHandles val="exact"/>
        </dgm:presLayoutVars>
      </dgm:prSet>
      <dgm:spPr/>
    </dgm:pt>
    <dgm:pt modelId="{DCA71175-24AA-4C49-ABD7-EDD36F2CA254}" type="pres">
      <dgm:prSet presAssocID="{A9CD24BF-82D4-424F-B642-9ABBD4116E4E}" presName="compNode" presStyleCnt="0"/>
      <dgm:spPr/>
    </dgm:pt>
    <dgm:pt modelId="{BA109F78-D1AB-4557-80B1-18E8D1845023}" type="pres">
      <dgm:prSet presAssocID="{A9CD24BF-82D4-424F-B642-9ABBD4116E4E}" presName="pictRect" presStyleLbl="node1" presStyleIdx="0" presStyleCnt="5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8AFDC763-8027-4447-8D33-459E7D8706D7}" type="pres">
      <dgm:prSet presAssocID="{A9CD24BF-82D4-424F-B642-9ABBD4116E4E}" presName="textRect" presStyleLbl="revTx" presStyleIdx="0" presStyleCnt="5" custScaleX="152713">
        <dgm:presLayoutVars>
          <dgm:bulletEnabled val="1"/>
        </dgm:presLayoutVars>
      </dgm:prSet>
      <dgm:spPr/>
    </dgm:pt>
    <dgm:pt modelId="{5B3A6F2F-9C96-4B50-946E-61B90C3F80EF}" type="pres">
      <dgm:prSet presAssocID="{C94EBCDD-69DE-4F71-B3F4-F9FD6857728B}" presName="sibTrans" presStyleLbl="sibTrans2D1" presStyleIdx="0" presStyleCnt="0"/>
      <dgm:spPr/>
    </dgm:pt>
    <dgm:pt modelId="{97FBD52E-F9AF-49C3-9F39-5DE87BD97CED}" type="pres">
      <dgm:prSet presAssocID="{FDD8E38F-506C-4EAD-BE52-1FD0B3D7A3ED}" presName="compNode" presStyleCnt="0"/>
      <dgm:spPr/>
    </dgm:pt>
    <dgm:pt modelId="{C329FECA-62F8-4AE5-8FDC-2C9C2B0629D0}" type="pres">
      <dgm:prSet presAssocID="{FDD8E38F-506C-4EAD-BE52-1FD0B3D7A3ED}" presName="pictRect" presStyleLbl="node1" presStyleIdx="1" presStyleCnt="5"/>
      <dgm:spPr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07BADC3-4289-4E43-8A3C-72EA1654F08E}" type="pres">
      <dgm:prSet presAssocID="{FDD8E38F-506C-4EAD-BE52-1FD0B3D7A3ED}" presName="textRect" presStyleLbl="revTx" presStyleIdx="1" presStyleCnt="5" custScaleX="144875">
        <dgm:presLayoutVars>
          <dgm:bulletEnabled val="1"/>
        </dgm:presLayoutVars>
      </dgm:prSet>
      <dgm:spPr/>
    </dgm:pt>
    <dgm:pt modelId="{6AB52D95-3FBB-4DB6-BB52-A918AAD3A493}" type="pres">
      <dgm:prSet presAssocID="{3328B8F3-C1F0-4FE8-B06C-AF8796A336A4}" presName="sibTrans" presStyleLbl="sibTrans2D1" presStyleIdx="0" presStyleCnt="0"/>
      <dgm:spPr/>
    </dgm:pt>
    <dgm:pt modelId="{A3A5ED1D-F8D8-48FC-BEDC-0511B0CCE4C7}" type="pres">
      <dgm:prSet presAssocID="{49123D35-4310-43E0-B09C-C6BDBDDF1F64}" presName="compNode" presStyleCnt="0"/>
      <dgm:spPr/>
    </dgm:pt>
    <dgm:pt modelId="{7F10EAED-EAD7-40C6-9E15-F9F904482C91}" type="pres">
      <dgm:prSet presAssocID="{49123D35-4310-43E0-B09C-C6BDBDDF1F64}" presName="pictRect" presStyleLbl="node1" presStyleIdx="2" presStyleCnt="5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E60929E-6D8C-4CEA-917B-3E0058582228}" type="pres">
      <dgm:prSet presAssocID="{49123D35-4310-43E0-B09C-C6BDBDDF1F64}" presName="textRect" presStyleLbl="revTx" presStyleIdx="2" presStyleCnt="5" custScaleX="167282">
        <dgm:presLayoutVars>
          <dgm:bulletEnabled val="1"/>
        </dgm:presLayoutVars>
      </dgm:prSet>
      <dgm:spPr/>
    </dgm:pt>
    <dgm:pt modelId="{DA59E7AD-9760-4A2A-AE4E-6663D598E85D}" type="pres">
      <dgm:prSet presAssocID="{E5952CCF-1012-45ED-80F1-849824F223AA}" presName="sibTrans" presStyleLbl="sibTrans2D1" presStyleIdx="0" presStyleCnt="0"/>
      <dgm:spPr/>
    </dgm:pt>
    <dgm:pt modelId="{98FF2FCF-BB34-4419-BDD5-8507AF074BC6}" type="pres">
      <dgm:prSet presAssocID="{64AB61FF-4DA1-46D3-BA71-E49E8D3CD786}" presName="compNode" presStyleCnt="0"/>
      <dgm:spPr/>
    </dgm:pt>
    <dgm:pt modelId="{604012B0-9D0E-4FA5-88A9-775754F0CA1B}" type="pres">
      <dgm:prSet presAssocID="{64AB61FF-4DA1-46D3-BA71-E49E8D3CD786}" presName="pictRect" presStyleLbl="node1" presStyleIdx="3" presStyleCnt="5"/>
      <dgm:spPr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2F9E62-4371-47C3-8E71-4215A5627DEC}" type="pres">
      <dgm:prSet presAssocID="{64AB61FF-4DA1-46D3-BA71-E49E8D3CD786}" presName="textRect" presStyleLbl="revTx" presStyleIdx="3" presStyleCnt="5" custScaleX="132165">
        <dgm:presLayoutVars>
          <dgm:bulletEnabled val="1"/>
        </dgm:presLayoutVars>
      </dgm:prSet>
      <dgm:spPr/>
    </dgm:pt>
    <dgm:pt modelId="{9C6179FF-6285-49AD-931D-4FB42C7FCA13}" type="pres">
      <dgm:prSet presAssocID="{958A6156-3D81-4C46-9863-A655FFD61E29}" presName="sibTrans" presStyleLbl="sibTrans2D1" presStyleIdx="0" presStyleCnt="0"/>
      <dgm:spPr/>
    </dgm:pt>
    <dgm:pt modelId="{A4EB9534-D166-496A-9EA0-927F37B914A3}" type="pres">
      <dgm:prSet presAssocID="{E8EF6443-DDBD-4B4F-8C18-C2810A663C9C}" presName="compNode" presStyleCnt="0"/>
      <dgm:spPr/>
    </dgm:pt>
    <dgm:pt modelId="{18341787-401B-4110-B20E-1FAE47796149}" type="pres">
      <dgm:prSet presAssocID="{E8EF6443-DDBD-4B4F-8C18-C2810A663C9C}" presName="pictRect" presStyleLbl="node1" presStyleIdx="4" presStyleCnt="5"/>
      <dgm:spPr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4654534-32DB-4CA9-9F9F-4ACA44517273}" type="pres">
      <dgm:prSet presAssocID="{E8EF6443-DDBD-4B4F-8C18-C2810A663C9C}" presName="textRect" presStyleLbl="revTx" presStyleIdx="4" presStyleCnt="5" custScaleX="157618">
        <dgm:presLayoutVars>
          <dgm:bulletEnabled val="1"/>
        </dgm:presLayoutVars>
      </dgm:prSet>
      <dgm:spPr/>
    </dgm:pt>
  </dgm:ptLst>
  <dgm:cxnLst>
    <dgm:cxn modelId="{D1DBF101-F50F-4A4E-8C4C-E22404459F57}" srcId="{5B2EB22A-823F-4E42-9EDA-3EF0985069A9}" destId="{FDD8E38F-506C-4EAD-BE52-1FD0B3D7A3ED}" srcOrd="1" destOrd="0" parTransId="{DC12F0A1-3942-46A2-BE04-61C588B4E897}" sibTransId="{3328B8F3-C1F0-4FE8-B06C-AF8796A336A4}"/>
    <dgm:cxn modelId="{5AB02C0A-781D-4162-A401-40992BABCF7F}" srcId="{5B2EB22A-823F-4E42-9EDA-3EF0985069A9}" destId="{A9CD24BF-82D4-424F-B642-9ABBD4116E4E}" srcOrd="0" destOrd="0" parTransId="{B815F181-4149-4B5A-B7F0-64508E3D5E54}" sibTransId="{C94EBCDD-69DE-4F71-B3F4-F9FD6857728B}"/>
    <dgm:cxn modelId="{DF8BF70E-E11F-4EB7-8467-D60CF4ED4FD0}" type="presOf" srcId="{E5952CCF-1012-45ED-80F1-849824F223AA}" destId="{DA59E7AD-9760-4A2A-AE4E-6663D598E85D}" srcOrd="0" destOrd="0" presId="urn:microsoft.com/office/officeart/2005/8/layout/pList1"/>
    <dgm:cxn modelId="{B272B216-33F2-4079-BCCE-AC5ABC2670F5}" type="presOf" srcId="{3328B8F3-C1F0-4FE8-B06C-AF8796A336A4}" destId="{6AB52D95-3FBB-4DB6-BB52-A918AAD3A493}" srcOrd="0" destOrd="0" presId="urn:microsoft.com/office/officeart/2005/8/layout/pList1"/>
    <dgm:cxn modelId="{DDDEBC1D-3143-499E-89CF-E78370107578}" type="presOf" srcId="{A9CD24BF-82D4-424F-B642-9ABBD4116E4E}" destId="{8AFDC763-8027-4447-8D33-459E7D8706D7}" srcOrd="0" destOrd="0" presId="urn:microsoft.com/office/officeart/2005/8/layout/pList1"/>
    <dgm:cxn modelId="{954BCD5D-A17E-4D28-84AC-FE6D3DE1A37F}" type="presOf" srcId="{FDD8E38F-506C-4EAD-BE52-1FD0B3D7A3ED}" destId="{507BADC3-4289-4E43-8A3C-72EA1654F08E}" srcOrd="0" destOrd="0" presId="urn:microsoft.com/office/officeart/2005/8/layout/pList1"/>
    <dgm:cxn modelId="{4029F34B-4B1D-4835-862F-9F89375811BA}" srcId="{5B2EB22A-823F-4E42-9EDA-3EF0985069A9}" destId="{E8EF6443-DDBD-4B4F-8C18-C2810A663C9C}" srcOrd="4" destOrd="0" parTransId="{901A43D2-2274-49AE-8C26-525BFCA91437}" sibTransId="{D796160F-4218-4059-842D-2E3E6F3968E6}"/>
    <dgm:cxn modelId="{B3F4EE4C-A0C8-4723-9A3E-17695751094F}" type="presOf" srcId="{E8EF6443-DDBD-4B4F-8C18-C2810A663C9C}" destId="{B4654534-32DB-4CA9-9F9F-4ACA44517273}" srcOrd="0" destOrd="0" presId="urn:microsoft.com/office/officeart/2005/8/layout/pList1"/>
    <dgm:cxn modelId="{0786736E-6853-4881-8776-3F5F91021D5A}" type="presOf" srcId="{64AB61FF-4DA1-46D3-BA71-E49E8D3CD786}" destId="{DB2F9E62-4371-47C3-8E71-4215A5627DEC}" srcOrd="0" destOrd="0" presId="urn:microsoft.com/office/officeart/2005/8/layout/pList1"/>
    <dgm:cxn modelId="{22E54A54-DEB2-4F2B-B3D8-94F40C09E41A}" type="presOf" srcId="{958A6156-3D81-4C46-9863-A655FFD61E29}" destId="{9C6179FF-6285-49AD-931D-4FB42C7FCA13}" srcOrd="0" destOrd="0" presId="urn:microsoft.com/office/officeart/2005/8/layout/pList1"/>
    <dgm:cxn modelId="{EA580F57-D42C-4988-AAFC-FE8824FF3725}" type="presOf" srcId="{49123D35-4310-43E0-B09C-C6BDBDDF1F64}" destId="{8E60929E-6D8C-4CEA-917B-3E0058582228}" srcOrd="0" destOrd="0" presId="urn:microsoft.com/office/officeart/2005/8/layout/pList1"/>
    <dgm:cxn modelId="{0DE205BD-CDB8-4497-B7F3-530E0A51F963}" type="presOf" srcId="{5B2EB22A-823F-4E42-9EDA-3EF0985069A9}" destId="{29151C72-783C-4A93-A043-03E06AB95A4B}" srcOrd="0" destOrd="0" presId="urn:microsoft.com/office/officeart/2005/8/layout/pList1"/>
    <dgm:cxn modelId="{593914CB-55DF-46BF-8CAC-449D299B0381}" srcId="{5B2EB22A-823F-4E42-9EDA-3EF0985069A9}" destId="{49123D35-4310-43E0-B09C-C6BDBDDF1F64}" srcOrd="2" destOrd="0" parTransId="{0E5DB311-625C-4E4B-B71E-EF410A26BA63}" sibTransId="{E5952CCF-1012-45ED-80F1-849824F223AA}"/>
    <dgm:cxn modelId="{7D16A1ED-2EDE-4E04-87EA-1F0922C4AE8D}" type="presOf" srcId="{C94EBCDD-69DE-4F71-B3F4-F9FD6857728B}" destId="{5B3A6F2F-9C96-4B50-946E-61B90C3F80EF}" srcOrd="0" destOrd="0" presId="urn:microsoft.com/office/officeart/2005/8/layout/pList1"/>
    <dgm:cxn modelId="{2EF1D3FE-8C38-4BE2-A368-DA1A3225B859}" srcId="{5B2EB22A-823F-4E42-9EDA-3EF0985069A9}" destId="{64AB61FF-4DA1-46D3-BA71-E49E8D3CD786}" srcOrd="3" destOrd="0" parTransId="{C7E086EF-1DCF-429E-92AF-1AA0848A64CD}" sibTransId="{958A6156-3D81-4C46-9863-A655FFD61E29}"/>
    <dgm:cxn modelId="{6C2BC559-8A20-4EA9-B6DB-A02BD2860DB7}" type="presParOf" srcId="{29151C72-783C-4A93-A043-03E06AB95A4B}" destId="{DCA71175-24AA-4C49-ABD7-EDD36F2CA254}" srcOrd="0" destOrd="0" presId="urn:microsoft.com/office/officeart/2005/8/layout/pList1"/>
    <dgm:cxn modelId="{57F0875F-8FBF-424F-B27F-A0C8DBCE43FE}" type="presParOf" srcId="{DCA71175-24AA-4C49-ABD7-EDD36F2CA254}" destId="{BA109F78-D1AB-4557-80B1-18E8D1845023}" srcOrd="0" destOrd="0" presId="urn:microsoft.com/office/officeart/2005/8/layout/pList1"/>
    <dgm:cxn modelId="{6069DF92-6BC2-46B4-B312-53F4EC419F0D}" type="presParOf" srcId="{DCA71175-24AA-4C49-ABD7-EDD36F2CA254}" destId="{8AFDC763-8027-4447-8D33-459E7D8706D7}" srcOrd="1" destOrd="0" presId="urn:microsoft.com/office/officeart/2005/8/layout/pList1"/>
    <dgm:cxn modelId="{1E401C9B-C768-412E-8709-925018F22151}" type="presParOf" srcId="{29151C72-783C-4A93-A043-03E06AB95A4B}" destId="{5B3A6F2F-9C96-4B50-946E-61B90C3F80EF}" srcOrd="1" destOrd="0" presId="urn:microsoft.com/office/officeart/2005/8/layout/pList1"/>
    <dgm:cxn modelId="{1132CCE2-509E-43A4-82E0-18929C58D0B7}" type="presParOf" srcId="{29151C72-783C-4A93-A043-03E06AB95A4B}" destId="{97FBD52E-F9AF-49C3-9F39-5DE87BD97CED}" srcOrd="2" destOrd="0" presId="urn:microsoft.com/office/officeart/2005/8/layout/pList1"/>
    <dgm:cxn modelId="{636B63C2-342E-4867-BE6E-DD1F8AF96972}" type="presParOf" srcId="{97FBD52E-F9AF-49C3-9F39-5DE87BD97CED}" destId="{C329FECA-62F8-4AE5-8FDC-2C9C2B0629D0}" srcOrd="0" destOrd="0" presId="urn:microsoft.com/office/officeart/2005/8/layout/pList1"/>
    <dgm:cxn modelId="{6CA7E915-873D-44AC-B0A5-6751A376A6EA}" type="presParOf" srcId="{97FBD52E-F9AF-49C3-9F39-5DE87BD97CED}" destId="{507BADC3-4289-4E43-8A3C-72EA1654F08E}" srcOrd="1" destOrd="0" presId="urn:microsoft.com/office/officeart/2005/8/layout/pList1"/>
    <dgm:cxn modelId="{AF477700-1F2F-450F-860C-564D39578A43}" type="presParOf" srcId="{29151C72-783C-4A93-A043-03E06AB95A4B}" destId="{6AB52D95-3FBB-4DB6-BB52-A918AAD3A493}" srcOrd="3" destOrd="0" presId="urn:microsoft.com/office/officeart/2005/8/layout/pList1"/>
    <dgm:cxn modelId="{F071A80D-B140-468A-A595-797CD8985ED7}" type="presParOf" srcId="{29151C72-783C-4A93-A043-03E06AB95A4B}" destId="{A3A5ED1D-F8D8-48FC-BEDC-0511B0CCE4C7}" srcOrd="4" destOrd="0" presId="urn:microsoft.com/office/officeart/2005/8/layout/pList1"/>
    <dgm:cxn modelId="{2074C189-190E-471B-BDEC-6A68B4AA8939}" type="presParOf" srcId="{A3A5ED1D-F8D8-48FC-BEDC-0511B0CCE4C7}" destId="{7F10EAED-EAD7-40C6-9E15-F9F904482C91}" srcOrd="0" destOrd="0" presId="urn:microsoft.com/office/officeart/2005/8/layout/pList1"/>
    <dgm:cxn modelId="{154D2325-D9AB-492F-A150-38888B40D82C}" type="presParOf" srcId="{A3A5ED1D-F8D8-48FC-BEDC-0511B0CCE4C7}" destId="{8E60929E-6D8C-4CEA-917B-3E0058582228}" srcOrd="1" destOrd="0" presId="urn:microsoft.com/office/officeart/2005/8/layout/pList1"/>
    <dgm:cxn modelId="{0555782D-31B5-4E00-833A-8AC4028CEC30}" type="presParOf" srcId="{29151C72-783C-4A93-A043-03E06AB95A4B}" destId="{DA59E7AD-9760-4A2A-AE4E-6663D598E85D}" srcOrd="5" destOrd="0" presId="urn:microsoft.com/office/officeart/2005/8/layout/pList1"/>
    <dgm:cxn modelId="{13492A01-E9FB-4E0B-8B4F-EF0002041A15}" type="presParOf" srcId="{29151C72-783C-4A93-A043-03E06AB95A4B}" destId="{98FF2FCF-BB34-4419-BDD5-8507AF074BC6}" srcOrd="6" destOrd="0" presId="urn:microsoft.com/office/officeart/2005/8/layout/pList1"/>
    <dgm:cxn modelId="{88DFC1B3-125E-4344-A1D3-C86B4A08FE20}" type="presParOf" srcId="{98FF2FCF-BB34-4419-BDD5-8507AF074BC6}" destId="{604012B0-9D0E-4FA5-88A9-775754F0CA1B}" srcOrd="0" destOrd="0" presId="urn:microsoft.com/office/officeart/2005/8/layout/pList1"/>
    <dgm:cxn modelId="{F3284400-504C-458C-94E8-200E81AB5719}" type="presParOf" srcId="{98FF2FCF-BB34-4419-BDD5-8507AF074BC6}" destId="{DB2F9E62-4371-47C3-8E71-4215A5627DEC}" srcOrd="1" destOrd="0" presId="urn:microsoft.com/office/officeart/2005/8/layout/pList1"/>
    <dgm:cxn modelId="{781856E8-D7A3-49F8-B655-CBADFAB565D2}" type="presParOf" srcId="{29151C72-783C-4A93-A043-03E06AB95A4B}" destId="{9C6179FF-6285-49AD-931D-4FB42C7FCA13}" srcOrd="7" destOrd="0" presId="urn:microsoft.com/office/officeart/2005/8/layout/pList1"/>
    <dgm:cxn modelId="{1E5B2634-CC3F-4546-A626-1AFC0054C969}" type="presParOf" srcId="{29151C72-783C-4A93-A043-03E06AB95A4B}" destId="{A4EB9534-D166-496A-9EA0-927F37B914A3}" srcOrd="8" destOrd="0" presId="urn:microsoft.com/office/officeart/2005/8/layout/pList1"/>
    <dgm:cxn modelId="{B78737F9-F20D-4C6E-81D6-71316BBD82EA}" type="presParOf" srcId="{A4EB9534-D166-496A-9EA0-927F37B914A3}" destId="{18341787-401B-4110-B20E-1FAE47796149}" srcOrd="0" destOrd="0" presId="urn:microsoft.com/office/officeart/2005/8/layout/pList1"/>
    <dgm:cxn modelId="{C9E47C15-E03C-4062-900B-DEB34655E0F5}" type="presParOf" srcId="{A4EB9534-D166-496A-9EA0-927F37B914A3}" destId="{B4654534-32DB-4CA9-9F9F-4ACA4451727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E40966-F65F-4AC3-BDCC-38679F4072B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FC7234A-91C6-44BD-AC8B-A8AF8EF85296}">
          <dgm:prSet/>
          <dgm:spPr/>
          <dgm:t>
            <a:bodyPr/>
            <a:lstStyle/>
            <a:p>
              <a:r>
                <a:rPr lang="en-US" dirty="0"/>
                <a:t>We develop a package for the neutral reconstruction, and verify it using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zh-CN" altLang="en-US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dirty="0">
                  <a:sym typeface="Wingdings" panose="05000000000000000000" pitchFamily="2" charset="2"/>
                </a:rPr>
                <a:t>.</a:t>
              </a:r>
              <a:endParaRPr lang="zh-CN" dirty="0"/>
            </a:p>
          </dgm:t>
        </dgm:pt>
      </mc:Choice>
      <mc:Fallback xmlns="">
        <dgm:pt modelId="{AFC7234A-91C6-44BD-AC8B-A8AF8EF85296}">
          <dgm:prSet/>
          <dgm:spPr/>
          <dgm:t>
            <a:bodyPr/>
            <a:lstStyle/>
            <a:p>
              <a:r>
                <a:rPr lang="en-US" dirty="0"/>
                <a:t>We develop a package for the neutral reconstruction, and verify it using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𝛾𝛾</a:t>
              </a:r>
              <a:r>
                <a:rPr lang="en-US" dirty="0">
                  <a:sym typeface="Wingdings" panose="05000000000000000000" pitchFamily="2" charset="2"/>
                </a:rPr>
                <a:t>.</a:t>
              </a:r>
              <a:endParaRPr lang="zh-CN" dirty="0"/>
            </a:p>
          </dgm:t>
        </dgm:pt>
      </mc:Fallback>
    </mc:AlternateContent>
    <dgm:pt modelId="{AEBEAE4C-0033-4532-AB44-47F9E814BF2A}" type="parTrans" cxnId="{A4F53872-92AC-4164-8BB7-D2A40AB47A66}">
      <dgm:prSet/>
      <dgm:spPr/>
      <dgm:t>
        <a:bodyPr/>
        <a:lstStyle/>
        <a:p>
          <a:endParaRPr lang="zh-CN" altLang="en-US"/>
        </a:p>
      </dgm:t>
    </dgm:pt>
    <dgm:pt modelId="{FFB122BC-BF62-4BF6-9792-7B4D4685896C}" type="sibTrans" cxnId="{A4F53872-92AC-4164-8BB7-D2A40AB47A6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A2CA678-7C87-44A6-BA0E-5838C5EC9986}">
          <dgm:prSet/>
          <dgm:spPr/>
          <dgm:t>
            <a:bodyPr/>
            <a:lstStyle/>
            <a:p>
              <a:r>
                <a:rPr lang="en-US" dirty="0"/>
                <a:t>We use time-of-flight to identify photon/neutron  with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zh-CN" altLang="en-US" b="0" i="1" smtClean="0">
                      <a:solidFill>
                        <a:schemeClr val="bg1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dirty="0">
                  <a:sym typeface="Wingdings" panose="05000000000000000000" pitchFamily="2" charset="2"/>
                </a:rPr>
                <a:t> and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sup>
                  </m:sSup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zh-CN" altLang="en-US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𝛾𝛾</m:t>
                  </m:r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FA2CA678-7C87-44A6-BA0E-5838C5EC9986}">
          <dgm:prSet/>
          <dgm:spPr/>
          <dgm:t>
            <a:bodyPr/>
            <a:lstStyle/>
            <a:p>
              <a:r>
                <a:rPr lang="en-US" dirty="0"/>
                <a:t>We use time-of-flight to identify photon/neutron  with 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</a:t>
              </a:r>
              <a:r>
                <a:rPr lang="zh-CN" altLang="en-US" b="0" i="0">
                  <a:solidFill>
                    <a:schemeClr val="bg1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𝛾𝛾</a:t>
              </a:r>
              <a:r>
                <a:rPr lang="en-US" dirty="0">
                  <a:sym typeface="Wingdings" panose="05000000000000000000" pitchFamily="2" charset="2"/>
                </a:rPr>
                <a:t> and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^+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^−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^0→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^+ 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𝜋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^−</a:t>
              </a:r>
              <a:r>
                <a:rPr lang="zh-CN" altLang="en-US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 𝛾𝛾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CEB16B06-BF10-47EF-A8EF-946EDA49CF3F}" type="parTrans" cxnId="{E553417E-8A2F-4C28-83AD-C30ECA84C560}">
      <dgm:prSet/>
      <dgm:spPr/>
      <dgm:t>
        <a:bodyPr/>
        <a:lstStyle/>
        <a:p>
          <a:endParaRPr lang="zh-CN" altLang="en-US"/>
        </a:p>
      </dgm:t>
    </dgm:pt>
    <dgm:pt modelId="{4E6841C5-3AE7-49D6-AE8C-9F1AB7DF2DF2}" type="sibTrans" cxnId="{E553417E-8A2F-4C28-83AD-C30ECA84C560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42E68E0-3E83-477B-9561-D6852BD271D6}">
          <dgm:prSet/>
          <dgm:spPr/>
          <dgm:t>
            <a:bodyPr/>
            <a:lstStyle/>
            <a:p>
              <a:r>
                <a:rPr lang="en-US" dirty="0"/>
                <a:t>We </a:t>
              </a:r>
              <a:r>
                <a:rPr lang="en-US" altLang="zh-CN" dirty="0"/>
                <a:t>try </a:t>
              </a:r>
              <a:r>
                <a:rPr lang="en-US" dirty="0"/>
                <a:t>three solutions to minimize the statistical errors and verify each solution using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  <m:acc>
                    <m:accPr>
                      <m:chr m:val="̅"/>
                      <m:ctrlPr>
                        <a:rPr lang="el-GR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e>
                  </m:acc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E42E68E0-3E83-477B-9561-D6852BD271D6}">
          <dgm:prSet/>
          <dgm:spPr/>
          <dgm:t>
            <a:bodyPr/>
            <a:lstStyle/>
            <a:p>
              <a:r>
                <a:rPr lang="en-US" dirty="0"/>
                <a:t>We </a:t>
              </a:r>
              <a:r>
                <a:rPr lang="en-US" altLang="zh-CN" dirty="0"/>
                <a:t>try </a:t>
              </a:r>
              <a:r>
                <a:rPr lang="en-US" dirty="0"/>
                <a:t>three solutions to minimize the statistical errors and verify each solution using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→𝑛𝑛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 ̅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0DB1622C-93F9-43BB-8CCE-FF666D628D17}" type="parTrans" cxnId="{CBD4C275-0F08-449F-9B26-BA21EA489C36}">
      <dgm:prSet/>
      <dgm:spPr/>
      <dgm:t>
        <a:bodyPr/>
        <a:lstStyle/>
        <a:p>
          <a:endParaRPr lang="zh-CN" altLang="en-US"/>
        </a:p>
      </dgm:t>
    </dgm:pt>
    <dgm:pt modelId="{B9D98C50-A4E2-41E1-A34A-23434327181F}" type="sibTrans" cxnId="{CBD4C275-0F08-449F-9B26-BA21EA489C3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A861CA8-BFCC-4D95-9CDA-7BC0AD46F0CF}">
          <dgm:prSet/>
          <dgm:spPr/>
          <dgm:t>
            <a:bodyPr/>
            <a:lstStyle/>
            <a:p>
              <a:r>
                <a:rPr lang="en-US" dirty="0"/>
                <a:t>We calibrate detection efficiency using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J</m:t>
                  </m:r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r>
                    <m:rPr>
                      <m:sty m:val="p"/>
                    </m:rPr>
                    <a:rPr lang="el-GR" altLang="zh-CN" b="0" i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m:t>Ψ</m:t>
                  </m:r>
                  <m: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m:rPr>
                      <m:sty m:val="p"/>
                    </m:rPr>
                    <a:rPr lang="en-US" altLang="zh-CN" b="0" i="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pπ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/</m:t>
                  </m:r>
                  <m:acc>
                    <m:accPr>
                      <m:chr m:val="̅"/>
                      <m:ctrlPr>
                        <a:rPr lang="el-GR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e>
                  </m:acc>
                </m:oMath>
              </a14:m>
              <a:r>
                <a:rPr lang="en-US" dirty="0"/>
                <a:t>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taking advantage of </a:t>
              </a:r>
              <a:r>
                <a:rPr lang="en-US" dirty="0">
                  <a:solidFill>
                    <a:srgbClr val="FF0000"/>
                  </a:solidFill>
                </a:rPr>
                <a:t>10 billion </a:t>
              </a:r>
              <a:r>
                <a:rPr lang="en-US" dirty="0"/>
                <a:t>J/</a:t>
              </a:r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Ψ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dirty="0"/>
            </a:p>
          </dgm:t>
        </dgm:pt>
      </mc:Choice>
      <mc:Fallback xmlns="">
        <dgm:pt modelId="{CA861CA8-BFCC-4D95-9CDA-7BC0AD46F0CF}">
          <dgm:prSet/>
          <dgm:spPr/>
          <dgm:t>
            <a:bodyPr/>
            <a:lstStyle/>
            <a:p>
              <a:r>
                <a:rPr lang="en-US" dirty="0"/>
                <a:t>We calibrate detection efficiency using 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J/</a:t>
              </a:r>
              <a:r>
                <a:rPr lang="el-GR" altLang="zh-CN" b="0" i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Ψ</a:t>
              </a:r>
              <a:r>
                <a:rPr lang="en-US" altLang="zh-CN" b="0" i="0">
                  <a:latin typeface="Cambria Math" panose="02040503050406030204" pitchFamily="18" charset="0"/>
                  <a:cs typeface="Calibri" panose="020F0502020204030204" pitchFamily="34" charset="0"/>
                </a:rPr>
                <a:t>→pπ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𝑛/𝑛</a:t>
              </a:r>
              <a:r>
                <a:rPr lang="el-GR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 ̅</a:t>
              </a:r>
              <a:r>
                <a:rPr lang="en-US" dirty="0"/>
                <a:t>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taking advantage of </a:t>
              </a:r>
              <a:r>
                <a:rPr lang="en-US" dirty="0">
                  <a:solidFill>
                    <a:srgbClr val="FF0000"/>
                  </a:solidFill>
                </a:rPr>
                <a:t>10 billion </a:t>
              </a:r>
              <a:r>
                <a:rPr lang="en-US" dirty="0"/>
                <a:t>J/</a:t>
              </a:r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Ψ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dirty="0"/>
            </a:p>
          </dgm:t>
        </dgm:pt>
      </mc:Fallback>
    </mc:AlternateContent>
    <dgm:pt modelId="{75A0061A-AAD6-417B-9E2A-A4CE92CF4E62}" type="parTrans" cxnId="{4FBF77E8-C5AE-45A8-B7E7-74B7B1DA02C9}">
      <dgm:prSet/>
      <dgm:spPr/>
      <dgm:t>
        <a:bodyPr/>
        <a:lstStyle/>
        <a:p>
          <a:endParaRPr lang="zh-CN" altLang="en-US"/>
        </a:p>
      </dgm:t>
    </dgm:pt>
    <dgm:pt modelId="{D07F10DA-9B0E-4CDD-8CD7-FC8ABB980FA3}" type="sibTrans" cxnId="{4FBF77E8-C5AE-45A8-B7E7-74B7B1DA02C9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8EE711C-EC62-40E2-B01F-AB98B855CDD2}">
          <dgm:prSet/>
          <dgm:spPr/>
          <dgm:t>
            <a:bodyPr/>
            <a:lstStyle/>
            <a:p>
              <a:r>
                <a:rPr lang="en-US" dirty="0"/>
                <a:t>We calibrate trigger efficiency using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</m:sup>
                  </m:sSup>
                  <m:sSup>
                    <m:sSupPr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sSup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𝑒</m:t>
                      </m:r>
                    </m:e>
                    <m: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</m:sup>
                  </m:sSup>
                  <m:r>
                    <a:rPr lang="en-US" altLang="zh-CN" b="0" i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→</m:t>
                  </m:r>
                  <m:r>
                    <a:rPr lang="en-US" altLang="zh-CN" b="0" i="1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𝑝</m:t>
                  </m:r>
                  <m:acc>
                    <m:accPr>
                      <m:chr m:val="̅"/>
                      <m:ctrlP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</m:ctrlPr>
                    </m:accPr>
                    <m:e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</m:e>
                  </m:acc>
                </m:oMath>
              </a14:m>
              <a:r>
                <a:rPr lang="en-US" altLang="zh-CN" dirty="0"/>
                <a:t>.</a:t>
              </a:r>
              <a:endParaRPr lang="zh-CN" dirty="0"/>
            </a:p>
          </dgm:t>
        </dgm:pt>
      </mc:Choice>
      <mc:Fallback xmlns="">
        <dgm:pt modelId="{B8EE711C-EC62-40E2-B01F-AB98B855CDD2}">
          <dgm:prSet/>
          <dgm:spPr/>
          <dgm:t>
            <a:bodyPr/>
            <a:lstStyle/>
            <a:p>
              <a:r>
                <a:rPr lang="en-US" dirty="0"/>
                <a:t>We calibrate trigger efficiency using </a:t>
              </a:r>
              <a:r>
                <a:rPr lang="en-US" altLang="zh-CN" b="0" i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a:t>𝑒^+ 𝑒^−→𝑝𝑝 ̅</a:t>
              </a:r>
              <a:r>
                <a:rPr lang="en-US" altLang="zh-CN" dirty="0"/>
                <a:t>.</a:t>
              </a:r>
              <a:endParaRPr lang="zh-CN" dirty="0"/>
            </a:p>
          </dgm:t>
        </dgm:pt>
      </mc:Fallback>
    </mc:AlternateContent>
    <dgm:pt modelId="{7F3E9FBB-F205-46CD-B344-E980277AB365}" type="par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C411AA4-CDC6-4F44-ABF8-4DA17CF30C27}" type="sib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D68D768-3ECF-4D09-A3A6-D4790CA3079A}" type="pres">
      <dgm:prSet presAssocID="{8FE40966-F65F-4AC3-BDCC-38679F4072BC}" presName="linear" presStyleCnt="0">
        <dgm:presLayoutVars>
          <dgm:dir/>
          <dgm:resizeHandles val="exact"/>
        </dgm:presLayoutVars>
      </dgm:prSet>
      <dgm:spPr/>
    </dgm:pt>
    <dgm:pt modelId="{4C440B3B-B033-4470-923F-206850C4E51C}" type="pres">
      <dgm:prSet presAssocID="{AFC7234A-91C6-44BD-AC8B-A8AF8EF85296}" presName="comp" presStyleCnt="0"/>
      <dgm:spPr/>
    </dgm:pt>
    <dgm:pt modelId="{A5FDE58A-DBE3-4F62-BEE9-7A8FA46AD12B}" type="pres">
      <dgm:prSet presAssocID="{AFC7234A-91C6-44BD-AC8B-A8AF8EF85296}" presName="box" presStyleLbl="node1" presStyleIdx="0" presStyleCnt="5"/>
      <dgm:spPr/>
    </dgm:pt>
    <dgm:pt modelId="{61253DCD-D594-489E-B423-2C56EB57C0DB}" type="pres">
      <dgm:prSet presAssocID="{AFC7234A-91C6-44BD-AC8B-A8AF8EF85296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9E937347-7C01-4144-B28C-331D3DAB5CE7}" type="pres">
      <dgm:prSet presAssocID="{AFC7234A-91C6-44BD-AC8B-A8AF8EF85296}" presName="text" presStyleLbl="node1" presStyleIdx="0" presStyleCnt="5">
        <dgm:presLayoutVars>
          <dgm:bulletEnabled val="1"/>
        </dgm:presLayoutVars>
      </dgm:prSet>
      <dgm:spPr/>
    </dgm:pt>
    <dgm:pt modelId="{81B932F4-6026-4E6F-AAC4-C4CDDD4BF935}" type="pres">
      <dgm:prSet presAssocID="{FFB122BC-BF62-4BF6-9792-7B4D4685896C}" presName="spacer" presStyleCnt="0"/>
      <dgm:spPr/>
    </dgm:pt>
    <dgm:pt modelId="{C26D2F49-2645-4A1E-B2EF-3291D5472A30}" type="pres">
      <dgm:prSet presAssocID="{FA2CA678-7C87-44A6-BA0E-5838C5EC9986}" presName="comp" presStyleCnt="0"/>
      <dgm:spPr/>
    </dgm:pt>
    <dgm:pt modelId="{2A9CCF57-0666-4B97-955C-833BDA307050}" type="pres">
      <dgm:prSet presAssocID="{FA2CA678-7C87-44A6-BA0E-5838C5EC9986}" presName="box" presStyleLbl="node1" presStyleIdx="1" presStyleCnt="5"/>
      <dgm:spPr/>
    </dgm:pt>
    <dgm:pt modelId="{B04AB30A-886C-483A-8BBF-B068128DBBEA}" type="pres">
      <dgm:prSet presAssocID="{FA2CA678-7C87-44A6-BA0E-5838C5EC9986}" presName="img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588133D8-004D-41E3-99CB-8F13966728B7}" type="pres">
      <dgm:prSet presAssocID="{FA2CA678-7C87-44A6-BA0E-5838C5EC9986}" presName="text" presStyleLbl="node1" presStyleIdx="1" presStyleCnt="5">
        <dgm:presLayoutVars>
          <dgm:bulletEnabled val="1"/>
        </dgm:presLayoutVars>
      </dgm:prSet>
      <dgm:spPr/>
    </dgm:pt>
    <dgm:pt modelId="{9217368A-2761-45A4-969E-9D9538D089F0}" type="pres">
      <dgm:prSet presAssocID="{4E6841C5-3AE7-49D6-AE8C-9F1AB7DF2DF2}" presName="spacer" presStyleCnt="0"/>
      <dgm:spPr/>
    </dgm:pt>
    <dgm:pt modelId="{F20EBF5F-6283-4E2E-AD8E-44D9EDEE180B}" type="pres">
      <dgm:prSet presAssocID="{CA861CA8-BFCC-4D95-9CDA-7BC0AD46F0CF}" presName="comp" presStyleCnt="0"/>
      <dgm:spPr/>
    </dgm:pt>
    <dgm:pt modelId="{B023BDA4-D160-477F-98E7-7DBAB6AC0472}" type="pres">
      <dgm:prSet presAssocID="{CA861CA8-BFCC-4D95-9CDA-7BC0AD46F0CF}" presName="box" presStyleLbl="node1" presStyleIdx="2" presStyleCnt="5"/>
      <dgm:spPr/>
    </dgm:pt>
    <dgm:pt modelId="{7973FB7E-FDE7-4C7A-AEEE-43192766EB38}" type="pres">
      <dgm:prSet presAssocID="{CA861CA8-BFCC-4D95-9CDA-7BC0AD46F0CF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CC3906CD-5A12-47A7-AD07-B11ED3ED0A8A}" type="pres">
      <dgm:prSet presAssocID="{CA861CA8-BFCC-4D95-9CDA-7BC0AD46F0CF}" presName="text" presStyleLbl="node1" presStyleIdx="2" presStyleCnt="5">
        <dgm:presLayoutVars>
          <dgm:bulletEnabled val="1"/>
        </dgm:presLayoutVars>
      </dgm:prSet>
      <dgm:spPr/>
    </dgm:pt>
    <dgm:pt modelId="{F86D385F-C177-456B-96A4-E0C5BE12625C}" type="pres">
      <dgm:prSet presAssocID="{D07F10DA-9B0E-4CDD-8CD7-FC8ABB980FA3}" presName="spacer" presStyleCnt="0"/>
      <dgm:spPr/>
    </dgm:pt>
    <dgm:pt modelId="{800972D7-C604-48E0-9045-A5450856F4A6}" type="pres">
      <dgm:prSet presAssocID="{B8EE711C-EC62-40E2-B01F-AB98B855CDD2}" presName="comp" presStyleCnt="0"/>
      <dgm:spPr/>
    </dgm:pt>
    <dgm:pt modelId="{31AF104B-337F-4ED4-B646-3901F963F26C}" type="pres">
      <dgm:prSet presAssocID="{B8EE711C-EC62-40E2-B01F-AB98B855CDD2}" presName="box" presStyleLbl="node1" presStyleIdx="3" presStyleCnt="5"/>
      <dgm:spPr/>
    </dgm:pt>
    <dgm:pt modelId="{22402D36-5A97-4493-9B1E-1D22545821B3}" type="pres">
      <dgm:prSet presAssocID="{B8EE711C-EC62-40E2-B01F-AB98B855CDD2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34000" b="-34000"/>
          </a:stretch>
        </a:blipFill>
      </dgm:spPr>
    </dgm:pt>
    <dgm:pt modelId="{C1F08E2A-4F9D-4450-8D1C-598C9A4AC4A7}" type="pres">
      <dgm:prSet presAssocID="{B8EE711C-EC62-40E2-B01F-AB98B855CDD2}" presName="text" presStyleLbl="node1" presStyleIdx="3" presStyleCnt="5">
        <dgm:presLayoutVars>
          <dgm:bulletEnabled val="1"/>
        </dgm:presLayoutVars>
      </dgm:prSet>
      <dgm:spPr/>
    </dgm:pt>
    <dgm:pt modelId="{A67E7A1F-DA8F-4FD6-A2B5-8BDEF3338360}" type="pres">
      <dgm:prSet presAssocID="{FC411AA4-CDC6-4F44-ABF8-4DA17CF30C27}" presName="spacer" presStyleCnt="0"/>
      <dgm:spPr/>
    </dgm:pt>
    <dgm:pt modelId="{13C54B3F-A260-4543-80C8-44BFB1CC1FF6}" type="pres">
      <dgm:prSet presAssocID="{E42E68E0-3E83-477B-9561-D6852BD271D6}" presName="comp" presStyleCnt="0"/>
      <dgm:spPr/>
    </dgm:pt>
    <dgm:pt modelId="{E234644C-B82D-4314-8AC6-460782BAE943}" type="pres">
      <dgm:prSet presAssocID="{E42E68E0-3E83-477B-9561-D6852BD271D6}" presName="box" presStyleLbl="node1" presStyleIdx="4" presStyleCnt="5" custLinFactNeighborY="1020"/>
      <dgm:spPr/>
    </dgm:pt>
    <dgm:pt modelId="{729D701F-BA86-435F-9DE5-46F8B2873B42}" type="pres">
      <dgm:prSet presAssocID="{E42E68E0-3E83-477B-9561-D6852BD271D6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</dgm:spPr>
    </dgm:pt>
    <dgm:pt modelId="{CE58D5A1-24B0-4403-B9E3-CF147EE0674F}" type="pres">
      <dgm:prSet presAssocID="{E42E68E0-3E83-477B-9561-D6852BD271D6}" presName="text" presStyleLbl="node1" presStyleIdx="4" presStyleCnt="5">
        <dgm:presLayoutVars>
          <dgm:bulletEnabled val="1"/>
        </dgm:presLayoutVars>
      </dgm:prSet>
      <dgm:spPr/>
    </dgm:pt>
  </dgm:ptLst>
  <dgm:cxnLst>
    <dgm:cxn modelId="{B0B2381F-929B-4E48-B447-7E2F4FF07905}" type="presOf" srcId="{8FE40966-F65F-4AC3-BDCC-38679F4072BC}" destId="{FD68D768-3ECF-4D09-A3A6-D4790CA3079A}" srcOrd="0" destOrd="0" presId="urn:microsoft.com/office/officeart/2005/8/layout/vList4"/>
    <dgm:cxn modelId="{3D083622-2164-40A8-A334-558C9A483C19}" type="presOf" srcId="{FA2CA678-7C87-44A6-BA0E-5838C5EC9986}" destId="{588133D8-004D-41E3-99CB-8F13966728B7}" srcOrd="1" destOrd="0" presId="urn:microsoft.com/office/officeart/2005/8/layout/vList4"/>
    <dgm:cxn modelId="{7FBDFE30-8A13-494C-BE2D-BE2321C56D52}" type="presOf" srcId="{B8EE711C-EC62-40E2-B01F-AB98B855CDD2}" destId="{C1F08E2A-4F9D-4450-8D1C-598C9A4AC4A7}" srcOrd="1" destOrd="0" presId="urn:microsoft.com/office/officeart/2005/8/layout/vList4"/>
    <dgm:cxn modelId="{1063A939-6B2D-4D03-B5D6-8A5D4D0574AE}" type="presOf" srcId="{CA861CA8-BFCC-4D95-9CDA-7BC0AD46F0CF}" destId="{CC3906CD-5A12-47A7-AD07-B11ED3ED0A8A}" srcOrd="1" destOrd="0" presId="urn:microsoft.com/office/officeart/2005/8/layout/vList4"/>
    <dgm:cxn modelId="{8B6F0452-B52F-4826-99E3-B093AA5BE9EA}" srcId="{8FE40966-F65F-4AC3-BDCC-38679F4072BC}" destId="{B8EE711C-EC62-40E2-B01F-AB98B855CDD2}" srcOrd="3" destOrd="0" parTransId="{7F3E9FBB-F205-46CD-B344-E980277AB365}" sibTransId="{FC411AA4-CDC6-4F44-ABF8-4DA17CF30C27}"/>
    <dgm:cxn modelId="{A4F53872-92AC-4164-8BB7-D2A40AB47A66}" srcId="{8FE40966-F65F-4AC3-BDCC-38679F4072BC}" destId="{AFC7234A-91C6-44BD-AC8B-A8AF8EF85296}" srcOrd="0" destOrd="0" parTransId="{AEBEAE4C-0033-4532-AB44-47F9E814BF2A}" sibTransId="{FFB122BC-BF62-4BF6-9792-7B4D4685896C}"/>
    <dgm:cxn modelId="{BF71DF53-C46D-4BD2-845B-861EAE80A1FA}" type="presOf" srcId="{AFC7234A-91C6-44BD-AC8B-A8AF8EF85296}" destId="{A5FDE58A-DBE3-4F62-BEE9-7A8FA46AD12B}" srcOrd="0" destOrd="0" presId="urn:microsoft.com/office/officeart/2005/8/layout/vList4"/>
    <dgm:cxn modelId="{CBD4C275-0F08-449F-9B26-BA21EA489C36}" srcId="{8FE40966-F65F-4AC3-BDCC-38679F4072BC}" destId="{E42E68E0-3E83-477B-9561-D6852BD271D6}" srcOrd="4" destOrd="0" parTransId="{0DB1622C-93F9-43BB-8CCE-FF666D628D17}" sibTransId="{B9D98C50-A4E2-41E1-A34A-23434327181F}"/>
    <dgm:cxn modelId="{E553417E-8A2F-4C28-83AD-C30ECA84C560}" srcId="{8FE40966-F65F-4AC3-BDCC-38679F4072BC}" destId="{FA2CA678-7C87-44A6-BA0E-5838C5EC9986}" srcOrd="1" destOrd="0" parTransId="{CEB16B06-BF10-47EF-A8EF-946EDA49CF3F}" sibTransId="{4E6841C5-3AE7-49D6-AE8C-9F1AB7DF2DF2}"/>
    <dgm:cxn modelId="{9911029E-D2E5-4AB0-801F-34B956E4784C}" type="presOf" srcId="{FA2CA678-7C87-44A6-BA0E-5838C5EC9986}" destId="{2A9CCF57-0666-4B97-955C-833BDA307050}" srcOrd="0" destOrd="0" presId="urn:microsoft.com/office/officeart/2005/8/layout/vList4"/>
    <dgm:cxn modelId="{243FD1A3-2C60-4137-9B01-DB940FAEBC91}" type="presOf" srcId="{CA861CA8-BFCC-4D95-9CDA-7BC0AD46F0CF}" destId="{B023BDA4-D160-477F-98E7-7DBAB6AC0472}" srcOrd="0" destOrd="0" presId="urn:microsoft.com/office/officeart/2005/8/layout/vList4"/>
    <dgm:cxn modelId="{4A338BAB-5597-4A9D-B452-FA4619B472A9}" type="presOf" srcId="{B8EE711C-EC62-40E2-B01F-AB98B855CDD2}" destId="{31AF104B-337F-4ED4-B646-3901F963F26C}" srcOrd="0" destOrd="0" presId="urn:microsoft.com/office/officeart/2005/8/layout/vList4"/>
    <dgm:cxn modelId="{ACF088E0-2E48-448A-8CFD-C2D3ED6D444E}" type="presOf" srcId="{AFC7234A-91C6-44BD-AC8B-A8AF8EF85296}" destId="{9E937347-7C01-4144-B28C-331D3DAB5CE7}" srcOrd="1" destOrd="0" presId="urn:microsoft.com/office/officeart/2005/8/layout/vList4"/>
    <dgm:cxn modelId="{F4A459E6-BFE7-43AF-BD02-B61137760E07}" type="presOf" srcId="{E42E68E0-3E83-477B-9561-D6852BD271D6}" destId="{CE58D5A1-24B0-4403-B9E3-CF147EE0674F}" srcOrd="1" destOrd="0" presId="urn:microsoft.com/office/officeart/2005/8/layout/vList4"/>
    <dgm:cxn modelId="{4FBF77E8-C5AE-45A8-B7E7-74B7B1DA02C9}" srcId="{8FE40966-F65F-4AC3-BDCC-38679F4072BC}" destId="{CA861CA8-BFCC-4D95-9CDA-7BC0AD46F0CF}" srcOrd="2" destOrd="0" parTransId="{75A0061A-AAD6-417B-9E2A-A4CE92CF4E62}" sibTransId="{D07F10DA-9B0E-4CDD-8CD7-FC8ABB980FA3}"/>
    <dgm:cxn modelId="{C7AE05FF-1CEA-4516-9A47-DEA1BA827C2A}" type="presOf" srcId="{E42E68E0-3E83-477B-9561-D6852BD271D6}" destId="{E234644C-B82D-4314-8AC6-460782BAE943}" srcOrd="0" destOrd="0" presId="urn:microsoft.com/office/officeart/2005/8/layout/vList4"/>
    <dgm:cxn modelId="{E9519833-5B3C-4ABE-A4FC-6F5B3033E8CC}" type="presParOf" srcId="{FD68D768-3ECF-4D09-A3A6-D4790CA3079A}" destId="{4C440B3B-B033-4470-923F-206850C4E51C}" srcOrd="0" destOrd="0" presId="urn:microsoft.com/office/officeart/2005/8/layout/vList4"/>
    <dgm:cxn modelId="{08853F89-056E-4C7B-A174-45DF755E61AE}" type="presParOf" srcId="{4C440B3B-B033-4470-923F-206850C4E51C}" destId="{A5FDE58A-DBE3-4F62-BEE9-7A8FA46AD12B}" srcOrd="0" destOrd="0" presId="urn:microsoft.com/office/officeart/2005/8/layout/vList4"/>
    <dgm:cxn modelId="{B88FD590-5DA3-46C3-94F5-A47C2454F429}" type="presParOf" srcId="{4C440B3B-B033-4470-923F-206850C4E51C}" destId="{61253DCD-D594-489E-B423-2C56EB57C0DB}" srcOrd="1" destOrd="0" presId="urn:microsoft.com/office/officeart/2005/8/layout/vList4"/>
    <dgm:cxn modelId="{3BB221FF-B30C-43B1-A798-4866FE3691F5}" type="presParOf" srcId="{4C440B3B-B033-4470-923F-206850C4E51C}" destId="{9E937347-7C01-4144-B28C-331D3DAB5CE7}" srcOrd="2" destOrd="0" presId="urn:microsoft.com/office/officeart/2005/8/layout/vList4"/>
    <dgm:cxn modelId="{2DB3492D-28CC-4ACF-AA18-B9B9CEB4DFCF}" type="presParOf" srcId="{FD68D768-3ECF-4D09-A3A6-D4790CA3079A}" destId="{81B932F4-6026-4E6F-AAC4-C4CDDD4BF935}" srcOrd="1" destOrd="0" presId="urn:microsoft.com/office/officeart/2005/8/layout/vList4"/>
    <dgm:cxn modelId="{8041E639-F894-4B90-A3D5-F166A5B9C519}" type="presParOf" srcId="{FD68D768-3ECF-4D09-A3A6-D4790CA3079A}" destId="{C26D2F49-2645-4A1E-B2EF-3291D5472A30}" srcOrd="2" destOrd="0" presId="urn:microsoft.com/office/officeart/2005/8/layout/vList4"/>
    <dgm:cxn modelId="{ECCA0CBA-9E65-4927-A78B-2801BF9FAABC}" type="presParOf" srcId="{C26D2F49-2645-4A1E-B2EF-3291D5472A30}" destId="{2A9CCF57-0666-4B97-955C-833BDA307050}" srcOrd="0" destOrd="0" presId="urn:microsoft.com/office/officeart/2005/8/layout/vList4"/>
    <dgm:cxn modelId="{9BD83F25-FBC4-47DB-9B32-1E185BB4571F}" type="presParOf" srcId="{C26D2F49-2645-4A1E-B2EF-3291D5472A30}" destId="{B04AB30A-886C-483A-8BBF-B068128DBBEA}" srcOrd="1" destOrd="0" presId="urn:microsoft.com/office/officeart/2005/8/layout/vList4"/>
    <dgm:cxn modelId="{2662D43A-8C26-4246-9D86-FE19281CFC76}" type="presParOf" srcId="{C26D2F49-2645-4A1E-B2EF-3291D5472A30}" destId="{588133D8-004D-41E3-99CB-8F13966728B7}" srcOrd="2" destOrd="0" presId="urn:microsoft.com/office/officeart/2005/8/layout/vList4"/>
    <dgm:cxn modelId="{BB984E43-3AA7-4B36-9923-4D6EFB008617}" type="presParOf" srcId="{FD68D768-3ECF-4D09-A3A6-D4790CA3079A}" destId="{9217368A-2761-45A4-969E-9D9538D089F0}" srcOrd="3" destOrd="0" presId="urn:microsoft.com/office/officeart/2005/8/layout/vList4"/>
    <dgm:cxn modelId="{755B19C5-6363-4B56-A1F3-5E5142C03E1D}" type="presParOf" srcId="{FD68D768-3ECF-4D09-A3A6-D4790CA3079A}" destId="{F20EBF5F-6283-4E2E-AD8E-44D9EDEE180B}" srcOrd="4" destOrd="0" presId="urn:microsoft.com/office/officeart/2005/8/layout/vList4"/>
    <dgm:cxn modelId="{BEB02902-EC18-46C5-B98C-90324666292C}" type="presParOf" srcId="{F20EBF5F-6283-4E2E-AD8E-44D9EDEE180B}" destId="{B023BDA4-D160-477F-98E7-7DBAB6AC0472}" srcOrd="0" destOrd="0" presId="urn:microsoft.com/office/officeart/2005/8/layout/vList4"/>
    <dgm:cxn modelId="{2882A47C-994C-4A2D-A549-92F3050C8864}" type="presParOf" srcId="{F20EBF5F-6283-4E2E-AD8E-44D9EDEE180B}" destId="{7973FB7E-FDE7-4C7A-AEEE-43192766EB38}" srcOrd="1" destOrd="0" presId="urn:microsoft.com/office/officeart/2005/8/layout/vList4"/>
    <dgm:cxn modelId="{9211D1B6-5C16-4F72-A742-E1955DD3A055}" type="presParOf" srcId="{F20EBF5F-6283-4E2E-AD8E-44D9EDEE180B}" destId="{CC3906CD-5A12-47A7-AD07-B11ED3ED0A8A}" srcOrd="2" destOrd="0" presId="urn:microsoft.com/office/officeart/2005/8/layout/vList4"/>
    <dgm:cxn modelId="{032B13AB-B181-4081-B61A-08A91C23A933}" type="presParOf" srcId="{FD68D768-3ECF-4D09-A3A6-D4790CA3079A}" destId="{F86D385F-C177-456B-96A4-E0C5BE12625C}" srcOrd="5" destOrd="0" presId="urn:microsoft.com/office/officeart/2005/8/layout/vList4"/>
    <dgm:cxn modelId="{0799CE1E-6F9E-42F4-92AC-3CDB76FC85CD}" type="presParOf" srcId="{FD68D768-3ECF-4D09-A3A6-D4790CA3079A}" destId="{800972D7-C604-48E0-9045-A5450856F4A6}" srcOrd="6" destOrd="0" presId="urn:microsoft.com/office/officeart/2005/8/layout/vList4"/>
    <dgm:cxn modelId="{92191F33-6D90-4453-A919-08F7223999E0}" type="presParOf" srcId="{800972D7-C604-48E0-9045-A5450856F4A6}" destId="{31AF104B-337F-4ED4-B646-3901F963F26C}" srcOrd="0" destOrd="0" presId="urn:microsoft.com/office/officeart/2005/8/layout/vList4"/>
    <dgm:cxn modelId="{F824CAC6-F8E3-4653-B1E7-8CA68015D581}" type="presParOf" srcId="{800972D7-C604-48E0-9045-A5450856F4A6}" destId="{22402D36-5A97-4493-9B1E-1D22545821B3}" srcOrd="1" destOrd="0" presId="urn:microsoft.com/office/officeart/2005/8/layout/vList4"/>
    <dgm:cxn modelId="{4151F1B5-3471-4D25-AD3A-D7E91A8C8F3C}" type="presParOf" srcId="{800972D7-C604-48E0-9045-A5450856F4A6}" destId="{C1F08E2A-4F9D-4450-8D1C-598C9A4AC4A7}" srcOrd="2" destOrd="0" presId="urn:microsoft.com/office/officeart/2005/8/layout/vList4"/>
    <dgm:cxn modelId="{092E1B9B-E3EB-46C0-9C55-EF6CAE495468}" type="presParOf" srcId="{FD68D768-3ECF-4D09-A3A6-D4790CA3079A}" destId="{A67E7A1F-DA8F-4FD6-A2B5-8BDEF3338360}" srcOrd="7" destOrd="0" presId="urn:microsoft.com/office/officeart/2005/8/layout/vList4"/>
    <dgm:cxn modelId="{9827F02F-63EE-47D2-9D8D-DF3529D2C1A6}" type="presParOf" srcId="{FD68D768-3ECF-4D09-A3A6-D4790CA3079A}" destId="{13C54B3F-A260-4543-80C8-44BFB1CC1FF6}" srcOrd="8" destOrd="0" presId="urn:microsoft.com/office/officeart/2005/8/layout/vList4"/>
    <dgm:cxn modelId="{833B877D-60F0-4F40-ABBE-10AD213C2E62}" type="presParOf" srcId="{13C54B3F-A260-4543-80C8-44BFB1CC1FF6}" destId="{E234644C-B82D-4314-8AC6-460782BAE943}" srcOrd="0" destOrd="0" presId="urn:microsoft.com/office/officeart/2005/8/layout/vList4"/>
    <dgm:cxn modelId="{EDECFF32-CC8D-4738-9AB5-0B60B0388AF1}" type="presParOf" srcId="{13C54B3F-A260-4543-80C8-44BFB1CC1FF6}" destId="{729D701F-BA86-435F-9DE5-46F8B2873B42}" srcOrd="1" destOrd="0" presId="urn:microsoft.com/office/officeart/2005/8/layout/vList4"/>
    <dgm:cxn modelId="{A52681F7-9821-48A3-A16F-5A8182852B42}" type="presParOf" srcId="{13C54B3F-A260-4543-80C8-44BFB1CC1FF6}" destId="{CE58D5A1-24B0-4403-B9E3-CF147EE067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E40966-F65F-4AC3-BDCC-38679F4072B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FC7234A-91C6-44BD-AC8B-A8AF8EF85296}">
      <dgm:prSet/>
      <dgm:spPr>
        <a:blipFill>
          <a:blip xmlns:r="http://schemas.openxmlformats.org/officeDocument/2006/relationships" r:embed="rId1"/>
          <a:stretch>
            <a:fillRect t="-2400" b="-6400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AEBEAE4C-0033-4532-AB44-47F9E814BF2A}" type="parTrans" cxnId="{A4F53872-92AC-4164-8BB7-D2A40AB47A66}">
      <dgm:prSet/>
      <dgm:spPr/>
      <dgm:t>
        <a:bodyPr/>
        <a:lstStyle/>
        <a:p>
          <a:endParaRPr lang="zh-CN" altLang="en-US"/>
        </a:p>
      </dgm:t>
    </dgm:pt>
    <dgm:pt modelId="{FFB122BC-BF62-4BF6-9792-7B4D4685896C}" type="sibTrans" cxnId="{A4F53872-92AC-4164-8BB7-D2A40AB47A66}">
      <dgm:prSet/>
      <dgm:spPr/>
      <dgm:t>
        <a:bodyPr/>
        <a:lstStyle/>
        <a:p>
          <a:endParaRPr lang="zh-CN" altLang="en-US"/>
        </a:p>
      </dgm:t>
    </dgm:pt>
    <dgm:pt modelId="{FA2CA678-7C87-44A6-BA0E-5838C5EC9986}">
      <dgm:prSet/>
      <dgm:spPr>
        <a:blipFill>
          <a:blip xmlns:r="http://schemas.openxmlformats.org/officeDocument/2006/relationships" r:embed="rId2"/>
          <a:stretch>
            <a:fillRect t="-2381" b="-6349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CEB16B06-BF10-47EF-A8EF-946EDA49CF3F}" type="parTrans" cxnId="{E553417E-8A2F-4C28-83AD-C30ECA84C560}">
      <dgm:prSet/>
      <dgm:spPr/>
      <dgm:t>
        <a:bodyPr/>
        <a:lstStyle/>
        <a:p>
          <a:endParaRPr lang="zh-CN" altLang="en-US"/>
        </a:p>
      </dgm:t>
    </dgm:pt>
    <dgm:pt modelId="{4E6841C5-3AE7-49D6-AE8C-9F1AB7DF2DF2}" type="sibTrans" cxnId="{E553417E-8A2F-4C28-83AD-C30ECA84C560}">
      <dgm:prSet/>
      <dgm:spPr/>
      <dgm:t>
        <a:bodyPr/>
        <a:lstStyle/>
        <a:p>
          <a:endParaRPr lang="zh-CN" altLang="en-US"/>
        </a:p>
      </dgm:t>
    </dgm:pt>
    <dgm:pt modelId="{E42E68E0-3E83-477B-9561-D6852BD271D6}">
      <dgm:prSet/>
      <dgm:spPr>
        <a:blipFill>
          <a:blip xmlns:r="http://schemas.openxmlformats.org/officeDocument/2006/relationships" r:embed="rId3"/>
          <a:stretch>
            <a:fillRect t="-1587" r="-575" b="-6349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0DB1622C-93F9-43BB-8CCE-FF666D628D17}" type="parTrans" cxnId="{CBD4C275-0F08-449F-9B26-BA21EA489C36}">
      <dgm:prSet/>
      <dgm:spPr/>
      <dgm:t>
        <a:bodyPr/>
        <a:lstStyle/>
        <a:p>
          <a:endParaRPr lang="zh-CN" altLang="en-US"/>
        </a:p>
      </dgm:t>
    </dgm:pt>
    <dgm:pt modelId="{B9D98C50-A4E2-41E1-A34A-23434327181F}" type="sibTrans" cxnId="{CBD4C275-0F08-449F-9B26-BA21EA489C36}">
      <dgm:prSet/>
      <dgm:spPr/>
      <dgm:t>
        <a:bodyPr/>
        <a:lstStyle/>
        <a:p>
          <a:endParaRPr lang="zh-CN" altLang="en-US"/>
        </a:p>
      </dgm:t>
    </dgm:pt>
    <dgm:pt modelId="{CA861CA8-BFCC-4D95-9CDA-7BC0AD46F0CF}">
      <dgm:prSet/>
      <dgm:spPr>
        <a:blipFill>
          <a:blip xmlns:r="http://schemas.openxmlformats.org/officeDocument/2006/relationships" r:embed="rId4"/>
          <a:stretch>
            <a:fillRect t="-2400" b="-7200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75A0061A-AAD6-417B-9E2A-A4CE92CF4E62}" type="parTrans" cxnId="{4FBF77E8-C5AE-45A8-B7E7-74B7B1DA02C9}">
      <dgm:prSet/>
      <dgm:spPr/>
      <dgm:t>
        <a:bodyPr/>
        <a:lstStyle/>
        <a:p>
          <a:endParaRPr lang="zh-CN" altLang="en-US"/>
        </a:p>
      </dgm:t>
    </dgm:pt>
    <dgm:pt modelId="{D07F10DA-9B0E-4CDD-8CD7-FC8ABB980FA3}" type="sibTrans" cxnId="{4FBF77E8-C5AE-45A8-B7E7-74B7B1DA02C9}">
      <dgm:prSet/>
      <dgm:spPr/>
      <dgm:t>
        <a:bodyPr/>
        <a:lstStyle/>
        <a:p>
          <a:endParaRPr lang="zh-CN" altLang="en-US"/>
        </a:p>
      </dgm:t>
    </dgm:pt>
    <dgm:pt modelId="{B8EE711C-EC62-40E2-B01F-AB98B855CDD2}">
      <dgm:prSet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7F3E9FBB-F205-46CD-B344-E980277AB365}" type="par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C411AA4-CDC6-4F44-ABF8-4DA17CF30C27}" type="sibTrans" cxnId="{8B6F0452-B52F-4826-99E3-B093AA5BE9EA}">
      <dgm:prSet/>
      <dgm:spPr/>
      <dgm:t>
        <a:bodyPr/>
        <a:lstStyle/>
        <a:p>
          <a:endParaRPr lang="zh-CN" altLang="en-US"/>
        </a:p>
      </dgm:t>
    </dgm:pt>
    <dgm:pt modelId="{FD68D768-3ECF-4D09-A3A6-D4790CA3079A}" type="pres">
      <dgm:prSet presAssocID="{8FE40966-F65F-4AC3-BDCC-38679F4072BC}" presName="linear" presStyleCnt="0">
        <dgm:presLayoutVars>
          <dgm:dir/>
          <dgm:resizeHandles val="exact"/>
        </dgm:presLayoutVars>
      </dgm:prSet>
      <dgm:spPr/>
    </dgm:pt>
    <dgm:pt modelId="{4C440B3B-B033-4470-923F-206850C4E51C}" type="pres">
      <dgm:prSet presAssocID="{AFC7234A-91C6-44BD-AC8B-A8AF8EF85296}" presName="comp" presStyleCnt="0"/>
      <dgm:spPr/>
    </dgm:pt>
    <dgm:pt modelId="{A5FDE58A-DBE3-4F62-BEE9-7A8FA46AD12B}" type="pres">
      <dgm:prSet presAssocID="{AFC7234A-91C6-44BD-AC8B-A8AF8EF85296}" presName="box" presStyleLbl="node1" presStyleIdx="0" presStyleCnt="5"/>
      <dgm:spPr/>
    </dgm:pt>
    <dgm:pt modelId="{61253DCD-D594-489E-B423-2C56EB57C0DB}" type="pres">
      <dgm:prSet presAssocID="{AFC7234A-91C6-44BD-AC8B-A8AF8EF85296}" presName="img" presStyleLbl="fgImgPlace1" presStyleIdx="0" presStyleCnt="5"/>
      <dgm:spPr>
        <a:blipFill rotWithShape="1">
          <a:blip xmlns:r="http://schemas.openxmlformats.org/officeDocument/2006/relationships" r:embed="rId6"/>
          <a:srcRect/>
          <a:stretch>
            <a:fillRect t="-1000" b="-1000"/>
          </a:stretch>
        </a:blipFill>
      </dgm:spPr>
    </dgm:pt>
    <dgm:pt modelId="{9E937347-7C01-4144-B28C-331D3DAB5CE7}" type="pres">
      <dgm:prSet presAssocID="{AFC7234A-91C6-44BD-AC8B-A8AF8EF85296}" presName="text" presStyleLbl="node1" presStyleIdx="0" presStyleCnt="5">
        <dgm:presLayoutVars>
          <dgm:bulletEnabled val="1"/>
        </dgm:presLayoutVars>
      </dgm:prSet>
      <dgm:spPr/>
    </dgm:pt>
    <dgm:pt modelId="{81B932F4-6026-4E6F-AAC4-C4CDDD4BF935}" type="pres">
      <dgm:prSet presAssocID="{FFB122BC-BF62-4BF6-9792-7B4D4685896C}" presName="spacer" presStyleCnt="0"/>
      <dgm:spPr/>
    </dgm:pt>
    <dgm:pt modelId="{C26D2F49-2645-4A1E-B2EF-3291D5472A30}" type="pres">
      <dgm:prSet presAssocID="{FA2CA678-7C87-44A6-BA0E-5838C5EC9986}" presName="comp" presStyleCnt="0"/>
      <dgm:spPr/>
    </dgm:pt>
    <dgm:pt modelId="{2A9CCF57-0666-4B97-955C-833BDA307050}" type="pres">
      <dgm:prSet presAssocID="{FA2CA678-7C87-44A6-BA0E-5838C5EC9986}" presName="box" presStyleLbl="node1" presStyleIdx="1" presStyleCnt="5"/>
      <dgm:spPr/>
    </dgm:pt>
    <dgm:pt modelId="{B04AB30A-886C-483A-8BBF-B068128DBBEA}" type="pres">
      <dgm:prSet presAssocID="{FA2CA678-7C87-44A6-BA0E-5838C5EC9986}" presName="img" presStyleLbl="fgImgPlace1" presStyleIdx="1" presStyleCnt="5"/>
      <dgm:spPr>
        <a:blipFill rotWithShape="1">
          <a:blip xmlns:r="http://schemas.openxmlformats.org/officeDocument/2006/relationships" r:embed="rId7"/>
          <a:srcRect/>
          <a:stretch>
            <a:fillRect t="-19000" b="-19000"/>
          </a:stretch>
        </a:blipFill>
      </dgm:spPr>
    </dgm:pt>
    <dgm:pt modelId="{588133D8-004D-41E3-99CB-8F13966728B7}" type="pres">
      <dgm:prSet presAssocID="{FA2CA678-7C87-44A6-BA0E-5838C5EC9986}" presName="text" presStyleLbl="node1" presStyleIdx="1" presStyleCnt="5">
        <dgm:presLayoutVars>
          <dgm:bulletEnabled val="1"/>
        </dgm:presLayoutVars>
      </dgm:prSet>
      <dgm:spPr/>
    </dgm:pt>
    <dgm:pt modelId="{9217368A-2761-45A4-969E-9D9538D089F0}" type="pres">
      <dgm:prSet presAssocID="{4E6841C5-3AE7-49D6-AE8C-9F1AB7DF2DF2}" presName="spacer" presStyleCnt="0"/>
      <dgm:spPr/>
    </dgm:pt>
    <dgm:pt modelId="{F20EBF5F-6283-4E2E-AD8E-44D9EDEE180B}" type="pres">
      <dgm:prSet presAssocID="{CA861CA8-BFCC-4D95-9CDA-7BC0AD46F0CF}" presName="comp" presStyleCnt="0"/>
      <dgm:spPr/>
    </dgm:pt>
    <dgm:pt modelId="{B023BDA4-D160-477F-98E7-7DBAB6AC0472}" type="pres">
      <dgm:prSet presAssocID="{CA861CA8-BFCC-4D95-9CDA-7BC0AD46F0CF}" presName="box" presStyleLbl="node1" presStyleIdx="2" presStyleCnt="5"/>
      <dgm:spPr/>
    </dgm:pt>
    <dgm:pt modelId="{7973FB7E-FDE7-4C7A-AEEE-43192766EB38}" type="pres">
      <dgm:prSet presAssocID="{CA861CA8-BFCC-4D95-9CDA-7BC0AD46F0CF}" presName="img" presStyleLbl="fgImgPlace1" presStyleIdx="2" presStyleCnt="5"/>
      <dgm:spPr>
        <a:blipFill rotWithShape="1">
          <a:blip xmlns:r="http://schemas.openxmlformats.org/officeDocument/2006/relationships" r:embed="rId8"/>
          <a:srcRect/>
          <a:stretch>
            <a:fillRect l="-4000" r="-4000"/>
          </a:stretch>
        </a:blipFill>
      </dgm:spPr>
    </dgm:pt>
    <dgm:pt modelId="{CC3906CD-5A12-47A7-AD07-B11ED3ED0A8A}" type="pres">
      <dgm:prSet presAssocID="{CA861CA8-BFCC-4D95-9CDA-7BC0AD46F0CF}" presName="text" presStyleLbl="node1" presStyleIdx="2" presStyleCnt="5">
        <dgm:presLayoutVars>
          <dgm:bulletEnabled val="1"/>
        </dgm:presLayoutVars>
      </dgm:prSet>
      <dgm:spPr/>
    </dgm:pt>
    <dgm:pt modelId="{F86D385F-C177-456B-96A4-E0C5BE12625C}" type="pres">
      <dgm:prSet presAssocID="{D07F10DA-9B0E-4CDD-8CD7-FC8ABB980FA3}" presName="spacer" presStyleCnt="0"/>
      <dgm:spPr/>
    </dgm:pt>
    <dgm:pt modelId="{800972D7-C604-48E0-9045-A5450856F4A6}" type="pres">
      <dgm:prSet presAssocID="{B8EE711C-EC62-40E2-B01F-AB98B855CDD2}" presName="comp" presStyleCnt="0"/>
      <dgm:spPr/>
    </dgm:pt>
    <dgm:pt modelId="{31AF104B-337F-4ED4-B646-3901F963F26C}" type="pres">
      <dgm:prSet presAssocID="{B8EE711C-EC62-40E2-B01F-AB98B855CDD2}" presName="box" presStyleLbl="node1" presStyleIdx="3" presStyleCnt="5"/>
      <dgm:spPr/>
    </dgm:pt>
    <dgm:pt modelId="{22402D36-5A97-4493-9B1E-1D22545821B3}" type="pres">
      <dgm:prSet presAssocID="{B8EE711C-EC62-40E2-B01F-AB98B855CDD2}" presName="img" presStyleLbl="fgImgPlace1" presStyleIdx="3" presStyleCnt="5"/>
      <dgm:spPr>
        <a:blipFill rotWithShape="1">
          <a:blip xmlns:r="http://schemas.openxmlformats.org/officeDocument/2006/relationships" r:embed="rId9"/>
          <a:srcRect/>
          <a:stretch>
            <a:fillRect t="-34000" b="-34000"/>
          </a:stretch>
        </a:blipFill>
      </dgm:spPr>
    </dgm:pt>
    <dgm:pt modelId="{C1F08E2A-4F9D-4450-8D1C-598C9A4AC4A7}" type="pres">
      <dgm:prSet presAssocID="{B8EE711C-EC62-40E2-B01F-AB98B855CDD2}" presName="text" presStyleLbl="node1" presStyleIdx="3" presStyleCnt="5">
        <dgm:presLayoutVars>
          <dgm:bulletEnabled val="1"/>
        </dgm:presLayoutVars>
      </dgm:prSet>
      <dgm:spPr/>
    </dgm:pt>
    <dgm:pt modelId="{A67E7A1F-DA8F-4FD6-A2B5-8BDEF3338360}" type="pres">
      <dgm:prSet presAssocID="{FC411AA4-CDC6-4F44-ABF8-4DA17CF30C27}" presName="spacer" presStyleCnt="0"/>
      <dgm:spPr/>
    </dgm:pt>
    <dgm:pt modelId="{13C54B3F-A260-4543-80C8-44BFB1CC1FF6}" type="pres">
      <dgm:prSet presAssocID="{E42E68E0-3E83-477B-9561-D6852BD271D6}" presName="comp" presStyleCnt="0"/>
      <dgm:spPr/>
    </dgm:pt>
    <dgm:pt modelId="{E234644C-B82D-4314-8AC6-460782BAE943}" type="pres">
      <dgm:prSet presAssocID="{E42E68E0-3E83-477B-9561-D6852BD271D6}" presName="box" presStyleLbl="node1" presStyleIdx="4" presStyleCnt="5" custLinFactNeighborY="1020"/>
      <dgm:spPr/>
    </dgm:pt>
    <dgm:pt modelId="{729D701F-BA86-435F-9DE5-46F8B2873B42}" type="pres">
      <dgm:prSet presAssocID="{E42E68E0-3E83-477B-9561-D6852BD271D6}" presName="img" presStyleLbl="fgImgPlace1" presStyleIdx="4" presStyleCnt="5"/>
      <dgm:spPr>
        <a:blipFill rotWithShape="1">
          <a:blip xmlns:r="http://schemas.openxmlformats.org/officeDocument/2006/relationships" r:embed="rId10"/>
          <a:srcRect/>
          <a:stretch>
            <a:fillRect t="-2000" b="-2000"/>
          </a:stretch>
        </a:blipFill>
      </dgm:spPr>
    </dgm:pt>
    <dgm:pt modelId="{CE58D5A1-24B0-4403-B9E3-CF147EE0674F}" type="pres">
      <dgm:prSet presAssocID="{E42E68E0-3E83-477B-9561-D6852BD271D6}" presName="text" presStyleLbl="node1" presStyleIdx="4" presStyleCnt="5">
        <dgm:presLayoutVars>
          <dgm:bulletEnabled val="1"/>
        </dgm:presLayoutVars>
      </dgm:prSet>
      <dgm:spPr/>
    </dgm:pt>
  </dgm:ptLst>
  <dgm:cxnLst>
    <dgm:cxn modelId="{B0B2381F-929B-4E48-B447-7E2F4FF07905}" type="presOf" srcId="{8FE40966-F65F-4AC3-BDCC-38679F4072BC}" destId="{FD68D768-3ECF-4D09-A3A6-D4790CA3079A}" srcOrd="0" destOrd="0" presId="urn:microsoft.com/office/officeart/2005/8/layout/vList4"/>
    <dgm:cxn modelId="{3D083622-2164-40A8-A334-558C9A483C19}" type="presOf" srcId="{FA2CA678-7C87-44A6-BA0E-5838C5EC9986}" destId="{588133D8-004D-41E3-99CB-8F13966728B7}" srcOrd="1" destOrd="0" presId="urn:microsoft.com/office/officeart/2005/8/layout/vList4"/>
    <dgm:cxn modelId="{7FBDFE30-8A13-494C-BE2D-BE2321C56D52}" type="presOf" srcId="{B8EE711C-EC62-40E2-B01F-AB98B855CDD2}" destId="{C1F08E2A-4F9D-4450-8D1C-598C9A4AC4A7}" srcOrd="1" destOrd="0" presId="urn:microsoft.com/office/officeart/2005/8/layout/vList4"/>
    <dgm:cxn modelId="{1063A939-6B2D-4D03-B5D6-8A5D4D0574AE}" type="presOf" srcId="{CA861CA8-BFCC-4D95-9CDA-7BC0AD46F0CF}" destId="{CC3906CD-5A12-47A7-AD07-B11ED3ED0A8A}" srcOrd="1" destOrd="0" presId="urn:microsoft.com/office/officeart/2005/8/layout/vList4"/>
    <dgm:cxn modelId="{8B6F0452-B52F-4826-99E3-B093AA5BE9EA}" srcId="{8FE40966-F65F-4AC3-BDCC-38679F4072BC}" destId="{B8EE711C-EC62-40E2-B01F-AB98B855CDD2}" srcOrd="3" destOrd="0" parTransId="{7F3E9FBB-F205-46CD-B344-E980277AB365}" sibTransId="{FC411AA4-CDC6-4F44-ABF8-4DA17CF30C27}"/>
    <dgm:cxn modelId="{A4F53872-92AC-4164-8BB7-D2A40AB47A66}" srcId="{8FE40966-F65F-4AC3-BDCC-38679F4072BC}" destId="{AFC7234A-91C6-44BD-AC8B-A8AF8EF85296}" srcOrd="0" destOrd="0" parTransId="{AEBEAE4C-0033-4532-AB44-47F9E814BF2A}" sibTransId="{FFB122BC-BF62-4BF6-9792-7B4D4685896C}"/>
    <dgm:cxn modelId="{BF71DF53-C46D-4BD2-845B-861EAE80A1FA}" type="presOf" srcId="{AFC7234A-91C6-44BD-AC8B-A8AF8EF85296}" destId="{A5FDE58A-DBE3-4F62-BEE9-7A8FA46AD12B}" srcOrd="0" destOrd="0" presId="urn:microsoft.com/office/officeart/2005/8/layout/vList4"/>
    <dgm:cxn modelId="{CBD4C275-0F08-449F-9B26-BA21EA489C36}" srcId="{8FE40966-F65F-4AC3-BDCC-38679F4072BC}" destId="{E42E68E0-3E83-477B-9561-D6852BD271D6}" srcOrd="4" destOrd="0" parTransId="{0DB1622C-93F9-43BB-8CCE-FF666D628D17}" sibTransId="{B9D98C50-A4E2-41E1-A34A-23434327181F}"/>
    <dgm:cxn modelId="{E553417E-8A2F-4C28-83AD-C30ECA84C560}" srcId="{8FE40966-F65F-4AC3-BDCC-38679F4072BC}" destId="{FA2CA678-7C87-44A6-BA0E-5838C5EC9986}" srcOrd="1" destOrd="0" parTransId="{CEB16B06-BF10-47EF-A8EF-946EDA49CF3F}" sibTransId="{4E6841C5-3AE7-49D6-AE8C-9F1AB7DF2DF2}"/>
    <dgm:cxn modelId="{9911029E-D2E5-4AB0-801F-34B956E4784C}" type="presOf" srcId="{FA2CA678-7C87-44A6-BA0E-5838C5EC9986}" destId="{2A9CCF57-0666-4B97-955C-833BDA307050}" srcOrd="0" destOrd="0" presId="urn:microsoft.com/office/officeart/2005/8/layout/vList4"/>
    <dgm:cxn modelId="{243FD1A3-2C60-4137-9B01-DB940FAEBC91}" type="presOf" srcId="{CA861CA8-BFCC-4D95-9CDA-7BC0AD46F0CF}" destId="{B023BDA4-D160-477F-98E7-7DBAB6AC0472}" srcOrd="0" destOrd="0" presId="urn:microsoft.com/office/officeart/2005/8/layout/vList4"/>
    <dgm:cxn modelId="{4A338BAB-5597-4A9D-B452-FA4619B472A9}" type="presOf" srcId="{B8EE711C-EC62-40E2-B01F-AB98B855CDD2}" destId="{31AF104B-337F-4ED4-B646-3901F963F26C}" srcOrd="0" destOrd="0" presId="urn:microsoft.com/office/officeart/2005/8/layout/vList4"/>
    <dgm:cxn modelId="{ACF088E0-2E48-448A-8CFD-C2D3ED6D444E}" type="presOf" srcId="{AFC7234A-91C6-44BD-AC8B-A8AF8EF85296}" destId="{9E937347-7C01-4144-B28C-331D3DAB5CE7}" srcOrd="1" destOrd="0" presId="urn:microsoft.com/office/officeart/2005/8/layout/vList4"/>
    <dgm:cxn modelId="{F4A459E6-BFE7-43AF-BD02-B61137760E07}" type="presOf" srcId="{E42E68E0-3E83-477B-9561-D6852BD271D6}" destId="{CE58D5A1-24B0-4403-B9E3-CF147EE0674F}" srcOrd="1" destOrd="0" presId="urn:microsoft.com/office/officeart/2005/8/layout/vList4"/>
    <dgm:cxn modelId="{4FBF77E8-C5AE-45A8-B7E7-74B7B1DA02C9}" srcId="{8FE40966-F65F-4AC3-BDCC-38679F4072BC}" destId="{CA861CA8-BFCC-4D95-9CDA-7BC0AD46F0CF}" srcOrd="2" destOrd="0" parTransId="{75A0061A-AAD6-417B-9E2A-A4CE92CF4E62}" sibTransId="{D07F10DA-9B0E-4CDD-8CD7-FC8ABB980FA3}"/>
    <dgm:cxn modelId="{C7AE05FF-1CEA-4516-9A47-DEA1BA827C2A}" type="presOf" srcId="{E42E68E0-3E83-477B-9561-D6852BD271D6}" destId="{E234644C-B82D-4314-8AC6-460782BAE943}" srcOrd="0" destOrd="0" presId="urn:microsoft.com/office/officeart/2005/8/layout/vList4"/>
    <dgm:cxn modelId="{E9519833-5B3C-4ABE-A4FC-6F5B3033E8CC}" type="presParOf" srcId="{FD68D768-3ECF-4D09-A3A6-D4790CA3079A}" destId="{4C440B3B-B033-4470-923F-206850C4E51C}" srcOrd="0" destOrd="0" presId="urn:microsoft.com/office/officeart/2005/8/layout/vList4"/>
    <dgm:cxn modelId="{08853F89-056E-4C7B-A174-45DF755E61AE}" type="presParOf" srcId="{4C440B3B-B033-4470-923F-206850C4E51C}" destId="{A5FDE58A-DBE3-4F62-BEE9-7A8FA46AD12B}" srcOrd="0" destOrd="0" presId="urn:microsoft.com/office/officeart/2005/8/layout/vList4"/>
    <dgm:cxn modelId="{B88FD590-5DA3-46C3-94F5-A47C2454F429}" type="presParOf" srcId="{4C440B3B-B033-4470-923F-206850C4E51C}" destId="{61253DCD-D594-489E-B423-2C56EB57C0DB}" srcOrd="1" destOrd="0" presId="urn:microsoft.com/office/officeart/2005/8/layout/vList4"/>
    <dgm:cxn modelId="{3BB221FF-B30C-43B1-A798-4866FE3691F5}" type="presParOf" srcId="{4C440B3B-B033-4470-923F-206850C4E51C}" destId="{9E937347-7C01-4144-B28C-331D3DAB5CE7}" srcOrd="2" destOrd="0" presId="urn:microsoft.com/office/officeart/2005/8/layout/vList4"/>
    <dgm:cxn modelId="{2DB3492D-28CC-4ACF-AA18-B9B9CEB4DFCF}" type="presParOf" srcId="{FD68D768-3ECF-4D09-A3A6-D4790CA3079A}" destId="{81B932F4-6026-4E6F-AAC4-C4CDDD4BF935}" srcOrd="1" destOrd="0" presId="urn:microsoft.com/office/officeart/2005/8/layout/vList4"/>
    <dgm:cxn modelId="{8041E639-F894-4B90-A3D5-F166A5B9C519}" type="presParOf" srcId="{FD68D768-3ECF-4D09-A3A6-D4790CA3079A}" destId="{C26D2F49-2645-4A1E-B2EF-3291D5472A30}" srcOrd="2" destOrd="0" presId="urn:microsoft.com/office/officeart/2005/8/layout/vList4"/>
    <dgm:cxn modelId="{ECCA0CBA-9E65-4927-A78B-2801BF9FAABC}" type="presParOf" srcId="{C26D2F49-2645-4A1E-B2EF-3291D5472A30}" destId="{2A9CCF57-0666-4B97-955C-833BDA307050}" srcOrd="0" destOrd="0" presId="urn:microsoft.com/office/officeart/2005/8/layout/vList4"/>
    <dgm:cxn modelId="{9BD83F25-FBC4-47DB-9B32-1E185BB4571F}" type="presParOf" srcId="{C26D2F49-2645-4A1E-B2EF-3291D5472A30}" destId="{B04AB30A-886C-483A-8BBF-B068128DBBEA}" srcOrd="1" destOrd="0" presId="urn:microsoft.com/office/officeart/2005/8/layout/vList4"/>
    <dgm:cxn modelId="{2662D43A-8C26-4246-9D86-FE19281CFC76}" type="presParOf" srcId="{C26D2F49-2645-4A1E-B2EF-3291D5472A30}" destId="{588133D8-004D-41E3-99CB-8F13966728B7}" srcOrd="2" destOrd="0" presId="urn:microsoft.com/office/officeart/2005/8/layout/vList4"/>
    <dgm:cxn modelId="{BB984E43-3AA7-4B36-9923-4D6EFB008617}" type="presParOf" srcId="{FD68D768-3ECF-4D09-A3A6-D4790CA3079A}" destId="{9217368A-2761-45A4-969E-9D9538D089F0}" srcOrd="3" destOrd="0" presId="urn:microsoft.com/office/officeart/2005/8/layout/vList4"/>
    <dgm:cxn modelId="{755B19C5-6363-4B56-A1F3-5E5142C03E1D}" type="presParOf" srcId="{FD68D768-3ECF-4D09-A3A6-D4790CA3079A}" destId="{F20EBF5F-6283-4E2E-AD8E-44D9EDEE180B}" srcOrd="4" destOrd="0" presId="urn:microsoft.com/office/officeart/2005/8/layout/vList4"/>
    <dgm:cxn modelId="{BEB02902-EC18-46C5-B98C-90324666292C}" type="presParOf" srcId="{F20EBF5F-6283-4E2E-AD8E-44D9EDEE180B}" destId="{B023BDA4-D160-477F-98E7-7DBAB6AC0472}" srcOrd="0" destOrd="0" presId="urn:microsoft.com/office/officeart/2005/8/layout/vList4"/>
    <dgm:cxn modelId="{2882A47C-994C-4A2D-A549-92F3050C8864}" type="presParOf" srcId="{F20EBF5F-6283-4E2E-AD8E-44D9EDEE180B}" destId="{7973FB7E-FDE7-4C7A-AEEE-43192766EB38}" srcOrd="1" destOrd="0" presId="urn:microsoft.com/office/officeart/2005/8/layout/vList4"/>
    <dgm:cxn modelId="{9211D1B6-5C16-4F72-A742-E1955DD3A055}" type="presParOf" srcId="{F20EBF5F-6283-4E2E-AD8E-44D9EDEE180B}" destId="{CC3906CD-5A12-47A7-AD07-B11ED3ED0A8A}" srcOrd="2" destOrd="0" presId="urn:microsoft.com/office/officeart/2005/8/layout/vList4"/>
    <dgm:cxn modelId="{032B13AB-B181-4081-B61A-08A91C23A933}" type="presParOf" srcId="{FD68D768-3ECF-4D09-A3A6-D4790CA3079A}" destId="{F86D385F-C177-456B-96A4-E0C5BE12625C}" srcOrd="5" destOrd="0" presId="urn:microsoft.com/office/officeart/2005/8/layout/vList4"/>
    <dgm:cxn modelId="{0799CE1E-6F9E-42F4-92AC-3CDB76FC85CD}" type="presParOf" srcId="{FD68D768-3ECF-4D09-A3A6-D4790CA3079A}" destId="{800972D7-C604-48E0-9045-A5450856F4A6}" srcOrd="6" destOrd="0" presId="urn:microsoft.com/office/officeart/2005/8/layout/vList4"/>
    <dgm:cxn modelId="{92191F33-6D90-4453-A919-08F7223999E0}" type="presParOf" srcId="{800972D7-C604-48E0-9045-A5450856F4A6}" destId="{31AF104B-337F-4ED4-B646-3901F963F26C}" srcOrd="0" destOrd="0" presId="urn:microsoft.com/office/officeart/2005/8/layout/vList4"/>
    <dgm:cxn modelId="{F824CAC6-F8E3-4653-B1E7-8CA68015D581}" type="presParOf" srcId="{800972D7-C604-48E0-9045-A5450856F4A6}" destId="{22402D36-5A97-4493-9B1E-1D22545821B3}" srcOrd="1" destOrd="0" presId="urn:microsoft.com/office/officeart/2005/8/layout/vList4"/>
    <dgm:cxn modelId="{4151F1B5-3471-4D25-AD3A-D7E91A8C8F3C}" type="presParOf" srcId="{800972D7-C604-48E0-9045-A5450856F4A6}" destId="{C1F08E2A-4F9D-4450-8D1C-598C9A4AC4A7}" srcOrd="2" destOrd="0" presId="urn:microsoft.com/office/officeart/2005/8/layout/vList4"/>
    <dgm:cxn modelId="{092E1B9B-E3EB-46C0-9C55-EF6CAE495468}" type="presParOf" srcId="{FD68D768-3ECF-4D09-A3A6-D4790CA3079A}" destId="{A67E7A1F-DA8F-4FD6-A2B5-8BDEF3338360}" srcOrd="7" destOrd="0" presId="urn:microsoft.com/office/officeart/2005/8/layout/vList4"/>
    <dgm:cxn modelId="{9827F02F-63EE-47D2-9D8D-DF3529D2C1A6}" type="presParOf" srcId="{FD68D768-3ECF-4D09-A3A6-D4790CA3079A}" destId="{13C54B3F-A260-4543-80C8-44BFB1CC1FF6}" srcOrd="8" destOrd="0" presId="urn:microsoft.com/office/officeart/2005/8/layout/vList4"/>
    <dgm:cxn modelId="{833B877D-60F0-4F40-ABBE-10AD213C2E62}" type="presParOf" srcId="{13C54B3F-A260-4543-80C8-44BFB1CC1FF6}" destId="{E234644C-B82D-4314-8AC6-460782BAE943}" srcOrd="0" destOrd="0" presId="urn:microsoft.com/office/officeart/2005/8/layout/vList4"/>
    <dgm:cxn modelId="{EDECFF32-CC8D-4738-9AB5-0B60B0388AF1}" type="presParOf" srcId="{13C54B3F-A260-4543-80C8-44BFB1CC1FF6}" destId="{729D701F-BA86-435F-9DE5-46F8B2873B42}" srcOrd="1" destOrd="0" presId="urn:microsoft.com/office/officeart/2005/8/layout/vList4"/>
    <dgm:cxn modelId="{A52681F7-9821-48A3-A16F-5A8182852B42}" type="presParOf" srcId="{13C54B3F-A260-4543-80C8-44BFB1CC1FF6}" destId="{CE58D5A1-24B0-4403-B9E3-CF147EE067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E53C89-D559-4FE5-8C66-058EC9A3A10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8F5120A-8DB8-47E3-A910-AD3D9FEDD383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A</a:t>
          </a:r>
          <a:endParaRPr lang="zh-CN" altLang="en-US" dirty="0">
            <a:solidFill>
              <a:srgbClr val="FF0000"/>
            </a:solidFill>
          </a:endParaRPr>
        </a:p>
      </dgm:t>
    </dgm:pt>
    <dgm:pt modelId="{0F3305BF-0D6C-4A2D-AE3D-A075C07922E4}" type="parTrans" cxnId="{5D453005-FD8B-45CD-8CB5-C2E7AA763C58}">
      <dgm:prSet/>
      <dgm:spPr/>
      <dgm:t>
        <a:bodyPr/>
        <a:lstStyle/>
        <a:p>
          <a:endParaRPr lang="zh-CN" altLang="en-US"/>
        </a:p>
      </dgm:t>
    </dgm:pt>
    <dgm:pt modelId="{B92605C0-AC10-4D90-8C4C-74B584103CD7}" type="sibTrans" cxnId="{5D453005-FD8B-45CD-8CB5-C2E7AA763C58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19F4183-12A6-4304-8340-1B429CB4EE3A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EMC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TOF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acc>
                      </m:sup>
                    </m:sSup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TOF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m:oMathPara>
              </a14:m>
              <a:endParaRPr lang="zh-CN" altLang="en-US" sz="1800" i="0" dirty="0"/>
            </a:p>
          </dgm:t>
        </dgm:pt>
      </mc:Choice>
      <mc:Fallback xmlns="">
        <dgm:pt modelId="{019F4183-12A6-4304-8340-1B429CB4EE3A}">
          <dgm:prSet phldrT="[文本]" custT="1"/>
          <dgm:spPr/>
          <dgm:t>
            <a:bodyPr/>
            <a:lstStyle/>
            <a:p>
              <a:pPr/>
              <a:r>
                <a:rPr lang="en-US" altLang="zh-CN" sz="1800" i="0">
                  <a:latin typeface="Cambria Math" panose="02040503050406030204" pitchFamily="18" charset="0"/>
                </a:rPr>
                <a:t>〖</a:t>
              </a:r>
              <a:r>
                <a:rPr lang="en-US" altLang="zh-CN" sz="1800" b="0" i="0">
                  <a:latin typeface="Cambria Math" panose="02040503050406030204" pitchFamily="18" charset="0"/>
                </a:rPr>
                <a:t>(EMC+TOF)〗^n ̅ +TOF^n</a:t>
              </a:r>
              <a:endParaRPr lang="zh-CN" altLang="en-US" sz="1800" i="0" dirty="0"/>
            </a:p>
          </dgm:t>
        </dgm:pt>
      </mc:Fallback>
    </mc:AlternateContent>
    <dgm:pt modelId="{80993584-6362-4982-A08D-7E44730409E1}" type="parTrans" cxnId="{E51FFAE1-3090-4576-943F-7B3AE355427C}">
      <dgm:prSet/>
      <dgm:spPr/>
      <dgm:t>
        <a:bodyPr/>
        <a:lstStyle/>
        <a:p>
          <a:endParaRPr lang="zh-CN" altLang="en-US"/>
        </a:p>
      </dgm:t>
    </dgm:pt>
    <dgm:pt modelId="{16CEEBA9-9D54-47B2-BB8B-D65A79877174}" type="sibTrans" cxnId="{E51FFAE1-3090-4576-943F-7B3AE355427C}">
      <dgm:prSet/>
      <dgm:spPr/>
      <dgm:t>
        <a:bodyPr/>
        <a:lstStyle/>
        <a:p>
          <a:endParaRPr lang="zh-CN" altLang="en-US"/>
        </a:p>
      </dgm:t>
    </dgm:pt>
    <dgm:pt modelId="{80BF8574-8EA0-429A-A1F0-45FC142A0589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B</a:t>
          </a:r>
          <a:endParaRPr lang="zh-CN" altLang="en-US" dirty="0">
            <a:solidFill>
              <a:srgbClr val="FF0000"/>
            </a:solidFill>
          </a:endParaRPr>
        </a:p>
      </dgm:t>
    </dgm:pt>
    <dgm:pt modelId="{CFE9B107-49DA-43E1-8ECC-AC7FC99CA494}" type="parTrans" cxnId="{17E9B2C5-1A79-4300-BCCD-A0A589A24AA5}">
      <dgm:prSet/>
      <dgm:spPr/>
      <dgm:t>
        <a:bodyPr/>
        <a:lstStyle/>
        <a:p>
          <a:endParaRPr lang="zh-CN" altLang="en-US"/>
        </a:p>
      </dgm:t>
    </dgm:pt>
    <dgm:pt modelId="{8958BE66-969B-45F7-BF25-2752471033D7}" type="sibTrans" cxnId="{17E9B2C5-1A79-4300-BCCD-A0A589A24AA5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DA3484F-351D-45FC-B08A-716000E47886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EMC</m:t>
                        </m:r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TOF</m:t>
                        </m:r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acc>
                      </m:sup>
                    </m:sSup>
                    <m:r>
                      <a:rPr lang="en-US" altLang="zh-CN" sz="14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EMC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</a:rPr>
                      <m:t>MUC</m:t>
                    </m:r>
                    <m:r>
                      <a:rPr lang="en-US" altLang="zh-CN" sz="14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m:oMathPara>
              </a14:m>
              <a:endParaRPr lang="en-US" altLang="zh-CN" sz="1400" dirty="0"/>
            </a:p>
          </dgm:t>
        </dgm:pt>
      </mc:Choice>
      <mc:Fallback xmlns="">
        <dgm:pt modelId="{3DA3484F-351D-45FC-B08A-716000E47886}">
          <dgm:prSet phldrT="[文本]" custT="1"/>
          <dgm:spPr/>
          <dgm:t>
            <a:bodyPr/>
            <a:lstStyle/>
            <a:p>
              <a:pPr/>
              <a:r>
                <a:rPr lang="en-US" altLang="zh-CN" sz="1400" i="0">
                  <a:latin typeface="Cambria Math" panose="02040503050406030204" pitchFamily="18" charset="0"/>
                </a:rPr>
                <a:t>〖</a:t>
              </a:r>
              <a:r>
                <a:rPr lang="en-US" altLang="zh-CN" sz="1400" b="0" i="0">
                  <a:latin typeface="Cambria Math" panose="02040503050406030204" pitchFamily="18" charset="0"/>
                </a:rPr>
                <a:t>(EMC+TOF)〗^n ̅ +EMC^n+MUC</a:t>
              </a:r>
              <a:r>
                <a:rPr lang="en-US" altLang="zh-CN" sz="1400" i="0">
                  <a:latin typeface="Cambria Math" panose="02040503050406030204" pitchFamily="18" charset="0"/>
                </a:rPr>
                <a:t> </a:t>
              </a:r>
              <a:endParaRPr lang="en-US" altLang="zh-CN" sz="1400" dirty="0"/>
            </a:p>
          </dgm:t>
        </dgm:pt>
      </mc:Fallback>
    </mc:AlternateContent>
    <dgm:pt modelId="{1AA12895-A2A0-4F8C-A9D4-CAC0897897A5}" type="parTrans" cxnId="{F2D746D7-02EC-4DB9-B8CD-71BC9D645CE2}">
      <dgm:prSet/>
      <dgm:spPr/>
      <dgm:t>
        <a:bodyPr/>
        <a:lstStyle/>
        <a:p>
          <a:endParaRPr lang="zh-CN" altLang="en-US"/>
        </a:p>
      </dgm:t>
    </dgm:pt>
    <dgm:pt modelId="{15FF79DB-D718-42EB-B20F-78D6C17B3F4C}" type="sibTrans" cxnId="{F2D746D7-02EC-4DB9-B8CD-71BC9D645CE2}">
      <dgm:prSet/>
      <dgm:spPr/>
      <dgm:t>
        <a:bodyPr/>
        <a:lstStyle/>
        <a:p>
          <a:endParaRPr lang="zh-CN" altLang="en-US"/>
        </a:p>
      </dgm:t>
    </dgm:pt>
    <dgm:pt modelId="{64C1A22D-187A-43BC-9067-34403A624721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C</a:t>
          </a:r>
          <a:endParaRPr lang="zh-CN" altLang="en-US" dirty="0">
            <a:solidFill>
              <a:srgbClr val="FF0000"/>
            </a:solidFill>
          </a:endParaRPr>
        </a:p>
      </dgm:t>
    </dgm:pt>
    <dgm:pt modelId="{01D1CCE0-A79A-48B1-B670-4E7CD5D934B2}" type="parTrans" cxnId="{3FD7E837-C352-47AD-A50B-FE27B0068D89}">
      <dgm:prSet/>
      <dgm:spPr/>
      <dgm:t>
        <a:bodyPr/>
        <a:lstStyle/>
        <a:p>
          <a:endParaRPr lang="zh-CN" altLang="en-US"/>
        </a:p>
      </dgm:t>
    </dgm:pt>
    <dgm:pt modelId="{0558D780-3279-4B39-9F9A-500558342143}" type="sibTrans" cxnId="{3FD7E837-C352-47AD-A50B-FE27B0068D89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F493C6C-74AD-4994-811B-99B287A1DF13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EMC</m:t>
                        </m:r>
                      </m:e>
                      <m:sup>
                        <m:acc>
                          <m:accPr>
                            <m:chr m:val="̅"/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acc>
                      </m:sup>
                    </m:sSup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EMC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MUC</m:t>
                    </m:r>
                  </m:oMath>
                </m:oMathPara>
              </a14:m>
              <a:endParaRPr lang="en-US" altLang="zh-CN" sz="1600" i="0" dirty="0"/>
            </a:p>
          </dgm:t>
        </dgm:pt>
      </mc:Choice>
      <mc:Fallback xmlns="">
        <dgm:pt modelId="{9F493C6C-74AD-4994-811B-99B287A1DF13}">
          <dgm:prSet phldrT="[文本]" custT="1"/>
          <dgm:spPr/>
          <dgm:t>
            <a:bodyPr/>
            <a:lstStyle/>
            <a:p>
              <a:pPr/>
              <a:r>
                <a:rPr lang="en-US" altLang="zh-CN" sz="1600" b="0" i="0">
                  <a:latin typeface="Cambria Math" panose="02040503050406030204" pitchFamily="18" charset="0"/>
                </a:rPr>
                <a:t>EMC^n ̅ +EMC^n+MUC</a:t>
              </a:r>
              <a:endParaRPr lang="en-US" altLang="zh-CN" sz="1600" i="0" dirty="0"/>
            </a:p>
          </dgm:t>
        </dgm:pt>
      </mc:Fallback>
    </mc:AlternateContent>
    <dgm:pt modelId="{1C5129FF-C9A7-44EB-952E-6D5064FC105E}" type="parTrans" cxnId="{3345FAB6-78F4-4F56-854D-D89F871FF88E}">
      <dgm:prSet/>
      <dgm:spPr/>
      <dgm:t>
        <a:bodyPr/>
        <a:lstStyle/>
        <a:p>
          <a:endParaRPr lang="zh-CN" altLang="en-US"/>
        </a:p>
      </dgm:t>
    </dgm:pt>
    <dgm:pt modelId="{DD171082-8F5C-4A1D-ABE3-09A46C6BD90E}" type="sibTrans" cxnId="{3345FAB6-78F4-4F56-854D-D89F871FF88E}">
      <dgm:prSet/>
      <dgm:spPr/>
      <dgm:t>
        <a:bodyPr/>
        <a:lstStyle/>
        <a:p>
          <a:endParaRPr lang="zh-CN" altLang="en-US"/>
        </a:p>
      </dgm:t>
    </dgm:pt>
    <dgm:pt modelId="{44EB82C5-5348-4C65-9993-C49C762BE9E4}" type="pres">
      <dgm:prSet presAssocID="{28E53C89-D559-4FE5-8C66-058EC9A3A10B}" presName="theList" presStyleCnt="0">
        <dgm:presLayoutVars>
          <dgm:dir/>
          <dgm:animLvl val="lvl"/>
          <dgm:resizeHandles val="exact"/>
        </dgm:presLayoutVars>
      </dgm:prSet>
      <dgm:spPr/>
    </dgm:pt>
    <dgm:pt modelId="{ACD84DF8-64B4-4662-8DE8-8963C33632AE}" type="pres">
      <dgm:prSet presAssocID="{88F5120A-8DB8-47E3-A910-AD3D9FEDD383}" presName="compNode" presStyleCnt="0"/>
      <dgm:spPr/>
    </dgm:pt>
    <dgm:pt modelId="{00F5737A-3235-41D0-8546-D14374BE912A}" type="pres">
      <dgm:prSet presAssocID="{88F5120A-8DB8-47E3-A910-AD3D9FEDD383}" presName="aNode" presStyleLbl="bgShp" presStyleIdx="0" presStyleCnt="3"/>
      <dgm:spPr/>
    </dgm:pt>
    <dgm:pt modelId="{CDE64C7E-8BD3-412D-8D7D-CCA48C268E3C}" type="pres">
      <dgm:prSet presAssocID="{88F5120A-8DB8-47E3-A910-AD3D9FEDD383}" presName="textNode" presStyleLbl="bgShp" presStyleIdx="0" presStyleCnt="3"/>
      <dgm:spPr/>
    </dgm:pt>
    <dgm:pt modelId="{2E4D2CDD-67FA-4241-9151-DDA3DC25BA3B}" type="pres">
      <dgm:prSet presAssocID="{88F5120A-8DB8-47E3-A910-AD3D9FEDD383}" presName="compChildNode" presStyleCnt="0"/>
      <dgm:spPr/>
    </dgm:pt>
    <dgm:pt modelId="{1EE095FB-AB51-4416-B508-13433821A389}" type="pres">
      <dgm:prSet presAssocID="{88F5120A-8DB8-47E3-A910-AD3D9FEDD383}" presName="theInnerList" presStyleCnt="0"/>
      <dgm:spPr/>
    </dgm:pt>
    <dgm:pt modelId="{D0600E40-10D9-4060-8316-7B90713AE3C7}" type="pres">
      <dgm:prSet presAssocID="{019F4183-12A6-4304-8340-1B429CB4EE3A}" presName="childNode" presStyleLbl="node1" presStyleIdx="0" presStyleCnt="3" custScaleX="118468" custScaleY="65851">
        <dgm:presLayoutVars>
          <dgm:bulletEnabled val="1"/>
        </dgm:presLayoutVars>
      </dgm:prSet>
      <dgm:spPr/>
    </dgm:pt>
    <dgm:pt modelId="{1BA289D8-4E2D-4B41-A896-2F0CEBAE5E5D}" type="pres">
      <dgm:prSet presAssocID="{88F5120A-8DB8-47E3-A910-AD3D9FEDD383}" presName="aSpace" presStyleCnt="0"/>
      <dgm:spPr/>
    </dgm:pt>
    <dgm:pt modelId="{D1F63F5C-1321-4F40-A2FC-EF1EFCD0D932}" type="pres">
      <dgm:prSet presAssocID="{80BF8574-8EA0-429A-A1F0-45FC142A0589}" presName="compNode" presStyleCnt="0"/>
      <dgm:spPr/>
    </dgm:pt>
    <dgm:pt modelId="{F8C532F2-42AD-430D-95B1-02FF03A9841F}" type="pres">
      <dgm:prSet presAssocID="{80BF8574-8EA0-429A-A1F0-45FC142A0589}" presName="aNode" presStyleLbl="bgShp" presStyleIdx="1" presStyleCnt="3"/>
      <dgm:spPr/>
    </dgm:pt>
    <dgm:pt modelId="{B8E9827F-446E-41C2-8295-EC6C7D42C9AA}" type="pres">
      <dgm:prSet presAssocID="{80BF8574-8EA0-429A-A1F0-45FC142A0589}" presName="textNode" presStyleLbl="bgShp" presStyleIdx="1" presStyleCnt="3"/>
      <dgm:spPr/>
    </dgm:pt>
    <dgm:pt modelId="{79BE20AE-E8EE-4744-B255-144389B696CF}" type="pres">
      <dgm:prSet presAssocID="{80BF8574-8EA0-429A-A1F0-45FC142A0589}" presName="compChildNode" presStyleCnt="0"/>
      <dgm:spPr/>
    </dgm:pt>
    <dgm:pt modelId="{CF22BC4F-1290-4BAC-B389-2CF4F1104336}" type="pres">
      <dgm:prSet presAssocID="{80BF8574-8EA0-429A-A1F0-45FC142A0589}" presName="theInnerList" presStyleCnt="0"/>
      <dgm:spPr/>
    </dgm:pt>
    <dgm:pt modelId="{8D2E30BA-18F1-4CC7-AAFE-B5E2DBD2655D}" type="pres">
      <dgm:prSet presAssocID="{3DA3484F-351D-45FC-B08A-716000E47886}" presName="childNode" presStyleLbl="node1" presStyleIdx="1" presStyleCnt="3" custScaleX="119054" custScaleY="68072">
        <dgm:presLayoutVars>
          <dgm:bulletEnabled val="1"/>
        </dgm:presLayoutVars>
      </dgm:prSet>
      <dgm:spPr/>
    </dgm:pt>
    <dgm:pt modelId="{B7486CD7-2DE0-4748-B5B6-2750975077F9}" type="pres">
      <dgm:prSet presAssocID="{80BF8574-8EA0-429A-A1F0-45FC142A0589}" presName="aSpace" presStyleCnt="0"/>
      <dgm:spPr/>
    </dgm:pt>
    <dgm:pt modelId="{58AC7643-861E-4D25-933B-35F411A08659}" type="pres">
      <dgm:prSet presAssocID="{64C1A22D-187A-43BC-9067-34403A624721}" presName="compNode" presStyleCnt="0"/>
      <dgm:spPr/>
    </dgm:pt>
    <dgm:pt modelId="{CF8BA7C2-B14C-4226-8D8B-772FD90E68AF}" type="pres">
      <dgm:prSet presAssocID="{64C1A22D-187A-43BC-9067-34403A624721}" presName="aNode" presStyleLbl="bgShp" presStyleIdx="2" presStyleCnt="3"/>
      <dgm:spPr/>
    </dgm:pt>
    <dgm:pt modelId="{F531A26C-D6F3-4E52-B7A9-CE48A55BFAC0}" type="pres">
      <dgm:prSet presAssocID="{64C1A22D-187A-43BC-9067-34403A624721}" presName="textNode" presStyleLbl="bgShp" presStyleIdx="2" presStyleCnt="3"/>
      <dgm:spPr/>
    </dgm:pt>
    <dgm:pt modelId="{3D0CB072-A44C-4EC8-8B8F-023D9957D6F2}" type="pres">
      <dgm:prSet presAssocID="{64C1A22D-187A-43BC-9067-34403A624721}" presName="compChildNode" presStyleCnt="0"/>
      <dgm:spPr/>
    </dgm:pt>
    <dgm:pt modelId="{F9C1FE4A-3D47-4FC2-843A-6CB679C059FF}" type="pres">
      <dgm:prSet presAssocID="{64C1A22D-187A-43BC-9067-34403A624721}" presName="theInnerList" presStyleCnt="0"/>
      <dgm:spPr/>
    </dgm:pt>
    <dgm:pt modelId="{FB501884-3C64-4615-A9DF-5CF67428DB4E}" type="pres">
      <dgm:prSet presAssocID="{9F493C6C-74AD-4994-811B-99B287A1DF13}" presName="childNode" presStyleLbl="node1" presStyleIdx="2" presStyleCnt="3" custScaleX="115674" custScaleY="63631">
        <dgm:presLayoutVars>
          <dgm:bulletEnabled val="1"/>
        </dgm:presLayoutVars>
      </dgm:prSet>
      <dgm:spPr/>
    </dgm:pt>
  </dgm:ptLst>
  <dgm:cxnLst>
    <dgm:cxn modelId="{5D453005-FD8B-45CD-8CB5-C2E7AA763C58}" srcId="{28E53C89-D559-4FE5-8C66-058EC9A3A10B}" destId="{88F5120A-8DB8-47E3-A910-AD3D9FEDD383}" srcOrd="0" destOrd="0" parTransId="{0F3305BF-0D6C-4A2D-AE3D-A075C07922E4}" sibTransId="{B92605C0-AC10-4D90-8C4C-74B584103CD7}"/>
    <dgm:cxn modelId="{9598141F-C242-461B-A803-C84C80765BE2}" type="presOf" srcId="{64C1A22D-187A-43BC-9067-34403A624721}" destId="{F531A26C-D6F3-4E52-B7A9-CE48A55BFAC0}" srcOrd="1" destOrd="0" presId="urn:microsoft.com/office/officeart/2005/8/layout/lProcess2"/>
    <dgm:cxn modelId="{3FD7E837-C352-47AD-A50B-FE27B0068D89}" srcId="{28E53C89-D559-4FE5-8C66-058EC9A3A10B}" destId="{64C1A22D-187A-43BC-9067-34403A624721}" srcOrd="2" destOrd="0" parTransId="{01D1CCE0-A79A-48B1-B670-4E7CD5D934B2}" sibTransId="{0558D780-3279-4B39-9F9A-500558342143}"/>
    <dgm:cxn modelId="{9DCA1C62-C73D-4EAF-B313-C6F662B9E5CE}" type="presOf" srcId="{80BF8574-8EA0-429A-A1F0-45FC142A0589}" destId="{B8E9827F-446E-41C2-8295-EC6C7D42C9AA}" srcOrd="1" destOrd="0" presId="urn:microsoft.com/office/officeart/2005/8/layout/lProcess2"/>
    <dgm:cxn modelId="{ACDD2D66-48DB-47C9-A844-DC4E34A608AE}" type="presOf" srcId="{88F5120A-8DB8-47E3-A910-AD3D9FEDD383}" destId="{00F5737A-3235-41D0-8546-D14374BE912A}" srcOrd="0" destOrd="0" presId="urn:microsoft.com/office/officeart/2005/8/layout/lProcess2"/>
    <dgm:cxn modelId="{AA35FC4E-4232-4C14-8068-35C009AB2901}" type="presOf" srcId="{88F5120A-8DB8-47E3-A910-AD3D9FEDD383}" destId="{CDE64C7E-8BD3-412D-8D7D-CCA48C268E3C}" srcOrd="1" destOrd="0" presId="urn:microsoft.com/office/officeart/2005/8/layout/lProcess2"/>
    <dgm:cxn modelId="{4456466F-5960-416B-BA1F-95A53C0E6CE4}" type="presOf" srcId="{9F493C6C-74AD-4994-811B-99B287A1DF13}" destId="{FB501884-3C64-4615-A9DF-5CF67428DB4E}" srcOrd="0" destOrd="0" presId="urn:microsoft.com/office/officeart/2005/8/layout/lProcess2"/>
    <dgm:cxn modelId="{8EE9E07B-C232-4CFA-B41A-22C1142A3BD4}" type="presOf" srcId="{019F4183-12A6-4304-8340-1B429CB4EE3A}" destId="{D0600E40-10D9-4060-8316-7B90713AE3C7}" srcOrd="0" destOrd="0" presId="urn:microsoft.com/office/officeart/2005/8/layout/lProcess2"/>
    <dgm:cxn modelId="{D11A6885-086F-4F96-8890-8A8B814FE8C2}" type="presOf" srcId="{3DA3484F-351D-45FC-B08A-716000E47886}" destId="{8D2E30BA-18F1-4CC7-AAFE-B5E2DBD2655D}" srcOrd="0" destOrd="0" presId="urn:microsoft.com/office/officeart/2005/8/layout/lProcess2"/>
    <dgm:cxn modelId="{3BDA6B9C-5B00-4890-AD7F-B70A0B57DB4B}" type="presOf" srcId="{28E53C89-D559-4FE5-8C66-058EC9A3A10B}" destId="{44EB82C5-5348-4C65-9993-C49C762BE9E4}" srcOrd="0" destOrd="0" presId="urn:microsoft.com/office/officeart/2005/8/layout/lProcess2"/>
    <dgm:cxn modelId="{11074BB0-58CA-46ED-ADFC-C9EEA590A6FA}" type="presOf" srcId="{80BF8574-8EA0-429A-A1F0-45FC142A0589}" destId="{F8C532F2-42AD-430D-95B1-02FF03A9841F}" srcOrd="0" destOrd="0" presId="urn:microsoft.com/office/officeart/2005/8/layout/lProcess2"/>
    <dgm:cxn modelId="{3345FAB6-78F4-4F56-854D-D89F871FF88E}" srcId="{64C1A22D-187A-43BC-9067-34403A624721}" destId="{9F493C6C-74AD-4994-811B-99B287A1DF13}" srcOrd="0" destOrd="0" parTransId="{1C5129FF-C9A7-44EB-952E-6D5064FC105E}" sibTransId="{DD171082-8F5C-4A1D-ABE3-09A46C6BD90E}"/>
    <dgm:cxn modelId="{9D06B8C2-246E-4346-A6EC-18F9FC56B685}" type="presOf" srcId="{64C1A22D-187A-43BC-9067-34403A624721}" destId="{CF8BA7C2-B14C-4226-8D8B-772FD90E68AF}" srcOrd="0" destOrd="0" presId="urn:microsoft.com/office/officeart/2005/8/layout/lProcess2"/>
    <dgm:cxn modelId="{17E9B2C5-1A79-4300-BCCD-A0A589A24AA5}" srcId="{28E53C89-D559-4FE5-8C66-058EC9A3A10B}" destId="{80BF8574-8EA0-429A-A1F0-45FC142A0589}" srcOrd="1" destOrd="0" parTransId="{CFE9B107-49DA-43E1-8ECC-AC7FC99CA494}" sibTransId="{8958BE66-969B-45F7-BF25-2752471033D7}"/>
    <dgm:cxn modelId="{F2D746D7-02EC-4DB9-B8CD-71BC9D645CE2}" srcId="{80BF8574-8EA0-429A-A1F0-45FC142A0589}" destId="{3DA3484F-351D-45FC-B08A-716000E47886}" srcOrd="0" destOrd="0" parTransId="{1AA12895-A2A0-4F8C-A9D4-CAC0897897A5}" sibTransId="{15FF79DB-D718-42EB-B20F-78D6C17B3F4C}"/>
    <dgm:cxn modelId="{E51FFAE1-3090-4576-943F-7B3AE355427C}" srcId="{88F5120A-8DB8-47E3-A910-AD3D9FEDD383}" destId="{019F4183-12A6-4304-8340-1B429CB4EE3A}" srcOrd="0" destOrd="0" parTransId="{80993584-6362-4982-A08D-7E44730409E1}" sibTransId="{16CEEBA9-9D54-47B2-BB8B-D65A79877174}"/>
    <dgm:cxn modelId="{4F59586B-DD77-4C64-AFA4-6097B68B62C5}" type="presParOf" srcId="{44EB82C5-5348-4C65-9993-C49C762BE9E4}" destId="{ACD84DF8-64B4-4662-8DE8-8963C33632AE}" srcOrd="0" destOrd="0" presId="urn:microsoft.com/office/officeart/2005/8/layout/lProcess2"/>
    <dgm:cxn modelId="{221C645A-4D88-4EEA-96AD-6DDE8B2194F7}" type="presParOf" srcId="{ACD84DF8-64B4-4662-8DE8-8963C33632AE}" destId="{00F5737A-3235-41D0-8546-D14374BE912A}" srcOrd="0" destOrd="0" presId="urn:microsoft.com/office/officeart/2005/8/layout/lProcess2"/>
    <dgm:cxn modelId="{A797E0EC-C969-4290-B115-66C81E301484}" type="presParOf" srcId="{ACD84DF8-64B4-4662-8DE8-8963C33632AE}" destId="{CDE64C7E-8BD3-412D-8D7D-CCA48C268E3C}" srcOrd="1" destOrd="0" presId="urn:microsoft.com/office/officeart/2005/8/layout/lProcess2"/>
    <dgm:cxn modelId="{DBC41B8E-A249-48E0-BDBE-A7B081E6D324}" type="presParOf" srcId="{ACD84DF8-64B4-4662-8DE8-8963C33632AE}" destId="{2E4D2CDD-67FA-4241-9151-DDA3DC25BA3B}" srcOrd="2" destOrd="0" presId="urn:microsoft.com/office/officeart/2005/8/layout/lProcess2"/>
    <dgm:cxn modelId="{898D5026-B2A8-4042-9FF1-4FB96888CDEE}" type="presParOf" srcId="{2E4D2CDD-67FA-4241-9151-DDA3DC25BA3B}" destId="{1EE095FB-AB51-4416-B508-13433821A389}" srcOrd="0" destOrd="0" presId="urn:microsoft.com/office/officeart/2005/8/layout/lProcess2"/>
    <dgm:cxn modelId="{77D47E18-2036-4AAB-9715-5E34D9184FA9}" type="presParOf" srcId="{1EE095FB-AB51-4416-B508-13433821A389}" destId="{D0600E40-10D9-4060-8316-7B90713AE3C7}" srcOrd="0" destOrd="0" presId="urn:microsoft.com/office/officeart/2005/8/layout/lProcess2"/>
    <dgm:cxn modelId="{9DED5192-A700-4E6E-ADAB-846A26746687}" type="presParOf" srcId="{44EB82C5-5348-4C65-9993-C49C762BE9E4}" destId="{1BA289D8-4E2D-4B41-A896-2F0CEBAE5E5D}" srcOrd="1" destOrd="0" presId="urn:microsoft.com/office/officeart/2005/8/layout/lProcess2"/>
    <dgm:cxn modelId="{517F7432-3A94-429C-A05C-B7605CC0D7B2}" type="presParOf" srcId="{44EB82C5-5348-4C65-9993-C49C762BE9E4}" destId="{D1F63F5C-1321-4F40-A2FC-EF1EFCD0D932}" srcOrd="2" destOrd="0" presId="urn:microsoft.com/office/officeart/2005/8/layout/lProcess2"/>
    <dgm:cxn modelId="{BD7CDC6C-9138-481E-9E4E-972CBB6D7774}" type="presParOf" srcId="{D1F63F5C-1321-4F40-A2FC-EF1EFCD0D932}" destId="{F8C532F2-42AD-430D-95B1-02FF03A9841F}" srcOrd="0" destOrd="0" presId="urn:microsoft.com/office/officeart/2005/8/layout/lProcess2"/>
    <dgm:cxn modelId="{60B743B5-8FC5-4BD4-933C-EF684079094E}" type="presParOf" srcId="{D1F63F5C-1321-4F40-A2FC-EF1EFCD0D932}" destId="{B8E9827F-446E-41C2-8295-EC6C7D42C9AA}" srcOrd="1" destOrd="0" presId="urn:microsoft.com/office/officeart/2005/8/layout/lProcess2"/>
    <dgm:cxn modelId="{046AEA1F-35AB-4231-BC95-8AE27C5ECCD4}" type="presParOf" srcId="{D1F63F5C-1321-4F40-A2FC-EF1EFCD0D932}" destId="{79BE20AE-E8EE-4744-B255-144389B696CF}" srcOrd="2" destOrd="0" presId="urn:microsoft.com/office/officeart/2005/8/layout/lProcess2"/>
    <dgm:cxn modelId="{0F013A7F-E7E0-45F6-A3DD-5D953AF138C6}" type="presParOf" srcId="{79BE20AE-E8EE-4744-B255-144389B696CF}" destId="{CF22BC4F-1290-4BAC-B389-2CF4F1104336}" srcOrd="0" destOrd="0" presId="urn:microsoft.com/office/officeart/2005/8/layout/lProcess2"/>
    <dgm:cxn modelId="{E8EEE02A-5F1E-4073-9E18-29B76D8D7179}" type="presParOf" srcId="{CF22BC4F-1290-4BAC-B389-2CF4F1104336}" destId="{8D2E30BA-18F1-4CC7-AAFE-B5E2DBD2655D}" srcOrd="0" destOrd="0" presId="urn:microsoft.com/office/officeart/2005/8/layout/lProcess2"/>
    <dgm:cxn modelId="{675C1953-7A39-45EA-A430-9521F29D92EE}" type="presParOf" srcId="{44EB82C5-5348-4C65-9993-C49C762BE9E4}" destId="{B7486CD7-2DE0-4748-B5B6-2750975077F9}" srcOrd="3" destOrd="0" presId="urn:microsoft.com/office/officeart/2005/8/layout/lProcess2"/>
    <dgm:cxn modelId="{941743B7-77A0-487A-AF84-4A4073F9D085}" type="presParOf" srcId="{44EB82C5-5348-4C65-9993-C49C762BE9E4}" destId="{58AC7643-861E-4D25-933B-35F411A08659}" srcOrd="4" destOrd="0" presId="urn:microsoft.com/office/officeart/2005/8/layout/lProcess2"/>
    <dgm:cxn modelId="{0528763C-3341-4029-8353-590D46376A85}" type="presParOf" srcId="{58AC7643-861E-4D25-933B-35F411A08659}" destId="{CF8BA7C2-B14C-4226-8D8B-772FD90E68AF}" srcOrd="0" destOrd="0" presId="urn:microsoft.com/office/officeart/2005/8/layout/lProcess2"/>
    <dgm:cxn modelId="{FB85753C-E67B-4EAC-AF72-90E7AB68E520}" type="presParOf" srcId="{58AC7643-861E-4D25-933B-35F411A08659}" destId="{F531A26C-D6F3-4E52-B7A9-CE48A55BFAC0}" srcOrd="1" destOrd="0" presId="urn:microsoft.com/office/officeart/2005/8/layout/lProcess2"/>
    <dgm:cxn modelId="{321DE86B-BFA1-4D29-8B5C-754CAAEAD1F6}" type="presParOf" srcId="{58AC7643-861E-4D25-933B-35F411A08659}" destId="{3D0CB072-A44C-4EC8-8B8F-023D9957D6F2}" srcOrd="2" destOrd="0" presId="urn:microsoft.com/office/officeart/2005/8/layout/lProcess2"/>
    <dgm:cxn modelId="{658F55A3-E79E-4736-BAD7-5237D2C17F42}" type="presParOf" srcId="{3D0CB072-A44C-4EC8-8B8F-023D9957D6F2}" destId="{F9C1FE4A-3D47-4FC2-843A-6CB679C059FF}" srcOrd="0" destOrd="0" presId="urn:microsoft.com/office/officeart/2005/8/layout/lProcess2"/>
    <dgm:cxn modelId="{A5298FA5-DA4F-48C5-9A20-1A938F6E3729}" type="presParOf" srcId="{F9C1FE4A-3D47-4FC2-843A-6CB679C059FF}" destId="{FB501884-3C64-4615-A9DF-5CF67428DB4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E53C89-D559-4FE5-8C66-058EC9A3A10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8F5120A-8DB8-47E3-A910-AD3D9FEDD383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A</a:t>
          </a:r>
          <a:endParaRPr lang="zh-CN" altLang="en-US" dirty="0">
            <a:solidFill>
              <a:srgbClr val="FF0000"/>
            </a:solidFill>
          </a:endParaRPr>
        </a:p>
      </dgm:t>
    </dgm:pt>
    <dgm:pt modelId="{0F3305BF-0D6C-4A2D-AE3D-A075C07922E4}" type="parTrans" cxnId="{5D453005-FD8B-45CD-8CB5-C2E7AA763C58}">
      <dgm:prSet/>
      <dgm:spPr/>
      <dgm:t>
        <a:bodyPr/>
        <a:lstStyle/>
        <a:p>
          <a:endParaRPr lang="zh-CN" altLang="en-US"/>
        </a:p>
      </dgm:t>
    </dgm:pt>
    <dgm:pt modelId="{B92605C0-AC10-4D90-8C4C-74B584103CD7}" type="sibTrans" cxnId="{5D453005-FD8B-45CD-8CB5-C2E7AA763C58}">
      <dgm:prSet/>
      <dgm:spPr/>
      <dgm:t>
        <a:bodyPr/>
        <a:lstStyle/>
        <a:p>
          <a:endParaRPr lang="zh-CN" altLang="en-US"/>
        </a:p>
      </dgm:t>
    </dgm:pt>
    <dgm:pt modelId="{019F4183-12A6-4304-8340-1B429CB4EE3A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80993584-6362-4982-A08D-7E44730409E1}" type="parTrans" cxnId="{E51FFAE1-3090-4576-943F-7B3AE355427C}">
      <dgm:prSet/>
      <dgm:spPr/>
      <dgm:t>
        <a:bodyPr/>
        <a:lstStyle/>
        <a:p>
          <a:endParaRPr lang="zh-CN" altLang="en-US"/>
        </a:p>
      </dgm:t>
    </dgm:pt>
    <dgm:pt modelId="{16CEEBA9-9D54-47B2-BB8B-D65A79877174}" type="sibTrans" cxnId="{E51FFAE1-3090-4576-943F-7B3AE355427C}">
      <dgm:prSet/>
      <dgm:spPr/>
      <dgm:t>
        <a:bodyPr/>
        <a:lstStyle/>
        <a:p>
          <a:endParaRPr lang="zh-CN" altLang="en-US"/>
        </a:p>
      </dgm:t>
    </dgm:pt>
    <dgm:pt modelId="{80BF8574-8EA0-429A-A1F0-45FC142A0589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B</a:t>
          </a:r>
          <a:endParaRPr lang="zh-CN" altLang="en-US" dirty="0">
            <a:solidFill>
              <a:srgbClr val="FF0000"/>
            </a:solidFill>
          </a:endParaRPr>
        </a:p>
      </dgm:t>
    </dgm:pt>
    <dgm:pt modelId="{CFE9B107-49DA-43E1-8ECC-AC7FC99CA494}" type="parTrans" cxnId="{17E9B2C5-1A79-4300-BCCD-A0A589A24AA5}">
      <dgm:prSet/>
      <dgm:spPr/>
      <dgm:t>
        <a:bodyPr/>
        <a:lstStyle/>
        <a:p>
          <a:endParaRPr lang="zh-CN" altLang="en-US"/>
        </a:p>
      </dgm:t>
    </dgm:pt>
    <dgm:pt modelId="{8958BE66-969B-45F7-BF25-2752471033D7}" type="sibTrans" cxnId="{17E9B2C5-1A79-4300-BCCD-A0A589A24AA5}">
      <dgm:prSet/>
      <dgm:spPr/>
      <dgm:t>
        <a:bodyPr/>
        <a:lstStyle/>
        <a:p>
          <a:endParaRPr lang="zh-CN" altLang="en-US"/>
        </a:p>
      </dgm:t>
    </dgm:pt>
    <dgm:pt modelId="{3DA3484F-351D-45FC-B08A-716000E47886}">
      <dgm:prSet phldrT="[文本]" custT="1"/>
      <dgm:spPr>
        <a:blipFill>
          <a:blip xmlns:r="http://schemas.openxmlformats.org/officeDocument/2006/relationships" r:embed="rId2"/>
          <a:stretch>
            <a:fillRect l="-490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1AA12895-A2A0-4F8C-A9D4-CAC0897897A5}" type="parTrans" cxnId="{F2D746D7-02EC-4DB9-B8CD-71BC9D645CE2}">
      <dgm:prSet/>
      <dgm:spPr/>
      <dgm:t>
        <a:bodyPr/>
        <a:lstStyle/>
        <a:p>
          <a:endParaRPr lang="zh-CN" altLang="en-US"/>
        </a:p>
      </dgm:t>
    </dgm:pt>
    <dgm:pt modelId="{15FF79DB-D718-42EB-B20F-78D6C17B3F4C}" type="sibTrans" cxnId="{F2D746D7-02EC-4DB9-B8CD-71BC9D645CE2}">
      <dgm:prSet/>
      <dgm:spPr/>
      <dgm:t>
        <a:bodyPr/>
        <a:lstStyle/>
        <a:p>
          <a:endParaRPr lang="zh-CN" altLang="en-US"/>
        </a:p>
      </dgm:t>
    </dgm:pt>
    <dgm:pt modelId="{64C1A22D-187A-43BC-9067-34403A624721}">
      <dgm:prSet phldrT="[文本]"/>
      <dgm:spPr/>
      <dgm:t>
        <a:bodyPr/>
        <a:lstStyle/>
        <a:p>
          <a:r>
            <a:rPr lang="en-US" altLang="zh-CN" dirty="0"/>
            <a:t>Category </a:t>
          </a:r>
          <a:r>
            <a:rPr lang="en-US" altLang="zh-CN" dirty="0">
              <a:solidFill>
                <a:srgbClr val="FF0000"/>
              </a:solidFill>
            </a:rPr>
            <a:t>C</a:t>
          </a:r>
          <a:endParaRPr lang="zh-CN" altLang="en-US" dirty="0">
            <a:solidFill>
              <a:srgbClr val="FF0000"/>
            </a:solidFill>
          </a:endParaRPr>
        </a:p>
      </dgm:t>
    </dgm:pt>
    <dgm:pt modelId="{01D1CCE0-A79A-48B1-B670-4E7CD5D934B2}" type="parTrans" cxnId="{3FD7E837-C352-47AD-A50B-FE27B0068D89}">
      <dgm:prSet/>
      <dgm:spPr/>
      <dgm:t>
        <a:bodyPr/>
        <a:lstStyle/>
        <a:p>
          <a:endParaRPr lang="zh-CN" altLang="en-US"/>
        </a:p>
      </dgm:t>
    </dgm:pt>
    <dgm:pt modelId="{0558D780-3279-4B39-9F9A-500558342143}" type="sibTrans" cxnId="{3FD7E837-C352-47AD-A50B-FE27B0068D89}">
      <dgm:prSet/>
      <dgm:spPr/>
      <dgm:t>
        <a:bodyPr/>
        <a:lstStyle/>
        <a:p>
          <a:endParaRPr lang="zh-CN" altLang="en-US"/>
        </a:p>
      </dgm:t>
    </dgm:pt>
    <dgm:pt modelId="{9F493C6C-74AD-4994-811B-99B287A1DF13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1C5129FF-C9A7-44EB-952E-6D5064FC105E}" type="parTrans" cxnId="{3345FAB6-78F4-4F56-854D-D89F871FF88E}">
      <dgm:prSet/>
      <dgm:spPr/>
      <dgm:t>
        <a:bodyPr/>
        <a:lstStyle/>
        <a:p>
          <a:endParaRPr lang="zh-CN" altLang="en-US"/>
        </a:p>
      </dgm:t>
    </dgm:pt>
    <dgm:pt modelId="{DD171082-8F5C-4A1D-ABE3-09A46C6BD90E}" type="sibTrans" cxnId="{3345FAB6-78F4-4F56-854D-D89F871FF88E}">
      <dgm:prSet/>
      <dgm:spPr/>
      <dgm:t>
        <a:bodyPr/>
        <a:lstStyle/>
        <a:p>
          <a:endParaRPr lang="zh-CN" altLang="en-US"/>
        </a:p>
      </dgm:t>
    </dgm:pt>
    <dgm:pt modelId="{44EB82C5-5348-4C65-9993-C49C762BE9E4}" type="pres">
      <dgm:prSet presAssocID="{28E53C89-D559-4FE5-8C66-058EC9A3A10B}" presName="theList" presStyleCnt="0">
        <dgm:presLayoutVars>
          <dgm:dir/>
          <dgm:animLvl val="lvl"/>
          <dgm:resizeHandles val="exact"/>
        </dgm:presLayoutVars>
      </dgm:prSet>
      <dgm:spPr/>
    </dgm:pt>
    <dgm:pt modelId="{ACD84DF8-64B4-4662-8DE8-8963C33632AE}" type="pres">
      <dgm:prSet presAssocID="{88F5120A-8DB8-47E3-A910-AD3D9FEDD383}" presName="compNode" presStyleCnt="0"/>
      <dgm:spPr/>
    </dgm:pt>
    <dgm:pt modelId="{00F5737A-3235-41D0-8546-D14374BE912A}" type="pres">
      <dgm:prSet presAssocID="{88F5120A-8DB8-47E3-A910-AD3D9FEDD383}" presName="aNode" presStyleLbl="bgShp" presStyleIdx="0" presStyleCnt="3"/>
      <dgm:spPr/>
    </dgm:pt>
    <dgm:pt modelId="{CDE64C7E-8BD3-412D-8D7D-CCA48C268E3C}" type="pres">
      <dgm:prSet presAssocID="{88F5120A-8DB8-47E3-A910-AD3D9FEDD383}" presName="textNode" presStyleLbl="bgShp" presStyleIdx="0" presStyleCnt="3"/>
      <dgm:spPr/>
    </dgm:pt>
    <dgm:pt modelId="{2E4D2CDD-67FA-4241-9151-DDA3DC25BA3B}" type="pres">
      <dgm:prSet presAssocID="{88F5120A-8DB8-47E3-A910-AD3D9FEDD383}" presName="compChildNode" presStyleCnt="0"/>
      <dgm:spPr/>
    </dgm:pt>
    <dgm:pt modelId="{1EE095FB-AB51-4416-B508-13433821A389}" type="pres">
      <dgm:prSet presAssocID="{88F5120A-8DB8-47E3-A910-AD3D9FEDD383}" presName="theInnerList" presStyleCnt="0"/>
      <dgm:spPr/>
    </dgm:pt>
    <dgm:pt modelId="{D0600E40-10D9-4060-8316-7B90713AE3C7}" type="pres">
      <dgm:prSet presAssocID="{019F4183-12A6-4304-8340-1B429CB4EE3A}" presName="childNode" presStyleLbl="node1" presStyleIdx="0" presStyleCnt="3" custScaleX="118468" custScaleY="65851">
        <dgm:presLayoutVars>
          <dgm:bulletEnabled val="1"/>
        </dgm:presLayoutVars>
      </dgm:prSet>
      <dgm:spPr/>
    </dgm:pt>
    <dgm:pt modelId="{1BA289D8-4E2D-4B41-A896-2F0CEBAE5E5D}" type="pres">
      <dgm:prSet presAssocID="{88F5120A-8DB8-47E3-A910-AD3D9FEDD383}" presName="aSpace" presStyleCnt="0"/>
      <dgm:spPr/>
    </dgm:pt>
    <dgm:pt modelId="{D1F63F5C-1321-4F40-A2FC-EF1EFCD0D932}" type="pres">
      <dgm:prSet presAssocID="{80BF8574-8EA0-429A-A1F0-45FC142A0589}" presName="compNode" presStyleCnt="0"/>
      <dgm:spPr/>
    </dgm:pt>
    <dgm:pt modelId="{F8C532F2-42AD-430D-95B1-02FF03A9841F}" type="pres">
      <dgm:prSet presAssocID="{80BF8574-8EA0-429A-A1F0-45FC142A0589}" presName="aNode" presStyleLbl="bgShp" presStyleIdx="1" presStyleCnt="3"/>
      <dgm:spPr/>
    </dgm:pt>
    <dgm:pt modelId="{B8E9827F-446E-41C2-8295-EC6C7D42C9AA}" type="pres">
      <dgm:prSet presAssocID="{80BF8574-8EA0-429A-A1F0-45FC142A0589}" presName="textNode" presStyleLbl="bgShp" presStyleIdx="1" presStyleCnt="3"/>
      <dgm:spPr/>
    </dgm:pt>
    <dgm:pt modelId="{79BE20AE-E8EE-4744-B255-144389B696CF}" type="pres">
      <dgm:prSet presAssocID="{80BF8574-8EA0-429A-A1F0-45FC142A0589}" presName="compChildNode" presStyleCnt="0"/>
      <dgm:spPr/>
    </dgm:pt>
    <dgm:pt modelId="{CF22BC4F-1290-4BAC-B389-2CF4F1104336}" type="pres">
      <dgm:prSet presAssocID="{80BF8574-8EA0-429A-A1F0-45FC142A0589}" presName="theInnerList" presStyleCnt="0"/>
      <dgm:spPr/>
    </dgm:pt>
    <dgm:pt modelId="{8D2E30BA-18F1-4CC7-AAFE-B5E2DBD2655D}" type="pres">
      <dgm:prSet presAssocID="{3DA3484F-351D-45FC-B08A-716000E47886}" presName="childNode" presStyleLbl="node1" presStyleIdx="1" presStyleCnt="3" custScaleX="119054" custScaleY="68072">
        <dgm:presLayoutVars>
          <dgm:bulletEnabled val="1"/>
        </dgm:presLayoutVars>
      </dgm:prSet>
      <dgm:spPr/>
    </dgm:pt>
    <dgm:pt modelId="{B7486CD7-2DE0-4748-B5B6-2750975077F9}" type="pres">
      <dgm:prSet presAssocID="{80BF8574-8EA0-429A-A1F0-45FC142A0589}" presName="aSpace" presStyleCnt="0"/>
      <dgm:spPr/>
    </dgm:pt>
    <dgm:pt modelId="{58AC7643-861E-4D25-933B-35F411A08659}" type="pres">
      <dgm:prSet presAssocID="{64C1A22D-187A-43BC-9067-34403A624721}" presName="compNode" presStyleCnt="0"/>
      <dgm:spPr/>
    </dgm:pt>
    <dgm:pt modelId="{CF8BA7C2-B14C-4226-8D8B-772FD90E68AF}" type="pres">
      <dgm:prSet presAssocID="{64C1A22D-187A-43BC-9067-34403A624721}" presName="aNode" presStyleLbl="bgShp" presStyleIdx="2" presStyleCnt="3"/>
      <dgm:spPr/>
    </dgm:pt>
    <dgm:pt modelId="{F531A26C-D6F3-4E52-B7A9-CE48A55BFAC0}" type="pres">
      <dgm:prSet presAssocID="{64C1A22D-187A-43BC-9067-34403A624721}" presName="textNode" presStyleLbl="bgShp" presStyleIdx="2" presStyleCnt="3"/>
      <dgm:spPr/>
    </dgm:pt>
    <dgm:pt modelId="{3D0CB072-A44C-4EC8-8B8F-023D9957D6F2}" type="pres">
      <dgm:prSet presAssocID="{64C1A22D-187A-43BC-9067-34403A624721}" presName="compChildNode" presStyleCnt="0"/>
      <dgm:spPr/>
    </dgm:pt>
    <dgm:pt modelId="{F9C1FE4A-3D47-4FC2-843A-6CB679C059FF}" type="pres">
      <dgm:prSet presAssocID="{64C1A22D-187A-43BC-9067-34403A624721}" presName="theInnerList" presStyleCnt="0"/>
      <dgm:spPr/>
    </dgm:pt>
    <dgm:pt modelId="{FB501884-3C64-4615-A9DF-5CF67428DB4E}" type="pres">
      <dgm:prSet presAssocID="{9F493C6C-74AD-4994-811B-99B287A1DF13}" presName="childNode" presStyleLbl="node1" presStyleIdx="2" presStyleCnt="3" custScaleX="115674" custScaleY="63631">
        <dgm:presLayoutVars>
          <dgm:bulletEnabled val="1"/>
        </dgm:presLayoutVars>
      </dgm:prSet>
      <dgm:spPr/>
    </dgm:pt>
  </dgm:ptLst>
  <dgm:cxnLst>
    <dgm:cxn modelId="{5D453005-FD8B-45CD-8CB5-C2E7AA763C58}" srcId="{28E53C89-D559-4FE5-8C66-058EC9A3A10B}" destId="{88F5120A-8DB8-47E3-A910-AD3D9FEDD383}" srcOrd="0" destOrd="0" parTransId="{0F3305BF-0D6C-4A2D-AE3D-A075C07922E4}" sibTransId="{B92605C0-AC10-4D90-8C4C-74B584103CD7}"/>
    <dgm:cxn modelId="{9598141F-C242-461B-A803-C84C80765BE2}" type="presOf" srcId="{64C1A22D-187A-43BC-9067-34403A624721}" destId="{F531A26C-D6F3-4E52-B7A9-CE48A55BFAC0}" srcOrd="1" destOrd="0" presId="urn:microsoft.com/office/officeart/2005/8/layout/lProcess2"/>
    <dgm:cxn modelId="{3FD7E837-C352-47AD-A50B-FE27B0068D89}" srcId="{28E53C89-D559-4FE5-8C66-058EC9A3A10B}" destId="{64C1A22D-187A-43BC-9067-34403A624721}" srcOrd="2" destOrd="0" parTransId="{01D1CCE0-A79A-48B1-B670-4E7CD5D934B2}" sibTransId="{0558D780-3279-4B39-9F9A-500558342143}"/>
    <dgm:cxn modelId="{9DCA1C62-C73D-4EAF-B313-C6F662B9E5CE}" type="presOf" srcId="{80BF8574-8EA0-429A-A1F0-45FC142A0589}" destId="{B8E9827F-446E-41C2-8295-EC6C7D42C9AA}" srcOrd="1" destOrd="0" presId="urn:microsoft.com/office/officeart/2005/8/layout/lProcess2"/>
    <dgm:cxn modelId="{ACDD2D66-48DB-47C9-A844-DC4E34A608AE}" type="presOf" srcId="{88F5120A-8DB8-47E3-A910-AD3D9FEDD383}" destId="{00F5737A-3235-41D0-8546-D14374BE912A}" srcOrd="0" destOrd="0" presId="urn:microsoft.com/office/officeart/2005/8/layout/lProcess2"/>
    <dgm:cxn modelId="{AA35FC4E-4232-4C14-8068-35C009AB2901}" type="presOf" srcId="{88F5120A-8DB8-47E3-A910-AD3D9FEDD383}" destId="{CDE64C7E-8BD3-412D-8D7D-CCA48C268E3C}" srcOrd="1" destOrd="0" presId="urn:microsoft.com/office/officeart/2005/8/layout/lProcess2"/>
    <dgm:cxn modelId="{4456466F-5960-416B-BA1F-95A53C0E6CE4}" type="presOf" srcId="{9F493C6C-74AD-4994-811B-99B287A1DF13}" destId="{FB501884-3C64-4615-A9DF-5CF67428DB4E}" srcOrd="0" destOrd="0" presId="urn:microsoft.com/office/officeart/2005/8/layout/lProcess2"/>
    <dgm:cxn modelId="{8EE9E07B-C232-4CFA-B41A-22C1142A3BD4}" type="presOf" srcId="{019F4183-12A6-4304-8340-1B429CB4EE3A}" destId="{D0600E40-10D9-4060-8316-7B90713AE3C7}" srcOrd="0" destOrd="0" presId="urn:microsoft.com/office/officeart/2005/8/layout/lProcess2"/>
    <dgm:cxn modelId="{D11A6885-086F-4F96-8890-8A8B814FE8C2}" type="presOf" srcId="{3DA3484F-351D-45FC-B08A-716000E47886}" destId="{8D2E30BA-18F1-4CC7-AAFE-B5E2DBD2655D}" srcOrd="0" destOrd="0" presId="urn:microsoft.com/office/officeart/2005/8/layout/lProcess2"/>
    <dgm:cxn modelId="{3BDA6B9C-5B00-4890-AD7F-B70A0B57DB4B}" type="presOf" srcId="{28E53C89-D559-4FE5-8C66-058EC9A3A10B}" destId="{44EB82C5-5348-4C65-9993-C49C762BE9E4}" srcOrd="0" destOrd="0" presId="urn:microsoft.com/office/officeart/2005/8/layout/lProcess2"/>
    <dgm:cxn modelId="{11074BB0-58CA-46ED-ADFC-C9EEA590A6FA}" type="presOf" srcId="{80BF8574-8EA0-429A-A1F0-45FC142A0589}" destId="{F8C532F2-42AD-430D-95B1-02FF03A9841F}" srcOrd="0" destOrd="0" presId="urn:microsoft.com/office/officeart/2005/8/layout/lProcess2"/>
    <dgm:cxn modelId="{3345FAB6-78F4-4F56-854D-D89F871FF88E}" srcId="{64C1A22D-187A-43BC-9067-34403A624721}" destId="{9F493C6C-74AD-4994-811B-99B287A1DF13}" srcOrd="0" destOrd="0" parTransId="{1C5129FF-C9A7-44EB-952E-6D5064FC105E}" sibTransId="{DD171082-8F5C-4A1D-ABE3-09A46C6BD90E}"/>
    <dgm:cxn modelId="{9D06B8C2-246E-4346-A6EC-18F9FC56B685}" type="presOf" srcId="{64C1A22D-187A-43BC-9067-34403A624721}" destId="{CF8BA7C2-B14C-4226-8D8B-772FD90E68AF}" srcOrd="0" destOrd="0" presId="urn:microsoft.com/office/officeart/2005/8/layout/lProcess2"/>
    <dgm:cxn modelId="{17E9B2C5-1A79-4300-BCCD-A0A589A24AA5}" srcId="{28E53C89-D559-4FE5-8C66-058EC9A3A10B}" destId="{80BF8574-8EA0-429A-A1F0-45FC142A0589}" srcOrd="1" destOrd="0" parTransId="{CFE9B107-49DA-43E1-8ECC-AC7FC99CA494}" sibTransId="{8958BE66-969B-45F7-BF25-2752471033D7}"/>
    <dgm:cxn modelId="{F2D746D7-02EC-4DB9-B8CD-71BC9D645CE2}" srcId="{80BF8574-8EA0-429A-A1F0-45FC142A0589}" destId="{3DA3484F-351D-45FC-B08A-716000E47886}" srcOrd="0" destOrd="0" parTransId="{1AA12895-A2A0-4F8C-A9D4-CAC0897897A5}" sibTransId="{15FF79DB-D718-42EB-B20F-78D6C17B3F4C}"/>
    <dgm:cxn modelId="{E51FFAE1-3090-4576-943F-7B3AE355427C}" srcId="{88F5120A-8DB8-47E3-A910-AD3D9FEDD383}" destId="{019F4183-12A6-4304-8340-1B429CB4EE3A}" srcOrd="0" destOrd="0" parTransId="{80993584-6362-4982-A08D-7E44730409E1}" sibTransId="{16CEEBA9-9D54-47B2-BB8B-D65A79877174}"/>
    <dgm:cxn modelId="{4F59586B-DD77-4C64-AFA4-6097B68B62C5}" type="presParOf" srcId="{44EB82C5-5348-4C65-9993-C49C762BE9E4}" destId="{ACD84DF8-64B4-4662-8DE8-8963C33632AE}" srcOrd="0" destOrd="0" presId="urn:microsoft.com/office/officeart/2005/8/layout/lProcess2"/>
    <dgm:cxn modelId="{221C645A-4D88-4EEA-96AD-6DDE8B2194F7}" type="presParOf" srcId="{ACD84DF8-64B4-4662-8DE8-8963C33632AE}" destId="{00F5737A-3235-41D0-8546-D14374BE912A}" srcOrd="0" destOrd="0" presId="urn:microsoft.com/office/officeart/2005/8/layout/lProcess2"/>
    <dgm:cxn modelId="{A797E0EC-C969-4290-B115-66C81E301484}" type="presParOf" srcId="{ACD84DF8-64B4-4662-8DE8-8963C33632AE}" destId="{CDE64C7E-8BD3-412D-8D7D-CCA48C268E3C}" srcOrd="1" destOrd="0" presId="urn:microsoft.com/office/officeart/2005/8/layout/lProcess2"/>
    <dgm:cxn modelId="{DBC41B8E-A249-48E0-BDBE-A7B081E6D324}" type="presParOf" srcId="{ACD84DF8-64B4-4662-8DE8-8963C33632AE}" destId="{2E4D2CDD-67FA-4241-9151-DDA3DC25BA3B}" srcOrd="2" destOrd="0" presId="urn:microsoft.com/office/officeart/2005/8/layout/lProcess2"/>
    <dgm:cxn modelId="{898D5026-B2A8-4042-9FF1-4FB96888CDEE}" type="presParOf" srcId="{2E4D2CDD-67FA-4241-9151-DDA3DC25BA3B}" destId="{1EE095FB-AB51-4416-B508-13433821A389}" srcOrd="0" destOrd="0" presId="urn:microsoft.com/office/officeart/2005/8/layout/lProcess2"/>
    <dgm:cxn modelId="{77D47E18-2036-4AAB-9715-5E34D9184FA9}" type="presParOf" srcId="{1EE095FB-AB51-4416-B508-13433821A389}" destId="{D0600E40-10D9-4060-8316-7B90713AE3C7}" srcOrd="0" destOrd="0" presId="urn:microsoft.com/office/officeart/2005/8/layout/lProcess2"/>
    <dgm:cxn modelId="{9DED5192-A700-4E6E-ADAB-846A26746687}" type="presParOf" srcId="{44EB82C5-5348-4C65-9993-C49C762BE9E4}" destId="{1BA289D8-4E2D-4B41-A896-2F0CEBAE5E5D}" srcOrd="1" destOrd="0" presId="urn:microsoft.com/office/officeart/2005/8/layout/lProcess2"/>
    <dgm:cxn modelId="{517F7432-3A94-429C-A05C-B7605CC0D7B2}" type="presParOf" srcId="{44EB82C5-5348-4C65-9993-C49C762BE9E4}" destId="{D1F63F5C-1321-4F40-A2FC-EF1EFCD0D932}" srcOrd="2" destOrd="0" presId="urn:microsoft.com/office/officeart/2005/8/layout/lProcess2"/>
    <dgm:cxn modelId="{BD7CDC6C-9138-481E-9E4E-972CBB6D7774}" type="presParOf" srcId="{D1F63F5C-1321-4F40-A2FC-EF1EFCD0D932}" destId="{F8C532F2-42AD-430D-95B1-02FF03A9841F}" srcOrd="0" destOrd="0" presId="urn:microsoft.com/office/officeart/2005/8/layout/lProcess2"/>
    <dgm:cxn modelId="{60B743B5-8FC5-4BD4-933C-EF684079094E}" type="presParOf" srcId="{D1F63F5C-1321-4F40-A2FC-EF1EFCD0D932}" destId="{B8E9827F-446E-41C2-8295-EC6C7D42C9AA}" srcOrd="1" destOrd="0" presId="urn:microsoft.com/office/officeart/2005/8/layout/lProcess2"/>
    <dgm:cxn modelId="{046AEA1F-35AB-4231-BC95-8AE27C5ECCD4}" type="presParOf" srcId="{D1F63F5C-1321-4F40-A2FC-EF1EFCD0D932}" destId="{79BE20AE-E8EE-4744-B255-144389B696CF}" srcOrd="2" destOrd="0" presId="urn:microsoft.com/office/officeart/2005/8/layout/lProcess2"/>
    <dgm:cxn modelId="{0F013A7F-E7E0-45F6-A3DD-5D953AF138C6}" type="presParOf" srcId="{79BE20AE-E8EE-4744-B255-144389B696CF}" destId="{CF22BC4F-1290-4BAC-B389-2CF4F1104336}" srcOrd="0" destOrd="0" presId="urn:microsoft.com/office/officeart/2005/8/layout/lProcess2"/>
    <dgm:cxn modelId="{E8EEE02A-5F1E-4073-9E18-29B76D8D7179}" type="presParOf" srcId="{CF22BC4F-1290-4BAC-B389-2CF4F1104336}" destId="{8D2E30BA-18F1-4CC7-AAFE-B5E2DBD2655D}" srcOrd="0" destOrd="0" presId="urn:microsoft.com/office/officeart/2005/8/layout/lProcess2"/>
    <dgm:cxn modelId="{675C1953-7A39-45EA-A430-9521F29D92EE}" type="presParOf" srcId="{44EB82C5-5348-4C65-9993-C49C762BE9E4}" destId="{B7486CD7-2DE0-4748-B5B6-2750975077F9}" srcOrd="3" destOrd="0" presId="urn:microsoft.com/office/officeart/2005/8/layout/lProcess2"/>
    <dgm:cxn modelId="{941743B7-77A0-487A-AF84-4A4073F9D085}" type="presParOf" srcId="{44EB82C5-5348-4C65-9993-C49C762BE9E4}" destId="{58AC7643-861E-4D25-933B-35F411A08659}" srcOrd="4" destOrd="0" presId="urn:microsoft.com/office/officeart/2005/8/layout/lProcess2"/>
    <dgm:cxn modelId="{0528763C-3341-4029-8353-590D46376A85}" type="presParOf" srcId="{58AC7643-861E-4D25-933B-35F411A08659}" destId="{CF8BA7C2-B14C-4226-8D8B-772FD90E68AF}" srcOrd="0" destOrd="0" presId="urn:microsoft.com/office/officeart/2005/8/layout/lProcess2"/>
    <dgm:cxn modelId="{FB85753C-E67B-4EAC-AF72-90E7AB68E520}" type="presParOf" srcId="{58AC7643-861E-4D25-933B-35F411A08659}" destId="{F531A26C-D6F3-4E52-B7A9-CE48A55BFAC0}" srcOrd="1" destOrd="0" presId="urn:microsoft.com/office/officeart/2005/8/layout/lProcess2"/>
    <dgm:cxn modelId="{321DE86B-BFA1-4D29-8B5C-754CAAEAD1F6}" type="presParOf" srcId="{58AC7643-861E-4D25-933B-35F411A08659}" destId="{3D0CB072-A44C-4EC8-8B8F-023D9957D6F2}" srcOrd="2" destOrd="0" presId="urn:microsoft.com/office/officeart/2005/8/layout/lProcess2"/>
    <dgm:cxn modelId="{658F55A3-E79E-4736-BAD7-5237D2C17F42}" type="presParOf" srcId="{3D0CB072-A44C-4EC8-8B8F-023D9957D6F2}" destId="{F9C1FE4A-3D47-4FC2-843A-6CB679C059FF}" srcOrd="0" destOrd="0" presId="urn:microsoft.com/office/officeart/2005/8/layout/lProcess2"/>
    <dgm:cxn modelId="{A5298FA5-DA4F-48C5-9A20-1A938F6E3729}" type="presParOf" srcId="{F9C1FE4A-3D47-4FC2-843A-6CB679C059FF}" destId="{FB501884-3C64-4615-A9DF-5CF67428DB4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3B121A-029A-4D6D-861D-65AF57E97D2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6EA9AB2-F49E-4DB8-8FFA-7D45ACFA8DC7}">
      <dgm:prSet custT="1"/>
      <dgm:spPr/>
      <dgm:t>
        <a:bodyPr/>
        <a:lstStyle/>
        <a:p>
          <a:r>
            <a:rPr lang="en-US" sz="2800" dirty="0"/>
            <a:t>Charge density distribution (Fourier transformation), </a:t>
          </a:r>
          <a:r>
            <a:rPr lang="en-US" altLang="zh-CN" sz="2800" dirty="0"/>
            <a:t>or</a:t>
          </a:r>
          <a:r>
            <a:rPr lang="en-US" sz="2800" dirty="0"/>
            <a:t> time-space revolution (generalized Fourier transformation).  </a:t>
          </a:r>
          <a:endParaRPr lang="zh-CN" sz="2800" dirty="0"/>
        </a:p>
      </dgm:t>
    </dgm:pt>
    <dgm:pt modelId="{B1708AE5-DBFB-453D-9B2F-ADB71B1524A5}" type="parTrans" cxnId="{EACCC64F-16C3-4EAC-9C07-A85624E05B4D}">
      <dgm:prSet/>
      <dgm:spPr/>
      <dgm:t>
        <a:bodyPr/>
        <a:lstStyle/>
        <a:p>
          <a:endParaRPr lang="zh-CN" altLang="en-US"/>
        </a:p>
      </dgm:t>
    </dgm:pt>
    <dgm:pt modelId="{2B999F59-5134-494D-9D51-02A3C9F00731}" type="sibTrans" cxnId="{EACCC64F-16C3-4EAC-9C07-A85624E05B4D}">
      <dgm:prSet/>
      <dgm:spPr/>
      <dgm:t>
        <a:bodyPr/>
        <a:lstStyle/>
        <a:p>
          <a:endParaRPr lang="zh-CN" altLang="en-US"/>
        </a:p>
      </dgm:t>
    </dgm:pt>
    <dgm:pt modelId="{40AFF233-616C-4057-AB0A-45CA99CAD9F5}" type="pres">
      <dgm:prSet presAssocID="{0A3B121A-029A-4D6D-861D-65AF57E97D2B}" presName="linear" presStyleCnt="0">
        <dgm:presLayoutVars>
          <dgm:dir/>
          <dgm:resizeHandles val="exact"/>
        </dgm:presLayoutVars>
      </dgm:prSet>
      <dgm:spPr/>
    </dgm:pt>
    <dgm:pt modelId="{CE5DEBD0-3D15-4081-8BC3-8E29D6D40DA6}" type="pres">
      <dgm:prSet presAssocID="{56EA9AB2-F49E-4DB8-8FFA-7D45ACFA8DC7}" presName="comp" presStyleCnt="0"/>
      <dgm:spPr/>
    </dgm:pt>
    <dgm:pt modelId="{181ADF91-5984-4760-A71E-3C454FC4E3B5}" type="pres">
      <dgm:prSet presAssocID="{56EA9AB2-F49E-4DB8-8FFA-7D45ACFA8DC7}" presName="box" presStyleLbl="node1" presStyleIdx="0" presStyleCnt="1"/>
      <dgm:spPr/>
    </dgm:pt>
    <dgm:pt modelId="{7E2FBE81-48A2-4588-846C-B252C265E3FE}" type="pres">
      <dgm:prSet presAssocID="{56EA9AB2-F49E-4DB8-8FFA-7D45ACFA8DC7}" presName="img" presStyleLbl="fgImgPlace1" presStyleIdx="0" presStyleCnt="1"/>
      <dgm:spPr>
        <a:blipFill rotWithShape="1">
          <a:blip xmlns:r="http://schemas.openxmlformats.org/officeDocument/2006/relationships" r:embed="rId1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5FF83183-F46B-4697-8630-E8EBCF9EBD2D}" type="pres">
      <dgm:prSet presAssocID="{56EA9AB2-F49E-4DB8-8FFA-7D45ACFA8DC7}" presName="text" presStyleLbl="node1" presStyleIdx="0" presStyleCnt="1">
        <dgm:presLayoutVars>
          <dgm:bulletEnabled val="1"/>
        </dgm:presLayoutVars>
      </dgm:prSet>
      <dgm:spPr/>
    </dgm:pt>
  </dgm:ptLst>
  <dgm:cxnLst>
    <dgm:cxn modelId="{88FE781F-4E40-42A4-A75F-8764FE6F202F}" type="presOf" srcId="{0A3B121A-029A-4D6D-861D-65AF57E97D2B}" destId="{40AFF233-616C-4057-AB0A-45CA99CAD9F5}" srcOrd="0" destOrd="0" presId="urn:microsoft.com/office/officeart/2005/8/layout/vList4"/>
    <dgm:cxn modelId="{EACCC64F-16C3-4EAC-9C07-A85624E05B4D}" srcId="{0A3B121A-029A-4D6D-861D-65AF57E97D2B}" destId="{56EA9AB2-F49E-4DB8-8FFA-7D45ACFA8DC7}" srcOrd="0" destOrd="0" parTransId="{B1708AE5-DBFB-453D-9B2F-ADB71B1524A5}" sibTransId="{2B999F59-5134-494D-9D51-02A3C9F00731}"/>
    <dgm:cxn modelId="{50669584-58C1-409C-99D3-03F1585B2C99}" type="presOf" srcId="{56EA9AB2-F49E-4DB8-8FFA-7D45ACFA8DC7}" destId="{181ADF91-5984-4760-A71E-3C454FC4E3B5}" srcOrd="0" destOrd="0" presId="urn:microsoft.com/office/officeart/2005/8/layout/vList4"/>
    <dgm:cxn modelId="{BD212398-F528-4865-9495-1535C9EC6C14}" type="presOf" srcId="{56EA9AB2-F49E-4DB8-8FFA-7D45ACFA8DC7}" destId="{5FF83183-F46B-4697-8630-E8EBCF9EBD2D}" srcOrd="1" destOrd="0" presId="urn:microsoft.com/office/officeart/2005/8/layout/vList4"/>
    <dgm:cxn modelId="{91CF97C1-1082-4B66-B79D-881E49463592}" type="presParOf" srcId="{40AFF233-616C-4057-AB0A-45CA99CAD9F5}" destId="{CE5DEBD0-3D15-4081-8BC3-8E29D6D40DA6}" srcOrd="0" destOrd="0" presId="urn:microsoft.com/office/officeart/2005/8/layout/vList4"/>
    <dgm:cxn modelId="{5C1A6204-E8F1-4382-9940-88B82414BBDB}" type="presParOf" srcId="{CE5DEBD0-3D15-4081-8BC3-8E29D6D40DA6}" destId="{181ADF91-5984-4760-A71E-3C454FC4E3B5}" srcOrd="0" destOrd="0" presId="urn:microsoft.com/office/officeart/2005/8/layout/vList4"/>
    <dgm:cxn modelId="{7D70A152-65B7-4FE6-B905-A885ADC83EF1}" type="presParOf" srcId="{CE5DEBD0-3D15-4081-8BC3-8E29D6D40DA6}" destId="{7E2FBE81-48A2-4588-846C-B252C265E3FE}" srcOrd="1" destOrd="0" presId="urn:microsoft.com/office/officeart/2005/8/layout/vList4"/>
    <dgm:cxn modelId="{9226D21A-68C0-426A-BA87-123BAB3BEA82}" type="presParOf" srcId="{CE5DEBD0-3D15-4081-8BC3-8E29D6D40DA6}" destId="{5FF83183-F46B-4697-8630-E8EBCF9EBD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3B121A-029A-4D6D-861D-65AF57E97D2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6EA9AB2-F49E-4DB8-8FFA-7D45ACFA8DC7}">
      <dgm:prSet custT="1"/>
      <dgm:spPr/>
      <dgm:t>
        <a:bodyPr/>
        <a:lstStyle/>
        <a:p>
          <a:r>
            <a:rPr lang="en-US" sz="2800" dirty="0"/>
            <a:t>Quark-antiquark creation and transition to nucleon, and effective coupling</a:t>
          </a:r>
          <a:endParaRPr lang="zh-CN" sz="2800" dirty="0"/>
        </a:p>
      </dgm:t>
    </dgm:pt>
    <dgm:pt modelId="{B1708AE5-DBFB-453D-9B2F-ADB71B1524A5}" type="parTrans" cxnId="{EACCC64F-16C3-4EAC-9C07-A85624E05B4D}">
      <dgm:prSet/>
      <dgm:spPr/>
      <dgm:t>
        <a:bodyPr/>
        <a:lstStyle/>
        <a:p>
          <a:endParaRPr lang="zh-CN" altLang="en-US"/>
        </a:p>
      </dgm:t>
    </dgm:pt>
    <dgm:pt modelId="{2B999F59-5134-494D-9D51-02A3C9F00731}" type="sibTrans" cxnId="{EACCC64F-16C3-4EAC-9C07-A85624E05B4D}">
      <dgm:prSet/>
      <dgm:spPr/>
      <dgm:t>
        <a:bodyPr/>
        <a:lstStyle/>
        <a:p>
          <a:endParaRPr lang="zh-CN" altLang="en-US"/>
        </a:p>
      </dgm:t>
    </dgm:pt>
    <dgm:pt modelId="{40AFF233-616C-4057-AB0A-45CA99CAD9F5}" type="pres">
      <dgm:prSet presAssocID="{0A3B121A-029A-4D6D-861D-65AF57E97D2B}" presName="linear" presStyleCnt="0">
        <dgm:presLayoutVars>
          <dgm:dir/>
          <dgm:resizeHandles val="exact"/>
        </dgm:presLayoutVars>
      </dgm:prSet>
      <dgm:spPr/>
    </dgm:pt>
    <dgm:pt modelId="{CE5DEBD0-3D15-4081-8BC3-8E29D6D40DA6}" type="pres">
      <dgm:prSet presAssocID="{56EA9AB2-F49E-4DB8-8FFA-7D45ACFA8DC7}" presName="comp" presStyleCnt="0"/>
      <dgm:spPr/>
    </dgm:pt>
    <dgm:pt modelId="{181ADF91-5984-4760-A71E-3C454FC4E3B5}" type="pres">
      <dgm:prSet presAssocID="{56EA9AB2-F49E-4DB8-8FFA-7D45ACFA8DC7}" presName="box" presStyleLbl="node1" presStyleIdx="0" presStyleCnt="1"/>
      <dgm:spPr/>
    </dgm:pt>
    <dgm:pt modelId="{7E2FBE81-48A2-4588-846C-B252C265E3FE}" type="pres">
      <dgm:prSet presAssocID="{56EA9AB2-F49E-4DB8-8FFA-7D45ACFA8DC7}" presName="img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5FF83183-F46B-4697-8630-E8EBCF9EBD2D}" type="pres">
      <dgm:prSet presAssocID="{56EA9AB2-F49E-4DB8-8FFA-7D45ACFA8DC7}" presName="text" presStyleLbl="node1" presStyleIdx="0" presStyleCnt="1">
        <dgm:presLayoutVars>
          <dgm:bulletEnabled val="1"/>
        </dgm:presLayoutVars>
      </dgm:prSet>
      <dgm:spPr/>
    </dgm:pt>
  </dgm:ptLst>
  <dgm:cxnLst>
    <dgm:cxn modelId="{88FE781F-4E40-42A4-A75F-8764FE6F202F}" type="presOf" srcId="{0A3B121A-029A-4D6D-861D-65AF57E97D2B}" destId="{40AFF233-616C-4057-AB0A-45CA99CAD9F5}" srcOrd="0" destOrd="0" presId="urn:microsoft.com/office/officeart/2005/8/layout/vList4"/>
    <dgm:cxn modelId="{EACCC64F-16C3-4EAC-9C07-A85624E05B4D}" srcId="{0A3B121A-029A-4D6D-861D-65AF57E97D2B}" destId="{56EA9AB2-F49E-4DB8-8FFA-7D45ACFA8DC7}" srcOrd="0" destOrd="0" parTransId="{B1708AE5-DBFB-453D-9B2F-ADB71B1524A5}" sibTransId="{2B999F59-5134-494D-9D51-02A3C9F00731}"/>
    <dgm:cxn modelId="{50669584-58C1-409C-99D3-03F1585B2C99}" type="presOf" srcId="{56EA9AB2-F49E-4DB8-8FFA-7D45ACFA8DC7}" destId="{181ADF91-5984-4760-A71E-3C454FC4E3B5}" srcOrd="0" destOrd="0" presId="urn:microsoft.com/office/officeart/2005/8/layout/vList4"/>
    <dgm:cxn modelId="{BD212398-F528-4865-9495-1535C9EC6C14}" type="presOf" srcId="{56EA9AB2-F49E-4DB8-8FFA-7D45ACFA8DC7}" destId="{5FF83183-F46B-4697-8630-E8EBCF9EBD2D}" srcOrd="1" destOrd="0" presId="urn:microsoft.com/office/officeart/2005/8/layout/vList4"/>
    <dgm:cxn modelId="{91CF97C1-1082-4B66-B79D-881E49463592}" type="presParOf" srcId="{40AFF233-616C-4057-AB0A-45CA99CAD9F5}" destId="{CE5DEBD0-3D15-4081-8BC3-8E29D6D40DA6}" srcOrd="0" destOrd="0" presId="urn:microsoft.com/office/officeart/2005/8/layout/vList4"/>
    <dgm:cxn modelId="{5C1A6204-E8F1-4382-9940-88B82414BBDB}" type="presParOf" srcId="{CE5DEBD0-3D15-4081-8BC3-8E29D6D40DA6}" destId="{181ADF91-5984-4760-A71E-3C454FC4E3B5}" srcOrd="0" destOrd="0" presId="urn:microsoft.com/office/officeart/2005/8/layout/vList4"/>
    <dgm:cxn modelId="{7D70A152-65B7-4FE6-B905-A885ADC83EF1}" type="presParOf" srcId="{CE5DEBD0-3D15-4081-8BC3-8E29D6D40DA6}" destId="{7E2FBE81-48A2-4588-846C-B252C265E3FE}" srcOrd="1" destOrd="0" presId="urn:microsoft.com/office/officeart/2005/8/layout/vList4"/>
    <dgm:cxn modelId="{9226D21A-68C0-426A-BA87-123BAB3BEA82}" type="presParOf" srcId="{CE5DEBD0-3D15-4081-8BC3-8E29D6D40DA6}" destId="{5FF83183-F46B-4697-8630-E8EBCF9EBD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C7858-8A2D-4BF6-9F45-CCB1E0FB7691}">
      <dsp:nvSpPr>
        <dsp:cNvPr id="0" name=""/>
        <dsp:cNvSpPr/>
      </dsp:nvSpPr>
      <dsp:spPr>
        <a:xfrm>
          <a:off x="0" y="519815"/>
          <a:ext cx="9096624" cy="693087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E850F-72DC-4134-8B5D-52A61C0EBDB3}">
      <dsp:nvSpPr>
        <dsp:cNvPr id="0" name=""/>
        <dsp:cNvSpPr/>
      </dsp:nvSpPr>
      <dsp:spPr>
        <a:xfrm>
          <a:off x="3317" y="0"/>
          <a:ext cx="2554427" cy="6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1896 </a:t>
          </a:r>
          <a:r>
            <a:rPr lang="zh-CN" sz="1200" b="1" kern="1200" dirty="0"/>
            <a:t>发现</a:t>
          </a:r>
          <a:r>
            <a:rPr lang="el-GR" sz="1200" b="1" kern="1200" dirty="0"/>
            <a:t>β</a:t>
          </a:r>
          <a:r>
            <a:rPr lang="en-US" sz="1200" b="1" kern="1200" dirty="0"/>
            <a:t>-</a:t>
          </a:r>
          <a:r>
            <a:rPr lang="zh-CN" sz="1200" b="1" kern="1200" dirty="0"/>
            <a:t>衰变， </a:t>
          </a:r>
          <a:r>
            <a:rPr lang="en-US" sz="1200" b="1" kern="1200" dirty="0"/>
            <a:t>Henri Becquerel, Marie/Pierre Curie</a:t>
          </a:r>
          <a:r>
            <a:rPr lang="zh-CN" sz="1200" b="1" kern="1200" dirty="0"/>
            <a:t>，</a:t>
          </a:r>
          <a:r>
            <a:rPr lang="en-US" sz="1200" b="1" kern="1200" dirty="0"/>
            <a:t> 1903 </a:t>
          </a:r>
          <a:r>
            <a:rPr lang="zh-CN" sz="1200" b="1" kern="1200" dirty="0"/>
            <a:t>诺贝尔奖</a:t>
          </a:r>
          <a:endParaRPr lang="zh-CN" sz="1200" kern="1200" dirty="0"/>
        </a:p>
      </dsp:txBody>
      <dsp:txXfrm>
        <a:off x="3317" y="0"/>
        <a:ext cx="2554427" cy="693087"/>
      </dsp:txXfrm>
    </dsp:sp>
    <dsp:sp modelId="{B9CDDF3E-618F-41C1-9A36-C7E6B99985B4}">
      <dsp:nvSpPr>
        <dsp:cNvPr id="0" name=""/>
        <dsp:cNvSpPr/>
      </dsp:nvSpPr>
      <dsp:spPr>
        <a:xfrm>
          <a:off x="1193896" y="779723"/>
          <a:ext cx="173271" cy="17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4FD84-7463-48B2-B44D-16F8E44D49E7}">
      <dsp:nvSpPr>
        <dsp:cNvPr id="0" name=""/>
        <dsp:cNvSpPr/>
      </dsp:nvSpPr>
      <dsp:spPr>
        <a:xfrm>
          <a:off x="2685467" y="1039630"/>
          <a:ext cx="2554427" cy="6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1919 </a:t>
          </a:r>
          <a:r>
            <a:rPr lang="zh-CN" sz="1200" b="1" kern="1200" dirty="0"/>
            <a:t>发现质子，</a:t>
          </a:r>
          <a:r>
            <a:rPr lang="en-US" sz="1200" b="1" kern="1200" dirty="0"/>
            <a:t>Ernest Rutherford, 1908</a:t>
          </a:r>
          <a:r>
            <a:rPr lang="zh-CN" altLang="en-US" sz="1200" b="1" kern="1200" dirty="0"/>
            <a:t>诺贝尔</a:t>
          </a:r>
          <a:endParaRPr lang="zh-CN" sz="1200" kern="1200" dirty="0"/>
        </a:p>
      </dsp:txBody>
      <dsp:txXfrm>
        <a:off x="2685467" y="1039630"/>
        <a:ext cx="2554427" cy="693087"/>
      </dsp:txXfrm>
    </dsp:sp>
    <dsp:sp modelId="{7BACF2B8-ABEB-4B6B-9074-34B623AC10D9}">
      <dsp:nvSpPr>
        <dsp:cNvPr id="0" name=""/>
        <dsp:cNvSpPr/>
      </dsp:nvSpPr>
      <dsp:spPr>
        <a:xfrm>
          <a:off x="3876045" y="779723"/>
          <a:ext cx="173271" cy="17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27700-A466-401B-8ABC-04D6388E404E}">
      <dsp:nvSpPr>
        <dsp:cNvPr id="0" name=""/>
        <dsp:cNvSpPr/>
      </dsp:nvSpPr>
      <dsp:spPr>
        <a:xfrm>
          <a:off x="5367616" y="0"/>
          <a:ext cx="2816026" cy="6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1932 </a:t>
          </a:r>
          <a:r>
            <a:rPr lang="zh-CN" sz="1200" b="1" kern="1200" dirty="0"/>
            <a:t>发现中子，</a:t>
          </a:r>
          <a:r>
            <a:rPr lang="en-US" sz="1200" b="1" kern="1200" dirty="0"/>
            <a:t>James Chadwick</a:t>
          </a:r>
          <a:r>
            <a:rPr lang="zh-CN" sz="1200" b="1" kern="1200" dirty="0"/>
            <a:t>，</a:t>
          </a:r>
          <a:r>
            <a:rPr lang="en-US" sz="1200" b="1" kern="1200" dirty="0"/>
            <a:t>1935 </a:t>
          </a:r>
          <a:r>
            <a:rPr lang="zh-CN" sz="1200" b="1" kern="1200" dirty="0"/>
            <a:t>诺贝尔奖</a:t>
          </a:r>
          <a:endParaRPr lang="zh-CN" sz="1200" kern="1200" dirty="0"/>
        </a:p>
      </dsp:txBody>
      <dsp:txXfrm>
        <a:off x="5367616" y="0"/>
        <a:ext cx="2816026" cy="693087"/>
      </dsp:txXfrm>
    </dsp:sp>
    <dsp:sp modelId="{9D6A0B70-BF15-48C4-94C0-4982D483C98D}">
      <dsp:nvSpPr>
        <dsp:cNvPr id="0" name=""/>
        <dsp:cNvSpPr/>
      </dsp:nvSpPr>
      <dsp:spPr>
        <a:xfrm>
          <a:off x="6688994" y="779723"/>
          <a:ext cx="173271" cy="17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D4C79-27AE-446E-9F61-598487ED516E}">
      <dsp:nvSpPr>
        <dsp:cNvPr id="0" name=""/>
        <dsp:cNvSpPr/>
      </dsp:nvSpPr>
      <dsp:spPr>
        <a:xfrm>
          <a:off x="0" y="0"/>
          <a:ext cx="8203575" cy="2046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1.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altLang="zh-CN" sz="160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𝑑</m:t>
                  </m:r>
                  <m:r>
                    <a:rPr lang="zh-CN" altLang="en-US" sz="1600" b="0" i="1" kern="1200" smtClean="0">
                      <a:latin typeface="Cambria Math" panose="02040503050406030204" pitchFamily="18" charset="0"/>
                    </a:rPr>
                    <m:t>𝜎</m:t>
                  </m:r>
                </m:num>
                <m:den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𝑑</m:t>
                  </m:r>
                  <m:r>
                    <m:rPr>
                      <m:sty m:val="p"/>
                    </m:rPr>
                    <a:rPr lang="el-GR" altLang="zh-CN" sz="16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Ω</m:t>
                  </m:r>
                </m:den>
              </m:f>
              <m:r>
                <a:rPr lang="en-US" altLang="zh-CN" sz="1600" b="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n-US" altLang="zh-CN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sSup>
                    <m:sSup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𝛼</m:t>
                      </m:r>
                    </m:e>
                    <m:sup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zh-CN" altLang="en-US" sz="1600" b="0" i="1" kern="1200" smtClean="0">
                      <a:latin typeface="Cambria Math" panose="02040503050406030204" pitchFamily="18" charset="0"/>
                    </a:rPr>
                    <m:t>𝛽</m:t>
                  </m:r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𝐶</m:t>
                  </m:r>
                </m:num>
                <m:den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4</m:t>
                  </m:r>
                  <m:sSup>
                    <m:sSup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𝑞</m:t>
                      </m:r>
                    </m:e>
                    <m:sup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den>
              </m:f>
              <m:d>
                <m:dPr>
                  <m:begChr m:val="["/>
                  <m:endChr m:val="]"/>
                  <m:ctrlPr>
                    <a:rPr lang="en-US" altLang="zh-CN" sz="1600" b="0" i="1" kern="1200" smtClean="0">
                      <a:latin typeface="Cambria Math" panose="02040503050406030204" pitchFamily="18" charset="0"/>
                    </a:rPr>
                  </m:ctrlPr>
                </m:dPr>
                <m:e>
                  <m:d>
                    <m:d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1+</m:t>
                      </m:r>
                      <m:func>
                        <m:funcPr>
                          <m:ctrlP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kern="120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zh-CN" altLang="en-US" sz="1600" b="0" i="1" kern="120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e>
                  </m:d>
                  <m:sSup>
                    <m:sSup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|"/>
                          <m:endChr m:val="|"/>
                          <m:ctrlP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e>
                    <m:sup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𝜏</m:t>
                      </m:r>
                    </m:den>
                  </m:f>
                  <m:func>
                    <m:func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funcPr>
                    <m:fName>
                      <m:sSup>
                        <m:sSupPr>
                          <m:ctrlP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fName>
                    <m:e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𝜃</m:t>
                      </m:r>
                    </m:e>
                  </m:func>
                  <m:sSup>
                    <m:sSup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|"/>
                          <m:endChr m:val="|"/>
                          <m:ctrlPr>
                            <a:rPr lang="en-US" altLang="zh-CN" sz="1600" b="0" i="1" kern="120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600" b="0" i="1" kern="120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e>
                    <m:sup>
                      <m: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e>
              </m:d>
              <m:r>
                <a:rPr lang="en-US" altLang="zh-CN" sz="1600" b="0" i="1" kern="1200" smtClean="0">
                  <a:latin typeface="Cambria Math" panose="02040503050406030204" pitchFamily="18" charset="0"/>
                </a:rPr>
                <m:t>,</m:t>
              </m:r>
              <m:r>
                <a:rPr lang="en-US" altLang="zh-CN" sz="1600" b="0" i="1" kern="1200" smtClean="0">
                  <a:latin typeface="Cambria Math" panose="02040503050406030204" pitchFamily="18" charset="0"/>
                </a:rPr>
                <m:t>𝐶</m:t>
              </m:r>
              <m:r>
                <a:rPr lang="en-US" altLang="zh-CN" sz="1600" b="0" i="1" kern="1200" dirty="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n-US" altLang="zh-CN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f>
                    <m:f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𝜋𝛼</m:t>
                      </m:r>
                    </m:num>
                    <m:den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𝛽</m:t>
                      </m:r>
                    </m:den>
                  </m:f>
                </m:num>
                <m:den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1−</m:t>
                  </m:r>
                  <m:r>
                    <m:rPr>
                      <m:sty m:val="p"/>
                    </m:rPr>
                    <a:rPr lang="en-US" altLang="zh-CN" sz="1600" b="0" i="0" kern="1200" smtClean="0">
                      <a:latin typeface="Cambria Math" panose="02040503050406030204" pitchFamily="18" charset="0"/>
                    </a:rPr>
                    <m:t>exp</m:t>
                  </m:r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⁡(−</m:t>
                  </m:r>
                  <m:f>
                    <m:fPr>
                      <m:ctrlPr>
                        <a:rPr lang="en-US" altLang="zh-CN" sz="1600" b="0" i="1" kern="1200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𝜋𝛼</m:t>
                      </m:r>
                    </m:num>
                    <m:den>
                      <m:r>
                        <a:rPr lang="zh-CN" altLang="en-US" sz="1600" b="0" i="1" kern="1200" smtClean="0">
                          <a:latin typeface="Cambria Math" panose="02040503050406030204" pitchFamily="18" charset="0"/>
                        </a:rPr>
                        <m:t>𝛽</m:t>
                      </m:r>
                    </m:den>
                  </m:f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)</m:t>
                  </m:r>
                </m:den>
              </m:f>
              <m:groupChr>
                <m:groupChrPr>
                  <m:chr m:val="→"/>
                  <m:vertJc m:val="bot"/>
                  <m:ctrlPr>
                    <a:rPr lang="en-US" altLang="zh-CN" sz="1600" b="0" i="1" kern="1200" smtClean="0">
                      <a:latin typeface="Cambria Math" panose="02040503050406030204" pitchFamily="18" charset="0"/>
                    </a:rPr>
                  </m:ctrlPr>
                </m:groupChrPr>
                <m:e>
                  <m:r>
                    <a:rPr lang="zh-CN" altLang="en-US" sz="1600" b="0" i="1" kern="1200" smtClean="0">
                      <a:latin typeface="Cambria Math" panose="02040503050406030204" pitchFamily="18" charset="0"/>
                    </a:rPr>
                    <m:t>𝛽</m:t>
                  </m:r>
                  <m:r>
                    <a:rPr lang="en-US" altLang="zh-CN" sz="1600" b="0" i="1" kern="1200" smtClean="0">
                      <a:latin typeface="Cambria Math" panose="02040503050406030204" pitchFamily="18" charset="0"/>
                    </a:rPr>
                    <m:t>→0</m:t>
                  </m:r>
                </m:e>
              </m:groupChr>
              <m:f>
                <m:fPr>
                  <m:ctrlPr>
                    <a:rPr lang="en-US" altLang="zh-CN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zh-CN" altLang="en-US" sz="1600" b="0" i="1" kern="1200" smtClean="0">
                      <a:latin typeface="Cambria Math" panose="02040503050406030204" pitchFamily="18" charset="0"/>
                    </a:rPr>
                    <m:t>𝜋𝛼</m:t>
                  </m:r>
                </m:num>
                <m:den>
                  <m:r>
                    <a:rPr lang="zh-CN" altLang="en-US" sz="1600" b="0" i="1" kern="1200" smtClean="0">
                      <a:latin typeface="Cambria Math" panose="02040503050406030204" pitchFamily="18" charset="0"/>
                    </a:rPr>
                    <m:t>𝛽</m:t>
                  </m:r>
                </m:den>
              </m:f>
            </m:oMath>
          </a14:m>
          <a:endParaRPr lang="en-US" altLang="zh-CN" sz="1800" b="0" i="1" kern="1200" dirty="0">
            <a:latin typeface="Cambria Math" panose="020405030504060302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2. Two-photon exchange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3. p</a:t>
          </a:r>
          <a:r>
            <a:rPr lang="en-US" sz="1800" kern="1200" dirty="0"/>
            <a:t>recise disentanglement G</a:t>
          </a:r>
          <a:r>
            <a:rPr lang="en-US" sz="1800" kern="1200" baseline="-25000" dirty="0"/>
            <a:t>E </a:t>
          </a:r>
          <a:r>
            <a:rPr lang="en-US" sz="1800" kern="1200" baseline="0" dirty="0"/>
            <a:t>from </a:t>
          </a:r>
          <a:r>
            <a:rPr lang="en-US" sz="1800" kern="1200" dirty="0"/>
            <a:t>G</a:t>
          </a:r>
          <a:r>
            <a:rPr lang="en-US" sz="1800" kern="1200" baseline="-25000" dirty="0"/>
            <a:t>M</a:t>
          </a:r>
          <a:endParaRPr lang="en-US" sz="1800" kern="1200" dirty="0"/>
        </a:p>
      </dsp:txBody>
      <dsp:txXfrm>
        <a:off x="1845374" y="0"/>
        <a:ext cx="6358200" cy="2046594"/>
      </dsp:txXfrm>
    </dsp:sp>
    <dsp:sp modelId="{E423BE51-379C-4849-A79E-D3699EC325A3}">
      <dsp:nvSpPr>
        <dsp:cNvPr id="0" name=""/>
        <dsp:cNvSpPr/>
      </dsp:nvSpPr>
      <dsp:spPr>
        <a:xfrm>
          <a:off x="204659" y="204659"/>
          <a:ext cx="1640715" cy="16372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8C9C4-9FAE-451F-A8FB-2E840220E35C}">
      <dsp:nvSpPr>
        <dsp:cNvPr id="0" name=""/>
        <dsp:cNvSpPr/>
      </dsp:nvSpPr>
      <dsp:spPr>
        <a:xfrm>
          <a:off x="0" y="2251253"/>
          <a:ext cx="8203575" cy="2046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Fine structure in oscillation, in particular near the production threshold.</a:t>
          </a:r>
          <a:endParaRPr lang="zh-CN" sz="1800" kern="1200" dirty="0"/>
        </a:p>
      </dsp:txBody>
      <dsp:txXfrm>
        <a:off x="1845374" y="2251253"/>
        <a:ext cx="6358200" cy="2046594"/>
      </dsp:txXfrm>
    </dsp:sp>
    <dsp:sp modelId="{BBF2F944-ABDC-4709-86E1-F415F9E335E6}">
      <dsp:nvSpPr>
        <dsp:cNvPr id="0" name=""/>
        <dsp:cNvSpPr/>
      </dsp:nvSpPr>
      <dsp:spPr>
        <a:xfrm>
          <a:off x="204659" y="2455913"/>
          <a:ext cx="1640715" cy="16372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046FD-8279-4215-B67B-54BC2A8F63CE}">
      <dsp:nvSpPr>
        <dsp:cNvPr id="0" name=""/>
        <dsp:cNvSpPr/>
      </dsp:nvSpPr>
      <dsp:spPr>
        <a:xfrm>
          <a:off x="0" y="507420"/>
          <a:ext cx="8203576" cy="3228385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B2FD2C-E844-4343-B0B7-52A6E20C4290}">
      <dsp:nvSpPr>
        <dsp:cNvPr id="0" name=""/>
        <dsp:cNvSpPr/>
      </dsp:nvSpPr>
      <dsp:spPr>
        <a:xfrm>
          <a:off x="5406428" y="1314517"/>
          <a:ext cx="1976789" cy="1614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3. </a:t>
          </a:r>
          <a:r>
            <a:rPr lang="zh-CN" sz="2200" kern="1200" dirty="0">
              <a:solidFill>
                <a:schemeClr val="bg1"/>
              </a:solidFill>
            </a:rPr>
            <a:t>分析数据</a:t>
          </a:r>
          <a:r>
            <a:rPr lang="zh-CN" altLang="en-US" sz="2200" kern="1200" dirty="0">
              <a:solidFill>
                <a:schemeClr val="bg1"/>
              </a:solidFill>
            </a:rPr>
            <a:t>，发表结果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2016-2021</a:t>
          </a:r>
          <a:r>
            <a:rPr lang="zh-CN" altLang="en-US" sz="2200" kern="1200" dirty="0">
              <a:solidFill>
                <a:schemeClr val="bg1"/>
              </a:solidFill>
            </a:rPr>
            <a:t>年</a:t>
          </a:r>
          <a:endParaRPr lang="zh-CN" sz="2200" kern="1200" dirty="0">
            <a:solidFill>
              <a:schemeClr val="bg1"/>
            </a:solidFill>
          </a:endParaRPr>
        </a:p>
      </dsp:txBody>
      <dsp:txXfrm>
        <a:off x="5406428" y="1314517"/>
        <a:ext cx="1976789" cy="1614192"/>
      </dsp:txXfrm>
    </dsp:sp>
    <dsp:sp modelId="{3322354C-EF35-4313-8379-8425C029E4FC}">
      <dsp:nvSpPr>
        <dsp:cNvPr id="0" name=""/>
        <dsp:cNvSpPr/>
      </dsp:nvSpPr>
      <dsp:spPr>
        <a:xfrm>
          <a:off x="3034281" y="1314517"/>
          <a:ext cx="1976789" cy="1614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2. </a:t>
          </a:r>
          <a:r>
            <a:rPr lang="zh-CN" altLang="en-US" sz="2200" kern="1200" dirty="0">
              <a:solidFill>
                <a:schemeClr val="bg1"/>
              </a:solidFill>
            </a:rPr>
            <a:t>申请机器时间，采集数据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2012-2015</a:t>
          </a:r>
          <a:r>
            <a:rPr lang="zh-CN" altLang="en-US" sz="2200" kern="1200" dirty="0">
              <a:solidFill>
                <a:schemeClr val="bg1"/>
              </a:solidFill>
            </a:rPr>
            <a:t>年</a:t>
          </a:r>
          <a:endParaRPr lang="zh-CN" sz="2200" kern="1200" dirty="0">
            <a:solidFill>
              <a:schemeClr val="bg1"/>
            </a:solidFill>
          </a:endParaRPr>
        </a:p>
      </dsp:txBody>
      <dsp:txXfrm>
        <a:off x="3034281" y="1314517"/>
        <a:ext cx="1976789" cy="1614192"/>
      </dsp:txXfrm>
    </dsp:sp>
    <dsp:sp modelId="{181695F2-317B-44C5-8333-3239C3CE922F}">
      <dsp:nvSpPr>
        <dsp:cNvPr id="0" name=""/>
        <dsp:cNvSpPr/>
      </dsp:nvSpPr>
      <dsp:spPr>
        <a:xfrm>
          <a:off x="662134" y="1314517"/>
          <a:ext cx="1976789" cy="1614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1. </a:t>
          </a:r>
          <a:r>
            <a:rPr lang="zh-CN" sz="2200" kern="1200" dirty="0">
              <a:solidFill>
                <a:schemeClr val="bg1"/>
              </a:solidFill>
            </a:rPr>
            <a:t>提出想法</a:t>
          </a:r>
          <a:r>
            <a:rPr lang="zh-CN" altLang="en-US" sz="2200" kern="1200" dirty="0">
              <a:solidFill>
                <a:schemeClr val="bg1"/>
              </a:solidFill>
            </a:rPr>
            <a:t>、</a:t>
          </a:r>
          <a:r>
            <a:rPr lang="zh-CN" sz="2200" kern="1200" dirty="0">
              <a:solidFill>
                <a:schemeClr val="bg1"/>
              </a:solidFill>
            </a:rPr>
            <a:t>制定数据采集</a:t>
          </a:r>
          <a:r>
            <a:rPr lang="zh-CN" altLang="en-US" sz="2200" kern="1200" dirty="0">
              <a:solidFill>
                <a:schemeClr val="bg1"/>
              </a:solidFill>
            </a:rPr>
            <a:t>方案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solidFill>
                <a:schemeClr val="bg1"/>
              </a:solidFill>
            </a:rPr>
            <a:t>Before 2012</a:t>
          </a:r>
          <a:r>
            <a:rPr lang="zh-CN" altLang="en-US" sz="2200" kern="1200" dirty="0">
              <a:solidFill>
                <a:schemeClr val="bg1"/>
              </a:solidFill>
            </a:rPr>
            <a:t>年</a:t>
          </a:r>
          <a:endParaRPr lang="zh-CN" sz="2200" kern="1200" dirty="0">
            <a:solidFill>
              <a:schemeClr val="bg1"/>
            </a:solidFill>
          </a:endParaRPr>
        </a:p>
      </dsp:txBody>
      <dsp:txXfrm>
        <a:off x="662134" y="1314517"/>
        <a:ext cx="1976789" cy="1614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3AAED-DF92-40D9-AD7B-5AF394691399}">
      <dsp:nvSpPr>
        <dsp:cNvPr id="0" name=""/>
        <dsp:cNvSpPr/>
      </dsp:nvSpPr>
      <dsp:spPr>
        <a:xfrm>
          <a:off x="2085974" y="1700046"/>
          <a:ext cx="1924050" cy="19240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3. T</a:t>
          </a: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ranslation</a:t>
          </a:r>
          <a:r>
            <a:rPr lang="el-GR" altLang="zh-CN" sz="18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σ</a:t>
          </a:r>
          <a:r>
            <a:rPr lang="en-US" altLang="zh-CN" sz="18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to </a:t>
          </a:r>
          <a:r>
            <a:rPr lang="en-US" altLang="zh-CN" sz="2400" b="1" kern="1200" dirty="0">
              <a:solidFill>
                <a:srgbClr val="FF0000"/>
              </a:solidFill>
            </a:rPr>
            <a:t>|G|</a:t>
          </a:r>
          <a:endParaRPr lang="zh-CN" altLang="en-US" sz="1800" b="1" kern="1200" dirty="0">
            <a:solidFill>
              <a:srgbClr val="FF0000"/>
            </a:solidFill>
          </a:endParaRPr>
        </a:p>
      </dsp:txBody>
      <dsp:txXfrm>
        <a:off x="2367745" y="1981817"/>
        <a:ext cx="1360508" cy="1360508"/>
      </dsp:txXfrm>
    </dsp:sp>
    <dsp:sp modelId="{C216B006-C6B7-4D0E-8DE7-3C56A1605AE2}">
      <dsp:nvSpPr>
        <dsp:cNvPr id="0" name=""/>
        <dsp:cNvSpPr/>
      </dsp:nvSpPr>
      <dsp:spPr>
        <a:xfrm rot="12900000">
          <a:off x="778662" y="1340653"/>
          <a:ext cx="1547443" cy="5483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121E8-49C7-48A5-AB4F-07D9D4E0C79A}">
      <dsp:nvSpPr>
        <dsp:cNvPr id="0" name=""/>
        <dsp:cNvSpPr/>
      </dsp:nvSpPr>
      <dsp:spPr>
        <a:xfrm>
          <a:off x="4664" y="439903"/>
          <a:ext cx="1827847" cy="1462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1. Experimental Cross-section</a:t>
          </a:r>
          <a:endParaRPr lang="zh-CN" altLang="en-US" sz="2400" kern="1200" dirty="0"/>
        </a:p>
      </dsp:txBody>
      <dsp:txXfrm>
        <a:off x="47493" y="482732"/>
        <a:ext cx="1742189" cy="1376620"/>
      </dsp:txXfrm>
    </dsp:sp>
    <dsp:sp modelId="{5A3AD187-5D39-4951-B827-934D9209074D}">
      <dsp:nvSpPr>
        <dsp:cNvPr id="0" name=""/>
        <dsp:cNvSpPr/>
      </dsp:nvSpPr>
      <dsp:spPr>
        <a:xfrm rot="19500000">
          <a:off x="3769893" y="1340653"/>
          <a:ext cx="1547443" cy="5483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4B1B0-C1A7-4265-9FCE-563BEAA6F750}">
      <dsp:nvSpPr>
        <dsp:cNvPr id="0" name=""/>
        <dsp:cNvSpPr/>
      </dsp:nvSpPr>
      <dsp:spPr>
        <a:xfrm>
          <a:off x="4263487" y="439903"/>
          <a:ext cx="1827847" cy="1462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2. Theoretical Cross-section</a:t>
          </a:r>
          <a:endParaRPr lang="zh-CN" altLang="en-US" sz="2400" kern="1200" dirty="0"/>
        </a:p>
      </dsp:txBody>
      <dsp:txXfrm>
        <a:off x="4306316" y="482732"/>
        <a:ext cx="1742189" cy="1376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09F78-D1AB-4557-80B1-18E8D1845023}">
      <dsp:nvSpPr>
        <dsp:cNvPr id="0" name=""/>
        <dsp:cNvSpPr/>
      </dsp:nvSpPr>
      <dsp:spPr>
        <a:xfrm>
          <a:off x="316967" y="650403"/>
          <a:ext cx="1201601" cy="8279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FDC763-8027-4447-8D33-459E7D8706D7}">
      <dsp:nvSpPr>
        <dsp:cNvPr id="0" name=""/>
        <dsp:cNvSpPr/>
      </dsp:nvSpPr>
      <dsp:spPr>
        <a:xfrm>
          <a:off x="267" y="1478306"/>
          <a:ext cx="1835002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重建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67" y="1478306"/>
        <a:ext cx="1835002" cy="445794"/>
      </dsp:txXfrm>
    </dsp:sp>
    <dsp:sp modelId="{C329FECA-62F8-4AE5-8FDC-2C9C2B0629D0}">
      <dsp:nvSpPr>
        <dsp:cNvPr id="0" name=""/>
        <dsp:cNvSpPr/>
      </dsp:nvSpPr>
      <dsp:spPr>
        <a:xfrm>
          <a:off x="2225089" y="650403"/>
          <a:ext cx="1201601" cy="8279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7BADC3-4289-4E43-8A3C-72EA1654F08E}">
      <dsp:nvSpPr>
        <dsp:cNvPr id="0" name=""/>
        <dsp:cNvSpPr/>
      </dsp:nvSpPr>
      <dsp:spPr>
        <a:xfrm>
          <a:off x="1955480" y="1478306"/>
          <a:ext cx="1740820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鉴别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55480" y="1478306"/>
        <a:ext cx="1740820" cy="445794"/>
      </dsp:txXfrm>
    </dsp:sp>
    <dsp:sp modelId="{7F10EAED-EAD7-40C6-9E15-F9F904482C91}">
      <dsp:nvSpPr>
        <dsp:cNvPr id="0" name=""/>
        <dsp:cNvSpPr/>
      </dsp:nvSpPr>
      <dsp:spPr>
        <a:xfrm>
          <a:off x="1247483" y="2044261"/>
          <a:ext cx="1201601" cy="8279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60929E-6D8C-4CEA-917B-3E0058582228}">
      <dsp:nvSpPr>
        <dsp:cNvPr id="0" name=""/>
        <dsp:cNvSpPr/>
      </dsp:nvSpPr>
      <dsp:spPr>
        <a:xfrm>
          <a:off x="843252" y="2872164"/>
          <a:ext cx="2010063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分离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43252" y="2872164"/>
        <a:ext cx="2010063" cy="445794"/>
      </dsp:txXfrm>
    </dsp:sp>
    <dsp:sp modelId="{604012B0-9D0E-4FA5-88A9-775754F0CA1B}">
      <dsp:nvSpPr>
        <dsp:cNvPr id="0" name=""/>
        <dsp:cNvSpPr/>
      </dsp:nvSpPr>
      <dsp:spPr>
        <a:xfrm>
          <a:off x="240407" y="3438119"/>
          <a:ext cx="1201601" cy="82790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2F9E62-4371-47C3-8E71-4215A5627DEC}">
      <dsp:nvSpPr>
        <dsp:cNvPr id="0" name=""/>
        <dsp:cNvSpPr/>
      </dsp:nvSpPr>
      <dsp:spPr>
        <a:xfrm>
          <a:off x="47159" y="4266022"/>
          <a:ext cx="1588096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校准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7159" y="4266022"/>
        <a:ext cx="1588096" cy="445794"/>
      </dsp:txXfrm>
    </dsp:sp>
    <dsp:sp modelId="{18341787-401B-4110-B20E-1FAE47796149}">
      <dsp:nvSpPr>
        <dsp:cNvPr id="0" name=""/>
        <dsp:cNvSpPr/>
      </dsp:nvSpPr>
      <dsp:spPr>
        <a:xfrm>
          <a:off x="2101636" y="3438119"/>
          <a:ext cx="1201601" cy="82790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654534-32DB-4CA9-9F9F-4ACA44517273}">
      <dsp:nvSpPr>
        <dsp:cNvPr id="0" name=""/>
        <dsp:cNvSpPr/>
      </dsp:nvSpPr>
      <dsp:spPr>
        <a:xfrm>
          <a:off x="1755467" y="4266022"/>
          <a:ext cx="1893940" cy="44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5.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优化效率</a:t>
          </a:r>
          <a:endParaRPr lang="en-US" alt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755467" y="4266022"/>
        <a:ext cx="1893940" cy="445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DE58A-DBE3-4F62-BEE9-7A8FA46AD12B}">
      <dsp:nvSpPr>
        <dsp:cNvPr id="0" name=""/>
        <dsp:cNvSpPr/>
      </dsp:nvSpPr>
      <dsp:spPr>
        <a:xfrm>
          <a:off x="0" y="0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develop a package for the neutral reconstruction, and verify it using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zh-CN" altLang="en-US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sz="1500" kern="1200" dirty="0">
              <a:sym typeface="Wingdings" panose="05000000000000000000" pitchFamily="2" charset="2"/>
            </a:rPr>
            <a:t>.</a:t>
          </a:r>
          <a:endParaRPr lang="zh-CN" sz="1500" kern="1200" dirty="0"/>
        </a:p>
      </dsp:txBody>
      <dsp:txXfrm>
        <a:off x="920764" y="0"/>
        <a:ext cx="3307522" cy="751072"/>
      </dsp:txXfrm>
    </dsp:sp>
    <dsp:sp modelId="{61253DCD-D594-489E-B423-2C56EB57C0DB}">
      <dsp:nvSpPr>
        <dsp:cNvPr id="0" name=""/>
        <dsp:cNvSpPr/>
      </dsp:nvSpPr>
      <dsp:spPr>
        <a:xfrm>
          <a:off x="75107" y="7510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CCF57-0666-4B97-955C-833BDA307050}">
      <dsp:nvSpPr>
        <dsp:cNvPr id="0" name=""/>
        <dsp:cNvSpPr/>
      </dsp:nvSpPr>
      <dsp:spPr>
        <a:xfrm>
          <a:off x="0" y="82617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use time-of-flight to identify photon/neutron  with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zh-CN" altLang="en-US" sz="1500" b="0" i="1" kern="1200" smtClean="0">
                  <a:solidFill>
                    <a:schemeClr val="bg1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sz="1500" kern="1200" dirty="0">
              <a:sym typeface="Wingdings" panose="05000000000000000000" pitchFamily="2" charset="2"/>
            </a:rPr>
            <a:t> and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0</m:t>
                  </m:r>
                </m:sup>
              </m:sSup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zh-CN" altLang="en-US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𝜋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zh-CN" altLang="en-US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𝛾𝛾</m:t>
              </m:r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826179"/>
        <a:ext cx="3307522" cy="751072"/>
      </dsp:txXfrm>
    </dsp:sp>
    <dsp:sp modelId="{B04AB30A-886C-483A-8BBF-B068128DBBEA}">
      <dsp:nvSpPr>
        <dsp:cNvPr id="0" name=""/>
        <dsp:cNvSpPr/>
      </dsp:nvSpPr>
      <dsp:spPr>
        <a:xfrm>
          <a:off x="75107" y="90128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3BDA4-D160-477F-98E7-7DBAB6AC0472}">
      <dsp:nvSpPr>
        <dsp:cNvPr id="0" name=""/>
        <dsp:cNvSpPr/>
      </dsp:nvSpPr>
      <dsp:spPr>
        <a:xfrm>
          <a:off x="0" y="165235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calibrate detection efficiency using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0" kern="1200" smtClean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m:rPr>
                  <m:sty m:val="p"/>
                </m:rPr>
                <a:rPr lang="en-US" altLang="zh-CN" sz="1500" b="0" i="0" kern="1200" smtClean="0">
                  <a:latin typeface="Cambria Math" panose="02040503050406030204" pitchFamily="18" charset="0"/>
                  <a:cs typeface="Calibri" panose="020F0502020204030204" pitchFamily="34" charset="0"/>
                </a:rPr>
                <m:t>pπ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𝑛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acc>
                <m:accPr>
                  <m:chr m:val="̅"/>
                  <m:ctrlPr>
                    <a:rPr lang="el-GR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</m:e>
              </m:acc>
            </m:oMath>
          </a14:m>
          <a:r>
            <a:rPr lang="en-US" sz="1500" kern="1200" dirty="0"/>
            <a:t> </a:t>
          </a: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taking advantage of </a:t>
          </a:r>
          <a:r>
            <a:rPr lang="en-US" sz="1500" kern="1200" dirty="0">
              <a:solidFill>
                <a:srgbClr val="FF0000"/>
              </a:solidFill>
            </a:rPr>
            <a:t>10 billion </a:t>
          </a:r>
          <a:r>
            <a:rPr lang="en-US" sz="1500" kern="1200" dirty="0"/>
            <a:t>J/</a:t>
          </a:r>
          <a:r>
            <a:rPr lang="el-GR" sz="1500" kern="1200" dirty="0">
              <a:latin typeface="Calibri" panose="020F0502020204030204" pitchFamily="34" charset="0"/>
              <a:cs typeface="Calibri" panose="020F0502020204030204" pitchFamily="34" charset="0"/>
            </a:rPr>
            <a:t>Ψ</a:t>
          </a: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zh-CN" sz="1500" kern="1200" dirty="0"/>
        </a:p>
      </dsp:txBody>
      <dsp:txXfrm>
        <a:off x="920764" y="1652359"/>
        <a:ext cx="3307522" cy="751072"/>
      </dsp:txXfrm>
    </dsp:sp>
    <dsp:sp modelId="{7973FB7E-FDE7-4C7A-AEEE-43192766EB38}">
      <dsp:nvSpPr>
        <dsp:cNvPr id="0" name=""/>
        <dsp:cNvSpPr/>
      </dsp:nvSpPr>
      <dsp:spPr>
        <a:xfrm>
          <a:off x="75107" y="172746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F104B-337F-4ED4-B646-3901F963F26C}">
      <dsp:nvSpPr>
        <dsp:cNvPr id="0" name=""/>
        <dsp:cNvSpPr/>
      </dsp:nvSpPr>
      <dsp:spPr>
        <a:xfrm>
          <a:off x="0" y="2478539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calibrate trigger efficiency using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+</m:t>
                  </m:r>
                </m:sup>
              </m:sSup>
              <m:sSup>
                <m:sSupPr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sSup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𝑒</m:t>
                  </m:r>
                </m:e>
                <m:sup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−</m:t>
                  </m:r>
                </m:sup>
              </m:sSup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𝑝</m:t>
              </m:r>
              <m:acc>
                <m:accPr>
                  <m:chr m:val="̅"/>
                  <m:ctrlP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𝑝</m:t>
                  </m:r>
                </m:e>
              </m:acc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2478539"/>
        <a:ext cx="3307522" cy="751072"/>
      </dsp:txXfrm>
    </dsp:sp>
    <dsp:sp modelId="{22402D36-5A97-4493-9B1E-1D22545821B3}">
      <dsp:nvSpPr>
        <dsp:cNvPr id="0" name=""/>
        <dsp:cNvSpPr/>
      </dsp:nvSpPr>
      <dsp:spPr>
        <a:xfrm>
          <a:off x="75107" y="255364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4644C-B82D-4314-8AC6-460782BAE943}">
      <dsp:nvSpPr>
        <dsp:cNvPr id="0" name=""/>
        <dsp:cNvSpPr/>
      </dsp:nvSpPr>
      <dsp:spPr>
        <a:xfrm>
          <a:off x="0" y="3307494"/>
          <a:ext cx="4228287" cy="751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</a:t>
          </a:r>
          <a:r>
            <a:rPr lang="en-US" altLang="zh-CN" sz="1500" kern="1200" dirty="0"/>
            <a:t>try </a:t>
          </a:r>
          <a:r>
            <a:rPr lang="en-US" sz="1500" kern="1200" dirty="0"/>
            <a:t>three solutions to minimize the statistical errors and verify each solution using</a:t>
          </a:r>
          <a:r>
            <a:rPr lang="en-US" sz="1500" kern="1200" dirty="0">
              <a:solidFill>
                <a:srgbClr val="FF0000"/>
              </a:solidFill>
            </a:rPr>
            <a:t>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J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/</m:t>
              </m:r>
              <m:r>
                <m:rPr>
                  <m:sty m:val="p"/>
                </m:rPr>
                <a:rPr lang="el-GR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m:t>Ψ</m:t>
              </m:r>
              <m:r>
                <a:rPr lang="en-US" altLang="zh-CN" sz="1500" b="0" i="0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→</m:t>
              </m:r>
              <m:r>
                <a:rPr lang="en-US" altLang="zh-CN" sz="1500" b="0" i="1" kern="1200" smtClean="0">
                  <a:solidFill>
                    <a:srgbClr val="FF0000"/>
                  </a:solidFill>
                  <a:latin typeface="Cambria Math" panose="02040503050406030204" pitchFamily="18" charset="0"/>
                  <a:cs typeface="Calibri" panose="020F0502020204030204" pitchFamily="34" charset="0"/>
                </a:rPr>
                <m:t>𝑛</m:t>
              </m:r>
              <m:acc>
                <m:accPr>
                  <m:chr m:val="̅"/>
                  <m:ctrlPr>
                    <a:rPr lang="el-GR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</m:ctrlPr>
                </m:accPr>
                <m:e>
                  <m:r>
                    <a:rPr lang="en-US" altLang="zh-CN" sz="1500" b="0" i="1" kern="120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cs typeface="Calibri" panose="020F0502020204030204" pitchFamily="34" charset="0"/>
                    </a:rPr>
                    <m:t>𝑛</m:t>
                  </m:r>
                </m:e>
              </m:acc>
            </m:oMath>
          </a14:m>
          <a:r>
            <a:rPr lang="en-US" altLang="zh-CN" sz="1500" kern="1200" dirty="0"/>
            <a:t>.</a:t>
          </a:r>
          <a:endParaRPr lang="zh-CN" sz="1500" kern="1200" dirty="0"/>
        </a:p>
      </dsp:txBody>
      <dsp:txXfrm>
        <a:off x="920764" y="3307494"/>
        <a:ext cx="3307522" cy="751072"/>
      </dsp:txXfrm>
    </dsp:sp>
    <dsp:sp modelId="{729D701F-BA86-435F-9DE5-46F8B2873B42}">
      <dsp:nvSpPr>
        <dsp:cNvPr id="0" name=""/>
        <dsp:cNvSpPr/>
      </dsp:nvSpPr>
      <dsp:spPr>
        <a:xfrm>
          <a:off x="75107" y="3379827"/>
          <a:ext cx="845657" cy="6008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5737A-3235-41D0-8546-D14374BE912A}">
      <dsp:nvSpPr>
        <dsp:cNvPr id="0" name=""/>
        <dsp:cNvSpPr/>
      </dsp:nvSpPr>
      <dsp:spPr>
        <a:xfrm>
          <a:off x="1001" y="0"/>
          <a:ext cx="2603674" cy="1227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Category </a:t>
          </a:r>
          <a:r>
            <a:rPr lang="en-US" altLang="zh-CN" sz="1700" kern="1200" dirty="0">
              <a:solidFill>
                <a:srgbClr val="FF0000"/>
              </a:solidFill>
            </a:rPr>
            <a:t>A</a:t>
          </a:r>
          <a:endParaRPr lang="zh-CN" altLang="en-US" sz="1700" kern="1200" dirty="0">
            <a:solidFill>
              <a:srgbClr val="FF0000"/>
            </a:solidFill>
          </a:endParaRPr>
        </a:p>
      </dsp:txBody>
      <dsp:txXfrm>
        <a:off x="1001" y="0"/>
        <a:ext cx="2603674" cy="368394"/>
      </dsp:txXfrm>
    </dsp:sp>
    <dsp:sp modelId="{D0600E40-10D9-4060-8316-7B90713AE3C7}">
      <dsp:nvSpPr>
        <dsp:cNvPr id="0" name=""/>
        <dsp:cNvSpPr/>
      </dsp:nvSpPr>
      <dsp:spPr>
        <a:xfrm>
          <a:off x="69030" y="504680"/>
          <a:ext cx="2467616" cy="525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en-US" altLang="zh-CN" sz="18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EMC</m:t>
                    </m:r>
                    <m: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TOF</m:t>
                    </m:r>
                    <m: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)</m:t>
                    </m:r>
                  </m:e>
                  <m:sup>
                    <m:acc>
                      <m:accPr>
                        <m:chr m:val="̅"/>
                        <m:ctrlPr>
                          <a:rPr lang="en-US" altLang="zh-CN" sz="1800" i="1" kern="120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800" b="0" i="0" kern="120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</m:sup>
                </m:sSup>
                <m:r>
                  <a:rPr lang="en-US" altLang="zh-CN" sz="1800" b="0" i="0" kern="1200" smtClean="0">
                    <a:latin typeface="Cambria Math" panose="02040503050406030204" pitchFamily="18" charset="0"/>
                  </a:rPr>
                  <m:t>+</m:t>
                </m:r>
                <m:sSup>
                  <m:sSupPr>
                    <m:ctrlPr>
                      <a:rPr lang="en-US" altLang="zh-CN" sz="1800" b="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m:rPr>
                        <m:sty m:val="p"/>
                      </m:rP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TOF</m:t>
                    </m:r>
                  </m:e>
                  <m:sup>
                    <m:r>
                      <m:rPr>
                        <m:sty m:val="p"/>
                      </m:rPr>
                      <a:rPr lang="en-US" altLang="zh-CN" sz="1800" b="0" i="0" kern="1200" smtClean="0">
                        <a:latin typeface="Cambria Math" panose="02040503050406030204" pitchFamily="18" charset="0"/>
                      </a:rPr>
                      <m:t>n</m:t>
                    </m:r>
                  </m:sup>
                </m:sSup>
              </m:oMath>
            </m:oMathPara>
          </a14:m>
          <a:endParaRPr lang="zh-CN" altLang="en-US" sz="1800" i="0" kern="1200" dirty="0"/>
        </a:p>
      </dsp:txBody>
      <dsp:txXfrm>
        <a:off x="84425" y="520075"/>
        <a:ext cx="2436826" cy="494824"/>
      </dsp:txXfrm>
    </dsp:sp>
    <dsp:sp modelId="{F8C532F2-42AD-430D-95B1-02FF03A9841F}">
      <dsp:nvSpPr>
        <dsp:cNvPr id="0" name=""/>
        <dsp:cNvSpPr/>
      </dsp:nvSpPr>
      <dsp:spPr>
        <a:xfrm>
          <a:off x="2799950" y="0"/>
          <a:ext cx="2603674" cy="1227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Category </a:t>
          </a:r>
          <a:r>
            <a:rPr lang="en-US" altLang="zh-CN" sz="1700" kern="1200" dirty="0">
              <a:solidFill>
                <a:srgbClr val="FF0000"/>
              </a:solidFill>
            </a:rPr>
            <a:t>B</a:t>
          </a:r>
          <a:endParaRPr lang="zh-CN" altLang="en-US" sz="1700" kern="1200" dirty="0">
            <a:solidFill>
              <a:srgbClr val="FF0000"/>
            </a:solidFill>
          </a:endParaRPr>
        </a:p>
      </dsp:txBody>
      <dsp:txXfrm>
        <a:off x="2799950" y="0"/>
        <a:ext cx="2603674" cy="368394"/>
      </dsp:txXfrm>
    </dsp:sp>
    <dsp:sp modelId="{8D2E30BA-18F1-4CC7-AAFE-B5E2DBD2655D}">
      <dsp:nvSpPr>
        <dsp:cNvPr id="0" name=""/>
        <dsp:cNvSpPr/>
      </dsp:nvSpPr>
      <dsp:spPr>
        <a:xfrm>
          <a:off x="2861876" y="495816"/>
          <a:ext cx="2479822" cy="5433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en-US" altLang="zh-CN" sz="14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EMC</m:t>
                    </m:r>
                    <m: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TOF</m:t>
                    </m:r>
                    <m: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)</m:t>
                    </m:r>
                  </m:e>
                  <m:sup>
                    <m:acc>
                      <m:accPr>
                        <m:chr m:val="̅"/>
                        <m:ctrlPr>
                          <a:rPr lang="en-US" altLang="zh-CN" sz="1400" i="1" kern="120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400" b="0" i="0" kern="120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</m:sup>
                </m:sSup>
                <m:r>
                  <a:rPr lang="en-US" altLang="zh-CN" sz="1400" b="0" i="0" kern="1200" smtClean="0">
                    <a:latin typeface="Cambria Math" panose="02040503050406030204" pitchFamily="18" charset="0"/>
                  </a:rPr>
                  <m:t>+</m:t>
                </m:r>
                <m:sSup>
                  <m:sSupPr>
                    <m:ctrlPr>
                      <a:rPr lang="en-US" altLang="zh-CN" sz="1400" b="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m:rPr>
                        <m:sty m:val="p"/>
                      </m:rP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EMC</m:t>
                    </m:r>
                  </m:e>
                  <m:sup>
                    <m:r>
                      <m:rPr>
                        <m:sty m:val="p"/>
                      </m:rPr>
                      <a:rPr lang="en-US" altLang="zh-CN" sz="1400" b="0" i="0" kern="1200" smtClean="0">
                        <a:latin typeface="Cambria Math" panose="02040503050406030204" pitchFamily="18" charset="0"/>
                      </a:rPr>
                      <m:t>n</m:t>
                    </m:r>
                  </m:sup>
                </m:sSup>
                <m:r>
                  <a:rPr lang="en-US" altLang="zh-CN" sz="1400" b="0" i="1" kern="1200" smtClean="0">
                    <a:latin typeface="Cambria Math" panose="02040503050406030204" pitchFamily="18" charset="0"/>
                  </a:rPr>
                  <m:t>+</m:t>
                </m:r>
                <m:r>
                  <m:rPr>
                    <m:sty m:val="p"/>
                  </m:rPr>
                  <a:rPr lang="en-US" altLang="zh-CN" sz="1400" b="0" i="0" kern="1200" smtClean="0">
                    <a:latin typeface="Cambria Math" panose="02040503050406030204" pitchFamily="18" charset="0"/>
                  </a:rPr>
                  <m:t>MUC</m:t>
                </m:r>
                <m:r>
                  <a:rPr lang="en-US" altLang="zh-CN" sz="1400" i="0" kern="1200" smtClean="0">
                    <a:latin typeface="Cambria Math" panose="02040503050406030204" pitchFamily="18" charset="0"/>
                  </a:rPr>
                  <m:t> </m:t>
                </m:r>
              </m:oMath>
            </m:oMathPara>
          </a14:m>
          <a:endParaRPr lang="en-US" altLang="zh-CN" sz="1400" kern="1200" dirty="0"/>
        </a:p>
      </dsp:txBody>
      <dsp:txXfrm>
        <a:off x="2877790" y="511730"/>
        <a:ext cx="2447994" cy="511514"/>
      </dsp:txXfrm>
    </dsp:sp>
    <dsp:sp modelId="{CF8BA7C2-B14C-4226-8D8B-772FD90E68AF}">
      <dsp:nvSpPr>
        <dsp:cNvPr id="0" name=""/>
        <dsp:cNvSpPr/>
      </dsp:nvSpPr>
      <dsp:spPr>
        <a:xfrm>
          <a:off x="5598900" y="0"/>
          <a:ext cx="2603674" cy="12279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Category </a:t>
          </a:r>
          <a:r>
            <a:rPr lang="en-US" altLang="zh-CN" sz="1700" kern="1200" dirty="0">
              <a:solidFill>
                <a:srgbClr val="FF0000"/>
              </a:solidFill>
            </a:rPr>
            <a:t>C</a:t>
          </a:r>
          <a:endParaRPr lang="zh-CN" altLang="en-US" sz="1700" kern="1200" dirty="0">
            <a:solidFill>
              <a:srgbClr val="FF0000"/>
            </a:solidFill>
          </a:endParaRPr>
        </a:p>
      </dsp:txBody>
      <dsp:txXfrm>
        <a:off x="5598900" y="0"/>
        <a:ext cx="2603674" cy="368394"/>
      </dsp:txXfrm>
    </dsp:sp>
    <dsp:sp modelId="{FB501884-3C64-4615-A9DF-5CF67428DB4E}">
      <dsp:nvSpPr>
        <dsp:cNvPr id="0" name=""/>
        <dsp:cNvSpPr/>
      </dsp:nvSpPr>
      <dsp:spPr>
        <a:xfrm>
          <a:off x="5696028" y="513540"/>
          <a:ext cx="2409419" cy="507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en-US" altLang="zh-CN" sz="16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m:rPr>
                        <m:sty m:val="p"/>
                      </m:rPr>
                      <a:rPr lang="en-US" altLang="zh-CN" sz="1600" b="0" i="0" kern="1200" smtClean="0">
                        <a:latin typeface="Cambria Math" panose="02040503050406030204" pitchFamily="18" charset="0"/>
                      </a:rPr>
                      <m:t>EMC</m:t>
                    </m:r>
                  </m:e>
                  <m:sup>
                    <m:acc>
                      <m:accPr>
                        <m:chr m:val="̅"/>
                        <m:ctrlPr>
                          <a:rPr lang="en-US" altLang="zh-CN" sz="1600" i="1" kern="120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b="0" i="0" kern="120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acc>
                  </m:sup>
                </m:sSup>
                <m:r>
                  <a:rPr lang="en-US" altLang="zh-CN" sz="1600" b="0" i="0" kern="1200" smtClean="0">
                    <a:latin typeface="Cambria Math" panose="02040503050406030204" pitchFamily="18" charset="0"/>
                  </a:rPr>
                  <m:t>+</m:t>
                </m:r>
                <m:sSup>
                  <m:sSupPr>
                    <m:ctrlPr>
                      <a:rPr lang="en-US" altLang="zh-CN" sz="1600" b="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m:rPr>
                        <m:sty m:val="p"/>
                      </m:rPr>
                      <a:rPr lang="en-US" altLang="zh-CN" sz="1600" b="0" i="0" kern="1200" smtClean="0">
                        <a:latin typeface="Cambria Math" panose="02040503050406030204" pitchFamily="18" charset="0"/>
                      </a:rPr>
                      <m:t>EMC</m:t>
                    </m:r>
                  </m:e>
                  <m:sup>
                    <m:r>
                      <m:rPr>
                        <m:sty m:val="p"/>
                      </m:rPr>
                      <a:rPr lang="en-US" altLang="zh-CN" sz="1600" b="0" i="0" kern="1200" smtClean="0">
                        <a:latin typeface="Cambria Math" panose="02040503050406030204" pitchFamily="18" charset="0"/>
                      </a:rPr>
                      <m:t>n</m:t>
                    </m:r>
                  </m:sup>
                </m:sSup>
                <m:r>
                  <a:rPr lang="en-US" altLang="zh-CN" sz="1600" b="0" i="1" kern="1200" smtClean="0">
                    <a:latin typeface="Cambria Math" panose="02040503050406030204" pitchFamily="18" charset="0"/>
                  </a:rPr>
                  <m:t>+</m:t>
                </m:r>
                <m:r>
                  <m:rPr>
                    <m:sty m:val="p"/>
                  </m:rPr>
                  <a:rPr lang="en-US" altLang="zh-CN" sz="1600" b="0" i="0" kern="1200" smtClean="0">
                    <a:latin typeface="Cambria Math" panose="02040503050406030204" pitchFamily="18" charset="0"/>
                  </a:rPr>
                  <m:t>MUC</m:t>
                </m:r>
              </m:oMath>
            </m:oMathPara>
          </a14:m>
          <a:endParaRPr lang="en-US" altLang="zh-CN" sz="1600" i="0" kern="1200" dirty="0"/>
        </a:p>
      </dsp:txBody>
      <dsp:txXfrm>
        <a:off x="5710904" y="528416"/>
        <a:ext cx="2379667" cy="4781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ADF91-5984-4760-A71E-3C454FC4E3B5}">
      <dsp:nvSpPr>
        <dsp:cNvPr id="0" name=""/>
        <dsp:cNvSpPr/>
      </dsp:nvSpPr>
      <dsp:spPr>
        <a:xfrm>
          <a:off x="0" y="0"/>
          <a:ext cx="8203576" cy="1815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Charge density distribution (Fourier transformation), </a:t>
          </a:r>
          <a:r>
            <a:rPr lang="en-US" altLang="zh-CN" sz="2800" kern="1200" dirty="0"/>
            <a:t>or</a:t>
          </a:r>
          <a:r>
            <a:rPr lang="en-US" sz="2800" kern="1200" dirty="0"/>
            <a:t> time-space revolution (generalized Fourier transformation).  </a:t>
          </a:r>
          <a:endParaRPr lang="zh-CN" sz="2800" kern="1200" dirty="0"/>
        </a:p>
      </dsp:txBody>
      <dsp:txXfrm>
        <a:off x="1822282" y="0"/>
        <a:ext cx="6381293" cy="1815672"/>
      </dsp:txXfrm>
    </dsp:sp>
    <dsp:sp modelId="{7E2FBE81-48A2-4588-846C-B252C265E3FE}">
      <dsp:nvSpPr>
        <dsp:cNvPr id="0" name=""/>
        <dsp:cNvSpPr/>
      </dsp:nvSpPr>
      <dsp:spPr>
        <a:xfrm>
          <a:off x="181567" y="181567"/>
          <a:ext cx="1640715" cy="14525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ADF91-5984-4760-A71E-3C454FC4E3B5}">
      <dsp:nvSpPr>
        <dsp:cNvPr id="0" name=""/>
        <dsp:cNvSpPr/>
      </dsp:nvSpPr>
      <dsp:spPr>
        <a:xfrm>
          <a:off x="0" y="0"/>
          <a:ext cx="8203576" cy="1815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Quark-antiquark creation and transition to nucleon, and effective coupling</a:t>
          </a:r>
          <a:endParaRPr lang="zh-CN" sz="2800" kern="1200" dirty="0"/>
        </a:p>
      </dsp:txBody>
      <dsp:txXfrm>
        <a:off x="1822282" y="0"/>
        <a:ext cx="6381293" cy="1815672"/>
      </dsp:txXfrm>
    </dsp:sp>
    <dsp:sp modelId="{7E2FBE81-48A2-4588-846C-B252C265E3FE}">
      <dsp:nvSpPr>
        <dsp:cNvPr id="0" name=""/>
        <dsp:cNvSpPr/>
      </dsp:nvSpPr>
      <dsp:spPr>
        <a:xfrm>
          <a:off x="181567" y="181567"/>
          <a:ext cx="1640715" cy="14525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275B5-9432-46FF-BC8A-8AC7C743174D}">
      <dsp:nvSpPr>
        <dsp:cNvPr id="0" name=""/>
        <dsp:cNvSpPr/>
      </dsp:nvSpPr>
      <dsp:spPr>
        <a:xfrm>
          <a:off x="0" y="0"/>
          <a:ext cx="8203576" cy="1738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sz="3200" kern="1200" dirty="0"/>
        </a:p>
      </dsp:txBody>
      <dsp:txXfrm>
        <a:off x="1814542" y="0"/>
        <a:ext cx="6389033" cy="1738270"/>
      </dsp:txXfrm>
    </dsp:sp>
    <dsp:sp modelId="{0A74F9F0-5451-4FF8-B15C-A9869633FDBB}">
      <dsp:nvSpPr>
        <dsp:cNvPr id="0" name=""/>
        <dsp:cNvSpPr/>
      </dsp:nvSpPr>
      <dsp:spPr>
        <a:xfrm>
          <a:off x="173827" y="173827"/>
          <a:ext cx="1640715" cy="13906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DC487-81C3-4BAB-9CD6-C70676D3FF39}">
      <dsp:nvSpPr>
        <dsp:cNvPr id="0" name=""/>
        <dsp:cNvSpPr/>
      </dsp:nvSpPr>
      <dsp:spPr>
        <a:xfrm>
          <a:off x="3624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point particle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Before 1936 </a:t>
          </a:r>
          <a:endParaRPr lang="zh-CN" sz="1200" kern="1200" dirty="0"/>
        </a:p>
      </dsp:txBody>
      <dsp:txXfrm>
        <a:off x="3624" y="1229526"/>
        <a:ext cx="1090033" cy="1229526"/>
      </dsp:txXfrm>
    </dsp:sp>
    <dsp:sp modelId="{F7E995F9-3EAC-42C0-A04C-445C06909C1E}">
      <dsp:nvSpPr>
        <dsp:cNvPr id="0" name=""/>
        <dsp:cNvSpPr/>
      </dsp:nvSpPr>
      <dsp:spPr>
        <a:xfrm>
          <a:off x="36850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1110F6-FC7D-42DF-B9AF-46695DBECBC7}">
      <dsp:nvSpPr>
        <dsp:cNvPr id="0" name=""/>
        <dsp:cNvSpPr/>
      </dsp:nvSpPr>
      <dsp:spPr>
        <a:xfrm>
          <a:off x="1126358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 structured particle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1950s</a:t>
          </a:r>
          <a:endParaRPr lang="zh-CN" sz="1200" kern="1200" dirty="0"/>
        </a:p>
      </dsp:txBody>
      <dsp:txXfrm>
        <a:off x="1126358" y="1229526"/>
        <a:ext cx="1090033" cy="1229526"/>
      </dsp:txXfrm>
    </dsp:sp>
    <dsp:sp modelId="{51DAC230-B457-480D-B44A-8223E2B5BF95}">
      <dsp:nvSpPr>
        <dsp:cNvPr id="0" name=""/>
        <dsp:cNvSpPr/>
      </dsp:nvSpPr>
      <dsp:spPr>
        <a:xfrm>
          <a:off x="1159584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06C811-AF10-405F-9FD0-D7F6881A5B71}">
      <dsp:nvSpPr>
        <dsp:cNvPr id="0" name=""/>
        <dsp:cNvSpPr/>
      </dsp:nvSpPr>
      <dsp:spPr>
        <a:xfrm>
          <a:off x="2249092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 valence quark model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1964</a:t>
          </a:r>
          <a:endParaRPr lang="zh-CN" sz="1200" kern="1200" dirty="0"/>
        </a:p>
      </dsp:txBody>
      <dsp:txXfrm>
        <a:off x="2249092" y="1229526"/>
        <a:ext cx="1090033" cy="1229526"/>
      </dsp:txXfrm>
    </dsp:sp>
    <dsp:sp modelId="{75123B2E-67CB-4AD0-AE2E-2A7E1149CC30}">
      <dsp:nvSpPr>
        <dsp:cNvPr id="0" name=""/>
        <dsp:cNvSpPr/>
      </dsp:nvSpPr>
      <dsp:spPr>
        <a:xfrm>
          <a:off x="2282319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F62010D-7979-436E-8625-3163C274BFB4}">
      <dsp:nvSpPr>
        <dsp:cNvPr id="0" name=""/>
        <dsp:cNvSpPr/>
      </dsp:nvSpPr>
      <dsp:spPr>
        <a:xfrm>
          <a:off x="3371827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Spin crisis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1988</a:t>
          </a:r>
          <a:endParaRPr lang="zh-CN" sz="1200" kern="1200" dirty="0"/>
        </a:p>
      </dsp:txBody>
      <dsp:txXfrm>
        <a:off x="3371827" y="1229526"/>
        <a:ext cx="1090033" cy="1229526"/>
      </dsp:txXfrm>
    </dsp:sp>
    <dsp:sp modelId="{276CD271-EB41-4391-B7A7-7FEFBF95281C}">
      <dsp:nvSpPr>
        <dsp:cNvPr id="0" name=""/>
        <dsp:cNvSpPr/>
      </dsp:nvSpPr>
      <dsp:spPr>
        <a:xfrm>
          <a:off x="3405053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E4E552-9BD6-423D-9201-89C72F541D16}">
      <dsp:nvSpPr>
        <dsp:cNvPr id="0" name=""/>
        <dsp:cNvSpPr/>
      </dsp:nvSpPr>
      <dsp:spPr>
        <a:xfrm>
          <a:off x="4494561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valence quark + sea quark + gluon revolution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recent</a:t>
          </a:r>
          <a:endParaRPr lang="zh-CN" sz="1200" kern="1200" dirty="0"/>
        </a:p>
      </dsp:txBody>
      <dsp:txXfrm>
        <a:off x="4494561" y="1229526"/>
        <a:ext cx="1090033" cy="1229526"/>
      </dsp:txXfrm>
    </dsp:sp>
    <dsp:sp modelId="{DD0CA658-E4CF-4D3C-86E2-DD0AD0D876C0}">
      <dsp:nvSpPr>
        <dsp:cNvPr id="0" name=""/>
        <dsp:cNvSpPr/>
      </dsp:nvSpPr>
      <dsp:spPr>
        <a:xfrm>
          <a:off x="4527787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8AD3E56-3F2A-46E4-8970-E4EDB73A1D90}">
      <dsp:nvSpPr>
        <dsp:cNvPr id="0" name=""/>
        <dsp:cNvSpPr/>
      </dsp:nvSpPr>
      <dsp:spPr>
        <a:xfrm>
          <a:off x="5617295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Charge radius puzzle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2020</a:t>
          </a:r>
          <a:endParaRPr lang="zh-CN" sz="1200" kern="1200" dirty="0"/>
        </a:p>
      </dsp:txBody>
      <dsp:txXfrm>
        <a:off x="5617295" y="1229526"/>
        <a:ext cx="1090033" cy="1229526"/>
      </dsp:txXfrm>
    </dsp:sp>
    <dsp:sp modelId="{9B227C4F-B3FE-4C33-B5C0-206D5F2FD8A5}">
      <dsp:nvSpPr>
        <dsp:cNvPr id="0" name=""/>
        <dsp:cNvSpPr/>
      </dsp:nvSpPr>
      <dsp:spPr>
        <a:xfrm>
          <a:off x="5650522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A52F9C-E450-4354-B6F7-2F68B28E635E}">
      <dsp:nvSpPr>
        <dsp:cNvPr id="0" name=""/>
        <dsp:cNvSpPr/>
      </dsp:nvSpPr>
      <dsp:spPr>
        <a:xfrm>
          <a:off x="6740030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The interaction puzzle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2021</a:t>
          </a:r>
          <a:endParaRPr lang="zh-CN" sz="1200" kern="1200" dirty="0"/>
        </a:p>
      </dsp:txBody>
      <dsp:txXfrm>
        <a:off x="6740030" y="1229526"/>
        <a:ext cx="1090033" cy="1229526"/>
      </dsp:txXfrm>
    </dsp:sp>
    <dsp:sp modelId="{1133E5B3-9E4A-4A0B-AFC0-68013E54223F}">
      <dsp:nvSpPr>
        <dsp:cNvPr id="0" name=""/>
        <dsp:cNvSpPr/>
      </dsp:nvSpPr>
      <dsp:spPr>
        <a:xfrm>
          <a:off x="6773256" y="184428"/>
          <a:ext cx="1023580" cy="1023580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62D369C-3053-4497-A21A-8F01EDC55CEA}">
      <dsp:nvSpPr>
        <dsp:cNvPr id="0" name=""/>
        <dsp:cNvSpPr/>
      </dsp:nvSpPr>
      <dsp:spPr>
        <a:xfrm>
          <a:off x="7862764" y="0"/>
          <a:ext cx="1090033" cy="30738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But the story has no ending</a:t>
          </a:r>
          <a:endParaRPr lang="zh-CN" sz="1200" kern="1200" dirty="0"/>
        </a:p>
      </dsp:txBody>
      <dsp:txXfrm>
        <a:off x="7862764" y="1229526"/>
        <a:ext cx="1090033" cy="1229526"/>
      </dsp:txXfrm>
    </dsp:sp>
    <dsp:sp modelId="{E219360A-1F69-494B-99DC-6ACEF19D8B59}">
      <dsp:nvSpPr>
        <dsp:cNvPr id="0" name=""/>
        <dsp:cNvSpPr/>
      </dsp:nvSpPr>
      <dsp:spPr>
        <a:xfrm>
          <a:off x="7895990" y="184428"/>
          <a:ext cx="1023580" cy="102358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1038DD-3CE5-49A4-B1B9-1E13A0C05C74}">
      <dsp:nvSpPr>
        <dsp:cNvPr id="0" name=""/>
        <dsp:cNvSpPr/>
      </dsp:nvSpPr>
      <dsp:spPr>
        <a:xfrm>
          <a:off x="358256" y="2459052"/>
          <a:ext cx="8239908" cy="46107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EBCA-E0B9-3E44-9D94-4F6C44EE91F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01195-1527-8143-852E-1EAFEE2E8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10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运行实验离不开人，简要介绍合作组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8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4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BESIII</a:t>
            </a:r>
            <a:r>
              <a:rPr lang="zh-CN" altLang="en-US" dirty="0"/>
              <a:t>合作组制定了周密的数据采集方案，并开展了数据采集。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43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2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8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由此，实验组制定了</a:t>
            </a:r>
            <a:r>
              <a:rPr lang="en-US" altLang="zh-CN" dirty="0"/>
              <a:t>3</a:t>
            </a:r>
            <a:r>
              <a:rPr lang="zh-CN" altLang="en-US" dirty="0"/>
              <a:t>个不同的分析方案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614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53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0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1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54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41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添加引用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添加引用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添加引用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79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添加引用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75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添加引用</a:t>
            </a:r>
            <a:r>
              <a:rPr lang="en-US" altLang="zh-CN" dirty="0"/>
              <a:t>Rinaldo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6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末态散射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0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一切皆有可能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51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替换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4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2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5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Scattering: </a:t>
            </a:r>
          </a:p>
          <a:p>
            <a:r>
              <a:rPr lang="fr-FR" altLang="zh-CN" sz="1200" b="0" i="0" u="none" strike="noStrike" baseline="0" dirty="0">
                <a:latin typeface="Times New Roman" panose="02020603050405020304" pitchFamily="18" charset="0"/>
              </a:rPr>
              <a:t>Laboratoire de l’Acc´elerateur Lin´eaire in Orsay, (1956)</a:t>
            </a:r>
          </a:p>
          <a:p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Cambridge Electron Accelerator</a:t>
            </a:r>
            <a:r>
              <a:rPr lang="fr-FR" altLang="zh-CN" sz="1200" dirty="0">
                <a:latin typeface="Times New Roman" panose="02020603050405020304" pitchFamily="18" charset="0"/>
              </a:rPr>
              <a:t> (1962)</a:t>
            </a:r>
          </a:p>
          <a:p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Electron-Synchrotron at Bonn,</a:t>
            </a:r>
          </a:p>
          <a:p>
            <a:pPr algn="l"/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Stanford Linear Accelerator Center (SLAC),</a:t>
            </a:r>
            <a:endParaRPr lang="fr-FR" altLang="zh-CN" sz="12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altLang="zh-CN" sz="1200" b="0" i="0" u="none" strike="noStrike" baseline="0" dirty="0" err="1">
                <a:latin typeface="Times New Roman" panose="02020603050405020304" pitchFamily="18" charset="0"/>
              </a:rPr>
              <a:t>Deutsches</a:t>
            </a:r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altLang="zh-CN" sz="1200" b="0" i="0" u="none" strike="noStrike" baseline="0" dirty="0" err="1">
                <a:latin typeface="Times New Roman" panose="02020603050405020304" pitchFamily="18" charset="0"/>
              </a:rPr>
              <a:t>Elektronen</a:t>
            </a:r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-Synchrotron (DESY, MAINZ)</a:t>
            </a:r>
          </a:p>
          <a:p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the electron accelerators at CEA-</a:t>
            </a:r>
            <a:r>
              <a:rPr lang="en-US" altLang="zh-CN" sz="1200" b="0" i="0" u="none" strike="noStrike" baseline="0" dirty="0" err="1">
                <a:latin typeface="Times New Roman" panose="02020603050405020304" pitchFamily="18" charset="0"/>
              </a:rPr>
              <a:t>Saclay</a:t>
            </a:r>
            <a:endParaRPr lang="en-US" altLang="zh-CN" sz="1200" dirty="0">
              <a:latin typeface="Times New Roman" panose="02020603050405020304" pitchFamily="18" charset="0"/>
            </a:endParaRPr>
          </a:p>
          <a:p>
            <a:pPr algn="l"/>
            <a:r>
              <a:rPr lang="nl-NL" altLang="zh-CN" sz="1200" b="0" i="0" u="none" strike="noStrike" baseline="0" dirty="0">
                <a:latin typeface="Times New Roman" panose="02020603050405020304" pitchFamily="18" charset="0"/>
              </a:rPr>
              <a:t>Nationaal Instituut voor Kernfysica en Hoge Energie </a:t>
            </a:r>
            <a:r>
              <a:rPr lang="en-US" altLang="zh-CN" sz="1200" b="0" i="0" u="none" strike="noStrike" baseline="0" dirty="0" err="1">
                <a:latin typeface="Times New Roman" panose="02020603050405020304" pitchFamily="18" charset="0"/>
              </a:rPr>
              <a:t>Fysica</a:t>
            </a:r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 (NIKHEF)</a:t>
            </a:r>
          </a:p>
          <a:p>
            <a:pPr algn="l"/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MIT-Bates, the Mainz Microtron (MAMI)</a:t>
            </a:r>
          </a:p>
          <a:p>
            <a:pPr algn="l"/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21century: Continuous Electron Beam Accelerator Facility (CEBAF) of the Jefferson Lab (</a:t>
            </a:r>
            <a:r>
              <a:rPr lang="en-US" altLang="zh-CN" sz="1200" b="0" i="0" u="none" strike="noStrike" baseline="0" dirty="0" err="1">
                <a:latin typeface="Times New Roman" panose="02020603050405020304" pitchFamily="18" charset="0"/>
              </a:rPr>
              <a:t>Jlab</a:t>
            </a:r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zh-CN" sz="1200" b="0" i="0" u="none" strike="noStrike" baseline="0" dirty="0">
                <a:latin typeface="Times New Roman" panose="02020603050405020304" pitchFamily="18" charset="0"/>
              </a:rPr>
              <a:t>JPAC</a:t>
            </a:r>
            <a:endParaRPr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annihillation</a:t>
            </a:r>
            <a:r>
              <a:rPr lang="en-US" altLang="zh-CN" dirty="0"/>
              <a:t>: FINUDA, DA_PHI_NE, KLOE, FENICE, BESI,BESII, CLEO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21 century: BESIII, BABAR, </a:t>
            </a:r>
            <a:endParaRPr lang="zh-CN" altLang="en-US" dirty="0"/>
          </a:p>
          <a:p>
            <a:r>
              <a:rPr lang="zh-CN" altLang="en-US" dirty="0"/>
              <a:t>但是，中子相关测量始终没有进展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FINUDA, DA_PHI_NE, KLOE, FENICE, BESI,BESII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3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8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0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4149566"/>
            <a:ext cx="7886700" cy="8995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628650" y="5114029"/>
            <a:ext cx="7886700" cy="604299"/>
          </a:xfrm>
        </p:spPr>
        <p:txBody>
          <a:bodyPr anchor="ctr">
            <a:noAutofit/>
          </a:bodyPr>
          <a:lstStyle>
            <a:lvl1pPr algn="ctr">
              <a:defRPr lang="zh-CN" altLang="en-US" sz="2400" b="0">
                <a:solidFill>
                  <a:schemeClr val="bg1"/>
                </a:solidFill>
                <a:latin typeface="+mn-ea"/>
                <a:cs typeface="+mj-cs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/>
              <a:t>单击以编辑母版副标题样式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2A26D81A-E65E-4746-B0EA-CC0F6611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1034171"/>
          </a:xfrm>
          <a:prstGeom prst="rect">
            <a:avLst/>
          </a:prstGeom>
        </p:spPr>
      </p:pic>
      <p:pic>
        <p:nvPicPr>
          <p:cNvPr id="2052" name="Picture 4" descr="besvis_BESIII_detector_1">
            <a:extLst>
              <a:ext uri="{FF2B5EF4-FFF2-40B4-BE49-F238E27FC236}">
                <a16:creationId xmlns:a16="http://schemas.microsoft.com/office/drawing/2014/main" id="{D8356458-4A22-4D73-B697-C95A3C6AA8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21" y="1034172"/>
            <a:ext cx="3160157" cy="28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2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有页码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4025" y="1092060"/>
            <a:ext cx="8203575" cy="538241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91978" y="6581001"/>
            <a:ext cx="1670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强子论坛 </a:t>
            </a:r>
            <a:r>
              <a:rPr lang="en-US" altLang="zh-CN" sz="1200" b="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2021-11-19</a:t>
            </a:r>
            <a:endParaRPr lang="zh-CN" altLang="en-US" sz="1200" b="0" spc="-6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45686B-F511-406E-90A1-9B8C3B53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25" y="88043"/>
            <a:ext cx="8203576" cy="791688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D44CE1-B1BA-48F7-8D71-A5A7A59232A1}"/>
              </a:ext>
            </a:extLst>
          </p:cNvPr>
          <p:cNvCxnSpPr/>
          <p:nvPr userDrawn="1"/>
        </p:nvCxnSpPr>
        <p:spPr>
          <a:xfrm>
            <a:off x="0" y="953387"/>
            <a:ext cx="9144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AD4B343-C51B-47A6-A904-30F728E10E35}"/>
              </a:ext>
            </a:extLst>
          </p:cNvPr>
          <p:cNvSpPr txBox="1"/>
          <p:nvPr userDrawn="1"/>
        </p:nvSpPr>
        <p:spPr>
          <a:xfrm>
            <a:off x="8699648" y="658378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4FAEF-F85D-934A-9D39-BAF082DCC493}" type="slidenum">
              <a:rPr lang="en-US" altLang="zh-CN" b="1" smtClean="0"/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1076349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0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0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FAEF-F85D-934A-9D39-BAF082D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340"/>
            <a:ext cx="7886700" cy="1061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0431"/>
            <a:ext cx="7886700" cy="484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FAEF-F85D-934A-9D39-BAF082DCC4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02C436-8F06-48EC-A957-71FB0C32C4F7}"/>
              </a:ext>
            </a:extLst>
          </p:cNvPr>
          <p:cNvSpPr txBox="1">
            <a:spLocks/>
          </p:cNvSpPr>
          <p:nvPr userDrawn="1"/>
        </p:nvSpPr>
        <p:spPr>
          <a:xfrm>
            <a:off x="628650" y="183585"/>
            <a:ext cx="7886700" cy="769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97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640.png"/><Relationship Id="rId3" Type="http://schemas.openxmlformats.org/officeDocument/2006/relationships/diagramData" Target="../diagrams/data3.xml"/><Relationship Id="rId21" Type="http://schemas.openxmlformats.org/officeDocument/2006/relationships/image" Target="../media/image67.png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4.xml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650.pn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10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9.png"/><Relationship Id="rId3" Type="http://schemas.openxmlformats.org/officeDocument/2006/relationships/diagramData" Target="../diagrams/data8.xml"/><Relationship Id="rId7" Type="http://schemas.microsoft.com/office/2007/relationships/diagramDrawing" Target="../diagrams/drawing6.xml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87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80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diagramData" Target="../diagrams/data9.xml"/><Relationship Id="rId7" Type="http://schemas.microsoft.com/office/2007/relationships/diagramDrawing" Target="../diagrams/drawing7.xm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94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98.png"/><Relationship Id="rId10" Type="http://schemas.openxmlformats.org/officeDocument/2006/relationships/image" Target="../media/image82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8.xml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93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aps.org/publications/apsnews/201801/highlights.cfm" TargetMode="External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1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0.xml"/><Relationship Id="rId12" Type="http://schemas.openxmlformats.org/officeDocument/2006/relationships/image" Target="../media/image1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119.pn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7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James_Chadwic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hyperlink" Target="https://www.nobelprize.org/prizes/physics/1961/hofstadter/biographica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C7EB-B22F-0141-9D69-F19784F4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25668"/>
            <a:ext cx="9144000" cy="1606277"/>
          </a:xfrm>
          <a:effectLst>
            <a:glow rad="889000">
              <a:schemeClr val="bg1">
                <a:alpha val="5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Oscillating Features in the Neutron Electromagnetic Structure</a:t>
            </a:r>
            <a:endParaRPr lang="en-US" sz="40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2E1C7-DFD7-5840-8B3B-B67D5B254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158" y="5375953"/>
            <a:ext cx="7886700" cy="98118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报告人：胡继峰 </a:t>
            </a:r>
            <a:r>
              <a:rPr lang="en-US" altLang="zh-CN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代表</a:t>
            </a:r>
            <a:r>
              <a:rPr lang="en-US" altLang="zh-CN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国际合作组</a:t>
            </a:r>
            <a:r>
              <a:rPr lang="en-US" altLang="zh-CN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0" indent="0"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单位：华南师范大学量子物质研究院</a:t>
            </a:r>
            <a:endParaRPr lang="en-US" altLang="zh-CN" sz="28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0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0CD7248-2C1B-48CD-97FF-A032CEF6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Precision Era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7616F9B-5041-4CF7-954A-2BF4EA340174}"/>
              </a:ext>
            </a:extLst>
          </p:cNvPr>
          <p:cNvGrpSpPr/>
          <p:nvPr/>
        </p:nvGrpSpPr>
        <p:grpSpPr>
          <a:xfrm>
            <a:off x="1215861" y="1061025"/>
            <a:ext cx="6712278" cy="5448118"/>
            <a:chOff x="1215861" y="1061025"/>
            <a:chExt cx="6712278" cy="544811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8180BDA-43F5-4AD7-98DF-7EF79E988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861" y="1125908"/>
              <a:ext cx="6712278" cy="538323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110BF9C-1A4B-4C11-9023-F0F491C1A841}"/>
                </a:ext>
              </a:extLst>
            </p:cNvPr>
            <p:cNvSpPr txBox="1"/>
            <p:nvPr/>
          </p:nvSpPr>
          <p:spPr>
            <a:xfrm>
              <a:off x="5854249" y="1061025"/>
              <a:ext cx="1697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was out</a:t>
              </a:r>
              <a:endParaRPr lang="zh-CN" alt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47BD964-A148-4ABA-B563-73C73EC79C9E}"/>
              </a:ext>
            </a:extLst>
          </p:cNvPr>
          <p:cNvSpPr txBox="1"/>
          <p:nvPr/>
        </p:nvSpPr>
        <p:spPr>
          <a:xfrm>
            <a:off x="5869967" y="1642473"/>
            <a:ext cx="3003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/>
              <a:t>Borrowed from Prof. Olsen’s talk.</a:t>
            </a:r>
            <a:endParaRPr lang="zh-CN" altLang="en-US" sz="1600" b="1" i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821F48-7194-4BC0-9598-F7D086030E4C}"/>
              </a:ext>
            </a:extLst>
          </p:cNvPr>
          <p:cNvSpPr txBox="1"/>
          <p:nvPr/>
        </p:nvSpPr>
        <p:spPr>
          <a:xfrm>
            <a:off x="1521641" y="6414910"/>
            <a:ext cx="687926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28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does BESIII address something new ?</a:t>
            </a:r>
          </a:p>
        </p:txBody>
      </p:sp>
    </p:spTree>
    <p:extLst>
      <p:ext uri="{BB962C8B-B14F-4D97-AF65-F5344CB8AC3E}">
        <p14:creationId xmlns:p14="http://schemas.microsoft.com/office/powerpoint/2010/main" val="544773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A9635D-BC4A-4D3E-8BDA-B4F70DDD9B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6083" y="5915676"/>
            <a:ext cx="5991835" cy="649355"/>
          </a:xfrm>
        </p:spPr>
        <p:txBody>
          <a:bodyPr>
            <a:normAutofit/>
          </a:bodyPr>
          <a:lstStyle/>
          <a:p>
            <a:pPr marL="342900" lvl="1" indent="0" algn="ctr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BEPCII is a high luminosity collider.</a:t>
            </a:r>
            <a:endParaRPr lang="zh-CN" alt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BEPCII Collider</a:t>
            </a:r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F22A128-6431-457E-A6AE-4A11BD4F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6" y="1029901"/>
            <a:ext cx="8112909" cy="50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5"/>
    </mc:Choice>
    <mc:Fallback xmlns="">
      <p:transition spd="slow" advTm="918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BESIII</a:t>
            </a:r>
            <a:r>
              <a:rPr lang="zh-CN" altLang="en-US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</a:t>
            </a:r>
            <a:endParaRPr lang="en-US" sz="4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9B80F7D-4995-4AD9-A4E2-A9345CDAFA85}"/>
              </a:ext>
            </a:extLst>
          </p:cNvPr>
          <p:cNvGrpSpPr/>
          <p:nvPr/>
        </p:nvGrpSpPr>
        <p:grpSpPr>
          <a:xfrm>
            <a:off x="392501" y="2486760"/>
            <a:ext cx="8496562" cy="1773248"/>
            <a:chOff x="463139" y="2189221"/>
            <a:chExt cx="8496562" cy="177324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C031DF-58C8-4674-AC9A-DADAAD8E9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5292" y="2274474"/>
              <a:ext cx="2290159" cy="1682254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ACAC98B-6001-4BBE-A5F3-2BF71367783E}"/>
                </a:ext>
              </a:extLst>
            </p:cNvPr>
            <p:cNvGrpSpPr/>
            <p:nvPr/>
          </p:nvGrpSpPr>
          <p:grpSpPr>
            <a:xfrm>
              <a:off x="463139" y="2240145"/>
              <a:ext cx="2076532" cy="1722324"/>
              <a:chOff x="631408" y="2440229"/>
              <a:chExt cx="2076532" cy="1722324"/>
            </a:xfrm>
          </p:grpSpPr>
          <p:pic>
            <p:nvPicPr>
              <p:cNvPr id="10" name="内容占位符 3">
                <a:extLst>
                  <a:ext uri="{FF2B5EF4-FFF2-40B4-BE49-F238E27FC236}">
                    <a16:creationId xmlns:a16="http://schemas.microsoft.com/office/drawing/2014/main" id="{80DA7D94-29E6-4EEB-A335-BCD21FD8E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408" y="2474558"/>
                <a:ext cx="2076532" cy="1687995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C137B1F-0EC4-4C70-AB13-346FC108F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408" y="2440229"/>
                <a:ext cx="674571" cy="316194"/>
              </a:xfrm>
              <a:prstGeom prst="rect">
                <a:avLst/>
              </a:prstGeom>
            </p:spPr>
          </p:pic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B07C2C6-E3EC-47C2-8DFF-C89844B2DC7E}"/>
                </a:ext>
              </a:extLst>
            </p:cNvPr>
            <p:cNvGrpSpPr/>
            <p:nvPr/>
          </p:nvGrpSpPr>
          <p:grpSpPr>
            <a:xfrm>
              <a:off x="6826499" y="2260180"/>
              <a:ext cx="2133202" cy="1702289"/>
              <a:chOff x="588138" y="4221518"/>
              <a:chExt cx="2870736" cy="2123864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9BC0E720-6AAF-442A-801C-7FA6E669C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138" y="4221518"/>
                <a:ext cx="2870736" cy="2123864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816069BC-496E-4A66-BEE5-70F6EEA2C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138" y="4244994"/>
                <a:ext cx="456354" cy="628164"/>
              </a:xfrm>
              <a:prstGeom prst="rect">
                <a:avLst/>
              </a:prstGeom>
            </p:spPr>
          </p:pic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C3E32AC-AE99-41A2-B516-48ADD1EA2BDE}"/>
                </a:ext>
              </a:extLst>
            </p:cNvPr>
            <p:cNvSpPr txBox="1"/>
            <p:nvPr/>
          </p:nvSpPr>
          <p:spPr>
            <a:xfrm>
              <a:off x="7009313" y="2189221"/>
              <a:ext cx="809964" cy="41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Babar</a:t>
              </a:r>
              <a:endParaRPr lang="zh-CN" altLang="en-US" b="1" dirty="0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DADECAE1-3FB3-4EC1-AF35-77AF1FE0A8B8}"/>
                </a:ext>
              </a:extLst>
            </p:cNvPr>
            <p:cNvGrpSpPr/>
            <p:nvPr/>
          </p:nvGrpSpPr>
          <p:grpSpPr>
            <a:xfrm>
              <a:off x="4897320" y="2274474"/>
              <a:ext cx="1849843" cy="1682254"/>
              <a:chOff x="4785756" y="4300687"/>
              <a:chExt cx="2588820" cy="2260370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2F95C7F9-34C3-4977-A719-0535D2185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38443" y="4300687"/>
                <a:ext cx="2536133" cy="2260370"/>
              </a:xfrm>
              <a:prstGeom prst="rect">
                <a:avLst/>
              </a:prstGeom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A1277D8-B8D2-499F-8D79-CEE2DF18B852}"/>
                  </a:ext>
                </a:extLst>
              </p:cNvPr>
              <p:cNvSpPr/>
              <p:nvPr/>
            </p:nvSpPr>
            <p:spPr>
              <a:xfrm>
                <a:off x="4785756" y="5134099"/>
                <a:ext cx="617517" cy="1860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5097A261-E60C-426D-A54F-4B8AB0D9F688}"/>
              </a:ext>
            </a:extLst>
          </p:cNvPr>
          <p:cNvSpPr/>
          <p:nvPr/>
        </p:nvSpPr>
        <p:spPr>
          <a:xfrm>
            <a:off x="5415205" y="980535"/>
            <a:ext cx="3405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Meth. A 614, 345 (2010)</a:t>
            </a:r>
            <a:endParaRPr lang="zh-CN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16AA1A1-E84B-427A-A569-CF8572A64B4D}"/>
              </a:ext>
            </a:extLst>
          </p:cNvPr>
          <p:cNvSpPr txBox="1"/>
          <p:nvPr/>
        </p:nvSpPr>
        <p:spPr>
          <a:xfrm>
            <a:off x="1598812" y="1605966"/>
            <a:ext cx="5792008" cy="74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precision frontier experiment under running in tau-charm energy region.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332DFCEE-BB5A-458F-B9FB-30D283303E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0949331"/>
                  </p:ext>
                </p:extLst>
              </p:nvPr>
            </p:nvGraphicFramePr>
            <p:xfrm>
              <a:off x="392501" y="4546160"/>
              <a:ext cx="8305101" cy="15363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2194">
                      <a:extLst>
                        <a:ext uri="{9D8B030D-6E8A-4147-A177-3AD203B41FA5}">
                          <a16:colId xmlns:a16="http://schemas.microsoft.com/office/drawing/2014/main" val="3049807491"/>
                        </a:ext>
                      </a:extLst>
                    </a:gridCol>
                    <a:gridCol w="2021093">
                      <a:extLst>
                        <a:ext uri="{9D8B030D-6E8A-4147-A177-3AD203B41FA5}">
                          <a16:colId xmlns:a16="http://schemas.microsoft.com/office/drawing/2014/main" val="3965680107"/>
                        </a:ext>
                      </a:extLst>
                    </a:gridCol>
                    <a:gridCol w="1995055">
                      <a:extLst>
                        <a:ext uri="{9D8B030D-6E8A-4147-A177-3AD203B41FA5}">
                          <a16:colId xmlns:a16="http://schemas.microsoft.com/office/drawing/2014/main" val="145061270"/>
                        </a:ext>
                      </a:extLst>
                    </a:gridCol>
                    <a:gridCol w="1369155">
                      <a:extLst>
                        <a:ext uri="{9D8B030D-6E8A-4147-A177-3AD203B41FA5}">
                          <a16:colId xmlns:a16="http://schemas.microsoft.com/office/drawing/2014/main" val="2894475490"/>
                        </a:ext>
                      </a:extLst>
                    </a:gridCol>
                    <a:gridCol w="707604">
                      <a:extLst>
                        <a:ext uri="{9D8B030D-6E8A-4147-A177-3AD203B41FA5}">
                          <a16:colId xmlns:a16="http://schemas.microsoft.com/office/drawing/2014/main" val="445425337"/>
                        </a:ext>
                      </a:extLst>
                    </a:gridCol>
                  </a:tblGrid>
                  <a:tr h="36868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MDC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TOF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1964611"/>
                      </a:ext>
                    </a:extLst>
                  </a:tr>
                  <a:tr h="36868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Wire</a:t>
                          </a:r>
                          <a:r>
                            <a:rPr lang="en-US" altLang="zh-CN" baseline="0" dirty="0"/>
                            <a:t> chamber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CsI</a:t>
                          </a:r>
                          <a:r>
                            <a:rPr lang="en-US" altLang="zh-CN" dirty="0"/>
                            <a:t> crystal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7821940"/>
                      </a:ext>
                    </a:extLst>
                  </a:tr>
                  <a:tr h="5816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~130 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altLang="zh-CN" b="0" dirty="0"/>
                        </a:p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&lt;0.5%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dirty="0"/>
                            <a:t>at 1</a:t>
                          </a:r>
                          <a:r>
                            <a:rPr lang="en-US" altLang="zh-CN" baseline="0" dirty="0"/>
                            <a:t>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Barrel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~80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𝑝𝑠</m:t>
                              </m:r>
                            </m:oMath>
                          </a14:m>
                          <a:endParaRPr lang="en-US" altLang="zh-CN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Endcap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~110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𝑝𝑠</m:t>
                              </m:r>
                            </m:oMath>
                          </a14:m>
                          <a:endParaRPr lang="en-US" altLang="zh-CN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&lt;2.5%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dirty="0"/>
                            <a:t>at 1GeV</a:t>
                          </a:r>
                        </a:p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~6 mm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~</a:t>
                          </a:r>
                          <a:r>
                            <a:rPr lang="en-US" altLang="zh-CN" baseline="0" dirty="0"/>
                            <a:t> 1.5</a:t>
                          </a:r>
                          <a:r>
                            <a:rPr lang="en-US" altLang="zh-CN" dirty="0"/>
                            <a:t> cm</a:t>
                          </a:r>
                          <a:endParaRPr lang="zh-CN" altLang="en-US" dirty="0"/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1.0 T</a:t>
                          </a:r>
                        </a:p>
                        <a:p>
                          <a:r>
                            <a:rPr lang="en-US" altLang="zh-CN" dirty="0"/>
                            <a:t>1.5 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105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332DFCEE-BB5A-458F-B9FB-30D283303E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0949331"/>
                  </p:ext>
                </p:extLst>
              </p:nvPr>
            </p:nvGraphicFramePr>
            <p:xfrm>
              <a:off x="392501" y="4546160"/>
              <a:ext cx="8305101" cy="15363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2194">
                      <a:extLst>
                        <a:ext uri="{9D8B030D-6E8A-4147-A177-3AD203B41FA5}">
                          <a16:colId xmlns:a16="http://schemas.microsoft.com/office/drawing/2014/main" val="3049807491"/>
                        </a:ext>
                      </a:extLst>
                    </a:gridCol>
                    <a:gridCol w="2021093">
                      <a:extLst>
                        <a:ext uri="{9D8B030D-6E8A-4147-A177-3AD203B41FA5}">
                          <a16:colId xmlns:a16="http://schemas.microsoft.com/office/drawing/2014/main" val="3965680107"/>
                        </a:ext>
                      </a:extLst>
                    </a:gridCol>
                    <a:gridCol w="1995055">
                      <a:extLst>
                        <a:ext uri="{9D8B030D-6E8A-4147-A177-3AD203B41FA5}">
                          <a16:colId xmlns:a16="http://schemas.microsoft.com/office/drawing/2014/main" val="145061270"/>
                        </a:ext>
                      </a:extLst>
                    </a:gridCol>
                    <a:gridCol w="1369155">
                      <a:extLst>
                        <a:ext uri="{9D8B030D-6E8A-4147-A177-3AD203B41FA5}">
                          <a16:colId xmlns:a16="http://schemas.microsoft.com/office/drawing/2014/main" val="2894475490"/>
                        </a:ext>
                      </a:extLst>
                    </a:gridCol>
                    <a:gridCol w="707604">
                      <a:extLst>
                        <a:ext uri="{9D8B030D-6E8A-4147-A177-3AD203B41FA5}">
                          <a16:colId xmlns:a16="http://schemas.microsoft.com/office/drawing/2014/main" val="445425337"/>
                        </a:ext>
                      </a:extLst>
                    </a:gridCol>
                  </a:tblGrid>
                  <a:tr h="36868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MDC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TOF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EMC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1964611"/>
                      </a:ext>
                    </a:extLst>
                  </a:tr>
                  <a:tr h="36868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Wire</a:t>
                          </a:r>
                          <a:r>
                            <a:rPr lang="en-US" altLang="zh-CN" baseline="0" dirty="0"/>
                            <a:t> chamber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CsI</a:t>
                          </a:r>
                          <a:r>
                            <a:rPr lang="en-US" altLang="zh-CN" dirty="0"/>
                            <a:t> crystal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7821940"/>
                      </a:ext>
                    </a:extLst>
                  </a:tr>
                  <a:tr h="79902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75" t="-95455" r="-276584" b="-37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9639" t="-95455" r="-202410" b="-37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12844" t="-95455" r="-105505" b="-37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454667" t="-95455" r="-53333" b="-37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1.0 T</a:t>
                          </a:r>
                        </a:p>
                        <a:p>
                          <a:r>
                            <a:rPr lang="en-US" altLang="zh-CN" dirty="0"/>
                            <a:t>1.5 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105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770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3"/>
    </mc:Choice>
    <mc:Fallback xmlns="">
      <p:transition spd="slow" advTm="401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0A10D5A-9879-9F45-82F8-7E78CC5A5F51}"/>
              </a:ext>
            </a:extLst>
          </p:cNvPr>
          <p:cNvGrpSpPr/>
          <p:nvPr/>
        </p:nvGrpSpPr>
        <p:grpSpPr>
          <a:xfrm>
            <a:off x="0" y="243306"/>
            <a:ext cx="9144000" cy="5554494"/>
            <a:chOff x="0" y="97392"/>
            <a:chExt cx="9144000" cy="55544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FC2BDB-F796-FF4C-9004-3D28337A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392"/>
              <a:ext cx="9144000" cy="5554494"/>
            </a:xfrm>
            <a:prstGeom prst="rect">
              <a:avLst/>
            </a:prstGeom>
          </p:spPr>
        </p:pic>
        <p:sp>
          <p:nvSpPr>
            <p:cNvPr id="8" name="五角星 7">
              <a:extLst>
                <a:ext uri="{FF2B5EF4-FFF2-40B4-BE49-F238E27FC236}">
                  <a16:creationId xmlns:a16="http://schemas.microsoft.com/office/drawing/2014/main" id="{ACEE3531-31D5-A74A-89E5-9E0688BC7FCB}"/>
                </a:ext>
              </a:extLst>
            </p:cNvPr>
            <p:cNvSpPr/>
            <p:nvPr/>
          </p:nvSpPr>
          <p:spPr>
            <a:xfrm>
              <a:off x="6922505" y="1714436"/>
              <a:ext cx="143838" cy="1106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B61ED21-9F01-B048-B02A-D2F390704186}"/>
              </a:ext>
            </a:extLst>
          </p:cNvPr>
          <p:cNvSpPr/>
          <p:nvPr/>
        </p:nvSpPr>
        <p:spPr>
          <a:xfrm>
            <a:off x="3961543" y="2841666"/>
            <a:ext cx="510625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(4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/367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 (146)</a:t>
            </a:r>
            <a:r>
              <a:rPr lang="en-GB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 units(221)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Beijing Institute of Petro-chemical Technology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Beihang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Advanced Science and Technology, F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Guangxi Normal University, Guangxi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Hangzhou Normal University, Henan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Science and Technology,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Huazhong Normal University, Huangshan College, Hunan University,</a:t>
            </a:r>
          </a:p>
          <a:p>
            <a:pPr algn="ctr"/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Hunan Normal University,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Technology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Jilin University, Lanzhou University, Liaoning Normal University, Liaoning University, Nanjing Normal University, Nanjing University, Nankai University,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Qufu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normal university, Shanxi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Shanxi Normal University, Sichuan University, Shandong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Shandong University, Shanghai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Univeristy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Soochow University,</a:t>
            </a:r>
          </a:p>
          <a:p>
            <a:pPr algn="ctr"/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Southeast University, Sun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Yat-sen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University,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Chinese Academy of Sciences, University of Jinan, University of Science and Technology of China,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Liaoning,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South China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Wuhan University, Xinyang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Zhejiang University, Zhengzhou University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1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YunNan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 ,</a:t>
            </a:r>
            <a:r>
              <a:rPr lang="en" altLang="zh-CN" sz="1100" dirty="0"/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Geosciences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F09942-B0EB-2744-89E2-CAA383495012}"/>
              </a:ext>
            </a:extLst>
          </p:cNvPr>
          <p:cNvSpPr/>
          <p:nvPr/>
        </p:nvSpPr>
        <p:spPr>
          <a:xfrm>
            <a:off x="2004128" y="264416"/>
            <a:ext cx="5332843" cy="244682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Europe (17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/115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Germany (6):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Bochum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GSI Darmstadt, Helmholtz Institute Mainz, Johannes Gutenberg University of Mainz, Universitaet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Giessen,University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of Münster 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Italy (3): </a:t>
            </a:r>
            <a:r>
              <a:rPr lang="en-GB" altLang="zh-CN" sz="11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Ferrara University, INFN, University of Torino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Netherlands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KVI/University of Groningen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Russia (2):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Budker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Institute of Nuclear Physics,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Dubna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JINR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Sweden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Uppsala University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Turkey (1):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Turkish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Accelerator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 Particle Factory Group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UK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University of Manchester, University of Oxford </a:t>
            </a:r>
          </a:p>
          <a:p>
            <a:pPr algn="ctr"/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Poland (1)</a:t>
            </a:r>
            <a:r>
              <a: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Centre for Nuclear Research </a:t>
            </a:r>
          </a:p>
          <a:p>
            <a:pPr algn="ctr"/>
            <a:endParaRPr lang="en-GB" altLang="zh-CN" sz="1100" b="1" u="none" strike="noStrike" dirty="0">
              <a:solidFill>
                <a:srgbClr val="0432FF"/>
              </a:solidFill>
              <a:effectLst/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222E7B-6703-6044-9C0F-FF0F7F8A55B0}"/>
              </a:ext>
            </a:extLst>
          </p:cNvPr>
          <p:cNvSpPr/>
          <p:nvPr/>
        </p:nvSpPr>
        <p:spPr>
          <a:xfrm>
            <a:off x="764300" y="1728762"/>
            <a:ext cx="2061881" cy="1046440"/>
          </a:xfrm>
          <a:prstGeom prst="rect">
            <a:avLst/>
          </a:prstGeom>
          <a:solidFill>
            <a:srgbClr val="00FDFF">
              <a:alpha val="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USA(4</a:t>
            </a:r>
            <a:r>
              <a:rPr lang="en-GB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/8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GB" altLang="zh-CN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Carnegie Mellon University</a:t>
            </a:r>
            <a:b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Hawaii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Minnesota</a:t>
            </a:r>
            <a:endParaRPr lang="en-GB" altLang="zh-CN" sz="1100" b="0" u="none" strike="noStrike" dirty="0">
              <a:solidFill>
                <a:srgbClr val="0432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7B73A7-1C5F-B743-B507-A34CC75F22A1}"/>
              </a:ext>
            </a:extLst>
          </p:cNvPr>
          <p:cNvSpPr txBox="1"/>
          <p:nvPr/>
        </p:nvSpPr>
        <p:spPr>
          <a:xfrm>
            <a:off x="20869" y="5747361"/>
            <a:ext cx="3842535" cy="646331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~500 members</a:t>
            </a:r>
          </a:p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76 institutions in 16 countries 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1B1644E-2181-2341-95C5-4238B617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29" y="5095326"/>
            <a:ext cx="1447575" cy="57049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FEE2E66-0CA4-4BA7-9505-585758D67B88}"/>
              </a:ext>
            </a:extLst>
          </p:cNvPr>
          <p:cNvSpPr/>
          <p:nvPr/>
        </p:nvSpPr>
        <p:spPr>
          <a:xfrm>
            <a:off x="7246078" y="319180"/>
            <a:ext cx="1897922" cy="256993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Asia (6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/10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Pakistan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COMSATS Institute of Information Technology</a:t>
            </a:r>
            <a:endParaRPr lang="en-GB" altLang="zh-CN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the Punjab, University of Lahore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Mongolia (1)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Physics and Technology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 (1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" altLang="zh-CN" sz="1100" dirty="0">
                <a:solidFill>
                  <a:srgbClr val="181ACC"/>
                </a:solidFill>
              </a:rPr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Chung-Ang University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 (1):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Indian Institute of Technology madras</a:t>
            </a:r>
            <a:endParaRPr lang="en-GB" altLang="zh-CN" sz="11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Thailand (1):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Suranaree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Technology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570E8-6D9E-4C9C-A8BF-63674FFDD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072" y="5342893"/>
            <a:ext cx="784928" cy="571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4C1436-86C5-4582-A19A-1B50B2C29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7" y="228591"/>
            <a:ext cx="1013528" cy="7380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1D1AADA-2007-452F-957D-96B4AD9D6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90011"/>
            <a:ext cx="915745" cy="5003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065DFE0-10B0-1D4B-9ADC-266E8FEA9ECF}"/>
              </a:ext>
            </a:extLst>
          </p:cNvPr>
          <p:cNvSpPr/>
          <p:nvPr/>
        </p:nvSpPr>
        <p:spPr>
          <a:xfrm>
            <a:off x="94137" y="3080934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America  (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/1)</a:t>
            </a:r>
            <a:b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Chile</a:t>
            </a:r>
            <a:r>
              <a:rPr lang="en-US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" altLang="zh-CN" sz="14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Tarapaca</a:t>
            </a:r>
            <a:endParaRPr lang="en" altLang="zh-CN" sz="14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3E6E84-3657-5342-955D-33EC026134C6}"/>
              </a:ext>
            </a:extLst>
          </p:cNvPr>
          <p:cNvSpPr/>
          <p:nvPr/>
        </p:nvSpPr>
        <p:spPr>
          <a:xfrm>
            <a:off x="-17553" y="179149"/>
            <a:ext cx="33171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000" b="1" dirty="0">
                <a:solidFill>
                  <a:srgbClr val="181ACC"/>
                </a:solidFill>
              </a:rPr>
              <a:t>BESIII Collaboration</a:t>
            </a:r>
            <a:endParaRPr lang="zh-CN" altLang="en-US" sz="3000" b="1" dirty="0">
              <a:solidFill>
                <a:srgbClr val="181ACC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8B7AD3-84D4-415E-813B-7F59A841FFFF}"/>
              </a:ext>
            </a:extLst>
          </p:cNvPr>
          <p:cNvSpPr txBox="1"/>
          <p:nvPr/>
        </p:nvSpPr>
        <p:spPr>
          <a:xfrm>
            <a:off x="144813" y="6463822"/>
            <a:ext cx="2716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Borrowed from Prof. Li Hai-</a:t>
            </a:r>
            <a:r>
              <a:rPr lang="en-US" altLang="zh-CN" i="1" dirty="0" err="1"/>
              <a:t>bo’s</a:t>
            </a:r>
            <a:r>
              <a:rPr lang="en-US" altLang="zh-CN" i="1" dirty="0"/>
              <a:t> talk.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55363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E90B748-02CC-424B-B2AF-A89A67A2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Access to Time-like Form Factor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908B59A-1396-446D-8040-522429801F0B}"/>
              </a:ext>
            </a:extLst>
          </p:cNvPr>
          <p:cNvSpPr txBox="1"/>
          <p:nvPr/>
        </p:nvSpPr>
        <p:spPr>
          <a:xfrm>
            <a:off x="1551632" y="1135148"/>
            <a:ext cx="202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scan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C31116-CCC2-4A5B-A532-A935261142D3}"/>
              </a:ext>
            </a:extLst>
          </p:cNvPr>
          <p:cNvSpPr txBox="1"/>
          <p:nvPr/>
        </p:nvSpPr>
        <p:spPr>
          <a:xfrm>
            <a:off x="4837320" y="1135147"/>
            <a:ext cx="3503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Initial-state-radiation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E6F989-F6EE-4384-A241-FEABA2A32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67" y="1691313"/>
            <a:ext cx="3600000" cy="2182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C3C116-7B0B-4A82-9C2A-143C9276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650" y="1696316"/>
            <a:ext cx="3600000" cy="2172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7DA6730E-0A69-4231-AA9B-652702451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96051"/>
              </p:ext>
            </p:extLst>
          </p:nvPr>
        </p:nvGraphicFramePr>
        <p:xfrm>
          <a:off x="723168" y="4348215"/>
          <a:ext cx="76172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645">
                  <a:extLst>
                    <a:ext uri="{9D8B030D-6E8A-4147-A177-3AD203B41FA5}">
                      <a16:colId xmlns:a16="http://schemas.microsoft.com/office/drawing/2014/main" val="271359606"/>
                    </a:ext>
                  </a:extLst>
                </a:gridCol>
                <a:gridCol w="3808645">
                  <a:extLst>
                    <a:ext uri="{9D8B030D-6E8A-4147-A177-3AD203B41FA5}">
                      <a16:colId xmlns:a16="http://schemas.microsoft.com/office/drawing/2014/main" val="873324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Energy Scan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Initial-state-radiation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0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逐能量点采集数据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高能量点采集数据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9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Q</a:t>
                      </a:r>
                      <a:r>
                        <a:rPr lang="en-US" altLang="zh-CN" baseline="30000" dirty="0"/>
                        <a:t>2 ~ </a:t>
                      </a:r>
                      <a:r>
                        <a:rPr lang="zh-CN" altLang="en-US" baseline="0" dirty="0"/>
                        <a:t>误差</a:t>
                      </a:r>
                      <a:r>
                        <a:rPr lang="en-US" altLang="zh-CN" baseline="0" dirty="0"/>
                        <a:t>&lt;  1 MeV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Q</a:t>
                      </a:r>
                      <a:r>
                        <a:rPr lang="en-US" altLang="zh-CN" baseline="30000" dirty="0"/>
                        <a:t>2</a:t>
                      </a:r>
                      <a:r>
                        <a:rPr lang="en-US" altLang="zh-CN" dirty="0"/>
                        <a:t>~  </a:t>
                      </a:r>
                      <a:r>
                        <a:rPr lang="zh-CN" altLang="en-US" dirty="0"/>
                        <a:t>误差 </a:t>
                      </a:r>
                      <a:r>
                        <a:rPr lang="en-US" altLang="zh-CN" dirty="0"/>
                        <a:t>several to tens of MeV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02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Fixed 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From threshold to 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87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suppression by the ISR photon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3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11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未命名.png">
            <a:extLst>
              <a:ext uri="{FF2B5EF4-FFF2-40B4-BE49-F238E27FC236}">
                <a16:creationId xmlns:a16="http://schemas.microsoft.com/office/drawing/2014/main" id="{5C65F409-E8AB-4D6E-8695-97D89AABCE6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237531"/>
            <a:ext cx="8204200" cy="419368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BED58D0-BD4F-44D8-856D-3367D375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Taking Data</a:t>
            </a:r>
            <a:endParaRPr lang="zh-CN" altLang="en-US" dirty="0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574CD528-A0A8-4C6A-A4AF-199599D0AE14}"/>
              </a:ext>
            </a:extLst>
          </p:cNvPr>
          <p:cNvSpPr/>
          <p:nvPr/>
        </p:nvSpPr>
        <p:spPr>
          <a:xfrm>
            <a:off x="3791122" y="2103871"/>
            <a:ext cx="1705273" cy="2621222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5" descr="latex-image-1.pdf">
            <a:extLst>
              <a:ext uri="{FF2B5EF4-FFF2-40B4-BE49-F238E27FC236}">
                <a16:creationId xmlns:a16="http://schemas.microsoft.com/office/drawing/2014/main" id="{F38BC4D2-0276-4245-A97B-130A5E06D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09" y="2865005"/>
            <a:ext cx="2912068" cy="517040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8" name="内容占位符 3">
            <a:extLst>
              <a:ext uri="{FF2B5EF4-FFF2-40B4-BE49-F238E27FC236}">
                <a16:creationId xmlns:a16="http://schemas.microsoft.com/office/drawing/2014/main" id="{C417086F-3AB9-4EC4-B23D-BE17BFD82B45}"/>
              </a:ext>
            </a:extLst>
          </p:cNvPr>
          <p:cNvSpPr txBox="1">
            <a:spLocks/>
          </p:cNvSpPr>
          <p:nvPr/>
        </p:nvSpPr>
        <p:spPr>
          <a:xfrm>
            <a:off x="1896727" y="5358352"/>
            <a:ext cx="5982436" cy="65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289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688 pb</a:t>
            </a:r>
            <a:r>
              <a:rPr lang="en-US" altLang="zh-CN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 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R-scan data and 10 billion J/</a:t>
            </a:r>
            <a:r>
              <a:rPr lang="el-GR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Ψ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data.</a:t>
            </a:r>
          </a:p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96D69831-C122-4F3D-B834-94039DC11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875154"/>
              </p:ext>
            </p:extLst>
          </p:nvPr>
        </p:nvGraphicFramePr>
        <p:xfrm>
          <a:off x="782052" y="5884359"/>
          <a:ext cx="8073609" cy="65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3609">
                  <a:extLst>
                    <a:ext uri="{9D8B030D-6E8A-4147-A177-3AD203B41FA5}">
                      <a16:colId xmlns:a16="http://schemas.microsoft.com/office/drawing/2014/main" val="3050409649"/>
                    </a:ext>
                  </a:extLst>
                </a:gridCol>
              </a:tblGrid>
              <a:tr h="6560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altLang="zh-CN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Sampling 22 energies, 688 pb</a:t>
                      </a:r>
                      <a:r>
                        <a:rPr lang="en-US" altLang="zh-CN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-1                                              </a:t>
                      </a:r>
                      <a:r>
                        <a:rPr lang="en-US" altLang="zh-CN" sz="1800" b="1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 energies 7460 pb</a:t>
                      </a:r>
                      <a:r>
                        <a:rPr lang="en-US" altLang="zh-CN" sz="1800" b="1" kern="12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>
                    <a:gradFill>
                      <a:gsLst>
                        <a:gs pos="0">
                          <a:srgbClr val="E1311F"/>
                        </a:gs>
                        <a:gs pos="100000">
                          <a:srgbClr val="7030A0"/>
                        </a:gs>
                        <a:gs pos="7500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6206311"/>
                  </a:ext>
                </a:extLst>
              </a:tr>
            </a:tbl>
          </a:graphicData>
        </a:graphic>
      </p:graphicFrame>
      <p:graphicFrame>
        <p:nvGraphicFramePr>
          <p:cNvPr id="10" name="表格 4">
            <a:extLst>
              <a:ext uri="{FF2B5EF4-FFF2-40B4-BE49-F238E27FC236}">
                <a16:creationId xmlns:a16="http://schemas.microsoft.com/office/drawing/2014/main" id="{D16789B7-C2F8-4E77-9AD2-9A5F5374D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429353"/>
              </p:ext>
            </p:extLst>
          </p:nvPr>
        </p:nvGraphicFramePr>
        <p:xfrm>
          <a:off x="782052" y="5884360"/>
          <a:ext cx="815594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9208">
                  <a:extLst>
                    <a:ext uri="{9D8B030D-6E8A-4147-A177-3AD203B41FA5}">
                      <a16:colId xmlns:a16="http://schemas.microsoft.com/office/drawing/2014/main" val="2884638782"/>
                    </a:ext>
                  </a:extLst>
                </a:gridCol>
                <a:gridCol w="665890">
                  <a:extLst>
                    <a:ext uri="{9D8B030D-6E8A-4147-A177-3AD203B41FA5}">
                      <a16:colId xmlns:a16="http://schemas.microsoft.com/office/drawing/2014/main" val="4181312685"/>
                    </a:ext>
                  </a:extLst>
                </a:gridCol>
                <a:gridCol w="353676">
                  <a:extLst>
                    <a:ext uri="{9D8B030D-6E8A-4147-A177-3AD203B41FA5}">
                      <a16:colId xmlns:a16="http://schemas.microsoft.com/office/drawing/2014/main" val="2652116769"/>
                    </a:ext>
                  </a:extLst>
                </a:gridCol>
                <a:gridCol w="746421">
                  <a:extLst>
                    <a:ext uri="{9D8B030D-6E8A-4147-A177-3AD203B41FA5}">
                      <a16:colId xmlns:a16="http://schemas.microsoft.com/office/drawing/2014/main" val="3611367754"/>
                    </a:ext>
                  </a:extLst>
                </a:gridCol>
                <a:gridCol w="703151">
                  <a:extLst>
                    <a:ext uri="{9D8B030D-6E8A-4147-A177-3AD203B41FA5}">
                      <a16:colId xmlns:a16="http://schemas.microsoft.com/office/drawing/2014/main" val="2056369610"/>
                    </a:ext>
                  </a:extLst>
                </a:gridCol>
                <a:gridCol w="1092588">
                  <a:extLst>
                    <a:ext uri="{9D8B030D-6E8A-4147-A177-3AD203B41FA5}">
                      <a16:colId xmlns:a16="http://schemas.microsoft.com/office/drawing/2014/main" val="3694226579"/>
                    </a:ext>
                  </a:extLst>
                </a:gridCol>
                <a:gridCol w="843781">
                  <a:extLst>
                    <a:ext uri="{9D8B030D-6E8A-4147-A177-3AD203B41FA5}">
                      <a16:colId xmlns:a16="http://schemas.microsoft.com/office/drawing/2014/main" val="1604212921"/>
                    </a:ext>
                  </a:extLst>
                </a:gridCol>
                <a:gridCol w="616608">
                  <a:extLst>
                    <a:ext uri="{9D8B030D-6E8A-4147-A177-3AD203B41FA5}">
                      <a16:colId xmlns:a16="http://schemas.microsoft.com/office/drawing/2014/main" val="3864378788"/>
                    </a:ext>
                  </a:extLst>
                </a:gridCol>
                <a:gridCol w="583435">
                  <a:extLst>
                    <a:ext uri="{9D8B030D-6E8A-4147-A177-3AD203B41FA5}">
                      <a16:colId xmlns:a16="http://schemas.microsoft.com/office/drawing/2014/main" val="504034936"/>
                    </a:ext>
                  </a:extLst>
                </a:gridCol>
                <a:gridCol w="815595">
                  <a:extLst>
                    <a:ext uri="{9D8B030D-6E8A-4147-A177-3AD203B41FA5}">
                      <a16:colId xmlns:a16="http://schemas.microsoft.com/office/drawing/2014/main" val="4272428558"/>
                    </a:ext>
                  </a:extLst>
                </a:gridCol>
                <a:gridCol w="815595">
                  <a:extLst>
                    <a:ext uri="{9D8B030D-6E8A-4147-A177-3AD203B41FA5}">
                      <a16:colId xmlns:a16="http://schemas.microsoft.com/office/drawing/2014/main" val="108996226"/>
                    </a:ext>
                  </a:extLst>
                </a:gridCol>
              </a:tblGrid>
              <a:tr h="329042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2.0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2.05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3.02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3.08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3.773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...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4.60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25473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1AF3B781-9FAF-4C06-BFAA-ECF3D0612782}"/>
              </a:ext>
            </a:extLst>
          </p:cNvPr>
          <p:cNvSpPr txBox="1"/>
          <p:nvPr/>
        </p:nvSpPr>
        <p:spPr>
          <a:xfrm>
            <a:off x="5981408" y="956261"/>
            <a:ext cx="2716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Borrowed from Prof. Li Hai-</a:t>
            </a:r>
            <a:r>
              <a:rPr lang="en-US" altLang="zh-CN" i="1" dirty="0" err="1"/>
              <a:t>bo’s</a:t>
            </a:r>
            <a:r>
              <a:rPr lang="en-US" altLang="zh-CN" i="1" dirty="0"/>
              <a:t> talk.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236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775071-6BFF-46F7-88C9-3E897A66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Taking Data</a:t>
            </a:r>
            <a:endParaRPr lang="zh-CN" altLang="en-US" dirty="0"/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CE92F111-2FBE-4C6C-95B4-B01AC6B7A34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63929483"/>
              </p:ext>
            </p:extLst>
          </p:nvPr>
        </p:nvGraphicFramePr>
        <p:xfrm>
          <a:off x="406008" y="1501181"/>
          <a:ext cx="8204200" cy="400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2C75AAB-50EE-4097-9485-D5D355800AE8}"/>
              </a:ext>
            </a:extLst>
          </p:cNvPr>
          <p:cNvSpPr txBox="1"/>
          <p:nvPr/>
        </p:nvSpPr>
        <p:spPr>
          <a:xfrm>
            <a:off x="8446085" y="4891651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[GeV]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7A0549-12BC-4627-AFEA-BB28363DF562}"/>
              </a:ext>
            </a:extLst>
          </p:cNvPr>
          <p:cNvSpPr txBox="1"/>
          <p:nvPr/>
        </p:nvSpPr>
        <p:spPr>
          <a:xfrm>
            <a:off x="1148417" y="5921092"/>
            <a:ext cx="746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2011</a:t>
            </a:r>
            <a:r>
              <a:rPr lang="en-US" altLang="zh-CN" sz="1600" dirty="0"/>
              <a:t> tau mass scan, </a:t>
            </a:r>
            <a:r>
              <a:rPr lang="en-US" altLang="zh-CN" sz="1600" dirty="0">
                <a:solidFill>
                  <a:srgbClr val="FF0000"/>
                </a:solidFill>
              </a:rPr>
              <a:t>2012</a:t>
            </a:r>
            <a:r>
              <a:rPr lang="en-US" altLang="zh-CN" sz="1600" dirty="0"/>
              <a:t> R scan, </a:t>
            </a:r>
            <a:r>
              <a:rPr lang="en-US" altLang="zh-CN" sz="1600" dirty="0">
                <a:solidFill>
                  <a:srgbClr val="FF0000"/>
                </a:solidFill>
              </a:rPr>
              <a:t>2013-2014</a:t>
            </a:r>
            <a:r>
              <a:rPr lang="en-US" altLang="zh-CN" sz="1600" dirty="0"/>
              <a:t> R scan phase 2, </a:t>
            </a:r>
            <a:r>
              <a:rPr lang="en-US" altLang="zh-CN" sz="1600" dirty="0">
                <a:solidFill>
                  <a:srgbClr val="FF0000"/>
                </a:solidFill>
              </a:rPr>
              <a:t>2014-2015</a:t>
            </a:r>
            <a:r>
              <a:rPr lang="en-US" altLang="zh-CN" sz="1600" dirty="0"/>
              <a:t> R scan phase 1.</a:t>
            </a:r>
            <a:endParaRPr lang="zh-CN" altLang="en-US" sz="1600" dirty="0"/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9ED4618-E7BA-447D-8F0F-CB6D4DC939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581832"/>
              </p:ext>
            </p:extLst>
          </p:nvPr>
        </p:nvGraphicFramePr>
        <p:xfrm>
          <a:off x="1148417" y="1915473"/>
          <a:ext cx="7059515" cy="255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5D5DDF85-2A57-420B-A4DE-98DBDDFB1A8E}"/>
              </a:ext>
            </a:extLst>
          </p:cNvPr>
          <p:cNvSpPr txBox="1"/>
          <p:nvPr/>
        </p:nvSpPr>
        <p:spPr>
          <a:xfrm>
            <a:off x="8446085" y="5182750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</a:t>
            </a:r>
            <a:r>
              <a:rPr lang="zh-CN" altLang="en-US" dirty="0"/>
              <a:t>亿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864620-0297-45C6-AEB9-92508EAF7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9430" y="4284138"/>
            <a:ext cx="578593" cy="2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4D51FC2E-6FF7-4FC8-ABA6-8A8B36946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781740"/>
              </p:ext>
            </p:extLst>
          </p:nvPr>
        </p:nvGraphicFramePr>
        <p:xfrm>
          <a:off x="1524000" y="17593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6CD3262-36CE-41FC-9C04-A5FE15D584F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6"/>
          <a:stretch/>
        </p:blipFill>
        <p:spPr>
          <a:xfrm>
            <a:off x="494025" y="1195102"/>
            <a:ext cx="3403291" cy="7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8B9E9B1C-0DD9-4642-BC91-A0F9682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Measure ?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4974DB-A3DC-49D6-884E-D67CD574EF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4970" y="1197169"/>
            <a:ext cx="4022631" cy="791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33AB21-E777-4038-9F4C-8C0057A59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250" y="5550887"/>
            <a:ext cx="2803500" cy="100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BF34983-1A11-4425-A74E-131CC6B03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2649" y="3791309"/>
            <a:ext cx="2234952" cy="12551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9A6EC11-79E4-498A-B9CD-C2D11B68262A}"/>
              </a:ext>
            </a:extLst>
          </p:cNvPr>
          <p:cNvSpPr txBox="1"/>
          <p:nvPr/>
        </p:nvSpPr>
        <p:spPr>
          <a:xfrm>
            <a:off x="1073568" y="1138652"/>
            <a:ext cx="1144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Counting …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DCF761-B8A8-4537-B707-FEF76DD7828A}"/>
              </a:ext>
            </a:extLst>
          </p:cNvPr>
          <p:cNvSpPr txBox="1"/>
          <p:nvPr/>
        </p:nvSpPr>
        <p:spPr>
          <a:xfrm>
            <a:off x="6253455" y="1123124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Assuming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81E2CC-5642-4252-904A-10A3BC4EF1FC}"/>
              </a:ext>
            </a:extLst>
          </p:cNvPr>
          <p:cNvSpPr txBox="1"/>
          <p:nvPr/>
        </p:nvSpPr>
        <p:spPr>
          <a:xfrm>
            <a:off x="6296665" y="5800971"/>
            <a:ext cx="15265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该报告只涉及有效形状因子</a:t>
            </a:r>
            <a:r>
              <a:rPr lang="en-US" altLang="zh-CN" dirty="0"/>
              <a:t>|G|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434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FB7CCCAE-F734-4012-8B81-908E8452889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894271027"/>
              </p:ext>
            </p:extLst>
          </p:nvPr>
        </p:nvGraphicFramePr>
        <p:xfrm>
          <a:off x="494025" y="999461"/>
          <a:ext cx="3696568" cy="536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B091A8D0-AF3D-465F-89D1-C103CECB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内容占位符 3">
                <a:extLst>
                  <a:ext uri="{FF2B5EF4-FFF2-40B4-BE49-F238E27FC236}">
                    <a16:creationId xmlns:a16="http://schemas.microsoft.com/office/drawing/2014/main" id="{077E4768-830E-46DA-BA15-C2FE308EB6D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54753981"/>
                  </p:ext>
                </p:extLst>
              </p:nvPr>
            </p:nvGraphicFramePr>
            <p:xfrm>
              <a:off x="4469314" y="1651287"/>
              <a:ext cx="4228287" cy="40585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12" name="内容占位符 3">
                <a:extLst>
                  <a:ext uri="{FF2B5EF4-FFF2-40B4-BE49-F238E27FC236}">
                    <a16:creationId xmlns:a16="http://schemas.microsoft.com/office/drawing/2014/main" id="{077E4768-830E-46DA-BA15-C2FE308EB6D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54753981"/>
                  </p:ext>
                </p:extLst>
              </p:nvPr>
            </p:nvGraphicFramePr>
            <p:xfrm>
              <a:off x="4469314" y="1651287"/>
              <a:ext cx="4228287" cy="40585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AD4D16-F3F8-4046-9ED7-683743763F7D}"/>
                  </a:ext>
                </a:extLst>
              </p:cNvPr>
              <p:cNvSpPr txBox="1"/>
              <p:nvPr/>
            </p:nvSpPr>
            <p:spPr>
              <a:xfrm>
                <a:off x="1187896" y="1392814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AD4D16-F3F8-4046-9ED7-683743763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96" y="1392814"/>
                <a:ext cx="394339" cy="211533"/>
              </a:xfrm>
              <a:prstGeom prst="rect">
                <a:avLst/>
              </a:prstGeom>
              <a:blipFill>
                <a:blip r:embed="rId17"/>
                <a:stretch>
                  <a:fillRect l="-10769" r="-3077" b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E16266-B1D6-4746-AA71-3D26859F9443}"/>
                  </a:ext>
                </a:extLst>
              </p:cNvPr>
              <p:cNvSpPr txBox="1"/>
              <p:nvPr/>
            </p:nvSpPr>
            <p:spPr>
              <a:xfrm>
                <a:off x="3174716" y="1371275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E16266-B1D6-4746-AA71-3D26859F9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716" y="1371275"/>
                <a:ext cx="394339" cy="211533"/>
              </a:xfrm>
              <a:prstGeom prst="rect">
                <a:avLst/>
              </a:prstGeom>
              <a:blipFill>
                <a:blip r:embed="rId18"/>
                <a:stretch>
                  <a:fillRect l="-10938" r="-4688" b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E36637-D419-4CD4-B692-2F55FA92902A}"/>
                  </a:ext>
                </a:extLst>
              </p:cNvPr>
              <p:cNvSpPr txBox="1"/>
              <p:nvPr/>
            </p:nvSpPr>
            <p:spPr>
              <a:xfrm>
                <a:off x="862967" y="5868251"/>
                <a:ext cx="1207510" cy="224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𝑡𝑟𝑔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E36637-D419-4CD4-B692-2F55FA929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7" y="5868251"/>
                <a:ext cx="1207510" cy="224549"/>
              </a:xfrm>
              <a:prstGeom prst="rect">
                <a:avLst/>
              </a:prstGeom>
              <a:blipFill>
                <a:blip r:embed="rId19"/>
                <a:stretch>
                  <a:fillRect l="-1515" r="-4545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CBEBAAD-E336-4330-9769-668CD103D4CE}"/>
                  </a:ext>
                </a:extLst>
              </p:cNvPr>
              <p:cNvSpPr txBox="1"/>
              <p:nvPr/>
            </p:nvSpPr>
            <p:spPr>
              <a:xfrm>
                <a:off x="2964937" y="5873415"/>
                <a:ext cx="31431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CBEBAAD-E336-4330-9769-668CD103D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937" y="5873415"/>
                <a:ext cx="314317" cy="207749"/>
              </a:xfrm>
              <a:prstGeom prst="rect">
                <a:avLst/>
              </a:prstGeom>
              <a:blipFill>
                <a:blip r:embed="rId20"/>
                <a:stretch>
                  <a:fillRect l="-7692" r="-1923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E827668-529C-4E3C-9BAC-A8646370C44D}"/>
                  </a:ext>
                </a:extLst>
              </p:cNvPr>
              <p:cNvSpPr txBox="1"/>
              <p:nvPr/>
            </p:nvSpPr>
            <p:spPr>
              <a:xfrm>
                <a:off x="2145139" y="2843856"/>
                <a:ext cx="394339" cy="211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E827668-529C-4E3C-9BAC-A8646370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139" y="2843856"/>
                <a:ext cx="394339" cy="211533"/>
              </a:xfrm>
              <a:prstGeom prst="rect">
                <a:avLst/>
              </a:prstGeom>
              <a:blipFill>
                <a:blip r:embed="rId21"/>
                <a:stretch>
                  <a:fillRect l="-10769" r="-3077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85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>
            <a:extLst>
              <a:ext uri="{FF2B5EF4-FFF2-40B4-BE49-F238E27FC236}">
                <a16:creationId xmlns:a16="http://schemas.microsoft.com/office/drawing/2014/main" id="{2FAF8459-B92C-47ED-A17C-97D124F7B646}"/>
              </a:ext>
            </a:extLst>
          </p:cNvPr>
          <p:cNvGrpSpPr/>
          <p:nvPr/>
        </p:nvGrpSpPr>
        <p:grpSpPr>
          <a:xfrm>
            <a:off x="1144099" y="1088368"/>
            <a:ext cx="6805071" cy="4124904"/>
            <a:chOff x="1079713" y="1485182"/>
            <a:chExt cx="6805071" cy="478783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DF8FBD-7B7F-4045-B5AB-B700DB1E248C}"/>
                </a:ext>
              </a:extLst>
            </p:cNvPr>
            <p:cNvSpPr/>
            <p:nvPr/>
          </p:nvSpPr>
          <p:spPr>
            <a:xfrm>
              <a:off x="1109633" y="2338163"/>
              <a:ext cx="6775151" cy="2577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TOF Scintillators</a:t>
              </a:r>
              <a:endParaRPr lang="zh-CN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CD13C13-26EC-4E91-8985-A16009287929}"/>
                </a:ext>
              </a:extLst>
            </p:cNvPr>
            <p:cNvSpPr/>
            <p:nvPr/>
          </p:nvSpPr>
          <p:spPr>
            <a:xfrm>
              <a:off x="1109633" y="1485182"/>
              <a:ext cx="6775151" cy="75961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EMC Crystals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76E9C88-3A1C-4BE9-B690-EBCBFFA24AA3}"/>
                </a:ext>
              </a:extLst>
            </p:cNvPr>
            <p:cNvSpPr/>
            <p:nvPr/>
          </p:nvSpPr>
          <p:spPr>
            <a:xfrm>
              <a:off x="1079713" y="5184025"/>
              <a:ext cx="6775151" cy="2577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</a:rPr>
                <a:t>TOF Scintillators</a:t>
              </a:r>
              <a:endParaRPr lang="zh-CN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7558000-6AAA-4A54-B825-5C5BC20946D1}"/>
                </a:ext>
              </a:extLst>
            </p:cNvPr>
            <p:cNvSpPr/>
            <p:nvPr/>
          </p:nvSpPr>
          <p:spPr>
            <a:xfrm>
              <a:off x="1079714" y="5513406"/>
              <a:ext cx="6775151" cy="75961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C16F60B-D0A2-48D7-9EDE-9980E4B8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Categories for maximizing efficiency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3B365DA-8726-4452-B1D5-E4CFB46A967A}"/>
              </a:ext>
            </a:extLst>
          </p:cNvPr>
          <p:cNvSpPr/>
          <p:nvPr/>
        </p:nvSpPr>
        <p:spPr>
          <a:xfrm>
            <a:off x="4512063" y="3033350"/>
            <a:ext cx="103095" cy="888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8F5573-268E-418F-AB32-FDCEB8FB47A6}"/>
              </a:ext>
            </a:extLst>
          </p:cNvPr>
          <p:cNvGrpSpPr/>
          <p:nvPr/>
        </p:nvGrpSpPr>
        <p:grpSpPr>
          <a:xfrm>
            <a:off x="2090531" y="1241293"/>
            <a:ext cx="5627524" cy="3811393"/>
            <a:chOff x="1957134" y="1588775"/>
            <a:chExt cx="5627524" cy="4534909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48C70BA-0A85-4B67-B335-61F29DF4BB8A}"/>
                </a:ext>
              </a:extLst>
            </p:cNvPr>
            <p:cNvGrpSpPr/>
            <p:nvPr/>
          </p:nvGrpSpPr>
          <p:grpSpPr>
            <a:xfrm>
              <a:off x="1957134" y="1588775"/>
              <a:ext cx="5627524" cy="4534909"/>
              <a:chOff x="1957134" y="1588775"/>
              <a:chExt cx="5627524" cy="4534909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0FECEFB-700F-49E1-9740-F98DB88428AD}"/>
                  </a:ext>
                </a:extLst>
              </p:cNvPr>
              <p:cNvSpPr txBox="1"/>
              <p:nvPr/>
            </p:nvSpPr>
            <p:spPr>
              <a:xfrm>
                <a:off x="4056414" y="4486999"/>
                <a:ext cx="15488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Time of flight,</a:t>
                </a:r>
              </a:p>
              <a:p>
                <a:r>
                  <a:rPr lang="en-US" altLang="zh-CN" dirty="0"/>
                  <a:t>Path of flight</a:t>
                </a:r>
                <a:endParaRPr lang="zh-CN" altLang="en-US" dirty="0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7887E263-B7CF-4122-90AB-36C7C3C512B2}"/>
                  </a:ext>
                </a:extLst>
              </p:cNvPr>
              <p:cNvGrpSpPr/>
              <p:nvPr/>
            </p:nvGrpSpPr>
            <p:grpSpPr>
              <a:xfrm>
                <a:off x="1957134" y="1588775"/>
                <a:ext cx="5627524" cy="4534909"/>
                <a:chOff x="1957134" y="1588775"/>
                <a:chExt cx="5627524" cy="4534909"/>
              </a:xfrm>
            </p:grpSpPr>
            <p:cxnSp>
              <p:nvCxnSpPr>
                <p:cNvPr id="8" name="直接箭头连接符 7">
                  <a:extLst>
                    <a:ext uri="{FF2B5EF4-FFF2-40B4-BE49-F238E27FC236}">
                      <a16:creationId xmlns:a16="http://schemas.microsoft.com/office/drawing/2014/main" id="{9FFD112A-9B29-473A-9F37-DE9E486D2F89}"/>
                    </a:ext>
                  </a:extLst>
                </p:cNvPr>
                <p:cNvCxnSpPr>
                  <a:cxnSpLocks/>
                  <a:stCxn id="6" idx="7"/>
                </p:cNvCxnSpPr>
                <p:nvPr/>
              </p:nvCxnSpPr>
              <p:spPr>
                <a:xfrm flipV="1">
                  <a:off x="4466663" y="1588775"/>
                  <a:ext cx="1187482" cy="2147717"/>
                </a:xfrm>
                <a:prstGeom prst="straightConnector1">
                  <a:avLst/>
                </a:prstGeom>
                <a:ln w="1905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90C117C7-D4C0-413C-9A2A-4DF27A948F00}"/>
                    </a:ext>
                  </a:extLst>
                </p:cNvPr>
                <p:cNvSpPr/>
                <p:nvPr/>
              </p:nvSpPr>
              <p:spPr>
                <a:xfrm>
                  <a:off x="5093545" y="2392611"/>
                  <a:ext cx="128876" cy="12887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827B8F3C-7AE0-4F2F-BBBC-E390B2E8DFDC}"/>
                    </a:ext>
                  </a:extLst>
                </p:cNvPr>
                <p:cNvSpPr/>
                <p:nvPr/>
              </p:nvSpPr>
              <p:spPr>
                <a:xfrm>
                  <a:off x="5441024" y="1746264"/>
                  <a:ext cx="317273" cy="31727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左大括号 8">
                  <a:extLst>
                    <a:ext uri="{FF2B5EF4-FFF2-40B4-BE49-F238E27FC236}">
                      <a16:creationId xmlns:a16="http://schemas.microsoft.com/office/drawing/2014/main" id="{8F81CCCA-23E9-4D6C-9365-66B1B424C48C}"/>
                    </a:ext>
                  </a:extLst>
                </p:cNvPr>
                <p:cNvSpPr/>
                <p:nvPr/>
              </p:nvSpPr>
              <p:spPr>
                <a:xfrm rot="13341293">
                  <a:off x="3820682" y="3649232"/>
                  <a:ext cx="280338" cy="2138171"/>
                </a:xfrm>
                <a:prstGeom prst="leftBrace">
                  <a:avLst>
                    <a:gd name="adj1" fmla="val 84165"/>
                    <a:gd name="adj2" fmla="val 49395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17" name="直接箭头连接符 16">
                  <a:extLst>
                    <a:ext uri="{FF2B5EF4-FFF2-40B4-BE49-F238E27FC236}">
                      <a16:creationId xmlns:a16="http://schemas.microsoft.com/office/drawing/2014/main" id="{B84594CE-AAAC-4283-8064-783FFC7929FE}"/>
                    </a:ext>
                  </a:extLst>
                </p:cNvPr>
                <p:cNvCxnSpPr>
                  <a:cxnSpLocks/>
                  <a:stCxn id="12" idx="3"/>
                  <a:endCxn id="18" idx="0"/>
                </p:cNvCxnSpPr>
                <p:nvPr/>
              </p:nvCxnSpPr>
              <p:spPr>
                <a:xfrm flipH="1">
                  <a:off x="3000410" y="2502614"/>
                  <a:ext cx="2112008" cy="5103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F8DEF33B-D1AC-4D4E-9408-2D9754A143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57134" y="3012915"/>
                      <a:ext cx="2086551" cy="12500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/>
                        <a:t>The hits and the coincidence,</a:t>
                      </a:r>
                    </a:p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m:rPr>
                              <m:nor/>
                            </m:rPr>
                            <a:rPr lang="en-US" altLang="zh-CN" dirty="0"/>
                            <m:t>,</m:t>
                          </m:r>
                        </m:oMath>
                      </a14:m>
                      <a:r>
                        <a:rPr lang="en-US" altLang="zh-CN" dirty="0"/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EMC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TOF</m:t>
                              </m:r>
                            </m:sub>
                          </m:sSub>
                        </m:oMath>
                      </a14:m>
                      <a:endParaRPr lang="en-US" altLang="zh-CN" dirty="0"/>
                    </a:p>
                  </p:txBody>
                </p:sp>
              </mc:Choice>
              <mc:Fallback xmlns="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F8DEF33B-D1AC-4D4E-9408-2D9754A143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57134" y="3012915"/>
                      <a:ext cx="2086551" cy="125008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339" t="-24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左大括号 19">
                  <a:extLst>
                    <a:ext uri="{FF2B5EF4-FFF2-40B4-BE49-F238E27FC236}">
                      <a16:creationId xmlns:a16="http://schemas.microsoft.com/office/drawing/2014/main" id="{5156AEE8-B578-4EF3-949C-C074951A99EB}"/>
                    </a:ext>
                  </a:extLst>
                </p:cNvPr>
                <p:cNvSpPr/>
                <p:nvPr/>
              </p:nvSpPr>
              <p:spPr>
                <a:xfrm rot="12583181">
                  <a:off x="5513826" y="2082842"/>
                  <a:ext cx="380872" cy="654474"/>
                </a:xfrm>
                <a:prstGeom prst="leftBrace">
                  <a:avLst>
                    <a:gd name="adj1" fmla="val 19419"/>
                    <a:gd name="adj2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119B2915-DCCC-4E9D-9847-98E8AAF786FC}"/>
                    </a:ext>
                  </a:extLst>
                </p:cNvPr>
                <p:cNvSpPr txBox="1"/>
                <p:nvPr/>
              </p:nvSpPr>
              <p:spPr>
                <a:xfrm>
                  <a:off x="5800195" y="2310191"/>
                  <a:ext cx="17844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The coincidence</a:t>
                  </a:r>
                  <a:endParaRPr lang="zh-CN" altLang="en-US" dirty="0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A26F5418-9818-4052-A71A-14D8660503DB}"/>
                    </a:ext>
                  </a:extLst>
                </p:cNvPr>
                <p:cNvSpPr/>
                <p:nvPr/>
              </p:nvSpPr>
              <p:spPr>
                <a:xfrm>
                  <a:off x="3125179" y="5256829"/>
                  <a:ext cx="156576" cy="1711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DC29CE5D-9E07-4B7F-9641-0DD14A32D1BB}"/>
                    </a:ext>
                  </a:extLst>
                </p:cNvPr>
                <p:cNvSpPr/>
                <p:nvPr/>
              </p:nvSpPr>
              <p:spPr>
                <a:xfrm>
                  <a:off x="2797221" y="5642833"/>
                  <a:ext cx="439843" cy="4808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箭头连接符 31">
                  <a:extLst>
                    <a:ext uri="{FF2B5EF4-FFF2-40B4-BE49-F238E27FC236}">
                      <a16:creationId xmlns:a16="http://schemas.microsoft.com/office/drawing/2014/main" id="{65DD88F8-A183-4F3B-8B29-E6A014138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57842" y="3853327"/>
                  <a:ext cx="1423674" cy="1848961"/>
                </a:xfrm>
                <a:prstGeom prst="straightConnector1">
                  <a:avLst/>
                </a:prstGeom>
                <a:ln w="1905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3B240DD0-45FB-4D85-9F21-9D8F41C76BD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H="1" flipV="1">
              <a:off x="3000410" y="4263001"/>
              <a:ext cx="203057" cy="99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椭圆 51">
            <a:extLst>
              <a:ext uri="{FF2B5EF4-FFF2-40B4-BE49-F238E27FC236}">
                <a16:creationId xmlns:a16="http://schemas.microsoft.com/office/drawing/2014/main" id="{29BB73F9-7823-4CDB-8D56-A034A9BFEE3E}"/>
              </a:ext>
            </a:extLst>
          </p:cNvPr>
          <p:cNvSpPr/>
          <p:nvPr/>
        </p:nvSpPr>
        <p:spPr>
          <a:xfrm>
            <a:off x="5327178" y="1934251"/>
            <a:ext cx="128876" cy="111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3" name="图示 52">
                <a:extLst>
                  <a:ext uri="{FF2B5EF4-FFF2-40B4-BE49-F238E27FC236}">
                    <a16:creationId xmlns:a16="http://schemas.microsoft.com/office/drawing/2014/main" id="{EC4B4220-3344-4131-9A02-0D77DC7D06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98742243"/>
                  </p:ext>
                </p:extLst>
              </p:nvPr>
            </p:nvGraphicFramePr>
            <p:xfrm>
              <a:off x="494025" y="5345342"/>
              <a:ext cx="8203576" cy="122798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53" name="图示 52">
                <a:extLst>
                  <a:ext uri="{FF2B5EF4-FFF2-40B4-BE49-F238E27FC236}">
                    <a16:creationId xmlns:a16="http://schemas.microsoft.com/office/drawing/2014/main" id="{EC4B4220-3344-4131-9A02-0D77DC7D06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98742243"/>
                  </p:ext>
                </p:extLst>
              </p:nvPr>
            </p:nvGraphicFramePr>
            <p:xfrm>
              <a:off x="494025" y="5345342"/>
              <a:ext cx="8203576" cy="122798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sp>
        <p:nvSpPr>
          <p:cNvPr id="54" name="文本框 53">
            <a:extLst>
              <a:ext uri="{FF2B5EF4-FFF2-40B4-BE49-F238E27FC236}">
                <a16:creationId xmlns:a16="http://schemas.microsoft.com/office/drawing/2014/main" id="{CF085329-45EA-4EB2-9E60-76FA17C63B41}"/>
              </a:ext>
            </a:extLst>
          </p:cNvPr>
          <p:cNvSpPr txBox="1"/>
          <p:nvPr/>
        </p:nvSpPr>
        <p:spPr>
          <a:xfrm>
            <a:off x="5291380" y="2274962"/>
            <a:ext cx="3726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~</a:t>
            </a:r>
            <a:r>
              <a:rPr lang="en-US" altLang="zh-CN" sz="1600" b="1" dirty="0">
                <a:solidFill>
                  <a:srgbClr val="FF0000"/>
                </a:solidFill>
              </a:rPr>
              <a:t>9</a:t>
            </a:r>
            <a:r>
              <a:rPr lang="en-US" altLang="zh-CN" sz="1600" dirty="0">
                <a:solidFill>
                  <a:srgbClr val="FF0000"/>
                </a:solidFill>
              </a:rPr>
              <a:t> packages</a:t>
            </a:r>
            <a:r>
              <a:rPr lang="en-US" altLang="zh-CN" sz="1600" dirty="0"/>
              <a:t>, new + revised;</a:t>
            </a:r>
            <a:endParaRPr lang="zh-CN" altLang="zh-CN" sz="1600" dirty="0"/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3 months </a:t>
            </a:r>
            <a:r>
              <a:rPr lang="en-US" altLang="zh-CN" sz="1600" dirty="0"/>
              <a:t>development;</a:t>
            </a:r>
            <a:endParaRPr lang="zh-CN" altLang="zh-CN" sz="1600" dirty="0"/>
          </a:p>
          <a:p>
            <a:pPr lvl="0"/>
            <a:r>
              <a:rPr lang="en-US" altLang="zh-CN" sz="1600" dirty="0"/>
              <a:t>debug </a:t>
            </a:r>
            <a:r>
              <a:rPr lang="en-US" altLang="zh-CN" sz="1600" dirty="0">
                <a:solidFill>
                  <a:srgbClr val="FF0000"/>
                </a:solidFill>
              </a:rPr>
              <a:t>event by event, number by number;</a:t>
            </a:r>
            <a:endParaRPr lang="zh-CN" altLang="zh-CN" sz="1600" dirty="0">
              <a:solidFill>
                <a:srgbClr val="FF0000"/>
              </a:solidFill>
            </a:endParaRPr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5 months </a:t>
            </a:r>
            <a:r>
              <a:rPr lang="en-US" altLang="zh-CN" sz="1600" dirty="0"/>
              <a:t>verification;</a:t>
            </a:r>
          </a:p>
          <a:p>
            <a:pPr lvl="0"/>
            <a:r>
              <a:rPr lang="en-US" altLang="zh-CN" sz="1600" dirty="0">
                <a:solidFill>
                  <a:srgbClr val="FF0000"/>
                </a:solidFill>
              </a:rPr>
              <a:t>7 round </a:t>
            </a:r>
            <a:r>
              <a:rPr lang="en-US" altLang="zh-CN" sz="1600" dirty="0"/>
              <a:t>checks.</a:t>
            </a:r>
            <a:endParaRPr lang="zh-CN" altLang="zh-CN" sz="1600" dirty="0"/>
          </a:p>
        </p:txBody>
      </p:sp>
    </p:spTree>
    <p:extLst>
      <p:ext uri="{BB962C8B-B14F-4D97-AF65-F5344CB8AC3E}">
        <p14:creationId xmlns:p14="http://schemas.microsoft.com/office/powerpoint/2010/main" val="401906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Motivation</a:t>
            </a:r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D215E11-ED03-4F5D-B687-DC276BBC074D}"/>
              </a:ext>
            </a:extLst>
          </p:cNvPr>
          <p:cNvGrpSpPr/>
          <p:nvPr/>
        </p:nvGrpSpPr>
        <p:grpSpPr>
          <a:xfrm>
            <a:off x="1064347" y="2083630"/>
            <a:ext cx="3162744" cy="3615583"/>
            <a:chOff x="417112" y="1289673"/>
            <a:chExt cx="4246214" cy="4854183"/>
          </a:xfrm>
        </p:grpSpPr>
        <p:pic>
          <p:nvPicPr>
            <p:cNvPr id="5" name="图片 4" descr="percent.png">
              <a:extLst>
                <a:ext uri="{FF2B5EF4-FFF2-40B4-BE49-F238E27FC236}">
                  <a16:creationId xmlns:a16="http://schemas.microsoft.com/office/drawing/2014/main" id="{EDF902C5-00A5-4824-82A3-310D1AC1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605" y="1289673"/>
              <a:ext cx="3613229" cy="3613229"/>
            </a:xfrm>
            <a:prstGeom prst="rect">
              <a:avLst/>
            </a:prstGeom>
          </p:spPr>
        </p:pic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AC795E20-A4B4-4D13-8187-F73B86A80303}"/>
                </a:ext>
              </a:extLst>
            </p:cNvPr>
            <p:cNvSpPr txBox="1"/>
            <p:nvPr/>
          </p:nvSpPr>
          <p:spPr>
            <a:xfrm>
              <a:off x="417112" y="4969901"/>
              <a:ext cx="4246214" cy="1173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lnSpc>
                  <a:spcPct val="150000"/>
                </a:lnSpc>
              </a:pPr>
              <a:r>
                <a:rPr lang="en-US" altLang="zh-CN" sz="18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Major components of visible matter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39DD02C-03B6-45EC-92CD-982025F49B48}"/>
              </a:ext>
            </a:extLst>
          </p:cNvPr>
          <p:cNvGrpSpPr/>
          <p:nvPr/>
        </p:nvGrpSpPr>
        <p:grpSpPr>
          <a:xfrm>
            <a:off x="5183259" y="2214998"/>
            <a:ext cx="3172016" cy="3484215"/>
            <a:chOff x="4451388" y="1476287"/>
            <a:chExt cx="4246213" cy="4664137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7B6A904-363A-463D-97B8-77C857949F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6488" y="1476287"/>
              <a:ext cx="3168000" cy="3168000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5BAA6AF-03E6-40A4-9A7A-70EEA0B9AD0F}"/>
                </a:ext>
              </a:extLst>
            </p:cNvPr>
            <p:cNvSpPr txBox="1"/>
            <p:nvPr/>
          </p:nvSpPr>
          <p:spPr>
            <a:xfrm>
              <a:off x="4451388" y="4969901"/>
              <a:ext cx="4246213" cy="1170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altLang="zh-CN" sz="18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Key of understanding the strong interaction </a:t>
              </a:r>
              <a:endParaRPr lang="zh-CN" altLang="en-US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B03D71-F0FB-4CA5-A6E5-9FD5D6418931}"/>
              </a:ext>
            </a:extLst>
          </p:cNvPr>
          <p:cNvGrpSpPr/>
          <p:nvPr/>
        </p:nvGrpSpPr>
        <p:grpSpPr>
          <a:xfrm>
            <a:off x="5277558" y="2185055"/>
            <a:ext cx="2857637" cy="1428476"/>
            <a:chOff x="5277558" y="2185055"/>
            <a:chExt cx="2857637" cy="142847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1366F23-BF34-46F5-B4C1-D105113C8026}"/>
                </a:ext>
              </a:extLst>
            </p:cNvPr>
            <p:cNvGrpSpPr/>
            <p:nvPr/>
          </p:nvGrpSpPr>
          <p:grpSpPr>
            <a:xfrm>
              <a:off x="5277558" y="2185055"/>
              <a:ext cx="2857637" cy="1428476"/>
              <a:chOff x="5277558" y="2185055"/>
              <a:chExt cx="2857637" cy="1428476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EDB42540-2855-4430-A74A-EA211381FB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7558" y="2214998"/>
                <a:ext cx="684261" cy="71280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3A4D8DF1-AC47-45CD-AE07-539DF4E0F6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8093" y="2185055"/>
                <a:ext cx="717102" cy="71280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6CE457-A88C-4F2B-A0E4-F173B5FCF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9644" y="2897855"/>
                <a:ext cx="720000" cy="715676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A47775B-AFA2-46D5-8C10-A097B6D5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6137" y="2927798"/>
              <a:ext cx="650865" cy="68573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841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8820093-DDED-4885-B77F-2294AA13B3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93401" y="2554734"/>
            <a:ext cx="8204200" cy="2951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2A26A61-E72A-4A62-A351-8B9EA38A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Results of Three Categories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A3E2A7-5A73-4FD6-9562-D9B57646B233}"/>
              </a:ext>
            </a:extLst>
          </p:cNvPr>
          <p:cNvGrpSpPr/>
          <p:nvPr/>
        </p:nvGrpSpPr>
        <p:grpSpPr>
          <a:xfrm>
            <a:off x="972302" y="1250826"/>
            <a:ext cx="7324816" cy="1108502"/>
            <a:chOff x="1605315" y="1132950"/>
            <a:chExt cx="7324816" cy="110850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F96E33A-0978-4346-AA39-E01F43A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5315" y="1132950"/>
              <a:ext cx="5933371" cy="110850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71E0B8A-BBEB-488E-BF8D-2463482ED14A}"/>
                </a:ext>
              </a:extLst>
            </p:cNvPr>
            <p:cNvSpPr txBox="1"/>
            <p:nvPr/>
          </p:nvSpPr>
          <p:spPr>
            <a:xfrm>
              <a:off x="7774174" y="1502535"/>
              <a:ext cx="1155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dirty="0" err="1">
                  <a:latin typeface="Garamond" panose="02020404030301010803" pitchFamily="18" charset="0"/>
                </a:rPr>
                <a:t>i</a:t>
              </a:r>
              <a:r>
                <a:rPr lang="en-US" altLang="zh-CN" sz="1800" dirty="0">
                  <a:latin typeface="Garamond" panose="02020404030301010803" pitchFamily="18" charset="0"/>
                </a:rPr>
                <a:t> = A, B, C</a:t>
              </a:r>
              <a:endParaRPr lang="zh-CN" altLang="en-US" sz="18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7B312C3-972D-442C-8DCE-B7370BB91837}"/>
              </a:ext>
            </a:extLst>
          </p:cNvPr>
          <p:cNvSpPr txBox="1"/>
          <p:nvPr/>
        </p:nvSpPr>
        <p:spPr>
          <a:xfrm>
            <a:off x="1162382" y="5717351"/>
            <a:ext cx="741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We combine 3 categories to get the best measurement.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0861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Cross-sections and Form 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6F8A10-D658-E844-8777-7C98D1C1D7CC}"/>
              </a:ext>
            </a:extLst>
          </p:cNvPr>
          <p:cNvSpPr txBox="1"/>
          <p:nvPr/>
        </p:nvSpPr>
        <p:spPr>
          <a:xfrm>
            <a:off x="161925" y="1077749"/>
            <a:ext cx="894403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0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highlight of the results: most precise in the time-like region.  </a:t>
            </a:r>
          </a:p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precision improved &gt; a factor of ~30 over previous results.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A476CCF-EE90-496D-8F61-D99AD2B16CDB}"/>
              </a:ext>
            </a:extLst>
          </p:cNvPr>
          <p:cNvGrpSpPr/>
          <p:nvPr/>
        </p:nvGrpSpPr>
        <p:grpSpPr>
          <a:xfrm>
            <a:off x="470212" y="2495947"/>
            <a:ext cx="8203577" cy="3001263"/>
            <a:chOff x="288861" y="1768400"/>
            <a:chExt cx="8640000" cy="300126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1111AEB-ABA7-47D1-A7DC-C2BFDC1AB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861" y="1768400"/>
              <a:ext cx="8640000" cy="300126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7747C93-0C4C-423C-B707-D963D85245DB}"/>
                </a:ext>
              </a:extLst>
            </p:cNvPr>
            <p:cNvSpPr/>
            <p:nvPr/>
          </p:nvSpPr>
          <p:spPr>
            <a:xfrm>
              <a:off x="1177961" y="2802988"/>
              <a:ext cx="3296068" cy="15165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89AF600-4A5C-4F8F-B19E-C26056F00D26}"/>
              </a:ext>
            </a:extLst>
          </p:cNvPr>
          <p:cNvSpPr txBox="1"/>
          <p:nvPr/>
        </p:nvSpPr>
        <p:spPr>
          <a:xfrm>
            <a:off x="2436672" y="5743134"/>
            <a:ext cx="452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(a) Cross-section (b) Effective Form Factor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A9A8E6-0950-46C6-957C-3C4C306F198F}"/>
              </a:ext>
            </a:extLst>
          </p:cNvPr>
          <p:cNvSpPr txBox="1"/>
          <p:nvPr/>
        </p:nvSpPr>
        <p:spPr>
          <a:xfrm>
            <a:off x="2572021" y="6319475"/>
            <a:ext cx="458933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b="0" i="1" dirty="0">
                <a:solidFill>
                  <a:srgbClr val="006699"/>
                </a:solidFill>
                <a:effectLst/>
                <a:latin typeface="-apple-system"/>
              </a:rPr>
              <a:t>Nature Physics</a:t>
            </a:r>
            <a:r>
              <a:rPr lang="fr-FR" altLang="zh-CN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altLang="zh-CN" b="1" i="0" dirty="0">
                <a:solidFill>
                  <a:srgbClr val="222222"/>
                </a:solidFill>
                <a:effectLst/>
                <a:latin typeface="-apple-system"/>
              </a:rPr>
              <a:t>volume 17</a:t>
            </a:r>
            <a:r>
              <a:rPr lang="fr-FR" altLang="zh-CN" b="0" i="0" dirty="0">
                <a:solidFill>
                  <a:srgbClr val="222222"/>
                </a:solidFill>
                <a:effectLst/>
                <a:latin typeface="-apple-system"/>
              </a:rPr>
              <a:t>, p1200–1204 (2021)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5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8"/>
    </mc:Choice>
    <mc:Fallback xmlns="">
      <p:transition spd="slow" advTm="797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0F63C6D4-5C66-486A-B6B3-1009149C674B}"/>
              </a:ext>
            </a:extLst>
          </p:cNvPr>
          <p:cNvSpPr txBox="1"/>
          <p:nvPr/>
        </p:nvSpPr>
        <p:spPr>
          <a:xfrm>
            <a:off x="161925" y="1077749"/>
            <a:ext cx="894403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CN" sz="20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nd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highlight of the results: precise ratios in 2.0~3.08 GeV.</a:t>
            </a:r>
          </a:p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Clearly clarifying the photo-nucleon interaction puzzle.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9BF092-8145-48F6-BDBB-9DA578CD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Cross-section Ratios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DE7FCCD-CF3D-42F3-8919-532CAFEFACF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t="1394"/>
          <a:stretch/>
        </p:blipFill>
        <p:spPr>
          <a:xfrm>
            <a:off x="1740540" y="2204392"/>
            <a:ext cx="5400000" cy="3830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A83852-8D1B-464A-B5A6-8459BC961145}"/>
              </a:ext>
            </a:extLst>
          </p:cNvPr>
          <p:cNvSpPr txBox="1"/>
          <p:nvPr/>
        </p:nvSpPr>
        <p:spPr>
          <a:xfrm>
            <a:off x="4572000" y="5063553"/>
            <a:ext cx="2445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PRL. 124 (2020) no.4, 042001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0A16EE-5569-4FC5-B229-1F774A26C221}"/>
              </a:ext>
            </a:extLst>
          </p:cNvPr>
          <p:cNvSpPr txBox="1"/>
          <p:nvPr/>
        </p:nvSpPr>
        <p:spPr>
          <a:xfrm>
            <a:off x="494025" y="6199916"/>
            <a:ext cx="8203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u="none" strike="noStrike" baseline="0" dirty="0">
                <a:latin typeface="NimbusRomNo9L-Regu"/>
              </a:rPr>
              <a:t>[8]: Phys. Rev. D </a:t>
            </a:r>
            <a:r>
              <a:rPr lang="en-US" altLang="zh-CN" sz="1400" b="0" i="1" u="none" strike="noStrike" baseline="0" dirty="0">
                <a:latin typeface="NimbusRomNo9L-Medi"/>
              </a:rPr>
              <a:t>99</a:t>
            </a:r>
            <a:r>
              <a:rPr lang="en-US" altLang="zh-CN" sz="1400" b="0" i="1" u="none" strike="noStrike" baseline="0" dirty="0">
                <a:latin typeface="NimbusRomNo9L-Regu"/>
              </a:rPr>
              <a:t>, no. 1, 014510 (2019); </a:t>
            </a:r>
            <a:r>
              <a:rPr lang="en-US" altLang="zh-CN" sz="1400" i="1" dirty="0">
                <a:latin typeface="NimbusRomNo9L-Regu"/>
              </a:rPr>
              <a:t>[10]: Z. Phys. C 52, 631 (1991).; [11]: Phys. Rept. 112, 173420 (1984)</a:t>
            </a:r>
            <a:endParaRPr lang="zh-CN" altLang="en-US" sz="1400" i="1" dirty="0">
              <a:latin typeface="NimbusRomNo9L-Regu"/>
            </a:endParaRPr>
          </a:p>
        </p:txBody>
      </p:sp>
    </p:spTree>
    <p:extLst>
      <p:ext uri="{BB962C8B-B14F-4D97-AF65-F5344CB8AC3E}">
        <p14:creationId xmlns:p14="http://schemas.microsoft.com/office/powerpoint/2010/main" val="3821586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B3011C79-F8BA-4CF6-9DA0-C9C414B3596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737601" y="2337441"/>
            <a:ext cx="3960000" cy="3032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1F300FE8-29A0-4BC3-9C3E-24A83C7D6DB2}"/>
              </a:ext>
            </a:extLst>
          </p:cNvPr>
          <p:cNvSpPr txBox="1"/>
          <p:nvPr/>
        </p:nvSpPr>
        <p:spPr>
          <a:xfrm>
            <a:off x="161925" y="1077749"/>
            <a:ext cx="8944030" cy="96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altLang="zh-CN" sz="20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rd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highlight of the results: oscillation around the dipole law.</a:t>
            </a:r>
          </a:p>
          <a:p>
            <a:pPr marL="6858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phase shift around (125</a:t>
            </a:r>
            <a:r>
              <a:rPr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Symbol" panose="05050102010706020507" pitchFamily="18" charset="2"/>
              </a:rPr>
              <a:t>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12)° is observed.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D682FB4-566F-481B-BCDE-EE7E009E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Oscillation in the Form Factors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F7DDBAD-97B5-447F-9E76-517291F10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491"/>
          <a:stretch/>
        </p:blipFill>
        <p:spPr>
          <a:xfrm>
            <a:off x="5724236" y="4342994"/>
            <a:ext cx="2752235" cy="4017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082700F-1ECE-47C7-9AF8-FB4FCD7E5E51}"/>
              </a:ext>
            </a:extLst>
          </p:cNvPr>
          <p:cNvSpPr txBox="1"/>
          <p:nvPr/>
        </p:nvSpPr>
        <p:spPr>
          <a:xfrm>
            <a:off x="494024" y="5663568"/>
            <a:ext cx="2453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00"/>
                </a:solidFill>
              </a:rPr>
              <a:t>PRC 93, 035201 (2016).</a:t>
            </a:r>
          </a:p>
          <a:p>
            <a:r>
              <a:rPr lang="en-US" altLang="zh-CN" sz="1600" i="1" dirty="0">
                <a:solidFill>
                  <a:srgbClr val="000000"/>
                </a:solidFill>
              </a:rPr>
              <a:t>PRL 114, 232301 (2015).</a:t>
            </a:r>
          </a:p>
          <a:p>
            <a:r>
              <a:rPr lang="en-US" altLang="zh-CN" sz="1600" i="1" dirty="0">
                <a:solidFill>
                  <a:srgbClr val="000000"/>
                </a:solidFill>
              </a:rPr>
              <a:t>PRD 92, 198 034018 (2015).</a:t>
            </a:r>
            <a:endParaRPr lang="zh-CN" altLang="en-US" sz="1600" i="1" dirty="0">
              <a:solidFill>
                <a:srgbClr val="00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D585A83-BEAE-45DC-A2B9-73A757F4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941" y="5555191"/>
            <a:ext cx="1914525" cy="52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12EFACB-7653-41DC-A758-9BA7B0F4DC27}"/>
              </a:ext>
            </a:extLst>
          </p:cNvPr>
          <p:cNvGrpSpPr/>
          <p:nvPr/>
        </p:nvGrpSpPr>
        <p:grpSpPr>
          <a:xfrm>
            <a:off x="494024" y="2332376"/>
            <a:ext cx="3960000" cy="3037083"/>
            <a:chOff x="494024" y="2332376"/>
            <a:chExt cx="4204971" cy="296402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43E5167-E08B-4846-AA46-EC576460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024" y="2332376"/>
              <a:ext cx="4204971" cy="296402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183B34F-769D-46E4-A408-1558A254B0BC}"/>
                    </a:ext>
                  </a:extLst>
                </p:cNvPr>
                <p:cNvSpPr txBox="1"/>
                <p:nvPr/>
              </p:nvSpPr>
              <p:spPr>
                <a:xfrm>
                  <a:off x="2077156" y="2571995"/>
                  <a:ext cx="2428448" cy="16986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den>
                        </m:f>
                        <m:f>
                          <m:f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60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US" altLang="zh-CN" sz="160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f>
                                  <m:fPr>
                                    <m:ctrlP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0.71</m:t>
                                    </m:r>
                                  </m:den>
                                </m:f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altLang="zh-CN" sz="160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60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US" altLang="zh-CN" sz="160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f>
                                  <m:fPr>
                                    <m:ctrlP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0.71</m:t>
                                    </m:r>
                                  </m:den>
                                </m:f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zh-CN" altLang="en-US" sz="1600" dirty="0"/>
                </a:p>
                <a:p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183B34F-769D-46E4-A408-1558A254B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7156" y="2571995"/>
                  <a:ext cx="2428448" cy="16986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50835E7-DBBA-48C3-A7BE-A2E84BEDF6A7}"/>
              </a:ext>
            </a:extLst>
          </p:cNvPr>
          <p:cNvSpPr txBox="1"/>
          <p:nvPr/>
        </p:nvSpPr>
        <p:spPr>
          <a:xfrm>
            <a:off x="4830397" y="6099732"/>
            <a:ext cx="377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Nobody predicted this 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61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C9EF89A7-46D9-4B44-A923-227617FA5E6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08199" y="1264096"/>
            <a:ext cx="6527602" cy="4395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915CB79-B42C-46A5-8DF1-0DF582DC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Interference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9E32314-6953-44DC-88E2-F863453DFB2F}"/>
                  </a:ext>
                </a:extLst>
              </p:cNvPr>
              <p:cNvSpPr txBox="1"/>
              <p:nvPr/>
            </p:nvSpPr>
            <p:spPr>
              <a:xfrm>
                <a:off x="3250772" y="5663719"/>
                <a:ext cx="28541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9E32314-6953-44DC-88E2-F863453D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772" y="5663719"/>
                <a:ext cx="2854115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43B6603D-1431-4F14-9168-C4CC615DF401}"/>
              </a:ext>
            </a:extLst>
          </p:cNvPr>
          <p:cNvSpPr txBox="1"/>
          <p:nvPr/>
        </p:nvSpPr>
        <p:spPr>
          <a:xfrm>
            <a:off x="3038253" y="1435919"/>
            <a:ext cx="2998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PRL 114 (2015) no.23, 232301</a:t>
            </a:r>
            <a:endParaRPr lang="zh-CN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0E052BA-1087-426B-BD0E-448015D6438E}"/>
                  </a:ext>
                </a:extLst>
              </p:cNvPr>
              <p:cNvSpPr txBox="1"/>
              <p:nvPr/>
            </p:nvSpPr>
            <p:spPr>
              <a:xfrm>
                <a:off x="4380614" y="1755991"/>
                <a:ext cx="2939671" cy="951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altLang="zh-CN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sz="1800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f>
                                <m:f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0.71</m:t>
                                  </m:r>
                                </m:den>
                              </m:f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0E052BA-1087-426B-BD0E-448015D64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614" y="1755991"/>
                <a:ext cx="2939671" cy="951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7912122-5910-476F-8075-3D767CA81F8A}"/>
                  </a:ext>
                </a:extLst>
              </p:cNvPr>
              <p:cNvSpPr txBox="1"/>
              <p:nvPr/>
            </p:nvSpPr>
            <p:spPr>
              <a:xfrm>
                <a:off x="4677830" y="4702203"/>
                <a:ext cx="26424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𝐵𝑝</m:t>
                          </m:r>
                        </m:sup>
                      </m:sSup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𝐶𝑝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7912122-5910-476F-8075-3D767CA8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830" y="4702203"/>
                <a:ext cx="2642455" cy="276999"/>
              </a:xfrm>
              <a:prstGeom prst="rect">
                <a:avLst/>
              </a:prstGeom>
              <a:blipFill>
                <a:blip r:embed="rId5"/>
                <a:stretch>
                  <a:fillRect l="-1613" t="-6522" r="-2535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25F749DE-4AF8-4683-9D60-D0BDB6EC6FD9}"/>
              </a:ext>
            </a:extLst>
          </p:cNvPr>
          <p:cNvSpPr txBox="1"/>
          <p:nvPr/>
        </p:nvSpPr>
        <p:spPr>
          <a:xfrm>
            <a:off x="2684796" y="6221265"/>
            <a:ext cx="377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Nobody predicted this 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632D89-26A9-43B3-ADA9-EA1A2C56F98F}"/>
              </a:ext>
            </a:extLst>
          </p:cNvPr>
          <p:cNvSpPr txBox="1"/>
          <p:nvPr/>
        </p:nvSpPr>
        <p:spPr>
          <a:xfrm>
            <a:off x="2349795" y="2579378"/>
            <a:ext cx="161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/>
              <a:t>BaBar</a:t>
            </a:r>
            <a:r>
              <a:rPr lang="en-US" altLang="zh-CN" sz="2400" b="1" dirty="0"/>
              <a:t> Data</a:t>
            </a:r>
            <a:endParaRPr lang="zh-CN" altLang="en-US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6FED92-AE24-40EF-821F-11CBFF9AF4F6}"/>
              </a:ext>
            </a:extLst>
          </p:cNvPr>
          <p:cNvSpPr txBox="1"/>
          <p:nvPr/>
        </p:nvSpPr>
        <p:spPr>
          <a:xfrm>
            <a:off x="3597354" y="884692"/>
            <a:ext cx="159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The Proton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712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7E42EB3-B720-4928-AEED-F8F38C65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 Proton Time-like Form Factor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751647-6BBD-4F34-8E0C-4BE258040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55" y="1296841"/>
            <a:ext cx="6257890" cy="4440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10DD907-4DA7-47BC-97AE-AB678021B22B}"/>
              </a:ext>
            </a:extLst>
          </p:cNvPr>
          <p:cNvSpPr txBox="1"/>
          <p:nvPr/>
        </p:nvSpPr>
        <p:spPr>
          <a:xfrm>
            <a:off x="5399124" y="3623216"/>
            <a:ext cx="226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PRL 124, 042001 (2020) </a:t>
            </a:r>
            <a:endParaRPr lang="en-US" altLang="zh-CN" sz="1600" i="1" dirty="0"/>
          </a:p>
          <a:p>
            <a:r>
              <a:rPr lang="en-US" altLang="zh-CN" sz="1600" i="1" dirty="0"/>
              <a:t>PRD 99, 092002 (2019)</a:t>
            </a:r>
          </a:p>
          <a:p>
            <a:r>
              <a:rPr lang="en-US" altLang="zh-CN" sz="1600" i="1" dirty="0"/>
              <a:t>PRD 91, 112004 (2015)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A54B7B-2B8A-48BB-9449-E89EA2454C43}"/>
              </a:ext>
            </a:extLst>
          </p:cNvPr>
          <p:cNvSpPr txBox="1"/>
          <p:nvPr/>
        </p:nvSpPr>
        <p:spPr>
          <a:xfrm>
            <a:off x="756066" y="5925020"/>
            <a:ext cx="7631869" cy="454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Most precise measurements in the time-like region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13C2490-3045-442D-BE81-1751A2D40FA7}"/>
              </a:ext>
            </a:extLst>
          </p:cNvPr>
          <p:cNvSpPr txBox="1"/>
          <p:nvPr/>
        </p:nvSpPr>
        <p:spPr>
          <a:xfrm>
            <a:off x="3597354" y="884692"/>
            <a:ext cx="159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The Proton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9141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681AC35-4A88-4778-B526-B3ADCFAD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40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en-US" altLang="zh-CN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Precise Separation G</a:t>
            </a:r>
            <a:r>
              <a:rPr lang="en-US" altLang="zh-CN" sz="4000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from G</a:t>
            </a:r>
            <a:r>
              <a:rPr lang="en-US" altLang="zh-CN" sz="4000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endParaRPr lang="zh-CN" altLang="en-US" baseline="-25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3FEAEE-9DFF-4164-9A7A-E756F39B22F4}"/>
              </a:ext>
            </a:extLst>
          </p:cNvPr>
          <p:cNvSpPr txBox="1"/>
          <p:nvPr/>
        </p:nvSpPr>
        <p:spPr>
          <a:xfrm>
            <a:off x="493713" y="5159874"/>
            <a:ext cx="8395106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Precision: |G</a:t>
            </a:r>
            <a:r>
              <a:rPr lang="en-US" altLang="zh-CN" sz="2400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2-94%, |G</a:t>
            </a:r>
            <a:r>
              <a:rPr lang="en-US" altLang="zh-CN" sz="2400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1.5-9%</a:t>
            </a:r>
          </a:p>
          <a:p>
            <a:pPr algn="ctr">
              <a:lnSpc>
                <a:spcPts val="32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precision comparable to the one in spacelike region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A2F8A25-1BF7-445D-BDCD-3F6D405CA69C}"/>
                  </a:ext>
                </a:extLst>
              </p:cNvPr>
              <p:cNvSpPr txBox="1"/>
              <p:nvPr/>
            </p:nvSpPr>
            <p:spPr>
              <a:xfrm>
                <a:off x="1689160" y="1233474"/>
                <a:ext cx="5765681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𝛺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A2F8A25-1BF7-445D-BDCD-3F6D405C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160" y="1233474"/>
                <a:ext cx="5765681" cy="6024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8DFC3517-8CDB-4F24-800D-C12AAFE90F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93401" y="2022847"/>
            <a:ext cx="8204200" cy="28756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481D18D-DE08-4979-BA51-6B7CA8C9185F}"/>
              </a:ext>
            </a:extLst>
          </p:cNvPr>
          <p:cNvSpPr txBox="1"/>
          <p:nvPr/>
        </p:nvSpPr>
        <p:spPr>
          <a:xfrm>
            <a:off x="6561145" y="2825174"/>
            <a:ext cx="1958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PRL 124, 042001 (2020) </a:t>
            </a:r>
            <a:endParaRPr lang="en-US" altLang="zh-CN" sz="1400" i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2CA12A-3247-4D89-B60C-C8133B2A59EA}"/>
              </a:ext>
            </a:extLst>
          </p:cNvPr>
          <p:cNvSpPr txBox="1"/>
          <p:nvPr/>
        </p:nvSpPr>
        <p:spPr>
          <a:xfrm>
            <a:off x="3597354" y="884692"/>
            <a:ext cx="159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The Proton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2314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4496EB12-559A-4307-8805-FD780495909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69900" y="1367916"/>
            <a:ext cx="8204200" cy="3258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F746CFC-959E-49F1-9973-09708816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Confirmation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35365A-FD80-40CB-B655-E856C6166938}"/>
              </a:ext>
            </a:extLst>
          </p:cNvPr>
          <p:cNvSpPr txBox="1"/>
          <p:nvPr/>
        </p:nvSpPr>
        <p:spPr>
          <a:xfrm>
            <a:off x="936068" y="5871950"/>
            <a:ext cx="7829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 exists and needs more understanding.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A79928-3C32-44DA-814C-C18021E11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25" y="4941680"/>
            <a:ext cx="1914525" cy="52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E056154-D8CE-45E8-BEBA-53803D98F99F}"/>
              </a:ext>
            </a:extLst>
          </p:cNvPr>
          <p:cNvSpPr txBox="1"/>
          <p:nvPr/>
        </p:nvSpPr>
        <p:spPr>
          <a:xfrm rot="16200000">
            <a:off x="4539448" y="268731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sz="1800" b="1" i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osc</a:t>
            </a:r>
            <a:endParaRPr lang="zh-CN" altLang="en-US" b="1" i="1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A0BA4D9-E932-4634-AAE7-2533FD6CBCAF}"/>
                  </a:ext>
                </a:extLst>
              </p:cNvPr>
              <p:cNvSpPr txBox="1"/>
              <p:nvPr/>
            </p:nvSpPr>
            <p:spPr>
              <a:xfrm>
                <a:off x="936068" y="4769972"/>
                <a:ext cx="2982102" cy="867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p>
                      </m:sSub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（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）</m:t>
                          </m:r>
                        </m:den>
                      </m:f>
                      <m:f>
                        <m:f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p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𝟕𝟏</m:t>
                                  </m:r>
                                </m:den>
                              </m:f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A0BA4D9-E932-4634-AAE7-2533FD6CB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8" y="4769972"/>
                <a:ext cx="2982102" cy="8672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3B5AE0EB-28EB-4832-8AB5-D59D028AB14F}"/>
              </a:ext>
            </a:extLst>
          </p:cNvPr>
          <p:cNvSpPr txBox="1"/>
          <p:nvPr/>
        </p:nvSpPr>
        <p:spPr>
          <a:xfrm>
            <a:off x="3597354" y="884692"/>
            <a:ext cx="159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The Proton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00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A1859E-025A-4038-AECF-39491A6795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72581037"/>
              </p:ext>
            </p:extLst>
          </p:nvPr>
        </p:nvGraphicFramePr>
        <p:xfrm>
          <a:off x="494025" y="1417231"/>
          <a:ext cx="8203576" cy="181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7451CC1-6ED1-47E5-B138-41A7F43D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Understanding the Form Factor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C8D1E2-7676-441F-BDCD-D6C66E185858}"/>
              </a:ext>
            </a:extLst>
          </p:cNvPr>
          <p:cNvSpPr txBox="1"/>
          <p:nvPr/>
        </p:nvSpPr>
        <p:spPr>
          <a:xfrm>
            <a:off x="4693819" y="989526"/>
            <a:ext cx="43115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1" u="none" strike="noStrike" baseline="0" dirty="0">
                <a:latin typeface="t1-gul-regular"/>
              </a:rPr>
              <a:t>Physics Reports 550–551 (2015) 1–103</a:t>
            </a:r>
            <a:endParaRPr lang="zh-CN" altLang="en-US" sz="4000" i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782B9E-99B8-4C1F-8AA2-400BE1E90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302" y="3448675"/>
            <a:ext cx="2248757" cy="5980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1D7C56-2C6A-492E-9DF3-45753081C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833" y="3425225"/>
            <a:ext cx="2752725" cy="581025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09990CE9-C90B-462F-B0D1-F2741BCD458C}"/>
              </a:ext>
            </a:extLst>
          </p:cNvPr>
          <p:cNvSpPr/>
          <p:nvPr/>
        </p:nvSpPr>
        <p:spPr>
          <a:xfrm>
            <a:off x="4547736" y="3691574"/>
            <a:ext cx="533039" cy="11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F8F25E-DA9F-4A5C-B3D4-02DAFD764F98}"/>
              </a:ext>
            </a:extLst>
          </p:cNvPr>
          <p:cNvSpPr txBox="1"/>
          <p:nvPr/>
        </p:nvSpPr>
        <p:spPr>
          <a:xfrm>
            <a:off x="4562996" y="3476172"/>
            <a:ext cx="5325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质子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E1098D8-5529-4B69-BA69-59E48E3A10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2434" y="4019251"/>
            <a:ext cx="4667250" cy="74295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ECCD317-04DC-4C46-8413-D1AA660DD98F}"/>
              </a:ext>
            </a:extLst>
          </p:cNvPr>
          <p:cNvSpPr txBox="1"/>
          <p:nvPr/>
        </p:nvSpPr>
        <p:spPr>
          <a:xfrm>
            <a:off x="847939" y="3598406"/>
            <a:ext cx="11963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Semi-classical: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B08088-A875-48CF-A7F5-7DD5330CAAFB}"/>
              </a:ext>
            </a:extLst>
          </p:cNvPr>
          <p:cNvSpPr txBox="1"/>
          <p:nvPr/>
        </p:nvSpPr>
        <p:spPr>
          <a:xfrm>
            <a:off x="847939" y="4263992"/>
            <a:ext cx="1068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Generalized: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25481F-9927-429F-909F-0C2ED9D561B4}"/>
                  </a:ext>
                </a:extLst>
              </p:cNvPr>
              <p:cNvSpPr txBox="1"/>
              <p:nvPr/>
            </p:nvSpPr>
            <p:spPr>
              <a:xfrm>
                <a:off x="936067" y="4945496"/>
                <a:ext cx="3276009" cy="867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p>
                      </m:sSub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（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）</m:t>
                          </m:r>
                        </m:den>
                      </m:f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p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𝟕𝟏</m:t>
                                  </m:r>
                                </m:den>
                              </m:f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25481F-9927-429F-909F-0C2ED9D56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7" y="4945496"/>
                <a:ext cx="3276009" cy="8672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AFD28E-3D4E-4EEE-A6BF-2C9760C33E85}"/>
                  </a:ext>
                </a:extLst>
              </p:cNvPr>
              <p:cNvSpPr txBox="1"/>
              <p:nvPr/>
            </p:nvSpPr>
            <p:spPr>
              <a:xfrm>
                <a:off x="4526090" y="5670709"/>
                <a:ext cx="36818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)⊗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0AFD28E-3D4E-4EEE-A6BF-2C9760C3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090" y="5670709"/>
                <a:ext cx="3681842" cy="276999"/>
              </a:xfrm>
              <a:prstGeom prst="rect">
                <a:avLst/>
              </a:prstGeom>
              <a:blipFill>
                <a:blip r:embed="rId12"/>
                <a:stretch>
                  <a:fillRect l="-993" t="-2174" r="-1987" b="-36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E1CA06C-EF1C-4100-B2B5-1E4B38FF518A}"/>
                  </a:ext>
                </a:extLst>
              </p:cNvPr>
              <p:cNvSpPr txBox="1"/>
              <p:nvPr/>
            </p:nvSpPr>
            <p:spPr>
              <a:xfrm>
                <a:off x="936068" y="5809209"/>
                <a:ext cx="2982102" cy="789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b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n w="0"/>
                                  <a:solidFill>
                                    <a:schemeClr val="accent1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p>
                                      <m: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𝟕𝟏</m:t>
                                  </m:r>
                                </m:den>
                              </m:f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E1CA06C-EF1C-4100-B2B5-1E4B38FF5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68" y="5809209"/>
                <a:ext cx="2982102" cy="789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921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A1859E-025A-4038-AECF-39491A6795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870187368"/>
              </p:ext>
            </p:extLst>
          </p:nvPr>
        </p:nvGraphicFramePr>
        <p:xfrm>
          <a:off x="494025" y="1417231"/>
          <a:ext cx="8203576" cy="181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7451CC1-6ED1-47E5-B138-41A7F43D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Understanding the Form Factor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D686344-7ACF-4D86-9C1A-86EE51E78F03}"/>
                  </a:ext>
                </a:extLst>
              </p:cNvPr>
              <p:cNvSpPr txBox="1"/>
              <p:nvPr/>
            </p:nvSpPr>
            <p:spPr>
              <a:xfrm>
                <a:off x="1143295" y="3355087"/>
                <a:ext cx="1895584" cy="352276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200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p>
                              <m: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200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p>
                              <m: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zh-CN" altLang="en-US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p>
                          <m:r>
                            <a:rPr lang="en-US" altLang="zh-CN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D686344-7ACF-4D86-9C1A-86EE51E7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95" y="3355087"/>
                <a:ext cx="1895584" cy="352276"/>
              </a:xfrm>
              <a:prstGeom prst="rect">
                <a:avLst/>
              </a:prstGeom>
              <a:blipFill>
                <a:blip r:embed="rId8"/>
                <a:stretch>
                  <a:fillRect l="-949" b="-11111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61A6275-4084-46EF-B3A9-E8F8B65A5723}"/>
                  </a:ext>
                </a:extLst>
              </p:cNvPr>
              <p:cNvSpPr txBox="1"/>
              <p:nvPr/>
            </p:nvSpPr>
            <p:spPr>
              <a:xfrm>
                <a:off x="5527469" y="3360302"/>
                <a:ext cx="2473236" cy="31566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2000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acc>
                        </m:sub>
                      </m:sSub>
                      <m:r>
                        <a:rPr lang="en-US" altLang="zh-CN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61A6275-4084-46EF-B3A9-E8F8B65A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69" y="3360302"/>
                <a:ext cx="2473236" cy="315664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组合 54">
            <a:extLst>
              <a:ext uri="{FF2B5EF4-FFF2-40B4-BE49-F238E27FC236}">
                <a16:creationId xmlns:a16="http://schemas.microsoft.com/office/drawing/2014/main" id="{31F82AA9-C801-4FB3-BEE6-09E19755DF84}"/>
              </a:ext>
            </a:extLst>
          </p:cNvPr>
          <p:cNvGrpSpPr/>
          <p:nvPr/>
        </p:nvGrpSpPr>
        <p:grpSpPr>
          <a:xfrm>
            <a:off x="1215048" y="4019759"/>
            <a:ext cx="1738007" cy="1174413"/>
            <a:chOff x="1215048" y="4019759"/>
            <a:chExt cx="1738007" cy="117441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7767703-04AF-4B78-B7BE-02E3DA9DDD26}"/>
                </a:ext>
              </a:extLst>
            </p:cNvPr>
            <p:cNvGrpSpPr/>
            <p:nvPr/>
          </p:nvGrpSpPr>
          <p:grpSpPr>
            <a:xfrm>
              <a:off x="1215048" y="4019759"/>
              <a:ext cx="1738007" cy="1174413"/>
              <a:chOff x="851170" y="3538638"/>
              <a:chExt cx="1738007" cy="1174413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91137E19-1B95-4E06-8630-72E4300890B9}"/>
                  </a:ext>
                </a:extLst>
              </p:cNvPr>
              <p:cNvGrpSpPr/>
              <p:nvPr/>
            </p:nvGrpSpPr>
            <p:grpSpPr>
              <a:xfrm>
                <a:off x="851170" y="3589506"/>
                <a:ext cx="593387" cy="1123545"/>
                <a:chOff x="851170" y="3589506"/>
                <a:chExt cx="593387" cy="1123545"/>
              </a:xfrm>
            </p:grpSpPr>
            <p:cxnSp>
              <p:nvCxnSpPr>
                <p:cNvPr id="7" name="直接连接符 6">
                  <a:extLst>
                    <a:ext uri="{FF2B5EF4-FFF2-40B4-BE49-F238E27FC236}">
                      <a16:creationId xmlns:a16="http://schemas.microsoft.com/office/drawing/2014/main" id="{2B618B0D-7E88-4015-984D-BE1B15FD72EF}"/>
                    </a:ext>
                  </a:extLst>
                </p:cNvPr>
                <p:cNvCxnSpPr/>
                <p:nvPr/>
              </p:nvCxnSpPr>
              <p:spPr>
                <a:xfrm>
                  <a:off x="851170" y="3589506"/>
                  <a:ext cx="593387" cy="5447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8E91C1A0-3A47-4CB4-AA04-EAAFAD1EB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1170" y="4134255"/>
                  <a:ext cx="593387" cy="57879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CBDA04BD-19AB-4F19-930F-49CFA2BC1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4557" y="3881336"/>
                <a:ext cx="657225" cy="438150"/>
              </a:xfrm>
              <a:prstGeom prst="rect">
                <a:avLst/>
              </a:prstGeom>
            </p:spPr>
          </p:pic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B33B9DEB-4A4D-4D75-B6E0-66D6E5B988E7}"/>
                  </a:ext>
                </a:extLst>
              </p:cNvPr>
              <p:cNvGrpSpPr/>
              <p:nvPr/>
            </p:nvGrpSpPr>
            <p:grpSpPr>
              <a:xfrm rot="10800000">
                <a:off x="1995790" y="3538638"/>
                <a:ext cx="593387" cy="1123545"/>
                <a:chOff x="851170" y="3589506"/>
                <a:chExt cx="593387" cy="1123545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0AA8F8D1-E7AC-4A3E-B75E-57B924FFF45A}"/>
                    </a:ext>
                  </a:extLst>
                </p:cNvPr>
                <p:cNvCxnSpPr/>
                <p:nvPr/>
              </p:nvCxnSpPr>
              <p:spPr>
                <a:xfrm>
                  <a:off x="851170" y="3589506"/>
                  <a:ext cx="593387" cy="5447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04E9B7C0-7214-47D0-B84A-6D4B320EF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1170" y="4134255"/>
                  <a:ext cx="593387" cy="57879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8F50930-1302-45AD-92C8-86E408F74BF9}"/>
                    </a:ext>
                  </a:extLst>
                </p:cNvPr>
                <p:cNvSpPr txBox="1"/>
                <p:nvPr/>
              </p:nvSpPr>
              <p:spPr>
                <a:xfrm>
                  <a:off x="1677447" y="4222931"/>
                  <a:ext cx="261610" cy="209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8F50930-1302-45AD-92C8-86E408F74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447" y="4222931"/>
                  <a:ext cx="261610" cy="209929"/>
                </a:xfrm>
                <a:prstGeom prst="rect">
                  <a:avLst/>
                </a:prstGeom>
                <a:blipFill>
                  <a:blip r:embed="rId11"/>
                  <a:stretch>
                    <a:fillRect r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035A7F7-D493-4890-9963-838E3E1067AA}"/>
                    </a:ext>
                  </a:extLst>
                </p:cNvPr>
                <p:cNvSpPr txBox="1"/>
                <p:nvPr/>
              </p:nvSpPr>
              <p:spPr>
                <a:xfrm>
                  <a:off x="2184384" y="4231259"/>
                  <a:ext cx="261610" cy="209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035A7F7-D493-4890-9963-838E3E106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384" y="4231259"/>
                  <a:ext cx="261610" cy="209929"/>
                </a:xfrm>
                <a:prstGeom prst="rect">
                  <a:avLst/>
                </a:prstGeom>
                <a:blipFill>
                  <a:blip r:embed="rId12"/>
                  <a:stretch>
                    <a:fillRect r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0A88763-4272-4D5B-8D94-C671255BE7A9}"/>
              </a:ext>
            </a:extLst>
          </p:cNvPr>
          <p:cNvGrpSpPr/>
          <p:nvPr/>
        </p:nvGrpSpPr>
        <p:grpSpPr>
          <a:xfrm>
            <a:off x="5889387" y="4065771"/>
            <a:ext cx="1756037" cy="1174412"/>
            <a:chOff x="5889387" y="4065771"/>
            <a:chExt cx="1756037" cy="1174412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D459A0F1-20F6-4992-B790-ED1A5303CCF5}"/>
                </a:ext>
              </a:extLst>
            </p:cNvPr>
            <p:cNvGrpSpPr/>
            <p:nvPr/>
          </p:nvGrpSpPr>
          <p:grpSpPr>
            <a:xfrm>
              <a:off x="5889387" y="4116638"/>
              <a:ext cx="593387" cy="1123545"/>
              <a:chOff x="851170" y="3589506"/>
              <a:chExt cx="593387" cy="1123545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C6DC03B7-57AD-4F42-AEE2-38CB00DEC00B}"/>
                  </a:ext>
                </a:extLst>
              </p:cNvPr>
              <p:cNvCxnSpPr/>
              <p:nvPr/>
            </p:nvCxnSpPr>
            <p:spPr>
              <a:xfrm>
                <a:off x="851170" y="3589506"/>
                <a:ext cx="593387" cy="5447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D6E214EC-AD8F-4950-9258-39FC96719D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170" y="4134255"/>
                <a:ext cx="593387" cy="57879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C9E63D6-D7B3-4BE6-9908-DE4D55851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82774" y="4408468"/>
              <a:ext cx="657225" cy="438150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72D37B2-20F2-4F01-B4D1-C37EC448C850}"/>
                </a:ext>
              </a:extLst>
            </p:cNvPr>
            <p:cNvGrpSpPr/>
            <p:nvPr/>
          </p:nvGrpSpPr>
          <p:grpSpPr>
            <a:xfrm rot="10800000">
              <a:off x="7052037" y="4065771"/>
              <a:ext cx="593387" cy="1123545"/>
              <a:chOff x="851170" y="3589506"/>
              <a:chExt cx="593387" cy="1123545"/>
            </a:xfrm>
          </p:grpSpPr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34D45753-3E7F-482C-A776-1C8C692F2745}"/>
                  </a:ext>
                </a:extLst>
              </p:cNvPr>
              <p:cNvCxnSpPr/>
              <p:nvPr/>
            </p:nvCxnSpPr>
            <p:spPr>
              <a:xfrm>
                <a:off x="851170" y="3589506"/>
                <a:ext cx="593387" cy="5447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D319709-88F6-4A18-BD08-EB614851DA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170" y="4134255"/>
                <a:ext cx="593387" cy="57879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8966D506-E06B-4D61-B4ED-F4084202A115}"/>
                    </a:ext>
                  </a:extLst>
                </p:cNvPr>
                <p:cNvSpPr txBox="1"/>
                <p:nvPr/>
              </p:nvSpPr>
              <p:spPr>
                <a:xfrm>
                  <a:off x="6357681" y="4308369"/>
                  <a:ext cx="261610" cy="209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8966D506-E06B-4D61-B4ED-F4084202A1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681" y="4308369"/>
                  <a:ext cx="261610" cy="209929"/>
                </a:xfrm>
                <a:prstGeom prst="rect">
                  <a:avLst/>
                </a:prstGeom>
                <a:blipFill>
                  <a:blip r:embed="rId13"/>
                  <a:stretch>
                    <a:fillRect r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868B696-6AFF-4C66-B5A9-6F221214BC3D}"/>
                    </a:ext>
                  </a:extLst>
                </p:cNvPr>
                <p:cNvSpPr txBox="1"/>
                <p:nvPr/>
              </p:nvSpPr>
              <p:spPr>
                <a:xfrm>
                  <a:off x="6882543" y="4258292"/>
                  <a:ext cx="314317" cy="2632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’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868B696-6AFF-4C66-B5A9-6F221214B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543" y="4258292"/>
                  <a:ext cx="314317" cy="263214"/>
                </a:xfrm>
                <a:prstGeom prst="rect">
                  <a:avLst/>
                </a:prstGeom>
                <a:blipFill>
                  <a:blip r:embed="rId14"/>
                  <a:stretch>
                    <a:fillRect r="-5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0861F59-7694-433C-8FE4-F3DEE11772CA}"/>
                  </a:ext>
                </a:extLst>
              </p:cNvPr>
              <p:cNvSpPr txBox="1"/>
              <p:nvPr/>
            </p:nvSpPr>
            <p:spPr>
              <a:xfrm>
                <a:off x="3394953" y="5067713"/>
                <a:ext cx="2052536" cy="465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sz="2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0861F59-7694-433C-8FE4-F3DEE1177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953" y="5067713"/>
                <a:ext cx="2052536" cy="4650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21A8E67A-F028-4591-9433-2FBD48480DFA}"/>
                  </a:ext>
                </a:extLst>
              </p:cNvPr>
              <p:cNvSpPr txBox="1"/>
              <p:nvPr/>
            </p:nvSpPr>
            <p:spPr>
              <a:xfrm>
                <a:off x="2149622" y="5672361"/>
                <a:ext cx="4581726" cy="1083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→4</m:t>
                          </m:r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~0.47~</m:t>
                      </m:r>
                      <m:f>
                        <m:f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proton</m:t>
                      </m:r>
                    </m:oMath>
                  </m:oMathPara>
                </a14:m>
                <a:endParaRPr lang="en-US" altLang="zh-CN" sz="1200" dirty="0"/>
              </a:p>
              <a:p>
                <a:endParaRPr lang="en-US" altLang="zh-CN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→4</m:t>
                          </m:r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~0.25 ~ </m:t>
                      </m:r>
                      <m:f>
                        <m:f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neutron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21A8E67A-F028-4591-9433-2FBD48480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622" y="5672361"/>
                <a:ext cx="4581726" cy="1083630"/>
              </a:xfrm>
              <a:prstGeom prst="rect">
                <a:avLst/>
              </a:prstGeom>
              <a:blipFill>
                <a:blip r:embed="rId16"/>
                <a:stretch>
                  <a:fillRect b="-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63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2B38D47-B2C8-4D0F-9F62-CCE945704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340225"/>
              </p:ext>
            </p:extLst>
          </p:nvPr>
        </p:nvGraphicFramePr>
        <p:xfrm>
          <a:off x="47376" y="3032197"/>
          <a:ext cx="9096624" cy="17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Before Discovery of the Neutron</a:t>
            </a:r>
          </a:p>
        </p:txBody>
      </p:sp>
      <p:pic>
        <p:nvPicPr>
          <p:cNvPr id="1026" name="Picture 2" descr="https://bkimg.cdn.bcebos.com/pic/bba1cd11728b4710b4c672a7c3cec3fdfd0323eb?x-bce-process=image/resize,m_lfit,w_268,limit_1/format,f_jpg">
            <a:extLst>
              <a:ext uri="{FF2B5EF4-FFF2-40B4-BE49-F238E27FC236}">
                <a16:creationId xmlns:a16="http://schemas.microsoft.com/office/drawing/2014/main" id="{2D8FFB5E-B902-41A5-A5A8-51863D82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0" y="1516770"/>
            <a:ext cx="1440000" cy="163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kimg.cdn.bcebos.com/pic/d1a20cf431adcbefaae3c455a4af2edda2cc9f8a?x-bce-process=image/resize,m_lfit,w_268,limit_1/format,f_jpg">
            <a:extLst>
              <a:ext uri="{FF2B5EF4-FFF2-40B4-BE49-F238E27FC236}">
                <a16:creationId xmlns:a16="http://schemas.microsoft.com/office/drawing/2014/main" id="{47D5AC66-BE29-40F2-A186-9AE5BCBD1EF2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75" y="4578202"/>
            <a:ext cx="1440000" cy="192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kimg.cdn.bcebos.com/pic/ca1349540923dd540427d1f1dc09b3de9d8248d6">
            <a:extLst>
              <a:ext uri="{FF2B5EF4-FFF2-40B4-BE49-F238E27FC236}">
                <a16:creationId xmlns:a16="http://schemas.microsoft.com/office/drawing/2014/main" id="{757674A2-52A4-4084-9EC9-285A3061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38" y="1621709"/>
            <a:ext cx="1583051" cy="15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A1859E-025A-4038-AECF-39491A6795E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77275966"/>
              </p:ext>
            </p:extLst>
          </p:nvPr>
        </p:nvGraphicFramePr>
        <p:xfrm>
          <a:off x="494025" y="1417231"/>
          <a:ext cx="8203576" cy="173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7451CC1-6ED1-47E5-B138-41A7F43D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Understanding the Form Factor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55C785-0D35-48D3-BD02-269CA420006B}"/>
              </a:ext>
            </a:extLst>
          </p:cNvPr>
          <p:cNvGrpSpPr/>
          <p:nvPr/>
        </p:nvGrpSpPr>
        <p:grpSpPr>
          <a:xfrm>
            <a:off x="674407" y="3701065"/>
            <a:ext cx="7584539" cy="1746334"/>
            <a:chOff x="249709" y="3701065"/>
            <a:chExt cx="7584539" cy="17463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B00650E-2D42-4CAD-9932-A967BD44A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709" y="3701065"/>
              <a:ext cx="4008079" cy="174633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67662F9-D69C-43E0-9A4C-CB0D4CE6FAB3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27714" y="3764456"/>
              <a:ext cx="1692000" cy="15876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B34F3F6-FA90-43D6-9557-02983F57E89E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2248" y="3770288"/>
              <a:ext cx="1692000" cy="1584000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A4FE44A-1533-40F3-83A1-F2D7F6695413}"/>
              </a:ext>
            </a:extLst>
          </p:cNvPr>
          <p:cNvSpPr txBox="1"/>
          <p:nvPr/>
        </p:nvSpPr>
        <p:spPr>
          <a:xfrm>
            <a:off x="6156456" y="5961011"/>
            <a:ext cx="25411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EPJA 28, s01, 49 57 (2006)</a:t>
            </a:r>
          </a:p>
          <a:p>
            <a:r>
              <a:rPr lang="en-US" altLang="zh-CN" i="1" dirty="0"/>
              <a:t>doi:10.1140/</a:t>
            </a:r>
            <a:r>
              <a:rPr lang="en-US" altLang="zh-CN" i="1" dirty="0" err="1"/>
              <a:t>epja</a:t>
            </a:r>
            <a:r>
              <a:rPr lang="en-US" altLang="zh-CN" i="1" dirty="0"/>
              <a:t>/i2006-09-006-5</a:t>
            </a:r>
            <a:endParaRPr lang="zh-CN" altLang="en-US" i="1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0DA4DC7-23B8-450A-B040-DC650E44920B}"/>
              </a:ext>
            </a:extLst>
          </p:cNvPr>
          <p:cNvGrpSpPr/>
          <p:nvPr/>
        </p:nvGrpSpPr>
        <p:grpSpPr>
          <a:xfrm>
            <a:off x="2327170" y="1720511"/>
            <a:ext cx="6197360" cy="1131862"/>
            <a:chOff x="2327170" y="1720511"/>
            <a:chExt cx="6197360" cy="113186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8A9CE16-DF4B-437C-A0D3-BBA3AD709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4381"/>
            <a:stretch/>
          </p:blipFill>
          <p:spPr>
            <a:xfrm>
              <a:off x="2327170" y="1728423"/>
              <a:ext cx="6050316" cy="11239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4DB957D-5080-4F59-BB08-4F0263B9D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55401" y="1720511"/>
              <a:ext cx="169129" cy="113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358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D5071C7-E7AE-4D1A-A4DE-A4A5C9C60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218664"/>
            <a:ext cx="828675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Understanding the Form Factor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898646" y="3293978"/>
            <a:ext cx="148340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MT"/>
              </a:rPr>
              <a:t>N</a:t>
            </a:r>
            <a:r>
              <a:rPr lang="el-GR" altLang="zh-CN" dirty="0">
                <a:latin typeface="ArialMT"/>
              </a:rPr>
              <a:t> = p, n, Λ, Σ ...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123" y="3348315"/>
            <a:ext cx="248535" cy="2606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EFCFD37-6025-4457-AAAD-D5957219BED6}"/>
              </a:ext>
            </a:extLst>
          </p:cNvPr>
          <p:cNvSpPr txBox="1"/>
          <p:nvPr/>
        </p:nvSpPr>
        <p:spPr>
          <a:xfrm>
            <a:off x="2033172" y="2658510"/>
            <a:ext cx="14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Leading order</a:t>
            </a:r>
            <a:endParaRPr lang="zh-CN" altLang="en-US" sz="18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1EA7C0-4B32-4984-9AC1-579B913C3F50}"/>
              </a:ext>
            </a:extLst>
          </p:cNvPr>
          <p:cNvSpPr txBox="1"/>
          <p:nvPr/>
        </p:nvSpPr>
        <p:spPr>
          <a:xfrm>
            <a:off x="2231734" y="5325462"/>
            <a:ext cx="4987724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Unique access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non-stable baryons in the TL region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20978A9-6355-45A2-B0EC-D5256B8C3F96}"/>
                  </a:ext>
                </a:extLst>
              </p:cNvPr>
              <p:cNvSpPr txBox="1"/>
              <p:nvPr/>
            </p:nvSpPr>
            <p:spPr>
              <a:xfrm>
                <a:off x="2338422" y="1319577"/>
                <a:ext cx="4603849" cy="5800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zh-CN" altLang="el-GR" sz="1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20978A9-6355-45A2-B0EC-D5256B8C3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422" y="1319577"/>
                <a:ext cx="4603849" cy="5800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12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F3DCEA6-732C-4800-998C-F83249C5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100" dirty="0"/>
              <a:t>A Story of the Nucleon Picture</a:t>
            </a:r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1A5DAD6-0943-411F-A732-A9FA1C8BB1D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27413273"/>
              </p:ext>
            </p:extLst>
          </p:nvPr>
        </p:nvGraphicFramePr>
        <p:xfrm>
          <a:off x="118380" y="1775588"/>
          <a:ext cx="8956422" cy="307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784C3473-7DAB-452C-B3FA-AED3790EAF6F}"/>
              </a:ext>
            </a:extLst>
          </p:cNvPr>
          <p:cNvSpPr txBox="1"/>
          <p:nvPr/>
        </p:nvSpPr>
        <p:spPr>
          <a:xfrm>
            <a:off x="769877" y="5533921"/>
            <a:ext cx="7651872" cy="42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在深入理解中子图像的过程中，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合作组做出了里程碑的工作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71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1038DD-3CE5-49A4-B1B9-1E13A0C05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E995F9-3EAC-42C0-A04C-445C06909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ADC487-81C3-4BAB-9CD6-C70676D3F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DAC230-B457-480D-B44A-8223E2B5B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1110F6-FC7D-42DF-B9AF-46695DBEC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123B2E-67CB-4AD0-AE2E-2A7E1149C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06C811-AF10-405F-9FD0-D7F6881A5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6CD271-EB41-4391-B7A7-7FEFBF952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62010D-7979-436E-8625-3163C274B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0CA658-E4CF-4D3C-86E2-DD0AD0D87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E4E552-9BD6-423D-9201-89C72F541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227C4F-B3FE-4C33-B5C0-206D5F2FD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AD3E56-3F2A-46E4-8970-E4EDB73A1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33E5B3-9E4A-4A0B-AFC0-68013E542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A52F9C-E450-4354-B6F7-2F68B28E6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19360A-1F69-494B-99DC-6ACEF19D8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2D369C-3053-4497-A21A-8F01EDC55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7C1D58-1682-4F2B-B1CA-113C623A778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4535" y="1404175"/>
            <a:ext cx="3430600" cy="486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Still many questions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18A486F-60AA-41C0-B271-A295B60E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3E8C59C-E4C5-4389-A436-F5F81EEA8984}"/>
              </a:ext>
            </a:extLst>
          </p:cNvPr>
          <p:cNvSpPr/>
          <p:nvPr/>
        </p:nvSpPr>
        <p:spPr>
          <a:xfrm>
            <a:off x="1711572" y="5058473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Nucleon Spin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440ACF-1A46-4C47-AA12-7A6CF722E9DD}"/>
              </a:ext>
            </a:extLst>
          </p:cNvPr>
          <p:cNvSpPr/>
          <p:nvPr/>
        </p:nvSpPr>
        <p:spPr>
          <a:xfrm>
            <a:off x="5925765" y="5027695"/>
            <a:ext cx="19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Nucleon radius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D1AA5A-A412-4D91-B61A-944A466F9844}"/>
              </a:ext>
            </a:extLst>
          </p:cNvPr>
          <p:cNvGrpSpPr/>
          <p:nvPr/>
        </p:nvGrpSpPr>
        <p:grpSpPr>
          <a:xfrm>
            <a:off x="5376618" y="2691425"/>
            <a:ext cx="3273357" cy="2208454"/>
            <a:chOff x="5763506" y="2734922"/>
            <a:chExt cx="2999035" cy="19268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188D14-8F12-4642-8AC9-AA645996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3506" y="2734922"/>
              <a:ext cx="1486618" cy="1911817"/>
            </a:xfrm>
            <a:prstGeom prst="rect">
              <a:avLst/>
            </a:prstGeom>
          </p:spPr>
        </p:pic>
        <p:pic>
          <p:nvPicPr>
            <p:cNvPr id="1026" name="Picture 2" descr="https://static.scientificamerican.com/sciam/cache/file/5E5F97F7-8286-41D2-9E5A5B92DA661ED5_article.jpg?10770">
              <a:extLst>
                <a:ext uri="{FF2B5EF4-FFF2-40B4-BE49-F238E27FC236}">
                  <a16:creationId xmlns:a16="http://schemas.microsoft.com/office/drawing/2014/main" id="{A89BC964-8D27-49F4-ACDA-3DF32D34F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541" y="2734922"/>
              <a:ext cx="1440000" cy="1906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EECDBC7-B940-4E7D-8E1D-0D96D52D7A0E}"/>
                </a:ext>
              </a:extLst>
            </p:cNvPr>
            <p:cNvSpPr/>
            <p:nvPr/>
          </p:nvSpPr>
          <p:spPr>
            <a:xfrm>
              <a:off x="8287864" y="4364483"/>
              <a:ext cx="451174" cy="241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Times-Bold"/>
                </a:rPr>
                <a:t>2013</a:t>
              </a:r>
              <a:endParaRPr lang="zh-CN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FC78230-9084-4462-A424-85F03160E3AB}"/>
                </a:ext>
              </a:extLst>
            </p:cNvPr>
            <p:cNvSpPr/>
            <p:nvPr/>
          </p:nvSpPr>
          <p:spPr>
            <a:xfrm>
              <a:off x="6463503" y="4384724"/>
              <a:ext cx="6665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latin typeface="Times-Bold"/>
                </a:rPr>
                <a:t>2010</a:t>
              </a:r>
              <a:endParaRPr lang="zh-CN" altLang="en-US" dirty="0"/>
            </a:p>
          </p:txBody>
        </p:sp>
      </p:grpSp>
      <p:pic>
        <p:nvPicPr>
          <p:cNvPr id="2050" name="Picture 2" descr="Physics Highlights from 2017 graphic">
            <a:extLst>
              <a:ext uri="{FF2B5EF4-FFF2-40B4-BE49-F238E27FC236}">
                <a16:creationId xmlns:a16="http://schemas.microsoft.com/office/drawing/2014/main" id="{2048FD89-E750-45DB-8574-86D38E9A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5" y="2691425"/>
            <a:ext cx="4370508" cy="21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49E54DC-4F0C-4535-9B9E-CD8BAC2BC16A}"/>
              </a:ext>
            </a:extLst>
          </p:cNvPr>
          <p:cNvSpPr/>
          <p:nvPr/>
        </p:nvSpPr>
        <p:spPr>
          <a:xfrm>
            <a:off x="2179118" y="5769251"/>
            <a:ext cx="5370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Nucleon mass, spin, lifetime, interaction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754DB5D-76C8-4CBA-BBE0-E7F01A74AB14}"/>
              </a:ext>
            </a:extLst>
          </p:cNvPr>
          <p:cNvSpPr txBox="1"/>
          <p:nvPr/>
        </p:nvSpPr>
        <p:spPr>
          <a:xfrm>
            <a:off x="5450439" y="1009475"/>
            <a:ext cx="3173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/>
              <a:t>Science  vol.358, p79-85 (2017/10/6)</a:t>
            </a:r>
          </a:p>
          <a:p>
            <a:r>
              <a:rPr lang="nl-NL" altLang="zh-CN" sz="1600" i="1" dirty="0"/>
              <a:t>Nature  vol.575  p 61 (2019 /11/7)</a:t>
            </a:r>
          </a:p>
          <a:p>
            <a:r>
              <a:rPr lang="en-US" altLang="zh-CN" sz="1600" i="1" dirty="0"/>
              <a:t>PRL 120, 183001 (2018)</a:t>
            </a:r>
          </a:p>
          <a:p>
            <a:r>
              <a:rPr lang="en-US" altLang="zh-CN" sz="1600" i="1" dirty="0"/>
              <a:t>RRL 118, 102001 (2017)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B548033-1644-40E3-8444-89837A12E468}"/>
              </a:ext>
            </a:extLst>
          </p:cNvPr>
          <p:cNvSpPr txBox="1"/>
          <p:nvPr/>
        </p:nvSpPr>
        <p:spPr>
          <a:xfrm>
            <a:off x="664535" y="2213679"/>
            <a:ext cx="3981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hlinkClick r:id="rId5"/>
              </a:rPr>
              <a:t>Physics: Highlights from 2017 (aps.org)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75290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内容占位符 5">
                <a:extLst>
                  <a:ext uri="{FF2B5EF4-FFF2-40B4-BE49-F238E27FC236}">
                    <a16:creationId xmlns:a16="http://schemas.microsoft.com/office/drawing/2014/main" id="{8A7B5756-D38E-487A-A830-C284B9B2A098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958281487"/>
                  </p:ext>
                </p:extLst>
              </p:nvPr>
            </p:nvGraphicFramePr>
            <p:xfrm>
              <a:off x="494026" y="1655536"/>
              <a:ext cx="8203575" cy="42988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6" name="内容占位符 5">
                <a:extLst>
                  <a:ext uri="{FF2B5EF4-FFF2-40B4-BE49-F238E27FC236}">
                    <a16:creationId xmlns:a16="http://schemas.microsoft.com/office/drawing/2014/main" id="{8A7B5756-D38E-487A-A830-C284B9B2A098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958281487"/>
                  </p:ext>
                </p:extLst>
              </p:nvPr>
            </p:nvGraphicFramePr>
            <p:xfrm>
              <a:off x="494026" y="1655536"/>
              <a:ext cx="8203575" cy="42988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BFD89E87-D088-4AFD-B253-B1653D714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Outlook at Super Tau-Charm Factory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D91B30-A27B-4382-ABD5-2D4174630C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9215" y="1707921"/>
            <a:ext cx="521121" cy="3839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779985-21CD-4C66-B378-5A30E256D8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9215" y="2619558"/>
            <a:ext cx="526199" cy="3839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6625A47-7C5C-4751-A418-44BFEB5FAD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0823" y="4235483"/>
            <a:ext cx="2552701" cy="289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BF92A58-7BC9-4FF3-8507-D5EB2D65994E}"/>
                  </a:ext>
                </a:extLst>
              </p:cNvPr>
              <p:cNvSpPr txBox="1"/>
              <p:nvPr/>
            </p:nvSpPr>
            <p:spPr>
              <a:xfrm>
                <a:off x="4219227" y="5303310"/>
                <a:ext cx="1615891" cy="4306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𝐵𝑝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BF92A58-7BC9-4FF3-8507-D5EB2D659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227" y="5303310"/>
                <a:ext cx="1615891" cy="430695"/>
              </a:xfrm>
              <a:prstGeom prst="rect">
                <a:avLst/>
              </a:prstGeom>
              <a:blipFill>
                <a:blip r:embed="rId15"/>
                <a:stretch>
                  <a:fillRect l="-2264" t="-4225" r="-3774" b="-16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638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92BC222-5497-487D-9491-4C4DD59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From Idea to Fruit</a:t>
            </a:r>
            <a:endParaRPr lang="zh-CN" altLang="en-US" baseline="-25000" dirty="0"/>
          </a:p>
        </p:txBody>
      </p:sp>
      <p:graphicFrame>
        <p:nvGraphicFramePr>
          <p:cNvPr id="2" name="内容占位符 1">
            <a:extLst>
              <a:ext uri="{FF2B5EF4-FFF2-40B4-BE49-F238E27FC236}">
                <a16:creationId xmlns:a16="http://schemas.microsoft.com/office/drawing/2014/main" id="{57DA0C21-7F8A-4FF6-AE7B-FECDDA13A5B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79737023"/>
              </p:ext>
            </p:extLst>
          </p:nvPr>
        </p:nvGraphicFramePr>
        <p:xfrm>
          <a:off x="494025" y="1567387"/>
          <a:ext cx="8203576" cy="424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B34EE509-5540-4463-A031-864A4EA89F55}"/>
              </a:ext>
            </a:extLst>
          </p:cNvPr>
          <p:cNvSpPr txBox="1"/>
          <p:nvPr/>
        </p:nvSpPr>
        <p:spPr>
          <a:xfrm>
            <a:off x="1849349" y="1567387"/>
            <a:ext cx="5655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实验开展一项工作的典型流程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1A9358-1B88-4FF1-9F21-6F0753821726}"/>
                  </a:ext>
                </a:extLst>
              </p:cNvPr>
              <p:cNvSpPr txBox="1"/>
              <p:nvPr/>
            </p:nvSpPr>
            <p:spPr>
              <a:xfrm>
                <a:off x="2280658" y="5512648"/>
                <a:ext cx="4630309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j-cs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320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3200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𝒊</m:t>
                              </m:r>
                            </m:e>
                            <m:e>
                              <m:r>
                                <a:rPr lang="en-US" altLang="zh-CN" sz="32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𝐻</m:t>
                              </m:r>
                            </m:e>
                            <m:e>
                              <m:r>
                                <a:rPr lang="en-US" altLang="zh-CN" sz="320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𝒇</m:t>
                              </m:r>
                            </m:e>
                          </m:d>
                        </m:e>
                        <m:sup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j-cs"/>
                            </a:rPr>
                            <m:t>𝟐</m:t>
                          </m:r>
                        </m:sup>
                      </m:sSup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→</m:t>
                      </m:r>
                      <m:sSub>
                        <m:sSubPr>
                          <m:ctrlPr>
                            <a:rPr lang="en-US" altLang="zh-CN" sz="32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𝒆𝒂𝒔𝒖𝒓𝒎𝒆𝒏𝒕</m:t>
                          </m:r>
                        </m:sub>
                      </m:sSub>
                    </m:oMath>
                  </m:oMathPara>
                </a14:m>
                <a:endPara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1A9358-1B88-4FF1-9F21-6F0753821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658" y="5512648"/>
                <a:ext cx="4630309" cy="595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6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C7D12FE-DB48-4754-A3CA-F992F1523D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4025" y="1454534"/>
            <a:ext cx="8203575" cy="1974466"/>
          </a:xfrm>
        </p:spPr>
        <p:txBody>
          <a:bodyPr>
            <a:norm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CN" sz="2600" dirty="0">
                <a:latin typeface="t1-gul-regular-italic"/>
              </a:rPr>
              <a:t>For the neutron time-like form factor, </a:t>
            </a:r>
            <a:r>
              <a:rPr lang="en-US" altLang="zh-CN" sz="2600" b="1" dirty="0">
                <a:latin typeface="t1-gul-regular-italic"/>
              </a:rPr>
              <a:t>BESIII collaboration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en-US" altLang="zh-CN" sz="2400" dirty="0">
                <a:latin typeface="t1-gul-regular-italic"/>
              </a:rPr>
              <a:t>released novel results with the best precision so far.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en-US" altLang="zh-CN" sz="2400" dirty="0">
                <a:latin typeface="t1-gul-regular-italic"/>
              </a:rPr>
              <a:t>clarified the interaction puzzle persistent for over 20 years.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en-US" altLang="zh-CN" sz="2400" dirty="0">
                <a:latin typeface="t1-gul-regular-italic"/>
              </a:rPr>
              <a:t>observed an oscillating behavior similar to the one in the proton.</a:t>
            </a:r>
            <a:endParaRPr lang="en-US" altLang="zh-CN" sz="2400" b="1" dirty="0">
              <a:latin typeface="t1-gul-regular-italic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AD9010F-D3C8-454F-8283-DC5FD1EC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03026D-CE10-4976-961F-549DF04CFCC8}"/>
              </a:ext>
            </a:extLst>
          </p:cNvPr>
          <p:cNvSpPr txBox="1"/>
          <p:nvPr/>
        </p:nvSpPr>
        <p:spPr>
          <a:xfrm>
            <a:off x="1706504" y="4483890"/>
            <a:ext cx="573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Garamond" panose="02020404030301010803" pitchFamily="18" charset="0"/>
                <a:ea typeface="Microsoft YaHei" panose="020B0503020204020204" pitchFamily="34" charset="-122"/>
                <a:cs typeface="+mj-cs"/>
              </a:rPr>
              <a:t>Thanks for your attention</a:t>
            </a:r>
            <a:endParaRPr lang="zh-CN" altLang="en-US" sz="4000" b="1" dirty="0">
              <a:solidFill>
                <a:srgbClr val="C00000"/>
              </a:solidFill>
              <a:latin typeface="Garamond" panose="02020404030301010803" pitchFamily="18" charset="0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D8003B-CC41-4FA8-8549-4F09B6D48ACE}"/>
              </a:ext>
            </a:extLst>
          </p:cNvPr>
          <p:cNvSpPr txBox="1"/>
          <p:nvPr/>
        </p:nvSpPr>
        <p:spPr>
          <a:xfrm>
            <a:off x="651050" y="3673454"/>
            <a:ext cx="7841900" cy="38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altLang="zh-CN" sz="2400" b="1" dirty="0">
                <a:latin typeface="t1-gul-regular-italic"/>
              </a:rPr>
              <a:t>More work needed to dig out the implication from our data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444591-EF8E-431B-960F-D85AC863C0F2}"/>
              </a:ext>
            </a:extLst>
          </p:cNvPr>
          <p:cNvSpPr txBox="1"/>
          <p:nvPr/>
        </p:nvSpPr>
        <p:spPr>
          <a:xfrm>
            <a:off x="1706504" y="5742328"/>
            <a:ext cx="63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Acknowledgement to the owners because some pictures are borrowed from the internet without any contact.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BD66A30-1D87-4AF8-BF7A-17C0A795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Appendix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90FBC7B-CA1F-4514-BBD2-C892997186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94936" y="1019182"/>
            <a:ext cx="4724400" cy="4019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D2EE63-4D4A-446F-AEA6-7E7EA197E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59" y="4934077"/>
            <a:ext cx="6665153" cy="149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99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19B15E3-F2E8-4E51-B6F6-A98E6C5C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FENICE</a:t>
            </a:r>
            <a:r>
              <a:rPr lang="zh-CN" altLang="en-US" dirty="0"/>
              <a:t>实验结果之前的理论预测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A7EA471A-0BD2-4D1F-A2F4-D7F8CA8B7594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</p:nvPr>
            </p:nvGraphicFramePr>
            <p:xfrm>
              <a:off x="494025" y="1494182"/>
              <a:ext cx="8204199" cy="47276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4733">
                      <a:extLst>
                        <a:ext uri="{9D8B030D-6E8A-4147-A177-3AD203B41FA5}">
                          <a16:colId xmlns:a16="http://schemas.microsoft.com/office/drawing/2014/main" val="823346611"/>
                        </a:ext>
                      </a:extLst>
                    </a:gridCol>
                    <a:gridCol w="2734733">
                      <a:extLst>
                        <a:ext uri="{9D8B030D-6E8A-4147-A177-3AD203B41FA5}">
                          <a16:colId xmlns:a16="http://schemas.microsoft.com/office/drawing/2014/main" val="522081222"/>
                        </a:ext>
                      </a:extLst>
                    </a:gridCol>
                    <a:gridCol w="2734733">
                      <a:extLst>
                        <a:ext uri="{9D8B030D-6E8A-4147-A177-3AD203B41FA5}">
                          <a16:colId xmlns:a16="http://schemas.microsoft.com/office/drawing/2014/main" val="3085755177"/>
                        </a:ext>
                      </a:extLst>
                    </a:gridCol>
                  </a:tblGrid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Model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≡</m:t>
                                </m:r>
                                <m:f>
                                  <m:f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acc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</m:acc>
                                  </m:den>
                                </m:f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701473"/>
                      </a:ext>
                    </a:extLst>
                  </a:tr>
                  <a:tr h="50830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QCD sum rules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altLang="zh-CN" dirty="0"/>
                            <a:t>0.25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Brodsky, 1972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321779"/>
                      </a:ext>
                    </a:extLst>
                  </a:tr>
                  <a:tr h="567216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Baryon leading </a:t>
                          </a:r>
                          <a:r>
                            <a:rPr lang="en-US" altLang="zh-CN" dirty="0" err="1"/>
                            <a:t>quark+diquark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0.06 @ q^2 = 25 GeV^2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Chernjak</a:t>
                          </a:r>
                          <a:r>
                            <a:rPr lang="en-US" altLang="zh-CN" dirty="0"/>
                            <a:t> 1983</a:t>
                          </a:r>
                        </a:p>
                        <a:p>
                          <a:r>
                            <a:rPr lang="en-US" altLang="zh-CN" dirty="0" err="1"/>
                            <a:t>Hyer</a:t>
                          </a:r>
                          <a:r>
                            <a:rPr lang="en-US" altLang="zh-CN" dirty="0"/>
                            <a:t> 1992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983749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EVDM </a:t>
                          </a:r>
                          <a:r>
                            <a:rPr lang="el-GR" altLang="zh-CN" dirty="0">
                              <a:latin typeface="等线" panose="02010600030101010101" pitchFamily="2" charset="-122"/>
                              <a:ea typeface="+mn-ea"/>
                            </a:rPr>
                            <a:t>ρ</a:t>
                          </a:r>
                          <a:r>
                            <a:rPr lang="en-US" altLang="zh-CN" dirty="0">
                              <a:latin typeface="等线" panose="02010600030101010101" pitchFamily="2" charset="-122"/>
                              <a:ea typeface="+mn-ea"/>
                            </a:rPr>
                            <a:t> + </a:t>
                          </a:r>
                          <a:r>
                            <a:rPr lang="el-GR" altLang="zh-CN" dirty="0">
                              <a:latin typeface="等线" panose="02010600030101010101" pitchFamily="2" charset="-122"/>
                              <a:ea typeface="+mn-ea"/>
                            </a:rPr>
                            <a:t>ω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~14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Cabibbo</a:t>
                          </a:r>
                          <a:r>
                            <a:rPr lang="en-US" altLang="zh-CN" dirty="0"/>
                            <a:t>, 1961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424008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Veneziano</a:t>
                          </a:r>
                          <a:r>
                            <a:rPr lang="en-US" altLang="zh-CN" dirty="0"/>
                            <a:t> Rec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Koerner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246462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PDG Rec.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~100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Voci</a:t>
                          </a:r>
                          <a:r>
                            <a:rPr lang="en-US" altLang="zh-CN" dirty="0"/>
                            <a:t> ,1982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5167064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Unitary Amplitude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~25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Dubnicka</a:t>
                          </a:r>
                          <a:r>
                            <a:rPr lang="en-US" altLang="zh-CN" dirty="0"/>
                            <a:t>, 1988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7296771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Unitary Amplitude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&lt;1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Dubnicka</a:t>
                          </a:r>
                          <a:r>
                            <a:rPr lang="en-US" altLang="zh-CN" dirty="0"/>
                            <a:t>, 1992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059849"/>
                      </a:ext>
                    </a:extLst>
                  </a:tr>
                  <a:tr h="567216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NN strong FSI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&lt;=1 @threshold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Dalkarov</a:t>
                          </a:r>
                          <a:r>
                            <a:rPr lang="en-US" altLang="zh-CN" dirty="0"/>
                            <a:t>, 1992</a:t>
                          </a:r>
                        </a:p>
                        <a:p>
                          <a:r>
                            <a:rPr lang="en-US" altLang="zh-CN" dirty="0" err="1"/>
                            <a:t>Meshcheryakov</a:t>
                          </a:r>
                          <a:r>
                            <a:rPr lang="en-US" altLang="zh-CN" dirty="0"/>
                            <a:t> 1993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3728343"/>
                      </a:ext>
                    </a:extLst>
                  </a:tr>
                  <a:tr h="3241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 Spin invariance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&gt;1 @ q^2~4-5 GeV^2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Biagini</a:t>
                          </a:r>
                          <a:r>
                            <a:rPr lang="en-US" altLang="zh-CN" dirty="0"/>
                            <a:t>, 1991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0652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A7EA471A-0BD2-4D1F-A2F4-D7F8CA8B7594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</p:nvPr>
            </p:nvGraphicFramePr>
            <p:xfrm>
              <a:off x="494025" y="1494182"/>
              <a:ext cx="8204199" cy="47276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4733">
                      <a:extLst>
                        <a:ext uri="{9D8B030D-6E8A-4147-A177-3AD203B41FA5}">
                          <a16:colId xmlns:a16="http://schemas.microsoft.com/office/drawing/2014/main" val="823346611"/>
                        </a:ext>
                      </a:extLst>
                    </a:gridCol>
                    <a:gridCol w="2734733">
                      <a:extLst>
                        <a:ext uri="{9D8B030D-6E8A-4147-A177-3AD203B41FA5}">
                          <a16:colId xmlns:a16="http://schemas.microsoft.com/office/drawing/2014/main" val="522081222"/>
                        </a:ext>
                      </a:extLst>
                    </a:gridCol>
                    <a:gridCol w="2734733">
                      <a:extLst>
                        <a:ext uri="{9D8B030D-6E8A-4147-A177-3AD203B41FA5}">
                          <a16:colId xmlns:a16="http://schemas.microsoft.com/office/drawing/2014/main" val="3085755177"/>
                        </a:ext>
                      </a:extLst>
                    </a:gridCol>
                  </a:tblGrid>
                  <a:tr h="67932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Model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46" t="-4464" r="-101339" b="-6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701473"/>
                      </a:ext>
                    </a:extLst>
                  </a:tr>
                  <a:tr h="573596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QCD sum rules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46" t="-124468" r="-101339" b="-6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Brodsky, 1972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32177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Baryon leading </a:t>
                          </a:r>
                          <a:r>
                            <a:rPr lang="en-US" altLang="zh-CN" dirty="0" err="1"/>
                            <a:t>quark+diquark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0.06 @ q^2 = 25 GeV^2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Chernjak</a:t>
                          </a:r>
                          <a:r>
                            <a:rPr lang="en-US" altLang="zh-CN" dirty="0"/>
                            <a:t> 1983</a:t>
                          </a:r>
                        </a:p>
                        <a:p>
                          <a:r>
                            <a:rPr lang="en-US" altLang="zh-CN" dirty="0" err="1"/>
                            <a:t>Hyer</a:t>
                          </a:r>
                          <a:r>
                            <a:rPr lang="en-US" altLang="zh-CN" dirty="0"/>
                            <a:t> 1992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9837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EVDM </a:t>
                          </a:r>
                          <a:r>
                            <a:rPr lang="el-GR" altLang="zh-CN" dirty="0">
                              <a:latin typeface="等线" panose="02010600030101010101" pitchFamily="2" charset="-122"/>
                              <a:ea typeface="+mn-ea"/>
                            </a:rPr>
                            <a:t>ρ</a:t>
                          </a:r>
                          <a:r>
                            <a:rPr lang="en-US" altLang="zh-CN" dirty="0">
                              <a:latin typeface="等线" panose="02010600030101010101" pitchFamily="2" charset="-122"/>
                              <a:ea typeface="+mn-ea"/>
                            </a:rPr>
                            <a:t> + </a:t>
                          </a:r>
                          <a:r>
                            <a:rPr lang="el-GR" altLang="zh-CN" dirty="0">
                              <a:latin typeface="等线" panose="02010600030101010101" pitchFamily="2" charset="-122"/>
                              <a:ea typeface="+mn-ea"/>
                            </a:rPr>
                            <a:t>ω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~14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Cabibbo</a:t>
                          </a:r>
                          <a:r>
                            <a:rPr lang="en-US" altLang="zh-CN" dirty="0"/>
                            <a:t>, 1961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424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Veneziano</a:t>
                          </a:r>
                          <a:r>
                            <a:rPr lang="en-US" altLang="zh-CN" dirty="0"/>
                            <a:t> Rec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Koerner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24646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PDG Rec.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~100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Voci</a:t>
                          </a:r>
                          <a:r>
                            <a:rPr lang="en-US" altLang="zh-CN" dirty="0"/>
                            <a:t> ,1982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516706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Unitary Amplitude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~25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Dubnicka</a:t>
                          </a:r>
                          <a:r>
                            <a:rPr lang="en-US" altLang="zh-CN" dirty="0"/>
                            <a:t>, 1988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72967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Unitary Amplitude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&lt;1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Dubnicka</a:t>
                          </a:r>
                          <a:r>
                            <a:rPr lang="en-US" altLang="zh-CN" dirty="0"/>
                            <a:t>, 1992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0598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NN strong FSI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&lt;=1 @threshold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Dalkarov</a:t>
                          </a:r>
                          <a:r>
                            <a:rPr lang="en-US" altLang="zh-CN" dirty="0"/>
                            <a:t>, 1992</a:t>
                          </a:r>
                        </a:p>
                        <a:p>
                          <a:r>
                            <a:rPr lang="en-US" altLang="zh-CN" dirty="0" err="1"/>
                            <a:t>Meshcheryakov</a:t>
                          </a:r>
                          <a:r>
                            <a:rPr lang="en-US" altLang="zh-CN" dirty="0"/>
                            <a:t> 1993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37283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 Spin invariance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&gt;1 @ q^2~4-5 GeV^2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Biagini</a:t>
                          </a:r>
                          <a:r>
                            <a:rPr lang="en-US" altLang="zh-CN" dirty="0"/>
                            <a:t>, 1991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06523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9210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001E706-8CFD-4F90-88A5-F2B6C46E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25" y="88043"/>
            <a:ext cx="8557508" cy="791688"/>
          </a:xfrm>
        </p:spPr>
        <p:txBody>
          <a:bodyPr>
            <a:noAutofit/>
          </a:bodyPr>
          <a:lstStyle/>
          <a:p>
            <a:r>
              <a:rPr lang="en-US" altLang="zh-CN" dirty="0"/>
              <a:t>About the Challenge</a:t>
            </a:r>
            <a:endParaRPr lang="zh-CN" altLang="en-US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DE29BF2C-B277-432B-882F-4029832489A0}"/>
              </a:ext>
            </a:extLst>
          </p:cNvPr>
          <p:cNvGraphicFramePr/>
          <p:nvPr/>
        </p:nvGraphicFramePr>
        <p:xfrm>
          <a:off x="607628" y="916728"/>
          <a:ext cx="7928744" cy="527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874921BB-535C-4499-AD9E-A3F447EB59EE}"/>
              </a:ext>
            </a:extLst>
          </p:cNvPr>
          <p:cNvSpPr txBox="1"/>
          <p:nvPr/>
        </p:nvSpPr>
        <p:spPr>
          <a:xfrm>
            <a:off x="3838466" y="61082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百万里挑一</a:t>
            </a:r>
          </a:p>
        </p:txBody>
      </p:sp>
    </p:spTree>
    <p:extLst>
      <p:ext uri="{BB962C8B-B14F-4D97-AF65-F5344CB8AC3E}">
        <p14:creationId xmlns:p14="http://schemas.microsoft.com/office/powerpoint/2010/main" val="321182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B34607-4E05-4EF1-B653-3E8450CC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Discovery of the Neutron (1932)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40D388-58E5-47D4-9082-F4CDB5803D62}"/>
              </a:ext>
            </a:extLst>
          </p:cNvPr>
          <p:cNvGrpSpPr/>
          <p:nvPr/>
        </p:nvGrpSpPr>
        <p:grpSpPr>
          <a:xfrm>
            <a:off x="1096756" y="1184818"/>
            <a:ext cx="3156068" cy="2755960"/>
            <a:chOff x="1096756" y="1184818"/>
            <a:chExt cx="3156068" cy="275596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68BAF8E5-FD8A-4553-8E8A-69F220D976D1}"/>
                </a:ext>
              </a:extLst>
            </p:cNvPr>
            <p:cNvGrpSpPr/>
            <p:nvPr/>
          </p:nvGrpSpPr>
          <p:grpSpPr>
            <a:xfrm>
              <a:off x="1096756" y="1184818"/>
              <a:ext cx="3156068" cy="2755960"/>
              <a:chOff x="1096756" y="1184818"/>
              <a:chExt cx="3156068" cy="275596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C9B147AC-5241-4C68-BF64-F188503B8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756" y="1602418"/>
                <a:ext cx="3156068" cy="2338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69875FD-E2A5-4515-A7E1-9DE9995DD2BD}"/>
                  </a:ext>
                </a:extLst>
              </p:cNvPr>
              <p:cNvSpPr txBox="1"/>
              <p:nvPr/>
            </p:nvSpPr>
            <p:spPr>
              <a:xfrm>
                <a:off x="1537644" y="1184818"/>
                <a:ext cx="2185242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hlinkClick r:id="rId4"/>
                  </a:rPr>
                  <a:t>James Chadwick - Wikipedia</a:t>
                </a:r>
                <a:endParaRPr lang="zh-CN" altLang="en-US" dirty="0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5BC66C3-DAEC-401A-99F7-84995A880FBD}"/>
                </a:ext>
              </a:extLst>
            </p:cNvPr>
            <p:cNvSpPr txBox="1"/>
            <p:nvPr/>
          </p:nvSpPr>
          <p:spPr>
            <a:xfrm>
              <a:off x="1096756" y="1602418"/>
              <a:ext cx="3053259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b="1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Sir Ernest Rutherford's laboratory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3532025-7157-4CBF-9702-B2D07AE2A4A9}"/>
              </a:ext>
            </a:extLst>
          </p:cNvPr>
          <p:cNvGrpSpPr/>
          <p:nvPr/>
        </p:nvGrpSpPr>
        <p:grpSpPr>
          <a:xfrm>
            <a:off x="762000" y="4197861"/>
            <a:ext cx="3946510" cy="2338360"/>
            <a:chOff x="762000" y="4197861"/>
            <a:chExt cx="3946510" cy="23383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28A291F-46FE-426D-9AAC-8EEAA3B0C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97861"/>
              <a:ext cx="3946510" cy="1973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2E362AC-699D-4E90-B05C-6886F5C4C579}"/>
                </a:ext>
              </a:extLst>
            </p:cNvPr>
            <p:cNvSpPr txBox="1"/>
            <p:nvPr/>
          </p:nvSpPr>
          <p:spPr>
            <a:xfrm>
              <a:off x="1537644" y="6197667"/>
              <a:ext cx="15078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early technique</a:t>
              </a:r>
              <a:endParaRPr lang="zh-CN" altLang="en-US" sz="1600" b="1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9DBEAAA-F94B-4518-9225-29D4BD1D9C13}"/>
              </a:ext>
            </a:extLst>
          </p:cNvPr>
          <p:cNvGrpSpPr/>
          <p:nvPr/>
        </p:nvGrpSpPr>
        <p:grpSpPr>
          <a:xfrm>
            <a:off x="4595813" y="1119508"/>
            <a:ext cx="4212306" cy="5495319"/>
            <a:chOff x="4595813" y="1119508"/>
            <a:chExt cx="4212306" cy="549531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CAB55E20-776D-489B-8111-3D8B0D2DB7AA}"/>
                </a:ext>
              </a:extLst>
            </p:cNvPr>
            <p:cNvGrpSpPr/>
            <p:nvPr/>
          </p:nvGrpSpPr>
          <p:grpSpPr>
            <a:xfrm>
              <a:off x="4595813" y="1119508"/>
              <a:ext cx="4212306" cy="5495319"/>
              <a:chOff x="4595813" y="1119508"/>
              <a:chExt cx="4212306" cy="5495319"/>
            </a:xfrm>
          </p:grpSpPr>
          <p:pic>
            <p:nvPicPr>
              <p:cNvPr id="20" name="内容占位符 6">
                <a:extLst>
                  <a:ext uri="{FF2B5EF4-FFF2-40B4-BE49-F238E27FC236}">
                    <a16:creationId xmlns:a16="http://schemas.microsoft.com/office/drawing/2014/main" id="{52C249E4-A442-4567-89C7-D1B3772F2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4504" y="1184818"/>
                <a:ext cx="3676448" cy="5129927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85A1BFC-2E30-4B7D-9AD8-7D40FA9762F3}"/>
                  </a:ext>
                </a:extLst>
              </p:cNvPr>
              <p:cNvSpPr txBox="1"/>
              <p:nvPr/>
            </p:nvSpPr>
            <p:spPr>
              <a:xfrm>
                <a:off x="4595813" y="1119508"/>
                <a:ext cx="42123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https://www.nature.com/articles/129312a0.pdf</a:t>
                </a:r>
                <a:endParaRPr lang="zh-CN" altLang="en-US" sz="1100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06F9444-E223-471F-B27C-3332E04AFA3C}"/>
                  </a:ext>
                </a:extLst>
              </p:cNvPr>
              <p:cNvSpPr txBox="1"/>
              <p:nvPr/>
            </p:nvSpPr>
            <p:spPr>
              <a:xfrm>
                <a:off x="5227968" y="6314745"/>
                <a:ext cx="2829520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《Possible existence of a Neutron》</a:t>
                </a: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6720938-0664-4144-978D-CFB2ACF4615C}"/>
                </a:ext>
              </a:extLst>
            </p:cNvPr>
            <p:cNvCxnSpPr/>
            <p:nvPr/>
          </p:nvCxnSpPr>
          <p:spPr>
            <a:xfrm>
              <a:off x="5105039" y="2435512"/>
              <a:ext cx="131309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15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Electron</a:t>
            </a:r>
            <a:r>
              <a:rPr lang="en-US" altLang="zh-CN" sz="3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Scattering (1950s)</a:t>
            </a:r>
            <a:endParaRPr lang="en-US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CF4C12-2C6A-4F53-AB65-2534BC44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9" y="2175205"/>
            <a:ext cx="2167679" cy="30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78E7F9-3E81-4B6E-81D3-CD30A3EC0BF2}"/>
              </a:ext>
            </a:extLst>
          </p:cNvPr>
          <p:cNvSpPr/>
          <p:nvPr/>
        </p:nvSpPr>
        <p:spPr>
          <a:xfrm>
            <a:off x="2279500" y="1041165"/>
            <a:ext cx="649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/>
              <a:t>Hofstadter R. etc.,  “electron scattering and nuclear structure”</a:t>
            </a:r>
            <a:r>
              <a:rPr lang="da-DK" altLang="zh-C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altLang="zh-CN" sz="1200" i="1" dirty="0"/>
              <a:t>Rev. Mod. Phys. 28, 214–254 (1956)</a:t>
            </a:r>
            <a:endParaRPr lang="en-US" altLang="zh-CN" sz="1200" i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935A29-4651-4725-9CE3-AD4093EDA133}"/>
              </a:ext>
            </a:extLst>
          </p:cNvPr>
          <p:cNvSpPr txBox="1"/>
          <p:nvPr/>
        </p:nvSpPr>
        <p:spPr>
          <a:xfrm>
            <a:off x="644631" y="1722586"/>
            <a:ext cx="367601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4"/>
              </a:rPr>
              <a:t>Robert Hofstadter - Biographical (nobelprize.org)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655CCC-C575-4153-9E22-B59188F9E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028" y="1722586"/>
            <a:ext cx="4176074" cy="41760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A031694-8BEA-4973-9FE5-C79DA1C08F68}"/>
              </a:ext>
            </a:extLst>
          </p:cNvPr>
          <p:cNvSpPr txBox="1"/>
          <p:nvPr/>
        </p:nvSpPr>
        <p:spPr>
          <a:xfrm>
            <a:off x="644631" y="5337270"/>
            <a:ext cx="3927369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dirty="0"/>
              <a:t>Over a period of time lasting at least two thousand years, Man has puzzled over and sought an understanding of the composition of matter. </a:t>
            </a:r>
            <a:r>
              <a:rPr lang="en-US" altLang="zh-CN" dirty="0"/>
              <a:t>…</a:t>
            </a:r>
            <a:r>
              <a:rPr lang="zh-CN" altLang="en-US" dirty="0"/>
              <a:t> Indeed this structure may be quite complex, </a:t>
            </a:r>
            <a:r>
              <a:rPr lang="zh-CN" altLang="en-US" dirty="0">
                <a:solidFill>
                  <a:srgbClr val="FF0000"/>
                </a:solidFill>
              </a:rPr>
              <a:t>so that the elegant idea of elementarity must be abandoned.</a:t>
            </a:r>
          </a:p>
        </p:txBody>
      </p:sp>
    </p:spTree>
    <p:extLst>
      <p:ext uri="{BB962C8B-B14F-4D97-AF65-F5344CB8AC3E}">
        <p14:creationId xmlns:p14="http://schemas.microsoft.com/office/powerpoint/2010/main" val="42718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494026" y="3964825"/>
            <a:ext cx="8335014" cy="864405"/>
          </a:xfrm>
        </p:spPr>
        <p:txBody>
          <a:bodyPr>
            <a:norm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parameterized function depending on the momentum transfer q</a:t>
            </a:r>
            <a:r>
              <a:rPr lang="en-US" altLang="zh-CN" sz="1800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the nucleon structure using the electromagnetic probe q</a:t>
            </a:r>
            <a:r>
              <a:rPr lang="en-US" altLang="zh-CN" sz="1800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Electromagnetic Form Factor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22211" b="6680"/>
          <a:stretch/>
        </p:blipFill>
        <p:spPr>
          <a:xfrm>
            <a:off x="3514268" y="4806781"/>
            <a:ext cx="2163089" cy="548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文本框 12"/>
          <p:cNvSpPr txBox="1"/>
          <p:nvPr/>
        </p:nvSpPr>
        <p:spPr>
          <a:xfrm>
            <a:off x="385632" y="1234733"/>
            <a:ext cx="397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Point-like scattered by point-like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572000" y="122704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structured scattered by Point-like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909" y="1861455"/>
            <a:ext cx="1860686" cy="693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06" y="1861765"/>
            <a:ext cx="1973399" cy="693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左大括号 9"/>
          <p:cNvSpPr/>
          <p:nvPr/>
        </p:nvSpPr>
        <p:spPr>
          <a:xfrm rot="16200000">
            <a:off x="1497637" y="1712029"/>
            <a:ext cx="172736" cy="190777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103719" y="3221153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|F(q)|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≡1</a:t>
            </a:r>
            <a:endParaRPr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250828" y="2826095"/>
            <a:ext cx="774113" cy="37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Spin=0</a:t>
            </a:r>
            <a:endParaRPr lang="zh-CN" altLang="en-US" sz="16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245435" y="2831472"/>
            <a:ext cx="808982" cy="37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Spin=½</a:t>
            </a:r>
            <a:endParaRPr lang="zh-CN" altLang="en-US" sz="1600" dirty="0"/>
          </a:p>
        </p:txBody>
      </p:sp>
      <p:sp>
        <p:nvSpPr>
          <p:cNvPr id="20" name="左大括号 19"/>
          <p:cNvSpPr/>
          <p:nvPr/>
        </p:nvSpPr>
        <p:spPr>
          <a:xfrm rot="16200000">
            <a:off x="3446447" y="1821323"/>
            <a:ext cx="212889" cy="168032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569" y="1858761"/>
            <a:ext cx="3369004" cy="693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左大括号 10"/>
          <p:cNvSpPr/>
          <p:nvPr/>
        </p:nvSpPr>
        <p:spPr>
          <a:xfrm rot="16200000">
            <a:off x="7756622" y="1901419"/>
            <a:ext cx="177157" cy="153674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637015" y="2827907"/>
            <a:ext cx="951783" cy="445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|F(q)|</a:t>
            </a:r>
            <a:r>
              <a:rPr lang="en-US" altLang="zh-CN" sz="2000" baseline="30000" dirty="0"/>
              <a:t>2</a:t>
            </a:r>
            <a:endParaRPr lang="zh-CN" altLang="en-US" sz="2000" baseline="30000" dirty="0"/>
          </a:p>
        </p:txBody>
      </p:sp>
      <p:sp>
        <p:nvSpPr>
          <p:cNvPr id="18" name="左大括号 17"/>
          <p:cNvSpPr/>
          <p:nvPr/>
        </p:nvSpPr>
        <p:spPr>
          <a:xfrm rot="16200000">
            <a:off x="6017731" y="1808052"/>
            <a:ext cx="177158" cy="1723480"/>
          </a:xfrm>
          <a:prstGeom prst="lef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862440" y="2997645"/>
            <a:ext cx="1018999" cy="331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/>
              <a:t>d</a:t>
            </a:r>
            <a:r>
              <a:rPr lang="el-GR" altLang="zh-CN" sz="2000" baseline="30000" dirty="0"/>
              <a:t>σ</a:t>
            </a:r>
            <a:r>
              <a:rPr lang="en-US" altLang="zh-CN" sz="2000" baseline="30000" dirty="0"/>
              <a:t>/d</a:t>
            </a:r>
            <a:r>
              <a:rPr lang="el-GR" altLang="zh-CN" sz="2000" baseline="30000" dirty="0"/>
              <a:t>Ω</a:t>
            </a:r>
            <a:r>
              <a:rPr lang="en-US" altLang="zh-CN" sz="2000" baseline="-10000" dirty="0"/>
              <a:t>Mott</a:t>
            </a:r>
            <a:endParaRPr lang="zh-CN" altLang="en-US" sz="2000" baseline="-10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96A510-B989-46A8-B70C-2ED1F1B413B2}"/>
              </a:ext>
            </a:extLst>
          </p:cNvPr>
          <p:cNvSpPr/>
          <p:nvPr/>
        </p:nvSpPr>
        <p:spPr>
          <a:xfrm>
            <a:off x="3949857" y="3366259"/>
            <a:ext cx="519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/>
              <a:t>Hofstadter R. etc.,</a:t>
            </a:r>
            <a:r>
              <a:rPr lang="da-DK" altLang="zh-CN" sz="1400" i="1" dirty="0"/>
              <a:t> Rev. Mod. Phys. 28, 214–254 (1956)</a:t>
            </a:r>
            <a:endParaRPr lang="en-US" altLang="zh-CN" sz="1400" i="1" dirty="0"/>
          </a:p>
          <a:p>
            <a:r>
              <a:rPr lang="en-US" altLang="zh-CN" sz="1400" i="1" dirty="0"/>
              <a:t>Prog.Part.Nucl.Phys.59:694-764,2007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C323BFC-D0D1-44EB-8B53-5439A41B7166}"/>
              </a:ext>
            </a:extLst>
          </p:cNvPr>
          <p:cNvSpPr txBox="1"/>
          <p:nvPr/>
        </p:nvSpPr>
        <p:spPr>
          <a:xfrm>
            <a:off x="5915265" y="4860717"/>
            <a:ext cx="253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Simplest observable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BF1770C-6662-4758-882D-B433B1667E2A}"/>
              </a:ext>
            </a:extLst>
          </p:cNvPr>
          <p:cNvGrpSpPr/>
          <p:nvPr/>
        </p:nvGrpSpPr>
        <p:grpSpPr>
          <a:xfrm>
            <a:off x="2521234" y="5773965"/>
            <a:ext cx="5415972" cy="476274"/>
            <a:chOff x="2521234" y="5773965"/>
            <a:chExt cx="5415972" cy="47627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F055C01-0842-4634-9460-534CCD283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234" y="5773965"/>
              <a:ext cx="3930852" cy="4762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C2B78ED-F9F1-42A4-90A9-B4EB33A269C9}"/>
                    </a:ext>
                  </a:extLst>
                </p:cNvPr>
                <p:cNvSpPr txBox="1"/>
                <p:nvPr/>
              </p:nvSpPr>
              <p:spPr>
                <a:xfrm>
                  <a:off x="6858000" y="5804353"/>
                  <a:ext cx="1079206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CN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CN" b="0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C2B78ED-F9F1-42A4-90A9-B4EB33A26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0" y="5804353"/>
                  <a:ext cx="1079206" cy="415498"/>
                </a:xfrm>
                <a:prstGeom prst="rect">
                  <a:avLst/>
                </a:prstGeom>
                <a:blipFill>
                  <a:blip r:embed="rId8"/>
                  <a:stretch>
                    <a:fillRect l="-3390" r="-1130" b="-7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684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0773991-C307-44C2-9D0F-8858A8B493CD}"/>
              </a:ext>
            </a:extLst>
          </p:cNvPr>
          <p:cNvGrpSpPr/>
          <p:nvPr/>
        </p:nvGrpSpPr>
        <p:grpSpPr>
          <a:xfrm>
            <a:off x="416944" y="1363095"/>
            <a:ext cx="4344837" cy="5099171"/>
            <a:chOff x="416944" y="1363095"/>
            <a:chExt cx="4344837" cy="5099171"/>
          </a:xfrm>
        </p:grpSpPr>
        <p:pic>
          <p:nvPicPr>
            <p:cNvPr id="18" name="内容占位符 3">
              <a:extLst>
                <a:ext uri="{FF2B5EF4-FFF2-40B4-BE49-F238E27FC236}">
                  <a16:creationId xmlns:a16="http://schemas.microsoft.com/office/drawing/2014/main" id="{B3E5A5C6-46F2-4350-B172-4F0AF860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319" b="34104"/>
            <a:stretch/>
          </p:blipFill>
          <p:spPr>
            <a:xfrm>
              <a:off x="823864" y="1738057"/>
              <a:ext cx="3125165" cy="15696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40962" y="1953780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q</a:t>
              </a:r>
              <a:r>
                <a:rPr lang="en-US" altLang="zh-CN" sz="18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altLang="zh-CN" sz="1800" b="1" dirty="0">
                  <a:solidFill>
                    <a:srgbClr val="FF0000"/>
                  </a:solidFill>
                </a:rPr>
                <a:t>&lt;0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23864" y="1363095"/>
              <a:ext cx="3005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Scattering experiment</a:t>
              </a:r>
              <a:endParaRPr lang="zh-CN" altLang="en-US" sz="2400" b="1" dirty="0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4F68CED-1BFD-4927-A49E-E9187581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291" y="3768376"/>
              <a:ext cx="3134583" cy="179199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F3FEFA9-933F-41BA-B47F-B4315EF72765}"/>
                </a:ext>
              </a:extLst>
            </p:cNvPr>
            <p:cNvSpPr txBox="1"/>
            <p:nvPr/>
          </p:nvSpPr>
          <p:spPr>
            <a:xfrm>
              <a:off x="416944" y="5746685"/>
              <a:ext cx="4344837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/>
                <a:t>Livingston, M. S., &amp; </a:t>
              </a:r>
              <a:r>
                <a:rPr lang="en-US" altLang="zh-CN" i="1" dirty="0" err="1"/>
                <a:t>Shurcliff</a:t>
              </a:r>
              <a:r>
                <a:rPr lang="en-US" altLang="zh-CN" i="1" dirty="0"/>
                <a:t>, W. A. (1961). The Cambridge Electron Accelerator. Science, 134(3486), 1186–1193. http://www.jstor.org/stable/1707819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D6AD8A2-A6B6-406A-8B31-8BB8F7936B75}"/>
                </a:ext>
              </a:extLst>
            </p:cNvPr>
            <p:cNvCxnSpPr/>
            <p:nvPr/>
          </p:nvCxnSpPr>
          <p:spPr>
            <a:xfrm>
              <a:off x="1500996" y="5236517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CCCB829-44C7-4241-98DA-5A4A384F4BCC}"/>
              </a:ext>
            </a:extLst>
          </p:cNvPr>
          <p:cNvGrpSpPr/>
          <p:nvPr/>
        </p:nvGrpSpPr>
        <p:grpSpPr>
          <a:xfrm>
            <a:off x="5037239" y="1356571"/>
            <a:ext cx="3660362" cy="4929210"/>
            <a:chOff x="5037239" y="1356571"/>
            <a:chExt cx="3660362" cy="49292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9832A6A-C664-45B7-B8DA-C8057554FDA1}"/>
                </a:ext>
              </a:extLst>
            </p:cNvPr>
            <p:cNvGrpSpPr/>
            <p:nvPr/>
          </p:nvGrpSpPr>
          <p:grpSpPr>
            <a:xfrm>
              <a:off x="5037239" y="1356571"/>
              <a:ext cx="3660362" cy="4929210"/>
              <a:chOff x="5037239" y="1356571"/>
              <a:chExt cx="3660362" cy="4929210"/>
            </a:xfrm>
          </p:grpSpPr>
          <p:pic>
            <p:nvPicPr>
              <p:cNvPr id="7" name="图片 6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097" y="1871989"/>
                <a:ext cx="3124800" cy="1569600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7105918" y="2074890"/>
                <a:ext cx="570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</a:rPr>
                  <a:t>q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&gt;0</a:t>
                </a:r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342764" y="1356571"/>
                <a:ext cx="3295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C00000"/>
                    </a:solidFill>
                  </a:rPr>
                  <a:t>Annihilation experiment</a:t>
                </a:r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F8404888-C47C-4FCF-8CF4-A55B2E04F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37239" y="4187254"/>
                <a:ext cx="3660362" cy="2098527"/>
              </a:xfrm>
              <a:prstGeom prst="rect">
                <a:avLst/>
              </a:prstGeom>
            </p:spPr>
          </p:pic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F6C1907-E67C-47D3-9540-0F52C9C75046}"/>
                </a:ext>
              </a:extLst>
            </p:cNvPr>
            <p:cNvCxnSpPr/>
            <p:nvPr/>
          </p:nvCxnSpPr>
          <p:spPr>
            <a:xfrm>
              <a:off x="5820748" y="5440675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D7343E1-00C0-4E41-AC7D-CFCCA5CE1FA9}"/>
                </a:ext>
              </a:extLst>
            </p:cNvPr>
            <p:cNvCxnSpPr/>
            <p:nvPr/>
          </p:nvCxnSpPr>
          <p:spPr>
            <a:xfrm>
              <a:off x="5092460" y="5537648"/>
              <a:ext cx="10466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44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/>
          <a:srcRect l="10640" r="17081"/>
          <a:stretch/>
        </p:blipFill>
        <p:spPr>
          <a:xfrm>
            <a:off x="1318106" y="4077328"/>
            <a:ext cx="5929460" cy="13372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08B104A-0A05-43F8-87B1-F248AE18C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30" y="990850"/>
            <a:ext cx="6650061" cy="312944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Space-like versus Time-like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DA7D92-5115-4E6D-925F-90BE64A55128}"/>
              </a:ext>
            </a:extLst>
          </p:cNvPr>
          <p:cNvGrpSpPr/>
          <p:nvPr/>
        </p:nvGrpSpPr>
        <p:grpSpPr>
          <a:xfrm>
            <a:off x="2395503" y="5478140"/>
            <a:ext cx="3976590" cy="1017695"/>
            <a:chOff x="2395503" y="5478140"/>
            <a:chExt cx="3976590" cy="101769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06058F9-58A5-4FDB-95FC-0ABD6F571542}"/>
                </a:ext>
              </a:extLst>
            </p:cNvPr>
            <p:cNvGrpSpPr/>
            <p:nvPr/>
          </p:nvGrpSpPr>
          <p:grpSpPr>
            <a:xfrm>
              <a:off x="2395503" y="5478140"/>
              <a:ext cx="3976590" cy="577880"/>
              <a:chOff x="1781590" y="2855346"/>
              <a:chExt cx="3976590" cy="577880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0861E0A-AFCE-48DC-9C91-2F85B3F9C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8923" y="2855346"/>
                <a:ext cx="2089257" cy="577880"/>
              </a:xfrm>
              <a:prstGeom prst="rect">
                <a:avLst/>
              </a:prstGeom>
            </p:spPr>
          </p:pic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2A88EB4-7DCA-4EDA-AA35-E322B6C5E050}"/>
                  </a:ext>
                </a:extLst>
              </p:cNvPr>
              <p:cNvSpPr txBox="1"/>
              <p:nvPr/>
            </p:nvSpPr>
            <p:spPr>
              <a:xfrm>
                <a:off x="1781590" y="2970342"/>
                <a:ext cx="1988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/>
                  <a:t>Dispersion relation</a:t>
                </a:r>
                <a:endParaRPr lang="zh-CN" altLang="en-US" sz="1800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1CE4304-3AA3-4FEC-A7A5-7B29C0F9B604}"/>
                    </a:ext>
                  </a:extLst>
                </p:cNvPr>
                <p:cNvSpPr txBox="1"/>
                <p:nvPr/>
              </p:nvSpPr>
              <p:spPr>
                <a:xfrm>
                  <a:off x="3112970" y="6183185"/>
                  <a:ext cx="2541657" cy="312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(−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altLang="zh-CN" sz="18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1800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1CE4304-3AA3-4FEC-A7A5-7B29C0F9B6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2970" y="6183185"/>
                  <a:ext cx="2541657" cy="312650"/>
                </a:xfrm>
                <a:prstGeom prst="rect">
                  <a:avLst/>
                </a:prstGeom>
                <a:blipFill>
                  <a:blip r:embed="rId6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D48F12C-F6D4-4383-AF7D-8A28AFAEDA41}"/>
              </a:ext>
            </a:extLst>
          </p:cNvPr>
          <p:cNvSpPr txBox="1"/>
          <p:nvPr/>
        </p:nvSpPr>
        <p:spPr>
          <a:xfrm>
            <a:off x="6140293" y="990850"/>
            <a:ext cx="3003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/>
              <a:t>Borrowed from Prof. Olsen’s talk.</a:t>
            </a:r>
            <a:endParaRPr lang="zh-CN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48850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63C11C3-90FD-46B4-AC11-44159060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/>
              <a:t>The </a:t>
            </a:r>
            <a:r>
              <a:rPr lang="el-GR" altLang="zh-CN" sz="3200" dirty="0"/>
              <a:t>γ</a:t>
            </a:r>
            <a:r>
              <a:rPr lang="en-US" altLang="zh-CN" sz="3200" dirty="0"/>
              <a:t>*-Nucleon Coupling Puzzle (1998)</a:t>
            </a:r>
            <a:endParaRPr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96699E-C353-49C0-95D5-FF1CB54C50B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4915"/>
          <a:stretch/>
        </p:blipFill>
        <p:spPr>
          <a:xfrm>
            <a:off x="4145643" y="1813673"/>
            <a:ext cx="4210737" cy="3286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3F5E5DD-2A55-4F85-BC6B-449CF2768C60}"/>
              </a:ext>
            </a:extLst>
          </p:cNvPr>
          <p:cNvSpPr txBox="1"/>
          <p:nvPr/>
        </p:nvSpPr>
        <p:spPr>
          <a:xfrm>
            <a:off x="5301029" y="5448048"/>
            <a:ext cx="25635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latin typeface="NimbusRomNo9L-Regu"/>
              </a:rPr>
              <a:t>Nucl</a:t>
            </a:r>
            <a:r>
              <a:rPr lang="en-US" altLang="zh-CN" sz="1400" i="1" dirty="0">
                <a:latin typeface="NimbusRomNo9L-Regu"/>
              </a:rPr>
              <a:t>. Phys. B 517, 3 (1998).</a:t>
            </a:r>
          </a:p>
          <a:p>
            <a:r>
              <a:rPr lang="en-US" altLang="zh-CN" sz="1400" i="1" dirty="0">
                <a:latin typeface="NimbusRomNo9L-Regu"/>
              </a:rPr>
              <a:t>Phys. Rev. D 90, 112007 (2014).</a:t>
            </a:r>
          </a:p>
          <a:p>
            <a:r>
              <a:rPr lang="nl-NL" altLang="zh-CN" sz="1400" i="1" dirty="0">
                <a:latin typeface="NimbusRomNo9L-Regu"/>
              </a:rPr>
              <a:t>EPJ Web Conf. 212, 07007 (2019).</a:t>
            </a:r>
            <a:endParaRPr lang="zh-CN" altLang="en-US" sz="1400" i="1" dirty="0">
              <a:latin typeface="NimbusRomNo9L-Regu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B964AC7-47CE-4490-ADAD-67ADB85BB334}"/>
              </a:ext>
            </a:extLst>
          </p:cNvPr>
          <p:cNvSpPr txBox="1"/>
          <p:nvPr/>
        </p:nvSpPr>
        <p:spPr>
          <a:xfrm>
            <a:off x="4892235" y="2940587"/>
            <a:ext cx="3381154" cy="416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ts val="2800"/>
              </a:lnSpc>
              <a:spcBef>
                <a:spcPct val="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 puzzle for over 20 years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451120-4A7F-4088-8DE8-344EA48D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96" y="1758058"/>
            <a:ext cx="2566840" cy="33975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505D747-AE3A-4148-A7F1-523907737B3E}"/>
              </a:ext>
            </a:extLst>
          </p:cNvPr>
          <p:cNvSpPr txBox="1"/>
          <p:nvPr/>
        </p:nvSpPr>
        <p:spPr>
          <a:xfrm>
            <a:off x="817313" y="5371104"/>
            <a:ext cx="2820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Prof. Rinaldo BALDINI FERROLI </a:t>
            </a:r>
            <a:endParaRPr lang="zh-CN" altLang="en-US" sz="16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CD4E55-D9DF-4437-9BDF-8AB0F9AD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4436" y="1937135"/>
            <a:ext cx="1008784" cy="5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8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nglianXu_1000talent_slides_V2" id="{351D9486-7340-264C-AA3F-BB16D7A59076}" vid="{A2DF3670-53BE-E047-AB2C-C86C3594C6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18689</TotalTime>
  <Words>2443</Words>
  <Application>Microsoft Office PowerPoint</Application>
  <PresentationFormat>全屏显示(4:3)</PresentationFormat>
  <Paragraphs>420</Paragraphs>
  <Slides>39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-apple-system</vt:lpstr>
      <vt:lpstr>ArialMT</vt:lpstr>
      <vt:lpstr>NimbusRomNo9L-Medi</vt:lpstr>
      <vt:lpstr>NimbusRomNo9L-Regu</vt:lpstr>
      <vt:lpstr>t1-gul-regular</vt:lpstr>
      <vt:lpstr>t1-gul-regular-italic</vt:lpstr>
      <vt:lpstr>Times-Bold</vt:lpstr>
      <vt:lpstr>等线</vt:lpstr>
      <vt:lpstr>Microsoft YaHei</vt:lpstr>
      <vt:lpstr>Microsoft YaHei</vt:lpstr>
      <vt:lpstr>Arial</vt:lpstr>
      <vt:lpstr>Arial</vt:lpstr>
      <vt:lpstr>Calibri</vt:lpstr>
      <vt:lpstr>Cambria Math</vt:lpstr>
      <vt:lpstr>Garamond</vt:lpstr>
      <vt:lpstr>Times New Roman</vt:lpstr>
      <vt:lpstr>Wingdings</vt:lpstr>
      <vt:lpstr>Office Theme</vt:lpstr>
      <vt:lpstr>Oscillating Features in the Neutron Electromagnetic Structure</vt:lpstr>
      <vt:lpstr>Motivation</vt:lpstr>
      <vt:lpstr>Before Discovery of the Neutron</vt:lpstr>
      <vt:lpstr>Discovery of the Neutron (1932)</vt:lpstr>
      <vt:lpstr>Electron Scattering (1950s)</vt:lpstr>
      <vt:lpstr>Electromagnetic Form Factor</vt:lpstr>
      <vt:lpstr>Experiments</vt:lpstr>
      <vt:lpstr>Space-like versus Time-like</vt:lpstr>
      <vt:lpstr>The γ*-Nucleon Coupling Puzzle (1998)</vt:lpstr>
      <vt:lpstr>Precision Era</vt:lpstr>
      <vt:lpstr>The BEPCII Collider</vt:lpstr>
      <vt:lpstr>The BESIII Experiment</vt:lpstr>
      <vt:lpstr>PowerPoint 演示文稿</vt:lpstr>
      <vt:lpstr>Access to Time-like Form Factor</vt:lpstr>
      <vt:lpstr>Taking Data</vt:lpstr>
      <vt:lpstr>Taking Data</vt:lpstr>
      <vt:lpstr>How to Measure ?</vt:lpstr>
      <vt:lpstr>Challenges</vt:lpstr>
      <vt:lpstr>Categories for maximizing efficiency</vt:lpstr>
      <vt:lpstr>Results of Three Categories</vt:lpstr>
      <vt:lpstr>Cross-sections and Form Factors</vt:lpstr>
      <vt:lpstr>Cross-section Ratios</vt:lpstr>
      <vt:lpstr>Oscillation in the Form Factors</vt:lpstr>
      <vt:lpstr>Periodic Interference Structures</vt:lpstr>
      <vt:lpstr>The Proton Time-like Form Factor</vt:lpstr>
      <vt:lpstr>1st  Precise Separation GE from GM</vt:lpstr>
      <vt:lpstr>Confirmation</vt:lpstr>
      <vt:lpstr>Understanding the Form Factor</vt:lpstr>
      <vt:lpstr>Understanding the Form Factor</vt:lpstr>
      <vt:lpstr>Understanding the Form Factor</vt:lpstr>
      <vt:lpstr>Understanding the Form Factor</vt:lpstr>
      <vt:lpstr>A Story of the Nucleon Picture</vt:lpstr>
      <vt:lpstr>Today</vt:lpstr>
      <vt:lpstr>Outlook at Super Tau-Charm Factory</vt:lpstr>
      <vt:lpstr>From Idea to Fruit</vt:lpstr>
      <vt:lpstr>Summary</vt:lpstr>
      <vt:lpstr>Appendix</vt:lpstr>
      <vt:lpstr>FENICE实验结果之前的理论预测</vt:lpstr>
      <vt:lpstr>About the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中微子天文研究</dc:title>
  <dc:creator>rach oleay</dc:creator>
  <cp:lastModifiedBy>joe biden</cp:lastModifiedBy>
  <cp:revision>3981</cp:revision>
  <cp:lastPrinted>2018-10-16T23:50:06Z</cp:lastPrinted>
  <dcterms:created xsi:type="dcterms:W3CDTF">2018-10-24T19:04:52Z</dcterms:created>
  <dcterms:modified xsi:type="dcterms:W3CDTF">2021-11-19T04:29:42Z</dcterms:modified>
</cp:coreProperties>
</file>