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4" d="100"/>
          <a:sy n="74" d="100"/>
        </p:scale>
        <p:origin x="34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BB3298C-6C0E-86BB-A171-28A4D5ED49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710411AD-2912-06FB-EADB-D8D6A9FA5D4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12E0CC2-181A-DA03-CC23-F483A0AE63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E77DE-2400-4321-9B61-DD0763850855}" type="datetimeFigureOut">
              <a:rPr lang="zh-CN" altLang="en-US" smtClean="0"/>
              <a:t>2023/8/30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EE2910A-1932-2B84-27FE-A42A40DDCF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D4B7E4B3-3BFF-9A0E-71C0-058EDAF982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7310-75D7-4F93-A6C3-17D3423A0E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927277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AFD182C-DA18-E9CA-5B01-974521B7C7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EF95D47C-F218-797A-41BC-BFAE8AAFDD0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C0AE636-A816-CFAB-302A-A3AABC9EA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E77DE-2400-4321-9B61-DD0763850855}" type="datetimeFigureOut">
              <a:rPr lang="zh-CN" altLang="en-US" smtClean="0"/>
              <a:t>2023/8/30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4CB0D936-53FF-96B9-3EE9-98019E1B59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F55EF02-EBB0-4345-C4A0-01817E1DEF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7310-75D7-4F93-A6C3-17D3423A0E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052709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FB5C91C6-6D0F-D16B-0613-119BF8EC02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FDFD473A-116E-C985-6950-D18026BD4C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FA96913D-5767-A853-1267-837EBD3E94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E77DE-2400-4321-9B61-DD0763850855}" type="datetimeFigureOut">
              <a:rPr lang="zh-CN" altLang="en-US" smtClean="0"/>
              <a:t>2023/8/30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2C5447FA-9A3C-3C68-295B-4D88336A48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48F4A20-AA41-E008-36BD-BC06A1D146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7310-75D7-4F93-A6C3-17D3423A0E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89296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A0F4B54-71CB-87FD-65FD-CCAB33ED7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EA666B1-599A-6C7C-ECC7-67DF113969F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051572E-FA85-462B-7D3E-DD60D53BFD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E77DE-2400-4321-9B61-DD0763850855}" type="datetimeFigureOut">
              <a:rPr lang="zh-CN" altLang="en-US" smtClean="0"/>
              <a:t>2023/8/30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122FE93-D798-415E-883A-A373AE05CF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238973F-48DB-C013-2CA6-EE455146A8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7310-75D7-4F93-A6C3-17D3423A0E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076700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A2D63D2-3220-F0EC-63BF-FEED24E6B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B611D42-82D8-D7DC-C4EF-257EA6084A3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C89204E-8A54-38B0-897E-D4033D840C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E77DE-2400-4321-9B61-DD0763850855}" type="datetimeFigureOut">
              <a:rPr lang="zh-CN" altLang="en-US" smtClean="0"/>
              <a:t>2023/8/30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262DC8F-C553-1A7E-A7A6-80E3CDA68A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46459F30-C9A6-596F-ECB3-2410192E9C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7310-75D7-4F93-A6C3-17D3423A0E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03100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97C590F-F879-52FA-5EBD-E7378035D7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19C8AE2-CC00-C214-5CF7-D0FEFA709C0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B15F4F7F-1D44-FED1-0352-C87A04B31A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71C68B20-3CA6-6034-5A82-4642181B80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E77DE-2400-4321-9B61-DD0763850855}" type="datetimeFigureOut">
              <a:rPr lang="zh-CN" altLang="en-US" smtClean="0"/>
              <a:t>2023/8/30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386BDD8-A285-3886-F4CC-1FD7926E4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934838EF-9134-523E-45FD-0ECF766043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7310-75D7-4F93-A6C3-17D3423A0E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607345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E8D0739-227A-97A8-4A88-DC97FCFD13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55B6A40-97BB-96A6-D022-D9151B6A774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8834C2AA-0248-9F2A-2A3F-0FCC90F3B8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5336875D-DC4E-0529-05CD-3E8B5EC2AF4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051F067F-319A-7866-83FC-08A6C577B8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98A9732-29B4-9632-D83A-539CB9B1DF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E77DE-2400-4321-9B61-DD0763850855}" type="datetimeFigureOut">
              <a:rPr lang="zh-CN" altLang="en-US" smtClean="0"/>
              <a:t>2023/8/30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83118D93-E4C6-C528-6D0C-D647EBA083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8F17F8CE-B3B0-4507-1EE4-B530860BDB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7310-75D7-4F93-A6C3-17D3423A0E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2801262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E69CFF5-087F-88FA-31FE-858BA7582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2C7D1BB4-66DD-0E27-8ACA-73BF0B2C84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E77DE-2400-4321-9B61-DD0763850855}" type="datetimeFigureOut">
              <a:rPr lang="zh-CN" altLang="en-US" smtClean="0"/>
              <a:t>2023/8/30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4CF06A8C-F17B-2433-6B30-DBE33B4C60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BF789CBB-EEDE-61E4-F47E-7AE4C36068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7310-75D7-4F93-A6C3-17D3423A0E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856941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41FFC1F3-97D2-5F4A-22D4-8D392FCD61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E77DE-2400-4321-9B61-DD0763850855}" type="datetimeFigureOut">
              <a:rPr lang="zh-CN" altLang="en-US" smtClean="0"/>
              <a:t>2023/8/30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65A523F1-C6AB-738A-AE6A-D8F408FE0A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77BFB3C3-FC10-9584-4589-9A3F27521F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7310-75D7-4F93-A6C3-17D3423A0E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0477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0F5592EB-C4FA-2182-C64B-DCE7E0AAC8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ED7A03A-4000-8FFD-E880-16B180BAA9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0B580F4-2153-BAB3-6B54-0790AD8C722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9ADC3690-4096-9452-7A66-E6E8A3B350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E77DE-2400-4321-9B61-DD0763850855}" type="datetimeFigureOut">
              <a:rPr lang="zh-CN" altLang="en-US" smtClean="0"/>
              <a:t>2023/8/30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83D5248-BC74-C1AC-DB08-0E1AFD13A9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6E1D43C-E966-3239-CDB8-129213881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7310-75D7-4F93-A6C3-17D3423A0E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98957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10FE866-0FD8-43B7-703C-69342E5305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CD1FDE02-A265-3F64-7172-86F19AFD391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03AF991D-148C-51B0-EDB0-BCCA412667B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75665A8-8A03-3BA1-2B5F-1CDC792F8B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BE77DE-2400-4321-9B61-DD0763850855}" type="datetimeFigureOut">
              <a:rPr lang="zh-CN" altLang="en-US" smtClean="0"/>
              <a:t>2023/8/30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90641938-BD8A-9AD6-90F2-6199964ADE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BB9244B7-408B-5F59-78B5-BE44A776B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AF7310-75D7-4F93-A6C3-17D3423A0E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45633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C4155653-371F-AC25-2E8F-29002ABEC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C99BDEAF-7897-B151-D9FF-E7EA6CA4F5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4DE172A3-D1ED-E39E-9A4E-2A2A4742E32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BE77DE-2400-4321-9B61-DD0763850855}" type="datetimeFigureOut">
              <a:rPr lang="zh-CN" altLang="en-US" smtClean="0"/>
              <a:t>2023/8/30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5DF411BA-43C5-0FE8-CD1B-02CC448155A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F145537-3154-CEC4-07FC-BADF2F31AAC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AF7310-75D7-4F93-A6C3-17D3423A0E0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91756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4193B6C-557B-8672-7195-EDD70D2E76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344" y="97604"/>
            <a:ext cx="1907569" cy="857892"/>
          </a:xfrm>
        </p:spPr>
        <p:txBody>
          <a:bodyPr>
            <a:normAutofit fontScale="90000"/>
          </a:bodyPr>
          <a:lstStyle/>
          <a:p>
            <a:r>
              <a:rPr lang="zh-CN" altLang="en-US" dirty="0"/>
              <a:t>致谢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2963F972-0BF4-E6FE-1F7B-5353759209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1867" y="1107896"/>
            <a:ext cx="11800133" cy="3433282"/>
          </a:xfrm>
        </p:spPr>
        <p:txBody>
          <a:bodyPr>
            <a:normAutofit/>
          </a:bodyPr>
          <a:lstStyle/>
          <a:p>
            <a:pPr algn="l"/>
            <a:r>
              <a:rPr lang="zh-CN" altLang="en-US" dirty="0"/>
              <a:t>感谢中国科学院大学，中国科学院理论物理研究所，中国科学技术高等中心的支持</a:t>
            </a:r>
            <a:endParaRPr lang="en-US" altLang="zh-CN" dirty="0"/>
          </a:p>
          <a:p>
            <a:pPr algn="l"/>
            <a:r>
              <a:rPr lang="zh-CN" altLang="en-US" dirty="0"/>
              <a:t>感谢中国科学院大学国际会议中心协助会务</a:t>
            </a:r>
            <a:endParaRPr lang="en-US" altLang="zh-CN" dirty="0"/>
          </a:p>
          <a:p>
            <a:pPr algn="l"/>
            <a:r>
              <a:rPr lang="zh-CN" altLang="en-US" dirty="0"/>
              <a:t>感谢辛勤秘书老师：卞留芳，赵春霞，高承香，江倩</a:t>
            </a:r>
            <a:endParaRPr lang="en-US" altLang="zh-CN" dirty="0"/>
          </a:p>
          <a:p>
            <a:pPr algn="l"/>
            <a:r>
              <a:rPr lang="zh-CN" altLang="en-US" dirty="0"/>
              <a:t>                  博士后：严茂俊，张旭，景豪杰，吴蜀明，石盼盼，王柯，韦能昌，曹雄辉</a:t>
            </a:r>
            <a:endParaRPr lang="en-US" altLang="zh-CN" dirty="0"/>
          </a:p>
          <a:p>
            <a:pPr algn="l"/>
            <a:r>
              <a:rPr lang="zh-CN" altLang="en-US" dirty="0"/>
              <a:t>                  研究生：余康，李志轩，谢嘉竣，田文雅，王度，付海龙，宋克让</a:t>
            </a:r>
            <a:r>
              <a:rPr lang="zh-CN" altLang="en-US" dirty="0" smtClean="0"/>
              <a:t>，</a:t>
            </a:r>
            <a:r>
              <a:rPr lang="zh-CN" altLang="en-US" dirty="0"/>
              <a:t>贲迪</a:t>
            </a:r>
            <a:endParaRPr lang="en-US" altLang="zh-CN" dirty="0"/>
          </a:p>
          <a:p>
            <a:pPr algn="l"/>
            <a:endParaRPr lang="en-US" altLang="zh-CN" dirty="0"/>
          </a:p>
          <a:p>
            <a:pPr algn="l"/>
            <a:r>
              <a:rPr lang="zh-CN" altLang="en-US" dirty="0"/>
              <a:t>感谢各位来参会的老师和同学，尤其是坚持到现在的老师同学。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8229F21D-1810-FAD7-C715-9039738A68C7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" t="42858" r="-871" b="2305"/>
          <a:stretch/>
        </p:blipFill>
        <p:spPr>
          <a:xfrm>
            <a:off x="-1" y="4541178"/>
            <a:ext cx="12298167" cy="2321960"/>
          </a:xfrm>
          <a:prstGeom prst="rect">
            <a:avLst/>
          </a:prstGeom>
        </p:spPr>
      </p:pic>
      <p:pic>
        <p:nvPicPr>
          <p:cNvPr id="6" name="图片 5">
            <a:extLst>
              <a:ext uri="{FF2B5EF4-FFF2-40B4-BE49-F238E27FC236}">
                <a16:creationId xmlns:a16="http://schemas.microsoft.com/office/drawing/2014/main" id="{592983A8-495C-0812-D945-DCFA37361B5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60959" y="19205"/>
            <a:ext cx="2555697" cy="916619"/>
          </a:xfrm>
          <a:prstGeom prst="rect">
            <a:avLst/>
          </a:prstGeom>
        </p:spPr>
      </p:pic>
      <p:pic>
        <p:nvPicPr>
          <p:cNvPr id="7" name="图片 6">
            <a:extLst>
              <a:ext uri="{FF2B5EF4-FFF2-40B4-BE49-F238E27FC236}">
                <a16:creationId xmlns:a16="http://schemas.microsoft.com/office/drawing/2014/main" id="{80322502-C7B8-5F78-5092-0CD86C1613D7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38517"/>
            <a:ext cx="3236046" cy="8779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5683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</TotalTime>
  <Words>91</Words>
  <Application>Microsoft Office PowerPoint</Application>
  <PresentationFormat>宽屏</PresentationFormat>
  <Paragraphs>8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致谢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致谢</dc:title>
  <dc:creator>physics_yukang@163.com</dc:creator>
  <cp:lastModifiedBy>吴佳俊</cp:lastModifiedBy>
  <cp:revision>3</cp:revision>
  <dcterms:created xsi:type="dcterms:W3CDTF">2023-08-30T00:48:17Z</dcterms:created>
  <dcterms:modified xsi:type="dcterms:W3CDTF">2023-08-30T06:59:06Z</dcterms:modified>
</cp:coreProperties>
</file>