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B3298C-6C0E-86BB-A171-28A4D5ED4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10411AD-2912-06FB-EADB-D8D6A9FA5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2E0CC2-181A-DA03-CC23-F483A0AE6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77DE-2400-4321-9B61-DD0763850855}" type="datetimeFigureOut">
              <a:rPr lang="zh-CN" altLang="en-US" smtClean="0"/>
              <a:t>2023/8/30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E2910A-1932-2B84-27FE-A42A40DDC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B7E4B3-3BFF-9A0E-71C0-058EDAF98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7310-75D7-4F93-A6C3-17D3423A0E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2727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FD182C-DA18-E9CA-5B01-974521B7C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F95D47C-F218-797A-41BC-BFAE8AAFD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0AE636-A816-CFAB-302A-A3AABC9EA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77DE-2400-4321-9B61-DD0763850855}" type="datetimeFigureOut">
              <a:rPr lang="zh-CN" altLang="en-US" smtClean="0"/>
              <a:t>2023/8/30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B0D936-53FF-96B9-3EE9-98019E1B5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55EF02-EBB0-4345-C4A0-01817E1DE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7310-75D7-4F93-A6C3-17D3423A0E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527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B5C91C6-6D0F-D16B-0613-119BF8EC02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DFD473A-116E-C985-6950-D18026BD4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A96913D-5767-A853-1267-837EBD3E9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77DE-2400-4321-9B61-DD0763850855}" type="datetimeFigureOut">
              <a:rPr lang="zh-CN" altLang="en-US" smtClean="0"/>
              <a:t>2023/8/30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C5447FA-9A3C-3C68-295B-4D88336A4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8F4A20-AA41-E008-36BD-BC06A1D14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7310-75D7-4F93-A6C3-17D3423A0E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929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0F4B54-71CB-87FD-65FD-CCAB33ED7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A666B1-599A-6C7C-ECC7-67DF11396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051572E-FA85-462B-7D3E-DD60D53BF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77DE-2400-4321-9B61-DD0763850855}" type="datetimeFigureOut">
              <a:rPr lang="zh-CN" altLang="en-US" smtClean="0"/>
              <a:t>2023/8/30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22FE93-D798-415E-883A-A373AE05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38973F-48DB-C013-2CA6-EE455146A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7310-75D7-4F93-A6C3-17D3423A0E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670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2D63D2-3220-F0EC-63BF-FEED24E6B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B611D42-82D8-D7DC-C4EF-257EA6084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89204E-8A54-38B0-897E-D4033D840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77DE-2400-4321-9B61-DD0763850855}" type="datetimeFigureOut">
              <a:rPr lang="zh-CN" altLang="en-US" smtClean="0"/>
              <a:t>2023/8/30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62DC8F-C553-1A7E-A7A6-80E3CDA68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459F30-C9A6-596F-ECB3-2410192E9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7310-75D7-4F93-A6C3-17D3423A0E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310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7C590F-F879-52FA-5EBD-E7378035D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19C8AE2-CC00-C214-5CF7-D0FEFA709C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15F4F7F-1D44-FED1-0352-C87A04B31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1C68B20-3CA6-6034-5A82-4642181B8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77DE-2400-4321-9B61-DD0763850855}" type="datetimeFigureOut">
              <a:rPr lang="zh-CN" altLang="en-US" smtClean="0"/>
              <a:t>2023/8/30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386BDD8-A285-3886-F4CC-1FD7926E4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34838EF-9134-523E-45FD-0ECF76604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7310-75D7-4F93-A6C3-17D3423A0E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073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8D0739-227A-97A8-4A88-DC97FCFD1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55B6A40-97BB-96A6-D022-D9151B6A7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834C2AA-0248-9F2A-2A3F-0FCC90F3B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336875D-DC4E-0529-05CD-3E8B5EC2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51F067F-319A-7866-83FC-08A6C577B8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98A9732-29B4-9632-D83A-539CB9B1D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77DE-2400-4321-9B61-DD0763850855}" type="datetimeFigureOut">
              <a:rPr lang="zh-CN" altLang="en-US" smtClean="0"/>
              <a:t>2023/8/30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3118D93-E4C6-C528-6D0C-D647EBA0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F17F8CE-B3B0-4507-1EE4-B530860B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7310-75D7-4F93-A6C3-17D3423A0E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012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69CFF5-087F-88FA-31FE-858BA758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C7D1BB4-66DD-0E27-8ACA-73BF0B2C8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77DE-2400-4321-9B61-DD0763850855}" type="datetimeFigureOut">
              <a:rPr lang="zh-CN" altLang="en-US" smtClean="0"/>
              <a:t>2023/8/30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CF06A8C-F17B-2433-6B30-DBE33B4C6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F789CBB-EEDE-61E4-F47E-7AE4C3606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7310-75D7-4F93-A6C3-17D3423A0E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5694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1FFC1F3-97D2-5F4A-22D4-8D392FCD6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77DE-2400-4321-9B61-DD0763850855}" type="datetimeFigureOut">
              <a:rPr lang="zh-CN" altLang="en-US" smtClean="0"/>
              <a:t>2023/8/30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5A523F1-C6AB-738A-AE6A-D8F408FE0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7BFB3C3-FC10-9584-4589-9A3F27521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7310-75D7-4F93-A6C3-17D3423A0E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477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5592EB-C4FA-2182-C64B-DCE7E0AAC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D7A03A-4000-8FFD-E880-16B180BAA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0B580F4-2153-BAB3-6B54-0790AD8C7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ADC3690-4096-9452-7A66-E6E8A3B35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77DE-2400-4321-9B61-DD0763850855}" type="datetimeFigureOut">
              <a:rPr lang="zh-CN" altLang="en-US" smtClean="0"/>
              <a:t>2023/8/30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83D5248-BC74-C1AC-DB08-0E1AFD13A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6E1D43C-E966-3239-CDB8-129213881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7310-75D7-4F93-A6C3-17D3423A0E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989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0FE866-0FD8-43B7-703C-69342E530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D1FDE02-A265-3F64-7172-86F19AFD3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3AF991D-148C-51B0-EDB0-BCCA41266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75665A8-8A03-3BA1-2B5F-1CDC792F8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77DE-2400-4321-9B61-DD0763850855}" type="datetimeFigureOut">
              <a:rPr lang="zh-CN" altLang="en-US" smtClean="0"/>
              <a:t>2023/8/30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0641938-BD8A-9AD6-90F2-6199964AD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B9244B7-408B-5F59-78B5-BE44A776B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F7310-75D7-4F93-A6C3-17D3423A0E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56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4155653-371F-AC25-2E8F-29002ABEC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99BDEAF-7897-B151-D9FF-E7EA6CA4F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E172A3-D1ED-E39E-9A4E-2A2A4742E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E77DE-2400-4321-9B61-DD0763850855}" type="datetimeFigureOut">
              <a:rPr lang="zh-CN" altLang="en-US" smtClean="0"/>
              <a:t>2023/8/30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F411BA-43C5-0FE8-CD1B-02CC44815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145537-3154-CEC4-07FC-BADF2F31AA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F7310-75D7-4F93-A6C3-17D3423A0E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756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193B6C-557B-8672-7195-EDD70D2E76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44" y="97604"/>
            <a:ext cx="1907569" cy="857892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致谢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963F972-0BF4-E6FE-1F7B-5353759209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867" y="1107896"/>
            <a:ext cx="11800133" cy="3433282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/>
              <a:t>感谢中国科学院大学，中国科学院理论物理研究所，中国科学技术高等中心的支持</a:t>
            </a:r>
            <a:endParaRPr lang="en-US" altLang="zh-CN" dirty="0"/>
          </a:p>
          <a:p>
            <a:pPr algn="l"/>
            <a:r>
              <a:rPr lang="zh-CN" altLang="en-US" dirty="0"/>
              <a:t>感谢中国科学院大学国际会议中心协助会务</a:t>
            </a:r>
            <a:endParaRPr lang="en-US" altLang="zh-CN" dirty="0"/>
          </a:p>
          <a:p>
            <a:pPr algn="l"/>
            <a:r>
              <a:rPr lang="zh-CN" altLang="en-US" dirty="0"/>
              <a:t>感谢辛勤秘书老师：卞留芳，赵春霞，高承香，江倩</a:t>
            </a:r>
            <a:endParaRPr lang="en-US" altLang="zh-CN" dirty="0"/>
          </a:p>
          <a:p>
            <a:pPr algn="l"/>
            <a:r>
              <a:rPr lang="zh-CN" altLang="en-US" dirty="0"/>
              <a:t>                  博士后：严茂俊，张旭，景豪杰，吴蜀明，石盼盼，王柯，韦能昌，曹雄辉</a:t>
            </a:r>
            <a:endParaRPr lang="en-US" altLang="zh-CN" dirty="0"/>
          </a:p>
          <a:p>
            <a:pPr algn="l"/>
            <a:r>
              <a:rPr lang="zh-CN" altLang="en-US" dirty="0"/>
              <a:t>                  研究生：余康，李志轩，谢嘉竣，田文雅，王度，付海龙，宋克让</a:t>
            </a:r>
            <a:r>
              <a:rPr lang="zh-CN" altLang="en-US" dirty="0" smtClean="0"/>
              <a:t>，</a:t>
            </a:r>
            <a:r>
              <a:rPr lang="zh-CN" altLang="en-US" dirty="0"/>
              <a:t>贲迪</a:t>
            </a:r>
            <a:endParaRPr lang="en-US" altLang="zh-CN" dirty="0"/>
          </a:p>
          <a:p>
            <a:pPr algn="l"/>
            <a:endParaRPr lang="en-US" altLang="zh-CN" dirty="0"/>
          </a:p>
          <a:p>
            <a:pPr algn="l"/>
            <a:r>
              <a:rPr lang="zh-CN" altLang="en-US" dirty="0"/>
              <a:t>感谢各位来参会的老师和同学，尤其是坚持到现在的老师同学。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229F21D-1810-FAD7-C715-9039738A68C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42858" r="-871" b="2305"/>
          <a:stretch/>
        </p:blipFill>
        <p:spPr>
          <a:xfrm>
            <a:off x="-1" y="4541178"/>
            <a:ext cx="12298167" cy="232196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592983A8-495C-0812-D945-DCFA37361B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0959" y="19205"/>
            <a:ext cx="2555697" cy="91661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80322502-C7B8-5F78-5092-0CD86C1613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8517"/>
            <a:ext cx="3236046" cy="87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68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91</Words>
  <Application>Microsoft Office PowerPoint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致谢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致谢</dc:title>
  <dc:creator>physics_yukang@163.com</dc:creator>
  <cp:lastModifiedBy>吴佳俊</cp:lastModifiedBy>
  <cp:revision>3</cp:revision>
  <dcterms:created xsi:type="dcterms:W3CDTF">2023-08-30T00:48:17Z</dcterms:created>
  <dcterms:modified xsi:type="dcterms:W3CDTF">2023-08-30T06:59:06Z</dcterms:modified>
</cp:coreProperties>
</file>