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84" r:id="rId2"/>
    <p:sldId id="287" r:id="rId3"/>
    <p:sldId id="285" r:id="rId4"/>
    <p:sldId id="286" r:id="rId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CA3"/>
    <a:srgbClr val="2F68F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0"/>
    <p:restoredTop sz="90799"/>
  </p:normalViewPr>
  <p:slideViewPr>
    <p:cSldViewPr snapToGrid="0" snapToObjects="1">
      <p:cViewPr>
        <p:scale>
          <a:sx n="94" d="100"/>
          <a:sy n="94" d="100"/>
        </p:scale>
        <p:origin x="784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>
            <a:extLst>
              <a:ext uri="{FF2B5EF4-FFF2-40B4-BE49-F238E27FC236}">
                <a16:creationId xmlns:a16="http://schemas.microsoft.com/office/drawing/2014/main" id="{004A846C-3F4F-3D45-86D5-8C919701A1DE}"/>
              </a:ext>
            </a:extLst>
          </p:cNvPr>
          <p:cNvSpPr/>
          <p:nvPr/>
        </p:nvSpPr>
        <p:spPr>
          <a:xfrm>
            <a:off x="272416" y="175190"/>
            <a:ext cx="11414054" cy="707568"/>
          </a:xfrm>
          <a:prstGeom prst="rect">
            <a:avLst/>
          </a:prstGeom>
          <a:noFill/>
          <a:ln w="3175" cap="flat">
            <a:solidFill>
              <a:srgbClr val="808080">
                <a:alpha val="0"/>
              </a:srgbClr>
            </a:solidFill>
            <a:prstDash val="solid"/>
            <a:round/>
          </a:ln>
          <a:effectLst/>
        </p:spPr>
        <p:txBody>
          <a:bodyPr wrap="square" lIns="65023" tIns="65023" rIns="65023" bIns="65023" numCol="1" anchor="ctr">
            <a:noAutofit/>
          </a:bodyPr>
          <a:lstStyle/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latin typeface="Times" pitchFamily="2" charset="0"/>
            </a:endParaRPr>
          </a:p>
        </p:txBody>
      </p:sp>
      <p:sp>
        <p:nvSpPr>
          <p:cNvPr id="13" name="灯片编号占位符 2">
            <a:extLst>
              <a:ext uri="{FF2B5EF4-FFF2-40B4-BE49-F238E27FC236}">
                <a16:creationId xmlns:a16="http://schemas.microsoft.com/office/drawing/2014/main" id="{12094FDB-50DD-4B42-A6DC-064356CB0287}"/>
              </a:ext>
            </a:extLst>
          </p:cNvPr>
          <p:cNvSpPr txBox="1">
            <a:spLocks/>
          </p:cNvSpPr>
          <p:nvPr/>
        </p:nvSpPr>
        <p:spPr>
          <a:xfrm>
            <a:off x="12531765" y="9220407"/>
            <a:ext cx="439093" cy="500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5023" tIns="65023" rIns="65023" bIns="6502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86CB4B4D-7CA3-9044-876B-883B54F8677D}" type="slidenum">
              <a:rPr lang="en-US" sz="2400" smtClean="0">
                <a:latin typeface="Times" pitchFamily="2" charset="0"/>
                <a:cs typeface="Arial" panose="020B0604020202020204" pitchFamily="34" charset="0"/>
              </a:rPr>
              <a:pPr/>
              <a:t>1</a:t>
            </a:fld>
            <a:endParaRPr lang="en-US" sz="2400">
              <a:latin typeface="Times" pitchFamily="2" charset="0"/>
              <a:cs typeface="Arial" panose="020B0604020202020204" pitchFamily="34" charset="0"/>
            </a:endParaRPr>
          </a:p>
        </p:txBody>
      </p:sp>
      <p:sp>
        <p:nvSpPr>
          <p:cNvPr id="2" name="TMDs at EICC">
            <a:extLst>
              <a:ext uri="{FF2B5EF4-FFF2-40B4-BE49-F238E27FC236}">
                <a16:creationId xmlns:a16="http://schemas.microsoft.com/office/drawing/2014/main" id="{C0D2872E-3420-63B3-84FD-7374F0A4A1B7}"/>
              </a:ext>
            </a:extLst>
          </p:cNvPr>
          <p:cNvSpPr txBox="1">
            <a:spLocks/>
          </p:cNvSpPr>
          <p:nvPr/>
        </p:nvSpPr>
        <p:spPr>
          <a:xfrm>
            <a:off x="1221670" y="2042409"/>
            <a:ext cx="10464800" cy="107892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>
              <a:lnSpc>
                <a:spcPct val="150000"/>
              </a:lnSpc>
            </a:pPr>
            <a:r>
              <a:rPr lang="en-US" sz="5000" b="1" dirty="0" err="1">
                <a:solidFill>
                  <a:schemeClr val="tx1"/>
                </a:solidFill>
                <a:latin typeface="Times" pitchFamily="2" charset="0"/>
                <a:ea typeface="Apple Color Emoji" pitchFamily="2" charset="0"/>
                <a:cs typeface="Arial" panose="020B0604020202020204" pitchFamily="34" charset="0"/>
              </a:rPr>
              <a:t>第七届强子谱与强子结构会议</a:t>
            </a:r>
            <a:endParaRPr lang="en-US" sz="5000" b="1" dirty="0">
              <a:solidFill>
                <a:schemeClr val="tx1"/>
              </a:solidFill>
              <a:latin typeface="Times" pitchFamily="2" charset="0"/>
              <a:ea typeface="Apple Color Emoji" pitchFamily="2" charset="0"/>
              <a:cs typeface="Arial" panose="020B0604020202020204" pitchFamily="34" charset="0"/>
            </a:endParaRPr>
          </a:p>
        </p:txBody>
      </p:sp>
      <p:sp>
        <p:nvSpPr>
          <p:cNvPr id="3" name="Zhi Yang…">
            <a:extLst>
              <a:ext uri="{FF2B5EF4-FFF2-40B4-BE49-F238E27FC236}">
                <a16:creationId xmlns:a16="http://schemas.microsoft.com/office/drawing/2014/main" id="{7A708608-AD74-66BF-A6BC-A549F1D6DA14}"/>
              </a:ext>
            </a:extLst>
          </p:cNvPr>
          <p:cNvSpPr txBox="1">
            <a:spLocks/>
          </p:cNvSpPr>
          <p:nvPr/>
        </p:nvSpPr>
        <p:spPr>
          <a:xfrm>
            <a:off x="3005271" y="5391171"/>
            <a:ext cx="6483285" cy="1819581"/>
          </a:xfrm>
          <a:prstGeom prst="rect">
            <a:avLst/>
          </a:prstGeom>
        </p:spPr>
        <p:txBody>
          <a:bodyPr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ctr" hangingPunct="1">
              <a:lnSpc>
                <a:spcPct val="150000"/>
              </a:lnSpc>
              <a:buNone/>
            </a:pPr>
            <a:r>
              <a:rPr lang="zh-CN" altLang="en-US" sz="3200" dirty="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Arial" panose="020B0604020202020204" pitchFamily="34" charset="0"/>
              </a:rPr>
              <a:t>电子科技大学，成都</a:t>
            </a:r>
            <a:endParaRPr lang="en-US" altLang="zh-CN" sz="3200" dirty="0">
              <a:solidFill>
                <a:schemeClr val="tx1"/>
              </a:solidFill>
              <a:latin typeface="Times" pitchFamily="2" charset="0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marL="0" indent="0" algn="ctr" hangingPunct="1">
              <a:buNone/>
            </a:pPr>
            <a:r>
              <a:rPr lang="en-US" altLang="zh-CN" sz="2800" dirty="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Arial" panose="020B0604020202020204" pitchFamily="34" charset="0"/>
              </a:rPr>
              <a:t>2024</a:t>
            </a:r>
            <a:r>
              <a:rPr lang="zh-CN" altLang="en-US" sz="2800" dirty="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Arial" panose="020B0604020202020204" pitchFamily="34" charset="0"/>
              </a:rPr>
              <a:t>年，预计</a:t>
            </a:r>
            <a:r>
              <a:rPr lang="en-US" altLang="zh-CN" sz="2800" dirty="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800" dirty="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Arial" panose="020B0604020202020204" pitchFamily="34" charset="0"/>
              </a:rPr>
              <a:t>月初</a:t>
            </a:r>
          </a:p>
        </p:txBody>
      </p:sp>
    </p:spTree>
    <p:extLst>
      <p:ext uri="{BB962C8B-B14F-4D97-AF65-F5344CB8AC3E}">
        <p14:creationId xmlns:p14="http://schemas.microsoft.com/office/powerpoint/2010/main" val="1492684010"/>
      </p:ext>
    </p:extLst>
  </p:cSld>
  <p:clrMapOvr>
    <a:masterClrMapping/>
  </p:clrMapOvr>
  <p:transition spd="med" advTm="2247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>
            <a:extLst>
              <a:ext uri="{FF2B5EF4-FFF2-40B4-BE49-F238E27FC236}">
                <a16:creationId xmlns:a16="http://schemas.microsoft.com/office/drawing/2014/main" id="{004A846C-3F4F-3D45-86D5-8C919701A1DE}"/>
              </a:ext>
            </a:extLst>
          </p:cNvPr>
          <p:cNvSpPr/>
          <p:nvPr/>
        </p:nvSpPr>
        <p:spPr>
          <a:xfrm>
            <a:off x="272416" y="175190"/>
            <a:ext cx="11414054" cy="707568"/>
          </a:xfrm>
          <a:prstGeom prst="rect">
            <a:avLst/>
          </a:prstGeom>
          <a:noFill/>
          <a:ln w="3175" cap="flat">
            <a:solidFill>
              <a:srgbClr val="808080">
                <a:alpha val="0"/>
              </a:srgbClr>
            </a:solidFill>
            <a:prstDash val="solid"/>
            <a:round/>
          </a:ln>
          <a:effectLst/>
        </p:spPr>
        <p:txBody>
          <a:bodyPr wrap="square" lIns="65023" tIns="65023" rIns="65023" bIns="65023" numCol="1" anchor="ctr">
            <a:noAutofit/>
          </a:bodyPr>
          <a:lstStyle/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latin typeface="Times" pitchFamily="2" charset="0"/>
            </a:endParaRPr>
          </a:p>
        </p:txBody>
      </p:sp>
      <p:sp>
        <p:nvSpPr>
          <p:cNvPr id="13" name="灯片编号占位符 2">
            <a:extLst>
              <a:ext uri="{FF2B5EF4-FFF2-40B4-BE49-F238E27FC236}">
                <a16:creationId xmlns:a16="http://schemas.microsoft.com/office/drawing/2014/main" id="{12094FDB-50DD-4B42-A6DC-064356CB0287}"/>
              </a:ext>
            </a:extLst>
          </p:cNvPr>
          <p:cNvSpPr txBox="1">
            <a:spLocks/>
          </p:cNvSpPr>
          <p:nvPr/>
        </p:nvSpPr>
        <p:spPr>
          <a:xfrm>
            <a:off x="12531765" y="9220407"/>
            <a:ext cx="439093" cy="500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5023" tIns="65023" rIns="65023" bIns="65023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86CB4B4D-7CA3-9044-876B-883B54F8677D}" type="slidenum">
              <a:rPr lang="en-US" sz="2400" smtClean="0">
                <a:latin typeface="Times" pitchFamily="2" charset="0"/>
                <a:cs typeface="Arial" panose="020B0604020202020204" pitchFamily="34" charset="0"/>
              </a:rPr>
              <a:pPr/>
              <a:t>2</a:t>
            </a:fld>
            <a:endParaRPr lang="en-US" sz="2400">
              <a:latin typeface="Times" pitchFamily="2" charset="0"/>
              <a:cs typeface="Arial" panose="020B0604020202020204" pitchFamily="34" charset="0"/>
            </a:endParaRPr>
          </a:p>
        </p:txBody>
      </p:sp>
      <p:sp>
        <p:nvSpPr>
          <p:cNvPr id="3" name="Zhi Yang…">
            <a:extLst>
              <a:ext uri="{FF2B5EF4-FFF2-40B4-BE49-F238E27FC236}">
                <a16:creationId xmlns:a16="http://schemas.microsoft.com/office/drawing/2014/main" id="{7A708608-AD74-66BF-A6BC-A549F1D6DA14}"/>
              </a:ext>
            </a:extLst>
          </p:cNvPr>
          <p:cNvSpPr txBox="1">
            <a:spLocks/>
          </p:cNvSpPr>
          <p:nvPr/>
        </p:nvSpPr>
        <p:spPr>
          <a:xfrm>
            <a:off x="1050340" y="2183947"/>
            <a:ext cx="10536611" cy="2865726"/>
          </a:xfrm>
          <a:prstGeom prst="rect">
            <a:avLst/>
          </a:prstGeom>
        </p:spPr>
        <p:txBody>
          <a:bodyPr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zh-CN" altLang="en-US" sz="2600" dirty="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Arial" panose="020B0604020202020204" pitchFamily="34" charset="0"/>
              </a:rPr>
              <a:t>电子科技大学，</a:t>
            </a:r>
            <a:r>
              <a:rPr lang="zh-CN" altLang="en-CN" sz="2600" dirty="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Arial" panose="020B0604020202020204" pitchFamily="34" charset="0"/>
              </a:rPr>
              <a:t>于</a:t>
            </a:r>
            <a:r>
              <a:rPr lang="en-US" altLang="zh-CN" sz="2600" dirty="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Arial" panose="020B0604020202020204" pitchFamily="34" charset="0"/>
              </a:rPr>
              <a:t>1956</a:t>
            </a:r>
            <a:r>
              <a:rPr lang="zh-CN" altLang="en-US" sz="2600" dirty="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Arial" panose="020B0604020202020204" pitchFamily="34" charset="0"/>
              </a:rPr>
              <a:t>年成立，国家双一流建设高校；</a:t>
            </a:r>
            <a:endParaRPr lang="en-US" altLang="zh-CN" sz="2600" dirty="0">
              <a:solidFill>
                <a:schemeClr val="tx1"/>
              </a:solidFill>
              <a:latin typeface="Times" pitchFamily="2" charset="0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hangingPunct="1"/>
            <a:r>
              <a:rPr lang="zh-CN" altLang="en-US" sz="2600" dirty="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Arial" panose="020B0604020202020204" pitchFamily="34" charset="0"/>
              </a:rPr>
              <a:t>物理学院于</a:t>
            </a:r>
            <a:r>
              <a:rPr lang="en-US" altLang="zh-CN" sz="2600" dirty="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Arial" panose="020B0604020202020204" pitchFamily="34" charset="0"/>
              </a:rPr>
              <a:t>2018</a:t>
            </a:r>
            <a:r>
              <a:rPr lang="zh-CN" altLang="en-US" sz="2600" dirty="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Arial" panose="020B0604020202020204" pitchFamily="34" charset="0"/>
              </a:rPr>
              <a:t>年由物理电子学院拆分组建；</a:t>
            </a:r>
            <a:endParaRPr lang="en-US" altLang="zh-CN" sz="2600" dirty="0">
              <a:solidFill>
                <a:schemeClr val="tx1"/>
              </a:solidFill>
              <a:latin typeface="Times" pitchFamily="2" charset="0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hangingPunct="1"/>
            <a:r>
              <a:rPr lang="zh-CN" altLang="en-US" sz="2600" dirty="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Arial" panose="020B0604020202020204" pitchFamily="34" charset="0"/>
              </a:rPr>
              <a:t>理论物理方向有</a:t>
            </a:r>
            <a:r>
              <a:rPr lang="en-US" altLang="zh-CN" sz="2600" dirty="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zh-CN" altLang="en-US" sz="2600" dirty="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Arial" panose="020B0604020202020204" pitchFamily="34" charset="0"/>
              </a:rPr>
              <a:t>位教职工，其中强子物理方向</a:t>
            </a:r>
            <a:r>
              <a:rPr lang="en-US" altLang="zh-CN" sz="2600" dirty="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600" dirty="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Arial" panose="020B0604020202020204" pitchFamily="34" charset="0"/>
              </a:rPr>
              <a:t>位。</a:t>
            </a:r>
          </a:p>
        </p:txBody>
      </p:sp>
    </p:spTree>
    <p:extLst>
      <p:ext uri="{BB962C8B-B14F-4D97-AF65-F5344CB8AC3E}">
        <p14:creationId xmlns:p14="http://schemas.microsoft.com/office/powerpoint/2010/main" val="2076166506"/>
      </p:ext>
    </p:extLst>
  </p:cSld>
  <p:clrMapOvr>
    <a:masterClrMapping/>
  </p:clrMapOvr>
  <p:transition spd="med" advTm="2247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>
            <a:extLst>
              <a:ext uri="{FF2B5EF4-FFF2-40B4-BE49-F238E27FC236}">
                <a16:creationId xmlns:a16="http://schemas.microsoft.com/office/drawing/2014/main" id="{004A846C-3F4F-3D45-86D5-8C919701A1DE}"/>
              </a:ext>
            </a:extLst>
          </p:cNvPr>
          <p:cNvSpPr/>
          <p:nvPr/>
        </p:nvSpPr>
        <p:spPr>
          <a:xfrm>
            <a:off x="272416" y="175190"/>
            <a:ext cx="11414054" cy="707568"/>
          </a:xfrm>
          <a:prstGeom prst="rect">
            <a:avLst/>
          </a:prstGeom>
          <a:noFill/>
          <a:ln w="3175" cap="flat">
            <a:solidFill>
              <a:srgbClr val="808080">
                <a:alpha val="0"/>
              </a:srgbClr>
            </a:solidFill>
            <a:prstDash val="solid"/>
            <a:round/>
          </a:ln>
          <a:effectLst/>
        </p:spPr>
        <p:txBody>
          <a:bodyPr wrap="square" lIns="65023" tIns="65023" rIns="65023" bIns="65023" numCol="1" anchor="ctr">
            <a:noAutofit/>
          </a:bodyPr>
          <a:lstStyle/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latin typeface="Times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146B3DE-B8DA-86AF-D853-475926F43853}"/>
              </a:ext>
            </a:extLst>
          </p:cNvPr>
          <p:cNvGrpSpPr/>
          <p:nvPr/>
        </p:nvGrpSpPr>
        <p:grpSpPr>
          <a:xfrm>
            <a:off x="134961" y="175190"/>
            <a:ext cx="12597423" cy="9255413"/>
            <a:chOff x="1568726" y="1630291"/>
            <a:chExt cx="9867348" cy="75901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9E278E9-F14A-84E2-75E2-EDCE4DA82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8726" y="1889996"/>
              <a:ext cx="9867348" cy="7330411"/>
            </a:xfrm>
            <a:prstGeom prst="rect">
              <a:avLst/>
            </a:prstGeom>
          </p:spPr>
        </p:pic>
        <p:sp>
          <p:nvSpPr>
            <p:cNvPr id="5" name="椭圆 14">
              <a:extLst>
                <a:ext uri="{FF2B5EF4-FFF2-40B4-BE49-F238E27FC236}">
                  <a16:creationId xmlns:a16="http://schemas.microsoft.com/office/drawing/2014/main" id="{8D05E47C-D219-5FA6-C7E6-2E8B7BD509B9}"/>
                </a:ext>
              </a:extLst>
            </p:cNvPr>
            <p:cNvSpPr/>
            <p:nvPr/>
          </p:nvSpPr>
          <p:spPr bwMode="auto">
            <a:xfrm rot="2269102">
              <a:off x="1975507" y="1630291"/>
              <a:ext cx="1495630" cy="2596878"/>
            </a:xfrm>
            <a:prstGeom prst="ellipse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2240015"/>
      </p:ext>
    </p:extLst>
  </p:cSld>
  <p:clrMapOvr>
    <a:masterClrMapping/>
  </p:clrMapOvr>
  <p:transition spd="med" advTm="2247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>
            <a:extLst>
              <a:ext uri="{FF2B5EF4-FFF2-40B4-BE49-F238E27FC236}">
                <a16:creationId xmlns:a16="http://schemas.microsoft.com/office/drawing/2014/main" id="{004A846C-3F4F-3D45-86D5-8C919701A1DE}"/>
              </a:ext>
            </a:extLst>
          </p:cNvPr>
          <p:cNvSpPr/>
          <p:nvPr/>
        </p:nvSpPr>
        <p:spPr>
          <a:xfrm>
            <a:off x="272416" y="175190"/>
            <a:ext cx="11414054" cy="707568"/>
          </a:xfrm>
          <a:prstGeom prst="rect">
            <a:avLst/>
          </a:prstGeom>
          <a:noFill/>
          <a:ln w="3175" cap="flat">
            <a:solidFill>
              <a:srgbClr val="808080">
                <a:alpha val="0"/>
              </a:srgbClr>
            </a:solidFill>
            <a:prstDash val="solid"/>
            <a:round/>
          </a:ln>
          <a:effectLst/>
        </p:spPr>
        <p:txBody>
          <a:bodyPr wrap="square" lIns="65023" tIns="65023" rIns="65023" bIns="65023" numCol="1" anchor="ctr">
            <a:noAutofit/>
          </a:bodyPr>
          <a:lstStyle/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latin typeface="Times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3797F4-5C53-3C77-64A1-3D49466008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658" b="8856"/>
          <a:stretch/>
        </p:blipFill>
        <p:spPr>
          <a:xfrm>
            <a:off x="0" y="0"/>
            <a:ext cx="8078752" cy="9753600"/>
          </a:xfrm>
          <a:prstGeom prst="rect">
            <a:avLst/>
          </a:prstGeom>
        </p:spPr>
      </p:pic>
      <p:sp>
        <p:nvSpPr>
          <p:cNvPr id="8" name="Zhi Yang…">
            <a:extLst>
              <a:ext uri="{FF2B5EF4-FFF2-40B4-BE49-F238E27FC236}">
                <a16:creationId xmlns:a16="http://schemas.microsoft.com/office/drawing/2014/main" id="{D1C31BF3-4B31-2ED8-9D81-7A58F8183267}"/>
              </a:ext>
            </a:extLst>
          </p:cNvPr>
          <p:cNvSpPr txBox="1">
            <a:spLocks/>
          </p:cNvSpPr>
          <p:nvPr/>
        </p:nvSpPr>
        <p:spPr>
          <a:xfrm>
            <a:off x="2486657" y="5008891"/>
            <a:ext cx="3027040" cy="46841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ctr" hangingPunct="1">
              <a:buNone/>
            </a:pPr>
            <a:r>
              <a:rPr lang="zh-CN" altLang="en-US" sz="2800" dirty="0">
                <a:solidFill>
                  <a:srgbClr val="C00000"/>
                </a:solidFill>
                <a:latin typeface="Times" pitchFamily="2" charset="0"/>
                <a:ea typeface="KaiTi" panose="02010609060101010101" pitchFamily="49" charset="-122"/>
                <a:cs typeface="Arial" panose="020B0604020202020204" pitchFamily="34" charset="0"/>
              </a:rPr>
              <a:t>雪山下的公园城市</a:t>
            </a:r>
            <a:endParaRPr lang="en-US" altLang="zh-CN" sz="2800" dirty="0">
              <a:solidFill>
                <a:srgbClr val="C00000"/>
              </a:solidFill>
              <a:latin typeface="Times" pitchFamily="2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CCE755CE-C85D-386D-DF4E-25F6BF4E2D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3"/>
          <a:stretch/>
        </p:blipFill>
        <p:spPr bwMode="auto">
          <a:xfrm>
            <a:off x="8000354" y="1178"/>
            <a:ext cx="5004446" cy="548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9701C1EB-D20A-820B-A6C8-63F5E6D04D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9" t="-1" r="12531" b="24"/>
          <a:stretch/>
        </p:blipFill>
        <p:spPr bwMode="auto">
          <a:xfrm>
            <a:off x="8058931" y="5490949"/>
            <a:ext cx="4932221" cy="425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150576"/>
      </p:ext>
    </p:extLst>
  </p:cSld>
  <p:clrMapOvr>
    <a:masterClrMapping/>
  </p:clrMapOvr>
  <p:transition spd="med" advTm="2247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112555</TotalTime>
  <Words>62</Words>
  <Application>Microsoft Macintosh PowerPoint</Application>
  <PresentationFormat>Custom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Gulim</vt:lpstr>
      <vt:lpstr>Arial</vt:lpstr>
      <vt:lpstr>Helvetica</vt:lpstr>
      <vt:lpstr>Helvetica Light</vt:lpstr>
      <vt:lpstr>Helvetica Neue</vt:lpstr>
      <vt:lpstr>Times</vt:lpstr>
      <vt:lpstr>White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TMDs at EICC</dc:title>
  <cp:lastModifiedBy>Microsoft Office User</cp:lastModifiedBy>
  <cp:revision>2389</cp:revision>
  <cp:lastPrinted>2019-03-10T07:50:10Z</cp:lastPrinted>
  <dcterms:modified xsi:type="dcterms:W3CDTF">2023-08-30T00:14:57Z</dcterms:modified>
</cp:coreProperties>
</file>