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notesSlides/notesSlide4.xml" ContentType="application/vnd.openxmlformats-officedocument.presentationml.notesSlide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notesSlides/notesSlide5.xml" ContentType="application/vnd.openxmlformats-officedocument.presentationml.notesSlide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notesSlides/notesSlide6.xml" ContentType="application/vnd.openxmlformats-officedocument.presentationml.notesSlide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notesSlides/notesSlide7.xml" ContentType="application/vnd.openxmlformats-officedocument.presentationml.notesSlide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4"/>
  </p:notesMasterIdLst>
  <p:sldIdLst>
    <p:sldId id="263" r:id="rId2"/>
    <p:sldId id="341" r:id="rId3"/>
    <p:sldId id="309" r:id="rId4"/>
    <p:sldId id="310" r:id="rId5"/>
    <p:sldId id="342" r:id="rId6"/>
    <p:sldId id="311" r:id="rId7"/>
    <p:sldId id="324" r:id="rId8"/>
    <p:sldId id="345" r:id="rId9"/>
    <p:sldId id="326" r:id="rId10"/>
    <p:sldId id="343" r:id="rId11"/>
    <p:sldId id="317" r:id="rId12"/>
    <p:sldId id="331" r:id="rId13"/>
    <p:sldId id="344" r:id="rId14"/>
    <p:sldId id="312" r:id="rId15"/>
    <p:sldId id="313" r:id="rId16"/>
    <p:sldId id="333" r:id="rId17"/>
    <p:sldId id="296" r:id="rId18"/>
    <p:sldId id="330" r:id="rId19"/>
    <p:sldId id="328" r:id="rId20"/>
    <p:sldId id="338" r:id="rId21"/>
    <p:sldId id="339" r:id="rId22"/>
    <p:sldId id="340" r:id="rId23"/>
    <p:sldId id="337" r:id="rId24"/>
    <p:sldId id="346" r:id="rId25"/>
    <p:sldId id="280" r:id="rId26"/>
    <p:sldId id="281" r:id="rId27"/>
    <p:sldId id="279" r:id="rId28"/>
    <p:sldId id="287" r:id="rId29"/>
    <p:sldId id="284" r:id="rId30"/>
    <p:sldId id="322" r:id="rId31"/>
    <p:sldId id="323" r:id="rId32"/>
    <p:sldId id="290" r:id="rId3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FFF4988E-6DA9-4849-85CF-BFC6E66B09EA}">
          <p14:sldIdLst>
            <p14:sldId id="263"/>
            <p14:sldId id="341"/>
            <p14:sldId id="309"/>
            <p14:sldId id="310"/>
            <p14:sldId id="342"/>
            <p14:sldId id="311"/>
            <p14:sldId id="324"/>
            <p14:sldId id="345"/>
            <p14:sldId id="326"/>
            <p14:sldId id="343"/>
            <p14:sldId id="317"/>
            <p14:sldId id="331"/>
            <p14:sldId id="344"/>
            <p14:sldId id="312"/>
            <p14:sldId id="313"/>
            <p14:sldId id="333"/>
            <p14:sldId id="296"/>
            <p14:sldId id="330"/>
            <p14:sldId id="328"/>
            <p14:sldId id="338"/>
            <p14:sldId id="339"/>
            <p14:sldId id="340"/>
            <p14:sldId id="337"/>
            <p14:sldId id="346"/>
            <p14:sldId id="280"/>
            <p14:sldId id="281"/>
            <p14:sldId id="279"/>
            <p14:sldId id="287"/>
            <p14:sldId id="284"/>
            <p14:sldId id="322"/>
            <p14:sldId id="323"/>
            <p14:sldId id="290"/>
          </p14:sldIdLst>
        </p14:section>
        <p14:section name="无标题节" id="{CCAA3760-123A-4626-8E89-472E901CE099}">
          <p14:sldIdLst/>
        </p14:section>
        <p14:section name="无标题节" id="{8DB5F9E1-FB6F-42BB-94C2-3215C066DE55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0C4D"/>
    <a:srgbClr val="DF538C"/>
    <a:srgbClr val="DCC5ED"/>
    <a:srgbClr val="BA8CDC"/>
    <a:srgbClr val="F1ADAD"/>
    <a:srgbClr val="FCEEEE"/>
    <a:srgbClr val="E35757"/>
    <a:srgbClr val="87C6FC"/>
    <a:srgbClr val="CDF5F9"/>
    <a:srgbClr val="8189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46" autoAdjust="0"/>
    <p:restoredTop sz="94660"/>
  </p:normalViewPr>
  <p:slideViewPr>
    <p:cSldViewPr snapToGrid="0">
      <p:cViewPr varScale="1">
        <p:scale>
          <a:sx n="62" d="100"/>
          <a:sy n="62" d="100"/>
        </p:scale>
        <p:origin x="55" y="2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3016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06:29:44.9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24 5875 0 0,'0'0'8574'0'0,"-4"-6"-8275"0"0,3 6-297 0 0,0-1-1 0 0,0 0 1 0 0,1 0 0 0 0,-1 0-1 0 0,0 0 1 0 0,1 0 0 0 0,-1 0-1 0 0,0 0 1 0 0,1 0 0 0 0,0 0-1 0 0,-1 0 1 0 0,1 0 0 0 0,0 0-1 0 0,-1 0 1 0 0,1-2 0 0 0,0 3 4 0 0,1 0 1 0 0,0-1 0 0 0,-1 1 0 0 0,1 0 0 0 0,-1 0 0 0 0,1 0 0 0 0,0 0 0 0 0,-1 1-1 0 0,1-1 1 0 0,-1 0 0 0 0,1 0 0 0 0,0 0 0 0 0,-1 0 0 0 0,1 1 0 0 0,-1-1 0 0 0,1 0-1 0 0,-1 0 1 0 0,1 1 0 0 0,-1-1 0 0 0,1 0 0 0 0,0 1 0 0 0,52 38 850 0 0,221 212 1315 0 0,296 307-923 0 0,-14-14-1129 0 0,-255-247-38 0 0,125 133 6 0 0,-272-267-37 0 0,-124-139-8 0 0,-29-23 109 0 0,-16-14-635 0 0,0 0 1 0 0,-31-19 0 0 0,1 1-1452 0 0,-15-15-2705 0 0,-4-5-4008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06:29:44.9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823 1 4994 0 0,'0'0'7422'0'0,"-2"5"-6589"0"0,-14 24-100 0 0,-37 51 1 0 0,8-14-96 0 0,-13 28-232 0 0,-51 80-276 0 0,26-43 139 0 0,14-16-133 0 0,10-21-112 0 0,-9 23 30 0 0,56-96-53 0 0,0-1 1 0 0,-14 35 0 0 0,22-46 3 0 0,-1-1 1 0 0,1 1-1 0 0,-8 9 0 0 0,-7 14-2 0 0,-53 96 1507 0 0,48-86-1318 0 0,8-22-175 0 0,14-18-16 0 0,0-1 1 0 0,0 1 0 0 0,1 0 0 0 0,-1 0 0 0 0,1-1 0 0 0,-1 1 0 0 0,1 0 0 0 0,0 0 0 0 0,0 0 0 0 0,-2 4 0 0 0,2 0 6 0 0,-1-1 0 0 0,-1 1 0 0 0,1-1 0 0 0,-1 1 0 0 0,-5 8 0 0 0,2-9-19 0 0,5-5 9 0 0,0 1-1 0 0,0 0 1 0 0,1-1-1 0 0,-1 1 0 0 0,0-1 1 0 0,0 1-1 0 0,1 0 1 0 0,-1 0-1 0 0,1-1 1 0 0,-1 1-1 0 0,1 0 0 0 0,-1 0 1 0 0,1 0-1 0 0,-1 0 1 0 0,1 0-1 0 0,0 0 1 0 0,-1-1-1 0 0,1 1 0 0 0,0 0 1 0 0,0 0-1 0 0,0 0 1 0 0,0 0-1 0 0,0 0 1 0 0,0 1-1 0 0,0-7-101 0 0,1-32-1290 0 0,5 14-3201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50:24.6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 0 11061 0 0,'0'0'3226'0'0,"0"12"-2487"0"0,0-7-669 0 0,-7 213 2562 0 0,-3-63-2101 0 0,10-154-590 0 0,0-14-928 0 0,1-56-6590 0 0,1 39 1495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50:24.6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 35 5603 0 0,'0'0'4615'0'0,"7"-6"-4324"0"0,-2 2-257 0 0,0 1 0 0 0,1-1 0 0 0,-1 1 0 0 0,1 0 0 0 0,0 1 0 0 0,8-4 0 0 0,-11 5-28 0 0,0 1 1 0 0,0-1 0 0 0,0 0-1 0 0,0 1 1 0 0,0 0 0 0 0,0-1-1 0 0,1 1 1 0 0,-1 0-1 0 0,0 1 1 0 0,0-1 0 0 0,0 1-1 0 0,0-1 1 0 0,0 1 0 0 0,0 0-1 0 0,0 0 1 0 0,0 0 0 0 0,0 0-1 0 0,-1 1 1 0 0,4 1 0 0 0,3 4 21 0 0,-1 0 0 0 0,1 1 0 0 0,-2 0 0 0 0,1 0 0 0 0,10 16 0 0 0,28 52 187 0 0,-40-67-212 0 0,-2-1-9 0 0,-1-1 0 0 0,1 1 0 0 0,-1 0-1 0 0,0 0 1 0 0,-1 0 0 0 0,0 1-1 0 0,0-1 1 0 0,0 14 0 0 0,-1-16 43 0 0,-1 0 0 0 0,-1 0 0 0 0,1 0 0 0 0,-1-1 0 0 0,0 1 0 0 0,0 0 0 0 0,0-1 0 0 0,-1 1 0 0 0,0-1 0 0 0,0 1 0 0 0,0-1 0 0 0,-1 0 0 0 0,-5 8 0 0 0,-7 7 344 0 0,0-2-1 0 0,-2 1 0 0 0,-22 18 1 0 0,28-28-274 0 0,0 0 0 0 0,0-1 0 0 0,0-1 0 0 0,-1 0-1 0 0,0 0 1 0 0,-1-1 0 0 0,-15 5 0 0 0,20-9-70 0 0,-1 0-1 0 0,1-1 1 0 0,-1 0-1 0 0,1-1 1 0 0,-11 0-1 0 0,15 0-108 0 0,8-14-4085 0 0,7 6 769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50:24.6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203 16 5090 0 0,'0'0'8495'0'0,"-14"-2"-7761"0"0,-45-10-340 0 0,56 12-358 0 0,0-1-1 0 0,-1 1 0 0 0,1-1 0 0 0,-1 1 0 0 0,1 0 1 0 0,0 1-1 0 0,-1-1 0 0 0,1 0 0 0 0,0 1 1 0 0,-1 0-1 0 0,1 0 0 0 0,0 0 0 0 0,0 0 0 0 0,-1 0 1 0 0,1 1-1 0 0,0-1 0 0 0,0 1 0 0 0,1 0 0 0 0,-1 0 1 0 0,0 0-1 0 0,1 0 0 0 0,-1 0 0 0 0,1 1 1 0 0,-5 4-1 0 0,5-3-30 0 0,0-1 1 0 0,0 1-1 0 0,0 0 1 0 0,0 0-1 0 0,1 0 1 0 0,-1 0-1 0 0,1 0 1 0 0,0 0-1 0 0,0 1 1 0 0,1-1-1 0 0,-1 0 1 0 0,1 0-1 0 0,0 1 1 0 0,0-1-1 0 0,0 0 1 0 0,2 8-1 0 0,-2-11-8 0 0,1 1 0 0 0,0-1 0 0 0,0 1 0 0 0,0-1 0 0 0,0 0 0 0 0,0 1 0 0 0,0-1 0 0 0,0 0 0 0 0,0 0 0 0 0,0 0 0 0 0,0 0 0 0 0,1 0 0 0 0,-1 0 0 0 0,1 0 0 0 0,-1 0 0 0 0,0 0 0 0 0,1-1 0 0 0,-1 1 0 0 0,1 0 0 0 0,0-1 0 0 0,-1 1 0 0 0,2-1 0 0 0,42 8 10 0 0,-34-7-1 0 0,2 1-23 0 0,-2-1-271 0 0,-1 0 1 0 0,0 1-1 0 0,19 6 0 0 0,-27-8 266 0 0,0 1 0 0 0,0-1 0 0 0,-1 1 0 0 0,1 0 0 0 0,0 0 0 0 0,-1 0-1 0 0,1 0 1 0 0,0 0 0 0 0,-1 0 0 0 0,0 1 0 0 0,1-1 0 0 0,-1 0 0 0 0,0 1 0 0 0,1-1-1 0 0,-1 1 1 0 0,0-1 0 0 0,0 1 0 0 0,0 0 0 0 0,-1-1 0 0 0,1 1 0 0 0,0 0-1 0 0,-1 0 1 0 0,1-1 0 0 0,-1 1 0 0 0,1 0 0 0 0,-1 0 0 0 0,0 3 0 0 0,0-2 79 0 0,0 1 1 0 0,0 0-1 0 0,0 0 1 0 0,-1-1 0 0 0,0 1-1 0 0,0 0 1 0 0,0-1 0 0 0,0 1-1 0 0,-1-1 1 0 0,1 1-1 0 0,-1-1 1 0 0,0 0 0 0 0,0 0-1 0 0,-4 5 1 0 0,3-4 33 0 0,-1 0 0 0 0,0-1 0 0 0,-1 1 0 0 0,1-1 0 0 0,0 0 0 0 0,-1 0 0 0 0,0-1 0 0 0,1 1 0 0 0,-11 2 0 0 0,5-2-1 0 0,0 0 1 0 0,0-1 0 0 0,0 0 0 0 0,-18 0-1 0 0,23-2-354 0 0,1 1 1 0 0,-1-2-1 0 0,0 1 0 0 0,1 0 1 0 0,-1-1-1 0 0,0 0 0 0 0,1 0 1 0 0,-1 0-1 0 0,1-1 0 0 0,-1 0 1 0 0,1 1-1 0 0,-6-5 0 0 0,-8-10-4471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50:24.64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63 1056 0 0,'0'0'11462'0'0,"-2"0"-10518"0"0,179-16 2598 0 0,33-17-4459 0 0,-132 20 29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50:24.6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1 3826 0 0,'0'0'9959'0'0,"0"4"-9201"0"0,0 0-620 0 0,-10 271 2960 0 0,8-231-3298 0 0,1-26-1485 0 0,1-41-440 0 0,2-35-3910 0 0,1 22-963 0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50:24.6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36 9989 0 0,'0'0'2622'0'0,"18"-6"-2480"0"0,60-15-100 0 0,-67 18-36 0 0,1 1 1 0 0,0 0-1 0 0,0 1 0 0 0,0 0 0 0 0,0 1 1 0 0,12 2-1 0 0,-5-1-7 0 0,-16-1-6 0 0,1 0 0 0 0,-1 1 1 0 0,1-1-1 0 0,-1 1 0 0 0,1 0 1 0 0,-1 0-1 0 0,1 0 0 0 0,-1 0 0 0 0,0 1 1 0 0,0-1-1 0 0,0 1 0 0 0,0 0 0 0 0,0 0 1 0 0,0 0-1 0 0,5 5 0 0 0,-5-3 11 0 0,0 0 0 0 0,0 0 0 0 0,0 0-1 0 0,0 1 1 0 0,-1-1 0 0 0,1 1 0 0 0,-1 0 0 0 0,-1-1-1 0 0,1 1 1 0 0,1 5 0 0 0,-1 7 56 0 0,1 0 1 0 0,-2 0-1 0 0,0 0 0 0 0,-1 0 1 0 0,-4 29-1 0 0,1-33-41 0 0,0-1-1 0 0,0 1 1 0 0,-1-1 0 0 0,-1 0 0 0 0,1-1-1 0 0,-2 1 1 0 0,0-1 0 0 0,0 0-1 0 0,-1 0 1 0 0,-1-1 0 0 0,-14 17 0 0 0,13-17-7 0 0,0-1 1 0 0,-1 0 0 0 0,0-1 0 0 0,0 0 0 0 0,-1 0 0 0 0,0-1 0 0 0,0 0-1 0 0,-1-1 1 0 0,0-1 0 0 0,0 1 0 0 0,-17 3 0 0 0,22-7-2 0 0,0 0 1 0 0,0-1-1 0 0,0-1 0 0 0,-14 1 1 0 0,19-1-198 0 0,1 0 0 0 0,-1 0 1 0 0,1 0-1 0 0,-1 0 1 0 0,1-1-1 0 0,-1 1 0 0 0,1 0 1 0 0,-1-1-1 0 0,1 1 0 0 0,-1-1 1 0 0,1 0-1 0 0,0 1 1 0 0,-1-1-1 0 0,1 0 0 0 0,0 0 1 0 0,0 0-1 0 0,0 0 0 0 0,0 0 1 0 0,-1 0-1 0 0,1 0 1 0 0,1 0-1 0 0,-1 0 0 0 0,0-1 1 0 0,0 1-1 0 0,0 0 0 0 0,1 0 1 0 0,-1-1-1 0 0,0 1 1 0 0,0-3-1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50:24.64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306 8 9572 0 0,'0'0'4920'0'0,"-14"-2"-4328"0"0,-47-3-224 0 0,58 5-346 0 0,-1 0-1 0 0,0 1 0 0 0,0 0 1 0 0,1 0-1 0 0,-1 0 0 0 0,0 0 1 0 0,1 1-1 0 0,-1-1 0 0 0,1 1 1 0 0,0 0-1 0 0,0 0 1 0 0,-1 0-1 0 0,1 0 0 0 0,0 1 1 0 0,1-1-1 0 0,-1 1 0 0 0,0 0 1 0 0,1 0-1 0 0,0 0 0 0 0,-1 0 1 0 0,-2 6-1 0 0,3-6-22 0 0,0 0 1 0 0,1 0-1 0 0,-1 0 0 0 0,1 0 0 0 0,-1 0 1 0 0,1 0-1 0 0,0 0 0 0 0,0 1 1 0 0,1-1-1 0 0,-1 0 0 0 0,1 1 1 0 0,-1-1-1 0 0,1 0 0 0 0,0 1 0 0 0,1-1 1 0 0,-1 0-1 0 0,0 1 0 0 0,1-1 1 0 0,0 0-1 0 0,1 4 0 0 0,-1-4-2 0 0,1 1 0 0 0,0-1 0 0 0,0 0 0 0 0,1 0 0 0 0,-1 0 0 0 0,0 0 0 0 0,1-1 0 0 0,0 1 0 0 0,0-1 0 0 0,0 1 0 0 0,0-1 0 0 0,0 0 0 0 0,0 0 0 0 0,0 0 0 0 0,1-1 0 0 0,-1 1 0 0 0,5 1 0 0 0,14 4-16 0 0,-14-6-1 0 0,-1 2 1 0 0,0-1-1 0 0,1 1 1 0 0,8 5 0 0 0,-15-7 16 0 0,1 0 1 0 0,-1 0 0 0 0,1 0 0 0 0,-1 0-1 0 0,1 1 1 0 0,-1-1 0 0 0,0 0 0 0 0,1 1-1 0 0,-1-1 1 0 0,0 1 0 0 0,0-1-1 0 0,0 1 1 0 0,-1 0 0 0 0,1-1 0 0 0,0 1-1 0 0,0 0 1 0 0,-1-1 0 0 0,1 1 0 0 0,-1 0-1 0 0,0 0 1 0 0,1 0 0 0 0,-1 3 0 0 0,0-3 8 0 0,0 1 1 0 0,0-1 0 0 0,-1 1 0 0 0,1-1 0 0 0,-1 0 0 0 0,1 1 0 0 0,-1-1 0 0 0,0 0 0 0 0,0 0 0 0 0,0 1 0 0 0,0-1 0 0 0,0 0 0 0 0,-1 0 0 0 0,1 0 0 0 0,-1 0 0 0 0,1 0 0 0 0,-3 1 0 0 0,0 1 16 0 0,1-2 0 0 0,-1 1 1 0 0,0 0-1 0 0,-1-1 0 0 0,1 1 0 0 0,0-1 0 0 0,-1-1 1 0 0,-5 3-1 0 0,-4 0 40 0 0,-1-1-1 0 0,0-1 1 0 0,0 0 0 0 0,-25 0 0 0 0,28-2-201 0 0,0-1 0 0 0,1 0 0 0 0,-21-4 0 0 0,-9-11-3365 0 0,18 2-1284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50:24.64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34 2337 0 0,'-3'0'13033'0'0,"6"0"-12769"0"0,258-17 805 0 0,-87 2-2645 0 0,-142 14-1177 0 0,-12 1-817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50:24.64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4610 0 0,'0'0'-1457'0'0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50:24.64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157 47 6035 0 0,'4'-46'1504'0'0,"-12"73"8475"0"0,-18 34-9088 0 0,1-3-836 0 0,10-19 46 0 0,-67 189 100 0 0,77-215-290 0 0,6-35-2885 0 0,30-75-4749 0 0,-18 60 1968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06:29:44.9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3906 0 0,'0'0'9049'0'0,"1"0"-8949"0"0,-1 0 1 0 0,1 0-1 0 0,0 0 0 0 0,-1 1 0 0 0,1-1 0 0 0,0 0 1 0 0,-1 1-1 0 0,1-1 0 0 0,-1 0 0 0 0,1 1 0 0 0,0-1 1 0 0,-1 1-1 0 0,1-1 0 0 0,-1 1 0 0 0,0-1 0 0 0,1 1 1 0 0,0 0-1 0 0,47 100 1451 0 0,-13-27-1496 0 0,19 40 148 0 0,61 107 381 0 0,12 10-234 0 0,-108-194-327 0 0,3 4 0 0 0,45 83 10 0 0,-21-46 9 0 0,35 84-1 0 0,-71-139-36 0 0,35 73 9 0 0,-5-24 31 0 0,-22-39-45 0 0,-16-28 2 0 0,1 0 0 0 0,-1 0 0 0 0,1 0 0 0 0,0 0-1 0 0,1-1 1 0 0,4 7 0 0 0,-6-10 4 0 0,-19 1-3208 0 0,-10-4-2875 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50:24.64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8404 0 0,'0'0'3241'0'0,"4"0"-2184"0"0,-2 0-967 0 0,0 0 0 0 0,-1 0 0 0 0,1 0-1 0 0,0 0 1 0 0,-1 1 0 0 0,1-1 0 0 0,-1 1 0 0 0,1-1 0 0 0,0 1 0 0 0,-1 0 0 0 0,0 0 0 0 0,1-1 0 0 0,-1 1-1 0 0,1 0 1 0 0,-1 0 0 0 0,1 2 0 0 0,1 0 98 0 0,0 0-1 0 0,0 1 1 0 0,0-1-1 0 0,-1 1 1 0 0,0 0 0 0 0,3 5-1 0 0,67 172 1767 0 0,-22-49-1624 0 0,-20-59-229 0 0,-29-72-578 0 0,0-1 238 0 0,-1 1 0 0 0,1-1 0 0 0,0 0 0 0 0,-1 0 1 0 0,1 1-1 0 0,-1-1 0 0 0,1 0 0 0 0,0 0 0 0 0,-1 0 1 0 0,1 0-1 0 0,0 0 0 0 0,-1 0 0 0 0,1 0 0 0 0,0 0 1 0 0,-1 0-1 0 0,2 0 0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50:24.6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136 0 7187 0 0,'0'0'7313'0'0,"-15"1"-6486"0"0,0 0-675 0 0,0 1 0 0 0,-17 3 0 0 0,30-4-125 0 0,-1 0-1 0 0,1 0 1 0 0,0 0-1 0 0,-1 0 1 0 0,1 1-1 0 0,0-1 1 0 0,0 1-1 0 0,0 0 1 0 0,0-1-1 0 0,0 1 1 0 0,1 0-1 0 0,-1 0 1 0 0,0 0-1 0 0,1 0 1 0 0,-1 0-1 0 0,1 0 1 0 0,-2 5-1 0 0,0 1 54 0 0,0 0-1 0 0,0 0 1 0 0,-1 14 0 0 0,3-17-54 0 0,-2 8 11 0 0,1 0 0 0 0,0 0 0 0 0,1 0 0 0 0,1 0 0 0 0,1 23 0 0 0,-1-33-39 0 0,1 0-1 0 0,-1 0 1 0 0,1 0 0 0 0,0 0 0 0 0,-1 0-1 0 0,1-1 1 0 0,0 1 0 0 0,1 0 0 0 0,-1 0-1 0 0,0-1 1 0 0,1 1 0 0 0,0-1 0 0 0,-1 1-1 0 0,1-1 1 0 0,0 0 0 0 0,0 0 0 0 0,0 0-1 0 0,1 0 1 0 0,-1 0 0 0 0,0 0 0 0 0,1-1-1 0 0,-1 1 1 0 0,1-1 0 0 0,0 1 0 0 0,-1-1-1 0 0,1 0 1 0 0,0 0 0 0 0,0 0 0 0 0,0-1-1 0 0,5 2 1 0 0,-3-2-54 0 0,-1 1 0 0 0,1-1 0 0 0,-1 0 0 0 0,1 0 0 0 0,-1 0 0 0 0,1 0 0 0 0,-1-1 0 0 0,1 0 0 0 0,-1 0 0 0 0,1 0 0 0 0,-1-1 0 0 0,0 1-1 0 0,8-5 1 0 0,-8 3-410 0 0,0 0 0 0 0,-1 0 1 0 0,1 0-1 0 0,-1-1 0 0 0,1 1 0 0 0,-1-1 0 0 0,0 0 0 0 0,3-5 0 0 0,13-24-6175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50:24.6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180 0 10373 0 0,'0'0'5522'0'0,"-7"16"-5106"0"0,-51 110 625 0 0,48-105-794 0 0,-55 129 740 0 0,55-124-946 0 0,2 1 1 0 0,1 0 0 0 0,-8 51 0 0 0,15-73-886 0 0,3-5 165 0 0,5-13-436 0 0,14-32-1912 0 0,-18 35 1574 0 0,12-25-2963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50:24.65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7571 0 0,'0'0'5008'0'0,"6"1"-4002"0"0,-4 0-900 0 0,1 0 1 0 0,-1 0-1 0 0,1 0 0 0 0,-1 0 1 0 0,0 0-1 0 0,1 0 1 0 0,-1 1-1 0 0,0-1 0 0 0,0 1 1 0 0,0-1-1 0 0,0 1 0 0 0,0 0 1 0 0,0 0-1 0 0,0 0 1 0 0,0 0-1 0 0,-1 0 0 0 0,1 0 1 0 0,-1 0-1 0 0,0 1 1 0 0,0-1-1 0 0,1 1 0 0 0,-1-1 1 0 0,0 4-1 0 0,46 128 1540 0 0,17 40-1334 0 0,-7-51-117 0 0,-57-148-3757 0 0,-1 11-842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50:24.65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141 0 10485 0 0,'0'0'4879'0'0,"-16"3"-4190"0"0,-3 1-521 0 0,-27 8 0 0 0,43-10-145 0 0,1-1 1 0 0,-1 0-1 0 0,0 1 1 0 0,1 0-1 0 0,-1-1 1 0 0,1 1-1 0 0,-1 0 1 0 0,1 0-1 0 0,0 0 1 0 0,0 1-1 0 0,0-1 1 0 0,0 0-1 0 0,1 1 1 0 0,-1-1-1 0 0,-2 5 1 0 0,1 1 70 0 0,1-1-1 0 0,-1 0 1 0 0,1 1 0 0 0,-1 7 0 0 0,2-9-35 0 0,-2 6-8 0 0,1 0-1 0 0,1 0 1 0 0,0 0-1 0 0,0 0 0 0 0,1 0 1 0 0,3 17-1 0 0,-3-26-47 0 0,1 0 1 0 0,-1 0-1 0 0,1 0 0 0 0,0 1 0 0 0,0-1 0 0 0,0 0 0 0 0,0 0 0 0 0,1-1 0 0 0,-1 1 0 0 0,1 0 0 0 0,0 0 1 0 0,0-1-1 0 0,0 1 0 0 0,0-1 0 0 0,0 1 0 0 0,1-1 0 0 0,-1 0 0 0 0,1 0 0 0 0,-1 0 0 0 0,1 0 0 0 0,0-1 0 0 0,-1 1 1 0 0,1-1-1 0 0,0 0 0 0 0,0 1 0 0 0,0-1 0 0 0,0-1 0 0 0,5 2 0 0 0,-3-1-226 0 0,-1 0 0 0 0,0-1-1 0 0,1 1 1 0 0,0-1 0 0 0,-1 0 0 0 0,1-1 0 0 0,-1 1-1 0 0,1-1 1 0 0,-1 0 0 0 0,0 0 0 0 0,1 0 0 0 0,-1 0-1 0 0,0-1 1 0 0,1 0 0 0 0,-1 0 0 0 0,0 0-1 0 0,5-4 1 0 0,17-19-5331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59:56.54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0 161 7876 0 0,'0'0'6077'0'0,"10"0"-5287"0"0,458-19 1221 0 0,-177 1-1883 0 0,30-3-176 0 0,277-6 93 0 0,-501 26-10 0 0,162-8 195 0 0,62-1-145 0 0,-1-4-84 0 0,-96 2 102 0 0,-22-3 15 0 0,-106 4-1148 0 0,-114 10-2585 0 0,-8-2-4773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59:56.54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25 26 7219 0 0,'0'0'7433'0'0,"0"3"-7073"0"0,-2 21 47 0 0,0-1 0 0 0,-6 26 0 0 0,4-33-369 0 0,1 1 0 0 0,0 0 0 0 0,2 0-1 0 0,0 0 1 0 0,1 0 0 0 0,3 28 0 0 0,-3-44-36 0 0,1 1-1 0 0,0-1 0 0 0,-1 1 1 0 0,1-1-1 0 0,0 0 1 0 0,0 1-1 0 0,0-1 0 0 0,0 0 1 0 0,0 0-1 0 0,0 0 1 0 0,0 0-1 0 0,0 0 1 0 0,0 0-1 0 0,1 0 0 0 0,-1 0 1 0 0,0 0-1 0 0,1-1 1 0 0,-1 1-1 0 0,1 0 0 0 0,-1-1 1 0 0,0 1-1 0 0,1-1 1 0 0,-1 0-1 0 0,1 1 0 0 0,-1-1 1 0 0,1 0-1 0 0,0 0 1 0 0,-1 0-1 0 0,1 0 0 0 0,-1 0 1 0 0,1 0-1 0 0,1-1 1 0 0,2 1 13 0 0,-1-1 0 0 0,0 0-1 0 0,1 0 1 0 0,-1 0 0 0 0,0 0 0 0 0,0 0 0 0 0,1-1 0 0 0,-1 0 0 0 0,0 0 0 0 0,4-3 0 0 0,6-8-30 0 0,-1 0 0 0 0,-1-2 0 0 0,0 1 1 0 0,-1-1-1 0 0,0-1 0 0 0,-1 0 0 0 0,-1-1 0 0 0,-1 0 0 0 0,0 0 0 0 0,-2 0 0 0 0,0-1 1 0 0,0 0-1 0 0,3-28 0 0 0,-8 44-12 0 0,1-17 160 0 0,-2 15 61 0 0,-3 11 42 0 0,-12 28 202 0 0,11-26-272 0 0,0-1-1 0 0,0 1 0 0 0,-2 12 0 0 0,2-6-88 0 0,0 0 0 0 0,2 0 0 0 0,0 1 0 0 0,0-1 0 0 0,2 1 1 0 0,0 0-1 0 0,2 15 0 0 0,-1-29-78 0 0,-1 1 1 0 0,1-1 0 0 0,0 0 0 0 0,1 0 0 0 0,-1 1 0 0 0,0-1-1 0 0,1 0 1 0 0,-1 0 0 0 0,1 0 0 0 0,0-1 0 0 0,-1 1-1 0 0,1 0 1 0 0,0-1 0 0 0,0 1 0 0 0,0-1 0 0 0,0 1 0 0 0,1-1-1 0 0,-1 0 1 0 0,0 0 0 0 0,0 0 0 0 0,1 0 0 0 0,-1 0-1 0 0,1-1 1 0 0,4 1 0 0 0,-1 1-318 0 0,1-1 0 0 0,0-1 0 0 0,-1 1 1 0 0,1-1-1 0 0,0 0 0 0 0,-1-1 0 0 0,1 0 0 0 0,9-2 0 0 0,8-8-3708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59:56.55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39 1 8596 0 0,'0'0'3399'0'0,"0"3"-2484"0"0,-1 9-308 0 0,-1 0-1 0 0,0 0 1 0 0,-1 0 0 0 0,-6 15 0 0 0,-5 24 19 0 0,10-27-470 0 0,2 1 0 0 0,0 39-1 0 0,2-56-158 0 0,0-6 4 0 0,0 1-1 0 0,0-1 0 0 0,0 0 0 0 0,1 1 0 0 0,-1-1 1 0 0,0 0-1 0 0,1 0 0 0 0,0 0 0 0 0,-1 1 0 0 0,1-1 1 0 0,0 0-1 0 0,0 0 0 0 0,0 0 0 0 0,0 0 0 0 0,1 0 0 0 0,-1-1 1 0 0,0 1-1 0 0,1 0 0 0 0,0 0 0 0 0,-1-1 0 0 0,1 1 1 0 0,0-1-1 0 0,0 0 0 0 0,-1 1 0 0 0,1-1 0 0 0,0 0 1 0 0,1 0-1 0 0,-1 0 0 0 0,0 0 0 0 0,0-1 0 0 0,0 1 0 0 0,3 0 1 0 0,-1 0 12 0 0,0-1 0 0 0,-1 0 0 0 0,1 0 0 0 0,-1 0 1 0 0,1 0-1 0 0,0-1 0 0 0,-1 0 0 0 0,1 1 0 0 0,-1-1 0 0 0,1 0 1 0 0,-1-1-1 0 0,1 1 0 0 0,-1 0 0 0 0,0-1 0 0 0,0 0 0 0 0,0 0 1 0 0,0 0-1 0 0,0 0 0 0 0,0-1 0 0 0,2-2 0 0 0,7-9 20 0 0,-1 0-1 0 0,0-1 0 0 0,-1 0 1 0 0,-1-1-1 0 0,0 0 0 0 0,-1-1 1 0 0,-1 0-1 0 0,-1 0 1 0 0,0 0-1 0 0,-2-1 0 0 0,1 0 1 0 0,-2 0-1 0 0,-1 0 0 0 0,1-27 1 0 0,-3 44 76 0 0,0 6 67 0 0,-2 47 427 0 0,0-32-494 0 0,1 1 1 0 0,4 37-1 0 0,-2-56-93 0 0,-1 0 0 0 0,0 1 0 0 0,1-1 0 0 0,0 0 0 0 0,0 0 0 0 0,0 0-1 0 0,0 0 1 0 0,0 0 0 0 0,0 0 0 0 0,0 0 0 0 0,1 0 0 0 0,-1 0 0 0 0,1 0-1 0 0,-1-1 1 0 0,1 1 0 0 0,-1-1 0 0 0,1 1 0 0 0,0-1 0 0 0,0 1 0 0 0,3 1-1 0 0,20 5-770 0 0,1-6-3393 0 0,-17-2-1625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59:56.55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235 371 9460 0 0,'0'0'3869'0'0,"-7"-12"-3189"0"0,-24-37-224 0 0,29 46-335 0 0,0 0 0 0 0,0 0 0 0 0,-1 0 0 0 0,1 0 0 0 0,-1 0 0 0 0,0 1 0 0 0,0-1-1 0 0,0 1 1 0 0,0 0 0 0 0,0 0 0 0 0,-1 0 0 0 0,1 0 0 0 0,-1 1 0 0 0,1-1 0 0 0,-1 1 0 0 0,1 0 0 0 0,-1 0-1 0 0,0 0 1 0 0,0 0 0 0 0,1 1 0 0 0,-1-1 0 0 0,0 1 0 0 0,0 0 0 0 0,0 0 0 0 0,-6 2 0 0 0,-7-2 3 0 0,14 1-117 0 0,-1-1-1 0 0,1 0 0 0 0,-1 1 1 0 0,1 0-1 0 0,-1 0 0 0 0,1 0 0 0 0,0 0 1 0 0,-1 1-1 0 0,1-1 0 0 0,0 1 0 0 0,0 0 1 0 0,0 0-1 0 0,0 0 0 0 0,0 0 1 0 0,0 1-1 0 0,1-1 0 0 0,-1 1 0 0 0,1-1 1 0 0,0 1-1 0 0,0 0 0 0 0,0 0 1 0 0,0 0-1 0 0,0 0 0 0 0,0 0 0 0 0,1 1 1 0 0,0-1-1 0 0,-2 5 0 0 0,0 1-19 0 0,1 0 1 0 0,-1 1-1 0 0,2-1 0 0 0,-1 1 0 0 0,1-1 1 0 0,1 1-1 0 0,0-1 0 0 0,0 1 0 0 0,2 11 0 0 0,-1-18 10 0 0,0 0-1 0 0,0-1 1 0 0,0 1-1 0 0,0 0 0 0 0,1-1 1 0 0,-1 1-1 0 0,1-1 1 0 0,-1 1-1 0 0,1-1 0 0 0,0 0 1 0 0,0 0-1 0 0,0 0 1 0 0,0 0-1 0 0,0 0 0 0 0,1 0 1 0 0,-1 0-1 0 0,1-1 1 0 0,-1 1-1 0 0,1-1 0 0 0,-1 0 1 0 0,1 0-1 0 0,0 0 1 0 0,0 0-1 0 0,4 1 0 0 0,-3-1 7 0 0,0 0 0 0 0,0 0 0 0 0,0-1 0 0 0,0 0 0 0 0,0 1 0 0 0,0-1 0 0 0,-1-1 0 0 0,1 1 0 0 0,0 0 0 0 0,0-1-1 0 0,0 0 1 0 0,0 0 0 0 0,-1 0 0 0 0,1-1 0 0 0,0 1 0 0 0,-1-1 0 0 0,1 0 0 0 0,3-2 0 0 0,5-7-52 0 0,1-1-1 0 0,-2 0 1 0 0,0-1 0 0 0,0-1 0 0 0,-1 0-1 0 0,13-24 1 0 0,41-96-896 0 0,-60 126 933 0 0,5-14-102 0 0,2-2 50 0 0,0 0-1 0 0,-2-1 0 0 0,-1-1 1 0 0,-1 1-1 0 0,6-35 0 0 0,-16 47 541 0 0,-5 13 214 0 0,7 1-661 0 0,-1 0 0 0 0,0 0 0 0 0,1 0-1 0 0,0 1 1 0 0,-1-1 0 0 0,1 0 0 0 0,0 1 0 0 0,-1-1 0 0 0,1 1 0 0 0,-1 2 0 0 0,-13 28 87 0 0,2 1 1 0 0,1 0 0 0 0,2 1 0 0 0,1 0 0 0 0,2 0 0 0 0,1 1 0 0 0,2 0-1 0 0,1 0 1 0 0,2 36 0 0 0,1-68-115 0 0,0 0-1 0 0,0 0 1 0 0,0 0-1 0 0,1 0 1 0 0,-1 0-1 0 0,1 0 1 0 0,-1-1-1 0 0,1 1 0 0 0,0 0 1 0 0,0 0-1 0 0,1-1 1 0 0,-1 1-1 0 0,0 0 1 0 0,1-1-1 0 0,0 0 1 0 0,0 1-1 0 0,-1-1 1 0 0,1 0-1 0 0,0 0 1 0 0,1 0-1 0 0,-1 0 1 0 0,0 0-1 0 0,1 0 1 0 0,-1-1-1 0 0,1 1 1 0 0,-1-1-1 0 0,1 0 1 0 0,0 0-1 0 0,-1 0 1 0 0,1 0-1 0 0,0 0 0 0 0,3 0 1 0 0,0 0-175 0 0,-1-1 1 0 0,1 0-1 0 0,-1 0 1 0 0,0 0-1 0 0,1 0 1 0 0,-1-1-1 0 0,1 0 1 0 0,-1-1-1 0 0,0 1 1 0 0,0-1-1 0 0,0 0 1 0 0,1 0-1 0 0,-2 0 1 0 0,1-1-1 0 0,0 0 1 0 0,7-5-1 0 0,13-13-4045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59:56.55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208 344 10277 0 0,'0'0'4394'0'0,"-1"-13"-3380"0"0,-6-40-243 0 0,6 51-721 0 0,1-1 1 0 0,-1 1-1 0 0,0 0 1 0 0,0 0 0 0 0,0 0-1 0 0,0-1 1 0 0,-1 1 0 0 0,1 0-1 0 0,-1 0 1 0 0,1 1-1 0 0,-1-1 1 0 0,0 0 0 0 0,1 0-1 0 0,-1 1 1 0 0,0-1 0 0 0,0 1-1 0 0,0 0 1 0 0,-3-2 0 0 0,-1 0 76 0 0,0 1 1 0 0,0 0 0 0 0,1 1 0 0 0,-11-3 0 0 0,16 4-126 0 0,-5-1 27 0 0,1 0 0 0 0,-1 1 0 0 0,0-1 1 0 0,1 1-1 0 0,-1 0 0 0 0,1 0 0 0 0,-1 1 0 0 0,0-1 0 0 0,1 1 1 0 0,-1 0-1 0 0,1 0 0 0 0,0 1 0 0 0,-1-1 0 0 0,1 1 0 0 0,0 0 1 0 0,0 0-1 0 0,0 0 0 0 0,-6 5 0 0 0,6-3-36 0 0,1-1-1 0 0,-1 1 1 0 0,1 0-1 0 0,0 0 1 0 0,0 1-1 0 0,0-1 1 0 0,1 1-1 0 0,0-1 1 0 0,-1 1-1 0 0,2 0 1 0 0,-1 0-1 0 0,0 0 1 0 0,1 0-1 0 0,0 0 1 0 0,0 0-1 0 0,0 8 1 0 0,0-5-2 0 0,1 1 0 0 0,0 0 0 0 0,0 0 0 0 0,0-1-1 0 0,1 1 1 0 0,1 0 0 0 0,3 13 0 0 0,-4-20 6 0 0,0 1 0 0 0,0 0 0 0 0,1-1 0 0 0,-1 1 0 0 0,1-1 0 0 0,-1 0 0 0 0,1 1 0 0 0,0-1 0 0 0,0 0 0 0 0,0 0 0 0 0,0 0 0 0 0,0 0 0 0 0,1-1 0 0 0,-1 1 0 0 0,1 0 0 0 0,-1-1 0 0 0,1 0-1 0 0,-1 0 1 0 0,1 1 0 0 0,0-2 0 0 0,-1 1 0 0 0,1 0 0 0 0,0 0 0 0 0,0-1 0 0 0,0 0 0 0 0,5 1 0 0 0,-3-2 9 0 0,0 1 0 0 0,0-1 0 0 0,0 0-1 0 0,0 0 1 0 0,-1-1 0 0 0,1 1 0 0 0,0-1 0 0 0,-1 0-1 0 0,1 0 1 0 0,-1-1 0 0 0,1 1 0 0 0,-1-1 0 0 0,0 0 0 0 0,0 0-1 0 0,0-1 1 0 0,-1 1 0 0 0,1-1 0 0 0,-1 0 0 0 0,3-4 0 0 0,9-12-14 0 0,0 0 1 0 0,16-33 0 0 0,-27 46-27 0 0,16-28-127 0 0,-2-2-1 0 0,14-38 0 0 0,-26 55 96 0 0,0 0-1 0 0,-1-1 1 0 0,-1 0 0 0 0,0 0 0 0 0,0-38-1 0 0,-5 59 81 0 0,0 0-1 0 0,1 0 1 0 0,-1 0-1 0 0,0 0 1 0 0,1 0-1 0 0,-1 0 1 0 0,0 0-1 0 0,1 0 0 0 0,-1 0 1 0 0,0 0-1 0 0,1 0 1 0 0,-1 1-1 0 0,0-1 1 0 0,1 0-1 0 0,-1 0 1 0 0,0 1-1 0 0,1-1 1 0 0,-1 1-1 0 0,1-1 1 0 0,-1 0-1 0 0,0 2 0 0 0,-11 13 188 0 0,2 1-1 0 0,0 1 0 0 0,-9 20 0 0 0,12-21-122 0 0,2-1-1 0 0,-5 19 0 0 0,3 1-2 0 0,1 0-1 0 0,1 1 1 0 0,3 0 0 0 0,2 50-1 0 0,0-82-88 0 0,0-1-1 0 0,0 1 1 0 0,1 0-1 0 0,-1 0 1 0 0,1-1-1 0 0,0 1 1 0 0,0-1-1 0 0,1 1 0 0 0,-1-1 1 0 0,1 1-1 0 0,-1-1 1 0 0,1 0-1 0 0,0 1 1 0 0,1-1-1 0 0,-1 0 1 0 0,0 0-1 0 0,1-1 0 0 0,-1 1 1 0 0,1 0-1 0 0,0-1 1 0 0,0 0-1 0 0,0 0 1 0 0,0 0-1 0 0,1 0 1 0 0,-1 0-1 0 0,5 1 0 0 0,-4-1-320 0 0,0-1 0 0 0,0-1 0 0 0,0 1-1 0 0,0 0 1 0 0,0-1 0 0 0,0 0 0 0 0,0 0-1 0 0,0 0 1 0 0,7-2 0 0 0,14-6-4406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06:29:44.98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 45 8612 0 0,'0'0'4503'0'0,"-5"0"-3452"0"0,-8 0 1385 0 0,110 0-1384 0 0,601-19 361 0 0,-103-5-935 0 0,-354 22-481 0 0,253 4-2 0 0,-244 19 12 0 0,-92-6-6 0 0,-118-15 10 0 0,-38 0 7 0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59:56.55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90 6707 0 0,'0'0'3863'0'0,"2"-1"-877"0"0,15-2-2101 0 0,70 3-97 0 0,222-5 1049 0 0,138-13-1506 0 0,-260 10-372 0 0,76-7 40 0 0,170-9 54 0 0,-94 15 40 0 0,102 3 132 0 0,-260 8-164 0 0,191-4 1003 0 0,-372 2-1165 0 0,-5 0-3391 0 0,-6 0-321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59:56.55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218 53 6771 0 0,'0'0'8025'0'0,"-4"-5"-7150"0"0,1 1-749 0 0,0 0 1 0 0,0 1-1 0 0,-1-1 0 0 0,0 1 0 0 0,1 0 1 0 0,-1 0-1 0 0,0 0 0 0 0,-1 0 0 0 0,1 0 1 0 0,0 1-1 0 0,-1 0 0 0 0,1 0 0 0 0,-1 0 0 0 0,0 1 1 0 0,1 0-1 0 0,-1-1 0 0 0,0 2 0 0 0,-8-2 1 0 0,9 2-114 0 0,0 0 0 0 0,-1-1 1 0 0,1 2-1 0 0,0-1 1 0 0,0 0-1 0 0,-1 1 1 0 0,1 0-1 0 0,0 0 1 0 0,0 0-1 0 0,0 0 0 0 0,0 1 1 0 0,0 0-1 0 0,0 0 1 0 0,0 0-1 0 0,1 0 1 0 0,-1 0-1 0 0,1 1 0 0 0,-1-1 1 0 0,1 1-1 0 0,0 0 1 0 0,0 0-1 0 0,0 1 1 0 0,1-1-1 0 0,-1 0 0 0 0,1 1 1 0 0,0 0-1 0 0,-3 5 1 0 0,0 4-14 0 0,0 0 1 0 0,1 1 0 0 0,1-1-1 0 0,0 1 1 0 0,1 0-1 0 0,0 0 1 0 0,1 0 0 0 0,2 27-1 0 0,-1-41 0 0 0,0 4 0 0 0,0 1 0 0 0,0-1 0 0 0,1 0 0 0 0,-1 0 0 0 0,1 0 0 0 0,0 0 0 0 0,0 0 0 0 0,1-1 0 0 0,-1 1 0 0 0,1 0 0 0 0,0 0 0 0 0,0-1 0 0 0,0 1 0 0 0,0-1 0 0 0,0 0 0 0 0,1 0 0 0 0,3 4 0 0 0,-2-4-4 0 0,1 1 0 0 0,-1-1 0 0 0,1 0 0 0 0,0 0 0 0 0,0 0 0 0 0,0-1-1 0 0,0 0 1 0 0,0 0 0 0 0,0 0 0 0 0,1-1 0 0 0,7 2 0 0 0,-3-2-36 0 0,-1 0 1 0 0,1 0-1 0 0,0-1 1 0 0,0 0-1 0 0,0-1 1 0 0,0 0-1 0 0,-1-1 0 0 0,1 0 1 0 0,-1 0-1 0 0,1-1 1 0 0,-1 0-1 0 0,0-1 1 0 0,16-8-1 0 0,-14 4-2058 0 0,0 0 0 0 0,16-15 1 0 0,-8 2-7393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59:56.55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2 170 7059 0 0,'0'0'3983'0'0,"-1"0"-2468"0"0,3 0-543 0 0,420-10 2028 0 0,-146 1-3108 0 0,-85-5 116 0 0,-24 0 29 0 0,21 0-55 0 0,65-1 431 0 0,134 1 14 0 0,-91 0-422 0 0,-145 13 44 0 0,135-7 54 0 0,-265 6-113 0 0,-9 1 18 0 0,1 0 0 0 0,-1-1 0 0 0,23-6 0 0 0,34-8 56 0 0,-69 16-63 0 0,0 0 0 0 0,0 0 0 0 0,0 0 0 0 0,0 0 0 0 0,0 0 0 0 0,0 0 0 0 0,-1 0 0 0 0,1 0-1 0 0,0-1 1 0 0,0 1 0 0 0,0 0 0 0 0,0 0 0 0 0,0 0 0 0 0,0 0 0 0 0,0 0 0 0 0,-1 0 0 0 0,1 0 0 0 0,0-1 0 0 0,0 1 0 0 0,0 0 0 0 0,0 0 0 0 0,0 0 0 0 0,0 0 0 0 0,0 0 0 0 0,0 0 0 0 0,0-1 0 0 0,0 1 0 0 0,0 0 0 0 0,0 0 0 0 0,0 0 0 0 0,0 0 0 0 0,0-1 0 0 0,0 1 0 0 0,0 0 0 0 0,0 0 0 0 0,0 0 0 0 0,0 0 0 0 0,0 0 0 0 0,0-1 0 0 0,0 1 0 0 0,0 0 0 0 0,0 0 0 0 0,0 0 0 0 0,0 0 0 0 0,0 0 0 0 0,1 0 0 0 0,-1-1 0 0 0,0 1 0 0 0,0 0 0 0 0,0 0-1 0 0,0 0 1 0 0,0 0 0 0 0,0 0 0 0 0,0 0 0 0 0,1 0 0 0 0,-1 0 0 0 0,0 0 0 0 0,0 0 0 0 0,0 0 0 0 0,0-1 0 0 0,0 1 0 0 0,1 0 0 0 0,-1 0 0 0 0,0 0 0 0 0,0 0 0 0 0,0 0 0 0 0,1 0 0 0 0,-17-7-1393 0 0,8 3-172 0 0,-10-4-2736 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59:56.55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272 67 6003 0 0,'0'0'7211'0'0,"-8"-10"-6637"0"0,-27-28 7 0 0,33 36-463 0 0,-1 0-1 0 0,1 0 1 0 0,0 1 0 0 0,-1-1-1 0 0,1 0 1 0 0,-1 1-1 0 0,0 0 1 0 0,1 0 0 0 0,-1 0-1 0 0,0 0 1 0 0,0 0 0 0 0,0 0-1 0 0,1 1 1 0 0,-1-1-1 0 0,0 1 1 0 0,0 0 0 0 0,0 0-1 0 0,0 0 1 0 0,0 0-1 0 0,-5 2 1 0 0,-7-1 280 0 0,9 0-361 0 0,1 0-1 0 0,-1 0 1 0 0,1 0-1 0 0,0 1 1 0 0,-1 0 0 0 0,1 0-1 0 0,0 0 1 0 0,0 1-1 0 0,0 0 1 0 0,1 0-1 0 0,-1 0 1 0 0,1 0-1 0 0,-1 1 1 0 0,1-1 0 0 0,0 1-1 0 0,0 1 1 0 0,-6 7-1 0 0,3-2-28 0 0,0-1-1 0 0,1 1 1 0 0,0 0-1 0 0,1 1 1 0 0,0-1-1 0 0,0 1 0 0 0,-5 19 1 0 0,8-21-3 0 0,0 0 1 0 0,0 1-1 0 0,1-1 1 0 0,1 0-1 0 0,-1 1 1 0 0,2-1-1 0 0,0 11 1 0 0,0-17-8 0 0,-1 0 0 0 0,1-1 0 0 0,0 1 0 0 0,-1-1 0 0 0,1 1 0 0 0,0-1 0 0 0,1 0 0 0 0,-1 1 0 0 0,0-1 0 0 0,1 0 0 0 0,-1 0 0 0 0,1 1 0 0 0,0-1 0 0 0,-1-1 0 0 0,1 1 0 0 0,0 0 0 0 0,0 0 0 0 0,1-1 0 0 0,-1 1 0 0 0,0-1 0 0 0,0 0 0 0 0,1 1 0 0 0,-1-1 0 0 0,1 0 0 0 0,-1 0 0 0 0,1-1 0 0 0,-1 1 0 0 0,1-1 0 0 0,3 1 0 0 0,4 0 31 0 0,0 0 1 0 0,1-1-1 0 0,-1 0 1 0 0,1-1-1 0 0,-1 0 1 0 0,0 0-1 0 0,0-1 1 0 0,1-1-1 0 0,-1 0 1 0 0,-1 0-1 0 0,14-7 1 0 0,-9 3-568 0 0,0 0 0 0 0,-1-2 1 0 0,0 0-1 0 0,-1 0 1 0 0,1-1-1 0 0,19-22 0 0 0,-10 6-3826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59:56.55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234 20 11605 0 0,'0'0'5168'0'0,"-4"-3"-4632"0"0,-1 0-412 0 0,-1 1 1 0 0,1-1-1 0 0,-1 1 0 0 0,0 1 0 0 0,0-1 0 0 0,0 1 1 0 0,0 0-1 0 0,0 0 0 0 0,0 0 0 0 0,-13 1 0 0 0,8 0-7 0 0,-1 0 1 0 0,0 1-1 0 0,1 0 0 0 0,-1 0 0 0 0,1 2 0 0 0,-12 2 0 0 0,19-3-120 0 0,1-1 0 0 0,-1 1 0 0 0,1 0 0 0 0,0 0-1 0 0,0 0 1 0 0,0 0 0 0 0,0 1 0 0 0,0-1 0 0 0,0 1 0 0 0,0 0-1 0 0,1-1 1 0 0,-1 1 0 0 0,1 1 0 0 0,0-1 0 0 0,0 0-1 0 0,0 0 1 0 0,0 1 0 0 0,1-1 0 0 0,-1 1 0 0 0,1-1 0 0 0,0 1-1 0 0,-1 5 1 0 0,0 3-20 0 0,1 0 1 0 0,0 0-1 0 0,2 17 0 0 0,-1-9-14 0 0,0-18 33 0 0,0 1 0 0 0,1-1-1 0 0,-1 0 1 0 0,0 0 0 0 0,1 0 0 0 0,0 0-1 0 0,-1 0 1 0 0,1 0 0 0 0,0 0 0 0 0,0-1-1 0 0,0 1 1 0 0,0 0 0 0 0,0 0 0 0 0,0-1-1 0 0,1 1 1 0 0,-1 0 0 0 0,1-1 0 0 0,-1 1-1 0 0,1-1 1 0 0,-1 0 0 0 0,1 0 0 0 0,0 1-1 0 0,-1-1 1 0 0,1 0 0 0 0,0 0 0 0 0,0-1-1 0 0,0 1 1 0 0,0 0 0 0 0,0-1 0 0 0,4 2-1 0 0,6 0 11 0 0,0-1-1 0 0,-1 1 0 0 0,1-2 0 0 0,14 0 1 0 0,-14 0 30 0 0,-7 0 3 0 0,0-1-1 0 0,0 0 1 0 0,0 0 0 0 0,0 0 0 0 0,-1 0 0 0 0,9-4 0 0 0,6-6-1720 0 0,-18 10 1148 0 0,0 0 0 0 0,0 0 0 0 0,0 0 0 0 0,0 0 0 0 0,-1 0-1 0 0,1 0 1 0 0,0 0 0 0 0,0-1 0 0 0,-1 1 0 0 0,1 0 0 0 0,0-3 0 0 0,1-3-5059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59:56.55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43 8196 0 0,'0'0'7160'0'0,"9"0"-4459"0"0,36 2-2408 0 0,-25-3-269 0 0,0-1 0 0 0,-1-1 0 0 0,1-1 0 0 0,24-8 0 0 0,-12 3 29 0 0,-32 9-69 0 0,0 0 0 0 0,0 0-1 0 0,0 0 1 0 0,0 0 0 0 0,0 0 0 0 0,0 0-1 0 0,-1 0 1 0 0,1 0 0 0 0,0-1 0 0 0,0 1-1 0 0,0 0 1 0 0,0 0 0 0 0,0 0 0 0 0,0 0 0 0 0,0 0-1 0 0,0 0 1 0 0,0-1 0 0 0,0 1 0 0 0,0 0-1 0 0,0 0 1 0 0,0 0 0 0 0,0 0 0 0 0,0 0-1 0 0,0 0 1 0 0,0-1 0 0 0,0 1 0 0 0,0 0-1 0 0,0 0 1 0 0,0 0 0 0 0,0 0 0 0 0,0 0-1 0 0,1 0 1 0 0,-1 0 0 0 0,0-1 0 0 0,0 1 0 0 0,0 0-1 0 0,0 0 1 0 0,0 0 0 0 0,0 0 0 0 0,0 0-1 0 0,0 0 1 0 0,0 0 0 0 0,0 0 0 0 0,1 0-1 0 0,-1 0 1 0 0,0 0 0 0 0,0-1 0 0 0,0 1-1 0 0,0 0 1 0 0,0 0 0 0 0,0 0 0 0 0,1 0-1 0 0,-1 0 1 0 0,0 0 0 0 0,-15-4-2665 0 0,10 3 874 0 0,-4-2-2323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59:56.55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0 106 10293 0 0,'0'0'1280'0'0,"6"0"-189"0"0,195 1 144 0 0,237-3 1279 0 0,-296-1-2487 0 0,109-7 50 0 0,-10 3-72 0 0,-46 3 27 0 0,74-3 0 0 0,46 0 32 0 0,165-14 1356 0 0,-279 10-1306 0 0,-112 12 715 0 0,11-2-791 0 0,-28-7 32 0 0,-32 1-36 0 0,-31 4-23 0 0,0 1 0 0 0,1 1-1 0 0,14-1 1 0 0,-24 2-74 0 0,1 0-1 0 0,-1-1 1 0 0,0 1-1 0 0,0 0 1 0 0,0 0-1 0 0,0 0 1 0 0,0 0-1 0 0,1 0 1 0 0,-1 0-1 0 0,0-1 1 0 0,0 1-1 0 0,0 0 1 0 0,0 0-1 0 0,0 0 1 0 0,0 0-1 0 0,0 0 0 0 0,0-1 1 0 0,0 1-1 0 0,0 0 1 0 0,0 0-1 0 0,0 0 1 0 0,0 0-1 0 0,0-1 1 0 0,0 1-1 0 0,0 0 1 0 0,0 0-1 0 0,0 0 1 0 0,0-1-1 0 0,0 1 1 0 0,0 0-1 0 0,0 0 1 0 0,0 0-1 0 0,0 0 1 0 0,0-1-1 0 0,0 1 1 0 0,0 0-1 0 0,0 0 1 0 0,0 0-1 0 0,0 0 1 0 0,-1 0-1 0 0,1-1 1 0 0,0 1-1 0 0,0 0 1 0 0,0 0-1 0 0,0 0 1 0 0,-9-5-5601 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59:56.56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220 18 8132 0 0,'0'0'4460'0'0,"-14"-3"-3633"0"0,-2-2-604 0 0,8 3-93 0 0,0 0 1 0 0,1 0 0 0 0,-1 1-1 0 0,0 0 1 0 0,0 0-1 0 0,-9 1 1 0 0,12 0-46 0 0,0 1 0 0 0,0 0 0 0 0,1 0 0 0 0,-1 0 0 0 0,0 1 0 0 0,1 0 0 0 0,-1 0 0 0 0,1 0 0 0 0,0 0 0 0 0,0 0 0 0 0,0 1 0 0 0,0 0 0 0 0,0 0 0 0 0,0 0 0 0 0,1 0 0 0 0,-1 1 0 0 0,1 0 0 0 0,0-1 0 0 0,0 1 0 0 0,0 0 0 0 0,1 0 0 0 0,-1 1 0 0 0,-1 4 0 0 0,-1 2 17 0 0,0-1 0 0 0,1 1-1 0 0,0 1 1 0 0,0-1 0 0 0,2 0 0 0 0,-1 1 0 0 0,1 0-1 0 0,0 17 1 0 0,2-24-95 0 0,0 1 10 0 0,0 0 0 0 0,0 0-1 0 0,1 0 1 0 0,2 10-1 0 0,-3-13-12 0 0,1-1-1 0 0,1 1 0 0 0,-1-1 1 0 0,0 1-1 0 0,1-1 0 0 0,-1 0 0 0 0,1 0 1 0 0,0 1-1 0 0,0-1 0 0 0,0-1 1 0 0,0 1-1 0 0,4 3 0 0 0,-1-1-118 0 0,1 0-1 0 0,-1 0 0 0 0,1-1 1 0 0,0 1-1 0 0,1-2 0 0 0,-1 1 1 0 0,0-1-1 0 0,1 1 0 0 0,-1-2 1 0 0,1 1-1 0 0,0-1 0 0 0,0 0 1 0 0,0 0-1 0 0,-1-1 0 0 0,1 0 1 0 0,0 0-1 0 0,0-1 0 0 0,12-2 1 0 0,-11 1-267 0 0,1-1 1 0 0,-1 0-1 0 0,-1 0 1 0 0,1-1-1 0 0,0 0 0 0 0,-1 0 1 0 0,0-1-1 0 0,0 0 1 0 0,0 0-1 0 0,-1 0 1 0 0,0-1-1 0 0,0 0 1 0 0,0-1-1 0 0,8-10 0 0 0,2-10-8542 0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59:56.56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3298 0 0,'0'0'416'0'0,"62"64"-1329"0"0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59:56.56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23 67 4002 0 0,'0'0'3028'0'0,"-2"0"-2038"0"0,-18-4 6882 0 0,33 1-6772 0 0,104-19 749 0 0,-83 13-1813 0 0,1 3 0 0 0,0 0 0 0 0,39 0 0 0 0,-69 6-1114 0 0,-15-5-4691 0 0,9 5 5743 0 0,-13-5-5923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06:29:44.98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4850 0 0,'0'0'9722'0'0,"0"3"-9605"0"0,0 374 2522 0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59:56.56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231 58 9668 0 0,'0'0'5480'0'0,"-8"-8"-4783"0"0,-28-28-46 0 0,34 35-577 0 0,0-1 1 0 0,0 1-1 0 0,0-1 1 0 0,0 1 0 0 0,0 0-1 0 0,0 0 1 0 0,0 0-1 0 0,0 0 1 0 0,-1 1 0 0 0,1-1-1 0 0,0 0 1 0 0,-1 1 0 0 0,1-1-1 0 0,0 1 1 0 0,-1 0-1 0 0,1 0 1 0 0,0 0 0 0 0,-1 0-1 0 0,-4 1 1 0 0,-4 0 164 0 0,4 0-176 0 0,0-1 0 0 0,1 1 0 0 0,-1 0-1 0 0,1 1 1 0 0,-1-1 0 0 0,1 1 0 0 0,0 1 0 0 0,0-1 0 0 0,-8 5-1 0 0,10-4-60 0 0,-1-1-1 0 0,1 1 0 0 0,1 0 0 0 0,-1 0 1 0 0,0 0-1 0 0,1 0 0 0 0,-1 1 0 0 0,1-1 1 0 0,0 1-1 0 0,0 0 0 0 0,1 0 0 0 0,-1 0 0 0 0,-3 8 1 0 0,5-10-10 0 0,1 0 0 0 0,-1 0 1 0 0,1 0-1 0 0,-1 0 0 0 0,1 1 1 0 0,-1-1-1 0 0,1 0 0 0 0,0 0 1 0 0,0 0-1 0 0,0 1 1 0 0,1-1-1 0 0,-1 0 0 0 0,0 0 1 0 0,1 0-1 0 0,0 0 0 0 0,-1 0 1 0 0,1 0-1 0 0,0 0 0 0 0,0 0 1 0 0,0 0-1 0 0,0 0 0 0 0,0 0 1 0 0,1 0-1 0 0,-1 0 0 0 0,0-1 1 0 0,1 1-1 0 0,0-1 1 0 0,-1 1-1 0 0,1-1 0 0 0,0 1 1 0 0,0-1-1 0 0,-1 0 0 0 0,1 0 1 0 0,0 0-1 0 0,4 1 0 0 0,8 4 12 0 0,0-1-1 0 0,0 0 1 0 0,0-1 0 0 0,20 2-1 0 0,-11-1 31 0 0,-14-4-31 0 0,-1 2 0 0 0,1-1 0 0 0,-1 1 0 0 0,0 0 1 0 0,1 1-1 0 0,-2 0 0 0 0,15 9 0 0 0,-19-10-1 0 0,0 0 0 0 0,0 0 0 0 0,0 0 0 0 0,0 0 0 0 0,0 0 0 0 0,-1 1 0 0 0,0-1 0 0 0,1 1 0 0 0,-1-1 0 0 0,-1 1 0 0 0,1 0 0 0 0,0 0 1 0 0,-1 0-1 0 0,0 0 0 0 0,0 0 0 0 0,0 0 0 0 0,-1 0 0 0 0,1 7 0 0 0,-1-8 3 0 0,1 2 6 0 0,-1-1 1 0 0,0 1-1 0 0,0 0 1 0 0,0 0-1 0 0,-1 0 1 0 0,-1 6-1 0 0,1-10-2 0 0,1 1 0 0 0,-1-1 0 0 0,0 1 0 0 0,0-1 0 0 0,0 1 0 0 0,0-1 0 0 0,0 1 0 0 0,0-1 0 0 0,0 0 0 0 0,-1 0 0 0 0,1 0 0 0 0,0 1 0 0 0,-1-1 0 0 0,1 0 0 0 0,-1-1 0 0 0,1 1 0 0 0,-1 0 0 0 0,1 0 0 0 0,-1-1 0 0 0,-2 2 0 0 0,-13 2 206 0 0,1 0-1 0 0,0-1 1 0 0,-1-1-1 0 0,0 0 1 0 0,1-1-1 0 0,-1-1 0 0 0,-27-3 1 0 0,41 2-240 0 0,0 0-1 0 0,0 1 1 0 0,1-1 0 0 0,-1 0 0 0 0,1 0 0 0 0,-1 0 0 0 0,1 0-1 0 0,-1-1 1 0 0,1 1 0 0 0,-1-1 0 0 0,1 0 0 0 0,0 1 0 0 0,0-1-1 0 0,0 0 1 0 0,0 0 0 0 0,-2-3 0 0 0,0-1-766 0 0,-1-1 0 0 0,2 0 0 0 0,-1 0 0 0 0,-4-11-1 0 0,1-3-3714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59:56.56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1 178 8580 0 0,'0'0'4767'0'0,"3"0"-4420"0"0,346 7 1523 0 0,213-40-1057 0 0,-319 12-823 0 0,159-1 0 0 0,-205 11 35 0 0,116-11 19 0 0,461-35 514 0 0,-759 56-534 0 0,324-11 293 0 0,-339 12-95 0 0,-2-3-2877 0 0,-6 0-1032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59:56.56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229 45 6675 0 0,'0'0'8070'0'0,"-3"-7"-7088"0"0,-12-21-267 0 0,13 27-652 0 0,1 0 1 0 0,-1 0-1 0 0,0 0 0 0 0,0 0 0 0 0,0 0 0 0 0,0 0 0 0 0,0 1 1 0 0,0-1-1 0 0,0 1 0 0 0,0-1 0 0 0,0 1 0 0 0,0 0 1 0 0,0 0-1 0 0,0 0 0 0 0,0 0 0 0 0,0 0 0 0 0,-1 0 0 0 0,1 0 1 0 0,-2 1-1 0 0,-6 0 74 0 0,4 0-102 0 0,0-1 0 0 0,0 1 0 0 0,0 0 0 0 0,0 0 0 0 0,0 1 1 0 0,1 0-1 0 0,-1 0 0 0 0,0 0 0 0 0,1 1 0 0 0,-1 0 0 0 0,-6 4 0 0 0,9-5-37 0 0,0 0-1 0 0,0 0 0 0 0,1 1 1 0 0,-1-1-1 0 0,0 1 0 0 0,1-1 1 0 0,0 1-1 0 0,0 0 0 0 0,-1 0 1 0 0,2 0-1 0 0,-1 0 0 0 0,0 1 1 0 0,1-1-1 0 0,-1 0 0 0 0,1 1 1 0 0,0-1-1 0 0,0 0 0 0 0,0 1 1 0 0,1 0-1 0 0,-1 4 0 0 0,1-6-1 0 0,0 0 1 0 0,0 0-1 0 0,0 0 0 0 0,0 0 0 0 0,1 0 0 0 0,-1 0 0 0 0,1 0 0 0 0,-1 0 1 0 0,1 0-1 0 0,0 0 0 0 0,0 0 0 0 0,0 0 0 0 0,0-1 0 0 0,0 1 0 0 0,0 0 1 0 0,2 2-1 0 0,0-2-1 0 0,0 0 1 0 0,0 1 0 0 0,0-1 0 0 0,0 0-1 0 0,1-1 1 0 0,-1 1 0 0 0,0-1 0 0 0,7 3-1 0 0,4-1 34 0 0,0 1-1 0 0,1-2 0 0 0,-1 0 1 0 0,18 0-1 0 0,-21-2-123 0 0,0 0 0 0 0,1 1 0 0 0,-1 1 0 0 0,0 0 0 0 0,0 0 1 0 0,0 1-1 0 0,-1 1 0 0 0,14 5 0 0 0,-22-8 80 0 0,0 0 0 0 0,-1 1-1 0 0,1-1 1 0 0,0 0 0 0 0,0 1 0 0 0,-1-1 0 0 0,1 1 0 0 0,-1 0-1 0 0,1 0 1 0 0,-1-1 0 0 0,0 1 0 0 0,0 0 0 0 0,0 0-1 0 0,0 0 1 0 0,0 0 0 0 0,0 0 0 0 0,0 1 0 0 0,-1-1 0 0 0,1 0-1 0 0,-1 0 1 0 0,0 0 0 0 0,1 1 0 0 0,-1-1 0 0 0,0 0-1 0 0,0 0 1 0 0,-1 1 0 0 0,1-1 0 0 0,0 0 0 0 0,-1 0 0 0 0,1 0-1 0 0,-2 3 1 0 0,0 1 28 0 0,0-1 0 0 0,0 0 0 0 0,-1 1 1 0 0,1-1-1 0 0,-1 0 0 0 0,-1 0 0 0 0,1 0 0 0 0,-1-1 0 0 0,0 1 0 0 0,-8 6 0 0 0,6-6 37 0 0,0-1-1 0 0,0 0 0 0 0,0 0 0 0 0,-1-1 0 0 0,1 1 1 0 0,-1-2-1 0 0,0 1 0 0 0,0-1 0 0 0,0 0 0 0 0,-1 0 0 0 0,1-1 1 0 0,0 0-1 0 0,-1 0 0 0 0,1-1 0 0 0,0 0 0 0 0,-1 0 1 0 0,1-1-1 0 0,0 0 0 0 0,-1 0 0 0 0,1-1 0 0 0,0 1 0 0 0,0-2 1 0 0,0 1-1 0 0,0-1 0 0 0,0 0 0 0 0,1 0 0 0 0,-1-1 0 0 0,1 0 1 0 0,-8-6-1 0 0,2-1-1217 0 0,0 0 1 0 0,-13-17-1 0 0,14 12-2938 0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59:56.56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 0 11061 0 0,'0'0'3226'0'0,"0"12"-2487"0"0,0-7-669 0 0,-7 213 2562 0 0,-3-63-2101 0 0,10-154-590 0 0,0-14-928 0 0,1-56-6590 0 0,1 39 1495 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59:56.56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 35 5603 0 0,'0'0'4615'0'0,"7"-6"-4324"0"0,-2 2-257 0 0,0 1 0 0 0,1-1 0 0 0,-1 1 0 0 0,1 0 0 0 0,0 1 0 0 0,8-4 0 0 0,-11 5-28 0 0,0 1 1 0 0,0-1 0 0 0,0 0-1 0 0,0 1 1 0 0,0 0 0 0 0,0-1-1 0 0,1 1 1 0 0,-1 0-1 0 0,0 1 1 0 0,0-1 0 0 0,0 1-1 0 0,0-1 1 0 0,0 1 0 0 0,0 0-1 0 0,0 0 1 0 0,0 0 0 0 0,0 0-1 0 0,-1 1 1 0 0,4 1 0 0 0,3 4 21 0 0,-1 0 0 0 0,1 1 0 0 0,-2 0 0 0 0,1 0 0 0 0,10 16 0 0 0,28 52 187 0 0,-40-67-212 0 0,-2-1-9 0 0,-1-1 0 0 0,1 1 0 0 0,-1 0-1 0 0,0 0 1 0 0,-1 0 0 0 0,0 1-1 0 0,0-1 1 0 0,0 14 0 0 0,-1-16 43 0 0,-1 0 0 0 0,-1 0 0 0 0,1 0 0 0 0,-1-1 0 0 0,0 1 0 0 0,0 0 0 0 0,0-1 0 0 0,-1 1 0 0 0,0-1 0 0 0,0 1 0 0 0,0-1 0 0 0,-1 0 0 0 0,-5 8 0 0 0,-7 7 344 0 0,0-2-1 0 0,-2 1 0 0 0,-22 18 1 0 0,28-28-274 0 0,0 0 0 0 0,0-1 0 0 0,0-1 0 0 0,-1 0-1 0 0,0 0 1 0 0,-1-1 0 0 0,-15 5 0 0 0,20-9-70 0 0,-1 0-1 0 0,1-1 1 0 0,-1 0-1 0 0,1-1 1 0 0,-11 0-1 0 0,15 0-108 0 0,8-14-4085 0 0,7 6 769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59:56.5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203 16 5090 0 0,'0'0'8495'0'0,"-14"-2"-7761"0"0,-45-10-340 0 0,56 12-358 0 0,0-1-1 0 0,-1 1 0 0 0,1-1 0 0 0,-1 1 0 0 0,1 0 1 0 0,0 1-1 0 0,-1-1 0 0 0,1 0 0 0 0,0 1 1 0 0,-1 0-1 0 0,1 0 0 0 0,0 0 0 0 0,0 0 0 0 0,-1 0 1 0 0,1 1-1 0 0,0-1 0 0 0,0 1 0 0 0,1 0 0 0 0,-1 0 1 0 0,0 0-1 0 0,1 0 0 0 0,-1 0 0 0 0,1 1 1 0 0,-5 4-1 0 0,5-3-30 0 0,0-1 1 0 0,0 1-1 0 0,0 0 1 0 0,0 0-1 0 0,1 0 1 0 0,-1 0-1 0 0,1 0 1 0 0,0 0-1 0 0,0 1 1 0 0,1-1-1 0 0,-1 0 1 0 0,1 0-1 0 0,0 1 1 0 0,0-1-1 0 0,0 0 1 0 0,2 8-1 0 0,-2-11-8 0 0,1 1 0 0 0,0-1 0 0 0,0 1 0 0 0,0-1 0 0 0,0 0 0 0 0,0 1 0 0 0,0-1 0 0 0,0 0 0 0 0,0 0 0 0 0,0 0 0 0 0,0 0 0 0 0,1 0 0 0 0,-1 0 0 0 0,1 0 0 0 0,-1 0 0 0 0,0 0 0 0 0,1-1 0 0 0,-1 1 0 0 0,1 0 0 0 0,0-1 0 0 0,-1 1 0 0 0,2-1 0 0 0,42 8 10 0 0,-34-7-1 0 0,2 1-23 0 0,-2-1-271 0 0,-1 0 1 0 0,0 1-1 0 0,19 6 0 0 0,-27-8 266 0 0,0 1 0 0 0,0-1 0 0 0,-1 1 0 0 0,1 0 0 0 0,0 0 0 0 0,-1 0-1 0 0,1 0 1 0 0,0 0 0 0 0,-1 0 0 0 0,0 1 0 0 0,1-1 0 0 0,-1 0 0 0 0,0 1 0 0 0,1-1-1 0 0,-1 1 1 0 0,0-1 0 0 0,0 1 0 0 0,0 0 0 0 0,-1-1 0 0 0,1 1 0 0 0,0 0-1 0 0,-1 0 1 0 0,1-1 0 0 0,-1 1 0 0 0,1 0 0 0 0,-1 0 0 0 0,0 3 0 0 0,0-2 79 0 0,0 1 1 0 0,0 0-1 0 0,0 0 1 0 0,-1-1 0 0 0,0 1-1 0 0,0 0 1 0 0,0-1 0 0 0,0 1-1 0 0,-1-1 1 0 0,1 1-1 0 0,-1-1 1 0 0,0 0 0 0 0,0 0-1 0 0,-4 5 1 0 0,3-4 33 0 0,-1 0 0 0 0,0-1 0 0 0,-1 1 0 0 0,1-1 0 0 0,0 0 0 0 0,-1 0 0 0 0,0-1 0 0 0,1 1 0 0 0,-11 2 0 0 0,5-2-1 0 0,0 0 1 0 0,0-1 0 0 0,0 0 0 0 0,-18 0-1 0 0,23-2-354 0 0,1 1 1 0 0,-1-2-1 0 0,0 1 0 0 0,1 0 1 0 0,-1-1-1 0 0,0 0 0 0 0,1 0 1 0 0,-1 0-1 0 0,1-1 0 0 0,-1 0 1 0 0,1 1-1 0 0,-6-5 0 0 0,-8-10-4471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59:56.5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63 1056 0 0,'0'0'11462'0'0,"-2"0"-10518"0"0,179-16 2598 0 0,33-17-4459 0 0,-132 20 29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59:56.57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1 3826 0 0,'0'0'9959'0'0,"0"4"-9201"0"0,0 0-620 0 0,-10 271 2960 0 0,8-231-3298 0 0,1-26-1485 0 0,1-41-440 0 0,2-35-3910 0 0,1 22-963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59:56.57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36 9989 0 0,'0'0'2622'0'0,"18"-6"-2480"0"0,60-15-100 0 0,-67 18-36 0 0,1 1 1 0 0,0 0-1 0 0,0 1 0 0 0,0 0 0 0 0,0 1 1 0 0,12 2-1 0 0,-5-1-7 0 0,-16-1-6 0 0,1 0 0 0 0,-1 1 1 0 0,1-1-1 0 0,-1 1 0 0 0,1 0 1 0 0,-1 0-1 0 0,1 0 0 0 0,-1 0 0 0 0,0 1 1 0 0,0-1-1 0 0,0 1 0 0 0,0 0 0 0 0,0 0 1 0 0,0 0-1 0 0,5 5 0 0 0,-5-3 11 0 0,0 0 0 0 0,0 0 0 0 0,0 0-1 0 0,0 1 1 0 0,-1-1 0 0 0,1 1 0 0 0,-1 0 0 0 0,-1-1-1 0 0,1 1 1 0 0,1 5 0 0 0,-1 7 56 0 0,1 0 1 0 0,-2 0-1 0 0,0 0 0 0 0,-1 0 1 0 0,-4 29-1 0 0,1-33-41 0 0,0-1-1 0 0,0 1 1 0 0,-1-1 0 0 0,-1 0 0 0 0,1-1-1 0 0,-2 1 1 0 0,0-1 0 0 0,0 0-1 0 0,-1 0 1 0 0,-1-1 0 0 0,-14 17 0 0 0,13-17-7 0 0,0-1 1 0 0,-1 0 0 0 0,0-1 0 0 0,0 0 0 0 0,-1 0 0 0 0,0-1 0 0 0,0 0-1 0 0,-1-1 1 0 0,0-1 0 0 0,0 1 0 0 0,-17 3 0 0 0,22-7-2 0 0,0 0 1 0 0,0-1-1 0 0,0-1 0 0 0,-14 1 1 0 0,19-1-198 0 0,1 0 0 0 0,-1 0 1 0 0,1 0-1 0 0,-1 0 1 0 0,1-1-1 0 0,-1 1 0 0 0,1 0 1 0 0,-1-1-1 0 0,1 1 0 0 0,-1-1 1 0 0,1 0-1 0 0,0 1 1 0 0,-1-1-1 0 0,1 0 0 0 0,0 0 1 0 0,0 0-1 0 0,0 0 0 0 0,0 0 1 0 0,-1 0-1 0 0,1 0 1 0 0,1 0-1 0 0,-1 0 0 0 0,0-1 1 0 0,0 1-1 0 0,0 0 0 0 0,1 0 1 0 0,-1-1-1 0 0,0 1 1 0 0,0-3-1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59:56.5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306 8 9572 0 0,'0'0'4920'0'0,"-14"-2"-4328"0"0,-47-3-224 0 0,58 5-346 0 0,-1 0-1 0 0,0 1 0 0 0,0 0 1 0 0,1 0-1 0 0,-1 0 0 0 0,0 0 1 0 0,1 1-1 0 0,-1-1 0 0 0,1 1 1 0 0,0 0-1 0 0,0 0 1 0 0,-1 0-1 0 0,1 0 0 0 0,0 1 1 0 0,1-1-1 0 0,-1 1 0 0 0,0 0 1 0 0,1 0-1 0 0,0 0 0 0 0,-1 0 1 0 0,-2 6-1 0 0,3-6-22 0 0,0 0 1 0 0,1 0-1 0 0,-1 0 0 0 0,1 0 0 0 0,-1 0 1 0 0,1 0-1 0 0,0 0 0 0 0,0 1 1 0 0,1-1-1 0 0,-1 0 0 0 0,1 1 1 0 0,-1-1-1 0 0,1 0 0 0 0,0 1 0 0 0,1-1 1 0 0,-1 0-1 0 0,0 1 0 0 0,1-1 1 0 0,0 0-1 0 0,1 4 0 0 0,-1-4-2 0 0,1 1 0 0 0,0-1 0 0 0,0 0 0 0 0,1 0 0 0 0,-1 0 0 0 0,0 0 0 0 0,1-1 0 0 0,0 1 0 0 0,0-1 0 0 0,0 1 0 0 0,0-1 0 0 0,0 0 0 0 0,0 0 0 0 0,0 0 0 0 0,1-1 0 0 0,-1 1 0 0 0,5 1 0 0 0,14 4-16 0 0,-14-6-1 0 0,-1 2 1 0 0,0-1-1 0 0,1 1 1 0 0,8 5 0 0 0,-15-7 16 0 0,1 0 1 0 0,-1 0 0 0 0,1 0 0 0 0,-1 0-1 0 0,1 1 1 0 0,-1-1 0 0 0,0 0 0 0 0,1 1-1 0 0,-1-1 1 0 0,0 1 0 0 0,0-1-1 0 0,0 1 1 0 0,-1 0 0 0 0,1-1 0 0 0,0 1-1 0 0,0 0 1 0 0,-1-1 0 0 0,1 1 0 0 0,-1 0-1 0 0,0 0 1 0 0,1 0 0 0 0,-1 3 0 0 0,0-3 8 0 0,0 1 1 0 0,0-1 0 0 0,-1 1 0 0 0,1-1 0 0 0,-1 0 0 0 0,1 1 0 0 0,-1-1 0 0 0,0 0 0 0 0,0 0 0 0 0,0 1 0 0 0,0-1 0 0 0,0 0 0 0 0,-1 0 0 0 0,1 0 0 0 0,-1 0 0 0 0,1 0 0 0 0,-3 1 0 0 0,0 1 16 0 0,1-2 0 0 0,-1 1 1 0 0,0 0-1 0 0,-1-1 0 0 0,1 1 0 0 0,0-1 0 0 0,-1-1 1 0 0,-5 3-1 0 0,-4 0 40 0 0,-1-1-1 0 0,0-1 1 0 0,0 0 0 0 0,-25 0 0 0 0,28-2-201 0 0,0-1 0 0 0,1 0 0 0 0,-21-4 0 0 0,-9-11-3365 0 0,18 2-1284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06:29:44.9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6483 0 0,'0'0'6163'0'0,"8"25"-3554"0"0,2 20-2330 0 0,-1 1 0 0 0,-2 1-1 0 0,0 67 508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59:56.5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34 2337 0 0,'-3'0'13033'0'0,"6"0"-12769"0"0,258-17 805 0 0,-87 2-2645 0 0,-142 14-1177 0 0,-12 1-817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59:56.5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4610 0 0,'0'0'-1457'0'0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59:56.5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157 47 6035 0 0,'4'-46'1504'0'0,"-12"73"8475"0"0,-18 34-9088 0 0,1-3-836 0 0,10-19 46 0 0,-67 189 100 0 0,77-215-290 0 0,6-35-2885 0 0,30-75-4749 0 0,-18 60 1968 0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59:56.5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8404 0 0,'0'0'3241'0'0,"4"0"-2184"0"0,-2 0-967 0 0,0 0 0 0 0,-1 0 0 0 0,1 0-1 0 0,0 0 1 0 0,-1 1 0 0 0,1-1 0 0 0,-1 1 0 0 0,1-1 0 0 0,0 1 0 0 0,-1 0 0 0 0,0 0 0 0 0,1-1 0 0 0,-1 1-1 0 0,1 0 1 0 0,-1 0 0 0 0,1 2 0 0 0,1 0 98 0 0,0 0-1 0 0,0 1 1 0 0,0-1-1 0 0,-1 1 1 0 0,0 0 0 0 0,3 5-1 0 0,67 172 1767 0 0,-22-49-1624 0 0,-20-59-229 0 0,-29-72-578 0 0,0-1 238 0 0,-1 1 0 0 0,1-1 0 0 0,0 0 0 0 0,-1 0 1 0 0,1 1-1 0 0,-1-1 0 0 0,1 0 0 0 0,0 0 0 0 0,-1 0 1 0 0,1 0-1 0 0,0 0 0 0 0,-1 0 0 0 0,1 0 0 0 0,0 0 1 0 0,-1 0-1 0 0,2 0 0 0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59:56.5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136 0 7187 0 0,'0'0'7313'0'0,"-15"1"-6486"0"0,0 0-675 0 0,0 1 0 0 0,-17 3 0 0 0,30-4-125 0 0,-1 0-1 0 0,1 0 1 0 0,0 0-1 0 0,-1 0 1 0 0,1 1-1 0 0,0-1 1 0 0,0 1-1 0 0,0 0 1 0 0,0-1-1 0 0,0 1 1 0 0,1 0-1 0 0,-1 0 1 0 0,0 0-1 0 0,1 0 1 0 0,-1 0-1 0 0,1 0 1 0 0,-2 5-1 0 0,0 1 54 0 0,0 0-1 0 0,0 0 1 0 0,-1 14 0 0 0,3-17-54 0 0,-2 8 11 0 0,1 0 0 0 0,0 0 0 0 0,1 0 0 0 0,1 0 0 0 0,1 23 0 0 0,-1-33-39 0 0,1 0-1 0 0,-1 0 1 0 0,1 0 0 0 0,0 0 0 0 0,-1 0-1 0 0,1-1 1 0 0,0 1 0 0 0,1 0 0 0 0,-1 0-1 0 0,0-1 1 0 0,1 1 0 0 0,0-1 0 0 0,-1 1-1 0 0,1-1 1 0 0,0 0 0 0 0,0 0 0 0 0,0 0-1 0 0,1 0 1 0 0,-1 0 0 0 0,0 0 0 0 0,1-1-1 0 0,-1 1 1 0 0,1-1 0 0 0,0 1 0 0 0,-1-1-1 0 0,1 0 1 0 0,0 0 0 0 0,0 0 0 0 0,0-1-1 0 0,5 2 1 0 0,-3-2-54 0 0,-1 1 0 0 0,1-1 0 0 0,-1 0 0 0 0,1 0 0 0 0,-1 0 0 0 0,1 0 0 0 0,-1-1 0 0 0,1 0 0 0 0,-1 0 0 0 0,1 0 0 0 0,-1-1 0 0 0,0 1-1 0 0,8-5 1 0 0,-8 3-410 0 0,0 0 0 0 0,-1 0 1 0 0,1 0-1 0 0,-1-1 0 0 0,1 1 0 0 0,-1-1 0 0 0,0 0 0 0 0,3-5 0 0 0,13-24-6175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59:56.5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180 0 10373 0 0,'0'0'5522'0'0,"-7"16"-5106"0"0,-51 110 625 0 0,48-105-794 0 0,-55 129 740 0 0,55-124-946 0 0,2 1 1 0 0,1 0 0 0 0,-8 51 0 0 0,15-73-886 0 0,3-5 165 0 0,5-13-436 0 0,14-32-1912 0 0,-18 35 1574 0 0,12-25-2963 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59:56.5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7571 0 0,'0'0'5008'0'0,"6"1"-4002"0"0,-4 0-900 0 0,1 0 1 0 0,-1 0-1 0 0,1 0 0 0 0,-1 0 1 0 0,0 0-1 0 0,1 0 1 0 0,-1 1-1 0 0,0-1 0 0 0,0 1 1 0 0,0-1-1 0 0,0 1 0 0 0,0 0 1 0 0,0 0-1 0 0,0 0 1 0 0,0 0-1 0 0,-1 0 0 0 0,1 0 1 0 0,-1 0-1 0 0,0 1 1 0 0,0-1-1 0 0,1 1 0 0 0,-1-1 1 0 0,0 4-1 0 0,46 128 1540 0 0,17 40-1334 0 0,-7-51-117 0 0,-57-148-3757 0 0,-1 11-842 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59:56.5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141 0 10485 0 0,'0'0'4879'0'0,"-16"3"-4190"0"0,-3 1-521 0 0,-27 8 0 0 0,43-10-145 0 0,1-1 1 0 0,-1 0-1 0 0,0 1 1 0 0,1 0-1 0 0,-1-1 1 0 0,1 1-1 0 0,-1 0 1 0 0,1 0-1 0 0,0 0 1 0 0,0 1-1 0 0,0-1 1 0 0,0 0-1 0 0,1 1 1 0 0,-1-1-1 0 0,-2 5 1 0 0,1 1 70 0 0,1-1-1 0 0,-1 0 1 0 0,1 1 0 0 0,-1 7 0 0 0,2-9-35 0 0,-2 6-8 0 0,1 0-1 0 0,1 0 1 0 0,0 0-1 0 0,0 0 0 0 0,1 0 1 0 0,3 17-1 0 0,-3-26-47 0 0,1 0 1 0 0,-1 0-1 0 0,1 0 0 0 0,0 1 0 0 0,0-1 0 0 0,0 0 0 0 0,0 0 0 0 0,1-1 0 0 0,-1 1 0 0 0,1 0 0 0 0,0 0 1 0 0,0-1-1 0 0,0 1 0 0 0,0-1 0 0 0,0 1 0 0 0,1-1 0 0 0,-1 0 0 0 0,1 0 0 0 0,-1 0 0 0 0,1 0 0 0 0,0-1 0 0 0,-1 1 1 0 0,1-1-1 0 0,0 0 0 0 0,0 1 0 0 0,0-1 0 0 0,0-1 0 0 0,5 2 0 0 0,-3-1-226 0 0,-1 0 0 0 0,0-1-1 0 0,1 1 1 0 0,0-1 0 0 0,-1 0 0 0 0,1-1 0 0 0,-1 1-1 0 0,1-1 1 0 0,-1 0 0 0 0,0 0 0 0 0,1 0 0 0 0,-1 0-1 0 0,0-1 1 0 0,1 0 0 0 0,-1 0 0 0 0,0 0-1 0 0,5-4 1 0 0,17-19-5331 0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3:35:43.2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0 1 1601 0 0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5T09:30:38.4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0 1 1601 0 0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06:29:44.9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5955 0 0,'0'0'6768'0'0,"0"11"-4788"0"0,4 333 810 0 0,-4-343-2659 0 0,0-22-803 0 0,0-7-2863 0 0,0 13-406 0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5T09:42:05.3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0 1 1601 0 0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5T09:30:38.4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0 1 1601 0 0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05:57:21.7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0 1 1601 0 0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05:57:21.7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0 1 1601 0 0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5T09:30:38.4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0 1 1601 0 0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30:36.34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0 161 7876 0 0,'0'0'6077'0'0,"10"0"-5287"0"0,458-19 1221 0 0,-177 1-1883 0 0,30-3-176 0 0,277-6 93 0 0,-501 26-10 0 0,162-8 195 0 0,62-1-145 0 0,-1-4-84 0 0,-96 2 102 0 0,-22-3 15 0 0,-106 4-1148 0 0,-114 10-2585 0 0,-8-2-4773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30:37.48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25 26 7219 0 0,'0'0'7433'0'0,"0"3"-7073"0"0,-2 21 47 0 0,0-1 0 0 0,-6 26 0 0 0,4-33-369 0 0,1 1 0 0 0,0 0 0 0 0,2 0-1 0 0,0 0 1 0 0,1 0 0 0 0,3 28 0 0 0,-3-44-36 0 0,1 1-1 0 0,0-1 0 0 0,-1 1 1 0 0,1-1-1 0 0,0 0 1 0 0,0 1-1 0 0,0-1 0 0 0,0 0 1 0 0,0 0-1 0 0,0 0 1 0 0,0 0-1 0 0,0 0 1 0 0,0 0-1 0 0,1 0 0 0 0,-1 0 1 0 0,0 0-1 0 0,1-1 1 0 0,-1 1-1 0 0,1 0 0 0 0,-1-1 1 0 0,0 1-1 0 0,1-1 1 0 0,-1 0-1 0 0,1 1 0 0 0,-1-1 1 0 0,1 0-1 0 0,0 0 1 0 0,-1 0-1 0 0,1 0 0 0 0,-1 0 1 0 0,1 0-1 0 0,1-1 1 0 0,2 1 13 0 0,-1-1 0 0 0,0 0-1 0 0,1 0 1 0 0,-1 0 0 0 0,0 0 0 0 0,0 0 0 0 0,1-1 0 0 0,-1 0 0 0 0,0 0 0 0 0,4-3 0 0 0,6-8-30 0 0,-1 0 0 0 0,-1-2 0 0 0,0 1 1 0 0,-1-1-1 0 0,0-1 0 0 0,-1 0 0 0 0,-1-1 0 0 0,-1 0 0 0 0,0 0 0 0 0,-2 0 0 0 0,0-1 1 0 0,0 0-1 0 0,3-28 0 0 0,-8 44-12 0 0,1-17 160 0 0,-2 15 61 0 0,-3 11 42 0 0,-12 28 202 0 0,11-26-272 0 0,0-1-1 0 0,0 1 0 0 0,-2 12 0 0 0,2-6-88 0 0,0 0 0 0 0,2 0 0 0 0,0 1 0 0 0,0-1 0 0 0,2 1 1 0 0,0 0-1 0 0,2 15 0 0 0,-1-29-78 0 0,-1 1 1 0 0,1-1 0 0 0,0 0 0 0 0,1 0 0 0 0,-1 1 0 0 0,0-1-1 0 0,1 0 1 0 0,-1 0 0 0 0,1 0 0 0 0,0-1 0 0 0,-1 1-1 0 0,1 0 1 0 0,0-1 0 0 0,0 1 0 0 0,0-1 0 0 0,0 1 0 0 0,1-1-1 0 0,-1 0 1 0 0,0 0 0 0 0,0 0 0 0 0,1 0 0 0 0,-1 0-1 0 0,1-1 1 0 0,4 1 0 0 0,-1 1-318 0 0,1-1 0 0 0,0-1 0 0 0,-1 1 1 0 0,1-1-1 0 0,0 0 0 0 0,-1-1 0 0 0,1 0 0 0 0,9-2 0 0 0,8-8-3708 0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30:38.87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39 1 8596 0 0,'0'0'3399'0'0,"0"3"-2484"0"0,-1 9-308 0 0,-1 0-1 0 0,0 0 1 0 0,-1 0 0 0 0,-6 15 0 0 0,-5 24 19 0 0,10-27-470 0 0,2 1 0 0 0,0 39-1 0 0,2-56-158 0 0,0-6 4 0 0,0 1-1 0 0,0-1 0 0 0,0 0 0 0 0,1 1 0 0 0,-1-1 1 0 0,0 0-1 0 0,1 0 0 0 0,0 0 0 0 0,-1 1 0 0 0,1-1 1 0 0,0 0-1 0 0,0 0 0 0 0,0 0 0 0 0,0 0 0 0 0,1 0 0 0 0,-1-1 1 0 0,0 1-1 0 0,1 0 0 0 0,0 0 0 0 0,-1-1 0 0 0,1 1 1 0 0,0-1-1 0 0,0 0 0 0 0,-1 1 0 0 0,1-1 0 0 0,0 0 1 0 0,1 0-1 0 0,-1 0 0 0 0,0 0 0 0 0,0-1 0 0 0,0 1 0 0 0,3 0 1 0 0,-1 0 12 0 0,0-1 0 0 0,-1 0 0 0 0,1 0 0 0 0,-1 0 1 0 0,1 0-1 0 0,0-1 0 0 0,-1 0 0 0 0,1 1 0 0 0,-1-1 0 0 0,1 0 1 0 0,-1-1-1 0 0,1 1 0 0 0,-1 0 0 0 0,0-1 0 0 0,0 0 0 0 0,0 0 1 0 0,0 0-1 0 0,0 0 0 0 0,0-1 0 0 0,2-2 0 0 0,7-9 20 0 0,-1 0-1 0 0,0-1 0 0 0,-1 0 1 0 0,-1-1-1 0 0,0 0 0 0 0,-1-1 1 0 0,-1 0-1 0 0,-1 0 1 0 0,0 0-1 0 0,-2-1 0 0 0,1 0 1 0 0,-2 0-1 0 0,-1 0 0 0 0,1-27 1 0 0,-3 44 76 0 0,0 6 67 0 0,-2 47 427 0 0,0-32-494 0 0,1 1 1 0 0,4 37-1 0 0,-2-56-93 0 0,-1 0 0 0 0,0 1 0 0 0,1-1 0 0 0,0 0 0 0 0,0 0 0 0 0,0 0-1 0 0,0 0 1 0 0,0 0 0 0 0,0 0 0 0 0,0 0 0 0 0,1 0 0 0 0,-1 0 0 0 0,1 0-1 0 0,-1-1 1 0 0,1 1 0 0 0,-1-1 0 0 0,1 1 0 0 0,0-1 0 0 0,0 1 0 0 0,3 1-1 0 0,20 5-770 0 0,1-6-3393 0 0,-17-2-1625 0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30:41.02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235 371 9460 0 0,'0'0'3869'0'0,"-7"-12"-3189"0"0,-24-37-224 0 0,29 46-335 0 0,0 0 0 0 0,0 0 0 0 0,-1 0 0 0 0,1 0 0 0 0,-1 0 0 0 0,0 1 0 0 0,0-1-1 0 0,0 1 1 0 0,0 0 0 0 0,0 0 0 0 0,-1 0 0 0 0,1 0 0 0 0,-1 1 0 0 0,1-1 0 0 0,-1 1 0 0 0,1 0 0 0 0,-1 0-1 0 0,0 0 1 0 0,0 0 0 0 0,1 1 0 0 0,-1-1 0 0 0,0 1 0 0 0,0 0 0 0 0,0 0 0 0 0,-6 2 0 0 0,-7-2 3 0 0,14 1-117 0 0,-1-1-1 0 0,1 0 0 0 0,-1 1 1 0 0,1 0-1 0 0,-1 0 0 0 0,1 0 0 0 0,0 0 1 0 0,-1 1-1 0 0,1-1 0 0 0,0 1 0 0 0,0 0 1 0 0,0 0-1 0 0,0 0 0 0 0,0 0 1 0 0,0 1-1 0 0,1-1 0 0 0,-1 1 0 0 0,1-1 1 0 0,0 1-1 0 0,0 0 0 0 0,0 0 1 0 0,0 0-1 0 0,0 0 0 0 0,0 0 0 0 0,1 1 1 0 0,0-1-1 0 0,-2 5 0 0 0,0 1-19 0 0,1 0 1 0 0,-1 1-1 0 0,2-1 0 0 0,-1 1 0 0 0,1-1 1 0 0,1 1-1 0 0,0-1 0 0 0,0 1 0 0 0,2 11 0 0 0,-1-18 10 0 0,0 0-1 0 0,0-1 1 0 0,0 1-1 0 0,0 0 0 0 0,1-1 1 0 0,-1 1-1 0 0,1-1 1 0 0,-1 1-1 0 0,1-1 0 0 0,0 0 1 0 0,0 0-1 0 0,0 0 1 0 0,0 0-1 0 0,0 0 0 0 0,1 0 1 0 0,-1 0-1 0 0,1-1 1 0 0,-1 1-1 0 0,1-1 0 0 0,-1 0 1 0 0,1 0-1 0 0,0 0 1 0 0,0 0-1 0 0,4 1 0 0 0,-3-1 7 0 0,0 0 0 0 0,0 0 0 0 0,0-1 0 0 0,0 0 0 0 0,0 1 0 0 0,0-1 0 0 0,-1-1 0 0 0,1 1 0 0 0,0 0 0 0 0,0-1-1 0 0,0 0 1 0 0,0 0 0 0 0,-1 0 0 0 0,1-1 0 0 0,0 1 0 0 0,-1-1 0 0 0,1 0 0 0 0,3-2 0 0 0,5-7-52 0 0,1-1-1 0 0,-2 0 1 0 0,0-1 0 0 0,0-1 0 0 0,-1 0-1 0 0,13-24 1 0 0,41-96-896 0 0,-60 126 933 0 0,5-14-102 0 0,2-2 50 0 0,0 0-1 0 0,-2-1 0 0 0,-1-1 1 0 0,-1 1-1 0 0,6-35 0 0 0,-16 47 541 0 0,-5 13 214 0 0,7 1-661 0 0,-1 0 0 0 0,0 0 0 0 0,1 0-1 0 0,0 1 1 0 0,-1-1 0 0 0,1 0 0 0 0,0 1 0 0 0,-1-1 0 0 0,1 1 0 0 0,-1 2 0 0 0,-13 28 87 0 0,2 1 1 0 0,1 0 0 0 0,2 1 0 0 0,1 0 0 0 0,2 0 0 0 0,1 1 0 0 0,2 0-1 0 0,1 0 1 0 0,2 36 0 0 0,1-68-115 0 0,0 0-1 0 0,0 0 1 0 0,0 0-1 0 0,1 0 1 0 0,-1 0-1 0 0,1 0 1 0 0,-1-1-1 0 0,1 1 0 0 0,0 0 1 0 0,0 0-1 0 0,1-1 1 0 0,-1 1-1 0 0,0 0 1 0 0,1-1-1 0 0,0 0 1 0 0,0 1-1 0 0,-1-1 1 0 0,1 0-1 0 0,0 0 1 0 0,1 0-1 0 0,-1 0 1 0 0,0 0-1 0 0,1 0 1 0 0,-1-1-1 0 0,1 1 1 0 0,-1-1-1 0 0,1 0 1 0 0,0 0-1 0 0,-1 0 1 0 0,1 0-1 0 0,0 0 0 0 0,3 0 1 0 0,0 0-175 0 0,-1-1 1 0 0,1 0-1 0 0,-1 0 1 0 0,0 0-1 0 0,1 0 1 0 0,-1-1-1 0 0,1 0 1 0 0,-1-1-1 0 0,0 1 1 0 0,0-1-1 0 0,0 0 1 0 0,1 0-1 0 0,-2 0 1 0 0,1-1-1 0 0,0 0 1 0 0,7-5-1 0 0,13-13-4045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30:42.38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208 344 10277 0 0,'0'0'4394'0'0,"-1"-13"-3380"0"0,-6-40-243 0 0,6 51-721 0 0,1-1 1 0 0,-1 1-1 0 0,0 0 1 0 0,0 0 0 0 0,0 0-1 0 0,0-1 1 0 0,-1 1 0 0 0,1 0-1 0 0,-1 0 1 0 0,1 1-1 0 0,-1-1 1 0 0,0 0 0 0 0,1 0-1 0 0,-1 1 1 0 0,0-1 0 0 0,0 1-1 0 0,0 0 1 0 0,-3-2 0 0 0,-1 0 76 0 0,0 1 1 0 0,0 0 0 0 0,1 1 0 0 0,-11-3 0 0 0,16 4-126 0 0,-5-1 27 0 0,1 0 0 0 0,-1 1 0 0 0,0-1 1 0 0,1 1-1 0 0,-1 0 0 0 0,1 0 0 0 0,-1 1 0 0 0,0-1 0 0 0,1 1 1 0 0,-1 0-1 0 0,1 0 0 0 0,0 1 0 0 0,-1-1 0 0 0,1 1 0 0 0,0 0 1 0 0,0 0-1 0 0,0 0 0 0 0,-6 5 0 0 0,6-3-36 0 0,1-1-1 0 0,-1 1 1 0 0,1 0-1 0 0,0 0 1 0 0,0 1-1 0 0,0-1 1 0 0,1 1-1 0 0,0-1 1 0 0,-1 1-1 0 0,2 0 1 0 0,-1 0-1 0 0,0 0 1 0 0,1 0-1 0 0,0 0 1 0 0,0 0-1 0 0,0 8 1 0 0,0-5-2 0 0,1 1 0 0 0,0 0 0 0 0,0 0 0 0 0,0-1-1 0 0,1 1 1 0 0,1 0 0 0 0,3 13 0 0 0,-4-20 6 0 0,0 1 0 0 0,0 0 0 0 0,1-1 0 0 0,-1 1 0 0 0,1-1 0 0 0,-1 0 0 0 0,1 1 0 0 0,0-1 0 0 0,0 0 0 0 0,0 0 0 0 0,0 0 0 0 0,0 0 0 0 0,1-1 0 0 0,-1 1 0 0 0,1 0 0 0 0,-1-1 0 0 0,1 0-1 0 0,-1 0 1 0 0,1 1 0 0 0,0-2 0 0 0,-1 1 0 0 0,1 0 0 0 0,0 0 0 0 0,0-1 0 0 0,0 0 0 0 0,5 1 0 0 0,-3-2 9 0 0,0 1 0 0 0,0-1 0 0 0,0 0-1 0 0,0 0 1 0 0,-1-1 0 0 0,1 1 0 0 0,0-1 0 0 0,-1 0-1 0 0,1 0 1 0 0,-1-1 0 0 0,1 1 0 0 0,-1-1 0 0 0,0 0 0 0 0,0 0-1 0 0,0-1 1 0 0,-1 1 0 0 0,1-1 0 0 0,-1 0 0 0 0,3-4 0 0 0,9-12-14 0 0,0 0 1 0 0,16-33 0 0 0,-27 46-27 0 0,16-28-127 0 0,-2-2-1 0 0,14-38 0 0 0,-26 55 96 0 0,0 0-1 0 0,-1-1 1 0 0,-1 0 0 0 0,0 0 0 0 0,0-38-1 0 0,-5 59 81 0 0,0 0-1 0 0,1 0 1 0 0,-1 0-1 0 0,0 0 1 0 0,1 0-1 0 0,-1 0 1 0 0,0 0-1 0 0,1 0 0 0 0,-1 0 1 0 0,0 0-1 0 0,1 0 1 0 0,-1 1-1 0 0,0-1 1 0 0,1 0-1 0 0,-1 0 1 0 0,0 1-1 0 0,1-1 1 0 0,-1 1-1 0 0,1-1 1 0 0,-1 0-1 0 0,0 2 0 0 0,-11 13 188 0 0,2 1-1 0 0,0 1 0 0 0,-9 20 0 0 0,12-21-122 0 0,2-1-1 0 0,-5 19 0 0 0,3 1-2 0 0,1 0-1 0 0,1 1 1 0 0,3 0 0 0 0,2 50-1 0 0,0-82-88 0 0,0-1-1 0 0,0 1 1 0 0,1 0-1 0 0,-1 0 1 0 0,1-1-1 0 0,0 1 1 0 0,0-1-1 0 0,1 1 0 0 0,-1-1 1 0 0,1 1-1 0 0,-1-1 1 0 0,1 0-1 0 0,0 1 1 0 0,1-1-1 0 0,-1 0 1 0 0,0 0-1 0 0,1-1 0 0 0,-1 1 1 0 0,1 0-1 0 0,0-1 1 0 0,0 0-1 0 0,0 0 1 0 0,0 0-1 0 0,1 0 1 0 0,-1 0-1 0 0,5 1 0 0 0,-4-1-320 0 0,0-1 0 0 0,0-1 0 0 0,0 1-1 0 0,0 0 1 0 0,0-1 0 0 0,0 0 0 0 0,0 0-1 0 0,0 0 1 0 0,7-2 0 0 0,14-6-4406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06:29:44.98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5 3025 0 0,'0'0'9381'0'0,"0"-4"-8042"0"0,0 183 1665 0 0,0-62-8729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30:44.44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90 6707 0 0,'0'0'3863'0'0,"2"-1"-877"0"0,15-2-2101 0 0,70 3-97 0 0,222-5 1049 0 0,138-13-1506 0 0,-260 10-372 0 0,76-7 40 0 0,170-9 54 0 0,-94 15 40 0 0,102 3 132 0 0,-260 8-164 0 0,191-4 1003 0 0,-372 2-1165 0 0,-5 0-3391 0 0,-6 0-321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30:46.48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218 53 6771 0 0,'0'0'8025'0'0,"-4"-5"-7150"0"0,1 1-749 0 0,0 0 1 0 0,0 1-1 0 0,-1-1 0 0 0,0 1 0 0 0,1 0 1 0 0,-1 0-1 0 0,0 0 0 0 0,-1 0 0 0 0,1 0 1 0 0,0 1-1 0 0,-1 0 0 0 0,1 0 0 0 0,-1 0 0 0 0,0 1 1 0 0,1 0-1 0 0,-1-1 0 0 0,0 2 0 0 0,-8-2 1 0 0,9 2-114 0 0,0 0 0 0 0,-1-1 1 0 0,1 2-1 0 0,0-1 1 0 0,0 0-1 0 0,-1 1 1 0 0,1 0-1 0 0,0 0 1 0 0,0 0-1 0 0,0 0 0 0 0,0 1 1 0 0,0 0-1 0 0,0 0 1 0 0,0 0-1 0 0,1 0 1 0 0,-1 0-1 0 0,1 1 0 0 0,-1-1 1 0 0,1 1-1 0 0,0 0 1 0 0,0 0-1 0 0,0 1 1 0 0,1-1-1 0 0,-1 0 0 0 0,1 1 1 0 0,0 0-1 0 0,-3 5 1 0 0,0 4-14 0 0,0 0 1 0 0,1 1 0 0 0,1-1-1 0 0,0 1 1 0 0,1 0-1 0 0,0 0 1 0 0,1 0 0 0 0,2 27-1 0 0,-1-41 0 0 0,0 4 0 0 0,0 1 0 0 0,0-1 0 0 0,1 0 0 0 0,-1 0 0 0 0,1 0 0 0 0,0 0 0 0 0,0 0 0 0 0,1-1 0 0 0,-1 1 0 0 0,1 0 0 0 0,0 0 0 0 0,0-1 0 0 0,0 1 0 0 0,0-1 0 0 0,0 0 0 0 0,1 0 0 0 0,3 4 0 0 0,-2-4-4 0 0,1 1 0 0 0,-1-1 0 0 0,1 0 0 0 0,0 0 0 0 0,0 0 0 0 0,0-1-1 0 0,0 0 1 0 0,0 0 0 0 0,0 0 0 0 0,1-1 0 0 0,7 2 0 0 0,-3-2-36 0 0,-1 0 1 0 0,1 0-1 0 0,0-1 1 0 0,0 0-1 0 0,0-1 1 0 0,0 0-1 0 0,-1-1 0 0 0,1 0 1 0 0,-1 0-1 0 0,1-1 1 0 0,-1 0-1 0 0,0-1 1 0 0,16-8-1 0 0,-14 4-2058 0 0,0 0 0 0 0,16-15 1 0 0,-8 2-7393 0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30:48.45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2 170 7059 0 0,'0'0'3983'0'0,"-1"0"-2468"0"0,3 0-543 0 0,420-10 2028 0 0,-146 1-3108 0 0,-85-5 116 0 0,-24 0 29 0 0,21 0-55 0 0,65-1 431 0 0,134 1 14 0 0,-91 0-422 0 0,-145 13 44 0 0,135-7 54 0 0,-265 6-113 0 0,-9 1 18 0 0,1 0 0 0 0,-1-1 0 0 0,23-6 0 0 0,34-8 56 0 0,-69 16-63 0 0,0 0 0 0 0,0 0 0 0 0,0 0 0 0 0,0 0 0 0 0,0 0 0 0 0,0 0 0 0 0,-1 0 0 0 0,1 0-1 0 0,0-1 1 0 0,0 1 0 0 0,0 0 0 0 0,0 0 0 0 0,0 0 0 0 0,0 0 0 0 0,0 0 0 0 0,-1 0 0 0 0,1 0 0 0 0,0-1 0 0 0,0 1 0 0 0,0 0 0 0 0,0 0 0 0 0,0 0 0 0 0,0 0 0 0 0,0 0 0 0 0,0 0 0 0 0,0-1 0 0 0,0 1 0 0 0,0 0 0 0 0,0 0 0 0 0,0 0 0 0 0,0 0 0 0 0,0-1 0 0 0,0 1 0 0 0,0 0 0 0 0,0 0 0 0 0,0 0 0 0 0,0 0 0 0 0,0 0 0 0 0,0-1 0 0 0,0 1 0 0 0,0 0 0 0 0,0 0 0 0 0,0 0 0 0 0,0 0 0 0 0,0 0 0 0 0,1 0 0 0 0,-1-1 0 0 0,0 1 0 0 0,0 0 0 0 0,0 0-1 0 0,0 0 1 0 0,0 0 0 0 0,0 0 0 0 0,0 0 0 0 0,1 0 0 0 0,-1 0 0 0 0,0 0 0 0 0,0 0 0 0 0,0 0 0 0 0,0-1 0 0 0,0 1 0 0 0,1 0 0 0 0,-1 0 0 0 0,0 0 0 0 0,0 0 0 0 0,0 0 0 0 0,1 0 0 0 0,-17-7-1393 0 0,8 3-172 0 0,-10-4-2736 0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30:49.44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272 67 6003 0 0,'0'0'7211'0'0,"-8"-10"-6637"0"0,-27-28 7 0 0,33 36-463 0 0,-1 0-1 0 0,1 0 1 0 0,0 1 0 0 0,-1-1-1 0 0,1 0 1 0 0,-1 1-1 0 0,0 0 1 0 0,1 0 0 0 0,-1 0-1 0 0,0 0 1 0 0,0 0 0 0 0,0 0-1 0 0,1 1 1 0 0,-1-1-1 0 0,0 1 1 0 0,0 0 0 0 0,0 0-1 0 0,0 0 1 0 0,0 0-1 0 0,-5 2 1 0 0,-7-1 280 0 0,9 0-361 0 0,1 0-1 0 0,-1 0 1 0 0,1 0-1 0 0,0 1 1 0 0,-1 0 0 0 0,1 0-1 0 0,0 0 1 0 0,0 1-1 0 0,0 0 1 0 0,1 0-1 0 0,-1 0 1 0 0,1 0-1 0 0,-1 1 1 0 0,1-1 0 0 0,0 1-1 0 0,0 1 1 0 0,-6 7-1 0 0,3-2-28 0 0,0-1-1 0 0,1 1 1 0 0,0 0-1 0 0,1 1 1 0 0,0-1-1 0 0,0 1 0 0 0,-5 19 1 0 0,8-21-3 0 0,0 0 1 0 0,0 1-1 0 0,1-1 1 0 0,1 0-1 0 0,-1 1 1 0 0,2-1-1 0 0,0 11 1 0 0,0-17-8 0 0,-1 0 0 0 0,1-1 0 0 0,0 1 0 0 0,-1-1 0 0 0,1 1 0 0 0,0-1 0 0 0,1 0 0 0 0,-1 1 0 0 0,0-1 0 0 0,1 0 0 0 0,-1 0 0 0 0,1 1 0 0 0,0-1 0 0 0,-1-1 0 0 0,1 1 0 0 0,0 0 0 0 0,0 0 0 0 0,1-1 0 0 0,-1 1 0 0 0,0-1 0 0 0,0 0 0 0 0,1 1 0 0 0,-1-1 0 0 0,1 0 0 0 0,-1 0 0 0 0,1-1 0 0 0,-1 1 0 0 0,1-1 0 0 0,3 1 0 0 0,4 0 31 0 0,0 0 1 0 0,1-1-1 0 0,-1 0 1 0 0,1-1-1 0 0,-1 0 1 0 0,0 0-1 0 0,0-1 1 0 0,1-1-1 0 0,-1 0 1 0 0,-1 0-1 0 0,14-7 1 0 0,-9 3-568 0 0,0 0 0 0 0,-1-2 1 0 0,0 0-1 0 0,-1 0 1 0 0,1-1-1 0 0,19-22 0 0 0,-10 6-3826 0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30:04.73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234 20 11605 0 0,'0'0'5168'0'0,"-4"-3"-4632"0"0,-1 0-412 0 0,-1 1 1 0 0,1-1-1 0 0,-1 1 0 0 0,0 1 0 0 0,0-1 0 0 0,0 1 1 0 0,0 0-1 0 0,0 0 0 0 0,0 0 0 0 0,-13 1 0 0 0,8 0-7 0 0,-1 0 1 0 0,0 1-1 0 0,1 0 0 0 0,-1 0 0 0 0,1 2 0 0 0,-12 2 0 0 0,19-3-120 0 0,1-1 0 0 0,-1 1 0 0 0,1 0 0 0 0,0 0-1 0 0,0 0 1 0 0,0 0 0 0 0,0 1 0 0 0,0-1 0 0 0,0 1 0 0 0,0 0-1 0 0,1-1 1 0 0,-1 1 0 0 0,1 1 0 0 0,0-1 0 0 0,0 0-1 0 0,0 0 1 0 0,0 1 0 0 0,1-1 0 0 0,-1 1 0 0 0,1-1 0 0 0,0 1-1 0 0,-1 5 1 0 0,0 3-20 0 0,1 0 1 0 0,0 0-1 0 0,2 17 0 0 0,-1-9-14 0 0,0-18 33 0 0,0 1 0 0 0,1-1-1 0 0,-1 0 1 0 0,0 0 0 0 0,1 0 0 0 0,0 0-1 0 0,-1 0 1 0 0,1 0 0 0 0,0 0 0 0 0,0-1-1 0 0,0 1 1 0 0,0 0 0 0 0,0 0 0 0 0,0-1-1 0 0,1 1 1 0 0,-1 0 0 0 0,1-1 0 0 0,-1 1-1 0 0,1-1 1 0 0,-1 0 0 0 0,1 0 0 0 0,0 1-1 0 0,-1-1 1 0 0,1 0 0 0 0,0 0 0 0 0,0-1-1 0 0,0 1 1 0 0,0 0 0 0 0,0-1 0 0 0,4 2-1 0 0,6 0 11 0 0,0-1-1 0 0,-1 1 0 0 0,1-2 0 0 0,14 0 1 0 0,-14 0 30 0 0,-7 0 3 0 0,0-1-1 0 0,0 0 1 0 0,0 0 0 0 0,0 0 0 0 0,-1 0 0 0 0,9-4 0 0 0,6-6-1720 0 0,-18 10 1148 0 0,0 0 0 0 0,0 0 0 0 0,0 0 0 0 0,0 0 0 0 0,-1 0-1 0 0,1 0 1 0 0,0 0 0 0 0,0-1 0 0 0,-1 1 0 0 0,1 0 0 0 0,0-3 0 0 0,1-3-5059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30:05.51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43 8196 0 0,'0'0'7160'0'0,"9"0"-4459"0"0,36 2-2408 0 0,-25-3-269 0 0,0-1 0 0 0,-1-1 0 0 0,1-1 0 0 0,24-8 0 0 0,-12 3 29 0 0,-32 9-69 0 0,0 0 0 0 0,0 0-1 0 0,0 0 1 0 0,0 0 0 0 0,0 0 0 0 0,0 0-1 0 0,-1 0 1 0 0,1 0 0 0 0,0-1 0 0 0,0 1-1 0 0,0 0 1 0 0,0 0 0 0 0,0 0 0 0 0,0 0 0 0 0,0 0-1 0 0,0 0 1 0 0,0-1 0 0 0,0 1 0 0 0,0 0-1 0 0,0 0 1 0 0,0 0 0 0 0,0 0 0 0 0,0 0-1 0 0,0 0 1 0 0,0-1 0 0 0,0 1 0 0 0,0 0-1 0 0,0 0 1 0 0,0 0 0 0 0,0 0 0 0 0,0 0-1 0 0,1 0 1 0 0,-1 0 0 0 0,0-1 0 0 0,0 1 0 0 0,0 0-1 0 0,0 0 1 0 0,0 0 0 0 0,0 0 0 0 0,0 0-1 0 0,0 0 1 0 0,0 0 0 0 0,0 0 0 0 0,1 0-1 0 0,-1 0 1 0 0,0 0 0 0 0,0-1 0 0 0,0 1-1 0 0,0 0 1 0 0,0 0 0 0 0,0 0 0 0 0,1 0-1 0 0,-1 0 1 0 0,0 0 0 0 0,-15-4-2665 0 0,10 3 874 0 0,-4-2-2323 0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30:08.01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0 106 10293 0 0,'0'0'1280'0'0,"6"0"-189"0"0,195 1 144 0 0,237-3 1279 0 0,-296-1-2487 0 0,109-7 50 0 0,-10 3-72 0 0,-46 3 27 0 0,74-3 0 0 0,46 0 32 0 0,165-14 1356 0 0,-279 10-1306 0 0,-112 12 715 0 0,11-2-791 0 0,-28-7 32 0 0,-32 1-36 0 0,-31 4-23 0 0,0 1 0 0 0,1 1-1 0 0,14-1 1 0 0,-24 2-74 0 0,1 0-1 0 0,-1-1 1 0 0,0 1-1 0 0,0 0 1 0 0,0 0-1 0 0,0 0 1 0 0,0 0-1 0 0,1 0 1 0 0,-1 0-1 0 0,0-1 1 0 0,0 1-1 0 0,0 0 1 0 0,0 0-1 0 0,0 0 1 0 0,0 0-1 0 0,0 0 0 0 0,0-1 1 0 0,0 1-1 0 0,0 0 1 0 0,0 0-1 0 0,0 0 1 0 0,0 0-1 0 0,0-1 1 0 0,0 1-1 0 0,0 0 1 0 0,0 0-1 0 0,0 0 1 0 0,0-1-1 0 0,0 1 1 0 0,0 0-1 0 0,0 0 1 0 0,0 0-1 0 0,0 0 1 0 0,0-1-1 0 0,0 1 1 0 0,0 0-1 0 0,0 0 1 0 0,0 0-1 0 0,0 0 1 0 0,-1 0-1 0 0,1-1 1 0 0,0 1-1 0 0,0 0 1 0 0,0 0-1 0 0,0 0 1 0 0,-9-5-5601 0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30:09.54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220 18 8132 0 0,'0'0'4460'0'0,"-14"-3"-3633"0"0,-2-2-604 0 0,8 3-93 0 0,0 0 1 0 0,1 0 0 0 0,-1 1-1 0 0,0 0 1 0 0,0 0-1 0 0,-9 1 1 0 0,12 0-46 0 0,0 1 0 0 0,0 0 0 0 0,1 0 0 0 0,-1 0 0 0 0,0 1 0 0 0,1 0 0 0 0,-1 0 0 0 0,1 0 0 0 0,0 0 0 0 0,0 0 0 0 0,0 1 0 0 0,0 0 0 0 0,0 0 0 0 0,0 0 0 0 0,1 0 0 0 0,-1 1 0 0 0,1 0 0 0 0,0-1 0 0 0,0 1 0 0 0,0 0 0 0 0,1 0 0 0 0,-1 1 0 0 0,-1 4 0 0 0,-1 2 17 0 0,0-1 0 0 0,1 1-1 0 0,0 1 1 0 0,0-1 0 0 0,2 0 0 0 0,-1 1 0 0 0,1 0-1 0 0,0 17 1 0 0,2-24-95 0 0,0 1 10 0 0,0 0 0 0 0,0 0-1 0 0,1 0 1 0 0,2 10-1 0 0,-3-13-12 0 0,1-1-1 0 0,1 1 0 0 0,-1-1 1 0 0,0 1-1 0 0,1-1 0 0 0,-1 0 0 0 0,1 0 1 0 0,0 1-1 0 0,0-1 0 0 0,0-1 1 0 0,0 1-1 0 0,4 3 0 0 0,-1-1-118 0 0,1 0-1 0 0,-1 0 0 0 0,1-1 1 0 0,0 1-1 0 0,1-2 0 0 0,-1 1 1 0 0,0-1-1 0 0,1 1 0 0 0,-1-2 1 0 0,1 1-1 0 0,0-1 0 0 0,0 0 1 0 0,0 0-1 0 0,-1-1 0 0 0,1 0 1 0 0,0 0-1 0 0,0-1 0 0 0,12-2 1 0 0,-11 1-267 0 0,1-1 1 0 0,-1 0-1 0 0,-1 0 1 0 0,1-1-1 0 0,0 0 0 0 0,-1 0 1 0 0,0-1-1 0 0,0 0 1 0 0,0 0-1 0 0,-1 0 1 0 0,0-1-1 0 0,0 0 1 0 0,0-1-1 0 0,8-10 0 0 0,2-10-8542 0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30:27.94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3298 0 0,'0'0'416'0'0,"62"64"-1329"0"0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30:28.62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23 67 4002 0 0,'0'0'3028'0'0,"-2"0"-2038"0"0,-18-4 6882 0 0,33 1-6772 0 0,104-19 749 0 0,-83 13-1813 0 0,1 3 0 0 0,0 0 0 0 0,39 0 0 0 0,-69 6-1114 0 0,-15-5-4691 0 0,9 5 5743 0 0,-13-5-5923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06:29:44.98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37 168 864 0 0,'0'0'11203'0'0,"-6"0"-10571"0"0,-25 0 4432 0 0,40 0-5003 0 0,15 0 166 0 0,28 1-66 0 0,1-3 0 0 0,79-12 0 0 0,-104 8-155 0 0,22-3 27 0 0,64-22 0 0 0,-93 26-27 0 0,0 0-1 0 0,1 1 1 0 0,-1 2 0 0 0,1 0 0 0 0,-1 1 0 0 0,25 3-1 0 0,28-3 19 0 0,281-9 48 0 0,376 3 46 0 0,-443 8-148 0 0,683-1-37 0 0,-729-10 89 0 0,-107 2-4 0 0,162-25-42 0 0,-251 27 70 0 0,-46 4 44 0 0,0 2-90 0 0,0 0 0 0 0,0 0 0 0 0,0 0 0 0 0,0 0 0 0 0,0 0 0 0 0,0-1 0 0 0,1 1 0 0 0,-1 0 0 0 0,0 0 0 0 0,0 0 0 0 0,0 0-1 0 0,0 0 1 0 0,0 0 0 0 0,0-1 0 0 0,0 1 0 0 0,0 0 0 0 0,0 0 0 0 0,0 0 0 0 0,-1 0 0 0 0,1 0 0 0 0,0-1 0 0 0,0 1 0 0 0,0 0 0 0 0,0 0 0 0 0,0 0 0 0 0,0 0 0 0 0,0 0 0 0 0,0 0 0 0 0,0 0 0 0 0,0-1 0 0 0,0 1 0 0 0,0 0-1 0 0,-1 0 1 0 0,1 0 0 0 0,0 0 0 0 0,0 0 0 0 0,0 0 0 0 0,0 0 0 0 0,0 0 0 0 0,0 0 0 0 0,0 0 0 0 0,-1 0 0 0 0,1 0 0 0 0,0 0 0 0 0,0 0 0 0 0,0 0 0 0 0,0 0 0 0 0,0 0 0 0 0,-1 0 0 0 0,-59-2-3405 0 0,5-6-1762 0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30:30.77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231 58 9668 0 0,'0'0'5480'0'0,"-8"-8"-4783"0"0,-28-28-46 0 0,34 35-577 0 0,0-1 1 0 0,0 1-1 0 0,0-1 1 0 0,0 1 0 0 0,0 0-1 0 0,0 0 1 0 0,0 0-1 0 0,0 0 1 0 0,-1 1 0 0 0,1-1-1 0 0,0 0 1 0 0,-1 1 0 0 0,1-1-1 0 0,0 1 1 0 0,-1 0-1 0 0,1 0 1 0 0,0 0 0 0 0,-1 0-1 0 0,-4 1 1 0 0,-4 0 164 0 0,4 0-176 0 0,0-1 0 0 0,1 1 0 0 0,-1 0-1 0 0,1 1 1 0 0,-1-1 0 0 0,1 1 0 0 0,0 1 0 0 0,0-1 0 0 0,-8 5-1 0 0,10-4-60 0 0,-1-1-1 0 0,1 1 0 0 0,1 0 0 0 0,-1 0 1 0 0,0 0-1 0 0,1 0 0 0 0,-1 1 0 0 0,1-1 1 0 0,0 1-1 0 0,0 0 0 0 0,1 0 0 0 0,-1 0 0 0 0,-3 8 1 0 0,5-10-10 0 0,1 0 0 0 0,-1 0 1 0 0,1 0-1 0 0,-1 0 0 0 0,1 1 1 0 0,-1-1-1 0 0,1 0 0 0 0,0 0 1 0 0,0 0-1 0 0,0 1 1 0 0,1-1-1 0 0,-1 0 0 0 0,0 0 1 0 0,1 0-1 0 0,0 0 0 0 0,-1 0 1 0 0,1 0-1 0 0,0 0 0 0 0,0 0 1 0 0,0 0-1 0 0,0 0 0 0 0,0 0 1 0 0,1 0-1 0 0,-1 0 0 0 0,0-1 1 0 0,1 1-1 0 0,0-1 1 0 0,-1 1-1 0 0,1-1 0 0 0,0 1 1 0 0,0-1-1 0 0,-1 0 0 0 0,1 0 1 0 0,0 0-1 0 0,4 1 0 0 0,8 4 12 0 0,0-1-1 0 0,0 0 1 0 0,0-1 0 0 0,20 2-1 0 0,-11-1 31 0 0,-14-4-31 0 0,-1 2 0 0 0,1-1 0 0 0,-1 1 0 0 0,0 0 1 0 0,1 1-1 0 0,-2 0 0 0 0,15 9 0 0 0,-19-10-1 0 0,0 0 0 0 0,0 0 0 0 0,0 0 0 0 0,0 0 0 0 0,0 0 0 0 0,-1 1 0 0 0,0-1 0 0 0,1 1 0 0 0,-1-1 0 0 0,-1 1 0 0 0,1 0 0 0 0,0 0 1 0 0,-1 0-1 0 0,0 0 0 0 0,0 0 0 0 0,0 0 0 0 0,-1 0 0 0 0,1 7 0 0 0,-1-8 3 0 0,1 2 6 0 0,-1-1 1 0 0,0 1-1 0 0,0 0 1 0 0,0 0-1 0 0,-1 0 1 0 0,-1 6-1 0 0,1-10-2 0 0,1 1 0 0 0,-1-1 0 0 0,0 1 0 0 0,0-1 0 0 0,0 1 0 0 0,0-1 0 0 0,0 1 0 0 0,0-1 0 0 0,0 0 0 0 0,-1 0 0 0 0,1 0 0 0 0,0 1 0 0 0,-1-1 0 0 0,1 0 0 0 0,-1-1 0 0 0,1 1 0 0 0,-1 0 0 0 0,1 0 0 0 0,-1-1 0 0 0,-2 2 0 0 0,-13 2 206 0 0,1 0-1 0 0,0-1 1 0 0,-1-1-1 0 0,0 0 1 0 0,1-1-1 0 0,-1-1 0 0 0,-27-3 1 0 0,41 2-240 0 0,0 0-1 0 0,0 1 1 0 0,1-1 0 0 0,-1 0 0 0 0,1 0 0 0 0,-1 0 0 0 0,1 0-1 0 0,-1-1 1 0 0,1 1 0 0 0,-1-1 0 0 0,1 0 0 0 0,0 1 0 0 0,0-1-1 0 0,0 0 1 0 0,0 0 0 0 0,-2-3 0 0 0,0-1-766 0 0,-1-1 0 0 0,2 0 0 0 0,-1 0 0 0 0,-4-11-1 0 0,1-3-3714 0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30:32.83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1 178 8580 0 0,'0'0'4767'0'0,"3"0"-4420"0"0,346 7 1523 0 0,213-40-1057 0 0,-319 12-823 0 0,159-1 0 0 0,-205 11 35 0 0,116-11 19 0 0,461-35 514 0 0,-759 56-534 0 0,324-11 293 0 0,-339 12-95 0 0,-2-3-2877 0 0,-6 0-1032 0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30:33.72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229 45 6675 0 0,'0'0'8070'0'0,"-3"-7"-7088"0"0,-12-21-267 0 0,13 27-652 0 0,1 0 1 0 0,-1 0-1 0 0,0 0 0 0 0,0 0 0 0 0,0 0 0 0 0,0 0 0 0 0,0 1 1 0 0,0-1-1 0 0,0 1 0 0 0,0-1 0 0 0,0 1 0 0 0,0 0 1 0 0,0 0-1 0 0,0 0 0 0 0,0 0 0 0 0,0 0 0 0 0,-1 0 0 0 0,1 0 1 0 0,-2 1-1 0 0,-6 0 74 0 0,4 0-102 0 0,0-1 0 0 0,0 1 0 0 0,0 0 0 0 0,0 0 0 0 0,0 1 1 0 0,1 0-1 0 0,-1 0 0 0 0,0 0 0 0 0,1 1 0 0 0,-1 0 0 0 0,-6 4 0 0 0,9-5-37 0 0,0 0-1 0 0,0 0 0 0 0,1 1 1 0 0,-1-1-1 0 0,0 1 0 0 0,1-1 1 0 0,0 1-1 0 0,0 0 0 0 0,-1 0 1 0 0,2 0-1 0 0,-1 0 0 0 0,0 1 1 0 0,1-1-1 0 0,-1 0 0 0 0,1 1 1 0 0,0-1-1 0 0,0 0 0 0 0,0 1 1 0 0,1 0-1 0 0,-1 4 0 0 0,1-6-1 0 0,0 0 1 0 0,0 0-1 0 0,0 0 0 0 0,0 0 0 0 0,1 0 0 0 0,-1 0 0 0 0,1 0 0 0 0,-1 0 1 0 0,1 0-1 0 0,0 0 0 0 0,0 0 0 0 0,0 0 0 0 0,0-1 0 0 0,0 1 0 0 0,0 0 1 0 0,2 2-1 0 0,0-2-1 0 0,0 0 1 0 0,0 1 0 0 0,0-1 0 0 0,0 0-1 0 0,1-1 1 0 0,-1 1 0 0 0,0-1 0 0 0,7 3-1 0 0,4-1 34 0 0,0 1-1 0 0,1-2 0 0 0,-1 0 1 0 0,18 0-1 0 0,-21-2-123 0 0,0 0 0 0 0,1 1 0 0 0,-1 1 0 0 0,0 0 0 0 0,0 0 1 0 0,0 1-1 0 0,-1 1 0 0 0,14 5 0 0 0,-22-8 80 0 0,0 0 0 0 0,-1 1-1 0 0,1-1 1 0 0,0 0 0 0 0,0 1 0 0 0,-1-1 0 0 0,1 1 0 0 0,-1 0-1 0 0,1 0 1 0 0,-1-1 0 0 0,0 1 0 0 0,0 0 0 0 0,0 0-1 0 0,0 0 1 0 0,0 0 0 0 0,0 0 0 0 0,0 1 0 0 0,-1-1 0 0 0,1 0-1 0 0,-1 0 1 0 0,0 0 0 0 0,1 1 0 0 0,-1-1 0 0 0,0 0-1 0 0,0 0 1 0 0,-1 1 0 0 0,1-1 0 0 0,0 0 0 0 0,-1 0 0 0 0,1 0-1 0 0,-2 3 1 0 0,0 1 28 0 0,0-1 0 0 0,0 0 0 0 0,-1 1 1 0 0,1-1-1 0 0,-1 0 0 0 0,-1 0 0 0 0,1 0 0 0 0,-1-1 0 0 0,0 1 0 0 0,-8 6 0 0 0,6-6 37 0 0,0-1-1 0 0,0 0 0 0 0,0 0 0 0 0,-1-1 0 0 0,1 1 1 0 0,-1-2-1 0 0,0 1 0 0 0,0-1 0 0 0,0 0 0 0 0,-1 0 0 0 0,1-1 1 0 0,0 0-1 0 0,-1 0 0 0 0,1-1 0 0 0,0 0 0 0 0,-1 0 1 0 0,1-1-1 0 0,0 0 0 0 0,-1 0 0 0 0,1-1 0 0 0,0 1 0 0 0,0-2 1 0 0,0 1-1 0 0,0-1 0 0 0,0 0 0 0 0,1 0 0 0 0,-1-1 0 0 0,1 0 1 0 0,-8-6-1 0 0,2-1-1217 0 0,0 0 1 0 0,-13-17-1 0 0,14 12-2938 0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31:22.04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17 0 11061 0 0,'0'0'3226'0'0,"0"12"-2487"0"0,0-7-669 0 0,-7 213 2562 0 0,-3-63-2101 0 0,10-154-590 0 0,0-14-928 0 0,1-56-6590 0 0,1 39 1495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31:22.6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31 35 5603 0 0,'0'0'4615'0'0,"7"-6"-4324"0"0,-2 2-257 0 0,0 1 0 0 0,1-1 0 0 0,-1 1 0 0 0,1 0 0 0 0,0 1 0 0 0,8-4 0 0 0,-11 5-28 0 0,0 1 1 0 0,0-1 0 0 0,0 0-1 0 0,0 1 1 0 0,0 0 0 0 0,0-1-1 0 0,1 1 1 0 0,-1 0-1 0 0,0 1 1 0 0,0-1 0 0 0,0 1-1 0 0,0-1 1 0 0,0 1 0 0 0,0 0-1 0 0,0 0 1 0 0,0 0 0 0 0,0 0-1 0 0,-1 1 1 0 0,4 1 0 0 0,3 4 21 0 0,-1 0 0 0 0,1 1 0 0 0,-2 0 0 0 0,1 0 0 0 0,10 16 0 0 0,28 52 187 0 0,-40-67-212 0 0,-2-1-9 0 0,-1-1 0 0 0,1 1 0 0 0,-1 0-1 0 0,0 0 1 0 0,-1 0 0 0 0,0 1-1 0 0,0-1 1 0 0,0 14 0 0 0,-1-16 43 0 0,-1 0 0 0 0,-1 0 0 0 0,1 0 0 0 0,-1-1 0 0 0,0 1 0 0 0,0 0 0 0 0,0-1 0 0 0,-1 1 0 0 0,0-1 0 0 0,0 1 0 0 0,0-1 0 0 0,-1 0 0 0 0,-5 8 0 0 0,-7 7 344 0 0,0-2-1 0 0,-2 1 0 0 0,-22 18 1 0 0,28-28-274 0 0,0 0 0 0 0,0-1 0 0 0,0-1 0 0 0,-1 0-1 0 0,0 0 1 0 0,-1-1 0 0 0,-15 5 0 0 0,20-9-70 0 0,-1 0-1 0 0,1-1 1 0 0,-1 0-1 0 0,1-1 1 0 0,-11 0-1 0 0,15 0-108 0 0,8-14-4085 0 0,7 6 769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31:23.22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203 16 5090 0 0,'0'0'8495'0'0,"-14"-2"-7761"0"0,-45-10-340 0 0,56 12-358 0 0,0-1-1 0 0,-1 1 0 0 0,1-1 0 0 0,-1 1 0 0 0,1 0 1 0 0,0 1-1 0 0,-1-1 0 0 0,1 0 0 0 0,0 1 1 0 0,-1 0-1 0 0,1 0 0 0 0,0 0 0 0 0,0 0 0 0 0,-1 0 1 0 0,1 1-1 0 0,0-1 0 0 0,0 1 0 0 0,1 0 0 0 0,-1 0 1 0 0,0 0-1 0 0,1 0 0 0 0,-1 0 0 0 0,1 1 1 0 0,-5 4-1 0 0,5-3-30 0 0,0-1 1 0 0,0 1-1 0 0,0 0 1 0 0,0 0-1 0 0,1 0 1 0 0,-1 0-1 0 0,1 0 1 0 0,0 0-1 0 0,0 1 1 0 0,1-1-1 0 0,-1 0 1 0 0,1 0-1 0 0,0 1 1 0 0,0-1-1 0 0,0 0 1 0 0,2 8-1 0 0,-2-11-8 0 0,1 1 0 0 0,0-1 0 0 0,0 1 0 0 0,0-1 0 0 0,0 0 0 0 0,0 1 0 0 0,0-1 0 0 0,0 0 0 0 0,0 0 0 0 0,0 0 0 0 0,0 0 0 0 0,1 0 0 0 0,-1 0 0 0 0,1 0 0 0 0,-1 0 0 0 0,0 0 0 0 0,1-1 0 0 0,-1 1 0 0 0,1 0 0 0 0,0-1 0 0 0,-1 1 0 0 0,2-1 0 0 0,42 8 10 0 0,-34-7-1 0 0,2 1-23 0 0,-2-1-271 0 0,-1 0 1 0 0,0 1-1 0 0,19 6 0 0 0,-27-8 266 0 0,0 1 0 0 0,0-1 0 0 0,-1 1 0 0 0,1 0 0 0 0,0 0 0 0 0,-1 0-1 0 0,1 0 1 0 0,0 0 0 0 0,-1 0 0 0 0,0 1 0 0 0,1-1 0 0 0,-1 0 0 0 0,0 1 0 0 0,1-1-1 0 0,-1 1 1 0 0,0-1 0 0 0,0 1 0 0 0,0 0 0 0 0,-1-1 0 0 0,1 1 0 0 0,0 0-1 0 0,-1 0 1 0 0,1-1 0 0 0,-1 1 0 0 0,1 0 0 0 0,-1 0 0 0 0,0 3 0 0 0,0-2 79 0 0,0 1 1 0 0,0 0-1 0 0,0 0 1 0 0,-1-1 0 0 0,0 1-1 0 0,0 0 1 0 0,0-1 0 0 0,0 1-1 0 0,-1-1 1 0 0,1 1-1 0 0,-1-1 1 0 0,0 0 0 0 0,0 0-1 0 0,-4 5 1 0 0,3-4 33 0 0,-1 0 0 0 0,0-1 0 0 0,-1 1 0 0 0,1-1 0 0 0,0 0 0 0 0,-1 0 0 0 0,0-1 0 0 0,1 1 0 0 0,-11 2 0 0 0,5-2-1 0 0,0 0 1 0 0,0-1 0 0 0,0 0 0 0 0,-18 0-1 0 0,23-2-354 0 0,1 1 1 0 0,-1-2-1 0 0,0 1 0 0 0,1 0 1 0 0,-1-1-1 0 0,0 0 0 0 0,1 0 1 0 0,-1 0-1 0 0,1-1 0 0 0,-1 0 1 0 0,1 1-1 0 0,-6-5 0 0 0,-8-10-4471 0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31:24.68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63 1056 0 0,'0'0'11462'0'0,"-2"0"-10518"0"0,179-16 2598 0 0,33-17-4459 0 0,-132 20 29 0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31:25.7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 1 3826 0 0,'0'0'9959'0'0,"0"4"-9201"0"0,0 0-620 0 0,-10 271 2960 0 0,8-231-3298 0 0,1-26-1485 0 0,1-41-440 0 0,2-35-3910 0 0,1 22-963 0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31:26.16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10 36 9989 0 0,'0'0'2622'0'0,"18"-6"-2480"0"0,60-15-100 0 0,-67 18-36 0 0,1 1 1 0 0,0 0-1 0 0,0 1 0 0 0,0 0 0 0 0,0 1 1 0 0,12 2-1 0 0,-5-1-7 0 0,-16-1-6 0 0,1 0 0 0 0,-1 1 1 0 0,1-1-1 0 0,-1 1 0 0 0,1 0 1 0 0,-1 0-1 0 0,1 0 0 0 0,-1 0 0 0 0,0 1 1 0 0,0-1-1 0 0,0 1 0 0 0,0 0 0 0 0,0 0 1 0 0,0 0-1 0 0,5 5 0 0 0,-5-3 11 0 0,0 0 0 0 0,0 0 0 0 0,0 0-1 0 0,0 1 1 0 0,-1-1 0 0 0,1 1 0 0 0,-1 0 0 0 0,-1-1-1 0 0,1 1 1 0 0,1 5 0 0 0,-1 7 56 0 0,1 0 1 0 0,-2 0-1 0 0,0 0 0 0 0,-1 0 1 0 0,-4 29-1 0 0,1-33-41 0 0,0-1-1 0 0,0 1 1 0 0,-1-1 0 0 0,-1 0 0 0 0,1-1-1 0 0,-2 1 1 0 0,0-1 0 0 0,0 0-1 0 0,-1 0 1 0 0,-1-1 0 0 0,-14 17 0 0 0,13-17-7 0 0,0-1 1 0 0,-1 0 0 0 0,0-1 0 0 0,0 0 0 0 0,-1 0 0 0 0,0-1 0 0 0,0 0-1 0 0,-1-1 1 0 0,0-1 0 0 0,0 1 0 0 0,-17 3 0 0 0,22-7-2 0 0,0 0 1 0 0,0-1-1 0 0,0-1 0 0 0,-14 1 1 0 0,19-1-198 0 0,1 0 0 0 0,-1 0 1 0 0,1 0-1 0 0,-1 0 1 0 0,1-1-1 0 0,-1 1 0 0 0,1 0 1 0 0,-1-1-1 0 0,1 1 0 0 0,-1-1 1 0 0,1 0-1 0 0,0 1 1 0 0,-1-1-1 0 0,1 0 0 0 0,0 0 1 0 0,0 0-1 0 0,0 0 0 0 0,0 0 1 0 0,-1 0-1 0 0,1 0 1 0 0,1 0-1 0 0,-1 0 0 0 0,0-1 1 0 0,0 1-1 0 0,0 0 0 0 0,1 0 1 0 0,-1-1-1 0 0,0 1 1 0 0,0-3-1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31:26.75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306 8 9572 0 0,'0'0'4920'0'0,"-14"-2"-4328"0"0,-47-3-224 0 0,58 5-346 0 0,-1 0-1 0 0,0 1 0 0 0,0 0 1 0 0,1 0-1 0 0,-1 0 0 0 0,0 0 1 0 0,1 1-1 0 0,-1-1 0 0 0,1 1 1 0 0,0 0-1 0 0,0 0 1 0 0,-1 0-1 0 0,1 0 0 0 0,0 1 1 0 0,1-1-1 0 0,-1 1 0 0 0,0 0 1 0 0,1 0-1 0 0,0 0 0 0 0,-1 0 1 0 0,-2 6-1 0 0,3-6-22 0 0,0 0 1 0 0,1 0-1 0 0,-1 0 0 0 0,1 0 0 0 0,-1 0 1 0 0,1 0-1 0 0,0 0 0 0 0,0 1 1 0 0,1-1-1 0 0,-1 0 0 0 0,1 1 1 0 0,-1-1-1 0 0,1 0 0 0 0,0 1 0 0 0,1-1 1 0 0,-1 0-1 0 0,0 1 0 0 0,1-1 1 0 0,0 0-1 0 0,1 4 0 0 0,-1-4-2 0 0,1 1 0 0 0,0-1 0 0 0,0 0 0 0 0,1 0 0 0 0,-1 0 0 0 0,0 0 0 0 0,1-1 0 0 0,0 1 0 0 0,0-1 0 0 0,0 1 0 0 0,0-1 0 0 0,0 0 0 0 0,0 0 0 0 0,0 0 0 0 0,1-1 0 0 0,-1 1 0 0 0,5 1 0 0 0,14 4-16 0 0,-14-6-1 0 0,-1 2 1 0 0,0-1-1 0 0,1 1 1 0 0,8 5 0 0 0,-15-7 16 0 0,1 0 1 0 0,-1 0 0 0 0,1 0 0 0 0,-1 0-1 0 0,1 1 1 0 0,-1-1 0 0 0,0 0 0 0 0,1 1-1 0 0,-1-1 1 0 0,0 1 0 0 0,0-1-1 0 0,0 1 1 0 0,-1 0 0 0 0,1-1 0 0 0,0 1-1 0 0,0 0 1 0 0,-1-1 0 0 0,1 1 0 0 0,-1 0-1 0 0,0 0 1 0 0,1 0 0 0 0,-1 3 0 0 0,0-3 8 0 0,0 1 1 0 0,0-1 0 0 0,-1 1 0 0 0,1-1 0 0 0,-1 0 0 0 0,1 1 0 0 0,-1-1 0 0 0,0 0 0 0 0,0 0 0 0 0,0 1 0 0 0,0-1 0 0 0,0 0 0 0 0,-1 0 0 0 0,1 0 0 0 0,-1 0 0 0 0,1 0 0 0 0,-3 1 0 0 0,0 1 16 0 0,1-2 0 0 0,-1 1 1 0 0,0 0-1 0 0,-1-1 0 0 0,1 1 0 0 0,0-1 0 0 0,-1-1 1 0 0,-5 3-1 0 0,-4 0 40 0 0,-1-1-1 0 0,0-1 1 0 0,0 0 0 0 0,-25 0 0 0 0,28-2-201 0 0,0-1 0 0 0,1 0 0 0 0,-21-4 0 0 0,-9-11-3365 0 0,18 2-1284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06:29:44.98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 53 7139 0 0,'0'0'6926'0'0,"-5"0"-6027"0"0,-17 0 1929 0 0,24 0-2783 0 0,20 0 255 0 0,1 0-207 0 0,1 0 0 0 0,-1-1 1 0 0,38-8-1 0 0,-24-1-72 0 0,0 2 0 0 0,0 2 1 0 0,73-3-1 0 0,69 9 9 0 0,-151-5 309 0 0,-3 1-4379 0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31:27.44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 34 2337 0 0,'-3'0'13033'0'0,"6"0"-12769"0"0,258-17 805 0 0,-87 2-2645 0 0,-142 14-1177 0 0,-12 1-817 0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31:28.75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4610 0 0,'0'0'-1457'0'0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31:29.09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157 47 6035 0 0,'4'-46'1504'0'0,"-12"73"8475"0"0,-18 34-9088 0 0,1-3-836 0 0,10-19 46 0 0,-67 189 100 0 0,77-215-290 0 0,6-35-2885 0 0,30-75-4749 0 0,-18 60 1968 0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31:29.43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8404 0 0,'0'0'3241'0'0,"4"0"-2184"0"0,-2 0-967 0 0,0 0 0 0 0,-1 0 0 0 0,1 0-1 0 0,0 0 1 0 0,-1 1 0 0 0,1-1 0 0 0,-1 1 0 0 0,1-1 0 0 0,0 1 0 0 0,-1 0 0 0 0,0 0 0 0 0,1-1 0 0 0,-1 1-1 0 0,1 0 1 0 0,-1 0 0 0 0,1 2 0 0 0,1 0 98 0 0,0 0-1 0 0,0 1 1 0 0,0-1-1 0 0,-1 1 1 0 0,0 0 0 0 0,3 5-1 0 0,67 172 1767 0 0,-22-49-1624 0 0,-20-59-229 0 0,-29-72-578 0 0,0-1 238 0 0,-1 1 0 0 0,1-1 0 0 0,0 0 0 0 0,-1 0 1 0 0,1 1-1 0 0,-1-1 0 0 0,1 0 0 0 0,0 0 0 0 0,-1 0 1 0 0,1 0-1 0 0,0 0 0 0 0,-1 0 0 0 0,1 0 0 0 0,0 0 1 0 0,-1 0-1 0 0,2 0 0 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31:29.8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136 0 7187 0 0,'0'0'7313'0'0,"-15"1"-6486"0"0,0 0-675 0 0,0 1 0 0 0,-17 3 0 0 0,30-4-125 0 0,-1 0-1 0 0,1 0 1 0 0,0 0-1 0 0,-1 0 1 0 0,1 1-1 0 0,0-1 1 0 0,0 1-1 0 0,0 0 1 0 0,0-1-1 0 0,0 1 1 0 0,1 0-1 0 0,-1 0 1 0 0,0 0-1 0 0,1 0 1 0 0,-1 0-1 0 0,1 0 1 0 0,-2 5-1 0 0,0 1 54 0 0,0 0-1 0 0,0 0 1 0 0,-1 14 0 0 0,3-17-54 0 0,-2 8 11 0 0,1 0 0 0 0,0 0 0 0 0,1 0 0 0 0,1 0 0 0 0,1 23 0 0 0,-1-33-39 0 0,1 0-1 0 0,-1 0 1 0 0,1 0 0 0 0,0 0 0 0 0,-1 0-1 0 0,1-1 1 0 0,0 1 0 0 0,1 0 0 0 0,-1 0-1 0 0,0-1 1 0 0,1 1 0 0 0,0-1 0 0 0,-1 1-1 0 0,1-1 1 0 0,0 0 0 0 0,0 0 0 0 0,0 0-1 0 0,1 0 1 0 0,-1 0 0 0 0,0 0 0 0 0,1-1-1 0 0,-1 1 1 0 0,1-1 0 0 0,0 1 0 0 0,-1-1-1 0 0,1 0 1 0 0,0 0 0 0 0,0 0 0 0 0,0-1-1 0 0,5 2 1 0 0,-3-2-54 0 0,-1 1 0 0 0,1-1 0 0 0,-1 0 0 0 0,1 0 0 0 0,-1 0 0 0 0,1 0 0 0 0,-1-1 0 0 0,1 0 0 0 0,-1 0 0 0 0,1 0 0 0 0,-1-1 0 0 0,0 1-1 0 0,8-5 1 0 0,-8 3-410 0 0,0 0 0 0 0,-1 0 1 0 0,1 0-1 0 0,-1-1 0 0 0,1 1 0 0 0,-1-1 0 0 0,0 0 0 0 0,3-5 0 0 0,13-24-6175 0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31:31.68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180 0 10373 0 0,'0'0'5522'0'0,"-7"16"-5106"0"0,-51 110 625 0 0,48-105-794 0 0,-55 129 740 0 0,55-124-946 0 0,2 1 1 0 0,1 0 0 0 0,-8 51 0 0 0,15-73-886 0 0,3-5 165 0 0,5-13-436 0 0,14-32-1912 0 0,-18 35 1574 0 0,12-25-2963 0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31:32.02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0 7571 0 0,'0'0'5008'0'0,"6"1"-4002"0"0,-4 0-900 0 0,1 0 1 0 0,-1 0-1 0 0,1 0 0 0 0,-1 0 1 0 0,0 0-1 0 0,1 0 1 0 0,-1 1-1 0 0,0-1 0 0 0,0 1 1 0 0,0-1-1 0 0,0 1 0 0 0,0 0 1 0 0,0 0-1 0 0,0 0 1 0 0,0 0-1 0 0,-1 0 0 0 0,1 0 1 0 0,-1 0-1 0 0,0 1 1 0 0,0-1-1 0 0,1 1 0 0 0,-1-1 1 0 0,0 4-1 0 0,46 128 1540 0 0,17 40-1334 0 0,-7-51-117 0 0,-57-148-3757 0 0,-1 11-842 0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31:32.5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141 0 10485 0 0,'0'0'4879'0'0,"-16"3"-4190"0"0,-3 1-521 0 0,-27 8 0 0 0,43-10-145 0 0,1-1 1 0 0,-1 0-1 0 0,0 1 1 0 0,1 0-1 0 0,-1-1 1 0 0,1 1-1 0 0,-1 0 1 0 0,1 0-1 0 0,0 0 1 0 0,0 1-1 0 0,0-1 1 0 0,0 0-1 0 0,1 1 1 0 0,-1-1-1 0 0,-2 5 1 0 0,1 1 70 0 0,1-1-1 0 0,-1 0 1 0 0,1 1 0 0 0,-1 7 0 0 0,2-9-35 0 0,-2 6-8 0 0,1 0-1 0 0,1 0 1 0 0,0 0-1 0 0,0 0 0 0 0,1 0 1 0 0,3 17-1 0 0,-3-26-47 0 0,1 0 1 0 0,-1 0-1 0 0,1 0 0 0 0,0 1 0 0 0,0-1 0 0 0,0 0 0 0 0,0 0 0 0 0,1-1 0 0 0,-1 1 0 0 0,1 0 0 0 0,0 0 1 0 0,0-1-1 0 0,0 1 0 0 0,0-1 0 0 0,0 1 0 0 0,1-1 0 0 0,-1 0 0 0 0,1 0 0 0 0,-1 0 0 0 0,1 0 0 0 0,0-1 0 0 0,-1 1 1 0 0,1-1-1 0 0,0 0 0 0 0,0 1 0 0 0,0-1 0 0 0,0-1 0 0 0,5 2 0 0 0,-3-1-226 0 0,-1 0 0 0 0,0-1-1 0 0,1 1 1 0 0,0-1 0 0 0,-1 0 0 0 0,1-1 0 0 0,-1 1-1 0 0,1-1 1 0 0,-1 0 0 0 0,0 0 0 0 0,1 0 0 0 0,-1 0-1 0 0,0-1 1 0 0,1 0 0 0 0,-1 0 0 0 0,0 0-1 0 0,5-4 1 0 0,17-19-5331 0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33:55.47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14 49 9828 0 0,'0'0'2767'0'0,"0"4"-2492"0"0,-7 84 3167 0 0,4-63-3268 0 0,0 0 1 0 0,2 0 0 0 0,3 38-1 0 0,-2-62-174 0 0,0 0 0 0 0,1 1 0 0 0,-1-1 0 0 0,0 0 0 0 0,1 1 0 0 0,-1-1 0 0 0,1 0 0 0 0,-1 1 0 0 0,1-1-1 0 0,0 0 1 0 0,-1 0 0 0 0,1 0 0 0 0,0 0 0 0 0,0 1 0 0 0,0-1 0 0 0,0 0 0 0 0,0 0 0 0 0,0-1 0 0 0,0 1-1 0 0,0 0 1 0 0,0 0 0 0 0,0 0 0 0 0,1-1 0 0 0,-1 1 0 0 0,0-1 0 0 0,1 1 0 0 0,-1-1 0 0 0,0 1 0 0 0,1-1-1 0 0,-1 0 1 0 0,0 0 0 0 0,1 0 0 0 0,-1 1 0 0 0,0-1 0 0 0,1-1 0 0 0,-1 1 0 0 0,3 0 0 0 0,0-1 7 0 0,-1 1 0 0 0,1-1 0 0 0,0 0 1 0 0,0 0-1 0 0,-1-1 0 0 0,1 1 1 0 0,-1-1-1 0 0,1 0 0 0 0,-1 0 0 0 0,0 0 1 0 0,0 0-1 0 0,5-5 0 0 0,12-15 29 0 0,-2-1 0 0 0,-1-1 0 0 0,-1 0 0 0 0,-1-1 0 0 0,-1-1 0 0 0,-1 0 0 0 0,17-51 0 0 0,-26 56 2 0 0,-1 6-80 0 0,-1 27 134 0 0,-3 4 196 0 0,-1-1 0 0 0,-5 26-1 0 0,3-24-140 0 0,1-1-1 0 0,0 20 0 0 0,2-28-95 0 0,1 1 0 0 0,1-1 0 0 0,-1 1-1 0 0,1-1 1 0 0,1 1 0 0 0,3 13 0 0 0,-4-20-47 0 0,0 1 0 0 0,1 0 1 0 0,-1-1-1 0 0,0 0 0 0 0,1 1 0 0 0,-1-1 1 0 0,1 0-1 0 0,0 0 0 0 0,0 0 0 0 0,0 0 1 0 0,0 0-1 0 0,0 0 0 0 0,0 0 0 0 0,1-1 0 0 0,-1 1 1 0 0,1-1-1 0 0,-1 0 0 0 0,1 0 0 0 0,-1 0 1 0 0,1 0-1 0 0,-1 0 0 0 0,1 0 0 0 0,0-1 1 0 0,3 1-1 0 0,-1 0-93 0 0,0 0 0 0 0,0-1 0 0 0,0 0 0 0 0,0 0 0 0 0,0 0 0 0 0,0-1 0 0 0,7-1-1 0 0,-10 1-363 0 0,0 0-1 0 0,0 1 1 0 0,0-1-1 0 0,0 0 1 0 0,-1 0-1 0 0,1 0 1 0 0,0 0-1 0 0,-1 0 1 0 0,1-1-1 0 0,0 1 1 0 0,-1 0-1 0 0,0-1 0 0 0,2-1 1 0 0,7-14-10077 0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33:58.24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8372 0 0,'0'0'3746'0'0,"5"0"-830"0"0,23 0-2177 0 0,43 0-146 0 0,229 8-79 0 0,-82-4-406 0 0,-46-2-40 0 0,-20 11-4 0 0,807-4 379 0 0,-742-6-73 0 0,134-3 207 0 0,-219-4-524 0 0,128-3-64 0 0,-133-5-13 0 0,65 7 51 0 0,-157 4-40 0 0,-34 1 18 0 0,-1 0-2 0 0,-1-6-4907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06:29:44.98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62 7203 0 0,'0'0'10293'0'0,"15"0"-9938"0"0,273-12 176 0 0,-75 9-499 0 0,-182 0 69 0 0,-33-19-2851 0 0,-15 13-164 0 0,-14-3-4270 0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33:59.27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24 10 9108 0 0,'0'0'5717'0'0,"0"-1"-5313"0"0,0 3-263 0 0,-1 20 546 0 0,-1 0 1 0 0,-6 25-1 0 0,3-25-663 0 0,2 0 0 0 0,-1 27 0 0 0,4-45-16 0 0,0 1 0 0 0,0 0 0 0 0,0 1 1 0 0,0-1-1 0 0,1 0 1 0 0,0 0-1 0 0,2 10 1 0 0,-2-13-9 0 0,0 0 1 0 0,0-1 0 0 0,0 1 0 0 0,1-1 0 0 0,-1 1 0 0 0,0-1-1 0 0,0 0 1 0 0,1 1 0 0 0,-1-1 0 0 0,1 0 0 0 0,-1 0-1 0 0,1 0 1 0 0,0 0 0 0 0,-1 0 0 0 0,1 0 0 0 0,0 0-1 0 0,0-1 1 0 0,-1 1 0 0 0,1-1 0 0 0,0 1 0 0 0,0-1 0 0 0,3 0-1 0 0,0 1 6 0 0,0 0 0 0 0,0-1 0 0 0,0 0 0 0 0,0 0 0 0 0,0 0-1 0 0,0-1 1 0 0,-1 1 0 0 0,1-1 0 0 0,0 0 0 0 0,0-1 0 0 0,-1 1 0 0 0,1-1-1 0 0,-1 0 1 0 0,1 0 0 0 0,-1 0 0 0 0,7-5 0 0 0,-3 0 6 0 0,-1 1 0 0 0,0-1 0 0 0,-1 0-1 0 0,1-1 1 0 0,-1 0 0 0 0,-1 0 0 0 0,7-12 0 0 0,-5 7-143 0 0,-1 1-1 0 0,0-1 1 0 0,-1 0-1 0 0,0-1 1 0 0,-1 1-1 0 0,-1-1 1 0 0,0 0 0 0 0,-1 0-1 0 0,-1 0 1 0 0,1-21-1 0 0,-2 25 165 0 0,1 12 311 0 0,-1 18-6 0 0,-6 9 8 0 0,1-4 43 0 0,1 0 0 0 0,-1 40 0 0 0,4-60-354 0 0,1 0 0 0 0,1 0 1 0 0,-1 0-1 0 0,1 0 0 0 0,-1-1 1 0 0,1 1-1 0 0,1 0 1 0 0,-1 0-1 0 0,1-1 0 0 0,0 1 1 0 0,3 6-1 0 0,-3-8-29 0 0,0-1 1 0 0,0 0-1 0 0,0 0 0 0 0,1 0 1 0 0,-1 0-1 0 0,0 0 0 0 0,1-1 1 0 0,-1 1-1 0 0,1-1 0 0 0,0 1 1 0 0,-1-1-1 0 0,1 0 1 0 0,0 0-1 0 0,0 0 0 0 0,0 0 1 0 0,0-1-1 0 0,0 1 0 0 0,0-1 1 0 0,0 0-1 0 0,5 0 0 0 0,-7 0-13 0 0,3 1-164 0 0,0-1 0 0 0,0 0 0 0 0,0 0 0 0 0,0 0 1 0 0,0 0-1 0 0,0-1 0 0 0,-1 1 0 0 0,1-1 0 0 0,0 0 0 0 0,0 0 0 0 0,0-1 0 0 0,-1 1 0 0 0,1-1 0 0 0,-1 0 0 0 0,5-2 0 0 0,11-14-4669 0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34:01.26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211 48 8340 0 0,'0'0'6979'0'0,"-5"-8"-6293"0"0,-16-21-190 0 0,19 28-463 0 0,0 0-1 0 0,1 0 1 0 0,-1 0 0 0 0,0 0 0 0 0,0 0-1 0 0,0 0 1 0 0,0 0 0 0 0,0 1-1 0 0,-1-1 1 0 0,1 1 0 0 0,0-1 0 0 0,0 1-1 0 0,0 0 1 0 0,0 0 0 0 0,-1 0-1 0 0,1 0 1 0 0,0 0 0 0 0,0 0 0 0 0,-3 1-1 0 0,-5 0 82 0 0,4 0-95 0 0,1-1-1 0 0,0 1 1 0 0,0 0 0 0 0,-1 1-1 0 0,1-1 1 0 0,0 1-1 0 0,0 0 1 0 0,1 0 0 0 0,-1 1-1 0 0,-7 4 1 0 0,10-6-24 0 0,1 0 1 0 0,-1 0-1 0 0,0 0 1 0 0,1 0-1 0 0,-1 1 1 0 0,1-1-1 0 0,-1 1 1 0 0,1-1-1 0 0,-1 1 1 0 0,1-1-1 0 0,0 1 0 0 0,0 0 1 0 0,0 0-1 0 0,0-1 1 0 0,0 1-1 0 0,0 0 1 0 0,1 0-1 0 0,-1 0 1 0 0,1 0-1 0 0,-1 0 1 0 0,1 0-1 0 0,0 0 1 0 0,-1 0-1 0 0,1 0 0 0 0,0 0 1 0 0,0 0-1 0 0,1 0 1 0 0,-1 1-1 0 0,0-1 1 0 0,2 3-1 0 0,-1-3 4 0 0,0 0 0 0 0,1 0 0 0 0,-1 0 0 0 0,1 0 0 0 0,0 0 0 0 0,-1 0 0 0 0,1-1 0 0 0,0 1 1 0 0,0-1-1 0 0,0 1 0 0 0,0-1 0 0 0,0 0 0 0 0,5 2 0 0 0,34 14-10 0 0,-28-13 11 0 0,-2 0 5 0 0,1 0-3 0 0,-1 1 0 0 0,1 0-1 0 0,14 9 1 0 0,-23-12-1 0 0,-1 0 0 0 0,1-1-1 0 0,-1 1 1 0 0,0 0 0 0 0,0 0-1 0 0,0 0 1 0 0,0 0 0 0 0,0 0-1 0 0,-1 1 1 0 0,1-1 0 0 0,0 1 0 0 0,-1-1-1 0 0,0 1 1 0 0,0-1 0 0 0,0 1-1 0 0,0 0 1 0 0,0 0 0 0 0,0-1 0 0 0,-1 1-1 0 0,1 3 1 0 0,-1-3-1 0 0,0 0 0 0 0,0 0 0 0 0,0-1 0 0 0,0 1 0 0 0,-1 0 0 0 0,0-1 0 0 0,1 1 0 0 0,-1-1 0 0 0,0 1 0 0 0,0 0 0 0 0,0-1 0 0 0,-1 0 0 0 0,1 1 0 0 0,0-1 0 0 0,-1 0 0 0 0,-2 3 0 0 0,1-2 48 0 0,-1 1 0 0 0,0-1 1 0 0,0 0-1 0 0,0 0 0 0 0,0 0 0 0 0,-1 0 0 0 0,1-1 1 0 0,-6 3-1 0 0,-2-1 120 0 0,0 0 0 0 0,0-1-1 0 0,0-1 1 0 0,0 1 0 0 0,-1-2 0 0 0,-17 1 0 0 0,27-2-162 0 0,1 0 0 0 0,-1 0 1 0 0,1 0-1 0 0,-1-1 0 0 0,1 1 1 0 0,-1-1-1 0 0,1 0 0 0 0,-1 1 1 0 0,1-1-1 0 0,0 0 0 0 0,-1 0 0 0 0,1-1 1 0 0,0 1-1 0 0,0 0 0 0 0,0-1 1 0 0,0 0-1 0 0,0 1 0 0 0,0-1 1 0 0,0 0-1 0 0,1 0 0 0 0,-1 0 1 0 0,0 0-1 0 0,1 0 0 0 0,0 0 1 0 0,-2-4-1 0 0,0-1-876 0 0,0-1 1 0 0,1 0-1 0 0,0 1 1 0 0,0-1-1 0 0,1 0 1 0 0,-1-16-1 0 0,2 3-5877 0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34:03.87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4338 0 0,'0'0'6635'0'0,"11"0"-1439"0"0,37 0-4136 0 0,6 0-522 0 0,229 8-259 0 0,6-4-172 0 0,-153-7-84 0 0,21 2-2 0 0,168 3 52 0 0,-212 5-94 0 0,100 2-36 0 0,169-15 97 0 0,-377 6-40 0 0,383 4 275 0 0,-51 17-45 0 0,-83-19-260 0 0,-137-3 44 0 0,-103 0-7 0 0,-1-1 0 0 0,19-3-1 0 0,6-2 3 0 0,13 0 34 0 0,-50 7 63 0 0,-1 0-76 0 0,1 0-44 0 0,-9-1-5116 0 0,-3 1-2060 0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34:04.78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298 49 7059 0 0,'0'0'6961'0'0,"1"-6"-5881"0"0,0 2-977 0 0,-1 4-54 0 0,1-1 1 0 0,-1 0 0 0 0,0 0 0 0 0,0 0-1 0 0,1 0 1 0 0,-1 0 0 0 0,0 0-1 0 0,0 0 1 0 0,0-1 0 0 0,0 1 0 0 0,0 0-1 0 0,0 0 1 0 0,-1 0 0 0 0,1 0-1 0 0,0 0 1 0 0,0 0 0 0 0,-1 0-1 0 0,1 1 1 0 0,-1-1 0 0 0,1 0 0 0 0,-1 0-1 0 0,1 0 1 0 0,-1 0 0 0 0,1 0-1 0 0,-1 0 1 0 0,0 1 0 0 0,1-1 0 0 0,-1 0-1 0 0,0 1 1 0 0,0-1 0 0 0,0 0-1 0 0,1 1 1 0 0,-1-1 0 0 0,0 1 0 0 0,0-1-1 0 0,0 1 1 0 0,0 0 0 0 0,0-1-1 0 0,0 1 1 0 0,0 0 0 0 0,-2 0 0 0 0,-8-3 22 0 0,1 2-1 0 0,-1-1 1 0 0,0 2 0 0 0,0-1 0 0 0,0 1 0 0 0,-20 3 0 0 0,25-2-50 0 0,0 1-1 0 0,0-1 0 0 0,0 1 1 0 0,0 0-1 0 0,0 0 0 0 0,1 0 1 0 0,-1 1-1 0 0,1 0 1 0 0,0 0-1 0 0,-1 0 0 0 0,1 1 1 0 0,1 0-1 0 0,-9 8 1 0 0,12-11-25 0 0,0 0 1 0 0,0 0 0 0 0,0 0 0 0 0,0 0 0 0 0,0 0 0 0 0,0 0 0 0 0,0 1 0 0 0,1-1-1 0 0,-1 0 1 0 0,0 1 0 0 0,1-1 0 0 0,-1 1 0 0 0,1-1 0 0 0,0 0 0 0 0,-1 1 0 0 0,1-1-1 0 0,0 1 1 0 0,0-1 0 0 0,0 1 0 0 0,0-1 0 0 0,0 1 0 0 0,0-1 0 0 0,0 1 0 0 0,1-1-1 0 0,0 4 1 0 0,0-4 0 0 0,0 0 0 0 0,0 1 0 0 0,0-1 0 0 0,1 1-1 0 0,-1-1 1 0 0,1 0 0 0 0,-1 0 0 0 0,1 0 0 0 0,-1 0 0 0 0,1 0-1 0 0,0 0 1 0 0,-1 0 0 0 0,1-1 0 0 0,0 1 0 0 0,-1 0 0 0 0,1-1-1 0 0,0 0 1 0 0,0 1 0 0 0,3-1 0 0 0,8 2 10 0 0,5 0 2 0 0,-1 1-1 0 0,19 5 1 0 0,-31-6-12 0 0,-1-1 0 0 0,1 1 0 0 0,-1 0 0 0 0,0 0 0 0 0,1 0 0 0 0,-1 1 0 0 0,-1-1 0 0 0,1 1 0 0 0,0 0 0 0 0,0 0 0 0 0,-1 1 0 0 0,6 6 0 0 0,-8-8 1 0 0,0 0 1 0 0,1 0 0 0 0,-1 0 0 0 0,0 1-1 0 0,-1-1 1 0 0,1 0 0 0 0,0 1 0 0 0,-1-1-1 0 0,1 0 1 0 0,-1 1 0 0 0,0-1 0 0 0,1 1 0 0 0,-1-1-1 0 0,-1 1 1 0 0,1-1 0 0 0,0 0 0 0 0,-1 1-1 0 0,1-1 1 0 0,-1 1 0 0 0,1-1 0 0 0,-1 0-1 0 0,0 1 1 0 0,0-1 0 0 0,0 0 0 0 0,0 0-1 0 0,-1 0 1 0 0,1 0 0 0 0,-1 0 0 0 0,1 0 0 0 0,-1 0-1 0 0,-3 2 1 0 0,1 0 10 0 0,0 0-1 0 0,0 0 1 0 0,0-1-1 0 0,-1 0 1 0 0,1 0-1 0 0,-1 0 1 0 0,0 0-1 0 0,0-1 1 0 0,0 0-1 0 0,0 0 1 0 0,0 0-1 0 0,0 0 0 0 0,-8 0 1 0 0,3-1 86 0 0,0 0 0 0 0,0-1 0 0 0,0 0 0 0 0,0-1 0 0 0,0 0 0 0 0,0-1 0 0 0,0 0 0 0 0,0 0 0 0 0,0-1 0 0 0,0-1 0 0 0,1 1 0 0 0,0-1 1 0 0,0-1-1 0 0,0 0 0 0 0,-15-11 0 0 0,23 15-285 0 0,0 0 0 0 0,0-1 0 0 0,0 1 1 0 0,0-1-1 0 0,0 1 0 0 0,0-1 0 0 0,0 1 0 0 0,1-1 1 0 0,-1 0-1 0 0,1 1 0 0 0,-1-1 0 0 0,1 1 1 0 0,0-1-1 0 0,0 0 0 0 0,-1 0 0 0 0,1 1 0 0 0,0-1 1 0 0,1 0-1 0 0,-1-1 0 0 0,0-4-2094 0 0,0-5-4507 0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34:06.30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219 49 2449 0 0,'0'0'12262'0'0,"-7"-7"-11734"0"0,-23-22-248 0 0,28 27-224 0 0,0 1 0 0 0,-1-1 0 0 0,1 1 0 0 0,-1 0 0 0 0,1 0 0 0 0,-1 0 0 0 0,1 0 0 0 0,-1 1-1 0 0,0-1 1 0 0,1 1 0 0 0,-1-1 0 0 0,0 1 0 0 0,0 0 0 0 0,1 0 0 0 0,-1 0 0 0 0,0 0 0 0 0,0 1 0 0 0,1-1 0 0 0,-4 2 0 0 0,0-2 34 0 0,1 2-32 0 0,-1-1 1 0 0,1 0-1 0 0,0 1 1 0 0,0 0 0 0 0,-1 0-1 0 0,1 1 1 0 0,1-1 0 0 0,-1 1-1 0 0,0 0 1 0 0,1 0-1 0 0,-1 1 1 0 0,1-1 0 0 0,0 1-1 0 0,0 0 1 0 0,0 0-1 0 0,1 1 1 0 0,0-1 0 0 0,-4 6-1 0 0,2-2-27 0 0,1 0 1 0 0,0 0-1 0 0,1 0 0 0 0,0 0 0 0 0,0 1 0 0 0,1-1 1 0 0,0 1-1 0 0,0 0 0 0 0,1-1 0 0 0,-1 15 0 0 0,2-19-29 0 0,0 0-1 0 0,0-1 0 0 0,1 1 0 0 0,-1 0 1 0 0,1-1-1 0 0,0 1 0 0 0,0 0 0 0 0,0-1 1 0 0,0 1-1 0 0,3 4 0 0 0,-3-6-1 0 0,0 0-1 0 0,1-1 1 0 0,-1 1 0 0 0,1-1-1 0 0,-1 1 1 0 0,1-1-1 0 0,-1 0 1 0 0,1 1 0 0 0,0-1-1 0 0,0 0 1 0 0,0 0-1 0 0,0 0 1 0 0,-1-1-1 0 0,1 1 1 0 0,0 0 0 0 0,1-1-1 0 0,-1 1 1 0 0,0-1-1 0 0,0 0 1 0 0,3 1 0 0 0,3-1 17 0 0,-1 0 1 0 0,1 0-1 0 0,-1-1 0 0 0,1 0 1 0 0,-1 0-1 0 0,1-1 1 0 0,-1 0-1 0 0,0 0 1 0 0,0-1-1 0 0,0 0 1 0 0,13-7-1 0 0,-6 1-892 0 0,-1 0-1 0 0,0-2 1 0 0,0 1 0 0 0,16-18-1 0 0,-6 2-5927 0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34:09.06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56 4306 0 0,'0'0'7099'0'0,"20"-5"-4778"0"0,321-6-383 0 0,-299 11-1779 0 0,88 1 70 0 0,294-5 855 0 0,-349 1-996 0 0,126-3 136 0 0,54-6-136 0 0,-181 13 5 0 0,447-6 780 0 0,-294-1-499 0 0,-48 1-172 0 0,222 9-111 0 0,-164-3-116 0 0,-104-3 434 0 0,-145 2-6511 0 0,4 0-626 0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34:09.94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242 54 5763 0 0,'0'0'8009'0'0,"0"-4"-7238"0"0,0 3-695 0 0,0-1 1 0 0,0 1 0 0 0,0 0 0 0 0,-1-1 0 0 0,1 1-1 0 0,-1-1 1 0 0,1 1 0 0 0,-1 0 0 0 0,1-1-1 0 0,-1 1 1 0 0,0 0 0 0 0,0 0 0 0 0,1-1 0 0 0,-1 1-1 0 0,0 0 1 0 0,0 0 0 0 0,0 0 0 0 0,0 0-1 0 0,-2-1 1 0 0,-1-1 24 0 0,0 1 0 0 0,0 0 0 0 0,0 0-1 0 0,0 0 1 0 0,0 0 0 0 0,-8-1 0 0 0,4 1 12 0 0,-1 0-1 0 0,0 1 1 0 0,0 0 0 0 0,0 0 0 0 0,0 1 0 0 0,-16 1-1 0 0,19 1-98 0 0,1-1 0 0 0,0 1-1 0 0,-1 1 1 0 0,1-1-1 0 0,0 1 1 0 0,1-1 0 0 0,-1 1-1 0 0,0 1 1 0 0,1-1-1 0 0,0 1 1 0 0,0-1-1 0 0,0 1 1 0 0,0 0 0 0 0,0 1-1 0 0,1-1 1 0 0,0 1-1 0 0,-3 5 1 0 0,1-3 10 0 0,1 1 0 0 0,0 0 0 0 0,1 0-1 0 0,0 0 1 0 0,0 0 0 0 0,0 1 0 0 0,1-1 0 0 0,1 1 0 0 0,-1 0-1 0 0,1 9 1 0 0,1-13-5 0 0,0 0-1 0 0,0 0 1 0 0,0 0 0 0 0,1-1-1 0 0,0 1 1 0 0,0 0-1 0 0,0 0 1 0 0,1-1 0 0 0,-1 1-1 0 0,1-1 1 0 0,3 6-1 0 0,-3-7-15 0 0,1-1 0 0 0,-1 1 0 0 0,0 0 0 0 0,1-1 1 0 0,0 0-1 0 0,-1 0 0 0 0,1 0 0 0 0,0 0 0 0 0,0 0 0 0 0,0 0 0 0 0,0-1 0 0 0,0 1 0 0 0,1-1 0 0 0,-1 0 0 0 0,0 0 0 0 0,6 1 0 0 0,-4-1-53 0 0,1 0 1 0 0,-1 0-1 0 0,1-1 1 0 0,-1 0-1 0 0,0 0 0 0 0,1 0 1 0 0,-1 0-1 0 0,1-1 0 0 0,9-2 1 0 0,-12 1-513 0 0,1 1 0 0 0,0-1 0 0 0,-1 1 0 0 0,1-1 0 0 0,-1 0 0 0 0,1-1 0 0 0,-1 1 0 0 0,5-5 0 0 0,13-16-10014 0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33:42.39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241 24 10789 0 0,'0'0'2932'0'0,"-13"-4"-2268"0"0,-39-12-194 0 0,48 15-378 0 0,-1 0 0 0 0,1 1-1 0 0,0-1 1 0 0,-1 1 0 0 0,1 0 0 0 0,-1 0 0 0 0,1 0 0 0 0,-1 1 0 0 0,1-1 0 0 0,0 1-1 0 0,-1 0 1 0 0,1 0 0 0 0,0 1 0 0 0,0-1 0 0 0,0 1 0 0 0,0 0 0 0 0,0 0 0 0 0,0 0-1 0 0,0 1 1 0 0,1-1 0 0 0,-1 1 0 0 0,1 0 0 0 0,-6 7 0 0 0,1-2 30 0 0,1 1 0 0 0,1 0 0 0 0,0 1 1 0 0,0 0-1 0 0,0 0 0 0 0,2 0 0 0 0,-6 15 1 0 0,6-13-84 0 0,0 1 0 0 0,1-1 0 0 0,0 0 0 0 0,1 1 1 0 0,1 0-1 0 0,0-1 0 0 0,0 1 0 0 0,2 14 0 0 0,-1-23-37 0 0,1-1 0 0 0,-1 1-1 0 0,1-1 1 0 0,0 1-1 0 0,0-1 1 0 0,0 1 0 0 0,0-1-1 0 0,1 0 1 0 0,-1 0 0 0 0,1 1-1 0 0,0-1 1 0 0,0 0-1 0 0,0-1 1 0 0,0 1 0 0 0,0 0-1 0 0,1-1 1 0 0,-1 1 0 0 0,1-1-1 0 0,0 0 1 0 0,0 1 0 0 0,0-1-1 0 0,0-1 1 0 0,0 1-1 0 0,0 0 1 0 0,0-1 0 0 0,1 0-1 0 0,-1 1 1 0 0,0-1 0 0 0,1-1-1 0 0,-1 1 1 0 0,1 0-1 0 0,-1-1 1 0 0,5 0 0 0 0,-1 1-21 0 0,0-1 0 0 0,-1 0 0 0 0,1 0 0 0 0,0-1 0 0 0,0 0 0 0 0,0 0 0 0 0,-1 0 0 0 0,1-1 0 0 0,-1 0 0 0 0,1 0 0 0 0,8-5 0 0 0,-9 3-809 0 0,-1 0-1 0 0,1 0 0 0 0,-1 0 1 0 0,1-1-1 0 0,-1 1 1 0 0,-1-1-1 0 0,6-6 0 0 0,8-14-9191 0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33:43.08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9796 0 0,'0'0'5155'0'0,"56"0"-4611"0"0,-22 0-320 0 0,2 0-48 0 0,2 0-64 0 0,3 0-80 0 0,-1 0 32 0 0,-7 0-64 0 0,-6 0-1744 0 0,-12 0-4003 0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33:45.63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43 8708 0 0,'0'0'3914'0'0,"0"0"-3879"0"0,0 0 0 0 0,0 0 0 0 0,0 0 0 0 0,0-1 0 0 0,0 1 0 0 0,0 0 0 0 0,0 0-1 0 0,0-1 1 0 0,0 1 0 0 0,0 0 0 0 0,0 0 0 0 0,0-1 0 0 0,0 1 0 0 0,0 0 0 0 0,0 0 0 0 0,0 0 0 0 0,0-1 0 0 0,0 1 0 0 0,1 0 0 0 0,-1 0 0 0 0,0 0 0 0 0,0-1 0 0 0,0 1 0 0 0,0 0 0 0 0,0 0 0 0 0,1 0 0 0 0,-1 0 0 0 0,0 0 0 0 0,0-1 0 0 0,0 1 0 0 0,1 0 0 0 0,-1 0 0 0 0,0 0 0 0 0,0 0 0 0 0,0 0-1 0 0,1 0 1 0 0,-1 0 0 0 0,27-5 544 0 0,0 1 0 0 0,0 2 0 0 0,48 1 0 0 0,-25 1-440 0 0,309-1 303 0 0,25-1 34 0 0,-125-8-402 0 0,34 9 69 0 0,3 0-174 0 0,-69-5 16 0 0,115 5 99 0 0,-203 2-65 0 0,-47 8 45 0 0,129-21 11 0 0,-51 19-107 0 0,-141-6 39 0 0,45-6 0 0 0,-50 3-47 0 0,0 1 0 0 0,47 3-1 0 0,22 2 121 0 0,-93-4-74 0 0,10 0-8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06:29:44.97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2113 0 6851 0 0,'0'0'8313'0'0,"-3"6"-7494"0"0,-18 22-646 0 0,-2 0-1 0 0,0-2 1 0 0,-40 35-1 0 0,15-15-61 0 0,-242 248 255 0 0,-406 396 161 0 0,652-649-493 0 0,-605 602 4 0 0,469-424-46 0 0,169-203 14 0 0,0-1 12 0 0,0 0 1 0 0,-24 24 0 0 0,31-36-426 0 0,4-7-154 0 0,5-11-930 0 0,-1 6 231 0 0,1-17-2883 0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35:21.640"/>
    </inkml:context>
    <inkml:brush xml:id="br0">
      <inkml:brushProperty name="width" value="0.035" units="cm"/>
      <inkml:brushProperty name="height" value="0.035" units="cm"/>
      <inkml:brushProperty name="color" value="#849398"/>
    </inkml:brush>
  </inkml:definitions>
  <inkml:trace contextRef="#ctx0" brushRef="#br0">34 50 9124 0 0,'0'0'2257'0'0,"-5"3"-2017"0"0,-15 11-58 0 0,19-14-122 0 0,0 1 0 0 0,0 0 0 0 0,1 0 0 0 0,-1-1 0 0 0,1 1 1 0 0,-1 0-1 0 0,1 0 0 0 0,-1 0 0 0 0,1-1 0 0 0,-1 1 0 0 0,1 0 0 0 0,0 0 1 0 0,0 0-1 0 0,-1 0 0 0 0,1 0 0 0 0,0 0 0 0 0,0 0 0 0 0,0 0 0 0 0,0 0 1 0 0,0 0-1 0 0,0 0 0 0 0,0 0 0 0 0,0 0 0 0 0,1 0 0 0 0,-1-1 0 0 0,0 2 0 0 0,11 19 384 0 0,-5-17-425 0 0,-1 1-1 0 0,1-1 0 0 0,0 0 0 0 0,1 0 0 0 0,-1-1 1 0 0,1 0-1 0 0,-1 0 0 0 0,1 0 0 0 0,0-1 1 0 0,0 0-1 0 0,0-1 0 0 0,0 1 0 0 0,9-1 0 0 0,9 1 85 0 0,0-1 0 0 0,38-5-1 0 0,-35 0-68 0 0,43-10-1 0 0,-62 12-29 0 0,1-1 0 0 0,-1 0 0 0 0,0 0-1 0 0,0-1 1 0 0,0-1 0 0 0,0 1 0 0 0,-1-1 0 0 0,9-7 0 0 0,-15 10 28 0 0,0 0 0 0 0,-1-1 0 0 0,1 1 1 0 0,-1-1-1 0 0,0 1 0 0 0,0-1 0 0 0,0 1 1 0 0,0-1-1 0 0,0 0 0 0 0,0 0 0 0 0,-1 1 1 0 0,1-1-1 0 0,-1 0 0 0 0,0 0 0 0 0,0 0 1 0 0,0 1-1 0 0,-1-5 0 0 0,1 4 71 0 0,-1 1-37 0 0,-1 1 1 0 0,0-1 0 0 0,0 1 0 0 0,0 0 0 0 0,0-1 0 0 0,0 1-1 0 0,0 0 1 0 0,0 0 0 0 0,-5-1 0 0 0,1 0 97 0 0,-3-2-72 0 0,0 0-1 0 0,0 1 1 0 0,0 0-1 0 0,0 0 1 0 0,-1 1-1 0 0,1 1 1 0 0,-13-2-1 0 0,-72 4 803 0 0,41 0-602 0 0,38-1-273 0 0,9 0-14 0 0,-1-1 0 0 0,1 1-1 0 0,-1 1 1 0 0,1-1 0 0 0,-1 1 0 0 0,1 0-1 0 0,0 1 1 0 0,-9 2 0 0 0,3 1-16 0 0,9-4 6 0 0,0 0 0 0 0,0 0 0 0 0,1 0 0 0 0,-1 0 0 0 0,0 0 0 0 0,1 1 0 0 0,-1-1 0 0 0,1 1 0 0 0,-1 0 0 0 0,1-1 0 0 0,0 1 0 0 0,0 0 0 0 0,0 1 0 0 0,0-1 0 0 0,0 0 0 0 0,-2 3 0 0 0,-20 13-2074 0 0,23-16 1627 0 0,1-1-632 0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33:46.41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208 26 8804 0 0,'0'0'6267'0'0,"-10"-4"-5683"0"0,-34-13-250 0 0,41 16-305 0 0,1 0 0 0 0,-1 0 0 0 0,0 1 0 0 0,1-1 0 0 0,-1 1 1 0 0,0 0-1 0 0,1 0 0 0 0,-1 0 0 0 0,0 0 0 0 0,1 1 0 0 0,-1-1 1 0 0,0 1-1 0 0,1-1 0 0 0,-1 1 0 0 0,1 0 0 0 0,-1 0 0 0 0,1 0 1 0 0,-1 0-1 0 0,1 0 0 0 0,-4 3 0 0 0,0 1 41 0 0,-1 1 0 0 0,1-1-1 0 0,1 1 1 0 0,-10 12 0 0 0,10-11 20 0 0,-1 0-33 0 0,1 0 0 0 0,0 1 0 0 0,0-1 1 0 0,1 1-1 0 0,0 0 0 0 0,1 0 0 0 0,-1 1 0 0 0,-3 16 0 0 0,4-7-7 0 0,0 1-1 0 0,2 0 1 0 0,0 22-1 0 0,1-39-48 0 0,0-1 1 0 0,0 1-1 0 0,0 0 0 0 0,0 0 1 0 0,1 0-1 0 0,-1 0 0 0 0,1 0 1 0 0,-1-1-1 0 0,1 1 0 0 0,0 0 1 0 0,-1 0-1 0 0,1-1 0 0 0,0 1 0 0 0,0 0 1 0 0,0-1-1 0 0,0 1 0 0 0,1-1 1 0 0,-1 0-1 0 0,0 1 0 0 0,2 1 1 0 0,0-2-2 0 0,0 1 1 0 0,-1-1 0 0 0,1 0 0 0 0,0 0 0 0 0,0 0 0 0 0,-1 0 0 0 0,1 0 0 0 0,0 0 0 0 0,0-1 0 0 0,0 1-1 0 0,6-1 1 0 0,-1 0 15 0 0,1-1 0 0 0,-1 0 0 0 0,1 0 0 0 0,-1-1 0 0 0,0 0 0 0 0,0-1 0 0 0,1 1 0 0 0,9-6 0 0 0,-16 7-40 0 0,20-11 9 0 0,23-15-1 0 0,-39 23-649 0 0,-1-1 1 0 0,1 1-1 0 0,-1-1 1 0 0,0 0-1 0 0,4-6 1 0 0,-2-1-3960 0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33:46.97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7908 0 0,'0'0'7299'0'0,"27"1"-6787"0"0,-6-1 353 0 0,5 0-657 0 0,2 0-128 0 0,1 1-80 0 0,1 1 48 0 0,-1 1-48 0 0,-5 1-721 0 0,-5-3-2400 0 0,-6 0-3858 0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33:48.99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56 26 9284 0 0,'0'0'4429'0'0,"0"-1"-2731"0"0,-2 6-1088 0 0,-18 46-357 0 0,14-39-209 0 0,1 0 0 0 0,0 0 0 0 0,1 0 0 0 0,1 1 0 0 0,0 0 0 0 0,0 0 0 0 0,-1 21 0 0 0,4-31-48 0 0,0 0-1 0 0,0 0 0 0 0,0 0 0 0 0,0 0 1 0 0,1 0-1 0 0,-1 0 0 0 0,1 0 0 0 0,0 0 1 0 0,0 0-1 0 0,2 6 0 0 0,-2-8 3 0 0,1 0 0 0 0,-1 0 0 0 0,0 0 0 0 0,1 0 0 0 0,-1 0 0 0 0,0 0 0 0 0,1 0-1 0 0,-1 0 1 0 0,1-1 0 0 0,0 1 0 0 0,-1 0 0 0 0,1-1 0 0 0,0 0 0 0 0,-1 1 0 0 0,1-1 0 0 0,0 0 0 0 0,-1 0 0 0 0,1 0-1 0 0,0 0 1 0 0,2 0 0 0 0,4-1 14 0 0,-1 0-1 0 0,0 0 0 0 0,0-1 1 0 0,0 0-1 0 0,-1 0 0 0 0,1-1 0 0 0,0 0 1 0 0,-1 0-1 0 0,0 0 0 0 0,0-1 1 0 0,0 0-1 0 0,0 0 0 0 0,0-1 1 0 0,9-9-1 0 0,2-3-17 0 0,-1-2 0 0 0,0 0 1 0 0,13-21-1 0 0,-24 33-12 0 0,0 0 0 0 0,0 0-1 0 0,-1-1 1 0 0,0 1 0 0 0,0-1 0 0 0,-1 0-1 0 0,0-1 1 0 0,0 1 0 0 0,-1 0 0 0 0,0-1-1 0 0,1-11 1 0 0,-3 20 154 0 0,-12 25 441 0 0,7-15-471 0 0,0 0 1 0 0,1 0 0 0 0,1 0-1 0 0,-1 1 1 0 0,2 0 0 0 0,-1-1 0 0 0,1 1-1 0 0,1 0 1 0 0,0 0 0 0 0,1 0-1 0 0,0 0 1 0 0,3 20 0 0 0,-3-29-102 0 0,1 1 0 0 0,0-1-1 0 0,0 1 1 0 0,0-1 0 0 0,0 0 0 0 0,0 0 0 0 0,0 1 0 0 0,1-1 0 0 0,-1 0 0 0 0,1 0 0 0 0,0 0-1 0 0,0 0 1 0 0,-1-1 0 0 0,1 1 0 0 0,0 0 0 0 0,0-1 0 0 0,1 0 0 0 0,-1 1 0 0 0,0-1 0 0 0,0 0-1 0 0,1 0 1 0 0,-1 0 0 0 0,4 1 0 0 0,0-1-428 0 0,0 1-1 0 0,0-1 0 0 0,1 0 1 0 0,-1 0-1 0 0,0-1 1 0 0,1 0-1 0 0,-1 0 0 0 0,9-2 1 0 0,7-3-5412 0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33:51.39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68 10581 0 0,'0'0'3329'0'0,"3"0"-3238"0"0,197 7 830 0 0,-92-2-24 0 0,114-8 1 0 0,-88-5-700 0 0,81-8 308 0 0,-112 6-287 0 0,157 6 0 0 0,4 0-11 0 0,-209 0-217 0 0,171-7-75 0 0,214 24 180 0 0,-422-12-91 0 0,61 2 16 0 0,190 15 155 0 0,-207-12-116 0 0,110-6-1 0 0,-76-1-82 0 0,-62-1 27 0 0,0-2-1 0 0,0-1 0 0 0,51-15 1 0 0,-3 1-26 0 0,-53 15-66 0 0,-29 4 33 0 0,0 0-1 0 0,0 0 0 0 0,0 0 0 0 0,0 0 0 0 0,0 0 0 0 0,0 0 1 0 0,0 0-1 0 0,0 0 0 0 0,0 0 0 0 0,0 0 0 0 0,0 0 0 0 0,0-1 1 0 0,0 1-1 0 0,0 0 0 0 0,0 0 0 0 0,0 0 0 0 0,0 0 0 0 0,0 0 1 0 0,0 0-1 0 0,0 0 0 0 0,0 0 0 0 0,0 0 0 0 0,0 0 0 0 0,0 0 1 0 0,0 0-1 0 0,0 0 0 0 0,0 0 0 0 0,0-1 0 0 0,0 1 0 0 0,0 0 1 0 0,0 0-1 0 0,0 0 0 0 0,0 0 0 0 0,0 0 0 0 0,0 0 0 0 0,0 0 0 0 0,0 0 1 0 0,0 0-1 0 0,0 0 0 0 0,0 0 0 0 0,1 0 0 0 0,-1 0 0 0 0,0 0 1 0 0,0 0-1 0 0,0 0 0 0 0,0 0 0 0 0,0 0 0 0 0,0 0 0 0 0,0 0 1 0 0,0 0-1 0 0,0 0 0 0 0,0 0 0 0 0,0 0 0 0 0,0 0 0 0 0,0 0 1 0 0,0 0-1 0 0,1 0 0 0 0,-1 0 0 0 0,-6-3-6534 0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33:52.60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29 1 9204 0 0,'0'0'4181'0'0,"0"3"-4072"0"0,-1 8 412 0 0,-1 0 0 0 0,0 1 0 0 0,-6 19 0 0 0,3-16-303 0 0,2-1 1 0 0,-3 19 0 0 0,5-23-193 0 0,0-1 0 0 0,1 1 0 0 0,0 0 0 0 0,1-1 0 0 0,0 1 1 0 0,3 13-1 0 0,-3-21-26 0 0,-1 1 1 0 0,1-1 0 0 0,0 0 0 0 0,0 0 0 0 0,1 1 0 0 0,-1-1-1 0 0,0 0 1 0 0,1 0 0 0 0,-1 0 0 0 0,1 0 0 0 0,0-1 0 0 0,0 1-1 0 0,-1 0 1 0 0,1-1 0 0 0,0 1 0 0 0,0-1 0 0 0,1 0-1 0 0,-1 0 1 0 0,0 0 0 0 0,0 0 0 0 0,0 0 0 0 0,1 0 0 0 0,-1 0-1 0 0,1-1 1 0 0,-1 1 0 0 0,0-1 0 0 0,1 0 0 0 0,-1 1 0 0 0,1-1-1 0 0,2-1 1 0 0,-1 1 9 0 0,0-1 0 0 0,0 0 0 0 0,-1 0 0 0 0,1 0 0 0 0,-1 0 0 0 0,1-1 0 0 0,-1 0 0 0 0,1 1 0 0 0,-1-1 0 0 0,0 0 0 0 0,0-1 0 0 0,0 1 0 0 0,0 0 0 0 0,0-1 0 0 0,5-5-1 0 0,4-7 39 0 0,20-29 0 0 0,-26 35-47 0 0,7-10-28 0 0,17-32-1 0 0,-27 44 52 0 0,0 0 0 0 0,0 0 0 0 0,-1-1 0 0 0,0 1 0 0 0,0-1 0 0 0,0 1 0 0 0,-1-1-1 0 0,0-11 263 0 0,-1 25-91 0 0,-8 41 548 0 0,5-34-627 0 0,1 0 0 0 0,-1 23 0 0 0,3-33-111 0 0,0 1 0 0 0,0-1 0 0 0,0 1 0 0 0,0-1 0 0 0,1 1 0 0 0,0-1 0 0 0,-1 1 0 0 0,1-1 0 0 0,1 0 1 0 0,-1 0-1 0 0,0 1 0 0 0,1-1 0 0 0,2 3 0 0 0,-2-4-5 0 0,0 0 0 0 0,0 0 0 0 0,0 0 0 0 0,0-1-1 0 0,0 1 1 0 0,0-1 0 0 0,1 0 0 0 0,-1 1 0 0 0,0-1 0 0 0,1 0 0 0 0,-1 0 0 0 0,1-1 0 0 0,0 1 0 0 0,-1-1-1 0 0,1 1 1 0 0,0-1 0 0 0,-1 0 0 0 0,4 0 0 0 0,2 1-37 0 0,0-1-1 0 0,0 0 0 0 0,0-1 1 0 0,0 0-1 0 0,0 0 1 0 0,8-3-1 0 0,-9 2-560 0 0,-1 0-1 0 0,0-1 1 0 0,0 0 0 0 0,9-6-1 0 0,9-7-4344 0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34:15.0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 0 6883 0 0,'0'0'7340'0'0,"0"14"-6313"0"0,-8 167 1406 0 0,-2 9-1980 0 0,13-179-1288 0 0,5-12-963 0 0,5-14-1438 0 0,-6-6-627 0 0,0-4-4541 0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34:15.5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 43 1665 0 0,'0'0'10079'0'0,"8"-5"-9465"0"0,-7 4-595 0 0,4-3 45 0 0,-1 0 0 0 0,1 1 0 0 0,0 0 0 0 0,0 0 0 0 0,0 0 0 0 0,0 1 0 0 0,0 0 0 0 0,1 0 0 0 0,-1 0 0 0 0,1 0 0 0 0,-1 1 0 0 0,1 0 0 0 0,7 0 0 0 0,22 0 79 0 0,-2-1-24 0 0,52 5 0 0 0,-77-3-157 0 0,1 2 0 0 0,0-1 0 0 0,-1 1 0 0 0,1 0 0 0 0,-1 1 0 0 0,0 0 0 0 0,0 1 0 0 0,0-1 0 0 0,0 1-1 0 0,13 10 1 0 0,-17-10 29 0 0,0-1-1 0 0,0 2 0 0 0,-1-1 0 0 0,1 0 1 0 0,-1 0-1 0 0,0 1 0 0 0,-1 0 0 0 0,1 0 0 0 0,-1 0 1 0 0,0 0-1 0 0,0 0 0 0 0,0 0 0 0 0,-1 0 1 0 0,0 1-1 0 0,1 7 0 0 0,0 9 274 0 0,-1 0-1 0 0,-2 34 1 0 0,0-26 16 0 0,0-22-261 0 0,0 1-1 0 0,-1-1 0 0 0,0 0 1 0 0,0 1-1 0 0,-1-1 0 0 0,0 0 1 0 0,0 0-1 0 0,-1-1 0 0 0,0 1 1 0 0,0-1-1 0 0,0 0 0 0 0,-1 0 1 0 0,-6 7-1 0 0,-2 0 391 0 0,-1 1 0 0 0,0-2 1 0 0,-1 0-1 0 0,-25 17 0 0 0,31-25-307 0 0,0 0 0 0 0,0 0 1 0 0,-1-1-1 0 0,0 0 0 0 0,0-1 1 0 0,0 0-1 0 0,0-1 0 0 0,0 0 1 0 0,-1 0-1 0 0,-18-1 0 0 0,6-1-78 0 0,0-1 1 0 0,0-1-1 0 0,-41-9 0 0 0,63 11-112 0 0,0 0 1 0 0,1 0 0 0 0,-1 0 0 0 0,1 0-1 0 0,-1 0 1 0 0,1 0 0 0 0,-1-1-1 0 0,1 1 1 0 0,-1 0 0 0 0,1 0-1 0 0,-1 0 1 0 0,1-1 0 0 0,-1 1-1 0 0,1 0 1 0 0,-1-1 0 0 0,1 1-1 0 0,-1-1 1 0 0,1 1 0 0 0,0 0-1 0 0,-1-1 1 0 0,1 1 0 0 0,0-1 0 0 0,-1 1-1 0 0,1-1 1 0 0,0 1 0 0 0,0-1-1 0 0,-1 1 1 0 0,1-1 0 0 0,0 1-1 0 0,0-1 1 0 0,0 1 0 0 0,0-1-1 0 0,0 0 1 0 0,0 1 0 0 0,0-1-1 0 0,0 1 1 0 0,0-1 0 0 0,0 1 0 0 0,0-1-1 0 0,0 0 1 0 0,0 0 0 0 0,0-1-931 0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34:18.06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 8884 0 0,'0'0'4728'0'0,"12"0"-4005"0"0,53 2 92 0 0,69-7 0 0 0,-126 4-826 0 0,14-1-32 0 0,-1 0-1 0 0,1 1 1 0 0,29 2 0 0 0,-50-1-303 0 0,1 1 0 0 0,-1-1 0 0 0,1 0 0 0 0,-1 1 1 0 0,0-1-1 0 0,1 1 0 0 0,-1-1 0 0 0,0 1 0 0 0,1 0 1 0 0,-1 0-1 0 0,0 0 0 0 0,1 0 0 0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34:18.72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73 1 8580 0 0,'0'0'4082'0'0,"-62"60"-3490"0"0,55-35 16 0 0,3 0-255 0 0,4 0-225 0 0,0 0-96 0 0,1-2-16 0 0,13-3-16 0 0,4-3 0 0 0,1-5-529 0 0,4-5-1552 0 0,-2-4-1200 0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34:19.1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9492 0 0,'0'0'3298'0'0,"57"67"-2050"0"0,-38-41-751 0 0,-3 0-257 0 0,1 0-128 0 0,-2-2-80 0 0,-1-3-16 0 0,-3-4 16 0 0,-1-4-336 0 0,-6-6-1905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35:21.641"/>
    </inkml:context>
    <inkml:brush xml:id="br0">
      <inkml:brushProperty name="width" value="0.035" units="cm"/>
      <inkml:brushProperty name="height" value="0.035" units="cm"/>
      <inkml:brushProperty name="color" value="#849398"/>
    </inkml:brush>
  </inkml:definitions>
  <inkml:trace contextRef="#ctx0" brushRef="#br0">9 1 7203 0 0,'0'0'3954'0'0,"-2"19"-2788"0"0,-4 118 645 0 0,14 338 110 0 0,-5-320-1392 0 0,0 30-329 0 0,0 96 719 0 0,-5-146-707 0 0,0 3 109 0 0,5 155 342 0 0,-3-278-658 0 0,0-9 51 0 0,0 0 0 0 0,1 0 0 0 0,-1 0 0 0 0,1-1 0 0 0,1 1 1 0 0,-1 0-1 0 0,4 11 0 0 0,0-34-1115 0 0,-5-9-833 0 0,0-8-1672 0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34:19.45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141 0 8692 0 0,'0'0'5362'0'0,"-53"79"-4785"0"0,40-57-209 0 0,1 1-272 0 0,0-2-64 0 0,0-3-16 0 0,3-2 16 0 0,-3-5-32 0 0,5-5-1025 0 0,-3-3-1568 0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34:19.7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10981 0 0,'0'0'2481'0'0,"75"5"-2337"0"0,-46-5-112 0 0,1 0-48 0 0,0 0 0 0 0,-3 0-1440 0 0,-3-2-2146 0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34:20.19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0 9140 0 0,'0'0'2593'0'0,"73"71"-2288"0"0,-59-50-129 0 0,-2 2-112 0 0,-7 0 48 0 0,-5 2-32 0 0,0 0 112 0 0,-5 2 160 0 0,-13 0-192 0 0,-6 0-160 0 0,-5-3-544 0 0,-3-3-3954 0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34:21.48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 10757 0 0,'0'0'1766'0'0,"9"0"-1723"0"0,0 0-30 0 0,3 1 15 0 0,0-1-1 0 0,0-1 1 0 0,0 0-1 0 0,0 0 1 0 0,15-5-1 0 0,-27 6-16 0 0,1-1-1 0 0,-1 1 0 0 0,1 0 0 0 0,0-1 0 0 0,-1 1 0 0 0,1 0 0 0 0,-1 0 0 0 0,1 0 0 0 0,0 0 0 0 0,-1-1 0 0 0,1 1 0 0 0,0 0 0 0 0,-1 0 0 0 0,1 0 0 0 0,-1 0 0 0 0,1 1 0 0 0,0-1 0 0 0,-1 0 0 0 0,1 0 0 0 0,-1 0 0 0 0,1 0 0 0 0,0 1 0 0 0,-1-1 0 0 0,1 0 0 0 0,-1 0 0 0 0,1 1 0 0 0,-1-1 0 0 0,1 0 0 0 0,-1 1 0 0 0,1-1 0 0 0,-1 1 0 0 0,1-1 0 0 0,-1 1 0 0 0,1-1 0 0 0,-1 1 0 0 0,0-1 0 0 0,1 1 0 0 0,-1 0 0 0 0,11 10-2228 0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34:22.76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1 11397 0 0,'0'0'5856'0'0,"2"4"-5688"0"0,1 16 246 0 0,0 0 0 0 0,-2-1 1 0 0,0 1-1 0 0,-2 21 0 0 0,-10 86 386 0 0,8-101-755 0 0,-4 159 113 0 0,7-184-193 0 0,0-1 1 0 0,-1 1 0 0 0,1-1 0 0 0,0 1-1 0 0,0-1 1 0 0,0 0 0 0 0,0 1-1 0 0,0-1 1 0 0,0 1 0 0 0,0-1-1 0 0,0 1 1 0 0,0-1 0 0 0,0 1-1 0 0,0-1 1 0 0,0 0 0 0 0,1 1 0 0 0,-1-1-1 0 0,0 1 1 0 0,0-1 0 0 0,0 0-1 0 0,0 1 1 0 0,1-1 0 0 0,-1 1-1 0 0,0-1 1 0 0,1 0 0 0 0,-1 1 0 0 0,0-1-1 0 0,0 0 1 0 0,1 1 0 0 0,-1-1-1 0 0,1 0 1 0 0,-1 0 0 0 0,0 1-1 0 0,1-1 1 0 0,-1 0 0 0 0,0 0-1 0 0,1 0 1 0 0,-1 0 0 0 0,1 0 0 0 0,-1 1-1 0 0,1-1 1 0 0,0-1-128 0 0,0 1-1 0 0,0-1 1 0 0,0 1-1 0 0,-1-1 1 0 0,1 1-1 0 0,0-1 1 0 0,0 1-1 0 0,-1-1 1 0 0,1 0-1 0 0,0 0 1 0 0,-1 1-1 0 0,1-1 1 0 0,-1 0-1 0 0,1 0 1 0 0,-1 0-1 0 0,1 1 1 0 0,-1-1 0 0 0,0 0-1 0 0,1-2 1 0 0,4-21-3894 0 0,-1-7-2491 0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34:23.1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48 12 10741 0 0,'0'0'1838'0'0,"15"-2"-1451"0"0,-8 0-337 0 0,5 0-28 0 0,0-1-1 0 0,0 2 0 0 0,1 0 0 0 0,-1 0 0 0 0,0 1 0 0 0,1 1 0 0 0,-1 0 0 0 0,25 5 0 0 0,-24-1-17 0 0,1 0-1 0 0,-1 0 1 0 0,1 2 0 0 0,-2 0-1 0 0,1 0 1 0 0,12 10-1 0 0,-20-13-1 0 0,0 0 0 0 0,-1 0 0 0 0,0 0 0 0 0,0 1 0 0 0,0-1 0 0 0,0 1-1 0 0,-1 0 1 0 0,1 0 0 0 0,-2 0 0 0 0,1 1 0 0 0,0-1 0 0 0,-1 1-1 0 0,0 0 1 0 0,0-1 0 0 0,-1 1 0 0 0,1 0 0 0 0,-1 8 0 0 0,0-5 111 0 0,-2 0 1 0 0,0-1-1 0 0,0 1 1 0 0,0 0-1 0 0,-1-1 1 0 0,0 0 0 0 0,-1 1-1 0 0,0-1 1 0 0,0 0-1 0 0,-1 0 1 0 0,0-1-1 0 0,0 1 1 0 0,-1-1-1 0 0,0 1 1 0 0,0-2-1 0 0,-9 11 1 0 0,-4 1 188 0 0,-1-1 0 0 0,0 0 1 0 0,-1-1-1 0 0,-32 19 0 0 0,40-28-306 0 0,0 0 0 0 0,0 0-1 0 0,-1-1 1 0 0,0-1-1 0 0,0 0 1 0 0,-20 4 0 0 0,26-7-646 0 0,-1-1 1 0 0,1-1 0 0 0,-1 0 0 0 0,-13 0 0 0 0,2-4-3113 0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34:23.64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11237 0 0,'0'0'2241'0'0,"77"0"-1456"0"0,-42 0-545 0 0,1 0-176 0 0,1 0-32 0 0,-2 0 0 0 0,0 0-80 0 0,-8 0-1601 0 0,-4 0-1665 0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34:24.11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73 1 7187 0 0,'0'0'6611'0'0,"-53"64"-5746"0"0,44-39-177 0 0,3 2-160 0 0,2 3-80 0 0,4-1-239 0 0,0 1-113 0 0,1-2-96 0 0,13-3 0 0 0,4-2 16 0 0,6-6-16 0 0,0-4-2145 0 0,0-5-1729 0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34:24.4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11189 0 0,'0'0'3698'0'0,"43"81"-2802"0"0,-28-52-464 0 0,0 2-320 0 0,-1-1-15 0 0,-2-2-49 0 0,-2-3-48 0 0,-3-3 32 0 0,-2-9-1041 0 0,-1-5-2048 0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34:24.84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190 0 12182 0 0,'0'0'3713'0'0,"-70"65"-3200"0"0,49-37-337 0 0,-1 0-112 0 0,2-1 32 0 0,1-3-48 0 0,4-2-64 0 0,4-5 16 0 0,3-6 0 0 0,4-5-1089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35:21.642"/>
    </inkml:context>
    <inkml:brush xml:id="br0">
      <inkml:brushProperty name="width" value="0.035" units="cm"/>
      <inkml:brushProperty name="height" value="0.035" units="cm"/>
      <inkml:brushProperty name="color" value="#849398"/>
    </inkml:brush>
  </inkml:definitions>
  <inkml:trace contextRef="#ctx0" brushRef="#br0">20 0 7267 0 0,'0'0'2703'0'0,"-3"26"480"0"0,2 154-1435 0 0,-1 92-212 0 0,-1 181 51 0 0,9-86-1173 0 0,-5-237-310 0 0,-2 136 195 0 0,-2-202-301 0 0,-4 77-10 0 0,1-63 31 0 0,6-78-72 0 0,0-15-3202 0 0,0 5-774 0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34:25.1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10949 0 0,'0'0'4098'0'0,"68"0"-2978"0"0,-33 0-703 0 0,0 0-225 0 0,3 0-112 0 0,0 0-48 0 0,-1 0-32 0 0,-3 0 16 0 0,-4 0-1329 0 0,-6 0-2833 0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34:25.53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 0 9780 0 0,'0'0'4306'0'0,"66"32"-3313"0"0,-56-12-465 0 0,-5 3 0 0 0,-5 5-31 0 0,0 4-209 0 0,-10 3-176 0 0,-9 0-80 0 0,-9 0 0 0 0,-6-4-833 0 0,-4-5-3681 0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34:28.86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28 6227 0 0,'0'0'9257'0'0,"6"0"-8611"0"0,151-13 816 0 0,15-1-1334 0 0,-119 14 667 0 0,-67 7-451 0 0,-11 12-312 0 0,1 1 0 0 0,-41 44 0 0 0,35-33 14 0 0,-147 154-140 0 0,177-185 90 0 0,0 0 1 0 0,0 0-1 0 0,0 0 0 0 0,0 0 0 0 0,0 0 0 0 0,0 0 0 0 0,0 0 1 0 0,0 1-1 0 0,0-1 0 0 0,-1 0 0 0 0,1 0 0 0 0,0 0 0 0 0,0 0 0 0 0,0 0 1 0 0,0 0-1 0 0,0 0 0 0 0,0 0 0 0 0,0 0 0 0 0,0 0 0 0 0,0 1 1 0 0,0-1-1 0 0,0 0 0 0 0,0 0 0 0 0,0 0 0 0 0,0 0 0 0 0,0 0 0 0 0,0 0 1 0 0,0 0-1 0 0,0 0 0 0 0,0 0 0 0 0,0 0 0 0 0,0 1 0 0 0,0-1 1 0 0,0 0-1 0 0,0 0 0 0 0,0 0 0 0 0,0 0 0 0 0,0 0 0 0 0,0 0 0 0 0,0 0 1 0 0,1 0-1 0 0,-1 0 0 0 0,0 0 0 0 0,0 0 0 0 0,0 1 0 0 0,0-1 0 0 0,0 0 1 0 0,0 0-1 0 0,0 0 0 0 0,0 0 0 0 0,0 0 0 0 0,0 0 0 0 0,0 0 1 0 0,1 0-1 0 0,-1 0 0 0 0,0 0 0 0 0,0 0 0 0 0,0 0 0 0 0,0 0 0 0 0,0 0 1 0 0,0 0-1 0 0,0 0 0 0 0,0 0 0 0 0,12 0-29 0 0,25-5 196 0 0,-21 2-191 0 0,34 0 63 0 0,59 3 0 0 0,-38 2-1417 0 0,-71-2 1358 0 0,1 0-14 0 0,-1 0 33 0 0,-1 3 6 0 0,0 0 1 0 0,-1 0-1 0 0,1-1 1 0 0,-1 1-1 0 0,0 0 1 0 0,0-1-1 0 0,0 1 1 0 0,0-1-1 0 0,0 0 0 0 0,-1 1 1 0 0,-2 1-1 0 0,-5 6-10 0 0,-27 29 29 0 0,-59 49 0 0 0,55-51-51 0 0,-47 50 1 0 0,88-87 47 0 0,0 0 0 0 0,0 0 0 0 0,0 1 0 0 0,0-1 0 0 0,0 0 0 0 0,-1 0 0 0 0,1 0 0 0 0,0 0 0 0 0,0 0 0 0 0,0 1 0 0 0,0-1 0 0 0,0 0 0 0 0,0 0 1 0 0,0 0-1 0 0,0 0 0 0 0,0 1 0 0 0,0-1 0 0 0,0 0 0 0 0,0 0 0 0 0,0 0 0 0 0,0 1 0 0 0,0-1 0 0 0,0 0 0 0 0,0 0 0 0 0,0 0 0 0 0,0 0 0 0 0,0 1 0 0 0,0-1 0 0 0,0 0 1 0 0,1 0-1 0 0,-1 0 0 0 0,0 0 0 0 0,0 0 0 0 0,0 1 0 0 0,0-1 0 0 0,0 0 0 0 0,0 0 0 0 0,0 0 0 0 0,1 0 0 0 0,-1 0 0 0 0,0 0 0 0 0,0 1 0 0 0,0-1 0 0 0,0 0 0 0 0,1 0 1 0 0,-1 0-1 0 0,0 0 0 0 0,0 0 0 0 0,0 0 0 0 0,0 0 0 0 0,1 0 0 0 0,-1 0 0 0 0,0 0 0 0 0,0 0 0 0 0,0 0 0 0 0,0 0 0 0 0,1 0 0 0 0,20 2 729 0 0,23-5-262 0 0,192-3-501 0 0,-166 7 10 0 0,-69-1 162 0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34:29.42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156 19 8196 0 0,'0'0'6123'0'0,"-11"-3"-5766"0"0,-2-2-248 0 0,8 3-47 0 0,0 0 0 0 0,0 0 1 0 0,-1 1-1 0 0,1 0 0 0 0,0 0 1 0 0,-1 0-1 0 0,1 1 0 0 0,-7-1 1 0 0,9 2-4 0 0,0 0 1 0 0,0-1 0 0 0,0 1-1 0 0,1 0 1 0 0,-1 0 0 0 0,0 1-1 0 0,1-1 1 0 0,-1 1 0 0 0,1-1-1 0 0,-1 1 1 0 0,1 0 0 0 0,0 0-1 0 0,0 0 1 0 0,0 0 0 0 0,0 0-1 0 0,0 0 1 0 0,0 0 0 0 0,0 1-1 0 0,1-1 1 0 0,-3 6 0 0 0,0-1 23 0 0,0 1 1 0 0,0-1 0 0 0,1 1-1 0 0,1 0 1 0 0,-1 0-1 0 0,-1 11 1 0 0,3-13-71 0 0,0 0 1 0 0,1 0 0 0 0,-1 0-1 0 0,1 0 1 0 0,1 0-1 0 0,-1 0 1 0 0,1 0 0 0 0,0 0-1 0 0,0 0 1 0 0,4 8-1 0 0,-4-11-11 0 0,1-1-1 0 0,-1 0 0 0 0,1 1 0 0 0,-1-1 0 0 0,1 0 0 0 0,0 0 1 0 0,0 0-1 0 0,0 0 0 0 0,0 0 0 0 0,0 0 0 0 0,1-1 0 0 0,-1 1 1 0 0,0-1-1 0 0,1 0 0 0 0,-1 1 0 0 0,1-1 0 0 0,0 0 0 0 0,-1 0 1 0 0,1-1-1 0 0,0 1 0 0 0,-1-1 0 0 0,1 1 0 0 0,0-1 0 0 0,5 0 1 0 0,-5 1-104 0 0,1-1 0 0 0,0 0 1 0 0,0 0-1 0 0,-1 0 0 0 0,1-1 1 0 0,0 1-1 0 0,-1-1 0 0 0,1 0 1 0 0,0 0-1 0 0,-1 0 0 0 0,1 0 0 0 0,-1-1 1 0 0,1 1-1 0 0,-1-1 0 0 0,0 0 1 0 0,0 0-1 0 0,5-4 0 0 0,10-13-3937 0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34:32.56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 7940 0 0,'0'0'7875'0'0,"19"5"-7467"0"0,263-1 2405 0 0,-238-5-2691 0 0,91-11-50 0 0,-157 21-208 0 0,-20 19 152 0 0,2 1 1 0 0,0 2-1 0 0,-46 49 0 0 0,47-43-9 0 0,25-23-12 0 0,1-2 4 0 0,-1 1 0 0 0,-24 16 0 0 0,33-27 7 0 0,1 0 0 0 0,-1 0-1 0 0,0 0 1 0 0,0-1 0 0 0,-6 1 0 0 0,10-2 4 0 0,19 0-287 0 0,11-1 303 0 0,1-2 1 0 0,37-8-1 0 0,16-2-20 0 0,-78 12-41 0 0,7 0 61 0 0,-11 3 8 0 0,-6 2-8 0 0,-46 34-9 0 0,1 2-1 0 0,-82 86 1 0 0,108-102-8 0 0,-6 13-25 0 0,29-36 34 0 0,31-2-247 0 0,96-15 213 0 0,-84 8 21 0 0,80-3 1 0 0,-114 13-336 0 0,-18 1-2309 0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34:33.08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184 65 8036 0 0,'0'0'6573'0'0,"-7"-9"-5567"0"0,-26-30-157 0 0,31 37-764 0 0,-1 1 0 0 0,1-1 1 0 0,-1 0-1 0 0,1 1 0 0 0,-1 0 1 0 0,1-1-1 0 0,-1 1 1 0 0,0 0-1 0 0,0 0 0 0 0,0 1 1 0 0,0-1-1 0 0,0 1 0 0 0,0-1 1 0 0,1 1-1 0 0,-1 0 1 0 0,0 0-1 0 0,0 0 0 0 0,0 0 1 0 0,0 1-1 0 0,0-1 1 0 0,0 1-1 0 0,-4 1 0 0 0,7-2-77 0 0,-4 1 9 0 0,0 1 1 0 0,1-1-1 0 0,-1 0 0 0 0,1 1 1 0 0,0 0-1 0 0,-1 0 0 0 0,1 0 1 0 0,0 0-1 0 0,0 0 1 0 0,0 1-1 0 0,1-1 0 0 0,-1 1 1 0 0,0 0-1 0 0,1 0 0 0 0,0 0 1 0 0,0 0-1 0 0,0 0 0 0 0,0 0 1 0 0,0 1-1 0 0,0-1 0 0 0,1 1 1 0 0,-2 4-1 0 0,0 4-13 0 0,0 0 0 0 0,1 1 1 0 0,0-1-1 0 0,1 1 0 0 0,0 16 0 0 0,1-25 5 0 0,0-1 0 0 0,1 1 0 0 0,0-1-1 0 0,-1 1 1 0 0,1-1 0 0 0,0 1 0 0 0,0-1 0 0 0,1 0-1 0 0,-1 0 1 0 0,1 1 0 0 0,0-1 0 0 0,0 0-1 0 0,0-1 1 0 0,0 1 0 0 0,0 0 0 0 0,0 0-1 0 0,1-1 1 0 0,0 0 0 0 0,-1 1 0 0 0,1-1 0 0 0,0 0-1 0 0,0 0 1 0 0,6 2 0 0 0,-4-1-210 0 0,-1-1 1 0 0,1 0 0 0 0,0-1-1 0 0,0 1 1 0 0,0-1-1 0 0,1 0 1 0 0,-1 0 0 0 0,0-1-1 0 0,0 0 1 0 0,0 1-1 0 0,1-2 1 0 0,-1 1 0 0 0,0-1-1 0 0,0 1 1 0 0,10-4-1 0 0,8-8-4425 0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59:24.128"/>
    </inkml:context>
    <inkml:brush xml:id="br0">
      <inkml:brushProperty name="width" value="0.035" units="cm"/>
      <inkml:brushProperty name="height" value="0.035" units="cm"/>
      <inkml:brushProperty name="color" value="#849398"/>
    </inkml:brush>
  </inkml:definitions>
  <inkml:trace contextRef="#ctx0" brushRef="#br0">34 50 9124 0 0,'0'0'2257'0'0,"-5"3"-2017"0"0,-15 11-58 0 0,19-14-122 0 0,0 1 0 0 0,0 0 0 0 0,1 0 0 0 0,-1-1 0 0 0,1 1 1 0 0,-1 0-1 0 0,1 0 0 0 0,-1 0 0 0 0,1-1 0 0 0,-1 1 0 0 0,1 0 0 0 0,0 0 1 0 0,0 0-1 0 0,-1 0 0 0 0,1 0 0 0 0,0 0 0 0 0,0 0 0 0 0,0 0 0 0 0,0 0 1 0 0,0 0-1 0 0,0 0 0 0 0,0 0 0 0 0,0 0 0 0 0,1 0 0 0 0,-1-1 0 0 0,0 2 0 0 0,11 19 384 0 0,-5-17-425 0 0,-1 1-1 0 0,1-1 0 0 0,0 0 0 0 0,1 0 0 0 0,-1-1 1 0 0,1 0-1 0 0,-1 0 0 0 0,1 0 0 0 0,0-1 1 0 0,0 0-1 0 0,0-1 0 0 0,0 1 0 0 0,9-1 0 0 0,9 1 85 0 0,0-1 0 0 0,38-5-1 0 0,-35 0-68 0 0,43-10-1 0 0,-62 12-29 0 0,1-1 0 0 0,-1 0 0 0 0,0 0-1 0 0,0-1 1 0 0,0-1 0 0 0,0 1 0 0 0,-1-1 0 0 0,9-7 0 0 0,-15 10 28 0 0,0 0 0 0 0,-1-1 0 0 0,1 1 1 0 0,-1-1-1 0 0,0 1 0 0 0,0-1 0 0 0,0 1 1 0 0,0-1-1 0 0,0 0 0 0 0,0 0 0 0 0,-1 1 1 0 0,1-1-1 0 0,-1 0 0 0 0,0 0 0 0 0,0 0 1 0 0,0 1-1 0 0,-1-5 0 0 0,1 4 71 0 0,-1 1-37 0 0,-1 1 1 0 0,0-1 0 0 0,0 1 0 0 0,0 0 0 0 0,0-1 0 0 0,0 1-1 0 0,0 0 1 0 0,0 0 0 0 0,-5-1 0 0 0,1 0 97 0 0,-3-2-72 0 0,0 0-1 0 0,0 1 1 0 0,0 0-1 0 0,0 0 1 0 0,-1 1-1 0 0,1 1 1 0 0,-13-2-1 0 0,-72 4 803 0 0,41 0-602 0 0,38-1-273 0 0,9 0-14 0 0,-1-1 0 0 0,1 1-1 0 0,-1 1 1 0 0,1-1 0 0 0,-1 1 0 0 0,1 0-1 0 0,0 1 1 0 0,-9 2 0 0 0,3 1-16 0 0,9-4 6 0 0,0 0 0 0 0,0 0 0 0 0,1 0 0 0 0,-1 0 0 0 0,0 0 0 0 0,1 1 0 0 0,-1-1 0 0 0,1 1 0 0 0,-1 0 0 0 0,1-1 0 0 0,0 1 0 0 0,0 0 0 0 0,0 1 0 0 0,0-1 0 0 0,0 0 0 0 0,-2 3 0 0 0,-20 13-2074 0 0,23-16 1627 0 0,1-1-632 0 0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59:26.014"/>
    </inkml:context>
    <inkml:brush xml:id="br0">
      <inkml:brushProperty name="width" value="0.035" units="cm"/>
      <inkml:brushProperty name="height" value="0.035" units="cm"/>
      <inkml:brushProperty name="color" value="#849398"/>
    </inkml:brush>
  </inkml:definitions>
  <inkml:trace contextRef="#ctx0" brushRef="#br0">9 1 7203 0 0,'0'0'3954'0'0,"-2"19"-2788"0"0,-4 118 645 0 0,14 338 110 0 0,-5-320-1392 0 0,0 30-329 0 0,0 96 719 0 0,-5-146-707 0 0,0 3 109 0 0,5 155 342 0 0,-3-278-658 0 0,0-9 51 0 0,0 0 0 0 0,1 0 0 0 0,-1 0 0 0 0,1-1 0 0 0,1 1 1 0 0,-1 0-1 0 0,4 11 0 0 0,0-34-1115 0 0,-5-9-833 0 0,0-8-1672 0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59:28.175"/>
    </inkml:context>
    <inkml:brush xml:id="br0">
      <inkml:brushProperty name="width" value="0.035" units="cm"/>
      <inkml:brushProperty name="height" value="0.035" units="cm"/>
      <inkml:brushProperty name="color" value="#849398"/>
    </inkml:brush>
  </inkml:definitions>
  <inkml:trace contextRef="#ctx0" brushRef="#br0">20 0 7267 0 0,'0'0'2703'0'0,"-3"26"480"0"0,2 154-1435 0 0,-1 92-212 0 0,-1 181 51 0 0,9-86-1173 0 0,-5-237-310 0 0,-2 136 195 0 0,-2-202-301 0 0,-4 77-10 0 0,1-63 31 0 0,6-78-72 0 0,0-15-3202 0 0,0 5-774 0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59:29.957"/>
    </inkml:context>
    <inkml:brush xml:id="br0">
      <inkml:brushProperty name="width" value="0.035" units="cm"/>
      <inkml:brushProperty name="height" value="0.035" units="cm"/>
      <inkml:brushProperty name="color" value="#849398"/>
    </inkml:brush>
  </inkml:definitions>
  <inkml:trace contextRef="#ctx0" brushRef="#br0">0 1 1937 0 0,'0'0'13772'0'0,"11"25"-12052"0"0,-8-20-1698 0 0,1-1 1 0 0,-1 1-1 0 0,1-1 0 0 0,-1 1 0 0 0,2-1 0 0 0,-1 0 0 0 0,0 0 0 0 0,1-1 0 0 0,-1 1 1 0 0,1-1-1 0 0,0 0 0 0 0,0-1 0 0 0,0 1 0 0 0,1-1 0 0 0,-1 0 0 0 0,1 0 0 0 0,-1-1 1 0 0,9 2-1 0 0,10 1 107 0 0,-1-2 0 0 0,0-1 0 0 0,31-2 0 0 0,-15 0-76 0 0,-36 1-47 0 0,-1 0-1 0 0,0 0 1 0 0,1 0 0 0 0,-1-1-1 0 0,0 1 1 0 0,0 0 0 0 0,1-1-1 0 0,-1 0 1 0 0,0 0 0 0 0,0 1-1 0 0,0-1 1 0 0,0-1 0 0 0,0 1-1 0 0,0 0 1 0 0,0 0 0 0 0,0-1-1 0 0,-1 1 1 0 0,1-1 0 0 0,0 1-1 0 0,-1-1 1 0 0,1 0 0 0 0,-1 0-1 0 0,0 0 1 0 0,2-2-1 0 0,9-10 160 0 0,0-1-1150 0 0,-8 4-7708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35:21.643"/>
    </inkml:context>
    <inkml:brush xml:id="br0">
      <inkml:brushProperty name="width" value="0.035" units="cm"/>
      <inkml:brushProperty name="height" value="0.035" units="cm"/>
      <inkml:brushProperty name="color" value="#849398"/>
    </inkml:brush>
  </inkml:definitions>
  <inkml:trace contextRef="#ctx0" brushRef="#br0">0 1 1937 0 0,'0'0'13772'0'0,"11"25"-12052"0"0,-8-20-1698 0 0,1-1 1 0 0,-1 1-1 0 0,1-1 0 0 0,-1 1 0 0 0,2-1 0 0 0,-1 0 0 0 0,0 0 0 0 0,1-1 0 0 0,-1 1 1 0 0,1-1-1 0 0,0 0 0 0 0,0-1 0 0 0,0 1 0 0 0,1-1 0 0 0,-1 0 0 0 0,1 0 0 0 0,-1-1 1 0 0,9 2-1 0 0,10 1 107 0 0,-1-2 0 0 0,0-1 0 0 0,31-2 0 0 0,-15 0-76 0 0,-36 1-47 0 0,-1 0-1 0 0,0 0 1 0 0,1 0 0 0 0,-1-1-1 0 0,0 1 1 0 0,0 0 0 0 0,1-1-1 0 0,-1 0 1 0 0,0 0 0 0 0,0 1-1 0 0,0-1 1 0 0,0-1 0 0 0,0 1-1 0 0,0 0 1 0 0,0 0 0 0 0,0-1-1 0 0,-1 1 1 0 0,1-1 0 0 0,0 1-1 0 0,-1-1 1 0 0,1 0 0 0 0,-1 0-1 0 0,0 0 1 0 0,2-2-1 0 0,9-10 160 0 0,0-1-1150 0 0,-8 4-7708 0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59:30.299"/>
    </inkml:context>
    <inkml:brush xml:id="br0">
      <inkml:brushProperty name="width" value="0.035" units="cm"/>
      <inkml:brushProperty name="height" value="0.035" units="cm"/>
      <inkml:brushProperty name="color" value="#849398"/>
    </inkml:brush>
  </inkml:definitions>
  <inkml:trace contextRef="#ctx0" brushRef="#br0">1 0 8180 0 0,'0'0'640'0'0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59:32.791"/>
    </inkml:context>
    <inkml:brush xml:id="br0">
      <inkml:brushProperty name="width" value="0.035" units="cm"/>
      <inkml:brushProperty name="height" value="0.035" units="cm"/>
      <inkml:brushProperty name="color" value="#849398"/>
    </inkml:brush>
  </inkml:definitions>
  <inkml:trace contextRef="#ctx0" brushRef="#br0">29 1 7892 0 0,'0'0'3567'0'0,"-19"6"-3106"0"0,10-2 1424 0 0,14-6-6867 0 0,1-2-1664 0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59:33.479"/>
    </inkml:context>
    <inkml:brush xml:id="br0">
      <inkml:brushProperty name="width" value="0.035" units="cm"/>
      <inkml:brushProperty name="height" value="0.035" units="cm"/>
      <inkml:brushProperty name="color" value="#849398"/>
    </inkml:brush>
  </inkml:definitions>
  <inkml:trace contextRef="#ctx0" brushRef="#br0">1 0 5010 0 0,'0'0'4002'0'0,"8"1"1773"0"0,8-1-7327 0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59:34.176"/>
    </inkml:context>
    <inkml:brush xml:id="br0">
      <inkml:brushProperty name="width" value="0.035" units="cm"/>
      <inkml:brushProperty name="height" value="0.035" units="cm"/>
      <inkml:brushProperty name="color" value="#849398"/>
    </inkml:brush>
  </inkml:definitions>
  <inkml:trace contextRef="#ctx0" brushRef="#br0">0 0 7235 0 0,'0'0'4218'0'0,"27"0"-101"0"0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59:34.772"/>
    </inkml:context>
    <inkml:brush xml:id="br0">
      <inkml:brushProperty name="width" value="0.035" units="cm"/>
      <inkml:brushProperty name="height" value="0.035" units="cm"/>
      <inkml:brushProperty name="color" value="#849398"/>
    </inkml:brush>
  </inkml:definitions>
  <inkml:trace contextRef="#ctx0" brushRef="#br0">1 0 4082 0 0,'-1'0'9068'0'0,"15"0"-9482"0"0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59:43.46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5955 0 0,'0'0'3962'0'0,"28"7"1768"0"0,211 31-3385 0 0,-102-33-1966 0 0,-10-1-280 0 0,-4-2 13 0 0,-69-2-107 0 0,113-8 115 0 0,-5-1-53 0 0,-57 2-67 0 0,166 4 25 0 0,-149 5 19 0 0,-115-2-45 0 0,-1 0 0 0 0,0 1 1 0 0,1 0-1 0 0,-1 1 0 0 0,0-1 0 0 0,0 1 0 0 0,0 0 0 0 0,0 1 0 0 0,8 3 0 0 0,-1 0-8 0 0,-2-1 4 0 0,-1 0 10 0 0,1 0-1 0 0,0 0 1 0 0,-1 1 0 0 0,11 9-1 0 0,-4-3-10 0 0,-12-9 8 0 0,0 0 1 0 0,-1 0-1 0 0,0 1 1 0 0,0-1-1 0 0,0 1 1 0 0,0 0-1 0 0,-1 0 1 0 0,6 7-1 0 0,-6-6 3 0 0,1 1 0 0 0,0-1 1 0 0,1 1-1 0 0,5 4 0 0 0,-5-5 1 0 0,0 0 0 0 0,0 1 0 0 0,-1-1 0 0 0,4 8 0 0 0,8 17 23 0 0,17 53 1 0 0,-30-77-30 0 0,4 14 10 0 0,-3-13-3 0 0,-1 1 1 0 0,0 0-1 0 0,-1-1 1 0 0,0 1-1 0 0,0 0 0 0 0,-1 0 1 0 0,1 10-1 0 0,6 46 52 0 0,-4 52-7 0 0,1 0-8 0 0,-3-88-40 0 0,-4 48 1 0 0,1-50-4 0 0,0 0 1 0 0,4 29-1 0 0,6 66 127 0 0,-6 129 0 0 0,-4-139-37 0 0,-1 77-33 0 0,0 3 31 0 0,0 230-92 0 0,2-416 10 0 0,1 0 0 0 0,0 1-1 0 0,1-1 1 0 0,-1 0 0 0 0,1 0-1 0 0,0 0 1 0 0,0-1 0 0 0,1 1-1 0 0,-1 0 1 0 0,1-1 0 0 0,0 0-1 0 0,0 1 1 0 0,1-1 0 0 0,-1 0-1 0 0,5 3 1 0 0,-8-7-170 0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59:47.32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7860 0 0,'4'2'6179'0'0,"12"5"-4984"0"0,-4-2-971 0 0,0-1 0 0 0,0 1 1 0 0,1-2-1 0 0,-1 0 0 0 0,1 0 0 0 0,0-1 1 0 0,15 0-1 0 0,23 5 388 0 0,-9-1-381 0 0,-1-2 0 0 0,1-1-1 0 0,82-6 1 0 0,124-19 791 0 0,186 14-939 0 0,-342 8-43 0 0,118 8 37 0 0,29 0-108 0 0,-196-5 11 0 0,164 2 167 0 0,-212-5-1638 0 0,-7-2-1164 0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3:59:56.81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2340 8484 0 0,'0'0'3895'0'0,"5"0"-2879"0"0,93-3 3322 0 0,-12-1-3617 0 0,178 2 258 0 0,-248 1-935 0 0,-1-1 0 0 0,0 0 0 0 0,18-5 1 0 0,-15 3-10 0 0,31-4 1 0 0,256 4 255 0 0,-201 16-288 0 0,-25-1-44 0 0,31 7 73 0 0,2-1 0 0 0,68-10-32 0 0,-144-4 9 0 0,-17-1 1 0 0,0 0 0 0 0,0-2 0 0 0,29-2 0 0 0,-41 0-3 0 0,-1-1 0 0 0,1 0 0 0 0,-1 0 0 0 0,1 0 1 0 0,-1-1-1 0 0,0 0 0 0 0,0 0 0 0 0,0-1 0 0 0,6-6 1 0 0,-7 6 5 0 0,-1-1 1 0 0,0 0 0 0 0,1 0 0 0 0,-2 0 0 0 0,1-1 0 0 0,-1 1 0 0 0,0-1 0 0 0,4-11 0 0 0,-5 5 3 0 0,0 1 1 0 0,-1-1-1 0 0,0 0 1 0 0,-1 1-1 0 0,-2-21 0 0 0,0-6 15 0 0,-3-71 16 0 0,5 88-38 0 0,1-4-10 0 0,-6-45 1 0 0,2 33-17 0 0,1 0 1 0 0,3-51 0 0 0,1 17 15 0 0,-2-28-5 0 0,0-301-8 0 0,-8 309-6 0 0,1-150 49 0 0,7 231-23 0 0,4-263-39 0 0,-3 263 33 0 0,0-1 1 0 0,1 1-1 0 0,4-12 0 0 0,-2 6-3 0 0,31-97-14 0 0,-32 105 14 0 0,0 0 0 0 0,1 1 0 0 0,0-1 1 0 0,5-7-1 0 0,3-6-21 0 0,0-6 28 0 0,-9 21 2 0 0,0-1-1 0 0,0 1 1 0 0,1 0-1 0 0,6-9 0 0 0,16-17 405 0 0,-23 27-402 0 0,-3 6-7 0 0,1-1-1 0 0,-1 0 0 0 0,0 1 0 0 0,0-1 0 0 0,1 1 1 0 0,-1-1-1 0 0,0 1 0 0 0,1-1 0 0 0,-1 1 0 0 0,0-1 1 0 0,1 1-1 0 0,-1-1 0 0 0,1 1 0 0 0,-1 0 1 0 0,1-1-1 0 0,-1 1 0 0 0,1 0 0 0 0,-1-1 0 0 0,1 1 1 0 0,0-1-1 0 0,0 1 4 0 0,24-22 14 0 0,14-10 24 0 0,-32 29-10 0 0,-1-1 0 0 0,1 2 0 0 0,0-1 0 0 0,-1 1 0 0 0,1 0 0 0 0,11-1 0 0 0,19-6 2 0 0,-18 1 16 0 0,-16 6-38 0 0,1 0 0 0 0,-1 1 1 0 0,1-1-1 0 0,0 1 1 0 0,-1 0-1 0 0,7-1 0 0 0,-9 2 6 0 0,36-10 8 0 0,46 6-49 0 0,-74 4 25 0 0,1-1-1 0 0,-2-1 0 0 0,17-4 1 0 0,-16 4-3 0 0,0 0 0 0 0,1 0 1 0 0,16-1-1 0 0,176-8 24 0 0,166 8 259 0 0,-204-8-240 0 0,-96 10-7 0 0,86 3-8 0 0,-24 4 17 0 0,34-2-32 0 0,-125-8-826 0 0,-38 8-4203 0 0,-1 6-1718 0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4:00:09.58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47 0 1313 0 0,'0'0'10396'0'0,"-7"14"-7087"0"0,3-2-2785 0 0,-24 85 916 0 0,25-84-1444 0 0,1-1 0 0 0,0 1-1 0 0,1-1 1 0 0,1 1 0 0 0,0-1-1 0 0,2 14 1 0 0,-1-23 1 0 0,0 0 1 0 0,-1-1-1 0 0,1 1 0 0 0,0-1 1 0 0,1 1-1 0 0,-1-1 1 0 0,0 0-1 0 0,1 0 1 0 0,-1 1-1 0 0,1-1 0 0 0,-1 0 1 0 0,1 0-1 0 0,0-1 1 0 0,2 3-1 0 0,-3-3 2 0 0,0 0 0 0 0,0-1 0 0 0,0 1 0 0 0,-1-1 0 0 0,1 1 0 0 0,0-1 0 0 0,0 1 0 0 0,0-1-1 0 0,0 1 1 0 0,0-1 0 0 0,0 0 0 0 0,0 0 0 0 0,0 1 0 0 0,0-1 0 0 0,0 0 0 0 0,0 0 0 0 0,0 0 0 0 0,0 0 0 0 0,0 0 0 0 0,0 0 0 0 0,0 0 0 0 0,0-1 0 0 0,0 1 0 0 0,0 0 0 0 0,0 0-1 0 0,0-1 1 0 0,0 1 0 0 0,0-1 0 0 0,0 1 0 0 0,-1-1 0 0 0,1 1 0 0 0,0-1 0 0 0,0 1 0 0 0,0-1 0 0 0,-1 0 0 0 0,1 1 0 0 0,0-1 0 0 0,0-1 0 0 0,9-13 21 0 0,-1-1 0 0 0,0 0 0 0 0,-2 0 0 0 0,0-1 0 0 0,9-32 0 0 0,3-5-898 0 0,-14 23 807 0 0,-4 27 74 0 0,-1 1 0 0 0,0-1 0 0 0,1 0 1 0 0,0 0-1 0 0,0 1 0 0 0,0-1 0 0 0,2-5 1 0 0,-4 16 1340 0 0,-3 14-1360 0 0,-1-5 169 0 0,0 1 0 0 0,2 0 0 0 0,0 0 0 0 0,1 0 0 0 0,1 0 0 0 0,0 0 0 0 0,3 21 0 0 0,-2-6 37 0 0,0-30-190 0 0,1-1 0 0 0,-1 0 0 0 0,1-1-1 0 0,-1 1 1 0 0,1 0 0 0 0,0 0 0 0 0,-1 0-1 0 0,1 0 1 0 0,0 0 0 0 0,-1-1 0 0 0,1 1-1 0 0,0 0 1 0 0,0 0 0 0 0,0-1 0 0 0,0 1-1 0 0,0-1 1 0 0,0 1 0 0 0,0-1 0 0 0,0 1-1 0 0,0-1 1 0 0,0 0 0 0 0,0 1 0 0 0,0-1-1 0 0,0 0 1 0 0,0 0 0 0 0,0 0 0 0 0,0 0-1 0 0,0 0 1 0 0,2 0 0 0 0,2 1-12 0 0,0-1 0 0 0,0 0 0 0 0,0 0-1 0 0,-1-1 1 0 0,10-1 0 0 0,-12 1-202 0 0,0 1 0 0 0,0-1 0 0 0,-1 0-1 0 0,1-1 1 0 0,0 1 0 0 0,0 0 0 0 0,-1 0 0 0 0,1-1 0 0 0,-1 1-1 0 0,1-1 1 0 0,-1 0 0 0 0,1 1 0 0 0,0-4 0 0 0,8-11-4858 0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4:00:10.81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21 0 4114 0 0,'1'5'11882'0'0,"0"12"-11468"0"0,-16-1-516 0 0,7-13-4571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35:21.644"/>
    </inkml:context>
    <inkml:brush xml:id="br0">
      <inkml:brushProperty name="width" value="0.035" units="cm"/>
      <inkml:brushProperty name="height" value="0.035" units="cm"/>
      <inkml:brushProperty name="color" value="#849398"/>
    </inkml:brush>
  </inkml:definitions>
  <inkml:trace contextRef="#ctx0" brushRef="#br0">1 0 8180 0 0,'0'0'640'0'0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4:00:15.99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191 284 8148 0 0,'0'0'4634'0'0,"0"-10"-3647"0"0,1 2-946 0 0,1 2 114 0 0,-1 1 0 0 0,-1 0 0 0 0,1-1 0 0 0,-1 1 0 0 0,0-1 0 0 0,0 1 0 0 0,-1-1 0 0 0,0 1 0 0 0,0 0 0 0 0,0-1 0 0 0,0 1 0 0 0,-1 0 0 0 0,0 0 0 0 0,-2-5 0 0 0,2 7-146 0 0,1 1-1 0 0,-1 0 0 0 0,0 0 1 0 0,1 0-1 0 0,-1 0 1 0 0,0 0-1 0 0,0 0 0 0 0,0 1 1 0 0,-1-1-1 0 0,1 1 0 0 0,0-1 1 0 0,0 1-1 0 0,-1 0 1 0 0,1 0-1 0 0,-1 0 0 0 0,1 0 1 0 0,-1 1-1 0 0,0-1 0 0 0,1 0 1 0 0,-1 1-1 0 0,1 0 0 0 0,-1 0 1 0 0,0 0-1 0 0,1 0 1 0 0,-1 0-1 0 0,-2 1 0 0 0,0 0 1 0 0,0 1 0 0 0,0-1-1 0 0,0 1 1 0 0,0 0 0 0 0,1 1-1 0 0,-1-1 1 0 0,1 1 0 0 0,-1 0-1 0 0,1 0 1 0 0,0 1 0 0 0,0-1 0 0 0,-5 7-1 0 0,4-5-4 0 0,0 1 0 0 0,0-1 0 0 0,0 1-1 0 0,1 1 1 0 0,0-1 0 0 0,0 0 0 0 0,0 1-1 0 0,1 0 1 0 0,0 0 0 0 0,0 0 0 0 0,1 0-1 0 0,0 0 1 0 0,0 1 0 0 0,1-1 0 0 0,0 1-1 0 0,0 11 1 0 0,1-9 6 0 0,-1-5-16 0 0,1 0 1 0 0,0-1-1 0 0,1 1 1 0 0,-1 0-1 0 0,1-1 1 0 0,0 1-1 0 0,2 6 1 0 0,-3-10 3 0 0,1 1 0 0 0,0-1 0 0 0,0 0 1 0 0,0 1-1 0 0,0-1 0 0 0,0 0 0 0 0,0 0 0 0 0,1 0 1 0 0,-1 0-1 0 0,0 0 0 0 0,1 0 0 0 0,-1 0 1 0 0,0-1-1 0 0,1 1 0 0 0,-1 0 0 0 0,1-1 0 0 0,-1 1 1 0 0,1-1-1 0 0,-1 1 0 0 0,1-1 0 0 0,-1 0 0 0 0,1 0 1 0 0,0 0-1 0 0,-1 0 0 0 0,1 0 0 0 0,2 0 1 0 0,-1 0 6 0 0,1 0 1 0 0,0 0-1 0 0,-1-1 1 0 0,1 1-1 0 0,0-1 1 0 0,-1 0 0 0 0,1 0-1 0 0,-1 0 1 0 0,1 0-1 0 0,-1 0 1 0 0,1-1-1 0 0,-1 0 1 0 0,0 0-1 0 0,0 0 1 0 0,0 0 0 0 0,0 0-1 0 0,0 0 1 0 0,0-1-1 0 0,-1 0 1 0 0,1 1-1 0 0,-1-1 1 0 0,3-3 0 0 0,4-6 2 0 0,-1-1 1 0 0,0 1 0 0 0,0-1 0 0 0,10-25-1 0 0,16-61 51 0 0,-7 20-49 0 0,-24 71-47 0 0,0-1 1 0 0,0 0 0 0 0,-1 0-1 0 0,-1 0 1 0 0,1 0 0 0 0,-1 0-1 0 0,-1-10 735 0 0,-2 15-768 0 0,-10 31 101 0 0,-13 52 1 0 0,11-33-12 0 0,-2-7 64 0 0,12-30-72 0 0,0 0 0 0 0,0 0 0 0 0,1 0 0 0 0,-3 17 0 0 0,4-3 3 0 0,2 30 0 0 0,0-23-42 0 0,2-28 27 0 0,1 1 0 0 0,-1-1 0 0 0,0 0 0 0 0,1 0 1 0 0,0 0-1 0 0,-1 0 0 0 0,1 0 0 0 0,0 0 0 0 0,0-1 1 0 0,0 0-1 0 0,0 1 0 0 0,6 0 0 0 0,3-1 70 0 0,-11-1-140 0 0,0 0 0 0 0,0 0 1 0 0,0 1-1 0 0,1-1 0 0 0,-1 0 0 0 0,0 0 0 0 0,0-1 1 0 0,0 1-1 0 0,1 0 0 0 0,-1 0 0 0 0,0-1 1 0 0,0 1-1 0 0,0 0 0 0 0,1-1 0 0 0,8-13-4096 0 0,-5 3-1525 0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4:00:30.21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25 8660 0 0,'0'0'6872'0'0,"2"-1"-6050"0"0,41-4 695 0 0,-22 2-1039 0 0,30-1 0 0 0,117 4-208 0 0,-172-7-3077 0 0,-5 3-1349 0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4:00:31.84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188 255 9652 0 0,'0'0'3125'0'0,"-10"-7"-2410"0"0,-35-24 56 0 0,43 29-688 0 0,-1 0 0 0 0,1 0 0 0 0,-1 1 0 0 0,0-1 1 0 0,1 1-1 0 0,-1 0 0 0 0,0 0 0 0 0,0 0 1 0 0,0 0-1 0 0,0 0 0 0 0,0 1 0 0 0,0-1 1 0 0,-1 1-1 0 0,1 0 0 0 0,0 0 0 0 0,0 0 1 0 0,0 0-1 0 0,0 1 0 0 0,0-1 0 0 0,0 1 1 0 0,0 0-1 0 0,0 0 0 0 0,0 0 0 0 0,0 0 0 0 0,0 0 1 0 0,1 1-1 0 0,-1-1 0 0 0,0 1 0 0 0,1 0 1 0 0,-1-1-1 0 0,1 1 0 0 0,-1 1 0 0 0,1-1 1 0 0,0 0-1 0 0,0 0 0 0 0,0 1 0 0 0,0-1 1 0 0,1 1-1 0 0,-3 3 0 0 0,0 3-88 0 0,1-1-1 0 0,-1 1 1 0 0,1 0 0 0 0,1 0-1 0 0,-1 0 1 0 0,2 0 0 0 0,-1 0-1 0 0,1 1 1 0 0,1-1 0 0 0,0 16-1 0 0,0-24 4 0 0,0 1 0 0 0,0-1 1 0 0,0 0-1 0 0,0 1 0 0 0,0-1 0 0 0,1 0 0 0 0,-1 1 0 0 0,0-1 0 0 0,1 0 0 0 0,-1 0 0 0 0,1 1 0 0 0,-1-1 0 0 0,1 0 0 0 0,0 0 0 0 0,-1 0 0 0 0,1 0 0 0 0,0 0 0 0 0,0 0 0 0 0,0 0 0 0 0,0 0 0 0 0,0 0 0 0 0,0 0 0 0 0,0 0 0 0 0,0-1 1 0 0,0 1-1 0 0,0 0 0 0 0,0-1 0 0 0,0 1 0 0 0,1-1 0 0 0,-1 1 0 0 0,0-1 0 0 0,0 1 0 0 0,1-1 0 0 0,-1 0 0 0 0,0 0 0 0 0,1 0 0 0 0,-1 0 0 0 0,0 0 0 0 0,1 0 0 0 0,-1 0 0 0 0,0 0 0 0 0,2-1 0 0 0,1 1 1 0 0,0-1-1 0 0,1 0 0 0 0,-1 0 0 0 0,0 0 1 0 0,0-1-1 0 0,0 1 0 0 0,-1-1 0 0 0,1 0 1 0 0,0 0-1 0 0,-1 0 0 0 0,1-1 0 0 0,4-3 1 0 0,18-26-366 0 0,-1-1 0 0 0,-1-1 1 0 0,20-39-1 0 0,-42 70 332 0 0,6-12 8 0 0,0 1 0 0 0,0-1 0 0 0,-1 0 0 0 0,-1-1 0 0 0,-1 0 0 0 0,0 0 0 0 0,-1 0 0 0 0,-1-1 0 0 0,2-31 0 0 0,-5 47 948 0 0,-9 15-206 0 0,1 5-551 0 0,0 1 1 0 0,2-1-1 0 0,0 2 1 0 0,1-1 0 0 0,-4 42-1 0 0,2 106 465 0 0,7-165-648 0 0,0 0 0 0 0,0 0 0 0 0,1 1 0 0 0,-1-1-1 0 0,0 0 1 0 0,1 0 0 0 0,0 0 0 0 0,0 0 0 0 0,0 0-1 0 0,0 0 1 0 0,1 0 0 0 0,-1 0 0 0 0,1 0 0 0 0,-1-1-1 0 0,1 1 1 0 0,0 0 0 0 0,0-1 0 0 0,0 0 0 0 0,1 1-1 0 0,-1-1 1 0 0,1 0 0 0 0,-1 0 0 0 0,1 0 0 0 0,-1-1-1 0 0,1 1 1 0 0,0-1 0 0 0,0 1 0 0 0,0-1 0 0 0,0 0-1 0 0,0 0 1 0 0,0 0 0 0 0,0 0 0 0 0,0-1 0 0 0,1 1-1 0 0,-1-1 1 0 0,0 0 0 0 0,0 0 0 0 0,0 0 0 0 0,1 0-1 0 0,-1-1 1 0 0,0 1 0 0 0,0-1 0 0 0,0 0 0 0 0,0 0-1 0 0,5-2 1 0 0,9-9-2072 0 0,-2-5-2141 0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4:00:33.01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5 9236 0 0,'0'0'4338'0'0,"19"0"-1835"0"0,224-4-1940 0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4:00:35.26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30 1 6595 0 0,'0'0'8812'0'0,"-1"7"-5877"0"0,-8 30-2826 0 0,4-18-104 0 0,0-1 1 0 0,2 1-1 0 0,0 0 0 0 0,1 0 1 0 0,1 0-1 0 0,1 0 0 0 0,2 29 1 0 0,-1-46-8 0 0,-1-1 1 0 0,0 1 0 0 0,1-1-1 0 0,-1 1 1 0 0,1-1 0 0 0,0 0-1 0 0,-1 1 1 0 0,1-1 0 0 0,0 0-1 0 0,0 1 1 0 0,0-1 0 0 0,0 0-1 0 0,0 0 1 0 0,0 0-1 0 0,0 0 1 0 0,0 0 0 0 0,1 0-1 0 0,-1 0 1 0 0,0 0 0 0 0,0 0-1 0 0,1-1 1 0 0,-1 1 0 0 0,1-1-1 0 0,-1 1 1 0 0,1-1 0 0 0,-1 1-1 0 0,1-1 1 0 0,1 1-1 0 0,0-1 4 0 0,-1 0 0 0 0,0 0-1 0 0,1 0 1 0 0,-1 0 0 0 0,0 0-1 0 0,0-1 1 0 0,0 1 0 0 0,1-1-1 0 0,-1 1 1 0 0,0-1 0 0 0,0 0-1 0 0,0 0 1 0 0,0 0 0 0 0,0 0-1 0 0,0 0 1 0 0,0 0 0 0 0,0 0-1 0 0,3-3 1 0 0,5-8-34 0 0,0 0 0 0 0,-1 0 1 0 0,0-1-1 0 0,-1 0 1 0 0,-1-1-1 0 0,0 1 0 0 0,-1-1 1 0 0,0-1-1 0 0,-1 1 0 0 0,0-1 1 0 0,-2 0-1 0 0,1 0 0 0 0,-2 0 1 0 0,1-28 767 0 0,-4 62-93 0 0,-3-2-556 0 0,0 6 66 0 0,0 0 1 0 0,1 0-1 0 0,1 0 1 0 0,2 24-1 0 0,1-42-146 0 0,-1-1 0 0 0,2 0 0 0 0,-1 1 0 0 0,0-1 0 0 0,1 0 0 0 0,0 1 0 0 0,0-1 0 0 0,0 0 0 0 0,1-1 0 0 0,-1 1 0 0 0,1 0 0 0 0,0-1 0 0 0,0 1 0 0 0,0-1 0 0 0,0 0 0 0 0,1 0 1 0 0,-1 0-1 0 0,1 0 0 0 0,0-1 0 0 0,0 0 0 0 0,0 0 0 0 0,7 3 0 0 0,-7-3-264 0 0,0-1 0 0 0,-1 0-1 0 0,1 0 1 0 0,0 0 0 0 0,0 0 0 0 0,0-1 0 0 0,0 0 0 0 0,0 0 0 0 0,7 0 0 0 0,2-3-3476 0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4:01:09.06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14 0 9108 0 0,'0'0'3717'0'0,"6"11"23"0"0,126 91-2910 0 0,-122-85-754 0 0,-9-16-72 0 0,-1 0 0 0 0,1 1 0 0 0,-1-1 0 0 0,0 0 0 0 0,1 0 0 0 0,0 0 0 0 0,-1 0 0 0 0,1 0 0 0 0,0 0 0 0 0,0 0 0 0 0,-1 0 0 0 0,1 0 1 0 0,0 0-1 0 0,0 0 0 0 0,0 0 0 0 0,0 0 0 0 0,0-1 0 0 0,0 1 0 0 0,3 1 0 0 0,-4-2-1 0 0,0 0 0 0 0,0 1 0 0 0,1-1 0 0 0,-1 0 1 0 0,0 1-1 0 0,0-1 0 0 0,1 1 0 0 0,-1-1 0 0 0,0 0 0 0 0,0 1 0 0 0,0-1 0 0 0,0 1 1 0 0,0-1-1 0 0,0 1 0 0 0,1-1 0 0 0,-1 1 0 0 0,0-1 0 0 0,0 0 0 0 0,-1 1 0 0 0,1-1 0 0 0,0 1 1 0 0,0-1-1 0 0,0 1 0 0 0,0-1 0 0 0,0 1 0 0 0,0-1 0 0 0,-1 0 0 0 0,1 1 0 0 0,0-1 0 0 0,0 1 1 0 0,0-1-1 0 0,-1 1 0 0 0,-6 15 27 0 0,-12 14-4 0 0,-2-1 0 0 0,-1-1 1 0 0,-37 36-1 0 0,17-18-11 0 0,33-39-1747 0 0,8-17-3380 0 0,1 8 4617 0 0,0-13-8802 0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4:01:10.66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 2 1361 0 0,'0'0'12451'0'0,"-2"-1"-11915"0"0,2 2-133 0 0,22 18 24 0 0,33 24 0 0 0,-40-34-408 0 0,-1 2 1 0 0,0 0 0 0 0,-1 0-1 0 0,-1 1 1 0 0,1 0 0 0 0,-2 2-1 0 0,13 17 1 0 0,-23-30 68 0 0,0 0 0 0 0,-1 0 1 0 0,1 0-1 0 0,-1 0 0 0 0,1 0 1 0 0,0 0-1 0 0,-1 0 0 0 0,0 0 0 0 0,1 0 1 0 0,-1 0-1 0 0,0 0 0 0 0,0 1 1 0 0,1-1-1 0 0,-1 0 0 0 0,0 0 1 0 0,0 0-1 0 0,0 1 0 0 0,-1 1 0 0 0,0-2 64 0 0,0 1 0 0 0,0-1 0 0 0,0 1 0 0 0,0-1 0 0 0,0 0 0 0 0,-1 0 0 0 0,1 1 0 0 0,0-1 0 0 0,-1 0 0 0 0,-1 1 0 0 0,-3 3-630 0 0,-11 8 519 0 0,1 1 1 0 0,0 0 0 0 0,-21 27 0 0 0,7 1-5415 0 0,22-32-3476 0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4:01:14.59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124 1 10805 0 0,'0'0'4781'0'0,"-4"1"-4616"0"0,-4 5 10 0 0,0 0-1 0 0,0 1 1 0 0,1 0 0 0 0,-1 0-1 0 0,1 1 1 0 0,1-1 0 0 0,0 2-1 0 0,-7 10 1 0 0,-12 15 150 0 0,23-32-323 0 0,-1 0-1 0 0,1 1 1 0 0,0-1 0 0 0,0 1-1 0 0,1-1 1 0 0,-1 1 0 0 0,0 0-1 0 0,1 0 1 0 0,0-1 0 0 0,0 1-1 0 0,0 0 1 0 0,0 0 0 0 0,0 0-1 0 0,0 1 1 0 0,1-1-1 0 0,-1 0 1 0 0,1 0 0 0 0,0 0-1 0 0,0 0 1 0 0,0 1 0 0 0,1-1-1 0 0,-1 0 1 0 0,1 0 0 0 0,0 0-1 0 0,-1 0 1 0 0,1 0 0 0 0,1 0-1 0 0,-1 0 1 0 0,0 0 0 0 0,1 0-1 0 0,-1-1 1 0 0,1 1-1 0 0,4 4 1 0 0,3 6 0 0 0,-3-2 8 0 0,1-1 0 0 0,1 0-1 0 0,0 0 1 0 0,0-1 0 0 0,1 0 0 0 0,0 0-1 0 0,20 14 1 0 0,-28-44-3315 0 0,-2 7-1297 0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4:01:16.16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168 0 7988 0 0,'0'0'5672'0'0,"-12"8"-4333"0"0,-71 75-388 0 0,12-13-285 0 0,71-69-667 0 0,0 0-1 0 0,-1-1 1 0 0,1 1 0 0 0,0 0 0 0 0,0-1 0 0 0,0 1 0 0 0,-1 0 0 0 0,1-1 0 0 0,0 1 0 0 0,0 0 0 0 0,0-1-1 0 0,0 1 1 0 0,0 0 0 0 0,0-1 0 0 0,0 1 0 0 0,0 0 0 0 0,1-1 0 0 0,-1 1 0 0 0,0 0 0 0 0,0-1 0 0 0,0 1 0 0 0,1 0-1 0 0,-1-1 1 0 0,0 1 0 0 0,1-1 0 0 0,-1 1 0 0 0,1 1 0 0 0,14 19-36 0 0,-11-17 38 0 0,13 20 91 0 0,1-1-1 0 0,39 37 1 0 0,-38-34-46 0 0,-17-23-32 0 0,0 1 0 0 0,0-1 0 0 0,1 1 0 0 0,-1-1 0 0 0,1 0-1 0 0,0 0 1 0 0,6 5 0 0 0,-9-8-83 0 0,0 0 0 0 0,1 0-1 0 0,-1 0 1 0 0,0 0 0 0 0,0 0 0 0 0,0 0 0 0 0,1 0-1 0 0,-1 0 1 0 0,0-1 0 0 0,0 1 0 0 0,0 0 0 0 0,1 0-1 0 0,-1 0 1 0 0,0 0 0 0 0,0 0 0 0 0,0 0 0 0 0,1 0-1 0 0,-1 0 1 0 0,0 0 0 0 0,0-1 0 0 0,0 1-1 0 0,0 0 1 0 0,0 0 0 0 0,1 0 0 0 0,-1 0 0 0 0,0 0-1 0 0,0-1 1 0 0,0 1 0 0 0,0 0 0 0 0,0 0 0 0 0,0 0-1 0 0,0-1 1 0 0,0 1 0 0 0,0 0 0 0 0,0 0-1 0 0,0 0 1 0 0,0-1 0 0 0,0 1 0 0 0,0 0 0 0 0,0 0-1 0 0,0 0 1 0 0,0-1 0 0 0,0 1 0 0 0,0 0 0 0 0,0 0-1 0 0,0 0 1 0 0,0 0 0 0 0,0-1 0 0 0,0 1 0 0 0,0 0-1 0 0,0 0 1 0 0,0 0 0 0 0,0-1 0 0 0,-1 1-1 0 0,1 0 1 0 0,0-2-436 0 0,0-12-4347 0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4:01:27.53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34 1 4962 0 0,'0'0'7308'0'0,"-4"17"-6978"0"0,-3 1 13 0 0,2 0 0 0 0,0 1 0 0 0,1-1 0 0 0,1 1 1 0 0,0 0-1 0 0,1 23 0 0 0,2-35-343 0 0,0 1 0 0 0,0 0 0 0 0,1 0 0 0 0,0-1 1 0 0,1 1-1 0 0,0-1 0 0 0,0 1 0 0 0,6 12 1 0 0,-7-17-2 0 0,1 0 1 0 0,0-1-1 0 0,-1 1 1 0 0,1-1 0 0 0,0 1-1 0 0,1-1 1 0 0,-1 0-1 0 0,0 0 1 0 0,1 0 0 0 0,-1 0-1 0 0,1 0 1 0 0,0 0-1 0 0,-1-1 1 0 0,1 1 0 0 0,0-1-1 0 0,0 0 1 0 0,0 0-1 0 0,0 0 1 0 0,0 0 0 0 0,0-1-1 0 0,0 1 1 0 0,0-1-1 0 0,1 0 1 0 0,4 0 0 0 0,-4 0 8 0 0,-1 0 1 0 0,1 0 0 0 0,-1-1 0 0 0,1 1 0 0 0,-1-1 0 0 0,1 0 0 0 0,-1 0 0 0 0,0 0 0 0 0,1 0 0 0 0,-1-1 0 0 0,0 1 0 0 0,0-1 0 0 0,5-3 0 0 0,-3 1 9 0 0,-1 0-1 0 0,0-1 1 0 0,0 1 0 0 0,0-1-1 0 0,0 0 1 0 0,-1 0 0 0 0,4-8-1 0 0,3-5 31 0 0,0-1-1 0 0,-2 0 0 0 0,0-1 0 0 0,-1 0 0 0 0,-1 0 1 0 0,-1-1-1 0 0,-1 0 0 0 0,0 0 0 0 0,0-23 609 0 0,-14 67-383 0 0,9-21-234 0 0,-4 18 192 0 0,0-1 0 0 0,2 1-1 0 0,0 1 1 0 0,1-1 0 0 0,2 40 0 0 0,0-58-231 0 0,0-1 0 0 0,1 1 0 0 0,-1 0 0 0 0,1-1 0 0 0,0 1 0 0 0,-1 0 0 0 0,1-1 0 0 0,0 1 1 0 0,0-1-1 0 0,0 1 0 0 0,0-1 0 0 0,0 1 0 0 0,0-1 0 0 0,1 0 0 0 0,-1 1 0 0 0,0-1 0 0 0,1 0 1 0 0,-1 0-1 0 0,1 0 0 0 0,-1 0 0 0 0,1 0 0 0 0,0-1 0 0 0,-1 1 0 0 0,1 0 0 0 0,0-1 0 0 0,-1 1 1 0 0,1-1-1 0 0,0 1 0 0 0,0-1 0 0 0,-1 0 0 0 0,4 0 0 0 0,-3 0-149 0 0,-1 0-1 0 0,1 0 1 0 0,-1 0-1 0 0,1-1 1 0 0,-1 1-1 0 0,1-1 1 0 0,-1 1 0 0 0,1-1-1 0 0,-1 1 1 0 0,0-1-1 0 0,1 0 1 0 0,-1 1-1 0 0,0-1 1 0 0,1 0-1 0 0,0-1 1 0 0,10-14-4440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35:21.645"/>
    </inkml:context>
    <inkml:brush xml:id="br0">
      <inkml:brushProperty name="width" value="0.035" units="cm"/>
      <inkml:brushProperty name="height" value="0.035" units="cm"/>
      <inkml:brushProperty name="color" value="#849398"/>
    </inkml:brush>
  </inkml:definitions>
  <inkml:trace contextRef="#ctx0" brushRef="#br0">29 1 7892 0 0,'0'0'3567'0'0,"-19"6"-3106"0"0,10-2 1424 0 0,14-6-6867 0 0,1-2-1664 0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4:01:28.55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187 339 8676 0 0,'0'0'2353'0'0,"0"-10"-1232"0"0,0 0-825 0 0,-1-1 0 0 0,0 1 0 0 0,-1 0 0 0 0,0 0 1 0 0,-7-19-1 0 0,8 26-191 0 0,0-1 1 0 0,-1 1-1 0 0,1 0 0 0 0,-1 0 1 0 0,0 0-1 0 0,0 0 1 0 0,0 0-1 0 0,0 0 1 0 0,-1 0-1 0 0,1 1 0 0 0,-1-1 1 0 0,1 1-1 0 0,-1 0 1 0 0,0-1-1 0 0,0 1 0 0 0,0 1 1 0 0,0-1-1 0 0,-1 0 1 0 0,1 1-1 0 0,0 0 1 0 0,-1-1-1 0 0,1 1 0 0 0,0 1 1 0 0,-7-2-1 0 0,7 2-67 0 0,0-1 0 0 0,0 1-1 0 0,0 0 1 0 0,0 1 0 0 0,0-1-1 0 0,1 0 1 0 0,-1 1 0 0 0,0-1-1 0 0,0 1 1 0 0,0 0 0 0 0,0 0-1 0 0,1 0 1 0 0,-1 1 0 0 0,0-1 0 0 0,1 0-1 0 0,-1 1 1 0 0,-3 3 0 0 0,2-1-41 0 0,1 0 0 0 0,0 0 0 0 0,0 0 1 0 0,0 0-1 0 0,0 1 0 0 0,0 0 0 0 0,1-1 1 0 0,0 1-1 0 0,-2 7 0 0 0,-1 3-4 0 0,2 1-1 0 0,0-1 0 0 0,0 1 1 0 0,1 0-1 0 0,1-1 0 0 0,1 1 1 0 0,2 25-1 0 0,-2-39 4 0 0,1 1 0 0 0,-1 0 0 0 0,1 0 0 0 0,0-1 0 0 0,0 1 0 0 0,0-1 0 0 0,0 1 0 0 0,0 0 0 0 0,0-1 0 0 0,1 0 0 0 0,-1 1 0 0 0,1-1 0 0 0,0 0 0 0 0,-1 0 0 0 0,1 0 0 0 0,0 0 0 0 0,0 0 0 0 0,1 0 0 0 0,2 2 0 0 0,-3-3-1 0 0,0 0 1 0 0,0 0-1 0 0,0 0 0 0 0,0-1 0 0 0,0 1 1 0 0,0-1-1 0 0,0 1 0 0 0,0-1 0 0 0,0 0 1 0 0,1 1-1 0 0,-1-1 0 0 0,0 0 0 0 0,0-1 1 0 0,0 1-1 0 0,0 0 0 0 0,0 0 0 0 0,0-1 1 0 0,0 0-1 0 0,0 1 0 0 0,0-1 0 0 0,0 0 1 0 0,0 0-1 0 0,0 0 0 0 0,0 0 0 0 0,0 0 1 0 0,2-2-1 0 0,4-4 8 0 0,-1 0 0 0 0,0-1-1 0 0,0 0 1 0 0,-1 0 0 0 0,10-16 0 0 0,24-50 40 0 0,-35 65-42 0 0,14-31-1022 0 0,24-68-1 0 0,-37 87 689 0 0,0-1 0 0 0,-2-1 0 0 0,0 1 0 0 0,-1-1-1 0 0,-1-23 1 0 0,-2 46 379 0 0,0 0 0 0 0,0 0-1 0 0,-1-1 1 0 0,1 1 0 0 0,0 0-1 0 0,0 0 1 0 0,0 0 0 0 0,-1-1 0 0 0,1 1-1 0 0,0 0 1 0 0,0 0 0 0 0,-1 0-1 0 0,1 0 1 0 0,0 0 0 0 0,0 0-1 0 0,-1 0 1 0 0,1 0 0 0 0,0 0-1 0 0,0-1 1 0 0,-1 1 0 0 0,1 0 0 0 0,0 0-1 0 0,0 0 1 0 0,-1 0 0 0 0,1 1-1 0 0,0-1 1 0 0,-1 0 0 0 0,1 0-1 0 0,0 0 1 0 0,0 0 0 0 0,-1 0-1 0 0,1 0 1 0 0,0 0 0 0 0,0 0 0 0 0,0 1-1 0 0,-1-1 1 0 0,-10 6 510 0 0,4 7-320 0 0,2 0 1 0 0,-1 0-1 0 0,1 1 1 0 0,1-1-1 0 0,1 1 1 0 0,-4 20-1 0 0,-3 86 187 0 0,8-95-372 0 0,1-6-28 0 0,0 0-1 0 0,2 23 0 0 0,-1-39-23 0 0,1 1 0 0 0,-1-1 0 0 0,1 1 0 0 0,-1-1 1 0 0,1 0-1 0 0,0 1 0 0 0,1-1 0 0 0,-1 0 0 0 0,0 1 0 0 0,1-1 0 0 0,0 0 0 0 0,0 0 1 0 0,0 0-1 0 0,0 0 0 0 0,0-1 0 0 0,1 1 0 0 0,-1-1 0 0 0,3 3 0 0 0,-2-3-34 0 0,1-1 0 0 0,-1 1 1 0 0,0-1-1 0 0,0 0 0 0 0,1 0 0 0 0,-1 0 0 0 0,1 0 0 0 0,-1-1 0 0 0,1 0 0 0 0,-1 1 0 0 0,1-1 0 0 0,-1 0 0 0 0,7-2 0 0 0,-7 2-303 0 0,0 0-1 0 0,-1-1 1 0 0,1 0-1 0 0,0 0 1 0 0,-1 0-1 0 0,1 0 1 0 0,-1 0-1 0 0,1 0 1 0 0,-1 0-1 0 0,5-4 1 0 0,8-11-4755 0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4:01:29.37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 0 9348 0 0,'0'0'6056'0'0,"-3"0"-5855"0"0,4 0-162 0 0,172 0 1819 0 0,-58 0-7661 0 0,-110 0 1884 0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2T13:33:25.51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11941 0 0,'0'0'-272'0'0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2T13:52:56.8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3850 19 7860 0 0,'0'0'6477'0'0,"0"-3"-5612"0"0,0 2-800 0 0,0 1 0 0 0,0-1 0 0 0,0 0 0 0 0,0 1 1 0 0,0-1-1 0 0,0 1 0 0 0,-1-1 0 0 0,1 1 1 0 0,0-1-1 0 0,0 0 0 0 0,0 1 0 0 0,-1-1 0 0 0,1 1 1 0 0,0-1-1 0 0,-1 1 0 0 0,1-1 0 0 0,0 1 0 0 0,-1-1 1 0 0,1 1-1 0 0,-1-1 0 0 0,1 1 0 0 0,-1 0 1 0 0,1-1-1 0 0,-1 1 0 0 0,1 0 0 0 0,-1-1 0 0 0,1 1 1 0 0,-1 0-1 0 0,1 0 0 0 0,-1 0 0 0 0,0-1 0 0 0,0 1 1 0 0,-2 0 34 0 0,0-1 1 0 0,0 1-1 0 0,0 0 1 0 0,0 0-1 0 0,-1 1 1 0 0,1-1-1 0 0,-3 1 1 0 0,-3 2-86 0 0,0 0 1 0 0,0 0-1 0 0,0 1 1 0 0,1 0 0 0 0,0 1-1 0 0,0 0 1 0 0,-9 6 0 0 0,-7 5 77 0 0,-147 95 759 0 0,-302 258 0 0 0,-112 182-801 0 0,478-447 14 0 0,-706 713 239 0 0,41 36-395 0 0,271-225 38 0 0,244-268 184 0 0,230-311-142 0 0,25-40-464 0 0,8-10-1282 0 0,-5 1 1369 0 0,0-1 0 0 0,0 1-1 0 0,0-1 1 0 0,0 0-1 0 0,0 0 1 0 0,0 0 0 0 0,-1 1-1 0 0,1-1 1 0 0,0 0-1 0 0,0 0 1 0 0,-1 0 0 0 0,1 0-1 0 0,0 0 1 0 0,-1 0-1 0 0,1 0 1 0 0,-1 0 0 0 0,1-2-1 0 0,0-12-7967 0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2T13:52:56.8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63 10213 0 0,'0'0'322'0'0,"-1"23"185"0"0,-6 148 1668 0 0,4 15-225 0 0,3-184-1931 0 0,0-1 0 0 0,0 1 0 0 0,0 0 0 0 0,1 0 0 0 0,-1-1 1 0 0,0 1-1 0 0,1 0 0 0 0,-1 0 0 0 0,1-1 0 0 0,0 1 0 0 0,-1-1 0 0 0,1 1 0 0 0,0-1 0 0 0,0 1 0 0 0,0-1 1 0 0,0 1-1 0 0,2 1 0 0 0,-2-2-17 0 0,0-1-1 0 0,0 1 1 0 0,0 0 0 0 0,0-1 0 0 0,1 1 0 0 0,-1-1 0 0 0,0 0-1 0 0,0 1 1 0 0,0-1 0 0 0,0 0 0 0 0,1 0 0 0 0,-1 0-1 0 0,0 0 1 0 0,0 0 0 0 0,0 0 0 0 0,1 0 0 0 0,-1 0 0 0 0,0 0-1 0 0,0-1 1 0 0,0 1 0 0 0,0 0 0 0 0,0-1 0 0 0,1 1 0 0 0,-1-1-1 0 0,0 1 1 0 0,0-1 0 0 0,1-1 0 0 0,3-2 46 0 0,-1 0 0 0 0,0 0 0 0 0,0-1-1 0 0,0 1 1 0 0,0-1 0 0 0,-1 0 0 0 0,0 0 0 0 0,0 0 0 0 0,0-1 0 0 0,1-5 0 0 0,2-1 33 0 0,152-366 509 0 0,-152 354 730 0 0,-12 144-1079 0 0,2-69-104 0 0,3 81 0 0 0,1-130-137 0 0,0 0-1 0 0,0-1 1 0 0,1 1-1 0 0,-1 0 0 0 0,0-1 1 0 0,1 1-1 0 0,-1 0 1 0 0,1-1-1 0 0,-1 1 1 0 0,1-1-1 0 0,0 1 1 0 0,0 0-1 0 0,0-1 1 0 0,-1 0-1 0 0,2 1 1 0 0,-1-1-1 0 0,0 0 0 0 0,0 1 1 0 0,0-1-1 0 0,0 0 1 0 0,1 0-1 0 0,-1 0 1 0 0,1 0-1 0 0,-1 0 1 0 0,3 1-1 0 0,1-1-2 0 0,0 0 0 0 0,0 1-1 0 0,1-2 1 0 0,-1 1 0 0 0,0-1 0 0 0,10 0 0 0 0,-13 0 2 0 0,1 0-42 0 0,0 0-1 0 0,0-1 1 0 0,0 1 0 0 0,0-1-1 0 0,0 0 1 0 0,0 0 0 0 0,0 0-1 0 0,-1 0 1 0 0,1 0 0 0 0,-1-1-1 0 0,1 1 1 0 0,-1-1 0 0 0,1 0 0 0 0,-1 1-1 0 0,0-1 1 0 0,1 0 0 0 0,2-4-1 0 0,0-1-932 0 0,1 0 0 0 0,-1-1-1 0 0,0 1 1 0 0,5-14 0 0 0,4-12-4269 0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2T13:52:56.8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1 100 10821 0 0,'0'0'3506'0'0,"144"-24"-3378"0"0,-106 10 16 0 0,-1-2-96 0 0,-3 0-32 0 0,-8 2-3346 0 0,-8-2-3281 0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2T13:52:56.8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201 663 9636 0 0,'0'0'1590'0'0,"-2"-18"65"0"0,-8-60-327 0 0,9 73-1169 0 0,-1 1 1 0 0,0-1-1 0 0,0 0 0 0 0,0 1 0 0 0,0 0 0 0 0,0-1 1 0 0,-1 1-1 0 0,0 0 0 0 0,0 0 0 0 0,0 0 0 0 0,0 1 0 0 0,-1-1 1 0 0,1 1-1 0 0,-1 0 0 0 0,0 0 0 0 0,0 0 0 0 0,0 0 1 0 0,-9-3-1 0 0,11 4-133 0 0,0 1 0 0 0,0 0 0 0 0,-1 0 1 0 0,1 0-1 0 0,0 0 0 0 0,-1 1 0 0 0,1-1 1 0 0,-1 1-1 0 0,1-1 0 0 0,-1 1 0 0 0,1 0 0 0 0,-1 0 1 0 0,1 0-1 0 0,-1 0 0 0 0,1 1 0 0 0,-1-1 0 0 0,1 1 1 0 0,-1-1-1 0 0,1 1 0 0 0,0 0 0 0 0,-1 0 1 0 0,1 0-1 0 0,0 0 0 0 0,0 0 0 0 0,0 0 0 0 0,0 1 1 0 0,0-1-1 0 0,0 1 0 0 0,0 0 0 0 0,0-1 1 0 0,0 1-1 0 0,-2 3 0 0 0,-2 8-9 0 0,-1-1 0 0 0,2 1 0 0 0,0 0 0 0 0,0 1 0 0 0,2-1 0 0 0,-1 1 0 0 0,-1 20 0 0 0,1 9-14 0 0,1 47-1 0 0,3-86-7 0 0,0-1 0 0 0,0 0 0 0 0,0 1 0 0 0,1-1-1 0 0,-1 0 1 0 0,1 1 0 0 0,-1-1 0 0 0,1 0 0 0 0,2 5 0 0 0,-2-7 1 0 0,0 0 0 0 0,0 0 0 0 0,0 0 0 0 0,-1-1 1 0 0,1 1-1 0 0,0 0 0 0 0,0-1 0 0 0,0 1 0 0 0,0-1 1 0 0,0 1-1 0 0,0-1 0 0 0,0 1 0 0 0,0-1 0 0 0,0 0 1 0 0,1 0-1 0 0,-1 1 0 0 0,0-1 0 0 0,0 0 0 0 0,0 0 1 0 0,0 0-1 0 0,0 0 0 0 0,0 0 0 0 0,1 0 0 0 0,-1-1 1 0 0,0 1-1 0 0,0 0 0 0 0,0 0 0 0 0,0-1 0 0 0,0 1 1 0 0,0-1-1 0 0,2 0 0 0 0,0-1 1 0 0,0 1 1 0 0,0-1-1 0 0,0 0 1 0 0,-1 0-1 0 0,1 0 0 0 0,-1 0 1 0 0,1 0-1 0 0,-1-1 0 0 0,0 1 1 0 0,1-1-1 0 0,-1 1 1 0 0,-1-1-1 0 0,1 0 0 0 0,1-3 1 0 0,21-48 36 0 0,-17 37-24 0 0,21-56-1190 0 0,-4-2 0 0 0,-2-1-1 0 0,-4 0 1 0 0,-4-2 0 0 0,-2 0-1 0 0,1-141 1 0 0,-13 217 1310 0 0,0-16 34 0 0,-2 13 1098 0 0,0 9 2032 0 0,-4 15-2990 0 0,1 0 0 0 0,1 1 0 0 0,1 0 0 0 0,-1 21 0 0 0,3 84 1182 0 0,1-73-1141 0 0,1-34-280 0 0,0-1 1 0 0,2 1-1 0 0,-1-1 1 0 0,2 0-1 0 0,0 0 1 0 0,2 0-1 0 0,8 21 1 0 0,-10-29-73 0 0,0 0 0 0 0,1-1 0 0 0,-1 0 0 0 0,2 1 0 0 0,-1-2 0 0 0,1 1 0 0 0,0 0 0 0 0,1-1 0 0 0,0-1 0 0 0,0 1 0 0 0,0-1 0 0 0,1 0 0 0 0,0 0 0 0 0,14 7 0 0 0,-19-12-243 0 0,0 0 1 0 0,0 0-1 0 0,0 0 1 0 0,0 0 0 0 0,0-1-1 0 0,0 1 1 0 0,0-1-1 0 0,0 0 1 0 0,0 0-1 0 0,0 0 1 0 0,5-1-1 0 0,6-4-3581 0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2T13:52:56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60 11781 0 0,'0'0'4736'0'0,"0"14"-4600"0"0,1 35 186 0 0,2-1 0 0 0,14 73 0 0 0,-16-116-304 0 0,1 4 8 0 0,0 1 0 0 0,1-1 0 0 0,0 0 0 0 0,6 12 0 0 0,-8-20-27 0 0,0 1 0 0 0,-1-1-1 0 0,1 0 1 0 0,0 1 0 0 0,0-1 0 0 0,0 0-1 0 0,0 1 1 0 0,0-1 0 0 0,0 0-1 0 0,0 0 1 0 0,1 0 0 0 0,-1 0 0 0 0,0 0-1 0 0,1 0 1 0 0,-1-1 0 0 0,0 1 0 0 0,1 0-1 0 0,-1-1 1 0 0,1 1 0 0 0,-1-1 0 0 0,1 1-1 0 0,-1-1 1 0 0,1 0 0 0 0,0 1-1 0 0,-1-1 1 0 0,1 0 0 0 0,-1 0 0 0 0,1 0-1 0 0,-1-1 1 0 0,1 1 0 0 0,0 0 0 0 0,-1 0-1 0 0,1-1 1 0 0,1 0 0 0 0,0-1 3 0 0,0 0 0 0 0,0 0 1 0 0,0 0-1 0 0,-1 0 0 0 0,1-1 1 0 0,0 0-1 0 0,-1 1 0 0 0,0-1 1 0 0,1 0-1 0 0,-1 0 0 0 0,0 0 1 0 0,-1 0-1 0 0,1 0 0 0 0,1-5 1 0 0,0 2 7 0 0,19-39-82 0 0,-3-1 0 0 0,-1-1 0 0 0,-3-1 0 0 0,17-87 0 0 0,-31 131 120 0 0,-1 182 179 0 0,0-176-223 0 0,0 0-1 0 0,0 0 1 0 0,0 0 0 0 0,1 0 0 0 0,-1 0-1 0 0,1 0 1 0 0,-1 0 0 0 0,1 0 0 0 0,0-1-1 0 0,-1 1 1 0 0,1 0 0 0 0,0 0 0 0 0,1-1 0 0 0,-1 1-1 0 0,0 0 1 0 0,0-1 0 0 0,1 1 0 0 0,-1-1-1 0 0,0 0 1 0 0,1 0 0 0 0,0 1 0 0 0,-1-1 0 0 0,1 0-1 0 0,0 0 1 0 0,-1 0 0 0 0,1 0 0 0 0,0-1-1 0 0,3 2 1 0 0,-2-1-203 0 0,0-1-1 0 0,1 1 0 0 0,-1 0 1 0 0,0-1-1 0 0,1 0 0 0 0,-1 0 1 0 0,0 0-1 0 0,1 0 1 0 0,-1-1-1 0 0,0 1 0 0 0,1-1 1 0 0,-1 0-1 0 0,0 0 0 0 0,0 0 1 0 0,1 0-1 0 0,4-4 1 0 0,14-12-4083 0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2T13:52:56.8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97 10981 0 0,'0'0'3610'0'0,"4"20"-3296"0"0,15 65 153 0 0,-18-84-455 0 0,3 21 361 0 0,12 30 0 0 0,-15-48-336 0 0,1 0 0 0 0,0 0 0 0 0,0 0 0 0 0,0-1 0 0 0,1 1-1 0 0,-1-1 1 0 0,1 1 0 0 0,0-1 0 0 0,0 0 0 0 0,0 0 0 0 0,5 4 0 0 0,-6-5-34 0 0,0-1 0 0 0,0 0 0 0 0,0 1 0 0 0,1-1 0 0 0,-1 0 0 0 0,0 0 0 0 0,1 0 0 0 0,-1 0 0 0 0,1 0 0 0 0,-1-1 0 0 0,1 1 0 0 0,-1-1 0 0 0,1 0 0 0 0,-1 0 0 0 0,1 0 0 0 0,-1 0 0 0 0,1 0 0 0 0,-1 0 0 0 0,1 0 0 0 0,-1-1 0 0 0,1 0 0 0 0,-1 1 0 0 0,1-1 0 0 0,-1 0 0 0 0,0 0 0 0 0,1 0 0 0 0,-1 0 0 0 0,0-1 0 0 0,0 1 0 0 0,0-1 0 0 0,0 1 0 0 0,0-1 0 0 0,0 0 0 0 0,0 0 0 0 0,2-3 0 0 0,5-7 41 0 0,0 0-1 0 0,-1 0 1 0 0,-1 0 0 0 0,11-25 0 0 0,-17 34-40 0 0,10-18 9 0 0,-1-1 1 0 0,-2 0 0 0 0,0-1-1 0 0,-1 0 1 0 0,-1 0 0 0 0,-2 0-1 0 0,4-43 1 0 0,-8 66-25 0 0,0 15 182 0 0,-2 36-154 0 0,0-33 5 0 0,1 0 1 0 0,1 0-1 0 0,4 33 1 0 0,-3-48-10 0 0,0 0-1 0 0,0 0 1 0 0,0 0 0 0 0,1-1 0 0 0,-1 1-1 0 0,1 0 1 0 0,-1-1 0 0 0,1 1-1 0 0,0-1 1 0 0,0 1 0 0 0,0-1 0 0 0,0 0-1 0 0,0 0 1 0 0,1 0 0 0 0,-1 0 0 0 0,1 0-1 0 0,-1-1 1 0 0,1 1 0 0 0,3 1 0 0 0,-1-1-333 0 0,-1 0 0 0 0,1 0 1 0 0,-1-1-1 0 0,1 0 1 0 0,0 0-1 0 0,-1 0 1 0 0,1 0-1 0 0,0-1 0 0 0,0 0 1 0 0,0 0-1 0 0,7-1 1 0 0,-1-5-3633 0 0,-1-9-2114 0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2T13:52:56.8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81 11189 0 0,'0'0'2257'0'0,"120"-36"-2225"0"0,-84 26 16 0 0,-3 0-64 0 0,-7 0-1200 0 0,-6-4-3523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35:21.646"/>
    </inkml:context>
    <inkml:brush xml:id="br0">
      <inkml:brushProperty name="width" value="0.035" units="cm"/>
      <inkml:brushProperty name="height" value="0.035" units="cm"/>
      <inkml:brushProperty name="color" value="#849398"/>
    </inkml:brush>
  </inkml:definitions>
  <inkml:trace contextRef="#ctx0" brushRef="#br0">1 0 5010 0 0,'0'0'4002'0'0,"8"1"1773"0"0,8-1-7327 0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2T13:52:56.8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0 117 9989 0 0,'0'0'3889'0'0,"120"-16"-3040"0"0,-78 2-401 0 0,3-2-352 0 0,-5 0-32 0 0,-9 0-16 0 0,-5 4-80 0 0,-10-2-2337 0 0,-9 2-3810 0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2T13:52:56.8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248 578 7780 0 0,'0'0'2302'0'0,"-4"-18"-632"0"0,-19-59-493 0 0,22 74-1091 0 0,0 0 0 0 0,0 0 0 0 0,-1 0 0 0 0,0 1 0 0 0,1-1 1 0 0,-1 0-1 0 0,0 1 0 0 0,0-1 0 0 0,-1 1 0 0 0,1 0 0 0 0,0 0 1 0 0,-1 0-1 0 0,1 0 0 0 0,-1 0 0 0 0,0 0 0 0 0,0 1 1 0 0,1-1-1 0 0,-6-1 0 0 0,1 1 92 0 0,0 1 1 0 0,0 0 0 0 0,0 0-1 0 0,0 0 1 0 0,-13 1-1 0 0,14 0-72 0 0,2 0-84 0 0,0 1 0 0 0,1 0-1 0 0,-1-1 1 0 0,0 1 0 0 0,1 1 0 0 0,-1-1-1 0 0,1 0 1 0 0,-1 1 0 0 0,1 0-1 0 0,-1 0 1 0 0,1 0 0 0 0,0 0 0 0 0,0 0-1 0 0,0 1 1 0 0,0 0 0 0 0,1-1-1 0 0,-1 1 1 0 0,1 0 0 0 0,-1 0 0 0 0,1 0-1 0 0,0 0 1 0 0,-2 6 0 0 0,-3 3 26 0 0,1 2 0 0 0,1-1-1 0 0,0 1 1 0 0,-6 24 0 0 0,8-22-38 0 0,1 0-1 0 0,0 0 0 0 0,2-1 1 0 0,-1 1-1 0 0,3 18 0 0 0,-1-33-9 0 0,-1 1 0 0 0,0-1-1 0 0,0 1 1 0 0,1 0 0 0 0,-1-1 0 0 0,1 1-1 0 0,-1-1 1 0 0,1 1 0 0 0,0-1 0 0 0,0 0-1 0 0,-1 1 1 0 0,1-1 0 0 0,0 0 0 0 0,0 1-1 0 0,0-1 1 0 0,1 0 0 0 0,-1 0 0 0 0,0 0-1 0 0,0 0 1 0 0,1 0 0 0 0,-1 0 0 0 0,0 0-1 0 0,1 0 1 0 0,-1-1 0 0 0,1 1 0 0 0,-1 0-1 0 0,1-1 1 0 0,-1 1 0 0 0,1-1 0 0 0,0 0-1 0 0,-1 0 1 0 0,1 1 0 0 0,-1-1 0 0 0,1 0-1 0 0,0 0 1 0 0,2-1 0 0 0,0 1 8 0 0,0-1-1 0 0,0 1 1 0 0,1-1 0 0 0,-1 0 0 0 0,0 0-1 0 0,0 0 1 0 0,0-1 0 0 0,0 0-1 0 0,0 0 1 0 0,-1 0 0 0 0,1 0 0 0 0,-1 0-1 0 0,6-5 1 0 0,2-4 35 0 0,-1-1 1 0 0,-1-1-1 0 0,1 0 0 0 0,-2 0 1 0 0,12-24-1 0 0,-5 5-14 0 0,15-51-1 0 0,-17 34-320 0 0,-2 0-1 0 0,-2-1 0 0 0,-2 0 0 0 0,0-94 0 0 0,-6 113 220 0 0,0 22 107 0 0,-1-1 1 0 0,1 1-1 0 0,-2-1 1 0 0,1 1-1 0 0,-1 0 1 0 0,-1-1-1 0 0,1 1 1 0 0,-2 0-1 0 0,-5-15 1 0 0,8 22 584 0 0,-1 19-59 0 0,0 216 355 0 0,2-208-870 0 0,2 0 0 0 0,0 0 0 0 0,2-1 0 0 0,0 1 0 0 0,2-1 1 0 0,1-1-1 0 0,1 1 0 0 0,17 32 0 0 0,-22-49-17 0 0,0 0 0 0 0,0 0 0 0 0,1 0 0 0 0,7 7 0 0 0,-11-12-231 0 0,1 0 0 0 0,0 0 0 0 0,0-1 0 0 0,0 1 0 0 0,0-1 0 0 0,1 1 0 0 0,-1-1 0 0 0,0 0 0 0 0,1 1 0 0 0,-1-1 0 0 0,1 0 0 0 0,-1-1 0 0 0,1 1 0 0 0,-1 0 0 0 0,1-1 0 0 0,4 1 0 0 0,4-1-4039 0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2T13:52:56.8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209 499 10677 0 0,'0'0'5360'0'0,"-22"-8"-4509"0"0,-70-22-264 0 0,89 29-571 0 0,1 1 0 0 0,0-1 0 0 0,0 1 0 0 0,0 0 0 0 0,0-1-1 0 0,0 1 1 0 0,0 0 0 0 0,-1 0 0 0 0,1 0 0 0 0,0 1 0 0 0,0-1 0 0 0,0 1 0 0 0,0-1 0 0 0,0 1 0 0 0,0-1 0 0 0,0 1 0 0 0,-4 2 0 0 0,5-2-7 0 0,-1 1-1 0 0,1-1 0 0 0,-1 1 1 0 0,1 0-1 0 0,-1-1 1 0 0,1 1-1 0 0,0 0 1 0 0,0 0-1 0 0,0 0 1 0 0,-1 3-1 0 0,-1 2 7 0 0,-3 5-19 0 0,1 0 1 0 0,1 0-1 0 0,0 1 1 0 0,0-1-1 0 0,2 1 1 0 0,-3 15 0 0 0,1 78-38 0 0,3-104 39 0 0,1 1 0 0 0,0-1 0 0 0,0 0 0 0 0,1 1 0 0 0,-1-1 0 0 0,0 1 0 0 0,1-1 0 0 0,-1 0 0 0 0,1 1 0 0 0,0-1 0 0 0,0 0 0 0 0,0 0 0 0 0,0 0 0 0 0,0 1-1 0 0,1-1 1 0 0,-1 0 0 0 0,0 0 0 0 0,1-1 0 0 0,0 1 0 0 0,-1 0 0 0 0,1 0 0 0 0,0-1 0 0 0,0 1 0 0 0,0-1 0 0 0,0 0 0 0 0,0 1 0 0 0,0-1 0 0 0,0 0 0 0 0,1 0-1 0 0,-1-1 1 0 0,0 1 0 0 0,1 0 0 0 0,-1-1 0 0 0,0 1 0 0 0,1-1 0 0 0,-1 0 0 0 0,1 0 0 0 0,-1 0 0 0 0,4 0 0 0 0,-1-1 5 0 0,0 1 0 0 0,-1-1-1 0 0,1 0 1 0 0,-1-1 0 0 0,1 1 0 0 0,-1-1 0 0 0,1 0 0 0 0,-1 0 0 0 0,0 0 0 0 0,0-1-1 0 0,0 1 1 0 0,0-1 0 0 0,-1 0 0 0 0,1 0 0 0 0,-1 0 0 0 0,0-1 0 0 0,0 1 0 0 0,0-1 0 0 0,0 0-1 0 0,0 0 1 0 0,3-7 0 0 0,5-9 12 0 0,0-2-1 0 0,14-43 0 0 0,-23 60-27 0 0,11-35-771 0 0,-2-1 0 0 0,-2 0 1 0 0,7-66-1 0 0,-11 36-802 0 0,-6-94 0 0 0,0 149 1714 0 0,0 0 1 0 0,-7-28-1 0 0,6 38 310 0 0,1 1 1 0 0,-1-1 0 0 0,-1 1-1 0 0,1 0 1 0 0,-1 0 0 0 0,-4-8-1 0 0,7 13-393 0 0,-1 0 0 0 0,1 0 0 0 0,0-1 0 0 0,0 1 0 0 0,0 0-1 0 0,0 0 1 0 0,0 0 0 0 0,0-1 0 0 0,0 1 0 0 0,0 0 0 0 0,-1 0 0 0 0,1 0 0 0 0,0 0-1 0 0,0 0 1 0 0,0-1 0 0 0,0 1 0 0 0,-1 0 0 0 0,1 0 0 0 0,0 0 0 0 0,0 0 0 0 0,0 0 0 0 0,-1 0-1 0 0,1 0 1 0 0,0 0 0 0 0,0 0 0 0 0,0-1 0 0 0,-1 1 0 0 0,1 0 0 0 0,0 0 0 0 0,0 0-1 0 0,0 0 1 0 0,-1 0 0 0 0,1 0 0 0 0,0 0 0 0 0,0 1 0 0 0,0-1 0 0 0,-1 0 0 0 0,1 0-1 0 0,0 0 1 0 0,0 0 0 0 0,0 0 0 0 0,-1 0 0 0 0,1 0 0 0 0,0 0 0 0 0,0 0 0 0 0,0 1-1 0 0,0-1 1 0 0,-1 0 0 0 0,1 0 0 0 0,0 0 0 0 0,0 0 0 0 0,0 1 0 0 0,0-1 0 0 0,0 0 0 0 0,0 0-1 0 0,-1 0 1 0 0,1 0 0 0 0,0 1 0 0 0,0-1 0 0 0,0 0 0 0 0,0 0 0 0 0,0 0 0 0 0,0 1-1 0 0,0-1 1 0 0,0 0 0 0 0,0 0 0 0 0,0 1 0 0 0,-3 18-101 0 0,3-17 206 0 0,-5 60 209 0 0,2 0 0 0 0,7 69 0 0 0,-1-107-308 0 0,0 0-1 0 0,1 0 1 0 0,2 0-1 0 0,0-1 1 0 0,2 0-1 0 0,0 0 1 0 0,2-1-1 0 0,0 0 1 0 0,2 0-1 0 0,0-1 1 0 0,29 36-1 0 0,-38-53-116 0 0,0 0 0 0 0,0 0 1 0 0,0-1-1 0 0,1 0 0 0 0,0 1 0 0 0,-1-1 0 0 0,1-1 1 0 0,0 1-1 0 0,0 0 0 0 0,0-1 0 0 0,1 0 0 0 0,-1 0 1 0 0,1 0-1 0 0,-1-1 0 0 0,1 1 0 0 0,-1-1 0 0 0,1 0 1 0 0,0 0-1 0 0,0-1 0 0 0,9 0 0 0 0,-13 0-56 0 0,0 0 1 0 0,1-1-1 0 0,-1 1 1 0 0,0-1-1 0 0,0 1 0 0 0,1-1 1 0 0,-1 0-1 0 0,0 1 0 0 0,0-1 1 0 0,0 0-1 0 0,0 0 0 0 0,0 0 1 0 0,0 0-1 0 0,0 0 1 0 0,0 0-1 0 0,-1 0 0 0 0,1 0 1 0 0,0 0-1 0 0,-1 0 0 0 0,1 0 1 0 0,0 0-1 0 0,-1-1 0 0 0,1 1 1 0 0,-1 0-1 0 0,0 0 0 0 0,1-1 1 0 0,-1 1-1 0 0,0 0 1 0 0,0-1-1 0 0,0 1 0 0 0,0-2 1 0 0,3-30-4185 0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2T13:52:56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87 11925 0 0,'0'0'1105'0'0,"148"-18"-993"0"0,-94-2-32 0 0,-3-2-1393 0 0,-5-4-4689 0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2T13:52:56.8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0 138 11541 0 0,'0'0'6342'0'0,"0"2"-6110"0"0,3 21-203 0 0,0 0 0 0 0,1 1 0 0 0,2-1 0 0 0,0-1 0 0 0,2 1 0 0 0,18 39 0 0 0,-23-56-27 0 0,-1-1 1 0 0,1 0 0 0 0,1 0 0 0 0,-1 0-1 0 0,1 0 1 0 0,0 0 0 0 0,8 7-1 0 0,-11-11-2 0 0,0 0 0 0 0,1 0 0 0 0,-1 0 0 0 0,0 0 0 0 0,1 0 0 0 0,-1 0 0 0 0,1 0 0 0 0,-1-1 0 0 0,1 1 0 0 0,-1-1 0 0 0,1 1 0 0 0,-1-1 0 0 0,1 0 0 0 0,-1 1 0 0 0,1-1 0 0 0,0 0 0 0 0,-1 0 0 0 0,1 0 0 0 0,-1 0 0 0 0,1 0 0 0 0,0-1 0 0 0,-1 1 0 0 0,1 0 0 0 0,-1-1 0 0 0,1 1 0 0 0,-1-1 0 0 0,1 1 0 0 0,-1-1 0 0 0,1 0 0 0 0,-1 0 0 0 0,0 0 0 0 0,1 0 0 0 0,-1 0 0 0 0,0 0 0 0 0,0 0 0 0 0,1-1 0 0 0,5-6 7 0 0,-1 0 0 0 0,0 0 0 0 0,-1 0 0 0 0,0-1 0 0 0,0 1 0 0 0,-1-1 0 0 0,0 0 0 0 0,-1-1-1 0 0,4-12 1 0 0,16-96 170 0 0,-18 88-161 0 0,-1-6 33 0 0,0-66 0 0 0,-4 101-94 0 0,0 4-54 0 0,0 7 86 0 0,1 0-1 0 0,0 0 0 0 0,0-1 1 0 0,1 1-1 0 0,0 0 0 0 0,0-1 1 0 0,1 1-1 0 0,7 15 0 0 0,-7-21 5 0 0,-1 1 1 0 0,1-1-1 0 0,-1 0 0 0 0,1 0 0 0 0,1-1 0 0 0,-1 1 0 0 0,0-1 0 0 0,1 1 0 0 0,0-1 0 0 0,-1 0 1 0 0,1-1-1 0 0,1 1 0 0 0,-1 0 0 0 0,0-1 0 0 0,0 0 0 0 0,1 0 0 0 0,0-1 0 0 0,-1 1 0 0 0,1-1 1 0 0,6 1-1 0 0,40 1-2327 0 0,-18-3-2480 0 0,-30 0 4290 0 0,28-2-8121 0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2T13:52:56.8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289 387 6083 0 0,'0'0'8732'0'0,"-19"-13"-7518"0"0,-64-39-209 0 0,80 50-933 0 0,0 0-1 0 0,1 0 1 0 0,-2 0-1 0 0,1 1 0 0 0,0-1 1 0 0,0 1-1 0 0,0 0 0 0 0,-1 0 1 0 0,1 0-1 0 0,0 1 0 0 0,-1-1 1 0 0,1 1-1 0 0,-1-1 0 0 0,1 1 1 0 0,0 0-1 0 0,-4 1 0 0 0,-5 0 205 0 0,7-1-240 0 0,1 0 1 0 0,0 1-1 0 0,-1 0 0 0 0,1-1 1 0 0,0 1-1 0 0,0 1 0 0 0,-1-1 1 0 0,1 1-1 0 0,0-1 0 0 0,0 1 0 0 0,1 0 1 0 0,-1 1-1 0 0,0-1 0 0 0,1 1 1 0 0,-1-1-1 0 0,1 1 0 0 0,0 0 1 0 0,0 1-1 0 0,0-1 0 0 0,0 0 1 0 0,1 1-1 0 0,-1-1 0 0 0,1 1 0 0 0,0 0 1 0 0,0 0-1 0 0,0 0 0 0 0,-1 5 1 0 0,-2 6-58 0 0,1 0 1 0 0,0 0 0 0 0,1 0 0 0 0,1 0 0 0 0,1 1-1 0 0,0 20 1 0 0,1-34 15 0 0,0 0 1 0 0,0-1-1 0 0,0 1 0 0 0,1-1 0 0 0,-1 1 1 0 0,0 0-1 0 0,1-1 0 0 0,0 1 0 0 0,-1-1 0 0 0,1 1 1 0 0,0-1-1 0 0,0 1 0 0 0,0-1 0 0 0,0 0 1 0 0,0 1-1 0 0,0-1 0 0 0,0 0 0 0 0,0 0 0 0 0,1 0 1 0 0,-1 0-1 0 0,0 0 0 0 0,1 0 0 0 0,-1 0 1 0 0,0 0-1 0 0,1-1 0 0 0,-1 1 0 0 0,1 0 1 0 0,0-1-1 0 0,1 1 0 0 0,1 0-2 0 0,0 0-1 0 0,-1-1 1 0 0,1 1-1 0 0,0-1 1 0 0,-1 0-1 0 0,1 0 1 0 0,0 0-1 0 0,0 0 1 0 0,-1-1-1 0 0,1 0 1 0 0,0 0 0 0 0,6-2-1 0 0,-4 0-2 0 0,0-1 0 0 0,0 0 0 0 0,0 0 0 0 0,0 0 1 0 0,-1-1-1 0 0,0 0 0 0 0,0 0 0 0 0,0 0 0 0 0,0-1 0 0 0,-1 0 0 0 0,5-7 0 0 0,6-13-523 0 0,16-35 1 0 0,-20 37-303 0 0,-1-1-1 0 0,-2 0 1 0 0,0-1 0 0 0,-2 0 0 0 0,0 0 0 0 0,-2 0 0 0 0,-1-1 0 0 0,-1-38 0 0 0,0 35 812 0 0,-1 23 327 0 0,-1-1 0 0 0,1 0 0 0 0,-1 0 0 0 0,0 0 0 0 0,-1 0 0 0 0,0 1 0 0 0,0-1 0 0 0,-1 0 0 0 0,-3-10 1 0 0,5 18-237 0 0,0 0 1 0 0,0 1-1 0 0,0-1 1 0 0,0 0 0 0 0,-1 0-1 0 0,1 0 1 0 0,0 0 0 0 0,0 0-1 0 0,0 1 1 0 0,0-1 0 0 0,0 0-1 0 0,0 0 1 0 0,0 0 0 0 0,-1 0-1 0 0,1 0 1 0 0,0 0 0 0 0,0 1-1 0 0,0-1 1 0 0,0 0-1 0 0,0 0 1 0 0,-1 0 0 0 0,1 0-1 0 0,0 0 1 0 0,0 0 0 0 0,0 0-1 0 0,-1 0 1 0 0,1 0 0 0 0,0 0-1 0 0,0 0 1 0 0,0 0 0 0 0,0 0-1 0 0,-1 0 1 0 0,1 0 0 0 0,0 0-1 0 0,0 0 1 0 0,0 0-1 0 0,0 0 1 0 0,-1 0 0 0 0,1 0-1 0 0,0 0 1 0 0,0 0 0 0 0,0-1-1 0 0,0 1 1 0 0,-1 0 0 0 0,1 0-1 0 0,0 0 1 0 0,0 0 0 0 0,0 0-1 0 0,0 0 1 0 0,0 0 0 0 0,0-1-1 0 0,-1 1 1 0 0,1 0-1 0 0,0 0 1 0 0,0 0 0 0 0,0 0-1 0 0,0-1 1 0 0,0 1 0 0 0,-1 17 88 0 0,1 10-99 0 0,3 94 518 0 0,-1-104-485 0 0,1 1-1 0 0,0 0 1 0 0,1-1 0 0 0,12 30 0 0 0,-10-32-55 0 0,1-1 1 0 0,1 1-1 0 0,0-1 0 0 0,1-1 0 0 0,18 24 0 0 0,-23-32-111 0 0,1-1-1 0 0,-1 1 0 0 0,1-1 1 0 0,0 0-1 0 0,0 0 0 0 0,0-1 1 0 0,0 1-1 0 0,1-1 1 0 0,0 0-1 0 0,-1-1 0 0 0,1 1 1 0 0,0-1-1 0 0,0 0 0 0 0,0-1 1 0 0,1 1-1 0 0,-1-1 0 0 0,9 0 1 0 0,-14-1-124 0 0,0 0 0 0 0,0 1 0 0 0,0-1 0 0 0,0 0 1 0 0,0 0-1 0 0,0 0 0 0 0,0-1 0 0 0,0 1 0 0 0,0 0 0 0 0,0 0 0 0 0,1 0 1 0 0,-1-1-1 0 0,0 1 0 0 0,0-1 0 0 0,-1 1 0 0 0,1 0 0 0 0,0-1 1 0 0,0 0-1 0 0,0 1 0 0 0,0-1 0 0 0,0 0 0 0 0,0 1 0 0 0,-1-1 1 0 0,1 0-1 0 0,0 0 0 0 0,-1 0 0 0 0,1 1 0 0 0,0-1 0 0 0,-1 0 1 0 0,1 0-1 0 0,0-2 0 0 0,4-21-7816 0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2T13:52:56.8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0 142 12358 0 0,'0'0'272'0'0,"144"-60"-192"0"0,-95 22 160 0 0,0-6-3137 0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2T13:52:56.8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1 220 12502 0 0,'0'0'3014'0'0,"20"0"-2309"0"0,-7 0-556 0 0,2 0-25 0 0,0 0 0 0 0,0-1 0 0 0,1-1 0 0 0,-1 0 1 0 0,0-1-1 0 0,0-1 0 0 0,21-8 0 0 0,59-32 172 0 0,100-62 0 0 0,-188 102-334 0 0,10-6-219 0 0,1 0 0 0 0,27-10 1 0 0,-37 19 69 0 0,-8 1-18 0 0,1 0 1 0 0,-1 0-1 0 0,0 0 1 0 0,0 0-1 0 0,1 0 1 0 0,-1 0-1 0 0,0 1 1 0 0,1-1-1 0 0,-1 0 1 0 0,0 0 0 0 0,0 0-1 0 0,1 0 1 0 0,-1 1-1 0 0,0-1 1 0 0,0 0-1 0 0,1 0 1 0 0,-1 1-1 0 0,0-1 1 0 0,0 0-1 0 0,0 1 1 0 0,1-1-1 0 0,-1 0 1 0 0,0 0-1 0 0,0 1 1 0 0,0-1-1 0 0,0 0 1 0 0,0 1-1 0 0,0-1 1 0 0,0 0-1 0 0,0 1 1 0 0,0-1-1 0 0,0 0 1 0 0,0 1-1 0 0,0-1 1 0 0,0 0 0 0 0,0 1-1 0 0,0-1 1 0 0,0 0-1 0 0,0 1 1 0 0,0-1-1 0 0,0 0 1 0 0,0 1-1 0 0,-1-1 1 0 0,1 1-1 0 0,-4 11-6513 0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2T13:52:56.8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0 172 11621 0 0,'0'0'3842'0'0,"136"-30"-3666"0"0,-101 2-80 0 0,1-2 16 0 0,-3 2-80 0 0,-8 2-48 0 0,-10 8-1312 0 0,-8 6-1057 0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2T13:52:56.8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100 0 5202 0 0,'0'0'7719'0'0,"-2"19"-6791"0"0,-6 61-64 0 0,7-71-722 0 0,1 0 0 0 0,1 0 0 0 0,-1 0 0 0 0,1 0 0 0 0,1 0 0 0 0,0 0 0 0 0,0 0 0 0 0,1-1 0 0 0,0 1 0 0 0,6 12 0 0 0,9 26 321 0 0,-7-14-276 0 0,-7-25-153 0 0,-1 0 1 0 0,-1 0 0 0 0,1 1 0 0 0,-1-1-1 0 0,1 13 1 0 0,-3-20 51 0 0,-18-8 159 0 0,6-1-273 0 0,0-2 1 0 0,1 1-1 0 0,-17-21 0 0 0,18 19 44 0 0,-1-1 1 0 0,-1 2-1 0 0,-13-12 1 0 0,24 22-25 0 0,1 0 1 0 0,0 0-1 0 0,0-1 1 0 0,-1 1-1 0 0,1 0 1 0 0,0 0-1 0 0,-1-1 1 0 0,1 1-1 0 0,0 0 1 0 0,-1 0-1 0 0,1 0 1 0 0,0-1-1 0 0,-1 1 1 0 0,1 0-1 0 0,0 0 1 0 0,-1 0 0 0 0,1 0-1 0 0,0 0 1 0 0,-1 0-1 0 0,1 0 1 0 0,-1 0-1 0 0,1 0 1 0 0,0 0-1 0 0,-1 0 1 0 0,1 0-1 0 0,0 0 1 0 0,-1 0-1 0 0,1 0 1 0 0,0 0-1 0 0,-1 0 1 0 0,1 0-1 0 0,-1 1 1 0 0,1-1-1 0 0,0 0 1 0 0,-1 0-1 0 0,1 0 1 0 0,0 1 0 0 0,0-1-1 0 0,-1 0 1 0 0,1 0-1 0 0,0 1 1 0 0,0-1-1 0 0,-1 0 1 0 0,1 1-1 0 0,0-1 1 0 0,0 0-1 0 0,0 1 1 0 0,-1-1-1 0 0,1 0 1 0 0,0 1-1 0 0,0-1 1 0 0,0 0-1 0 0,0 1 1 0 0,0 0-1 0 0,-1 23-53 0 0,1-18-43 0 0,0 4-199 0 0,-1 11-615 0 0,3-11-3020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35:21.647"/>
    </inkml:context>
    <inkml:brush xml:id="br0">
      <inkml:brushProperty name="width" value="0.035" units="cm"/>
      <inkml:brushProperty name="height" value="0.035" units="cm"/>
      <inkml:brushProperty name="color" value="#849398"/>
    </inkml:brush>
  </inkml:definitions>
  <inkml:trace contextRef="#ctx0" brushRef="#br0">0 0 7235 0 0,'0'0'4218'0'0,"27"0"-101"0"0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2T13:52:56.8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 9620 0 0,'0'0'878'0'0,"19"-2"-286"0"0,5-1-456 0 0,4-1 145 0 0,58-1 1 0 0,-85 5-243 0 0,0 1-1 0 0,0-1 1 0 0,0 0 0 0 0,0 0-1 0 0,0 1 1 0 0,0-1-1 0 0,0 1 1 0 0,1-1-1 0 0,-1 1 1 0 0,0 0-1 0 0,-1-1 1 0 0,1 1-1 0 0,0 0 1 0 0,0-1-1 0 0,0 1 1 0 0,0 0-1 0 0,0 0 1 0 0,-1 0-1 0 0,1 0 1 0 0,0 0 0 0 0,-1 0-1 0 0,1 0 1 0 0,-1 0-1 0 0,1 0 1 0 0,-1 0-1 0 0,0 0 1 0 0,1 0-1 0 0,-1 1 1 0 0,0-1-1 0 0,0 0 1 0 0,1 0-1 0 0,-1 1 1 0 0,1 8 310 0 0,-1 0 1 0 0,1-1-1 0 0,-2 10 0 0 0,1-7-230 0 0,-7 64 748 0 0,8-76-872 0 0,0 0-1 0 0,-1 1 0 0 0,1-1 0 0 0,0 0 0 0 0,0 0 0 0 0,0 0 0 0 0,0 0 0 0 0,-1 0 1 0 0,1 0-1 0 0,0-1 0 0 0,0 1 0 0 0,0 0 0 0 0,0 0 0 0 0,0-1 0 0 0,5-3-10 0 0,-1 0 0 0 0,-1 0 0 0 0,1 0 0 0 0,-1-1 0 0 0,1 0 0 0 0,-1 0 0 0 0,-1 0 0 0 0,1-1 0 0 0,-1 1 0 0 0,0-1 0 0 0,3-6 0 0 0,7-23-1953 0 0,-2-1-1590 0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2T13:52:56.8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14535 0 0,'0'0'2545'0'0,"13"86"-2689"0"0,5-26-16 0 0,-5 4-1265 0 0,-6-2-1953 0 0,2-6-8595 0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2T13:52:56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 12966 0 0,'0'0'3650'0'0,"-18"132"-3394"0"0,18-74-128 0 0,0 2 96 0 0,13 0-144 0 0,7-5 16 0 0,7-7-32 0 0,4-10-96 0 0,7-10 80 0 0,4-12-480 0 0,-4-12-2001 0 0,-1-4-4162 0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2T13:52:56.8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14423 0 0,'0'0'1264'0'0,"135"26"-656"0"0,-99 0-399 0 0,-3 8-145 0 0,-9 10 144 0 0,-4 8-96 0 0,-8 8 80 0 0,-10 8-64 0 0,-2 4-80 0 0,-9 10 48 0 0,-22 2-96 0 0,-14-4-896 0 0,-12-10-1730 0 0,-14-12-7650 0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2T13:52:56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194 0 11125 0 0,'0'0'3869'0'0,"-21"20"-3517"0"0,-68 70-72 0 0,83-83-223 0 0,1 1 0 0 0,-1 0 0 0 0,2 0 1 0 0,-1 0-1 0 0,1 0 0 0 0,0 1 0 0 0,1-1 0 0 0,0 1 1 0 0,0 0-1 0 0,1 0 0 0 0,-2 16 0 0 0,0 0 60 0 0,-6 39 227 0 0,3 0 1 0 0,3 111-1 0 0,4-160-331 0 0,0 11 16 0 0,2 0 0 0 0,1 0 0 0 0,1-1 0 0 0,8 31 0 0 0,2-12 13 0 0,27 61 0 0 0,-32-86-21 0 0,-2 0-1 0 0,0 1 1 0 0,-1 0 0 0 0,-1 0-1 0 0,-1 0 1 0 0,0 0 0 0 0,0 40 0 0 0,-4-55-34 0 0,0 5 38 0 0,0 0 1 0 0,-1 1-1 0 0,-3 18 0 0 0,3-26-108 0 0,0 0-1 0 0,0 1 0 0 0,0-1 0 0 0,-1 0 0 0 0,0 0 0 0 0,1 0 1 0 0,-1 0-1 0 0,0 0 0 0 0,0 0 0 0 0,-1-1 0 0 0,1 1 0 0 0,-1-1 1 0 0,1 0-1 0 0,-6 4 0 0 0,2-1-869 0 0,-1-1 0 0 0,0 0-1 0 0,0-1 1 0 0,-1 1 0 0 0,1-1 0 0 0,-11 2 0 0 0,-15 2-8116 0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2T13:52:56.8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7459 0 0,'0'0'6486'0'0,"14"0"-5822"0"0,68 0 385 0 0,-77 1-985 0 0,0 0 1 0 0,1 0 0 0 0,-1 0-1 0 0,0 0 1 0 0,0 1-1 0 0,0 0 1 0 0,0 0-1 0 0,0 0 1 0 0,0 1 0 0 0,-1 0-1 0 0,1 0 1 0 0,-1 0-1 0 0,0 0 1 0 0,0 1 0 0 0,0 0-1 0 0,0-1 1 0 0,4 7-1 0 0,1 1 61 0 0,0 1 0 0 0,0 1-1 0 0,-2-1 1 0 0,1 1-1 0 0,5 16 1 0 0,2 11 241 0 0,11 51-1 0 0,-11-34-200 0 0,36 141 123 0 0,40 123-423 0 0,-58-236-3059 0 0,-21-60-1024 0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2T13:52:56.8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3602 0 0,'0'0'11456'0'0,"-1"18"-10475"0"0,-2 198 769 0 0,12 505 122 0 0,0 6-1158 0 0,-9 880-477 0 0,58-745-115 0 0,-37-644-193 0 0,-19-187 14 0 0,-1-27-558 0 0,-1-12-110 0 0,0-5 342 0 0,-1-50-3864 0 0,-1 28-144 0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2T13:52:56.8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208 6 13190 0 0,'0'0'3575'0'0,"-19"-2"-2684"0"0,-62-2-443 0 0,77 5-428 0 0,0-1 0 0 0,0 1 0 0 0,0-1-1 0 0,1 1 1 0 0,-1 0 0 0 0,0 1-1 0 0,1-1 1 0 0,-1 1 0 0 0,1-1 0 0 0,-1 1-1 0 0,1 0 1 0 0,0 0 0 0 0,0 1 0 0 0,0-1-1 0 0,0 1 1 0 0,0-1 0 0 0,1 1 0 0 0,-1 0-1 0 0,1 0 1 0 0,-1 0 0 0 0,1 0 0 0 0,-2 5-1 0 0,-3 2-33 0 0,3-4 17 0 0,1 0-1 0 0,0 1 0 0 0,0 0 1 0 0,0 0-1 0 0,1 0 0 0 0,0 0 0 0 0,0 0 1 0 0,1 0-1 0 0,0 0 0 0 0,0 0 1 0 0,0 1-1 0 0,1-1 0 0 0,1 12 1 0 0,0-16-7 0 0,-1 1 1 0 0,1-1 0 0 0,0 0 0 0 0,0 0 0 0 0,0 0-1 0 0,0 1 1 0 0,0-1 0 0 0,1 0 0 0 0,-1 0 0 0 0,1 0 0 0 0,0-1-1 0 0,0 1 1 0 0,0 0 0 0 0,0-1 0 0 0,0 1 0 0 0,1-1-1 0 0,-1 0 1 0 0,1 0 0 0 0,0 0 0 0 0,0 0 0 0 0,-1 0 0 0 0,7 2-1 0 0,7 4-20 0 0,1 0-1 0 0,35 9 1 0 0,-32-11 18 0 0,-4 0 10 0 0,-4-3 5 0 0,-1 1-1 0 0,21 10 1 0 0,-31-13-6 0 0,0 0 1 0 0,0-1 0 0 0,0 1 0 0 0,0 0-1 0 0,0 0 1 0 0,0 0 0 0 0,-1 0-1 0 0,1 0 1 0 0,0 0 0 0 0,-1 0-1 0 0,1 0 1 0 0,0 0 0 0 0,-1 0-1 0 0,1 1 1 0 0,-1-1 0 0 0,0 0-1 0 0,1 0 1 0 0,-1 0 0 0 0,0 1-1 0 0,0-1 1 0 0,0 0 0 0 0,0 1-1 0 0,0-1 1 0 0,0 0 0 0 0,0 0 0 0 0,0 1-1 0 0,0-1 1 0 0,-1 0 0 0 0,1 0-1 0 0,-1 2 1 0 0,0 0 15 0 0,0 0-1 0 0,0 1 1 0 0,-1-1 0 0 0,1 0 0 0 0,-1 0-1 0 0,0 0 1 0 0,0 0 0 0 0,0 0 0 0 0,-4 3-1 0 0,-9 9 17 0 0,-1-1-1 0 0,0 0 0 0 0,-1-1 1 0 0,0-1-1 0 0,-1-1 0 0 0,-1 0 1 0 0,-22 9-1 0 0,40-20-102 0 0,1 0 0 0 0,0 1 1 0 0,-1-1-1 0 0,1 0 0 0 0,-1 0 0 0 0,1 0 1 0 0,-1 0-1 0 0,1 0 0 0 0,-1 0 0 0 0,1 0 0 0 0,-1 0 1 0 0,1 0-1 0 0,-1 0 0 0 0,1 0 0 0 0,0 0 1 0 0,-1 0-1 0 0,1 0 0 0 0,-1 0 0 0 0,1 0 1 0 0,-1 0-1 0 0,1-1 0 0 0,-1 1 0 0 0,1 0 0 0 0,0 0 1 0 0,-1 0-1 0 0,1-1 0 0 0,-1 1 0 0 0,1 0 1 0 0,0-1-1 0 0,-1 1 0 0 0,1 0 0 0 0,0-1 0 0 0,-1 1 1 0 0,1 0-1 0 0,0-1 0 0 0,0 1 0 0 0,0-1 1 0 0,-1 1-1 0 0,1-1 0 0 0,0 1 0 0 0,0-1 0 0 0,0 1 1 0 0,0 0-1 0 0,0-1 0 0 0,0 1 0 0 0,-1-1 1 0 0,1 1-1 0 0,0-1 0 0 0,1 1 0 0 0,-1-1 0 0 0,0 1 1 0 0,0-1-1 0 0,5-26-5048 0 0,11-4-2741 0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2T13:52:56.8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188 20 10533 0 0,'0'0'7694'0'0,"-15"-4"-7232"0"0,-51-12-254 0 0,63 16-204 0 0,0 0 0 0 0,0 0 0 0 0,1 0 0 0 0,-1 1 0 0 0,0-1 0 0 0,0 1 1 0 0,0-1-1 0 0,0 1 0 0 0,1 0 0 0 0,-1 0 0 0 0,0 0 0 0 0,1 0 0 0 0,-1 1 1 0 0,1-1-1 0 0,0 1 0 0 0,-1-1 0 0 0,1 1 0 0 0,0 0 0 0 0,0 0 0 0 0,0 0 1 0 0,0 0-1 0 0,0 1 0 0 0,0-1 0 0 0,1 0 0 0 0,-3 5 0 0 0,-3 2 11 0 0,3-3-21 0 0,0 0 0 0 0,0 1 0 0 0,0 0 0 0 0,1-1-1 0 0,0 1 1 0 0,0 0 0 0 0,-3 13 0 0 0,5-17 1 0 0,0 0 0 0 0,1-1-1 0 0,-1 1 1 0 0,1 0 0 0 0,0 0 0 0 0,-1 0 0 0 0,1 0 0 0 0,1-1-1 0 0,-1 1 1 0 0,0 0 0 0 0,1 0 0 0 0,-1 0 0 0 0,1-1 0 0 0,0 1-1 0 0,0 0 1 0 0,0-1 0 0 0,0 1 0 0 0,0 0 0 0 0,1-1 0 0 0,-1 0-1 0 0,1 1 1 0 0,-1-1 0 0 0,5 4 0 0 0,8 3-6 0 0,1 0-1 0 0,1-1 1 0 0,-1-1 0 0 0,1 0 0 0 0,0-1-1 0 0,33 7 1 0 0,30 12 53 0 0,-76-24-42 0 0,2 1 0 0 0,-1 0 0 0 0,1 0 0 0 0,-1 0 0 0 0,0 0 0 0 0,5 4 0 0 0,-8-5 4 0 0,0 0 1 0 0,0 0 0 0 0,0 0 0 0 0,-1 0 0 0 0,1-1 0 0 0,0 1 0 0 0,-1 0-1 0 0,1 0 1 0 0,0 1 0 0 0,-1-1 0 0 0,1 0 0 0 0,-1 0 0 0 0,0 0-1 0 0,1 0 1 0 0,-1 0 0 0 0,0 0 0 0 0,0 1 0 0 0,1-1 0 0 0,-1 0-1 0 0,0 0 1 0 0,0 0 0 0 0,-1 1 0 0 0,1-1 0 0 0,0 0 0 0 0,0 0-1 0 0,-1 2 1 0 0,0-2 2 0 0,1 0 0 0 0,-1 0 0 0 0,0 0 0 0 0,0 0 0 0 0,0 1 0 0 0,0-2 0 0 0,0 1 0 0 0,0 0 0 0 0,0 0 0 0 0,0 0 0 0 0,0 0 0 0 0,-1-1 0 0 0,1 1 0 0 0,0 0 0 0 0,0-1 0 0 0,-3 1 0 0 0,-25 8 47 0 0,27-8-40 0 0,-9 1-232 0 0,0 0 1 0 0,0 0-1 0 0,0-1 0 0 0,0 0 0 0 0,0-1 0 0 0,0 0 1 0 0,-14-3-1 0 0,24 3 56 0 0,0 0 0 0 0,0 0 0 0 0,0-1-1 0 0,0 1 1 0 0,0 0 0 0 0,1-1 0 0 0,-1 1 0 0 0,0-1 0 0 0,0 1-1 0 0,1-1 1 0 0,-1 1 0 0 0,0-1 0 0 0,1 0 0 0 0,-1 1 0 0 0,1-1 0 0 0,-1 0-1 0 0,0-1 1 0 0,-9-22-5131 0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2T13:52:56.8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32 11877 0 0,'0'0'3394'0'0,"120"-6"-3378"0"0,-91-6-32 0 0,-5-2-3714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35:21.648"/>
    </inkml:context>
    <inkml:brush xml:id="br0">
      <inkml:brushProperty name="width" value="0.035" units="cm"/>
      <inkml:brushProperty name="height" value="0.035" units="cm"/>
      <inkml:brushProperty name="color" value="#849398"/>
    </inkml:brush>
  </inkml:definitions>
  <inkml:trace contextRef="#ctx0" brushRef="#br0">1 0 4082 0 0,'-1'0'9068'0'0,"15"0"-9482"0"0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2T13:52:56.8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1 124 12806 0 0,'0'0'1777'0'0,"126"6"-1185"0"0,-64-24-96 0 0,5-2-272 0 0,-3-2-64 0 0,-8-2-16 0 0,-7 4-224 0 0,-14 6 96 0 0,-10 4-16 0 0,-17 8-2865 0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2T13:52:56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39 14887 0 0,'0'0'384'0'0,"114"8"144"0"0,-63-8-384 0 0,-2-2-128 0 0,-3-10 96 0 0,-8-2-96 0 0,-11 2-928 0 0,-14 6-1825 0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2T13:52:56.8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247 1 10949 0 0,'0'0'3762'0'0,"-10"17"-2242"0"0,1-1-1283 0 0,4-9-168 0 0,0 0 1 0 0,1 0-1 0 0,0 1 0 0 0,1-1 1 0 0,0 1-1 0 0,0 0 1 0 0,0 0-1 0 0,1 0 1 0 0,1 0-1 0 0,-1 1 1 0 0,1-1-1 0 0,0 13 1 0 0,1 392 1325 0 0,0-413-1390 0 0,0 0-1 0 0,0 1 1 0 0,0-1 0 0 0,0 0-1 0 0,0 1 1 0 0,-1-1 0 0 0,1 0-1 0 0,0 1 1 0 0,0-1 0 0 0,0 0-1 0 0,-1 0 1 0 0,1 1 0 0 0,0-1-1 0 0,0 0 1 0 0,0 0 0 0 0,-1 1 0 0 0,1-1-1 0 0,0 0 1 0 0,-1 0 0 0 0,1 0-1 0 0,0 1 1 0 0,0-1 0 0 0,-1 0-1 0 0,1 0 1 0 0,0 0 0 0 0,-1 0-1 0 0,1 0 1 0 0,0 0 0 0 0,-1 0-1 0 0,1 0 1 0 0,0 0 0 0 0,-1 0-1 0 0,1 0 1 0 0,0 0 0 0 0,-1 0 0 0 0,0 0-1 0 0,-14-2 132 0 0,15 2-130 0 0,-7-2-8 0 0,1 0 0 0 0,0-1 1 0 0,1 1-1 0 0,-1-1 0 0 0,0 0 0 0 0,1 0 1 0 0,0-1-1 0 0,-9-7 0 0 0,-38-40-62 0 0,47 46 66 0 0,0-1 6 0 0,-2 0-126 0 0,1-1 1 0 0,-1 0-1 0 0,2-1 0 0 0,-1 1 0 0 0,-5-12 0 0 0,10 19 15 0 0,1 0-1 0 0,0-1 0 0 0,0 1 1 0 0,0 0-1 0 0,0 0 0 0 0,0 0 1 0 0,0-1-1 0 0,0 1 0 0 0,0 0 1 0 0,0 0-1 0 0,0 0 0 0 0,-1-1 1 0 0,1 1-1 0 0,0 0 0 0 0,0 0 1 0 0,0-1-1 0 0,0 1 0 0 0,1 0 1 0 0,-1 0-1 0 0,0 0 1 0 0,0-1-1 0 0,0 1 0 0 0,0 0 1 0 0,0 0-1 0 0,0-1 0 0 0,0 1 1 0 0,0 0-1 0 0,0 0 0 0 0,0 0 1 0 0,1 0-1 0 0,-1-1 0 0 0,0 1 1 0 0,0 0-1 0 0,0 0 0 0 0,0 0 1 0 0,1 0-1 0 0,-1-1 0 0 0,0 1 1 0 0,0 0-1 0 0,0 0 0 0 0,0 0 1 0 0,1 0-1 0 0,-1 0 0 0 0,0 0 1 0 0,0 0-1 0 0,1 0 0 0 0,-1 0 1 0 0,0 0-1 0 0,0 0 0 0 0,0 0 1 0 0,1 0-1 0 0,-1 0 0 0 0,0 0 1 0 0,0 0-1 0 0,1 0 0 0 0,-1 0 1 0 0,0 0-1 0 0,0 0 0 0 0,0 0 1 0 0,1 0-1 0 0,-1 0 0 0 0,0 0 1 0 0,0 0-1 0 0,0 0 0 0 0,1 1 1 0 0,-1-1-1 0 0,0 0 0 0 0,0 0 1 0 0,11 4-2885 0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2T13:52:56.8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 12822 0 0,'0'0'1699'0'0,"20"-1"-1301"0"0,110 0-134 0 0,-129 2-218 0 0,-1 1-1 0 0,0-1 1 0 0,0 1 0 0 0,0-1 0 0 0,0 1 0 0 0,0 0-1 0 0,0-1 1 0 0,0 1 0 0 0,0-1 0 0 0,-1 1-1 0 0,1-1 1 0 0,-1 3 0 0 0,-7 6-5 0 0,0 0 1 0 0,0-1-1 0 0,-1 0 1 0 0,0 0-1 0 0,-21 14 1 0 0,16-12-3 0 0,3-3-40 0 0,9-7 45 0 0,0 0-1 0 0,0 0 0 0 0,0 1 1 0 0,0-1-1 0 0,0 0 0 0 0,0 1 1 0 0,0 0-1 0 0,1-1 1 0 0,-1 1-1 0 0,0 0 0 0 0,1 0 1 0 0,0 0-1 0 0,-1 0 0 0 0,1 0 1 0 0,0 0-1 0 0,-1 4 0 0 0,7-5-232 0 0,2-1 197 0 0,0 0 0 0 0,0 0 0 0 0,0-1 0 0 0,0 1 0 0 0,0-1 0 0 0,-1-1 0 0 0,1 1 0 0 0,0-1 0 0 0,-1-1 0 0 0,1 1 0 0 0,-1-1 0 0 0,0 0 0 0 0,9-6 0 0 0,9-8-22 0 0,42-39-1 0 0,-33 18-2450 0 0,-12 8-2050 0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2T13:52:56.8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0 13206 0 0,'0'0'5731'0'0,"-13"20"-5859"0"0,24 16 256 0 0,2 14-48 0 0,-2 8-48 0 0,-2 2 48 0 0,0 2-240 0 0,-4-4-1329 0 0,-3-10-2129 0 0,-2-14-7267 0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2T13:52:56.8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17 10837 0 0,'0'0'6347'0'0,"-1"20"-6179"0"0,0-5-144 0 0,-6 118 285 0 0,7-117-211 0 0,1 1 0 0 0,5 28 0 0 0,-5-39-82 0 0,0-1 0 0 0,1 0 0 0 0,0 1 1 0 0,0-1-1 0 0,0 0 0 0 0,0 0 0 0 0,1-1 0 0 0,-1 1 1 0 0,1 0-1 0 0,1-1 0 0 0,-1 0 0 0 0,5 5 1 0 0,-6-7-18 0 0,-1-1 1 0 0,1 1 0 0 0,-1-1 0 0 0,1 0 0 0 0,0 0-1 0 0,0 0 1 0 0,-1 0 0 0 0,1 0 0 0 0,0 0-1 0 0,0 0 1 0 0,0-1 0 0 0,0 1 0 0 0,0-1 0 0 0,0 1-1 0 0,0-1 1 0 0,0 0 0 0 0,0 0 0 0 0,1 0-1 0 0,-1 0 1 0 0,0 0 0 0 0,0 0 0 0 0,0-1 0 0 0,0 1-1 0 0,0-1 1 0 0,0 1 0 0 0,0-1 0 0 0,0 0-1 0 0,0 0 1 0 0,-1 1 0 0 0,1-2 0 0 0,0 1 0 0 0,0 0-1 0 0,-1 0 1 0 0,1 0 0 0 0,2-3 0 0 0,3-3 5 0 0,-1 0 1 0 0,0-1 0 0 0,0 0 0 0 0,-1 1-1 0 0,1-2 1 0 0,4-11 0 0 0,8-18-88 0 0,19-57 1 0 0,-31 76 56 0 0,-1 0 1 0 0,0 0-1 0 0,-2 0 1 0 0,3-37-1 0 0,-6 87 105 0 0,-1-1-77 0 0,2 1 0 0 0,7 51 0 0 0,-7-74-8 0 0,1 1-1 0 0,0-1 1 0 0,1 0-1 0 0,0 1 0 0 0,0-1 1 0 0,1-1-1 0 0,0 1 1 0 0,0 0-1 0 0,1-1 1 0 0,-1 0-1 0 0,2 0 0 0 0,-1 0 1 0 0,1-1-1 0 0,9 9 1 0 0,-12-13-11 0 0,0-1 1 0 0,0 1-1 0 0,0 0 1 0 0,1-1-1 0 0,-1 1 1 0 0,0-1-1 0 0,0 0 1 0 0,1 0-1 0 0,-1-1 1 0 0,7 2-1 0 0,-8-2-255 0 0,1 0-1 0 0,-1 0 0 0 0,0 0 0 0 0,1 0 1 0 0,-1 0-1 0 0,0-1 0 0 0,1 1 1 0 0,-1-1-1 0 0,0 1 0 0 0,0-1 1 0 0,1 0-1 0 0,-1 0 0 0 0,0 0 0 0 0,0 0 1 0 0,0 0-1 0 0,0 0 0 0 0,3-3 1 0 0,13-21-4750 0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2T13:52:56.8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83 9700 0 0,'0'0'6278'0'0,"-1"17"-6067"0"0,1-14-212 0 0,-2 18 172 0 0,2 0 1 0 0,3 33-1 0 0,-3-48-134 0 0,1 0 1 0 0,0 1-1 0 0,0-1 0 0 0,1 0 0 0 0,0 0 1 0 0,0 0-1 0 0,1 0 0 0 0,-1 0 1 0 0,1 0-1 0 0,0-1 0 0 0,1 1 0 0 0,-1-1 1 0 0,1 0-1 0 0,0 0 0 0 0,7 6 1 0 0,-9-9-40 0 0,-1-1 0 0 0,1 0 0 0 0,0 0 0 0 0,0 1 0 0 0,-1-1 0 0 0,1 0 0 0 0,0-1 0 0 0,0 1 0 0 0,0 0 0 0 0,0 0 0 0 0,1-1 0 0 0,-1 1 0 0 0,0-1 0 0 0,0 0 0 0 0,0 0 0 0 0,0 0 0 0 0,0 0 0 0 0,1 0 0 0 0,-1 0 0 0 0,3-1 0 0 0,-2 0 3 0 0,0 0 0 0 0,0-1 0 0 0,0 1-1 0 0,0-1 1 0 0,-1 0 0 0 0,1 0 0 0 0,-1 0 0 0 0,1 0-1 0 0,-1 0 1 0 0,0 0 0 0 0,1-1 0 0 0,1-3 0 0 0,4-6 29 0 0,0-1 1 0 0,-1 0 0 0 0,0-1 0 0 0,6-21-1 0 0,-4 6-38 0 0,-1-1 0 0 0,-2 0 0 0 0,-1 0 0 0 0,1-45 0 0 0,-8 144 180 0 0,0-31-189 0 0,3 41 1 0 0,-1-76 25 0 0,1 0-1 0 0,0 0 1 0 0,-1 0 0 0 0,1 0-1 0 0,0-1 1 0 0,1 1-1 0 0,-1 0 1 0 0,0 0 0 0 0,1-1-1 0 0,0 1 1 0 0,0-1 0 0 0,-1 1-1 0 0,1-1 1 0 0,1 0-1 0 0,-1 0 1 0 0,0 0 0 0 0,0 0-1 0 0,1 0 1 0 0,-1 0 0 0 0,1-1-1 0 0,0 1 1 0 0,3 1-1 0 0,-4-2-163 0 0,0-1-1 0 0,0 1 0 0 0,0 0 1 0 0,0-1-1 0 0,0 1 1 0 0,0-1-1 0 0,0 1 0 0 0,0-1 1 0 0,1 0-1 0 0,-1 0 0 0 0,0 0 1 0 0,0 0-1 0 0,0 0 1 0 0,0-1-1 0 0,0 1 0 0 0,0-1 1 0 0,0 1-1 0 0,1-1 0 0 0,-1 0 1 0 0,-1 0-1 0 0,1 1 1 0 0,0-2-1 0 0,0 1 0 0 0,0 0 1 0 0,0 0-1 0 0,-1 0 0 0 0,1-1 1 0 0,0 1-1 0 0,-1-1 1 0 0,3-3-1 0 0,11-18-3790 0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2T13:52:56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46 14599 0 0,'0'0'1873'0'0,"142"-22"-1857"0"0,-93 14-16 0 0,-5 0-1553 0 0,-6 0-2705 0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2T13:52:56.8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1 174 11557 0 0,'0'0'4674'0'0,"133"-38"-4065"0"0,-80 12-449 0 0,0-2-128 0 0,-1 4 64 0 0,-10 0-128 0 0,-9 8-1041 0 0,-13 4-2832 0 0,-11 6-2738 0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2T13:52:56.8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13862 0 0,'0'0'3058'0'0,"33"136"-2578"0"0,-20-76-336 0 0,-1 10 16 0 0,-4 0-80 0 0,-3-6-64 0 0,4-4 16 0 0,-3-14-640 0 0,3-20-1873 0 0,-2-16-3426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35:21.64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5955 0 0,'0'0'3962'0'0,"28"7"1768"0"0,211 31-3385 0 0,-102-33-1966 0 0,-10-1-280 0 0,-4-2 13 0 0,-69-2-107 0 0,113-8 115 0 0,-5-1-53 0 0,-57 2-67 0 0,166 4 25 0 0,-149 5 19 0 0,-115-2-45 0 0,-1 0 0 0 0,0 1 1 0 0,1 0-1 0 0,-1 1 0 0 0,0-1 0 0 0,0 1 0 0 0,0 0 0 0 0,0 1 0 0 0,8 3 0 0 0,-1 0-8 0 0,-2-1 4 0 0,-1 0 10 0 0,1 0-1 0 0,0 0 1 0 0,-1 1 0 0 0,11 9-1 0 0,-4-3-10 0 0,-12-9 8 0 0,0 0 1 0 0,-1 0-1 0 0,0 1 1 0 0,0-1-1 0 0,0 1 1 0 0,0 0-1 0 0,-1 0 1 0 0,6 7-1 0 0,-6-6 3 0 0,1 1 0 0 0,0-1 1 0 0,1 1-1 0 0,5 4 0 0 0,-5-5 1 0 0,0 0 0 0 0,0 1 0 0 0,-1-1 0 0 0,4 8 0 0 0,8 17 23 0 0,17 53 1 0 0,-30-77-30 0 0,4 14 10 0 0,-3-13-3 0 0,-1 1 1 0 0,0 0-1 0 0,-1-1 1 0 0,0 1-1 0 0,0 0 0 0 0,-1 0 1 0 0,1 10-1 0 0,6 46 52 0 0,-4 52-7 0 0,1 0-8 0 0,-3-88-40 0 0,-4 48 1 0 0,1-50-4 0 0,0 0 1 0 0,4 29-1 0 0,6 66 127 0 0,-6 129 0 0 0,-4-139-37 0 0,-1 77-33 0 0,0 3 31 0 0,0 230-92 0 0,2-416 10 0 0,1 0 0 0 0,0 1-1 0 0,1-1 1 0 0,-1 0 0 0 0,1 0-1 0 0,0 0 1 0 0,0-1 0 0 0,1 1-1 0 0,-1 0 1 0 0,1-1 0 0 0,0 0-1 0 0,0 1 1 0 0,1-1 0 0 0,-1 0-1 0 0,5 3 1 0 0,-8-7-170 0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2T13:52:56.8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240 408 7940 0 0,'0'0'5968'0'0,"-22"-10"-4514"0"0,-70-31-216 0 0,90 39-1194 0 0,-1 1 0 0 0,0 0 1 0 0,0 0-1 0 0,0 0 0 0 0,0 0 1 0 0,0 0-1 0 0,0 1 1 0 0,0-1-1 0 0,0 1 0 0 0,0 0 1 0 0,0 0-1 0 0,0 0 1 0 0,0 0-1 0 0,0 1 0 0 0,0-1 1 0 0,0 1-1 0 0,0 0 0 0 0,0 0 1 0 0,0 0-1 0 0,0 0 1 0 0,0 0-1 0 0,0 1 0 0 0,1-1 1 0 0,-1 1-1 0 0,1-1 0 0 0,-1 1 1 0 0,1 0-1 0 0,-1 0 1 0 0,1 1-1 0 0,0-1 0 0 0,-3 5 1 0 0,1 0-44 0 0,0 0 0 0 0,0 1 0 0 0,1-1 0 0 0,0 1 0 0 0,0 0 0 0 0,1 0 0 0 0,0 1 0 0 0,-1 10 1 0 0,3-16-6 0 0,-3 11-6 0 0,2 0 1 0 0,0-1-1 0 0,2 28 0 0 0,-1-38 8 0 0,0-1 0 0 0,0 1-1 0 0,1 0 1 0 0,-1-1 0 0 0,1 1 0 0 0,0-1-1 0 0,0 1 1 0 0,0-1 0 0 0,0 1-1 0 0,0-1 1 0 0,0 0 0 0 0,1 1-1 0 0,-1-1 1 0 0,1 0 0 0 0,0 0 0 0 0,-1 0-1 0 0,1 0 1 0 0,0 0 0 0 0,0-1-1 0 0,0 1 1 0 0,1 0 0 0 0,-1-1-1 0 0,0 0 1 0 0,0 1 0 0 0,1-1-1 0 0,-1 0 1 0 0,4 1 0 0 0,-2-1-8 0 0,0-1 0 0 0,0 1-1 0 0,0 0 1 0 0,0-1 0 0 0,1 0 0 0 0,-1 0 0 0 0,0 0 0 0 0,0-1 0 0 0,1 1-1 0 0,-1-1 1 0 0,0 0 0 0 0,0 0 0 0 0,0 0 0 0 0,7-4 0 0 0,-4 1 12 0 0,-1 1 0 0 0,-1-1 0 0 0,1-1 1 0 0,0 1-1 0 0,-1-1 0 0 0,0 0 0 0 0,0 0 0 0 0,5-7 1 0 0,3-8-197 0 0,0-1 1 0 0,-1 0 0 0 0,-1-1-1 0 0,9-26 1 0 0,-6 8-425 0 0,-1 0 1 0 0,-2-1 0 0 0,-3-1 0 0 0,0 1-1 0 0,-3-1 1 0 0,-2-1 0 0 0,-2-45-1 0 0,0 84 777 0 0,-3-19 901 0 0,2 22-958 0 0,0 1 0 0 0,0-1 0 0 0,0 1 0 0 0,0-1 0 0 0,0 1 0 0 0,-1-1 0 0 0,1 1 0 0 0,0-1 1 0 0,0 1-1 0 0,0-1 0 0 0,-1 1 0 0 0,1-1 0 0 0,0 1 0 0 0,-1-1 0 0 0,1 1 0 0 0,-1-1 0 0 0,1 1 0 0 0,0 0 0 0 0,-1-1 0 0 0,1 1 0 0 0,-1 0 0 0 0,1-1 1 0 0,-1 1-1 0 0,1 0 0 0 0,-1 0 0 0 0,1-1 0 0 0,-1 1 0 0 0,1 0 0 0 0,-1 0 0 0 0,1 0 0 0 0,-2 0 0 0 0,2 0-66 0 0,-1 0-1 0 0,1 0 0 0 0,0 0 1 0 0,-1 0-1 0 0,1 0 1 0 0,0 1-1 0 0,-1-1 0 0 0,1 0 1 0 0,0 0-1 0 0,-1 0 0 0 0,1 1 1 0 0,0-1-1 0 0,-1 0 1 0 0,1 0-1 0 0,0 1 0 0 0,0-1 1 0 0,-1 0-1 0 0,1 1 1 0 0,0-1-1 0 0,0 0 0 0 0,0 1 1 0 0,-1-1-1 0 0,1 1 1 0 0,0-1-1 0 0,0 0 0 0 0,0 1 1 0 0,0-1-1 0 0,0 0 1 0 0,0 1-1 0 0,0 0 0 0 0,-2 15-38 0 0,2-10 104 0 0,-6 93 341 0 0,7 128-1 0 0,1-212-521 0 0,0-1-1 0 0,1 0 1 0 0,0 1-1 0 0,1-1 1 0 0,1-1-1 0 0,0 1 0 0 0,1-1 1 0 0,0 0-1 0 0,1 0 1 0 0,1 0-1 0 0,0-1 1 0 0,0 0-1 0 0,1-1 0 0 0,16 15 1 0 0,-1-10-3247 0 0,-2-10-3191 0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2T13:52:56.8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187 188 11813 0 0,'0'0'6201'0'0,"-20"0"-5879"0"0,2 0-285 0 0,1 1-1 0 0,-31 4 1 0 0,45-3-37 0 0,-1-1 1 0 0,1 1-1 0 0,0-1 1 0 0,0 1 0 0 0,0 0-1 0 0,0 0 1 0 0,1 0-1 0 0,-1 1 1 0 0,1-1-1 0 0,-1 0 1 0 0,1 1 0 0 0,0 0-1 0 0,-1 0 1 0 0,2 0-1 0 0,-1 0 1 0 0,0 0-1 0 0,0 0 1 0 0,1 0-1 0 0,0 0 1 0 0,0 0 0 0 0,0 1-1 0 0,-1 4 1 0 0,-2 2 15 0 0,-2 10-7 0 0,0 0-1 0 0,1 1 0 0 0,1-1 1 0 0,1 1-1 0 0,1-1 0 0 0,1 30 1 0 0,0-48-12 0 0,1-1-1 0 0,0 1 1 0 0,0 0 0 0 0,0 0-1 0 0,1 0 1 0 0,-1 0 0 0 0,0 0 0 0 0,1 0-1 0 0,-1 0 1 0 0,1-1 0 0 0,0 1 0 0 0,-1 0-1 0 0,1 0 1 0 0,0-1 0 0 0,0 1-1 0 0,0 0 1 0 0,0-1 0 0 0,1 1 0 0 0,-1-1-1 0 0,0 1 1 0 0,1-1 0 0 0,-1 0 0 0 0,2 2-1 0 0,1-2-6 0 0,-1 0 0 0 0,1 1 1 0 0,-1-1-1 0 0,1 0 0 0 0,0-1 0 0 0,-1 1 0 0 0,1-1 0 0 0,0 0 0 0 0,0 0 0 0 0,-1 0 0 0 0,6 0 0 0 0,-5-1 5 0 0,1 0-1 0 0,0 0 1 0 0,-1-1-1 0 0,1 1 1 0 0,-1-1-1 0 0,1 0 1 0 0,-1 0-1 0 0,0 0 1 0 0,0-1-1 0 0,0 0 1 0 0,0 1-1 0 0,0-1 1 0 0,-1-1-1 0 0,1 1 1 0 0,-1 0-1 0 0,5-8 1 0 0,5-7-189 0 0,-1 0 0 0 0,14-28 1 0 0,-19 33-40 0 0,10-18-851 0 0,-2-1-1 0 0,12-37 0 0 0,-18 40-1214 0 0,-2 1 0 0 0,8-58 0 0 0,-9 15-2482 0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2T13:52:56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65 2849 0 0,'0'0'12278'0'0,"-7"-14"-10616"0"0,-25-34-632 0 0,32 48-1025 0 0,0 0 1 0 0,0-1-1 0 0,0 1 1 0 0,0 0-1 0 0,0 0 0 0 0,0 0 1 0 0,-1 0-1 0 0,1 0 1 0 0,0 0-1 0 0,0-1 1 0 0,0 1-1 0 0,0 0 1 0 0,0 0-1 0 0,0 0 0 0 0,-1 0 1 0 0,1 0-1 0 0,0 0 1 0 0,0 0-1 0 0,0 0 1 0 0,0 0-1 0 0,0 0 0 0 0,-1 0 1 0 0,1 0-1 0 0,0 0 1 0 0,0 0-1 0 0,0 0 1 0 0,0 0-1 0 0,-1 0 1 0 0,1 0-1 0 0,0 0 0 0 0,0 0 1 0 0,0 0-1 0 0,0 0 1 0 0,0 0-1 0 0,-1 0 1 0 0,1 0-1 0 0,0 0 0 0 0,0 0 1 0 0,0 0-1 0 0,0 0 1 0 0,0 0-1 0 0,-1 1 1 0 0,1-1-1 0 0,0 0 1 0 0,0 0-1 0 0,0 0 0 0 0,-3 11 130 0 0,1 22-13 0 0,2-26-82 0 0,-1 2 17 0 0,2 155 1002 0 0,1-136-942 0 0,1 0 0 0 0,1-1 1 0 0,15 52-1 0 0,26 39 43 0 0,-38-103-301 0 0,1 0-1 0 0,1 0 1 0 0,0-1-1 0 0,1 0 1 0 0,14 15-1 0 0,-23-27-74 0 0,0-1 0 0 0,1 1-1 0 0,-1-1 1 0 0,1 0 0 0 0,-1 1-1 0 0,1-1 1 0 0,0 0-1 0 0,-1 0 1 0 0,1 0 0 0 0,0 0-1 0 0,0 0 1 0 0,0-1-1 0 0,-1 1 1 0 0,1 0 0 0 0,0-1-1 0 0,0 0 1 0 0,4 1-1 0 0,8-1-4574 0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2T13:52:56.8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0 105 13814 0 0,'0'0'2273'0'0,"120"-16"-1952"0"0,-67 0-289 0 0,1-4-32 0 0,-6-4-2017 0 0,-8-4-5315 0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2T13:52:56.8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0 9700 0 0,'0'0'5715'0'0,"-28"136"-4979"0"0,25-80-143 0 0,3 4 31 0 0,0 2-464 0 0,0-6-128 0 0,18 0-16 0 0,7-8-16 0 0,10-8-16 0 0,5-6 32 0 0,7-8-1200 0 0,-3-10-1442 0 0,-2-12-3921 0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2T13:52:56.8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11637 0 0,'0'0'1809'0'0,"122"16"-528"0"0,-73 4-289 0 0,-5 6 65 0 0,-2 8-545 0 0,-11 6-128 0 0,-8 6 32 0 0,-14 10-176 0 0,-9 8-32 0 0,0 4-143 0 0,-3-1 15 0 0,-23 1-32 0 0,-8-8-1297 0 0,-12-16-3153 0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2T13:52:56.8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1471 5 5651 0 0,'0'0'10802'0'0,"1"-4"-9322"0"0,-1 4-1472 0 0,0 0-1 0 0,0 0 1 0 0,0 0 0 0 0,0 0-1 0 0,0 0 1 0 0,0 0 0 0 0,0 0-1 0 0,0 0 1 0 0,0 0 0 0 0,0 0-1 0 0,0 0 1 0 0,0 0 0 0 0,0 0-1 0 0,0 0 1 0 0,0 0 0 0 0,0 0-1 0 0,0 0 1 0 0,0 0 0 0 0,0 0-1 0 0,0 0 1 0 0,0 0-1 0 0,0-1 1 0 0,0 1 0 0 0,0 0-1 0 0,0 0 1 0 0,0 0 0 0 0,0 0-1 0 0,0 0 1 0 0,-18 24 131 0 0,1 1 1 0 0,1 0-1 0 0,2 1 0 0 0,-18 42 1 0 0,22-46-71 0 0,-315 764 1338 0 0,171-395-1011 0 0,-40 76-152 0 0,-57 145-151 0 0,23 2-254 0 0,102-189 161 0 0,101-313 68 0 0,-20 214 0 0 0,29 59-185 0 0,15-372-3244 0 0,2-29-994 0 0,-1-7-2061 0 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2T13:52:56.8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 7764 0 0,'0'0'7168'0'0,"-1"3"-6504"0"0,-2 22-419 0 0,1 0-1 0 0,1 0 1 0 0,2 26-1 0 0,0-1-216 0 0,-1 29 194 0 0,7 292 625 0 0,-1-284-759 0 0,4 0 1 0 0,25 105-1 0 0,-34-188-100 0 0,0-1 4 0 0,-1 1-1 0 0,1-1 1 0 0,0 1-1 0 0,0-1 0 0 0,1 0 1 0 0,-1 0-1 0 0,1 0 0 0 0,-1 1 1 0 0,1-1-1 0 0,3 3 0 0 0,-5-6-50 0 0,0 0-1 0 0,0 1 0 0 0,0-1 1 0 0,0 0-1 0 0,1 0 0 0 0,-1 0 0 0 0,0 0 1 0 0,0 0-1 0 0,0 0 0 0 0,0 1 0 0 0,0-1 1 0 0,1 0-1 0 0,-1 0 0 0 0,0 0 0 0 0,0 0 1 0 0,0 0-1 0 0,1 0 0 0 0,-1 0 1 0 0,0 0-1 0 0,0 0 0 0 0,0 0 0 0 0,0 0 1 0 0,1 0-1 0 0,-1 0 0 0 0,0 0 0 0 0,0 0 1 0 0,0 0-1 0 0,1 0 0 0 0,-1 0 0 0 0,0 0 1 0 0,0 0-1 0 0,0 0 0 0 0,0 0 0 0 0,1 0 1 0 0,-1-1-1 0 0,0 1 0 0 0,0 0 1 0 0,0 0-1 0 0,4-9-1484 0 0,-3-11-642 0 0,-1 20 1992 0 0,0-31-4051 0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2T13:52:56.8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13766 0 0,'0'0'43'0'0,"23"8"208"0"0,-17-6-208 0 0,51 17 654 0 0,71 35 1 0 0,181 111 1415 0 0,-219-110-1589 0 0,110 89 0 0 0,-36-3-12 0 0,-7 7 1 0 0,224 269-1 0 0,-312-327-452 0 0,111 187 0 0 0,18 118 63 0 0,-155-296-41 0 0,-41-95-473 0 0,0-6-635 0 0,-2-6-2036 0 0,0-3-1247 0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2T13:52:56.8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210 13 15527 0 0,'0'0'216'0'0,"4"22"-90"0"0,14 73 215 0 0,6-2 55 0 0,-19-75-23 0 0,0 1 0 0 0,0 0 1 0 0,-2 0-1 0 0,2 35 0 0 0,-5-53-345 0 0,-1-1-1 0 0,1 1 1 0 0,0-1-1 0 0,-1 1 0 0 0,1-1 1 0 0,0 1-1 0 0,-1-1 0 0 0,1 1 1 0 0,-1-1-1 0 0,1 0 1 0 0,0 1-1 0 0,-1-1 0 0 0,1 0 1 0 0,-1 1-1 0 0,1-1 0 0 0,-1 0 1 0 0,0 0-1 0 0,1 1 1 0 0,-1-1-1 0 0,1 0 0 0 0,-1 0 1 0 0,1 0-1 0 0,-1 0 0 0 0,1 0 1 0 0,-1 0-1 0 0,0 0 1 0 0,1 0-1 0 0,-1 0 0 0 0,-23 1 175 0 0,21-1-125 0 0,-7 0-39 0 0,1 0 1 0 0,0 0-1 0 0,-1-1 0 0 0,1 0 1 0 0,0-1-1 0 0,0 0 1 0 0,-1-1-1 0 0,2 0 0 0 0,-1 0 1 0 0,0-1-1 0 0,1 0 0 0 0,-11-6 1 0 0,18 9-39 0 0,-60-41 44 0 0,56 38-50 0 0,1 0 0 0 0,-1 0 0 0 0,1 0 0 0 0,0 0 0 0 0,0-1 0 0 0,1 1 0 0 0,-1-1 0 0 0,1 0 0 0 0,0 0 0 0 0,-3-8 1 0 0,5 10 4 0 0,1 1 0 0 0,-1-1 0 0 0,1 1 0 0 0,-1 0 0 0 0,1-1 0 0 0,0 1 1 0 0,0-1-1 0 0,1 1 0 0 0,-1-1 0 0 0,0 1 0 0 0,1-1 0 0 0,-1 1 0 0 0,1 0 1 0 0,0-1-1 0 0,0 1 0 0 0,0 0 0 0 0,0-1 0 0 0,0 1 0 0 0,1 0 1 0 0,-1 0-1 0 0,1 0 0 0 0,-1 0 0 0 0,1 0 0 0 0,0 1 0 0 0,-1-1 0 0 0,5-3 1 0 0,5-2 11 0 0,0-1 1 0 0,0 2-1 0 0,24-11 1 0 0,-17 8-35 0 0,50-25 17 0 0,100-49 19 0 0,-175 86-3432 0 0,-10 5-2870 0 0,4-6-607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06:29:44.97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0 108 9412 0 0,'0'0'1644'0'0,"3"6"-1599"0"0,-3-5-40 0 0,1 1 6 0 0,0 0 0 0 0,-1 0 1 0 0,1 0-1 0 0,0 0 1 0 0,0 0-1 0 0,1 0 1 0 0,-1 0-1 0 0,0 0 0 0 0,1-1 1 0 0,-1 1-1 0 0,1 0 1 0 0,-1-1-1 0 0,1 1 1 0 0,0-1-1 0 0,-1 0 1 0 0,1 1-1 0 0,0-1 0 0 0,0 0 1 0 0,0 0-1 0 0,0 0 1 0 0,0 0-1 0 0,0-1 1 0 0,1 1-1 0 0,-1-1 0 0 0,0 1 1 0 0,0-1-1 0 0,0 1 1 0 0,4-1-1 0 0,-6-1 11 0 0,1 1-1 0 0,-1-1 0 0 0,1 1 1 0 0,-1-1-1 0 0,0 0 0 0 0,1 1 1 0 0,-1-1-1 0 0,0 0 1 0 0,0 1-1 0 0,1-1 0 0 0,-1 1 1 0 0,0-1-1 0 0,0 0 0 0 0,0 0 1 0 0,0 1-1 0 0,0-1 1 0 0,0 0-1 0 0,0 1 0 0 0,0-1 1 0 0,0-1-1 0 0,0-22 95 0 0,0 18 106 0 0,-27 7 336 0 0,18 12-456 0 0,8-8-1 0 0,5-9 80 0 0,2-3-149 0 0,-1 0 0 0 0,-1 0 0 0 0,1-1 0 0 0,-1 1 0 0 0,0-1 0 0 0,-1 0 0 0 0,0 0 0 0 0,0-1 0 0 0,0 1 0 0 0,1-15 0 0 0,-4 22 67 0 0,-1 1-75 0 0,-1 0 0 0 0,0 0 0 0 0,0 0 0 0 0,1 0 0 0 0,-1 0 0 0 0,0 1 1 0 0,1-1-1 0 0,-1 1 0 0 0,1-1 0 0 0,-1 1 0 0 0,0-1 0 0 0,1 1 0 0 0,0 0 0 0 0,-1 0 0 0 0,1 0 0 0 0,-1 0 0 0 0,1 0 1 0 0,0 0-1 0 0,0 0 0 0 0,-1 1 0 0 0,1-1 0 0 0,0 0 0 0 0,0 1 0 0 0,0-1 0 0 0,0 2 0 0 0,-1 2-14 0 0,0-1 1 0 0,1 0-1 0 0,0 1 0 0 0,0-1 0 0 0,0 1 0 0 0,1-1 0 0 0,-1 1 0 0 0,1 6 1 0 0,4-10-51 0 0,6-1 24 0 0,-8 0 24 0 0,1 1-1 0 0,0-1 1 0 0,0 0 0 0 0,-1 0 0 0 0,1 0-1 0 0,0 0 1 0 0,0 0 0 0 0,-1-1 0 0 0,1 1-1 0 0,0-1 1 0 0,0 0 0 0 0,-1 0 0 0 0,1 0-1 0 0,-1 0 1 0 0,1 0 0 0 0,-1-1 0 0 0,1 1-1 0 0,-1-1 1 0 0,0 1 0 0 0,0-1 0 0 0,2-2-1 0 0,-1 0 2 0 0,-1 0-1 0 0,1 0 1 0 0,-1 0-1 0 0,0 0 1 0 0,0-1 0 0 0,-1 1-1 0 0,0-1 1 0 0,1 1-1 0 0,-1-1 1 0 0,-1 0-1 0 0,1 1 1 0 0,-1-1-1 0 0,0 0 1 0 0,0-4-1 0 0,-27 8 46 0 0,26 1-54 0 0,1 0 0 0 0,-1 0 1 0 0,0 0-1 0 0,1 0 1 0 0,-1 0-1 0 0,1 0 0 0 0,-1 0 1 0 0,1 0-1 0 0,-1 1 0 0 0,1-1 1 0 0,-1 0-1 0 0,1 0 0 0 0,-1 0 1 0 0,1 1-1 0 0,-1-1 1 0 0,1 0-1 0 0,-1 1 0 0 0,1-1 1 0 0,-1 0-1 0 0,1 1 0 0 0,-1-1 1 0 0,1 1-1 0 0,0-1 0 0 0,-1 0 1 0 0,1 1-1 0 0,0-1 1 0 0,-1 1-1 0 0,1-1 0 0 0,0 1 1 0 0,0 0-1 0 0,-1 20-8 0 0,1-11-11 0 0,0-9 12 0 0,0-1 0 0 0,1 1 1 0 0,-1-1-1 0 0,0 1 1 0 0,1-1-1 0 0,-1 0 0 0 0,0 1 1 0 0,1-1-1 0 0,-1 0 0 0 0,0 1 1 0 0,1-1-1 0 0,-1 0 0 0 0,0 1 1 0 0,1-1-1 0 0,-1 0 1 0 0,1 1-1 0 0,-1-1 0 0 0,1 0 1 0 0,-1 0-1 0 0,1 0 0 0 0,-1 0 1 0 0,1 0-1 0 0,-1 1 1 0 0,1-1-1 0 0,-1 0 0 0 0,1 0 1 0 0,-1 0-1 0 0,1 0 0 0 0,19 0-903 0 0,-17 0 561 0 0,3 1-292 0 0,-5-1 300 0 0,1 0-1 0 0,-1 0 0 0 0,1 1 1 0 0,-1-1-1 0 0,1 0 0 0 0,-1-1 1 0 0,1 1-1 0 0,-1 0 0 0 0,0 0 1 0 0,1-1-1 0 0,2 0 1 0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35:21.65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7860 0 0,'4'2'6179'0'0,"12"5"-4984"0"0,-4-2-971 0 0,0-1 0 0 0,0 1 1 0 0,1-2-1 0 0,-1 0 0 0 0,1 0 0 0 0,0-1 1 0 0,15 0-1 0 0,23 5 388 0 0,-9-1-381 0 0,-1-2 0 0 0,1-1-1 0 0,82-6 1 0 0,124-19 791 0 0,186 14-939 0 0,-342 8-43 0 0,118 8 37 0 0,29 0-108 0 0,-196-5 11 0 0,164 2 167 0 0,-212-5-1638 0 0,-7-2-1164 0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2T13:52:56.8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116 40 10373 0 0,'0'0'8486'0'0,"-10"-8"-7765"0"0,-32-21-420 0 0,42 29-298 0 0,-1 0 0 0 0,1-1 0 0 0,0 1 0 0 0,-1 0 1 0 0,1 0-1 0 0,-1-1 0 0 0,1 1 0 0 0,-1 0 0 0 0,1 0 0 0 0,-1 0 0 0 0,1 0 0 0 0,-1 0 0 0 0,1-1 0 0 0,-1 1 0 0 0,1 0 0 0 0,-1 0 0 0 0,0 0 1 0 0,1 0-1 0 0,-1 1 0 0 0,1-1 0 0 0,-1 0 0 0 0,1 0 0 0 0,-1 0 0 0 0,1 0 0 0 0,-1 0 0 0 0,1 1 0 0 0,-1-1 0 0 0,1 0 0 0 0,0 0 1 0 0,-1 1-1 0 0,1-1 0 0 0,-1 0 0 0 0,1 1 0 0 0,0-1 0 0 0,-1 0 0 0 0,1 1 0 0 0,0-1 0 0 0,-1 1 0 0 0,1-1 0 0 0,0 1 0 0 0,-1-1 1 0 0,1 1-1 0 0,0-1 0 0 0,0 1 0 0 0,-6 12 7 0 0,1-1 1 0 0,1 1-1 0 0,0-1 0 0 0,0 1 1 0 0,-2 23-1 0 0,-3 73 60 0 0,7-81-45 0 0,-2 267 560 0 0,6-246-473 0 0,2-1 0 0 0,3 0 1 0 0,18 69-1 0 0,54 137-45 0 0,-72-234-58 0 0,6 14-14 0 0,-9-23 6 0 0,1 0-1 0 0,-1-1 0 0 0,-1 1 1 0 0,0 1-1 0 0,-1-1 0 0 0,2 14 0 0 0,-4-25-10 0 0,0 0 0 0 0,0 0 0 0 0,0 0-1 0 0,0 1 1 0 0,0-1 0 0 0,-1 0 0 0 0,1 0 0 0 0,0 0-1 0 0,0 0 1 0 0,0 0 0 0 0,0 0 0 0 0,0 0-1 0 0,0 0 1 0 0,0 0 0 0 0,0 1 0 0 0,0-1 0 0 0,0 0-1 0 0,0 0 1 0 0,0 0 0 0 0,0 0 0 0 0,0 0-1 0 0,-1 0 1 0 0,1 0 0 0 0,0 0 0 0 0,0 0-1 0 0,0 0 1 0 0,0 0 0 0 0,0 0 0 0 0,0 0 0 0 0,0 0-1 0 0,0 0 1 0 0,0 0 0 0 0,-1 0 0 0 0,1 0-1 0 0,0 0 1 0 0,0 0 0 0 0,0 0 0 0 0,0 0 0 0 0,0 0-1 0 0,0 0 1 0 0,0 0 0 0 0,0 0 0 0 0,-1 0-1 0 0,1 0 1 0 0,0 0 0 0 0,0 0 0 0 0,0 0-1 0 0,0 0 1 0 0,0 0 0 0 0,0 0 0 0 0,0 0 0 0 0,0-1-1 0 0,-3 1-138 0 0,-4-2-219 0 0,1-1-1 0 0,0 1 0 0 0,-1-1 1 0 0,1-1-1 0 0,0 1 0 0 0,0-1 1 0 0,1 0-1 0 0,-1 0 0 0 0,-7-8 0 0 0,-34-30-4676 0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2T13:52:56.8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0 148 14631 0 0,'0'0'112'0'0,"138"-42"304"0"0,-85 20-288 0 0,-2 0-208 0 0,3 2 240 0 0,-5 0-80 0 0,-12 8-2721 0 0,-8 2-1153 0 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2T13:52:56.85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31 36 10245 0 0,'0'0'2230'0'0,"13"16"-1838"0"0,42 47-197 0 0,-53-61-177 0 0,0 1 0 0 0,0-1 0 0 0,1 0 1 0 0,-1 0-1 0 0,0 0 0 0 0,1-1 0 0 0,0 1 0 0 0,-1-1 0 0 0,7 3 1 0 0,-8-4 9 0 0,0 1 0 0 0,0-1 0 0 0,0 0 0 0 0,0 0 0 0 0,0 0 0 0 0,0 0 0 0 0,0 0 0 0 0,0 0 0 0 0,0 0-1 0 0,1 0 1 0 0,-1 0 0 0 0,0-1 0 0 0,0 1 0 0 0,0 0 0 0 0,0-1 0 0 0,0 1 0 0 0,0 0 0 0 0,1-2 0 0 0,0 1 65 0 0,-1-1-1 0 0,1 0 1 0 0,-1 1-1 0 0,1-1 1 0 0,-1 0 0 0 0,0 0-1 0 0,1 1 1 0 0,-1-1-1 0 0,0 0 1 0 0,0 0-1 0 0,-1-1 1 0 0,1 1-1 0 0,0 0 1 0 0,-1 0-1 0 0,1 0 1 0 0,-1-4-1 0 0,2-9 269 0 0,-2-1 0 0 0,-2-22 1 0 0,2 36-341 0 0,-1 0 1 0 0,1 1 0 0 0,-1 0 0 0 0,0-1 0 0 0,0 1-1 0 0,0-1 1 0 0,0 1 0 0 0,0 0 0 0 0,0 0 0 0 0,0-1 0 0 0,0 1-1 0 0,0 0 1 0 0,-1 0 0 0 0,1 0 0 0 0,0 0 0 0 0,-1 1-1 0 0,1-1 1 0 0,-1 0 0 0 0,1 0 0 0 0,-1 1 0 0 0,1-1 0 0 0,-1 1-1 0 0,1 0 1 0 0,-1-1 0 0 0,0 1 0 0 0,1 0 0 0 0,-4 0 0 0 0,0-1-46 0 0,0 1 1 0 0,-1 0-1 0 0,1 0 1 0 0,0 0 0 0 0,0 0-1 0 0,0 1 1 0 0,-9 2 0 0 0,9 0-148 0 0,1 0 0 0 0,-1 0 0 0 0,1 0 0 0 0,0 0-1 0 0,0 1 1 0 0,0-1 0 0 0,0 1 0 0 0,1 0 0 0 0,0 0 0 0 0,-4 6 0 0 0,-17 18-4956 0 0,14-21-1871 0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2T13:52:56.85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38 1 14279 0 0,'0'0'4882'0'0,"-37"129"-4898"0"0,37-63 96 0 0,0-2-48 0 0,6-4 160 0 0,14-8-176 0 0,7-12-16 0 0,2-10 16 0 0,4-14-80 0 0,3-8-576 0 0,-5-8-1473 0 0,-7-6-3186 0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2T13:52:56.8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80 1 5539 0 0,'0'0'10356'0'0,"-1"20"-9878"0"0,-5 69 2 0 0,5-81-444 0 0,1 1-1 0 0,1 0 1 0 0,0-1 0 0 0,0 1-1 0 0,0-1 1 0 0,1 1 0 0 0,0-1-1 0 0,1 0 1 0 0,0 0 0 0 0,0 0-1 0 0,1 0 1 0 0,0 0 0 0 0,0-1-1 0 0,1 1 1 0 0,6 7 0 0 0,4 2 12 0 0,2 0 0 0 0,-1-1 0 0 0,38 26 0 0 0,-20-16 3 0 0,-33-25 6 0 0,0-1 1 0 0,0 1-1 0 0,0 0 1 0 0,0 0-1 0 0,0 0 1 0 0,0 0-1 0 0,0 0 0 0 0,0 0 1 0 0,0 0-1 0 0,0 0 1 0 0,-1 0-1 0 0,1 0 1 0 0,0 0-1 0 0,-1 0 1 0 0,1 1-1 0 0,-1-1 1 0 0,1 0-1 0 0,0 2 1 0 0,-2-2 6 0 0,0 0 1 0 0,1 0 0 0 0,-1 0 0 0 0,0 0 0 0 0,0 0 0 0 0,1 0 0 0 0,-1 0 0 0 0,0 0 0 0 0,0 0 0 0 0,0 0 0 0 0,0-1 0 0 0,0 1 0 0 0,0 0 0 0 0,0-1 0 0 0,-1 1-1 0 0,1-1 1 0 0,0 1 0 0 0,0-1 0 0 0,-2 1 0 0 0,-20 9-313 0 0,0-2-1 0 0,-47 11 1 0 0,51-15-1309 0 0,0-2 0 0 0,-26 0 0 0 0,-4-2-4616 0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2T13:52:56.8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56 14375 0 0,'0'0'576'0'0,"115"-33"-528"0"0,-77 25 0 0 0,4 0-48 0 0,-4 4-897 0 0,-5 2-2656 0 0,-4 2-961 0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2T13:52:56.8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0 145 9893 0 0,'0'0'3300'0'0,"2"19"-2556"0"0,5 66-288 0 0,-6-76-390 0 0,0 0-1 0 0,0 0 1 0 0,1 0 0 0 0,6 14-1 0 0,-7-21-46 0 0,0 1 0 0 0,0-1 0 0 0,0 0 0 0 0,0 0-1 0 0,0 0 1 0 0,1 0 0 0 0,-1 0 0 0 0,1-1 0 0 0,-1 1 0 0 0,1 0 0 0 0,0-1-1 0 0,0 1 1 0 0,0-1 0 0 0,0 1 0 0 0,3 1 0 0 0,-4-3 3 0 0,1 1 1 0 0,-1-1-1 0 0,1 0 0 0 0,-1 1 1 0 0,1-1-1 0 0,-1 0 1 0 0,1 0-1 0 0,-1 0 0 0 0,1 0 1 0 0,0 0-1 0 0,-1 0 1 0 0,1-1-1 0 0,-1 1 0 0 0,1 0 1 0 0,-1-1-1 0 0,0 1 1 0 0,1-1-1 0 0,-1 1 0 0 0,1-1 1 0 0,-1 0-1 0 0,0 0 1 0 0,0 0-1 0 0,1 0 0 0 0,-1 0 1 0 0,0 0-1 0 0,0 0 1 0 0,0 0-1 0 0,0 0 0 0 0,0 0 1 0 0,0 0-1 0 0,0-1 0 0 0,-1 1 1 0 0,1 0-1 0 0,0-1 1 0 0,0-1-1 0 0,4-8 208 0 0,0 0 0 0 0,-1 0 0 0 0,4-17 0 0 0,-5 19-214 0 0,2-10 109 0 0,-1-1 1 0 0,0 0-1 0 0,-2-1 1 0 0,0 1-1 0 0,-2-39 0 0 0,0 57-112 0 0,-1 0-1 0 0,1-1 1 0 0,-1 1 0 0 0,0 0-1 0 0,1 0 1 0 0,-1 0-1 0 0,0 0 1 0 0,0-1-1 0 0,-1 2 1 0 0,1-1 0 0 0,0 0-1 0 0,-1 0 1 0 0,1 0-1 0 0,-1 0 1 0 0,1 1-1 0 0,-1-1 1 0 0,0 1-1 0 0,0-1 1 0 0,0 1 0 0 0,0 0-1 0 0,0 0 1 0 0,0 0-1 0 0,0 0 1 0 0,0 0-1 0 0,0 0 1 0 0,-1 0 0 0 0,1 1-1 0 0,0-1 1 0 0,0 1-1 0 0,-1 0 1 0 0,1 0-1 0 0,0 0 1 0 0,-1 0-1 0 0,1 0 1 0 0,0 0 0 0 0,-1 0-1 0 0,1 1 1 0 0,0-1-1 0 0,0 1 1 0 0,-1 0-1 0 0,1-1 1 0 0,0 1 0 0 0,0 0-1 0 0,0 0 1 0 0,0 1-1 0 0,0-1 1 0 0,-2 2-1 0 0,-1 2-82 0 0,1-1 0 0 0,0 1 0 0 0,1 0 0 0 0,-1 0-1 0 0,1 0 1 0 0,0 0 0 0 0,0 1 0 0 0,0-1 0 0 0,1 1-1 0 0,0-1 1 0 0,-2 11 0 0 0,1-7-820 0 0,2 1 0 0 0,-1-1 0 0 0,0 18 0 0 0,2-27 740 0 0,1 1-1 0 0,-1-1 1 0 0,0 1 0 0 0,0-1-1 0 0,0 1 1 0 0,0-1-1 0 0,1 1 1 0 0,-1-1-1 0 0,0 1 1 0 0,1-1-1 0 0,-1 1 1 0 0,0-1 0 0 0,1 1-1 0 0,-1-1 1 0 0,0 0-1 0 0,1 1 1 0 0,-1-1-1 0 0,1 0 1 0 0,-1 1-1 0 0,1-1 1 0 0,-1 0 0 0 0,1 0-1 0 0,-1 1 1 0 0,1-1-1 0 0,-1 0 1 0 0,1 0-1 0 0,-1 0 1 0 0,1 0-1 0 0,-1 0 1 0 0,1 1 0 0 0,-1-1-1 0 0,1 0 1 0 0,-1 0-1 0 0,1 0 1 0 0,0-1-1 0 0,22-1-3245 0 0,-21 2 2937 0 0,23-7-3684 0 0</inkml:trace>
  <inkml:trace contextRef="#ctx0" brushRef="#br0" timeOffset="1">0 145 224 0 0,'155'-36'3901'0'0,"-104"20"-1364"0"0,-49 15-2281 0 0,0 0 1 0 0,0 1 0 0 0,0-1 0 0 0,0 1 0 0 0,0-1 0 0 0,0 1 0 0 0,0 0-1 0 0,0-1 1 0 0,0 1 0 0 0,3 1 0 0 0,-4-1-173 0 0,0 0 0 0 0,-1 0 0 0 0,1 0 0 0 0,0 1 0 0 0,0-1 0 0 0,0 1 0 0 0,0-1 0 0 0,-1 0 0 0 0,1 1 0 0 0,0-1 0 0 0,0 1 0 0 0,-1 0 0 0 0,1-1 0 0 0,0 1 1 0 0,-1 0-1 0 0,1-1 0 0 0,0 1 0 0 0,-1 0 0 0 0,1 0 0 0 0,-1-1 0 0 0,0 1 0 0 0,1 0 0 0 0,0 2 0 0 0,8 25 978 0 0,-6-17-603 0 0,4 11 160 0 0,18 50 428 0 0,-22-65-983 0 0,1 0 0 0 0,-1-1-1 0 0,1 1 1 0 0,1-1 0 0 0,-1 1 0 0 0,1-1 0 0 0,8 8 0 0 0,-12-13-55 0 0,0 0 0 0 0,0 0 1 0 0,1 1-1 0 0,-1-1 0 0 0,0 0 0 0 0,1 0 1 0 0,-1 0-1 0 0,1-1 0 0 0,-1 1 1 0 0,1 0-1 0 0,-1 0 0 0 0,1-1 0 0 0,0 1 1 0 0,-1-1-1 0 0,1 0 0 0 0,0 1 1 0 0,-1-1-1 0 0,1 0 0 0 0,0 0 1 0 0,-1 0-1 0 0,1 0 0 0 0,0 0 0 0 0,0-1 1 0 0,-1 1-1 0 0,1 0 0 0 0,-1-1 1 0 0,1 1-1 0 0,0-1 0 0 0,-1 1 1 0 0,1-1-1 0 0,-1 0 0 0 0,2-1 0 0 0,0-1 58 0 0,0 1-1 0 0,0-1 1 0 0,0 0-1 0 0,-1 0 1 0 0,1 0-1 0 0,-1-1 1 0 0,0 1-1 0 0,0-1 1 0 0,0 1-1 0 0,0-1 1 0 0,-1 0-1 0 0,2-4 1 0 0,3-17 93 0 0,-1-1 1 0 0,-1 0 0 0 0,-1 0-1 0 0,-2-52 1 0 0,0 74-153 0 0,-1 0-1 0 0,-1 0 1 0 0,1 0 0 0 0,0 0 0 0 0,-1 0-1 0 0,0 0 1 0 0,0 0 0 0 0,0 1 0 0 0,-1-1-1 0 0,1 0 1 0 0,-1 0 0 0 0,-2-3 0 0 0,2 5-9 0 0,1 0 0 0 0,-1 0 1 0 0,0 1-1 0 0,0-1 1 0 0,0 1-1 0 0,0-1 0 0 0,0 1 1 0 0,0-1-1 0 0,0 1 1 0 0,0 0-1 0 0,-1 0 0 0 0,1 0 1 0 0,0 1-1 0 0,-1-1 1 0 0,1 1-1 0 0,-1-1 0 0 0,1 1 1 0 0,-1 0-1 0 0,1-1 1 0 0,-5 2-1 0 0,4-1-48 0 0,-1 1 0 0 0,1-1 0 0 0,-1 1 0 0 0,0 0 0 0 0,1 0 0 0 0,0 1 0 0 0,-1-1 0 0 0,1 1 0 0 0,0-1 0 0 0,-1 1 0 0 0,1 0 0 0 0,0 0 0 0 0,0 1 0 0 0,1-1 0 0 0,-1 1 0 0 0,-3 4 0 0 0,-6 6-871 0 0,1 1-1 0 0,-11 19 0 0 0,14-20-129 0 0,-17 27-3309 0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2T13:52:56.85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12342 0 0,'0'0'3345'0'0,"122"2"-2448"0"0,-89 8-113 0 0,0 6-480 0 0,-6 6-208 0 0,-11 6 16 0 0,-5 16-64 0 0,-11 6-16 0 0,0 10 160 0 0,-25 13-144 0 0,-26 3-1152 0 0,-13 0-2242 0 0,-23-6-7267 0 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2T13:52:56.8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136 1 10613 0 0,'0'0'7523'0'0,"-104"127"-7299"0"0,90-43-144 0 0,1 14 337 0 0,9 6 143 0 0,4 2-336 0 0,0-4 32 0 0,24-12-272 0 0,16-12-64 0 0,22-14 96 0 0,9-10-96 0 0,14-14-432 0 0,6-12-1041 0 0,2-16-2753 0 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2T13:52:56.85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11605 0 0,'0'0'689'0'0,"129"28"591"0"0,-69-10-239 0 0,5 6-273 0 0,1 4-288 0 0,-6 2-288 0 0,-7 0 16 0 0,-10 8-176 0 0,-12 10 97 0 0,-14 12 79 0 0,-17 8-16 0 0,0 12 48 0 0,-20 13-144 0 0,-22 5-64 0 0,-15-2-640 0 0,-19-6-2898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35:21.65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2340 8484 0 0,'0'0'3895'0'0,"5"0"-2879"0"0,93-3 3322 0 0,-12-1-3617 0 0,178 2 258 0 0,-248 1-935 0 0,-1-1 0 0 0,0 0 0 0 0,18-5 1 0 0,-15 3-10 0 0,31-4 1 0 0,256 4 255 0 0,-201 16-288 0 0,-25-1-44 0 0,31 7 73 0 0,2-1 0 0 0,68-10-32 0 0,-144-4 9 0 0,-17-1 1 0 0,0 0 0 0 0,0-2 0 0 0,29-2 0 0 0,-41 0-3 0 0,-1-1 0 0 0,1 0 0 0 0,-1 0 0 0 0,1 0 1 0 0,-1-1-1 0 0,0 0 0 0 0,0 0 0 0 0,0-1 0 0 0,6-6 1 0 0,-7 6 5 0 0,-1-1 1 0 0,0 0 0 0 0,1 0 0 0 0,-2 0 0 0 0,1-1 0 0 0,-1 1 0 0 0,0-1 0 0 0,4-11 0 0 0,-5 5 3 0 0,0 1 1 0 0,-1-1-1 0 0,0 0 1 0 0,-1 1-1 0 0,-2-21 0 0 0,0-6 15 0 0,-3-71 16 0 0,5 88-38 0 0,1-4-10 0 0,-6-45 1 0 0,2 33-17 0 0,1 0 1 0 0,3-51 0 0 0,1 17 15 0 0,-2-28-5 0 0,0-301-8 0 0,-8 309-6 0 0,1-150 49 0 0,7 231-23 0 0,4-263-39 0 0,-3 263 33 0 0,0-1 1 0 0,1 1-1 0 0,4-12 0 0 0,-2 6-3 0 0,31-97-14 0 0,-32 105 14 0 0,0 0 0 0 0,1 1 0 0 0,0-1 1 0 0,5-7-1 0 0,3-6-21 0 0,0-6 28 0 0,-9 21 2 0 0,0-1-1 0 0,0 1 1 0 0,1 0-1 0 0,6-9 0 0 0,16-17 405 0 0,-23 27-402 0 0,-3 6-7 0 0,1-1-1 0 0,-1 0 0 0 0,0 1 0 0 0,0-1 0 0 0,1 1 1 0 0,-1-1-1 0 0,0 1 0 0 0,1-1 0 0 0,-1 1 0 0 0,0-1 1 0 0,1 1-1 0 0,-1-1 0 0 0,1 1 0 0 0,-1 0 1 0 0,1-1-1 0 0,-1 1 0 0 0,1 0 0 0 0,-1-1 0 0 0,1 1 1 0 0,0-1-1 0 0,0 1 4 0 0,24-22 14 0 0,14-10 24 0 0,-32 29-10 0 0,-1-1 0 0 0,1 2 0 0 0,0-1 0 0 0,-1 1 0 0 0,1 0 0 0 0,11-1 0 0 0,19-6 2 0 0,-18 1 16 0 0,-16 6-38 0 0,1 0 0 0 0,-1 1 1 0 0,1-1-1 0 0,0 1 1 0 0,-1 0-1 0 0,7-1 0 0 0,-9 2 6 0 0,36-10 8 0 0,46 6-49 0 0,-74 4 25 0 0,1-1-1 0 0,-2-1 0 0 0,17-4 1 0 0,-16 4-3 0 0,0 0 0 0 0,1 0 1 0 0,16-1-1 0 0,176-8 24 0 0,166 8 259 0 0,-204-8-240 0 0,-96 10-7 0 0,86 3-8 0 0,-24 4 17 0 0,34-2-32 0 0,-125-8-826 0 0,-38 8-4203 0 0,-1 6-1718 0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2T13:52:56.8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14311 0 0,'0'0'728'0'0,"1"22"-469"0"0,-1-5-211 0 0,0 28 322 0 0,11 67-1 0 0,-8-83-187 0 0,2 0-1 0 0,1-1 1 0 0,2 1 0 0 0,0-2 0 0 0,19 42 0 0 0,-25-65-163 0 0,0-1 1 0 0,1 1 0 0 0,-1-1-1 0 0,1 0 1 0 0,-1 0 0 0 0,1 0-1 0 0,0 0 1 0 0,0 0 0 0 0,4 2-1 0 0,-6-4-19 0 0,0 0 0 0 0,1-1 0 0 0,-1 1-1 0 0,1 0 1 0 0,-1-1 0 0 0,1 1 0 0 0,-1 0 0 0 0,1-1 0 0 0,-1 0 0 0 0,1 1-1 0 0,-1-1 1 0 0,1 0 0 0 0,-1 0 0 0 0,1 0 0 0 0,0 0 0 0 0,-1 0-1 0 0,1-1 1 0 0,-1 1 0 0 0,1 0 0 0 0,0-1 0 0 0,-1 1 0 0 0,1-1-1 0 0,-1 1 1 0 0,0-1 0 0 0,3-1 0 0 0,0-1 11 0 0,0 0 0 0 0,-1-1-1 0 0,1 1 1 0 0,-1-1 0 0 0,0 1 0 0 0,0-1-1 0 0,0 0 1 0 0,-1 0 0 0 0,1-1 0 0 0,1-5 0 0 0,19-50 151 0 0,-20 52-131 0 0,8-29 93 0 0,-2 0 1 0 0,-1-1-1 0 0,-1 1 0 0 0,0-43 1 0 0,-6 92-130 0 0,0-1 1 0 0,0 1 0 0 0,1-1-1 0 0,1 0 1 0 0,0 0 0 0 0,0 0-1 0 0,1 0 1 0 0,0 0-1 0 0,1-1 1 0 0,10 17 0 0 0,-12-22-21 0 0,0-1 1 0 0,0 0-1 0 0,0 0 1 0 0,0 0 0 0 0,1 0-1 0 0,-1 0 1 0 0,1-1-1 0 0,0 1 1 0 0,0-1-1 0 0,1 0 1 0 0,-1-1 0 0 0,1 1-1 0 0,-1-1 1 0 0,1 1-1 0 0,0-1 1 0 0,0-1 0 0 0,0 1-1 0 0,0-1 1 0 0,0 0-1 0 0,0 0 1 0 0,0 0-1 0 0,0-1 1 0 0,0 0 0 0 0,1 0-1 0 0,8-1 1 0 0,-11 0-152 0 0,0 1 1 0 0,0-1 0 0 0,0 0 0 0 0,0-1-1 0 0,0 1 1 0 0,0 0 0 0 0,-1-1-1 0 0,1 0 1 0 0,-1 1 0 0 0,1-1 0 0 0,-1 0-1 0 0,1-1 1 0 0,-1 1 0 0 0,4-5-1 0 0,0-2-1155 0 0,1-1-1 0 0,7-17 0 0 0,-9 18 324 0 0,17-38-4912 0 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2T13:52:56.86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16 35 10101 0 0,'0'0'5834'0'0,"-2"16"-5708"0"0,-1-3-88 0 0,0 5 74 0 0,0 0-1 0 0,1 0 0 0 0,0 0 1 0 0,2 1-1 0 0,1 20 1 0 0,-1-36-108 0 0,1-1 0 0 0,-1 1 0 0 0,1-1 0 0 0,-1 1 0 0 0,1-1 0 0 0,0 1 0 0 0,0-1 1 0 0,0 0-1 0 0,0 0 0 0 0,0 1 0 0 0,1-1 0 0 0,-1 0 0 0 0,0 0 0 0 0,1 0 0 0 0,0 0 1 0 0,-1 0-1 0 0,1-1 0 0 0,0 1 0 0 0,0-1 0 0 0,0 1 0 0 0,0-1 0 0 0,1 1 0 0 0,-1-1 0 0 0,0 0 1 0 0,0 0-1 0 0,1 0 0 0 0,-1 0 0 0 0,1-1 0 0 0,-1 1 0 0 0,0-1 0 0 0,1 1 0 0 0,-1-1 1 0 0,1 0-1 0 0,4 0 0 0 0,-5 0 0 0 0,0-1 1 0 0,0 0-1 0 0,0 1 1 0 0,0-1-1 0 0,0 0 1 0 0,0 0-1 0 0,0 0 1 0 0,0 0-1 0 0,0 0 1 0 0,-1 0-1 0 0,1-1 1 0 0,0 1-1 0 0,-1-1 1 0 0,1 1-1 0 0,-1-1 1 0 0,0 0-1 0 0,1 1 1 0 0,-1-1-1 0 0,0 0 1 0 0,2-3-1 0 0,20-46 178 0 0,-19 42-141 0 0,1-7-100 0 0,0-1 0 0 0,-1 0-1 0 0,0-1 1 0 0,-2 1-1 0 0,0-1 1 0 0,-1 1 0 0 0,-1-20-1 0 0,0 38 79 0 0,0-1 0 0 0,0 0-1 0 0,-1 0 1 0 0,1 0-1 0 0,0 0 1 0 0,0 0 0 0 0,0 0-1 0 0,0 0 1 0 0,0 0-1 0 0,0 0 1 0 0,0 0 0 0 0,0 0-1 0 0,0 0 1 0 0,-1 0-1 0 0,1 0 1 0 0,0 0 0 0 0,0 0-1 0 0,0 0 1 0 0,0 0-1 0 0,0 0 1 0 0,0-1 0 0 0,0 1-1 0 0,0 0 1 0 0,0 0 0 0 0,0 0-1 0 0,-1 0 1 0 0,1 0-1 0 0,0 0 1 0 0,0 0 0 0 0,0 0-1 0 0,0 0 1 0 0,0 0-1 0 0,0 0 1 0 0,0 0 0 0 0,0 0-1 0 0,0 0 1 0 0,0-1-1 0 0,0 1 1 0 0,0 0 0 0 0,0 0-1 0 0,0 0 1 0 0,0 0-1 0 0,0 0 1 0 0,0 0 0 0 0,0 0-1 0 0,0 0 1 0 0,0 0-1 0 0,0-1 1 0 0,0 1 0 0 0,0 0-1 0 0,0 0 1 0 0,0 0-1 0 0,-3 9 149 0 0,2-2-177 0 0,0 0 1 0 0,1 0 0 0 0,1-1-1 0 0,-1 1 1 0 0,1 0 0 0 0,0-1-1 0 0,0 1 1 0 0,1-1 0 0 0,0 1-1 0 0,0-1 1 0 0,1 0-1 0 0,0 1 1 0 0,0-1 0 0 0,0-1-1 0 0,0 1 1 0 0,1 0 0 0 0,0-1-1 0 0,1 0 1 0 0,-1 0-1 0 0,1 0 1 0 0,0 0 0 0 0,0-1-1 0 0,0 0 1 0 0,1 0 0 0 0,-1 0-1 0 0,1-1 1 0 0,0 0-1 0 0,0 0 1 0 0,0 0 0 0 0,0-1-1 0 0,1 0 1 0 0,-1 0 0 0 0,1 0-1 0 0,0-1 1 0 0,-1 0-1 0 0,12 0 1 0 0,-10-1-330 0 0,12-1-1872 0 0,-12-9-2957 0 0,-1-7-1873 0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2T13:52:56.8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82 12966 0 0,'0'0'1681'0'0,"117"-24"-1601"0"0,-70 12-48 0 0,-2-2 32 0 0,-5 0-144 0 0,-7-4-4626 0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2T13:52:56.8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1 170 11173 0 0,'0'0'3009'0'0,"144"-30"-2432"0"0,-95 0-305 0 0,2 2-80 0 0,-2 2-128 0 0,-5 4 0 0 0,-4 6-32 0 0,-18 2-720 0 0,-4 10-3522 0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2T13:52:56.86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5939 0 0,'0'0'12085'0'0,"24"98"-11845"0"0,-13-42-48 0 0,7 8 17 0 0,-5-2-161 0 0,1-2-16 0 0,-1-14 32 0 0,5-10-64 0 0,-3-14-1505 0 0,-4-22-1937 0 0,0 0-4193 0 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2T13:52:56.8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272 388 9652 0 0,'0'0'4824'0'0,"-23"-11"-3733"0"0,-77-36-114 0 0,97 44-887 0 0,-1 1-1 0 0,-1 1 1 0 0,1-1 0 0 0,0 0 0 0 0,0 1 0 0 0,-1 0 0 0 0,1 0 0 0 0,-1 0 0 0 0,1 1 0 0 0,0-1 0 0 0,-10 2 0 0 0,2-1 146 0 0,9 0-214 0 0,1 0 0 0 0,-1 1 0 0 0,0-1 1 0 0,1 0-1 0 0,-1 1 0 0 0,1 0 0 0 0,-1-1 0 0 0,1 1 1 0 0,-1 0-1 0 0,1 0 0 0 0,-1 0 0 0 0,1 1 0 0 0,0-1 0 0 0,0 1 1 0 0,-1-1-1 0 0,1 1 0 0 0,-2 2 0 0 0,1 0-21 0 0,0-1 1 0 0,1 1-1 0 0,-1 0 0 0 0,1 0 0 0 0,0 0 0 0 0,0 0 0 0 0,0 0 1 0 0,1 0-1 0 0,-2 7 0 0 0,0 4-33 0 0,1 1 0 0 0,0-1 0 0 0,2 0 0 0 0,-1 1 0 0 0,3 15 0 0 0,-1-29 27 0 0,-1 1 0 0 0,1 0 0 0 0,0-1 0 0 0,-1 1 0 0 0,1 0 0 0 0,0-1 0 0 0,1 1 0 0 0,-1-1 0 0 0,0 0 0 0 0,1 1 0 0 0,0-1 0 0 0,-1 0 1 0 0,1 0-1 0 0,0 0 0 0 0,0 0 0 0 0,0 0 0 0 0,0 0 0 0 0,0 0 0 0 0,1-1 0 0 0,-1 1 0 0 0,0-1 0 0 0,1 0 0 0 0,-1 0 0 0 0,1 0 0 0 0,3 1 0 0 0,-3-1-4 0 0,1 0 0 0 0,-1 0 0 0 0,1 0 0 0 0,-1-1 0 0 0,1 1 0 0 0,-1-1 0 0 0,1 0 0 0 0,-1 0 0 0 0,1 0 0 0 0,-1-1 0 0 0,1 1 0 0 0,-1-1 0 0 0,1 0 0 0 0,-1 0 0 0 0,0 0 0 0 0,1 0 0 0 0,-1-1 0 0 0,0 1 0 0 0,0-1 0 0 0,4-2 0 0 0,-1-2 0 0 0,1 0-1 0 0,-1-1 1 0 0,0 0-1 0 0,-1 0 1 0 0,0 0 0 0 0,6-11-1 0 0,24-54-273 0 0,-25 46-40 0 0,-2 0 1 0 0,0 0-1 0 0,-2-1 0 0 0,4-40 1 0 0,-2-112-128 0 0,-8 172 528 0 0,-1-18 90 0 0,1 24-49 0 0,0 0 0 0 0,0 0 0 0 0,0 0 1 0 0,-1 0-1 0 0,1 0 0 0 0,0 0 1 0 0,-1 1-1 0 0,1-1 0 0 0,0 0 1 0 0,-1 0-1 0 0,1 0 0 0 0,-1 0 1 0 0,1 0-1 0 0,-1 1 0 0 0,0-1 0 0 0,1 0 1 0 0,-1 1-1 0 0,0-1 0 0 0,1 0 1 0 0,-2 0-1 0 0,1 1-103 0 0,1 0 0 0 0,0 0 1 0 0,0 0-1 0 0,0 0 0 0 0,0 0 0 0 0,0 0 1 0 0,-1 0-1 0 0,1 0 0 0 0,0 0 0 0 0,0 0 0 0 0,0 0 1 0 0,0 0-1 0 0,0 0 0 0 0,0 1 0 0 0,-1-1 1 0 0,1 0-1 0 0,0 0 0 0 0,0 0 0 0 0,0 0 0 0 0,0 0 1 0 0,0 0-1 0 0,0 0 0 0 0,0 0 0 0 0,0 1 1 0 0,0-1-1 0 0,0 0 0 0 0,0 0 0 0 0,-1 0 1 0 0,1 0-1 0 0,0 0 0 0 0,0 0 0 0 0,0 1 0 0 0,0-1 1 0 0,0 0-1 0 0,0 0 0 0 0,0 0 0 0 0,0 0 1 0 0,0 0-1 0 0,0 0 0 0 0,0 1 0 0 0,0-1 0 0 0,0 0 1 0 0,0 0-1 0 0,1 0 0 0 0,-1 0 0 0 0,0 0 1 0 0,0 1-1 0 0,0-1 0 0 0,0 0 0 0 0,0 0 0 0 0,0 0 1 0 0,0 0-1 0 0,0 3-36 0 0,0 18 20 0 0,-1 25 17 0 0,2-1 0 0 0,2 0-1 0 0,15 72 1 0 0,-14-101-13 0 0,3 15 31 0 0,16 40-1 0 0,-21-63-47 0 0,2-1 0 0 0,-1 1 0 0 0,1-1 0 0 0,0 0 0 0 0,0 0 0 0 0,1-1 0 0 0,0 1 0 0 0,0-1 1 0 0,1 0-1 0 0,11 9 0 0 0,-14-13-179 0 0,0 0 0 0 0,0 0 0 0 0,0-1 0 0 0,1 1 0 0 0,-1-1 0 0 0,7 2 1 0 0,-8-2-137 0 0,-1-1 0 0 0,1 0 0 0 0,-1 0 1 0 0,1 1-1 0 0,0-1 0 0 0,-1 0 1 0 0,1 0-1 0 0,-1-1 0 0 0,1 1 1 0 0,-1 0-1 0 0,1 0 0 0 0,-1-1 1 0 0,1 1-1 0 0,-1-1 0 0 0,1 1 0 0 0,-1-1 1 0 0,0 0-1 0 0,1 0 0 0 0,1-1 1 0 0,13-22-7848 0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2T13:52:56.86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220 254 11541 0 0,'0'0'6691'0'0,"-20"-11"-6210"0"0,-68-34-105 0 0,86 44-363 0 0,0-1 0 0 0,0 1 0 0 0,0 0 1 0 0,0 1-1 0 0,0-1 0 0 0,0 0 0 0 0,-1 1 1 0 0,1-1-1 0 0,0 1 0 0 0,-1 0 0 0 0,1-1 0 0 0,0 1 1 0 0,0 0-1 0 0,-1 0 0 0 0,1 1 0 0 0,0-1 1 0 0,-1 0-1 0 0,1 1 0 0 0,0 0 0 0 0,0-1 0 0 0,0 1 1 0 0,-5 2-1 0 0,5 0-14 0 0,-1-1 0 0 0,1 1 0 0 0,-1-1 0 0 0,1 1 1 0 0,0 0-1 0 0,0 0 0 0 0,0 0 0 0 0,1 0 0 0 0,-3 7 0 0 0,0-1-17 0 0,-1 2-1 0 0,0 0 0 0 0,1 0-1 0 0,1 1 1 0 0,0 0 0 0 0,-3 22 0 0 0,2 62-65 0 0,4-93 80 0 0,1 0-2 0 0,-1-1-1 0 0,0 1 1 0 0,0-1-1 0 0,1 1 1 0 0,0 0-1 0 0,-1-1 1 0 0,1 1-1 0 0,0-1 0 0 0,0 1 1 0 0,0-1-1 0 0,1 0 1 0 0,-1 1-1 0 0,0-1 1 0 0,1 0-1 0 0,0 0 1 0 0,-1 0-1 0 0,1 0 0 0 0,0 0 1 0 0,0-1-1 0 0,0 1 1 0 0,0 0-1 0 0,1-1 1 0 0,-1 0-1 0 0,0 1 1 0 0,0-1-1 0 0,1 0 0 0 0,-1 0 1 0 0,4 1-1 0 0,-2-1-2 0 0,0 0 1 0 0,0 0-1 0 0,0-1 0 0 0,0 1 0 0 0,0-1 0 0 0,1 0 1 0 0,-1 0-1 0 0,0 0 0 0 0,0-1 0 0 0,0 0 0 0 0,0 1 1 0 0,0-1-1 0 0,0-1 0 0 0,0 1 0 0 0,0-1 0 0 0,0 1 1 0 0,0-1-1 0 0,5-3 0 0 0,0-3-24 0 0,0 0 1 0 0,0 0-1 0 0,-1-1 0 0 0,0 0 1 0 0,0-1-1 0 0,-1 1 0 0 0,0-1 1 0 0,6-14-1 0 0,2-5-702 0 0,21-58 0 0 0,-27 61-721 0 0,-1-2 0 0 0,-2 1 0 0 0,0-1 0 0 0,-2 0-1 0 0,1-41 1 0 0,-4 10-3343 0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2T13:52:56.86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39 22 6595 0 0,'0'0'9890'0'0,"-7"-4"-8730"0"0,-18-12-367 0 0,25 16-783 0 0,0 0 0 0 0,0-1 0 0 0,0 1 1 0 0,0 0-1 0 0,-1 0 0 0 0,1 0 0 0 0,0 0 1 0 0,0 0-1 0 0,0 0 0 0 0,0 0 0 0 0,0 0 0 0 0,0 0 1 0 0,-1-1-1 0 0,1 1 0 0 0,0 0 0 0 0,0 0 0 0 0,0 0 1 0 0,0 0-1 0 0,-1 0 0 0 0,1 0 0 0 0,0 0 1 0 0,0 0-1 0 0,0 0 0 0 0,0 0 0 0 0,0 0 0 0 0,-1 0 1 0 0,1 0-1 0 0,0 0 0 0 0,0 0 0 0 0,0 1 0 0 0,0-1 1 0 0,0 0-1 0 0,-1 0 0 0 0,1 0 0 0 0,0 0 1 0 0,0 0-1 0 0,0 0 0 0 0,0 0 0 0 0,0 0 0 0 0,0 0 1 0 0,-1 0-1 0 0,1 1 0 0 0,0-1 0 0 0,0 0 1 0 0,0 0-1 0 0,0 0 0 0 0,0 0 0 0 0,0 0 0 0 0,0 1 1 0 0,0-1-1 0 0,0 0 0 0 0,0 0 0 0 0,0 0 1 0 0,0 9-41 0 0,0-7 76 0 0,0 3-52 0 0,3 141 458 0 0,0-115-263 0 0,1-1 0 0 0,15 55 1 0 0,-12-60-152 0 0,2 0 0 0 0,23 45 0 0 0,-27-61-35 0 0,-1 0 0 0 0,2-1 1 0 0,-1 0-1 0 0,1-1 0 0 0,1 1 0 0 0,-1-1 0 0 0,1 0 0 0 0,0-1 0 0 0,1 1 1 0 0,0-2-1 0 0,10 7 0 0 0,-15-10-89 0 0,1 0 0 0 0,-1-1 0 0 0,1 0 0 0 0,-1 1 0 0 0,1-1 0 0 0,5 0 0 0 0,-8-1-33 0 0,0 1 0 0 0,0-1 1 0 0,0 0-1 0 0,-1 0 0 0 0,1 0 1 0 0,0 0-1 0 0,0 0 0 0 0,0 0 0 0 0,-1-1 1 0 0,1 1-1 0 0,0 0 0 0 0,0 0 1 0 0,-1-1-1 0 0,1 1 0 0 0,0 0 0 0 0,0-1 1 0 0,-1 1-1 0 0,1 0 0 0 0,0-1 1 0 0,-1 1-1 0 0,1-1 0 0 0,0 1 0 0 0,-1-1 1 0 0,1 0-1 0 0,-1 1 0 0 0,1-1 1 0 0,-1 1-1 0 0,1-1 0 0 0,-1 0 1 0 0,0 0-1 0 0,1 1 0 0 0,-1-1 0 0 0,0 0 1 0 0,0 0-1 0 0,1 1 0 0 0,-1-2 1 0 0,3-22-4079 0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2T13:52:56.86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1 129 14359 0 0,'0'0'2049'0'0,"113"-20"-1905"0"0,-64 4-64 0 0,2-2-80 0 0,0-2 80 0 0,-9 0-64 0 0,-8 2-3714 0 0,-12 2-3105 0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2T13:52:56.86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1 151 4354 0 0,'0'0'8484'0'0,"126"0"-7604"0"0,-77-16-31 0 0,-2-6-321 0 0,6 4-256 0 0,-7-4-112 0 0,-6 0-112 0 0,-8 6-16 0 0,-10 0 32 0 0,-4 8-64 0 0,-10 2-368 0 0,-5 2-1249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35:21.65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47 0 1313 0 0,'0'0'10396'0'0,"-7"14"-7087"0"0,3-2-2785 0 0,-24 85 916 0 0,25-84-1444 0 0,1-1 0 0 0,0 1-1 0 0,1-1 1 0 0,1 1 0 0 0,0-1-1 0 0,2 14 1 0 0,-1-23 1 0 0,0 0 1 0 0,-1-1-1 0 0,1 1 0 0 0,0-1 1 0 0,1 1-1 0 0,-1-1 1 0 0,0 0-1 0 0,1 0 1 0 0,-1 1-1 0 0,1-1 0 0 0,-1 0 1 0 0,1 0-1 0 0,0-1 1 0 0,2 3-1 0 0,-3-3 2 0 0,0 0 0 0 0,0-1 0 0 0,0 1 0 0 0,-1-1 0 0 0,1 1 0 0 0,0-1 0 0 0,0 1 0 0 0,0-1-1 0 0,0 1 1 0 0,0-1 0 0 0,0 0 0 0 0,0 0 0 0 0,0 1 0 0 0,0-1 0 0 0,0 0 0 0 0,0 0 0 0 0,0 0 0 0 0,0 0 0 0 0,0 0 0 0 0,0 0 0 0 0,0 0 0 0 0,0-1 0 0 0,0 1 0 0 0,0 0 0 0 0,0 0-1 0 0,0-1 1 0 0,0 1 0 0 0,0-1 0 0 0,0 1 0 0 0,-1-1 0 0 0,1 1 0 0 0,0-1 0 0 0,0 1 0 0 0,0-1 0 0 0,-1 0 0 0 0,1 1 0 0 0,0-1 0 0 0,0-1 0 0 0,9-13 21 0 0,-1-1 0 0 0,0 0 0 0 0,-2 0 0 0 0,0-1 0 0 0,9-32 0 0 0,3-5-898 0 0,-14 23 807 0 0,-4 27 74 0 0,-1 1 0 0 0,0-1 0 0 0,1 0 1 0 0,0 0-1 0 0,0 1 0 0 0,0-1 0 0 0,2-5 1 0 0,-4 16 1340 0 0,-3 14-1360 0 0,-1-5 169 0 0,0 1 0 0 0,2 0 0 0 0,0 0 0 0 0,1 0 0 0 0,1 0 0 0 0,0 0 0 0 0,3 21 0 0 0,-2-6 37 0 0,0-30-190 0 0,1-1 0 0 0,-1 0 0 0 0,1-1-1 0 0,-1 1 1 0 0,1 0 0 0 0,0 0 0 0 0,-1 0-1 0 0,1 0 1 0 0,0 0 0 0 0,-1-1 0 0 0,1 1-1 0 0,0 0 1 0 0,0 0 0 0 0,0-1 0 0 0,0 1-1 0 0,0-1 1 0 0,0 1 0 0 0,0-1 0 0 0,0 1-1 0 0,0-1 1 0 0,0 0 0 0 0,0 1 0 0 0,0-1-1 0 0,0 0 1 0 0,0 0 0 0 0,0 0 0 0 0,0 0-1 0 0,0 0 1 0 0,2 0 0 0 0,2 1-12 0 0,0-1 0 0 0,0 0 0 0 0,0 0-1 0 0,-1-1 1 0 0,10-1 0 0 0,-12 1-202 0 0,0 1 0 0 0,0-1 0 0 0,-1 0-1 0 0,1-1 1 0 0,0 1 0 0 0,0 0 0 0 0,-1 0 0 0 0,1-1 0 0 0,-1 1-1 0 0,1-1 1 0 0,-1 0 0 0 0,1 1 0 0 0,0-4 0 0 0,8-11-4858 0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2T13:52:56.8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14038 0 0,'0'0'3810'0'0,"51"96"-3490"0"0,-33-52 16 0 0,-5 0-95 0 0,1 4-145 0 0,-3-4-80 0 0,0 2 64 0 0,-7-9-48 0 0,1-1 16 0 0,-3-6-448 0 0,0-10-1137 0 0,0-8-1361 0 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2T13:52:56.87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103 11 12182 0 0,'0'0'6483'0'0,"-8"-2"-6038"0"0,3 0-403 0 0,3 1-38 0 0,1 0-1 0 0,-1 0 1 0 0,0 0 0 0 0,0 1 0 0 0,1-1 0 0 0,-1 1-1 0 0,0-1 1 0 0,0 1 0 0 0,0 0 0 0 0,0-1 0 0 0,0 1-1 0 0,0 0 1 0 0,0 0 0 0 0,0 1 0 0 0,0-1-1 0 0,1 0 1 0 0,-1 1 0 0 0,0-1 0 0 0,0 1 0 0 0,0-1-1 0 0,0 1 1 0 0,1 0 0 0 0,-1 0 0 0 0,0 0 0 0 0,1 0-1 0 0,-3 2 1 0 0,0 2-13 0 0,0 1-1 0 0,0-1 1 0 0,0 1-1 0 0,1 1 1 0 0,0-1-1 0 0,1 0 0 0 0,-1 1 1 0 0,1-1-1 0 0,1 1 1 0 0,-2 9-1 0 0,0 7-33 0 0,1 40-1 0 0,2-59 41 0 0,0 0-1 0 0,1 0 1 0 0,0 0-1 0 0,0 0 0 0 0,0 0 1 0 0,1 0-1 0 0,-1 0 1 0 0,1 0-1 0 0,0-1 1 0 0,0 1-1 0 0,0-1 1 0 0,0 0-1 0 0,1 1 1 0 0,-1-1-1 0 0,1 0 1 0 0,0 0-1 0 0,0-1 1 0 0,5 5-1 0 0,9 5-23 0 0,-1-1 0 0 0,31 15 0 0 0,-3-1 7 0 0,-42-24 23 0 0,0 0 0 0 0,0 1-1 0 0,0-1 1 0 0,0 1 0 0 0,0 0 0 0 0,-1-1 0 0 0,1 1-1 0 0,0 0 1 0 0,-1 0 0 0 0,1 0 0 0 0,-1 0-1 0 0,0 0 1 0 0,0 0 0 0 0,0 1 0 0 0,0-1 0 0 0,0 0-1 0 0,0 1 1 0 0,-1-1 0 0 0,1 0 0 0 0,-1 1 0 0 0,1-1-1 0 0,-1 1 1 0 0,0-1 0 0 0,0 1 0 0 0,0-1-1 0 0,0 0 1 0 0,-1 1 0 0 0,1-1 0 0 0,0 1 0 0 0,-1-1-1 0 0,0 0 1 0 0,0 1 0 0 0,0-1 0 0 0,0 0 0 0 0,0 0-1 0 0,0 1 1 0 0,0-1 0 0 0,-1 0 0 0 0,1 0-1 0 0,-1 0 1 0 0,1-1 0 0 0,-1 1 0 0 0,0 0 0 0 0,-2 1-1 0 0,-8 7-134 0 0,-1-1 0 0 0,-26 15-1 0 0,34-21-473 0 0,-1-1 0 0 0,1 1 0 0 0,-1-1 0 0 0,1 0 0 0 0,-1-1-1 0 0,0 0 1 0 0,0 1 0 0 0,0-2 0 0 0,0 1 0 0 0,-9-1 0 0 0,6-2-4546 0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2T13:52:56.87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194 1 12758 0 0,'0'0'6133'0'0,"-22"-1"-5893"0"0,-68 2-210 0 0,87-1-31 0 0,1 1 0 0 0,0-1 0 0 0,-1 0 0 0 0,1 1 1 0 0,0-1-1 0 0,0 1 0 0 0,-1 0 0 0 0,1 0 0 0 0,0 0 1 0 0,0 0-1 0 0,0 0 0 0 0,0 0 0 0 0,0 1 0 0 0,0-1 0 0 0,0 1 1 0 0,0-1-1 0 0,1 1 0 0 0,-1 0 0 0 0,1 0 0 0 0,-1 0 1 0 0,1-1-1 0 0,-1 2 0 0 0,1-1 0 0 0,-1 2 0 0 0,-3 5-10 0 0,1-4-3 0 0,1 2 1 0 0,0-1-1 0 0,0 0 1 0 0,0 1-1 0 0,0-1 0 0 0,1 1 1 0 0,0 0-1 0 0,1 0 1 0 0,0 0-1 0 0,0 0 1 0 0,0 0-1 0 0,1 11 1 0 0,0-16 8 0 0,1 0 0 0 0,-1-1 0 0 0,1 1 0 0 0,-1 0 0 0 0,1-1 0 0 0,0 1 0 0 0,0 0 1 0 0,0-1-1 0 0,0 1 0 0 0,0-1 0 0 0,0 1 0 0 0,0-1 0 0 0,0 0 0 0 0,0 1 0 0 0,1-1 0 0 0,-1 0 1 0 0,1 0-1 0 0,-1 0 0 0 0,1 0 0 0 0,-1 0 0 0 0,1 0 0 0 0,0-1 0 0 0,-1 1 0 0 0,3 0 0 0 0,6 3-14 0 0,-1-1-1 0 0,20 4 0 0 0,106 15 47 0 0,-132-21-24 0 0,0 0 0 0 0,-1-1 0 0 0,1 1 0 0 0,0 0 0 0 0,-1 0 1 0 0,1 1-1 0 0,0-1 0 0 0,-1 0 0 0 0,0 1 0 0 0,1-1 0 0 0,-1 1 0 0 0,0 0 0 0 0,0 0 0 0 0,0 0 0 0 0,0 0 0 0 0,0 0 1 0 0,0 1-1 0 0,0-1 0 0 0,-1 1 0 0 0,1-1 0 0 0,-1 1 0 0 0,0-1 0 0 0,0 1 0 0 0,0 0 0 0 0,0-1 0 0 0,0 1 1 0 0,-1 0-1 0 0,1 0 0 0 0,-1 0 0 0 0,0-1 0 0 0,0 1 0 0 0,0 0 0 0 0,0 0 0 0 0,0 0 0 0 0,0 0 0 0 0,-1 0 0 0 0,1-1 1 0 0,-1 1-1 0 0,0 0 0 0 0,0 0 0 0 0,0-1 0 0 0,0 1 0 0 0,-1-1 0 0 0,1 1 0 0 0,-1-1 0 0 0,1 1 0 0 0,-1-1 1 0 0,0 0-1 0 0,-2 2 0 0 0,-7 7 80 0 0,-1 0 1 0 0,1-2 0 0 0,-2 1 0 0 0,1-1 0 0 0,-21 10 0 0 0,22-14-341 0 0,0 0 0 0 0,-21 6 1 0 0,23-8-625 0 0,1-1 1 0 0,-1-1 0 0 0,0 0-1 0 0,-12 1 1 0 0,8-2-3463 0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2T13:52:56.87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92 13046 0 0,'0'0'3281'0'0,"117"4"-3136"0"0,-70-18-49 0 0,-3-2-16 0 0,-1-2 64 0 0,-8 0-112 0 0,-8 4-3154 0 0,-16-2-2928 0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1:23:00.8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10 13446 0 0,'0'0'136'0'0,"19"-2"-373"0"0,63-5 226 0 0,-73 7 1 0 0,-1-1 0 0 0,0 1 0 0 0,0 1 0 0 0,1 0 0 0 0,-1 0 0 0 0,0 0 0 0 0,0 1 1 0 0,10 4-1 0 0,-16-5-2 0 0,1 0 0 0 0,-1 0 0 0 0,1 0 0 0 0,-1 1 0 0 0,0-1 0 0 0,0 1 0 0 0,0-1 0 0 0,1 1 1 0 0,-2 0-1 0 0,1 0 0 0 0,0 0 0 0 0,0 0 0 0 0,-1 0 0 0 0,1 0 0 0 0,-1 1 0 0 0,1-1 0 0 0,-1 0 0 0 0,0 1 1 0 0,0-1-1 0 0,0 1 0 0 0,-1 0 0 0 0,1-1 0 0 0,0 1 0 0 0,-1 3 0 0 0,1-2 33 0 0,-1 1 1 0 0,0-1-1 0 0,0 1 0 0 0,0-1 0 0 0,0 1 1 0 0,-1-1-1 0 0,0 1 0 0 0,0-1 0 0 0,0 0 1 0 0,-1 1-1 0 0,1-1 0 0 0,-1 0 0 0 0,0 0 1 0 0,0 0-1 0 0,-1 0 0 0 0,1 0 0 0 0,-1-1 1 0 0,1 1-1 0 0,-1-1 0 0 0,-1 1 0 0 0,1-1 0 0 0,0 0 1 0 0,-1 0-1 0 0,-4 2 0 0 0,-7 8 68 0 0,-2-1 0 0 0,0-1-1 0 0,0 0 1 0 0,-1-1 0 0 0,0-1-1 0 0,0-1 1 0 0,-26 7 0 0 0,43-14-33 0 0,8-1-656 0 0,90-4 546 0 0,54 2-186 0 0,-150 2 221 0 0,0 0 0 0 0,-1 1 0 0 0,1-1 0 0 0,0 0 0 0 0,0 0 0 0 0,0 0 0 0 0,0 1 0 0 0,0-1 0 0 0,-1 0 0 0 0,1 1 0 0 0,0-1 0 0 0,0 1 0 0 0,-1-1 0 0 0,1 1 0 0 0,0-1 0 0 0,-1 1 0 0 0,1-1 0 0 0,0 1 0 0 0,-1 0 0 0 0,1-1 0 0 0,-1 1 0 0 0,1 0 0 0 0,-1 0 0 0 0,1 0 0 0 0,0 2 8 0 0,0-1 1 0 0,-1 0 0 0 0,1 0-1 0 0,-1 0 1 0 0,0 1 0 0 0,1-1 0 0 0,-1 0-1 0 0,0 0 1 0 0,-1 4 0 0 0,1 0 35 0 0,-1-1 0 0 0,0 1 0 0 0,-1-1-1 0 0,1 0 1 0 0,-1 1 0 0 0,0-1 0 0 0,-4 7 0 0 0,-5 4 162 0 0,-1-1 0 0 0,-1 0 0 0 0,0-1-1 0 0,-1 0 1 0 0,-1-1 0 0 0,0-1 0 0 0,0 0-1 0 0,-1-1 1 0 0,-1-1 0 0 0,0 0 0 0 0,0-2-1 0 0,-1 0 1 0 0,0 0 0 0 0,-21 4 0 0 0,26-10 10 0 0,0 0 0 0 0,-24-1 1 0 0,37-9-4309 0 0,0-3-1500 0 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1:23:00.8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14887 0 0,'0'0'1505'0'0,"7"11"-1890"0"0,198 241 948 0 0,-200-241-416 0 0,-22-9-9293 0 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1:23:00.8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308 0 9764 0 0,'0'0'5259'0'0,"-19"8"-5056"0"0,-63 25-73 0 0,75-30-118 0 0,1 0-1 0 0,0 0 1 0 0,0 1-1 0 0,0 0 0 0 0,0 0 1 0 0,1 0-1 0 0,-10 10 1 0 0,3-2-2 0 0,-17 15-49 0 0,2 1-1 0 0,-42 55 1 0 0,66-79-149 0 0,2-2 40 0 0,0-1 0 0 0,0 0 0 0 0,0 0 1 0 0,0 1-1 0 0,0-1 0 0 0,1 0 0 0 0,-1 1 1 0 0,0-1-1 0 0,1 0 0 0 0,-1 1 0 0 0,1-1 0 0 0,0 1 1 0 0,-1-1-1 0 0,1 1 0 0 0,0 1 0 0 0,13-7-3675 0 0,3-11 1739 0 0,5-4-3099 0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1:23:00.8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113 21 3041 0 0,'0'0'10944'0'0,"-17"21"-10701"0"0,-52 68-8 0 0,66-85-218 0 0,0-1 0 0 0,0 1 0 0 0,1 0 0 0 0,0 0 0 0 0,0 0 0 0 0,0 0 0 0 0,0 0 0 0 0,1 0 0 0 0,-1 1 0 0 0,1-1 0 0 0,0 1 0 0 0,0-1 1 0 0,1 1-1 0 0,0-1 0 0 0,-1 1 0 0 0,2 7 0 0 0,0 3 21 0 0,-2 19 49 0 0,0-22-77 0 0,0 0 0 0 0,1 0 0 0 0,1 0 1 0 0,0 1-1 0 0,0-1 0 0 0,1 0 0 0 0,1-1 1 0 0,0 1-1 0 0,9 23 0 0 0,-6-24-15 0 0,0 0 0 0 0,1 0 0 0 0,0-1-1 0 0,0 1 1 0 0,1-1 0 0 0,1-1 0 0 0,0 0-1 0 0,0 0 1 0 0,0-1 0 0 0,1 0 0 0 0,1 0-1 0 0,-1-1 1 0 0,1-1 0 0 0,0 0 0 0 0,1 0 0 0 0,0-1-1 0 0,-1-1 1 0 0,2 0 0 0 0,-1 0 0 0 0,0-1-1 0 0,1-1 1 0 0,-1 0 0 0 0,23 0 0 0 0,-25-2 18 0 0,8 1 45 0 0,34-5 1 0 0,-46 2-39 0 0,1 1 0 0 0,0-1 0 0 0,0 0 1 0 0,-1-1-1 0 0,1 1 0 0 0,-1-1 0 0 0,0-1 1 0 0,7-4-1 0 0,-1 0 12 0 0,0-1-1 0 0,0-1 1 0 0,-1 0 0 0 0,0 0 0 0 0,-1-1-1 0 0,0-1 1 0 0,-1 0 0 0 0,0 0 0 0 0,-1 0-1 0 0,0-1 1 0 0,-1-1 0 0 0,-1 1-1 0 0,0-1 1 0 0,-1 0 0 0 0,0 0 0 0 0,-1-1-1 0 0,-1 0 1 0 0,3-21 0 0 0,-4 15 43 0 0,-1 0-1 0 0,-1-1 1 0 0,-4-34 0 0 0,2 49-56 0 0,1-1 0 0 0,-1 1 1 0 0,0 0-1 0 0,-1 1 1 0 0,0-1-1 0 0,0 0 0 0 0,-1 1 1 0 0,1-1-1 0 0,-1 1 1 0 0,-1 0-1 0 0,1 0 0 0 0,-1 1 1 0 0,0-1-1 0 0,-7-5 0 0 0,4 4 62 0 0,-1 1-1 0 0,0 0 1 0 0,0 0-1 0 0,-1 1 1 0 0,0 0-1 0 0,0 1 1 0 0,0 0-1 0 0,0 1 1 0 0,0 0-1 0 0,-16-3 1 0 0,3 3 37 0 0,-1 1 0 0 0,1 1 0 0 0,-42 3 0 0 0,56-1-60 0 0,0 1 0 0 0,0-1-1 0 0,0 2 1 0 0,1-1-1 0 0,-1 1 1 0 0,1 0-1 0 0,0 1 1 0 0,0 0-1 0 0,0 1 1 0 0,-7 5 0 0 0,10-7-240 0 0,0 1 0 0 0,0 0 0 0 0,1 1 0 0 0,0-1 0 0 0,0 1 0 0 0,-6 8 1 0 0,7-9-396 0 0,1-1 0 0 0,1 1 0 0 0,-1-1 0 0 0,1 1 1 0 0,-1 0-1 0 0,1 0 0 0 0,0 0 0 0 0,0 0 0 0 0,1 0 1 0 0,-1 7-1 0 0,1-3-3897 0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1:23:00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14423 0 0,'0'0'-102'0'0,"19"1"-90"0"0,57 3 200 0 0,-74-4-16 0 0,1 0 0 0 0,-1 1 0 0 0,0-1 1 0 0,1 1-1 0 0,-1-1 0 0 0,1 1 0 0 0,-1 0 0 0 0,0 0 0 0 0,0 0 0 0 0,0 0 0 0 0,1 0 1 0 0,-1 0-1 0 0,0 1 0 0 0,0-1 0 0 0,-1 1 0 0 0,1-1 0 0 0,0 1 0 0 0,0 0 0 0 0,-1 0 0 0 0,1 0 1 0 0,-1 0-1 0 0,0 0 0 0 0,1 0 0 0 0,-1 0 0 0 0,0 0 0 0 0,0 0 0 0 0,0 1 0 0 0,-1-1 1 0 0,1 0-1 0 0,0 4 0 0 0,0-2-24 0 0,-1 1 0 0 0,0-1 0 0 0,0 1 0 0 0,0 0 0 0 0,-1-1 0 0 0,0 1 1 0 0,0-1-1 0 0,0 1 0 0 0,0-1 0 0 0,-1 1 0 0 0,1-1 0 0 0,-4 6 0 0 0,-4 4 1 0 0,-1 0-1 0 0,-19 21 0 0 0,27-32 42 0 0,2-3-44 0 0,0 0 0 0 0,-1 1 0 0 0,1-1 0 0 0,0 0 0 0 0,0 0 1 0 0,0 0-1 0 0,0 0 0 0 0,-1 1 0 0 0,1-1 0 0 0,0 0 0 0 0,0 0 0 0 0,0 0 1 0 0,0 0-1 0 0,0 1 0 0 0,0-1 0 0 0,0 0 0 0 0,0 0 0 0 0,0 1 0 0 0,0-1 0 0 0,0 0 1 0 0,0 0-1 0 0,0 0 0 0 0,0 1 0 0 0,0-1 0 0 0,0 0 0 0 0,0 0 0 0 0,0 0 0 0 0,0 1 1 0 0,0-1-1 0 0,0 0 0 0 0,0 0 0 0 0,0 1 0 0 0,0-1 0 0 0,0 0 0 0 0,0 0 1 0 0,1 0-1 0 0,-1 0 0 0 0,0 1 0 0 0,0-1 0 0 0,0 0 0 0 0,0 0 0 0 0,0 0 0 0 0,1 0 1 0 0,-1 1-1 0 0,0-1 0 0 0,0 0 0 0 0,17 4-480 0 0,29-4 766 0 0,-34 0-338 0 0,-7 0 32 0 0,0 0-1 0 0,0 0 0 0 0,0 0 0 0 0,1 1 1 0 0,-1 0-1 0 0,0 0 0 0 0,0 0 1 0 0,0 1-1 0 0,5 2 0 0 0,-7-2 30 0 0,-1-1 0 0 0,0 1 0 0 0,1 0 0 0 0,-1 0 0 0 0,0-1-1 0 0,0 2 1 0 0,0-1 0 0 0,-1 0 0 0 0,1 0 0 0 0,0 0 0 0 0,-1 1 0 0 0,0-1 0 0 0,1 1-1 0 0,-1 0 1 0 0,0-1 0 0 0,0 1 0 0 0,-1 0 0 0 0,2 4 0 0 0,0 3 140 0 0,0 1 0 0 0,-1 0 0 0 0,0-1 0 0 0,-1 1 0 0 0,0 0 0 0 0,-1 0-1 0 0,0-1 1 0 0,-1 1 0 0 0,0-1 0 0 0,0 1 0 0 0,-6 12 0 0 0,6-18 1 0 0,0 0-1 0 0,0 1 0 0 0,-1-1 1 0 0,0 0-1 0 0,0 0 1 0 0,-1 0-1 0 0,1-1 1 0 0,-1 1-1 0 0,0-1 0 0 0,0 0 1 0 0,-1 0-1 0 0,1 0 1 0 0,-1-1-1 0 0,0 1 0 0 0,0-1 1 0 0,0 0-1 0 0,0-1 1 0 0,0 1-1 0 0,-1-1 0 0 0,1 0 1 0 0,-1 0-1 0 0,-6 0 1 0 0,6 0-223 0 0,-3 0 346 0 0,-1-1 0 0 0,1 0 0 0 0,-19 0 0 0 0,27-1-351 0 0,0 0 1 0 0,-1 0-1 0 0,1 0 1 0 0,0 0-1 0 0,-1 0 1 0 0,1-1-1 0 0,-1 1 0 0 0,1 0 1 0 0,0-1-1 0 0,0 1 1 0 0,-1-1-1 0 0,1 1 1 0 0,0-1-1 0 0,0 0 1 0 0,-1 1-1 0 0,1-1 1 0 0,0 0-1 0 0,0 0 1 0 0,0 0-1 0 0,0 0 0 0 0,0 0 1 0 0,0 0-1 0 0,1 0 1 0 0,-1 0-1 0 0,0 0 1 0 0,0-1-1 0 0,1 1 1 0 0,-1 0-1 0 0,1 0 1 0 0,-1-1-1 0 0,1 1 1 0 0,-1 0-1 0 0,1-1 0 0 0,0-1 1 0 0,-1-19-4494 0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1:23:00.8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9172 0 0,'0'0'4912'0'0,"16"1"-4331"0"0,160 5 755 0 0,-94-5-6684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35:21.65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21 0 4114 0 0,'1'5'11882'0'0,"0"12"-11468"0"0,-16-1-516 0 0,7-13-4571 0 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1:23:00.8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13222 0 0,'0'0'2209'0'0,"69"12"-1665"0"0,-36-12-368 0 0,8 4-32 0 0,-3-4-80 0 0,3 2 1 0 0,-4-1-1 0 0,-5-1-16 0 0,-6 4 16 0 0,-11-4-401 0 0,-8 0-1744 0 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1:23:00.8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272 1 13366 0 0,'0'0'4525'0'0,"-11"8"-4434"0"0,5-3-87 0 0,-7 5 2 0 0,0 1-1 0 0,1 0 1 0 0,0 1-1 0 0,-17 20 1 0 0,5 2 29 0 0,2 0 0 0 0,1 1 0 0 0,2 2 0 0 0,1 0 0 0 0,2 0 0 0 0,1 2 0 0 0,-16 69 0 0 0,27-86-56 0 0,1 0 1 0 0,0 29-1 0 0,4-47 11 0 0,-1-1 0 0 0,0 0 0 0 0,0 1 1 0 0,1-1-1 0 0,0 0 0 0 0,0 1 0 0 0,0-1 0 0 0,0 0 0 0 0,0 0 0 0 0,1 0 0 0 0,-1 0 0 0 0,1 0 0 0 0,0 0 0 0 0,0-1 0 0 0,0 1 0 0 0,0-1 0 0 0,0 1 0 0 0,1-1 0 0 0,-1 0 0 0 0,1 1 0 0 0,-1-1 0 0 0,1-1 0 0 0,0 1 0 0 0,0 0 1 0 0,0-1-1 0 0,0 1 0 0 0,0-1 0 0 0,0 0 0 0 0,0 0 0 0 0,0 0 0 0 0,7 1 0 0 0,-3-1 8 0 0,0 0 0 0 0,0-1 0 0 0,0 0 0 0 0,0 0 0 0 0,0 0 1 0 0,0-1-1 0 0,0 0 0 0 0,0 0 0 0 0,0 0 0 0 0,-1-1 0 0 0,1 0 0 0 0,-1-1 0 0 0,1 0 0 0 0,9-5 1 0 0,-8 3 22 0 0,-1-1 0 0 0,0 1 1 0 0,0-2-1 0 0,0 1 0 0 0,-1-1 1 0 0,0 0-1 0 0,-1 0 0 0 0,1 0 1 0 0,-1-1-1 0 0,0 0 0 0 0,-1 0 1 0 0,0 0-1 0 0,-1-1 0 0 0,1 1 1 0 0,-1-1-1 0 0,-1 0 0 0 0,0 0 1 0 0,0 0-1 0 0,0-14 0 0 0,-1 17-7 0 0,-1 1 1 0 0,0-1-1 0 0,-1 1 0 0 0,1 0 0 0 0,-1-1 0 0 0,0 1 0 0 0,-3-7 0 0 0,3 10-17 0 0,0 0-1 0 0,-1-1 1 0 0,1 1-1 0 0,-1 1 1 0 0,0-1-1 0 0,1 0 1 0 0,-1 0 0 0 0,0 1-1 0 0,0-1 1 0 0,0 1-1 0 0,0-1 1 0 0,-1 1-1 0 0,1 0 1 0 0,0 0-1 0 0,0 0 1 0 0,-1 0 0 0 0,-2-1-1 0 0,-6-1-56 0 0,0 1 1 0 0,0 0-1 0 0,0 1 0 0 0,0 0 1 0 0,0 0-1 0 0,-1 1 0 0 0,-15 3 1 0 0,25-3-141 0 0,0 0 1 0 0,-1 1 0 0 0,1-1-1 0 0,0 1 1 0 0,-1 0 0 0 0,1 0 0 0 0,0 0-1 0 0,0 0 1 0 0,0 0 0 0 0,0 0-1 0 0,0 1 1 0 0,0-1 0 0 0,0 0 0 0 0,0 1-1 0 0,0 0 1 0 0,1-1 0 0 0,-1 1-1 0 0,1 0 1 0 0,-1 0 0 0 0,1 0 0 0 0,0 0-1 0 0,-2 3 1 0 0,-2 8-3451 0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1:23:00.8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 11173 0 0,'0'0'3954'0'0,"65"0"-4258"0"0,-24 0 416 0 0,4 0-48 0 0,5 0-32 0 0,-5 0-32 0 0,-4 0 48 0 0,-7-3 0 0 0,-8-5-48 0 0,-4 4-1841 0 0,-14-8-1008 0 0,-6 5-2322 0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1:23:00.8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 12774 0 0,'0'0'3457'0'0,"0"7"-3649"0"0,-15 284-1011 0 0,15-302-4861 0 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1:23:00.8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1 11205 0 0,'0'0'1801'0'0,"-7"17"-1468"0"0,5-12-310 0 0,-7 16 96 0 0,1 1 0 0 0,1 0-1 0 0,1 0 1 0 0,-5 36 0 0 0,8-35 72 0 0,2 1 1 0 0,1-1-1 0 0,5 44 0 0 0,-3-59-184 0 0,0 0-1 0 0,1 0 1 0 0,1 0 0 0 0,-1-1-1 0 0,1 1 1 0 0,1-1-1 0 0,-1 0 1 0 0,1 0-1 0 0,0 0 1 0 0,1-1-1 0 0,0 0 1 0 0,9 8-1 0 0,-3-3-6 0 0,2 0-1 0 0,0-1 0 0 0,0-1 0 0 0,0 0 0 0 0,21 8 0 0 0,-22-12 7 0 0,0 0-1 0 0,0 0 1 0 0,1-1-1 0 0,-1-1 0 0 0,1-1 1 0 0,0 0-1 0 0,0 0 0 0 0,0-2 1 0 0,0 1-1 0 0,20-4 1 0 0,-24 2-43 0 0,1-1 1 0 0,-1 0 0 0 0,0-1 0 0 0,0 0 0 0 0,-1-1 0 0 0,1 0 0 0 0,-1-1 0 0 0,0 0-1 0 0,0 0 1 0 0,0-1 0 0 0,-1 0 0 0 0,1 0 0 0 0,-2-1 0 0 0,13-13 0 0 0,-9 8 27 0 0,-1-1 0 0 0,-1 0 0 0 0,0-1 0 0 0,-1 0 1 0 0,0 0-1 0 0,-1 0 0 0 0,-1-1 0 0 0,0 0 0 0 0,-1-1 1 0 0,-1 1-1 0 0,0-1 0 0 0,-1 0 0 0 0,-1 0 1 0 0,0 0-1 0 0,-1 0 0 0 0,-2-19 0 0 0,1 32 104 0 0,-1-1 1 0 0,1 1-1 0 0,-1-1 0 0 0,0 1 1 0 0,0-1-1 0 0,0 1 0 0 0,0-1 1 0 0,-1 1-1 0 0,0 0 0 0 0,1 0 0 0 0,-1 0 1 0 0,0 0-1 0 0,-5-5 0 0 0,2 3 1 0 0,0 0-1 0 0,0 0 0 0 0,-1 0 1 0 0,0 1-1 0 0,0 0 0 0 0,-9-5 1 0 0,-2 2 70 0 0,0 0-1 0 0,0 0 1 0 0,-1 2 0 0 0,-27-6 0 0 0,-4 5 77 0 0,0 1 1 0 0,0 3-1 0 0,-55 5 1 0 0,99-3-309 0 0,0 1 1 0 0,-1 0-1 0 0,1 0 1 0 0,0 0-1 0 0,0 1 1 0 0,0-1-1 0 0,0 1 1 0 0,1 1-1 0 0,-1-1 1 0 0,0 1-1 0 0,1-1 1 0 0,-7 6-1 0 0,8-5-319 0 0,0 0 0 0 0,0 0 1 0 0,0 0-1 0 0,0 0 0 0 0,1 1 0 0 0,-5 6 0 0 0,6-7-263 0 0,-1 0-1 0 0,1 0 0 0 0,0 0 1 0 0,0 0-1 0 0,0 0 0 0 0,0 1 1 0 0,1-1-1 0 0,-1 0 0 0 0,1 5 1 0 0,0 4-5516 0 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1:23:00.8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13478 0 0,'0'0'320'0'0,"19"-1"-541"0"0,0 0 244 0 0,125-6 63 0 0,-101 7-168 0 0,-44 16-441 0 0,-2-8 525 0 0,-1 0 0 0 0,0 0 0 0 0,-1 0 0 0 0,0-1 0 0 0,0 0 0 0 0,0 0-1 0 0,-1 0 1 0 0,-12 11 0 0 0,3-4 15 0 0,-3 4 9 0 0,13-14-17 0 0,1 0 0 0 0,-1 1 0 0 0,1-1 0 0 0,0 1 0 0 0,-4 7 0 0 0,8-12-20 0 0,0 1 0 0 0,0-1 0 0 0,0 0-1 0 0,0 1 1 0 0,0-1 0 0 0,0 0 0 0 0,0 0 0 0 0,0 1-1 0 0,0-1 1 0 0,0 0 0 0 0,0 1 0 0 0,1-1-1 0 0,-1 0 1 0 0,0 1 0 0 0,0-1 0 0 0,0 0 0 0 0,1 0-1 0 0,-1 1 1 0 0,0-1 0 0 0,0 0 0 0 0,1 0-1 0 0,-1 0 1 0 0,0 1 0 0 0,0-1 0 0 0,1 0 0 0 0,-1 0-1 0 0,0 0 1 0 0,1 0 0 0 0,-1 0 0 0 0,0 1-1 0 0,1-1 1 0 0,-1 0 0 0 0,0 0 0 0 0,1 0-1 0 0,-1 0 1 0 0,0 0 0 0 0,1 0 0 0 0,19 4-113 0 0,-15-4 109 0 0,29 6 25 0 0,-24-5 7 0 0,0 0 1 0 0,1 1-1 0 0,-1 0 0 0 0,0 1 1 0 0,0 0-1 0 0,0 0 1 0 0,-1 1-1 0 0,1 1 0 0 0,8 5 1 0 0,-15-8-22 0 0,-1 1 1 0 0,0-1-1 0 0,0 1 1 0 0,0 0 0 0 0,0 0-1 0 0,-1-1 1 0 0,1 1-1 0 0,-1 0 1 0 0,0 0-1 0 0,0 1 1 0 0,0-1-1 0 0,0 0 1 0 0,0 0-1 0 0,-1 0 1 0 0,1 1-1 0 0,-1-1 1 0 0,0 0 0 0 0,0 4-1 0 0,0 0 91 0 0,-1-1-1 0 0,1 0 0 0 0,-1 1 1 0 0,0-1-1 0 0,0 0 1 0 0,-1 0-1 0 0,0 0 1 0 0,-5 11-1 0 0,2-8 131 0 0,-1 0 0 0 0,0 0 0 0 0,0-1-1 0 0,-12 12 1 0 0,15-17-120 0 0,0 0 0 0 0,0 0 0 0 0,0-1 0 0 0,-1 1 0 0 0,1-1 0 0 0,-1 0 0 0 0,0 0 0 0 0,0 0 0 0 0,0 0 0 0 0,0-1-1 0 0,0 1 1 0 0,0-1 0 0 0,-8 1 0 0 0,5-1-13 0 0,-1 0 0 0 0,1 0 0 0 0,-1-1 0 0 0,1 0 0 0 0,-1-1 0 0 0,1 0-1 0 0,0 0 1 0 0,-1 0 0 0 0,1-1 0 0 0,0 0 0 0 0,0-1 0 0 0,0 1 0 0 0,0-1 0 0 0,0-1-1 0 0,-12-7 1 0 0,-19-23-1870 0 0,35 31 943 0 0,0 0 0 0 0,1-1-1 0 0,0 1 1 0 0,-1 0 0 0 0,-2-8-1 0 0,4 1-4849 0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1:23:00.8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72 12710 0 0,'0'0'2849'0'0,"69"0"-2769"0"0,-26 0 400 0 0,7-11-159 0 0,1-3-241 0 0,-1 2-48 0 0,-3 1 32 0 0,-3-1-48 0 0,-14 4-2722 0 0,-15 4-1792 0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1:23:14.0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10 13446 0 0,'0'0'136'0'0,"19"-2"-373"0"0,63-5 226 0 0,-73 7 1 0 0,-1-1 0 0 0,0 1 0 0 0,0 1 0 0 0,1 0 0 0 0,-1 0 0 0 0,0 0 0 0 0,0 1 1 0 0,10 4-1 0 0,-16-5-2 0 0,1 0 0 0 0,-1 0 0 0 0,1 0 0 0 0,-1 1 0 0 0,0-1 0 0 0,0 1 0 0 0,0-1 0 0 0,1 1 1 0 0,-2 0-1 0 0,1 0 0 0 0,0 0 0 0 0,0 0 0 0 0,-1 0 0 0 0,1 0 0 0 0,-1 1 0 0 0,1-1 0 0 0,-1 0 0 0 0,0 1 1 0 0,0-1-1 0 0,0 1 0 0 0,-1 0 0 0 0,1-1 0 0 0,0 1 0 0 0,-1 3 0 0 0,1-2 33 0 0,-1 1 1 0 0,0-1-1 0 0,0 1 0 0 0,0-1 0 0 0,0 1 1 0 0,-1-1-1 0 0,0 1 0 0 0,0-1 0 0 0,0 0 1 0 0,-1 1-1 0 0,1-1 0 0 0,-1 0 0 0 0,0 0 1 0 0,0 0-1 0 0,-1 0 0 0 0,1 0 0 0 0,-1-1 1 0 0,1 1-1 0 0,-1-1 0 0 0,-1 1 0 0 0,1-1 0 0 0,0 0 1 0 0,-1 0-1 0 0,-4 2 0 0 0,-7 8 68 0 0,-2-1 0 0 0,0-1-1 0 0,0 0 1 0 0,-1-1 0 0 0,0-1-1 0 0,0-1 1 0 0,-26 7 0 0 0,43-14-33 0 0,8-1-656 0 0,90-4 546 0 0,54 2-186 0 0,-150 2 221 0 0,0 0 0 0 0,-1 1 0 0 0,1-1 0 0 0,0 0 0 0 0,0 0 0 0 0,0 0 0 0 0,0 1 0 0 0,0-1 0 0 0,-1 0 0 0 0,1 1 0 0 0,0-1 0 0 0,0 1 0 0 0,-1-1 0 0 0,1 1 0 0 0,0-1 0 0 0,-1 1 0 0 0,1-1 0 0 0,0 1 0 0 0,-1 0 0 0 0,1-1 0 0 0,-1 1 0 0 0,1 0 0 0 0,-1 0 0 0 0,1 0 0 0 0,0 2 8 0 0,0-1 1 0 0,-1 0 0 0 0,1 0-1 0 0,-1 0 1 0 0,0 1 0 0 0,1-1 0 0 0,-1 0-1 0 0,0 0 1 0 0,-1 4 0 0 0,1 0 35 0 0,-1-1 0 0 0,0 1 0 0 0,-1-1-1 0 0,1 0 1 0 0,-1 1 0 0 0,0-1 0 0 0,-4 7 0 0 0,-5 4 162 0 0,-1-1 0 0 0,-1 0 0 0 0,0-1-1 0 0,-1 0 1 0 0,-1-1 0 0 0,0-1 0 0 0,0 0-1 0 0,-1-1 1 0 0,-1-1 0 0 0,0 0 0 0 0,0-2-1 0 0,-1 0 1 0 0,0 0 0 0 0,-21 4 0 0 0,26-10 10 0 0,0 0 0 0 0,-24-1 1 0 0,37-9-4309 0 0,0-3-1500 0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1:23:14.0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14887 0 0,'0'0'1505'0'0,"7"11"-1890"0"0,198 241 948 0 0,-200-241-416 0 0,-22-9-9293 0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1:23:14.0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308 0 9764 0 0,'0'0'5259'0'0,"-19"8"-5056"0"0,-63 25-73 0 0,75-30-118 0 0,1 0-1 0 0,0 0 1 0 0,0 1-1 0 0,0 0 0 0 0,0 0 1 0 0,1 0-1 0 0,-10 10 1 0 0,3-2-2 0 0,-17 15-49 0 0,2 1-1 0 0,-42 55 1 0 0,66-79-149 0 0,2-2 40 0 0,0-1 0 0 0,0 0 0 0 0,0 0 1 0 0,0 1-1 0 0,0-1 0 0 0,1 0 0 0 0,-1 1 1 0 0,0-1-1 0 0,1 0 0 0 0,-1 1 0 0 0,1-1 0 0 0,0 1 1 0 0,-1-1-1 0 0,1 1 0 0 0,0 1 0 0 0,13-7-3675 0 0,3-11 1739 0 0,5-4-3099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35:21.65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191 284 8148 0 0,'0'0'4634'0'0,"0"-10"-3647"0"0,1 2-946 0 0,1 2 114 0 0,-1 1 0 0 0,-1 0 0 0 0,1-1 0 0 0,-1 1 0 0 0,0-1 0 0 0,0 1 0 0 0,-1-1 0 0 0,0 1 0 0 0,0 0 0 0 0,0-1 0 0 0,0 1 0 0 0,-1 0 0 0 0,0 0 0 0 0,-2-5 0 0 0,2 7-146 0 0,1 1-1 0 0,-1 0 0 0 0,0 0 1 0 0,1 0-1 0 0,-1 0 1 0 0,0 0-1 0 0,0 0 0 0 0,0 1 1 0 0,-1-1-1 0 0,1 1 0 0 0,0-1 1 0 0,0 1-1 0 0,-1 0 1 0 0,1 0-1 0 0,-1 0 0 0 0,1 0 1 0 0,-1 1-1 0 0,0-1 0 0 0,1 0 1 0 0,-1 1-1 0 0,1 0 0 0 0,-1 0 1 0 0,0 0-1 0 0,1 0 1 0 0,-1 0-1 0 0,-2 1 0 0 0,0 0 1 0 0,0 1 0 0 0,0-1-1 0 0,0 1 1 0 0,0 0 0 0 0,1 1-1 0 0,-1-1 1 0 0,1 1 0 0 0,-1 0-1 0 0,1 0 1 0 0,0 1 0 0 0,0-1 0 0 0,-5 7-1 0 0,4-5-4 0 0,0 1 0 0 0,0-1 0 0 0,0 1-1 0 0,1 1 1 0 0,0-1 0 0 0,0 0 0 0 0,0 1-1 0 0,1 0 1 0 0,0 0 0 0 0,0 0 0 0 0,1 0-1 0 0,0 0 1 0 0,0 1 0 0 0,1-1 0 0 0,0 1-1 0 0,0 11 1 0 0,1-9 6 0 0,-1-5-16 0 0,1 0 1 0 0,0-1-1 0 0,1 1 1 0 0,-1 0-1 0 0,1-1 1 0 0,0 1-1 0 0,2 6 1 0 0,-3-10 3 0 0,1 1 0 0 0,0-1 0 0 0,0 0 1 0 0,0 1-1 0 0,0-1 0 0 0,0 0 0 0 0,0 0 0 0 0,1 0 1 0 0,-1 0-1 0 0,0 0 0 0 0,1 0 0 0 0,-1 0 1 0 0,0-1-1 0 0,1 1 0 0 0,-1 0 0 0 0,1-1 0 0 0,-1 1 1 0 0,1-1-1 0 0,-1 1 0 0 0,1-1 0 0 0,-1 0 0 0 0,1 0 1 0 0,0 0-1 0 0,-1 0 0 0 0,1 0 0 0 0,2 0 1 0 0,-1 0 6 0 0,1 0 1 0 0,0 0-1 0 0,-1-1 1 0 0,1 1-1 0 0,0-1 1 0 0,-1 0 0 0 0,1 0-1 0 0,-1 0 1 0 0,1 0-1 0 0,-1 0 1 0 0,1-1-1 0 0,-1 0 1 0 0,0 0-1 0 0,0 0 1 0 0,0 0 0 0 0,0 0-1 0 0,0 0 1 0 0,0-1-1 0 0,-1 0 1 0 0,1 1-1 0 0,-1-1 1 0 0,3-3 0 0 0,4-6 2 0 0,-1-1 1 0 0,0 1 0 0 0,0-1 0 0 0,10-25-1 0 0,16-61 51 0 0,-7 20-49 0 0,-24 71-47 0 0,0-1 1 0 0,0 0 0 0 0,-1 0-1 0 0,-1 0 1 0 0,1 0 0 0 0,-1 0-1 0 0,-1-10 735 0 0,-2 15-768 0 0,-10 31 101 0 0,-13 52 1 0 0,11-33-12 0 0,-2-7 64 0 0,12-30-72 0 0,0 0 0 0 0,0 0 0 0 0,1 0 0 0 0,-3 17 0 0 0,4-3 3 0 0,2 30 0 0 0,0-23-42 0 0,2-28 27 0 0,1 1 0 0 0,-1-1 0 0 0,0 0 0 0 0,1 0 1 0 0,0 0-1 0 0,-1 0 0 0 0,1 0 0 0 0,0 0 0 0 0,0-1 1 0 0,0 0-1 0 0,0 1 0 0 0,6 0 0 0 0,3-1 70 0 0,-11-1-140 0 0,0 0 0 0 0,0 0 1 0 0,0 1-1 0 0,1-1 0 0 0,-1 0 0 0 0,0 0 0 0 0,0-1 1 0 0,0 1-1 0 0,1 0 0 0 0,-1 0 0 0 0,0-1 1 0 0,0 1-1 0 0,0 0 0 0 0,1-1 0 0 0,8-13-4096 0 0,-5 3-1525 0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1:23:14.0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113 21 3041 0 0,'0'0'10944'0'0,"-17"21"-10701"0"0,-52 68-8 0 0,66-85-218 0 0,0-1 0 0 0,0 1 0 0 0,1 0 0 0 0,0 0 0 0 0,0 0 0 0 0,0 0 0 0 0,0 0 0 0 0,1 0 0 0 0,-1 1 0 0 0,1-1 0 0 0,0 1 0 0 0,0-1 1 0 0,1 1-1 0 0,0-1 0 0 0,-1 1 0 0 0,2 7 0 0 0,0 3 21 0 0,-2 19 49 0 0,0-22-77 0 0,0 0 0 0 0,1 0 0 0 0,1 0 1 0 0,0 1-1 0 0,0-1 0 0 0,1 0 0 0 0,1-1 1 0 0,0 1-1 0 0,9 23 0 0 0,-6-24-15 0 0,0 0 0 0 0,1 0 0 0 0,0-1-1 0 0,0 1 1 0 0,1-1 0 0 0,1-1 0 0 0,0 0-1 0 0,0 0 1 0 0,0-1 0 0 0,1 0 0 0 0,1 0-1 0 0,-1-1 1 0 0,1-1 0 0 0,0 0 0 0 0,1 0 0 0 0,0-1-1 0 0,-1-1 1 0 0,2 0 0 0 0,-1 0 0 0 0,0-1-1 0 0,1-1 1 0 0,-1 0 0 0 0,23 0 0 0 0,-25-2 18 0 0,8 1 45 0 0,34-5 1 0 0,-46 2-39 0 0,1 1 0 0 0,0-1 0 0 0,0 0 1 0 0,-1-1-1 0 0,1 1 0 0 0,-1-1 0 0 0,0-1 1 0 0,7-4-1 0 0,-1 0 12 0 0,0-1-1 0 0,0-1 1 0 0,-1 0 0 0 0,0 0 0 0 0,-1-1-1 0 0,0-1 1 0 0,-1 0 0 0 0,0 0 0 0 0,-1 0-1 0 0,0-1 1 0 0,-1-1 0 0 0,-1 1-1 0 0,0-1 1 0 0,-1 0 0 0 0,0 0 0 0 0,-1-1-1 0 0,-1 0 1 0 0,3-21 0 0 0,-4 15 43 0 0,-1 0-1 0 0,-1-1 1 0 0,-4-34 0 0 0,2 49-56 0 0,1-1 0 0 0,-1 1 1 0 0,0 0-1 0 0,-1 1 1 0 0,0-1-1 0 0,0 0 0 0 0,-1 1 1 0 0,1-1-1 0 0,-1 1 1 0 0,-1 0-1 0 0,1 0 0 0 0,-1 1 1 0 0,0-1-1 0 0,-7-5 0 0 0,4 4 62 0 0,-1 1-1 0 0,0 0 1 0 0,0 0-1 0 0,-1 1 1 0 0,0 0-1 0 0,0 1 1 0 0,0 0-1 0 0,0 1 1 0 0,0 0-1 0 0,-16-3 1 0 0,3 3 37 0 0,-1 1 0 0 0,1 1 0 0 0,-42 3 0 0 0,56-1-60 0 0,0 1 0 0 0,0-1-1 0 0,0 2 1 0 0,1-1-1 0 0,-1 1 1 0 0,1 0-1 0 0,0 1 1 0 0,0 0-1 0 0,0 1 1 0 0,-7 5 0 0 0,10-7-240 0 0,0 1 0 0 0,0 0 0 0 0,1 1 0 0 0,0-1 0 0 0,0 1 0 0 0,-6 8 1 0 0,7-9-396 0 0,1-1 0 0 0,1 1 0 0 0,-1-1 0 0 0,1 1 1 0 0,-1 0-1 0 0,1 0 0 0 0,0 0 0 0 0,0 0 0 0 0,1 0 1 0 0,-1 7-1 0 0,1-3-3897 0 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1:23:14.0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14423 0 0,'0'0'-102'0'0,"19"1"-90"0"0,57 3 200 0 0,-74-4-16 0 0,1 0 0 0 0,-1 1 0 0 0,0-1 1 0 0,1 1-1 0 0,-1-1 0 0 0,1 1 0 0 0,-1 0 0 0 0,0 0 0 0 0,0 0 0 0 0,0 0 0 0 0,1 0 1 0 0,-1 0-1 0 0,0 1 0 0 0,0-1 0 0 0,-1 1 0 0 0,1-1 0 0 0,0 1 0 0 0,0 0 0 0 0,-1 0 0 0 0,1 0 1 0 0,-1 0-1 0 0,0 0 0 0 0,1 0 0 0 0,-1 0 0 0 0,0 0 0 0 0,0 0 0 0 0,0 1 0 0 0,-1-1 1 0 0,1 0-1 0 0,0 4 0 0 0,0-2-24 0 0,-1 1 0 0 0,0-1 0 0 0,0 1 0 0 0,0 0 0 0 0,-1-1 0 0 0,0 1 1 0 0,0-1-1 0 0,0 1 0 0 0,0-1 0 0 0,-1 1 0 0 0,1-1 0 0 0,-4 6 0 0 0,-4 4 1 0 0,-1 0-1 0 0,-19 21 0 0 0,27-32 42 0 0,2-3-44 0 0,0 0 0 0 0,-1 1 0 0 0,1-1 0 0 0,0 0 0 0 0,0 0 1 0 0,0 0-1 0 0,0 0 0 0 0,-1 1 0 0 0,1-1 0 0 0,0 0 0 0 0,0 0 0 0 0,0 0 1 0 0,0 0-1 0 0,0 1 0 0 0,0-1 0 0 0,0 0 0 0 0,0 0 0 0 0,0 1 0 0 0,0-1 0 0 0,0 0 1 0 0,0 0-1 0 0,0 0 0 0 0,0 1 0 0 0,0-1 0 0 0,0 0 0 0 0,0 0 0 0 0,0 0 0 0 0,0 1 1 0 0,0-1-1 0 0,0 0 0 0 0,0 0 0 0 0,0 1 0 0 0,0-1 0 0 0,0 0 0 0 0,0 0 1 0 0,1 0-1 0 0,-1 0 0 0 0,0 1 0 0 0,0-1 0 0 0,0 0 0 0 0,0 0 0 0 0,0 0 0 0 0,1 0 1 0 0,-1 1-1 0 0,0-1 0 0 0,0 0 0 0 0,17 4-480 0 0,29-4 766 0 0,-34 0-338 0 0,-7 0 32 0 0,0 0-1 0 0,0 0 0 0 0,0 0 0 0 0,1 1 1 0 0,-1 0-1 0 0,0 0 0 0 0,0 0 1 0 0,0 1-1 0 0,5 2 0 0 0,-7-2 30 0 0,-1-1 0 0 0,0 1 0 0 0,1 0 0 0 0,-1 0 0 0 0,0-1-1 0 0,0 2 1 0 0,0-1 0 0 0,-1 0 0 0 0,1 0 0 0 0,0 0 0 0 0,-1 1 0 0 0,0-1 0 0 0,1 1-1 0 0,-1 0 1 0 0,0-1 0 0 0,0 1 0 0 0,-1 0 0 0 0,2 4 0 0 0,0 3 140 0 0,0 1 0 0 0,-1 0 0 0 0,0-1 0 0 0,-1 1 0 0 0,0 0 0 0 0,-1 0-1 0 0,0-1 1 0 0,-1 1 0 0 0,0-1 0 0 0,0 1 0 0 0,-6 12 0 0 0,6-18 1 0 0,0 0-1 0 0,0 1 0 0 0,-1-1 1 0 0,0 0-1 0 0,0 0 1 0 0,-1 0-1 0 0,1-1 1 0 0,-1 1-1 0 0,0-1 0 0 0,0 0 1 0 0,-1 0-1 0 0,1 0 1 0 0,-1-1-1 0 0,0 1 0 0 0,0-1 1 0 0,0 0-1 0 0,0-1 1 0 0,0 1-1 0 0,-1-1 0 0 0,1 0 1 0 0,-1 0-1 0 0,-6 0 1 0 0,6 0-223 0 0,-3 0 346 0 0,-1-1 0 0 0,1 0 0 0 0,-19 0 0 0 0,27-1-351 0 0,0 0 1 0 0,-1 0-1 0 0,1 0 1 0 0,0 0-1 0 0,-1 0 1 0 0,1-1-1 0 0,-1 1 0 0 0,1 0 1 0 0,0-1-1 0 0,0 1 1 0 0,-1-1-1 0 0,1 1 1 0 0,0-1-1 0 0,0 0 1 0 0,-1 1-1 0 0,1-1 1 0 0,0 0-1 0 0,0 0 1 0 0,0 0-1 0 0,0 0 0 0 0,0 0 1 0 0,0 0-1 0 0,1 0 1 0 0,-1 0-1 0 0,0 0 1 0 0,0-1-1 0 0,1 1 1 0 0,-1 0-1 0 0,1 0 1 0 0,-1-1-1 0 0,1 1 1 0 0,-1 0-1 0 0,1-1 0 0 0,0-1 1 0 0,-1-19-4494 0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1:23:14.0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9172 0 0,'0'0'4912'0'0,"16"1"-4331"0"0,160 5 755 0 0,-94-5-6684 0 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1:23:14.0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13222 0 0,'0'0'2209'0'0,"69"12"-1665"0"0,-36-12-368 0 0,8 4-32 0 0,-3-4-80 0 0,3 2 1 0 0,-4-1-1 0 0,-5-1-16 0 0,-6 4 16 0 0,-11-4-401 0 0,-8 0-1744 0 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1:23:14.0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272 1 13366 0 0,'0'0'4525'0'0,"-11"8"-4434"0"0,5-3-87 0 0,-7 5 2 0 0,0 1-1 0 0,1 0 1 0 0,0 1-1 0 0,-17 20 1 0 0,5 2 29 0 0,2 0 0 0 0,1 1 0 0 0,2 2 0 0 0,1 0 0 0 0,2 0 0 0 0,1 2 0 0 0,-16 69 0 0 0,27-86-56 0 0,1 0 1 0 0,0 29-1 0 0,4-47 11 0 0,-1-1 0 0 0,0 0 0 0 0,0 1 1 0 0,1-1-1 0 0,0 0 0 0 0,0 1 0 0 0,0-1 0 0 0,0 0 0 0 0,0 0 0 0 0,1 0 0 0 0,-1 0 0 0 0,1 0 0 0 0,0 0 0 0 0,0-1 0 0 0,0 1 0 0 0,0-1 0 0 0,0 1 0 0 0,1-1 0 0 0,-1 0 0 0 0,1 1 0 0 0,-1-1 0 0 0,1-1 0 0 0,0 1 0 0 0,0 0 1 0 0,0-1-1 0 0,0 1 0 0 0,0-1 0 0 0,0 0 0 0 0,0 0 0 0 0,0 0 0 0 0,7 1 0 0 0,-3-1 8 0 0,0 0 0 0 0,0-1 0 0 0,0 0 0 0 0,0 0 0 0 0,0 0 1 0 0,0-1-1 0 0,0 0 0 0 0,0 0 0 0 0,0 0 0 0 0,-1-1 0 0 0,1 0 0 0 0,-1-1 0 0 0,1 0 0 0 0,9-5 1 0 0,-8 3 22 0 0,-1-1 0 0 0,0 1 1 0 0,0-2-1 0 0,0 1 0 0 0,-1-1 1 0 0,0 0-1 0 0,-1 0 0 0 0,1 0 1 0 0,-1-1-1 0 0,0 0 0 0 0,-1 0 1 0 0,0 0-1 0 0,-1-1 0 0 0,1 1 1 0 0,-1-1-1 0 0,-1 0 0 0 0,0 0 1 0 0,0 0-1 0 0,0-14 0 0 0,-1 17-7 0 0,-1 1 1 0 0,0-1-1 0 0,-1 1 0 0 0,1 0 0 0 0,-1-1 0 0 0,0 1 0 0 0,-3-7 0 0 0,3 10-17 0 0,0 0-1 0 0,-1-1 1 0 0,1 1-1 0 0,-1 1 1 0 0,0-1-1 0 0,1 0 1 0 0,-1 0 0 0 0,0 1-1 0 0,0-1 1 0 0,0 1-1 0 0,0-1 1 0 0,-1 1-1 0 0,1 0 1 0 0,0 0-1 0 0,0 0 1 0 0,-1 0 0 0 0,-2-1-1 0 0,-6-1-56 0 0,0 1 1 0 0,0 0-1 0 0,0 1 0 0 0,0 0 1 0 0,0 0-1 0 0,-1 1 0 0 0,-15 3 1 0 0,25-3-141 0 0,0 0 1 0 0,-1 1 0 0 0,1-1-1 0 0,0 1 1 0 0,-1 0 0 0 0,1 0 0 0 0,0 0-1 0 0,0 0 1 0 0,0 0 0 0 0,0 0-1 0 0,0 1 1 0 0,0-1 0 0 0,0 0 0 0 0,0 1-1 0 0,0 0 1 0 0,1-1 0 0 0,-1 1-1 0 0,1 0 1 0 0,-1 0 0 0 0,1 0 0 0 0,0 0-1 0 0,-2 3 1 0 0,-2 8-3451 0 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1:23:14.0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 11173 0 0,'0'0'3954'0'0,"65"0"-4258"0"0,-24 0 416 0 0,4 0-48 0 0,5 0-32 0 0,-5 0-32 0 0,-4 0 48 0 0,-7-3 0 0 0,-8-5-48 0 0,-4 4-1841 0 0,-14-8-1008 0 0,-6 5-2322 0 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1:23:14.0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 12774 0 0,'0'0'3457'0'0,"0"7"-3649"0"0,-15 284-1011 0 0,15-302-4861 0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1:23:14.0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1 11205 0 0,'0'0'1801'0'0,"-7"17"-1468"0"0,5-12-310 0 0,-7 16 96 0 0,1 1 0 0 0,1 0-1 0 0,1 0 1 0 0,-5 36 0 0 0,8-35 72 0 0,2 1 1 0 0,1-1-1 0 0,5 44 0 0 0,-3-59-184 0 0,0 0-1 0 0,1 0 1 0 0,1 0 0 0 0,-1-1-1 0 0,1 1 1 0 0,1-1-1 0 0,-1 0 1 0 0,1 0-1 0 0,0 0 1 0 0,1-1-1 0 0,0 0 1 0 0,9 8-1 0 0,-3-3-6 0 0,2 0-1 0 0,0-1 0 0 0,0-1 0 0 0,0 0 0 0 0,21 8 0 0 0,-22-12 7 0 0,0 0-1 0 0,0 0 1 0 0,1-1-1 0 0,-1-1 0 0 0,1-1 1 0 0,0 0-1 0 0,0 0 0 0 0,0-2 1 0 0,0 1-1 0 0,20-4 1 0 0,-24 2-43 0 0,1-1 1 0 0,-1 0 0 0 0,0-1 0 0 0,0 0 0 0 0,-1-1 0 0 0,1 0 0 0 0,-1-1 0 0 0,0 0-1 0 0,0 0 1 0 0,0-1 0 0 0,-1 0 0 0 0,1 0 0 0 0,-2-1 0 0 0,13-13 0 0 0,-9 8 27 0 0,-1-1 0 0 0,-1 0 0 0 0,0-1 0 0 0,-1 0 1 0 0,0 0-1 0 0,-1 0 0 0 0,-1-1 0 0 0,0 0 0 0 0,-1-1 1 0 0,-1 1-1 0 0,0-1 0 0 0,-1 0 0 0 0,-1 0 1 0 0,0 0-1 0 0,-1 0 0 0 0,-2-19 0 0 0,1 32 104 0 0,-1-1 1 0 0,1 1-1 0 0,-1-1 0 0 0,0 1 1 0 0,0-1-1 0 0,0 1 0 0 0,0-1 1 0 0,-1 1-1 0 0,0 0 0 0 0,1 0 0 0 0,-1 0 1 0 0,0 0-1 0 0,-5-5 0 0 0,2 3 1 0 0,0 0-1 0 0,0 0 0 0 0,-1 0 1 0 0,0 1-1 0 0,0 0 0 0 0,-9-5 1 0 0,-2 2 70 0 0,0 0-1 0 0,0 0 1 0 0,-1 2 0 0 0,-27-6 0 0 0,-4 5 77 0 0,0 1 1 0 0,0 3-1 0 0,-55 5 1 0 0,99-3-309 0 0,0 1 1 0 0,-1 0-1 0 0,1 0 1 0 0,0 0-1 0 0,0 1 1 0 0,0-1-1 0 0,0 1 1 0 0,1 1-1 0 0,-1-1 1 0 0,0 1-1 0 0,1-1 1 0 0,-7 6-1 0 0,8-5-319 0 0,0 0 0 0 0,0 0 1 0 0,0 0-1 0 0,0 0 0 0 0,1 1 0 0 0,-5 6 0 0 0,6-7-263 0 0,-1 0-1 0 0,1 0 0 0 0,0 0 1 0 0,0 0-1 0 0,0 0 0 0 0,0 1 1 0 0,1-1-1 0 0,-1 0 0 0 0,1 5 1 0 0,0 4-5516 0 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1:23:14.0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 13478 0 0,'0'0'320'0'0,"19"-1"-541"0"0,0 0 244 0 0,125-6 63 0 0,-101 7-168 0 0,-44 16-441 0 0,-2-8 525 0 0,-1 0 0 0 0,0 0 0 0 0,-1 0 0 0 0,0-1 0 0 0,0 0 0 0 0,0 0-1 0 0,-1 0 1 0 0,-12 11 0 0 0,3-4 15 0 0,-3 4 9 0 0,13-14-17 0 0,1 0 0 0 0,-1 1 0 0 0,1-1 0 0 0,0 1 0 0 0,-4 7 0 0 0,8-12-20 0 0,0 1 0 0 0,0-1 0 0 0,0 0-1 0 0,0 1 1 0 0,0-1 0 0 0,0 0 0 0 0,0 0 0 0 0,0 1-1 0 0,0-1 1 0 0,0 0 0 0 0,0 1 0 0 0,1-1-1 0 0,-1 0 1 0 0,0 1 0 0 0,0-1 0 0 0,0 0 0 0 0,1 0-1 0 0,-1 1 1 0 0,0-1 0 0 0,0 0 0 0 0,1 0-1 0 0,-1 0 1 0 0,0 1 0 0 0,0-1 0 0 0,1 0 0 0 0,-1 0-1 0 0,0 0 1 0 0,1 0 0 0 0,-1 0 0 0 0,0 1-1 0 0,1-1 1 0 0,-1 0 0 0 0,0 0 0 0 0,1 0-1 0 0,-1 0 1 0 0,0 0 0 0 0,1 0 0 0 0,19 4-113 0 0,-15-4 109 0 0,29 6 25 0 0,-24-5 7 0 0,0 0 1 0 0,1 1-1 0 0,-1 0 0 0 0,0 1 1 0 0,0 0-1 0 0,0 0 1 0 0,-1 1-1 0 0,1 1 0 0 0,8 5 1 0 0,-15-8-22 0 0,-1 1 1 0 0,0-1-1 0 0,0 1 1 0 0,0 0 0 0 0,0 0-1 0 0,-1-1 1 0 0,1 1-1 0 0,-1 0 1 0 0,0 0-1 0 0,0 1 1 0 0,0-1-1 0 0,0 0 1 0 0,0 0-1 0 0,-1 0 1 0 0,1 1-1 0 0,-1-1 1 0 0,0 0 0 0 0,0 4-1 0 0,0 0 91 0 0,-1-1-1 0 0,1 0 0 0 0,-1 1 1 0 0,0-1-1 0 0,0 0 1 0 0,-1 0-1 0 0,0 0 1 0 0,-5 11-1 0 0,2-8 131 0 0,-1 0 0 0 0,0 0 0 0 0,0-1-1 0 0,-12 12 1 0 0,15-17-120 0 0,0 0 0 0 0,0 0 0 0 0,0-1 0 0 0,-1 1 0 0 0,1-1 0 0 0,-1 0 0 0 0,0 0 0 0 0,0 0 0 0 0,0 0 0 0 0,0-1-1 0 0,0 1 1 0 0,0-1 0 0 0,-8 1 0 0 0,5-1-13 0 0,-1 0 0 0 0,1 0 0 0 0,-1-1 0 0 0,1 0 0 0 0,-1-1 0 0 0,1 0-1 0 0,0 0 1 0 0,-1 0 0 0 0,1-1 0 0 0,0 0 0 0 0,0-1 0 0 0,0 1 0 0 0,0-1 0 0 0,0-1-1 0 0,-12-7 1 0 0,-19-23-1870 0 0,35 31 943 0 0,0 0 0 0 0,1-1-1 0 0,0 1 1 0 0,-1 0 0 0 0,-2-8-1 0 0,4 1-4849 0 0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1:23:14.0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72 12710 0 0,'0'0'2849'0'0,"69"0"-2769"0"0,-26 0 400 0 0,7-11-159 0 0,1-3-241 0 0,-1 2-48 0 0,-3 1 32 0 0,-3-1-48 0 0,-14 4-2722 0 0,-15 4-1792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35:21.65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30 1 6595 0 0,'0'0'8812'0'0,"-1"7"-5877"0"0,-8 30-2826 0 0,4-18-104 0 0,0-1 1 0 0,2 1-1 0 0,0 0 0 0 0,1 0 1 0 0,1 0-1 0 0,1 0 0 0 0,2 29 1 0 0,-1-46-8 0 0,-1-1 1 0 0,0 1 0 0 0,1-1-1 0 0,-1 1 1 0 0,1-1 0 0 0,0 0-1 0 0,-1 1 1 0 0,1-1 0 0 0,0 0-1 0 0,0 1 1 0 0,0-1 0 0 0,0 0-1 0 0,0 0 1 0 0,0 0-1 0 0,0 0 1 0 0,0 0 0 0 0,1 0-1 0 0,-1 0 1 0 0,0 0 0 0 0,0 0-1 0 0,1-1 1 0 0,-1 1 0 0 0,1-1-1 0 0,-1 1 1 0 0,1-1 0 0 0,-1 1-1 0 0,1-1 1 0 0,1 1-1 0 0,0-1 4 0 0,-1 0 0 0 0,0 0-1 0 0,1 0 1 0 0,-1 0 0 0 0,0 0-1 0 0,0-1 1 0 0,0 1 0 0 0,1-1-1 0 0,-1 1 1 0 0,0-1 0 0 0,0 0-1 0 0,0 0 1 0 0,0 0 0 0 0,0 0-1 0 0,0 0 1 0 0,0 0 0 0 0,0 0-1 0 0,3-3 1 0 0,5-8-34 0 0,0 0 0 0 0,-1 0 1 0 0,0-1-1 0 0,-1 0 1 0 0,-1-1-1 0 0,0 1 0 0 0,-1-1 1 0 0,0-1-1 0 0,-1 1 0 0 0,0-1 1 0 0,-2 0-1 0 0,1 0 0 0 0,-2 0 1 0 0,1-28 767 0 0,-4 62-93 0 0,-3-2-556 0 0,0 6 66 0 0,0 0 1 0 0,1 0-1 0 0,1 0 1 0 0,2 24-1 0 0,1-42-146 0 0,-1-1 0 0 0,2 0 0 0 0,-1 1 0 0 0,0-1 0 0 0,1 0 0 0 0,0 1 0 0 0,0-1 0 0 0,0 0 0 0 0,1-1 0 0 0,-1 1 0 0 0,1 0 0 0 0,0-1 0 0 0,0 1 0 0 0,0-1 0 0 0,0 0 0 0 0,1 0 1 0 0,-1 0-1 0 0,1 0 0 0 0,0-1 0 0 0,0 0 0 0 0,0 0 0 0 0,7 3 0 0 0,-7-3-264 0 0,0-1 0 0 0,-1 0-1 0 0,1 0 1 0 0,0 0 0 0 0,0 0 0 0 0,0-1 0 0 0,0 0 0 0 0,0 0 0 0 0,7 0 0 0 0,2-3-3476 0 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1:23:14.06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98 9332 0 0,'0'0'1377'0'0,"156"4"-753"0"0,-102-18 16 0 0,0-2-239 0 0,-4-3-33 0 0,-8 1-224 0 0,-6 4-96 0 0,-11 2-16 0 0,-7 6-16 0 0,-6 4-96 0 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1:23:14.06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429 1 5362 0 0,'0'0'1825'0'0,"1"19"-1510"0"0,5 145 291 0 0,-6-140-349 0 0,0 17 317 0 0,-1 0 0 0 0,-11 70 0 0 0,9-94-520 0 0,-2 10 182 0 0,-1-1 0 0 0,-1 1 0 0 0,-1-1 0 0 0,-16 34 0 0 0,21-54-139 0 0,0 0 0 0 0,0-1-1 0 0,0 1 1 0 0,-1-1 0 0 0,0 1 0 0 0,-1-1 0 0 0,1 0 0 0 0,-1-1 0 0 0,1 1 0 0 0,-2-1 0 0 0,1 0 0 0 0,0 0-1 0 0,-1-1 1 0 0,1 1 0 0 0,-1-1 0 0 0,0-1 0 0 0,0 1 0 0 0,-1-1 0 0 0,1 0 0 0 0,0 0 0 0 0,-1-1-1 0 0,1 0 1 0 0,-12 1 0 0 0,7-1-3 0 0,0-1-1 0 0,0-1 0 0 0,-14-1 1 0 0,20 1-89 0 0,1-1 0 0 0,-1 1 1 0 0,1 0-1 0 0,-1-1 0 0 0,1 0 1 0 0,0 0-1 0 0,-1-1 0 0 0,1 1 1 0 0,0-1-1 0 0,-4-4 0 0 0,-3-3-310 0 0,0-1-1 0 0,1-1 1 0 0,-15-21-1 0 0,-22-41-4447 0 0,46 71 4419 0 0,-21-35-6395 0 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1:23:14.06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 0 8260 0 0,'0'0'3631'0'0,"0"20"-3460"0"0,0 137 634 0 0,0 177 433 0 0,-2-561-8759 0 0,2 168 3514 0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1:23:14.06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45 70 4946 0 0,'1'-5'-13'0'0,"-1"0"290"0"0,0 0 1 0 0,0 0 0 0 0,1 1-1 0 0,-1-1 1 0 0,1 0 0 0 0,1 0-1 0 0,1-6 1 0 0,-2 10-213 0 0,0-1 0 0 0,1 1 0 0 0,-1-1 0 0 0,0 1 0 0 0,0 0 0 0 0,0 0-1 0 0,1 0 1 0 0,-1-1 0 0 0,1 1 0 0 0,-1 1 0 0 0,1-1 0 0 0,-1 0 0 0 0,1 0 0 0 0,-1 0 0 0 0,1 1 0 0 0,0-1 0 0 0,-1 1 0 0 0,1-1 0 0 0,0 1 0 0 0,0 0 0 0 0,-1 0 0 0 0,1 0-1 0 0,0 0 1 0 0,3 0 0 0 0,14 0-48 0 0,0 0-1 0 0,-1 1 0 0 0,1 1 0 0 0,0 0 0 0 0,34 11 1 0 0,-48-12-30 0 0,-1 1 0 0 0,1 0 0 0 0,-1 0 0 0 0,0 0 0 0 0,0 1 0 0 0,0-1 0 0 0,0 1 0 0 0,-1 0 0 0 0,1 0 0 0 0,-1 1 0 0 0,0-1 0 0 0,0 1 0 0 0,0-1 0 0 0,0 1 1 0 0,0 0-1 0 0,-1 0 0 0 0,0 0 0 0 0,1 0 0 0 0,-2 1 0 0 0,1-1 0 0 0,0 1 0 0 0,-1-1 0 0 0,0 1 0 0 0,0-1 0 0 0,0 1 0 0 0,-1 0 0 0 0,0-1 0 0 0,0 1 0 0 0,0 8 1 0 0,-1-8 34 0 0,0-1 0 0 0,-1 1 0 0 0,1-1 0 0 0,-1 0 1 0 0,0 1-1 0 0,0-1 0 0 0,0 0 0 0 0,0 0 0 0 0,-1-1 1 0 0,1 1-1 0 0,-1 0 0 0 0,0-1 0 0 0,0 1 0 0 0,-1-1 1 0 0,1 0-1 0 0,-1 0 0 0 0,1-1 0 0 0,-8 5 1 0 0,-6 4 98 0 0,-1-1 1 0 0,-34 13 0 0 0,28-13-205 0 0,1-1 1 0 0,-1-1 0 0 0,-1-1 0 0 0,-28 3 0 0 0,27-9-2362 0 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1:23:14.06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65 12534 0 0,'0'0'1024'0'0,"111"-6"-976"0"0,-64-6 32 0 0,7 6-32 0 0,-6-11-32 0 0,-1 11-32 0 0,-9-6 128 0 0,-1 8-96 0 0,-10 2 0 0 0,-9 2-160 0 0,-3 0-1440 0 0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1:23:14.06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46 6915 0 0,'0'0'1716'0'0,"25"-7"-1335"0"0,81-22-237 0 0,-95 26-134 0 0,1 1-1 0 0,-1 0 0 0 0,1 0 1 0 0,0 1-1 0 0,0 1 0 0 0,0 0 1 0 0,18 3-1 0 0,-19-2-1 0 0,-8 0 3 0 0,0-1 0 0 0,0 1 0 0 0,0-1 0 0 0,-1 1 0 0 0,1 0 0 0 0,0 1 0 0 0,-1-1 0 0 0,1 0 0 0 0,-1 1 0 0 0,1-1 0 0 0,-1 1 0 0 0,0 0 0 0 0,0 0 0 0 0,0 0 0 0 0,0 0 0 0 0,0 0 0 0 0,0 0 0 0 0,0 0 0 0 0,-1 1 0 0 0,1-1 0 0 0,-1 1 0 0 0,1-1 0 0 0,-1 1 0 0 0,0 0 0 0 0,0-1 0 0 0,0 1 0 0 0,-1 0 0 0 0,1 0 0 0 0,0 5 0 0 0,0-2 65 0 0,-1 0 1 0 0,0 0-1 0 0,0 1 1 0 0,0-1-1 0 0,-1 0 1 0 0,1 0-1 0 0,-1 0 1 0 0,-1 0-1 0 0,0 0 1 0 0,1 0-1 0 0,-2 0 1 0 0,1-1-1 0 0,-5 9 1 0 0,-3 1 11 0 0,-1 0 1 0 0,-1-2 0 0 0,0 1-1 0 0,0-1 1 0 0,-2-1 0 0 0,1 0-1 0 0,-26 16 1 0 0,27-21-87 0 0,1 0-1 0 0,-1-1 1 0 0,0 0 0 0 0,-1-1 0 0 0,1 0-1 0 0,-1-1 1 0 0,0-1 0 0 0,0 0-1 0 0,-1-1 1 0 0,-25 2 0 0 0,39-5-8 0 0,-1 0 1 0 0,0 0-1 0 0,1 0 1 0 0,-1 0-1 0 0,0 0 1 0 0,1 0-1 0 0,0 0 1 0 0,-1 0-1 0 0,1 0 1 0 0,-1 0-1 0 0,1 0 1 0 0,0 0-1 0 0,0 0 1 0 0,0-1-1 0 0,0 1 1 0 0,0 0-1 0 0,0 0 1 0 0,0 0-1 0 0,0-2 1 0 0,0 2 13 0 0,0 0 1 0 0,0 0 0 0 0,0-1-1 0 0,0 1 1 0 0,0 0-1 0 0,0 0 1 0 0,0 0-1 0 0,0-1 1 0 0,0 1 0 0 0,1 0-1 0 0,-1 0 1 0 0,0 0-1 0 0,1 0 1 0 0,-1 0-1 0 0,1-1 1 0 0,0 1 0 0 0,-1 0-1 0 0,1 0 1 0 0,0 0-1 0 0,25-2 43 0 0,-1 3 0 0 0,1 0 0 0 0,48 7 0 0 0,28 0 153 0 0,-86-6-190 0 0,0-1 0 0 0,1-1 0 0 0,-1-1 0 0 0,0 0 0 0 0,-1-1 0 0 0,1-1 0 0 0,0 0 0 0 0,19-9 0 0 0,-20 7-157 0 0,19-10 309 0 0,-10 2-2865 0 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1:23:14.07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11029 0 0,'0'0'1969'0'0,"21"67"-1617"0"0,-21-26-96 0 0,0 12-96 0 0,0 4-80 0 0,0 3-32 0 0,0-9-1424 0 0,0-12-2290 0 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1:23:14.07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23 9556 0 0,'0'0'1665'0'0,"140"0"-1457"0"0,-100-2-80 0 0,5-4-32 0 0,-2-1-48 0 0,-5 3-32 0 0,-8 0 0 0 0,-17 4-2001 0 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1:23:14.07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10293 0 0,'0'0'192'0'0,"29"128"-48"0"0,-24-77-32 0 0,-1 3-64 0 0,-4 5-16 0 0,0 4-16 0 0,0-8-576 0 0,0-8-2690 0 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1:23:14.073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77 6435 0 0,'0'0'6979'0'0,"128"-2"-6259"0"0,-83-8-191 0 0,3-2-225 0 0,-3-2-96 0 0,-3 2-96 0 0,-8-3-64 0 0,5 9-48 0 0,-15 0 48 0 0,-1 6-1040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35:21.65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14 0 9108 0 0,'0'0'3717'0'0,"6"11"23"0"0,126 91-2910 0 0,-122-85-754 0 0,-9-16-72 0 0,-1 0 0 0 0,1 1 0 0 0,-1-1 0 0 0,0 0 0 0 0,1 0 0 0 0,0 0 0 0 0,-1 0 0 0 0,1 0 0 0 0,0 0 0 0 0,0 0 0 0 0,-1 0 0 0 0,1 0 1 0 0,0 0-1 0 0,0 0 0 0 0,0 0 0 0 0,0 0 0 0 0,0-1 0 0 0,0 1 0 0 0,3 1 0 0 0,-4-2-1 0 0,0 0 0 0 0,0 1 0 0 0,1-1 0 0 0,-1 0 1 0 0,0 1-1 0 0,0-1 0 0 0,1 1 0 0 0,-1-1 0 0 0,0 0 0 0 0,0 1 0 0 0,0-1 0 0 0,0 1 1 0 0,0-1-1 0 0,0 1 0 0 0,1-1 0 0 0,-1 1 0 0 0,0-1 0 0 0,0 0 0 0 0,-1 1 0 0 0,1-1 0 0 0,0 1 1 0 0,0-1-1 0 0,0 1 0 0 0,0-1 0 0 0,0 1 0 0 0,0-1 0 0 0,-1 0 0 0 0,1 1 0 0 0,0-1 0 0 0,0 1 1 0 0,0-1-1 0 0,-1 1 0 0 0,-6 15 27 0 0,-12 14-4 0 0,-2-1 0 0 0,-1-1 1 0 0,-37 36-1 0 0,17-18-11 0 0,33-39-1747 0 0,8-17-3380 0 0,1 8 4617 0 0,0-13-8802 0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1:23:14.074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195 1 7780 0 0,'0'0'2614'0'0,"22"0"-2534"0"0,109 0-13 0 0,-129 0-67 0 0,0 0 1 0 0,0 0 0 0 0,0 0-1 0 0,0 0 1 0 0,0 0 0 0 0,0 1-1 0 0,0-1 1 0 0,-1 0-1 0 0,1 1 1 0 0,0 0 0 0 0,0-1-1 0 0,0 1 1 0 0,-1 0 0 0 0,3 1-1 0 0,-3-1 14 0 0,0 1-1 0 0,0-1 0 0 0,0 1 1 0 0,0 0-1 0 0,0-1 1 0 0,-1 1-1 0 0,1 0 1 0 0,-1-1-1 0 0,1 1 0 0 0,-1 0 1 0 0,1 0-1 0 0,-1-1 1 0 0,0 1-1 0 0,0 0 0 0 0,0 0 1 0 0,0 3-1 0 0,0 5 58 0 0,-1-1 0 0 0,0 1-1 0 0,0 0 1 0 0,-1 0 0 0 0,0-1-1 0 0,-1 1 1 0 0,0-1 0 0 0,0 0 0 0 0,-1 0-1 0 0,0 0 1 0 0,0 0 0 0 0,-1-1-1 0 0,-7 9 1 0 0,-4 7-136 0 0,-2-1 1 0 0,0-1-1 0 0,-2-1 1 0 0,0 0-1 0 0,-1-2 1 0 0,-1 0-1 0 0,-1-1 1 0 0,-1-2-1 0 0,-41 23 0 0 0,60-37 53 0 0,0 0 0 0 0,1 0-1 0 0,-1-1 1 0 0,0 1 0 0 0,0-1-1 0 0,0-1 1 0 0,0 1 0 0 0,1-1-1 0 0,-1 1 1 0 0,-7-2 0 0 0,10 1 1 0 0,1 0 0 0 0,-1 0 0 0 0,1-1 1 0 0,-1 1-1 0 0,1 0 0 0 0,-1-1 0 0 0,1 0 1 0 0,-1 1-1 0 0,1-1 0 0 0,-1 0 0 0 0,1 1 1 0 0,0-1-1 0 0,0 0 0 0 0,-1 0 0 0 0,1 0 1 0 0,0 0-1 0 0,0 0 0 0 0,0-1 0 0 0,0 1 1 0 0,0 0-1 0 0,0 0 0 0 0,1-1 0 0 0,-1 1 1 0 0,0 0-1 0 0,1-1 0 0 0,-1 1 0 0 0,0-1 0 0 0,1 1 1 0 0,0-1-1 0 0,-1 1 0 0 0,1-1 0 0 0,0 1 1 0 0,0-1-1 0 0,0-2 0 0 0,1 3 17 0 0,1 1 0 0 0,-1-1 0 0 0,1 1 0 0 0,-1 0 0 0 0,0-1 0 0 0,1 1 0 0 0,-1 0 0 0 0,1 0 0 0 0,-1 0 0 0 0,1 0 0 0 0,1 1 0 0 0,-1-1 8 0 0,266 7 1242 0 0,-125-6-1072 0 0,-139-1-339 0 0,-1 0-1 0 0,0 0 0 0 0,1 0 0 0 0,-1 0 1 0 0,0 0-1 0 0,1-1 0 0 0,-1 0 1 0 0,0 0-1 0 0,0 0 0 0 0,0 0 1 0 0,1 0-1 0 0,-1 0 0 0 0,4-3 1 0 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1:23:14.075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1 11013 0 0,'0'0'1761'0'0,"9"125"-1633"0"0,-9-68-96 0 0,0-2 0 0 0,0 4-960 0 0,-9-8-1826 0 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1:23:14.076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82 10437 0 0,'0'0'560'0'0,"153"-23"-384"0"0,-103 11-112 0 0,-5-2-32 0 0,0 2 64 0 0,-9 2-64 0 0,-6 4-96 0 0,-10 1-4178 0 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1:23:14.077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0 11205 0 0,'0'0'929'0'0,"27"130"-833"0"0,-18-81-48 0 0,0 8-16 0 0,-9 4 16 0 0,0 4 0 0 0,0-6-833 0 0,0-5-2992 0 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1:23:14.078"/>
    </inkml:context>
    <inkml:brush xml:id="br0">
      <inkml:brushProperty name="width" value="0.2" units="cm"/>
      <inkml:brushProperty name="height" value="0.2" units="cm"/>
    </inkml:brush>
  </inkml:definitions>
  <inkml:trace contextRef="#ctx0" brushRef="#br0">0 0 5010 0 0,'0'0'6243'0'0,"149"2"-6179"0"0,-97-2 160 0 0,4 0-48 0 0,-4 0-80 0 0,0 0-16 0 0,-7 0-32 0 0,-9 0-32 0 0,-4 0-880 0 0,-12 0-3074 0 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1:23:14.079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100 0 8548 0 0,'0'0'582'0'0,"21"0"-526"0"0,113 0 16 0 0,-131 0-52 0 0,0 1 0 0 0,0-1 0 0 0,0 0 1 0 0,0 1-1 0 0,0-1 0 0 0,0 1 1 0 0,0 0-1 0 0,0 0 0 0 0,-1 0 0 0 0,1 0 1 0 0,0 1-1 0 0,0-1 0 0 0,-1 1 1 0 0,1 0-1 0 0,-1-1 0 0 0,1 1 0 0 0,-1 0 1 0 0,0 1-1 0 0,0-1 0 0 0,0 0 0 0 0,0 1 1 0 0,0-1-1 0 0,-1 1 0 0 0,1-1 1 0 0,-1 1-1 0 0,1 0 0 0 0,-1-1 0 0 0,0 1 1 0 0,0 0-1 0 0,0 0 0 0 0,0 0 1 0 0,0 4-1 0 0,0 2 33 0 0,0-1 0 0 0,-1 0 0 0 0,1 1 1 0 0,-2-1-1 0 0,1 1 0 0 0,-1-1 0 0 0,-1 1 0 0 0,1-1 0 0 0,-1 0 1 0 0,-1 0-1 0 0,-3 9 0 0 0,1-5-259 0 0,-2 0 0 0 0,1 0 0 0 0,-2-1 0 0 0,1 0 0 0 0,-2 0 1 0 0,1-1-1 0 0,-1 0 0 0 0,-1 0 0 0 0,0-1 0 0 0,0-1 0 0 0,-1 1 0 0 0,-16 8 0 0 0,13-9 206 0 0,0-1 0 0 0,0 0 0 0 0,-1-1 0 0 0,0-1 0 0 0,-21 5 1 0 0,20-7 1274 0 0,1 0 0 0 0,-32 0 1 0 0,46-3-1303 0 0,6-1 0 0 0,318-25 937 0 0,-321 26-909 0 0,99-12 51 0 0,-100 11-218 0 0,1 1 0 0 0,-1 0 0 0 0,0 0 0 0 0,0 0-1 0 0,0-1 1 0 0,0 1 0 0 0,1-1 0 0 0,-1 1 0 0 0,0-1-1 0 0,0 1 1 0 0,0-1 0 0 0,0 0 0 0 0,0 1 0 0 0,0-1-1 0 0,0 0 1 0 0,0 0 0 0 0,-1 0 0 0 0,1 0-1 0 0,1-1 1 0 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1:23:14.080"/>
    </inkml:context>
    <inkml:brush xml:id="br0">
      <inkml:brushProperty name="width" value="0.2" units="cm"/>
      <inkml:brushProperty name="height" value="0.2" units="cm"/>
    </inkml:brush>
  </inkml:definitions>
  <inkml:trace contextRef="#ctx0" brushRef="#br0">28 1 10661 0 0,'0'0'216'0'0,"22"0"-237"0"0,70 1 66 0 0,-86-1-42 0 0,0 0 0 0 0,1 1-1 0 0,-1 0 1 0 0,0 0 0 0 0,1 1 0 0 0,-1-1 0 0 0,0 1-1 0 0,0 1 1 0 0,0-1 0 0 0,-1 1 0 0 0,1 0 0 0 0,-1 0 0 0 0,1 1-1 0 0,-1 0 1 0 0,0 0 0 0 0,0 0 0 0 0,-1 0 0 0 0,8 9-1 0 0,-9-8 9 0 0,1 1-1 0 0,-1-1 1 0 0,0 1-1 0 0,0 0 1 0 0,0-1-1 0 0,-1 1 1 0 0,0 0-1 0 0,0 1 1 0 0,0-1-1 0 0,-1 0 1 0 0,0 1-1 0 0,-1-1 1 0 0,1 0-1 0 0,-1 1 1 0 0,0-1-1 0 0,-1 1 1 0 0,1-1-1 0 0,-1 0 1 0 0,-1 1-1 0 0,1-1 1 0 0,-1 0-1 0 0,0 0 1 0 0,0 0-1 0 0,-1 0 1 0 0,0 0-1 0 0,0-1 1 0 0,0 1-1 0 0,-1-1 1 0 0,-6 8-1 0 0,-6 1-40 0 0,0-1-1 0 0,-2 0 1 0 0,1-1 0 0 0,-2-1-1 0 0,1-1 1 0 0,-1 0-1 0 0,-1-1 1 0 0,0-2-1 0 0,-28 8 1 0 0,42-13-2 0 0,8-2-54 0 0,0-1 0 0 0,0 1 0 0 0,0 0 0 0 0,0-1 0 0 0,0 1 0 0 0,0 0-1 0 0,0 0 1 0 0,0 0 0 0 0,-1 1 0 0 0,3-1 0 0 0,8 2 99 0 0,71-7 227 0 0,-49 2-226 0 0,53 3-1 0 0,-85 0-26 0 0,0 0 0 0 0,-1 1 0 0 0,1-1 0 0 0,-1 0 0 0 0,1 1 0 0 0,-1-1 0 0 0,1 1 0 0 0,-1 0 0 0 0,0-1 0 0 0,1 1 0 0 0,-1 0 0 0 0,0 0 0 0 0,1 0 0 0 0,-1 0 0 0 0,0 0 0 0 0,0 0 0 0 0,0 0 0 0 0,0 0 0 0 0,2 3 0 0 0,-2-1 14 0 0,1 0 1 0 0,0 1-1 0 0,-1-1 1 0 0,0 0-1 0 0,0 0 1 0 0,0 1-1 0 0,0-1 1 0 0,0 7-1 0 0,-1-2 60 0 0,0-1 0 0 0,0 1 0 0 0,0 0 0 0 0,-1-1 0 0 0,0 1 0 0 0,-1 0 0 0 0,0-1 0 0 0,-3 9 0 0 0,3-11-12 0 0,-1 1 1 0 0,0-1 0 0 0,-1 0 0 0 0,0 0 0 0 0,1 0 0 0 0,-2 0 0 0 0,1 0 0 0 0,0-1 0 0 0,-1 0 0 0 0,0 0 0 0 0,0 0 0 0 0,0-1 0 0 0,0 1 0 0 0,-1-1 0 0 0,1-1-1 0 0,-1 1 1 0 0,0-1 0 0 0,-8 3 0 0 0,-5 0 17 0 0,1-2 0 0 0,-1 0 0 0 0,1 0 0 0 0,-36-1 0 0 0,49-2-232 0 0,1 0 0 0 0,0-1 0 0 0,0 1 0 0 0,-1-1 0 0 0,1 0 0 0 0,0 0 0 0 0,0 0 0 0 0,0 0 0 0 0,0-1 0 0 0,0 1 0 0 0,0-1 0 0 0,1 0 0 0 0,-1-1 0 0 0,0 1 0 0 0,1-1 0 0 0,0 1 0 0 0,-1-1 0 0 0,-4-6 0 0 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1:23:14.081"/>
    </inkml:context>
    <inkml:brush xml:id="br0">
      <inkml:brushProperty name="width" value="0.2" units="cm"/>
      <inkml:brushProperty name="height" value="0.2" units="cm"/>
    </inkml:brush>
  </inkml:definitions>
  <inkml:trace contextRef="#ctx0" brushRef="#br0">1 62 10613 0 0,'0'0'544'0'0,"142"-11"-336"0"0,-97-1-32 0 0,4 4-80 0 0,-1-2-32 0 0,-8 0-16 0 0,-6 6-32 0 0,-13-2-16 0 0,-8 6-1040 0 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11:23:14.082"/>
    </inkml:context>
    <inkml:brush xml:id="br0">
      <inkml:brushProperty name="width" value="0.2" units="cm"/>
      <inkml:brushProperty name="height" value="0.2" units="cm"/>
    </inkml:brush>
  </inkml:definitions>
  <inkml:trace contextRef="#ctx0" brushRef="#br0">7 1 10133 0 0,'0'0'3233'0'0,"3"140"-3185"0"0,-1-69 32 0 0,-2 4 0 0 0,0 2-64 0 0,0-4-848 0 0,0-12-1409 0 0,-11-14-6227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35:21.66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 2 1361 0 0,'0'0'12451'0'0,"-2"-1"-11915"0"0,2 2-133 0 0,22 18 24 0 0,33 24 0 0 0,-40-34-408 0 0,-1 2 1 0 0,0 0 0 0 0,-1 0-1 0 0,-1 1 1 0 0,1 0 0 0 0,-2 2-1 0 0,13 17 1 0 0,-23-30 68 0 0,0 0 0 0 0,-1 0 1 0 0,1 0-1 0 0,-1 0 0 0 0,1 0 1 0 0,0 0-1 0 0,-1 0 0 0 0,0 0 0 0 0,1 0 1 0 0,-1 0-1 0 0,0 0 0 0 0,0 1 1 0 0,1-1-1 0 0,-1 0 0 0 0,0 0 1 0 0,0 0-1 0 0,0 1 0 0 0,-1 1 0 0 0,0-2 64 0 0,0 1 0 0 0,0-1 0 0 0,0 1 0 0 0,0-1 0 0 0,0 0 0 0 0,-1 0 0 0 0,1 1 0 0 0,0-1 0 0 0,-1 0 0 0 0,-1 1 0 0 0,-3 3-630 0 0,-11 8 519 0 0,1 1 1 0 0,0 0 0 0 0,-21 27 0 0 0,7 1-5415 0 0,22-32-3476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35:21.66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34 1 4962 0 0,'0'0'7308'0'0,"-4"17"-6978"0"0,-3 1 13 0 0,2 0 0 0 0,0 1 0 0 0,1-1 0 0 0,1 1 1 0 0,0 0-1 0 0,1 23 0 0 0,2-35-343 0 0,0 1 0 0 0,0 0 0 0 0,1 0 0 0 0,0-1 1 0 0,1 1-1 0 0,0-1 0 0 0,0 1 0 0 0,6 12 1 0 0,-7-17-2 0 0,1 0 1 0 0,0-1-1 0 0,-1 1 1 0 0,1-1 0 0 0,0 1-1 0 0,1-1 1 0 0,-1 0-1 0 0,0 0 1 0 0,1 0 0 0 0,-1 0-1 0 0,1 0 1 0 0,0 0-1 0 0,-1-1 1 0 0,1 1 0 0 0,0-1-1 0 0,0 0 1 0 0,0 0-1 0 0,0 0 1 0 0,0 0 0 0 0,0-1-1 0 0,0 1 1 0 0,0-1-1 0 0,1 0 1 0 0,4 0 0 0 0,-4 0 8 0 0,-1 0 1 0 0,1 0 0 0 0,-1-1 0 0 0,1 1 0 0 0,-1-1 0 0 0,1 0 0 0 0,-1 0 0 0 0,0 0 0 0 0,1 0 0 0 0,-1-1 0 0 0,0 1 0 0 0,0-1 0 0 0,5-3 0 0 0,-3 1 9 0 0,-1 0-1 0 0,0-1 1 0 0,0 1 0 0 0,0-1-1 0 0,0 0 1 0 0,-1 0 0 0 0,4-8-1 0 0,3-5 31 0 0,0-1-1 0 0,-2 0 0 0 0,0-1 0 0 0,-1 0 0 0 0,-1 0 1 0 0,-1-1-1 0 0,-1 0 0 0 0,0 0 0 0 0,0-23 609 0 0,-14 67-383 0 0,9-21-234 0 0,-4 18 192 0 0,0-1 0 0 0,2 1-1 0 0,0 1 1 0 0,1-1 0 0 0,2 40 0 0 0,0-58-231 0 0,0-1 0 0 0,1 1 0 0 0,-1 0 0 0 0,1-1 0 0 0,0 1 0 0 0,-1 0 0 0 0,1-1 0 0 0,0 1 1 0 0,0-1-1 0 0,0 1 0 0 0,0-1 0 0 0,0 1 0 0 0,0-1 0 0 0,1 0 0 0 0,-1 1 0 0 0,0-1 0 0 0,1 0 1 0 0,-1 0-1 0 0,1 0 0 0 0,-1 0 0 0 0,1 0 0 0 0,0-1 0 0 0,-1 1 0 0 0,1 0 0 0 0,0-1 0 0 0,-1 1 1 0 0,1-1-1 0 0,0 1 0 0 0,0-1 0 0 0,-1 0 0 0 0,4 0 0 0 0,-3 0-149 0 0,-1 0-1 0 0,1 0 1 0 0,-1 0-1 0 0,1-1 1 0 0,-1 1-1 0 0,1-1 1 0 0,-1 1 0 0 0,1-1-1 0 0,-1 1 1 0 0,0-1-1 0 0,1 0 1 0 0,-1 1-1 0 0,0-1 1 0 0,1 0-1 0 0,0-1 1 0 0,10-14-4440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35:21.66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187 339 8676 0 0,'0'0'2353'0'0,"0"-10"-1232"0"0,0 0-825 0 0,-1-1 0 0 0,0 1 0 0 0,-1 0 0 0 0,0 0 1 0 0,-7-19-1 0 0,8 26-191 0 0,0-1 1 0 0,-1 1-1 0 0,1 0 0 0 0,-1 0 1 0 0,0 0-1 0 0,0 0 1 0 0,0 0-1 0 0,0 0 1 0 0,-1 0-1 0 0,1 1 0 0 0,-1-1 1 0 0,1 1-1 0 0,-1 0 1 0 0,0-1-1 0 0,0 1 0 0 0,0 1 1 0 0,0-1-1 0 0,-1 0 1 0 0,1 1-1 0 0,0 0 1 0 0,-1-1-1 0 0,1 1 0 0 0,0 1 1 0 0,-7-2-1 0 0,7 2-67 0 0,0-1 0 0 0,0 1-1 0 0,0 0 1 0 0,0 1 0 0 0,0-1-1 0 0,1 0 1 0 0,-1 1 0 0 0,0-1-1 0 0,0 1 1 0 0,0 0 0 0 0,0 0-1 0 0,1 0 1 0 0,-1 1 0 0 0,0-1 0 0 0,1 0-1 0 0,-1 1 1 0 0,-3 3 0 0 0,2-1-41 0 0,1 0 0 0 0,0 0 0 0 0,0 0 1 0 0,0 0-1 0 0,0 1 0 0 0,0 0 0 0 0,1-1 1 0 0,0 1-1 0 0,-2 7 0 0 0,-1 3-4 0 0,2 1-1 0 0,0-1 0 0 0,0 1 1 0 0,1 0-1 0 0,1-1 0 0 0,1 1 1 0 0,2 25-1 0 0,-2-39 4 0 0,1 1 0 0 0,-1 0 0 0 0,1 0 0 0 0,0-1 0 0 0,0 1 0 0 0,0-1 0 0 0,0 1 0 0 0,0 0 0 0 0,0-1 0 0 0,1 0 0 0 0,-1 1 0 0 0,1-1 0 0 0,0 0 0 0 0,-1 0 0 0 0,1 0 0 0 0,0 0 0 0 0,0 0 0 0 0,1 0 0 0 0,2 2 0 0 0,-3-3-1 0 0,0 0 1 0 0,0 0-1 0 0,0 0 0 0 0,0-1 0 0 0,0 1 1 0 0,0-1-1 0 0,0 1 0 0 0,0-1 0 0 0,0 0 1 0 0,1 1-1 0 0,-1-1 0 0 0,0 0 0 0 0,0-1 1 0 0,0 1-1 0 0,0 0 0 0 0,0 0 0 0 0,0-1 1 0 0,0 0-1 0 0,0 1 0 0 0,0-1 0 0 0,0 0 1 0 0,0 0-1 0 0,0 0 0 0 0,0 0 0 0 0,0 0 1 0 0,2-2-1 0 0,4-4 8 0 0,-1 0 0 0 0,0-1-1 0 0,0 0 1 0 0,-1 0 0 0 0,10-16 0 0 0,24-50 40 0 0,-35 65-42 0 0,14-31-1022 0 0,24-68-1 0 0,-37 87 689 0 0,0-1 0 0 0,-2-1 0 0 0,0 1 0 0 0,-1-1-1 0 0,-1-23 1 0 0,-2 46 379 0 0,0 0 0 0 0,0 0-1 0 0,-1-1 1 0 0,1 1 0 0 0,0 0-1 0 0,0 0 1 0 0,0 0 0 0 0,-1-1 0 0 0,1 1-1 0 0,0 0 1 0 0,0 0 0 0 0,-1 0-1 0 0,1 0 1 0 0,0 0 0 0 0,0 0-1 0 0,-1 0 1 0 0,1 0 0 0 0,0 0-1 0 0,0-1 1 0 0,-1 1 0 0 0,1 0 0 0 0,0 0-1 0 0,0 0 1 0 0,-1 0 0 0 0,1 1-1 0 0,0-1 1 0 0,-1 0 0 0 0,1 0-1 0 0,0 0 1 0 0,0 0 0 0 0,-1 0-1 0 0,1 0 1 0 0,0 0 0 0 0,0 0 0 0 0,0 1-1 0 0,-1-1 1 0 0,-10 6 510 0 0,4 7-320 0 0,2 0 1 0 0,-1 0-1 0 0,1 1 1 0 0,1-1-1 0 0,1 1 1 0 0,-4 20-1 0 0,-3 86 187 0 0,8-95-372 0 0,1-6-28 0 0,0 0-1 0 0,2 23 0 0 0,-1-39-23 0 0,1 1 0 0 0,-1-1 0 0 0,1 1 0 0 0,-1-1 1 0 0,1 0-1 0 0,0 1 0 0 0,1-1 0 0 0,-1 0 0 0 0,0 1 0 0 0,1-1 0 0 0,0 0 0 0 0,0 0 1 0 0,0 0-1 0 0,0 0 0 0 0,0-1 0 0 0,1 1 0 0 0,-1-1 0 0 0,3 3 0 0 0,-2-3-34 0 0,1-1 0 0 0,-1 1 1 0 0,0-1-1 0 0,0 0 0 0 0,1 0 0 0 0,-1 0 0 0 0,1 0 0 0 0,-1-1 0 0 0,1 0 0 0 0,-1 1 0 0 0,1-1 0 0 0,-1 0 0 0 0,7-2 0 0 0,-7 2-303 0 0,0 0-1 0 0,-1-1 1 0 0,1 0-1 0 0,0 0 1 0 0,-1 0-1 0 0,1 0 1 0 0,-1 0-1 0 0,1 0 1 0 0,-1 0-1 0 0,5-4 1 0 0,8-11-4755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06:29:44.97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6 11461 0 0,'0'0'4221'0'0,"-9"-6"-2770"0"0,12 7-1427 0 0,-1 1 0 0 0,1-1-1 0 0,-1 0 1 0 0,0 1 0 0 0,0 0-1 0 0,0-1 1 0 0,0 1 0 0 0,0 0-1 0 0,0 0 1 0 0,0 0 0 0 0,1 3-1 0 0,12 10 80 0 0,80 73 60 0 0,18 15 80 0 0,18 8 336 0 0,29 21-414 0 0,-97-80-124 0 0,94 101 1 0 0,39 76 24 0 0,-169-195-44 0 0,3-2-1 0 0,0-1 0 0 0,62 47 1 0 0,-85-71-18 0 0,-6-6-2 0 0,1 1 0 0 0,-1-1 0 0 0,1 1 0 0 0,-1-1 0 0 0,1 1 0 0 0,0-1 0 0 0,-1 0 0 0 0,1 0 0 0 0,0 0 0 0 0,0 0 0 0 0,0 0 0 0 0,0-1 0 0 0,0 1 0 0 0,4 0 0 0 0,-6 1 630 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35:21.66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4 0 9348 0 0,'0'0'6056'0'0,"-3"0"-5855"0"0,4 0-162 0 0,172 0 1819 0 0,-58 0-7661 0 0,-110 0 1884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36:20.07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14 49 9828 0 0,'0'0'2767'0'0,"0"4"-2492"0"0,-7 84 3167 0 0,4-63-3268 0 0,0 0 1 0 0,2 0 0 0 0,3 38-1 0 0,-2-62-174 0 0,0 0 0 0 0,1 1 0 0 0,-1-1 0 0 0,0 0 0 0 0,1 1 0 0 0,-1-1 0 0 0,1 0 0 0 0,-1 1 0 0 0,1-1-1 0 0,0 0 1 0 0,-1 0 0 0 0,1 0 0 0 0,0 0 0 0 0,0 1 0 0 0,0-1 0 0 0,0 0 0 0 0,0 0 0 0 0,0-1 0 0 0,0 1-1 0 0,0 0 1 0 0,0 0 0 0 0,0 0 0 0 0,1-1 0 0 0,-1 1 0 0 0,0-1 0 0 0,1 1 0 0 0,-1-1 0 0 0,0 1 0 0 0,1-1-1 0 0,-1 0 1 0 0,0 0 0 0 0,1 0 0 0 0,-1 1 0 0 0,0-1 0 0 0,1-1 0 0 0,-1 1 0 0 0,3 0 0 0 0,0-1 7 0 0,-1 1 0 0 0,1-1 0 0 0,0 0 1 0 0,0 0-1 0 0,-1-1 0 0 0,1 1 1 0 0,-1-1-1 0 0,1 0 0 0 0,-1 0 0 0 0,0 0 1 0 0,0 0-1 0 0,5-5 0 0 0,12-15 29 0 0,-2-1 0 0 0,-1-1 0 0 0,-1 0 0 0 0,-1-1 0 0 0,-1-1 0 0 0,-1 0 0 0 0,17-51 0 0 0,-26 56 2 0 0,-1 6-80 0 0,-1 27 134 0 0,-3 4 196 0 0,-1-1 0 0 0,-5 26-1 0 0,3-24-140 0 0,1-1-1 0 0,0 20 0 0 0,2-28-95 0 0,1 1 0 0 0,1-1 0 0 0,-1 1-1 0 0,1-1 1 0 0,1 1 0 0 0,3 13 0 0 0,-4-20-47 0 0,0 1 0 0 0,1 0 1 0 0,-1-1-1 0 0,0 0 0 0 0,1 1 0 0 0,-1-1 1 0 0,1 0-1 0 0,0 0 0 0 0,0 0 0 0 0,0 0 1 0 0,0 0-1 0 0,0 0 0 0 0,0 0 0 0 0,1-1 0 0 0,-1 1 1 0 0,1-1-1 0 0,-1 0 0 0 0,1 0 0 0 0,-1 0 1 0 0,1 0-1 0 0,-1 0 0 0 0,1 0 0 0 0,0-1 1 0 0,3 1-1 0 0,-1 0-93 0 0,0 0 0 0 0,0-1 0 0 0,0 0 0 0 0,0 0 0 0 0,0 0 0 0 0,0-1 0 0 0,7-1-1 0 0,-10 1-363 0 0,0 0-1 0 0,0 1 1 0 0,0-1-1 0 0,0 0 1 0 0,-1 0-1 0 0,1 0 1 0 0,0 0-1 0 0,-1 0 1 0 0,1-1-1 0 0,0 1 1 0 0,-1 0-1 0 0,0-1 0 0 0,2-1 1 0 0,7-14-10077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36:20.07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 8372 0 0,'0'0'3746'0'0,"5"0"-830"0"0,23 0-2177 0 0,43 0-146 0 0,229 8-79 0 0,-82-4-406 0 0,-46-2-40 0 0,-20 11-4 0 0,807-4 379 0 0,-742-6-73 0 0,134-3 207 0 0,-219-4-524 0 0,128-3-64 0 0,-133-5-13 0 0,65 7 51 0 0,-157 4-40 0 0,-34 1 18 0 0,-1 0-2 0 0,-1-6-4907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36:20.07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24 10 9108 0 0,'0'0'5717'0'0,"0"-1"-5313"0"0,0 3-263 0 0,-1 20 546 0 0,-1 0 1 0 0,-6 25-1 0 0,3-25-663 0 0,2 0 0 0 0,-1 27 0 0 0,4-45-16 0 0,0 1 0 0 0,0 0 0 0 0,0 1 1 0 0,0-1-1 0 0,1 0 1 0 0,0 0-1 0 0,2 10 1 0 0,-2-13-9 0 0,0 0 1 0 0,0-1 0 0 0,0 1 0 0 0,1-1 0 0 0,-1 1 0 0 0,0-1-1 0 0,0 0 1 0 0,1 1 0 0 0,-1-1 0 0 0,1 0 0 0 0,-1 0-1 0 0,1 0 1 0 0,0 0 0 0 0,-1 0 0 0 0,1 0 0 0 0,0 0-1 0 0,0-1 1 0 0,-1 1 0 0 0,1-1 0 0 0,0 1 0 0 0,0-1 0 0 0,3 0-1 0 0,0 1 6 0 0,0 0 0 0 0,0-1 0 0 0,0 0 0 0 0,0 0 0 0 0,0 0-1 0 0,0-1 1 0 0,-1 1 0 0 0,1-1 0 0 0,0 0 0 0 0,0-1 0 0 0,-1 1 0 0 0,1-1-1 0 0,-1 0 1 0 0,1 0 0 0 0,-1 0 0 0 0,7-5 0 0 0,-3 0 6 0 0,-1 1 0 0 0,0-1 0 0 0,-1 0-1 0 0,1-1 1 0 0,-1 0 0 0 0,-1 0 0 0 0,7-12 0 0 0,-5 7-143 0 0,-1 1-1 0 0,0-1 1 0 0,-1 0-1 0 0,0-1 1 0 0,-1 1-1 0 0,-1-1 1 0 0,0 0 0 0 0,-1 0-1 0 0,-1 0 1 0 0,1-21-1 0 0,-2 25 165 0 0,1 12 311 0 0,-1 18-6 0 0,-6 9 8 0 0,1-4 43 0 0,1 0 0 0 0,-1 40 0 0 0,4-60-354 0 0,1 0 0 0 0,1 0 1 0 0,-1 0-1 0 0,1 0 0 0 0,-1-1 1 0 0,1 1-1 0 0,1 0 1 0 0,-1 0-1 0 0,1-1 0 0 0,0 1 1 0 0,3 6-1 0 0,-3-8-29 0 0,0-1 1 0 0,0 0-1 0 0,0 0 0 0 0,1 0 1 0 0,-1 0-1 0 0,0 0 0 0 0,1-1 1 0 0,-1 1-1 0 0,1-1 0 0 0,0 1 1 0 0,-1-1-1 0 0,1 0 1 0 0,0 0-1 0 0,0 0 0 0 0,0 0 1 0 0,0-1-1 0 0,0 1 0 0 0,0-1 1 0 0,0 0-1 0 0,5 0 0 0 0,-7 0-13 0 0,3 1-164 0 0,0-1 0 0 0,0 0 0 0 0,0 0 0 0 0,0 0 1 0 0,0 0-1 0 0,0-1 0 0 0,-1 1 0 0 0,1-1 0 0 0,0 0 0 0 0,0 0 0 0 0,0-1 0 0 0,-1 1 0 0 0,1-1 0 0 0,-1 0 0 0 0,5-2 0 0 0,11-14-4669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36:20.07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211 48 8340 0 0,'0'0'6979'0'0,"-5"-8"-6293"0"0,-16-21-190 0 0,19 28-463 0 0,0 0-1 0 0,1 0 1 0 0,-1 0 0 0 0,0 0 0 0 0,0 0-1 0 0,0 0 1 0 0,0 0 0 0 0,0 1-1 0 0,-1-1 1 0 0,1 1 0 0 0,0-1 0 0 0,0 1-1 0 0,0 0 1 0 0,0 0 0 0 0,-1 0-1 0 0,1 0 1 0 0,0 0 0 0 0,0 0 0 0 0,-3 1-1 0 0,-5 0 82 0 0,4 0-95 0 0,1-1-1 0 0,0 1 1 0 0,0 0 0 0 0,-1 1-1 0 0,1-1 1 0 0,0 1-1 0 0,0 0 1 0 0,1 0 0 0 0,-1 1-1 0 0,-7 4 1 0 0,10-6-24 0 0,1 0 1 0 0,-1 0-1 0 0,0 0 1 0 0,1 0-1 0 0,-1 1 1 0 0,1-1-1 0 0,-1 1 1 0 0,1-1-1 0 0,-1 1 1 0 0,1-1-1 0 0,0 1 0 0 0,0 0 1 0 0,0 0-1 0 0,0-1 1 0 0,0 1-1 0 0,0 0 1 0 0,1 0-1 0 0,-1 0 1 0 0,1 0-1 0 0,-1 0 1 0 0,1 0-1 0 0,0 0 1 0 0,-1 0-1 0 0,1 0 0 0 0,0 0 1 0 0,0 0-1 0 0,1 0 1 0 0,-1 1-1 0 0,0-1 1 0 0,2 3-1 0 0,-1-3 4 0 0,0 0 0 0 0,1 0 0 0 0,-1 0 0 0 0,1 0 0 0 0,0 0 0 0 0,-1 0 0 0 0,1-1 0 0 0,0 1 1 0 0,0-1-1 0 0,0 1 0 0 0,0-1 0 0 0,0 0 0 0 0,5 2 0 0 0,34 14-10 0 0,-28-13 11 0 0,-2 0 5 0 0,1 0-3 0 0,-1 1 0 0 0,1 0-1 0 0,14 9 1 0 0,-23-12-1 0 0,-1 0 0 0 0,1-1-1 0 0,-1 1 1 0 0,0 0 0 0 0,0 0-1 0 0,0 0 1 0 0,0 0 0 0 0,0 0-1 0 0,-1 1 1 0 0,1-1 0 0 0,0 1 0 0 0,-1-1-1 0 0,0 1 1 0 0,0-1 0 0 0,0 1-1 0 0,0 0 1 0 0,0 0 0 0 0,0-1 0 0 0,-1 1-1 0 0,1 3 1 0 0,-1-3-1 0 0,0 0 0 0 0,0 0 0 0 0,0-1 0 0 0,0 1 0 0 0,-1 0 0 0 0,0-1 0 0 0,1 1 0 0 0,-1-1 0 0 0,0 1 0 0 0,0 0 0 0 0,0-1 0 0 0,-1 0 0 0 0,1 1 0 0 0,0-1 0 0 0,-1 0 0 0 0,-2 3 0 0 0,1-2 48 0 0,-1 1 0 0 0,0-1 1 0 0,0 0-1 0 0,0 0 0 0 0,0 0 0 0 0,-1 0 0 0 0,1-1 1 0 0,-6 3-1 0 0,-2-1 120 0 0,0 0 0 0 0,0-1-1 0 0,0-1 1 0 0,0 1 0 0 0,-1-2 0 0 0,-17 1 0 0 0,27-2-162 0 0,1 0 0 0 0,-1 0 1 0 0,1 0-1 0 0,-1-1 0 0 0,1 1 1 0 0,-1-1-1 0 0,1 0 0 0 0,-1 1 1 0 0,1-1-1 0 0,0 0 0 0 0,-1 0 0 0 0,1-1 1 0 0,0 1-1 0 0,0 0 0 0 0,0-1 1 0 0,0 0-1 0 0,0 1 0 0 0,0-1 1 0 0,0 0-1 0 0,1 0 0 0 0,-1 0 1 0 0,0 0-1 0 0,1 0 0 0 0,0 0 1 0 0,-2-4-1 0 0,0-1-876 0 0,0-1 1 0 0,1 0-1 0 0,0 1 1 0 0,0-1-1 0 0,1 0 1 0 0,-1-16-1 0 0,2 3-5877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36:20.08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4338 0 0,'0'0'6635'0'0,"11"0"-1439"0"0,37 0-4136 0 0,6 0-522 0 0,229 8-259 0 0,6-4-172 0 0,-153-7-84 0 0,21 2-2 0 0,168 3 52 0 0,-212 5-94 0 0,100 2-36 0 0,169-15 97 0 0,-377 6-40 0 0,383 4 275 0 0,-51 17-45 0 0,-83-19-260 0 0,-137-3 44 0 0,-103 0-7 0 0,-1-1 0 0 0,19-3-1 0 0,6-2 3 0 0,13 0 34 0 0,-50 7 63 0 0,-1 0-76 0 0,1 0-44 0 0,-9-1-5116 0 0,-3 1-2060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36:20.08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298 49 7059 0 0,'0'0'6961'0'0,"1"-6"-5881"0"0,0 2-977 0 0,-1 4-54 0 0,1-1 1 0 0,-1 0 0 0 0,0 0 0 0 0,0 0-1 0 0,1 0 1 0 0,-1 0 0 0 0,0 0-1 0 0,0 0 1 0 0,0-1 0 0 0,0 1 0 0 0,0 0-1 0 0,0 0 1 0 0,-1 0 0 0 0,1 0-1 0 0,0 0 1 0 0,0 0 0 0 0,-1 0-1 0 0,1 1 1 0 0,-1-1 0 0 0,1 0 0 0 0,-1 0-1 0 0,1 0 1 0 0,-1 0 0 0 0,1 0-1 0 0,-1 0 1 0 0,0 1 0 0 0,1-1 0 0 0,-1 0-1 0 0,0 1 1 0 0,0-1 0 0 0,0 0-1 0 0,1 1 1 0 0,-1-1 0 0 0,0 1 0 0 0,0-1-1 0 0,0 1 1 0 0,0 0 0 0 0,0-1-1 0 0,0 1 1 0 0,0 0 0 0 0,-2 0 0 0 0,-8-3 22 0 0,1 2-1 0 0,-1-1 1 0 0,0 2 0 0 0,0-1 0 0 0,0 1 0 0 0,-20 3 0 0 0,25-2-50 0 0,0 1-1 0 0,0-1 0 0 0,0 1 1 0 0,0 0-1 0 0,0 0 0 0 0,1 0 1 0 0,-1 1-1 0 0,1 0 1 0 0,0 0-1 0 0,-1 0 0 0 0,1 1 1 0 0,1 0-1 0 0,-9 8 1 0 0,12-11-25 0 0,0 0 1 0 0,0 0 0 0 0,0 0 0 0 0,0 0 0 0 0,0 0 0 0 0,0 0 0 0 0,0 1 0 0 0,1-1-1 0 0,-1 0 1 0 0,0 1 0 0 0,1-1 0 0 0,-1 1 0 0 0,1-1 0 0 0,0 0 0 0 0,-1 1 0 0 0,1-1-1 0 0,0 1 1 0 0,0-1 0 0 0,0 1 0 0 0,0-1 0 0 0,0 1 0 0 0,0-1 0 0 0,0 1 0 0 0,1-1-1 0 0,0 4 1 0 0,0-4 0 0 0,0 0 0 0 0,0 1 0 0 0,0-1 0 0 0,1 1-1 0 0,-1-1 1 0 0,1 0 0 0 0,-1 0 0 0 0,1 0 0 0 0,-1 0 0 0 0,1 0-1 0 0,0 0 1 0 0,-1 0 0 0 0,1-1 0 0 0,0 1 0 0 0,-1 0 0 0 0,1-1-1 0 0,0 0 1 0 0,0 1 0 0 0,3-1 0 0 0,8 2 10 0 0,5 0 2 0 0,-1 1-1 0 0,19 5 1 0 0,-31-6-12 0 0,-1-1 0 0 0,1 1 0 0 0,-1 0 0 0 0,0 0 0 0 0,1 0 0 0 0,-1 1 0 0 0,-1-1 0 0 0,1 1 0 0 0,0 0 0 0 0,0 0 0 0 0,-1 1 0 0 0,6 6 0 0 0,-8-8 1 0 0,0 0 1 0 0,1 0 0 0 0,-1 0 0 0 0,0 1-1 0 0,-1-1 1 0 0,1 0 0 0 0,0 1 0 0 0,-1-1-1 0 0,1 0 1 0 0,-1 1 0 0 0,0-1 0 0 0,1 1 0 0 0,-1-1-1 0 0,-1 1 1 0 0,1-1 0 0 0,0 0 0 0 0,-1 1-1 0 0,1-1 1 0 0,-1 1 0 0 0,1-1 0 0 0,-1 0-1 0 0,0 1 1 0 0,0-1 0 0 0,0 0 0 0 0,0 0-1 0 0,-1 0 1 0 0,1 0 0 0 0,-1 0 0 0 0,1 0 0 0 0,-1 0-1 0 0,-3 2 1 0 0,1 0 10 0 0,0 0-1 0 0,0 0 1 0 0,0-1-1 0 0,-1 0 1 0 0,1 0-1 0 0,-1 0 1 0 0,0 0-1 0 0,0-1 1 0 0,0 0-1 0 0,0 0 1 0 0,0 0-1 0 0,0 0 0 0 0,-8 0 1 0 0,3-1 86 0 0,0 0 0 0 0,0-1 0 0 0,0 0 0 0 0,0-1 0 0 0,0 0 0 0 0,0-1 0 0 0,0 0 0 0 0,0 0 0 0 0,0-1 0 0 0,0-1 0 0 0,1 1 0 0 0,0-1 1 0 0,0-1-1 0 0,0 0 0 0 0,-15-11 0 0 0,23 15-285 0 0,0 0 0 0 0,0-1 0 0 0,0 1 1 0 0,0-1-1 0 0,0 1 0 0 0,0-1 0 0 0,0 1 0 0 0,1-1 1 0 0,-1 0-1 0 0,1 1 0 0 0,-1-1 0 0 0,1 1 1 0 0,0-1-1 0 0,0 0 0 0 0,-1 0 0 0 0,1 1 0 0 0,0-1 1 0 0,1 0-1 0 0,-1-1 0 0 0,0-4-2094 0 0,0-5-4507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36:20.08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219 49 2449 0 0,'0'0'12262'0'0,"-7"-7"-11734"0"0,-23-22-248 0 0,28 27-224 0 0,0 1 0 0 0,-1-1 0 0 0,1 1 0 0 0,-1 0 0 0 0,1 0 0 0 0,-1 0 0 0 0,1 0 0 0 0,-1 1-1 0 0,0-1 1 0 0,1 1 0 0 0,-1-1 0 0 0,0 1 0 0 0,0 0 0 0 0,1 0 0 0 0,-1 0 0 0 0,0 0 0 0 0,0 1 0 0 0,1-1 0 0 0,-4 2 0 0 0,0-2 34 0 0,1 2-32 0 0,-1-1 1 0 0,1 0-1 0 0,0 1 1 0 0,0 0 0 0 0,-1 0-1 0 0,1 1 1 0 0,1-1 0 0 0,-1 1-1 0 0,0 0 1 0 0,1 0-1 0 0,-1 1 1 0 0,1-1 0 0 0,0 1-1 0 0,0 0 1 0 0,0 0-1 0 0,1 1 1 0 0,0-1 0 0 0,-4 6-1 0 0,2-2-27 0 0,1 0 1 0 0,0 0-1 0 0,1 0 0 0 0,0 0 0 0 0,0 1 0 0 0,1-1 1 0 0,0 1-1 0 0,0 0 0 0 0,1-1 0 0 0,-1 15 0 0 0,2-19-29 0 0,0 0-1 0 0,0-1 0 0 0,1 1 0 0 0,-1 0 1 0 0,1-1-1 0 0,0 1 0 0 0,0 0 0 0 0,0-1 1 0 0,0 1-1 0 0,3 4 0 0 0,-3-6-1 0 0,0 0-1 0 0,1-1 1 0 0,-1 1 0 0 0,1-1-1 0 0,-1 1 1 0 0,1-1-1 0 0,-1 0 1 0 0,1 1 0 0 0,0-1-1 0 0,0 0 1 0 0,0 0-1 0 0,0 0 1 0 0,-1-1-1 0 0,1 1 1 0 0,0 0 0 0 0,1-1-1 0 0,-1 1 1 0 0,0-1-1 0 0,0 0 1 0 0,3 1 0 0 0,3-1 17 0 0,-1 0 1 0 0,1 0-1 0 0,-1-1 0 0 0,1 0 1 0 0,-1 0-1 0 0,1-1 1 0 0,-1 0-1 0 0,0 0 1 0 0,0-1-1 0 0,0 0 1 0 0,13-7-1 0 0,-6 1-892 0 0,-1 0-1 0 0,0-2 1 0 0,0 1 0 0 0,16-18-1 0 0,-6 2-5927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36:20.08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56 4306 0 0,'0'0'7099'0'0,"20"-5"-4778"0"0,321-6-383 0 0,-299 11-1779 0 0,88 1 70 0 0,294-5 855 0 0,-349 1-996 0 0,126-3 136 0 0,54-6-136 0 0,-181 13 5 0 0,447-6 780 0 0,-294-1-499 0 0,-48 1-172 0 0,222 9-111 0 0,-164-3-116 0 0,-104-3 434 0 0,-145 2-6511 0 0,4 0-626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36:20.08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242 54 5763 0 0,'0'0'8009'0'0,"0"-4"-7238"0"0,0 3-695 0 0,0-1 1 0 0,0 1 0 0 0,0 0 0 0 0,-1-1 0 0 0,1 1-1 0 0,-1-1 1 0 0,1 1 0 0 0,-1 0 0 0 0,1-1-1 0 0,-1 1 1 0 0,0 0 0 0 0,0 0 0 0 0,1-1 0 0 0,-1 1-1 0 0,0 0 1 0 0,0 0 0 0 0,0 0 0 0 0,0 0-1 0 0,-2-1 1 0 0,-1-1 24 0 0,0 1 0 0 0,0 0 0 0 0,0 0-1 0 0,0 0 1 0 0,0 0 0 0 0,-8-1 0 0 0,4 1 12 0 0,-1 0-1 0 0,0 1 1 0 0,0 0 0 0 0,0 0 0 0 0,0 1 0 0 0,-16 1-1 0 0,19 1-98 0 0,1-1 0 0 0,0 1-1 0 0,-1 1 1 0 0,1-1-1 0 0,0 1 1 0 0,1-1 0 0 0,-1 1-1 0 0,0 1 1 0 0,1-1-1 0 0,0 1 1 0 0,0-1-1 0 0,0 1 1 0 0,0 0 0 0 0,0 1-1 0 0,1-1 1 0 0,0 1-1 0 0,-3 5 1 0 0,1-3 10 0 0,1 1 0 0 0,0 0 0 0 0,1 0-1 0 0,0 0 1 0 0,0 0 0 0 0,0 1 0 0 0,1-1 0 0 0,1 1 0 0 0,-1 0-1 0 0,1 9 1 0 0,1-13-5 0 0,0 0-1 0 0,0 0 1 0 0,0 0 0 0 0,1-1-1 0 0,0 1 1 0 0,0 0-1 0 0,0 0 1 0 0,1-1 0 0 0,-1 1-1 0 0,1-1 1 0 0,3 6-1 0 0,-3-7-15 0 0,1-1 0 0 0,-1 1 0 0 0,0 0 0 0 0,1-1 1 0 0,0 0-1 0 0,-1 0 0 0 0,1 0 0 0 0,0 0 0 0 0,0 0 0 0 0,0 0 0 0 0,0-1 0 0 0,0 1 0 0 0,1-1 0 0 0,-1 0 0 0 0,0 0 0 0 0,6 1 0 0 0,-4-1-53 0 0,1 0 1 0 0,-1 0-1 0 0,1-1 1 0 0,-1 0-1 0 0,0 0 0 0 0,1 0 1 0 0,-1 0-1 0 0,1-1 0 0 0,9-2 1 0 0,-12 1-513 0 0,1 1 0 0 0,0-1 0 0 0,-1 1 0 0 0,1-1 0 0 0,-1 0 0 0 0,1-1 0 0 0,-1 1 0 0 0,5-5 0 0 0,13-16-10014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06:29:44.97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975 1 8388 0 0,'0'0'5819'0'0,"-2"5"-5433"0"0,-47 88 341 0 0,-62 86 0 0 0,-126 171 389 0 0,156-239-996 0 0,15-22-24 0 0,-64 88 152 0 0,-36 68-75 0 0,136-210 1 0 0,-12 31 118 0 0,9-13-230 0 0,28-46-42 0 0,3-4 14 0 0,-1 1 0 0 0,1-1 0 0 0,-1 1 0 0 0,1-1 0 0 0,0 1-1 0 0,1 0 1 0 0,-1 0 0 0 0,1 0 0 0 0,-1 0 0 0 0,1 0 0 0 0,0 5 0 0 0,1-8 28 0 0,3-26-10203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36:20.08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241 24 10789 0 0,'0'0'2932'0'0,"-13"-4"-2268"0"0,-39-12-194 0 0,48 15-378 0 0,-1 0 0 0 0,1 1-1 0 0,0-1 1 0 0,-1 1 0 0 0,1 0 0 0 0,-1 0 0 0 0,1 0 0 0 0,-1 1 0 0 0,1-1 0 0 0,0 1-1 0 0,-1 0 1 0 0,1 0 0 0 0,0 1 0 0 0,0-1 0 0 0,0 1 0 0 0,0 0 0 0 0,0 0 0 0 0,0 0-1 0 0,0 1 1 0 0,1-1 0 0 0,-1 1 0 0 0,1 0 0 0 0,-6 7 0 0 0,1-2 30 0 0,1 1 0 0 0,1 0 0 0 0,0 1 1 0 0,0 0-1 0 0,0 0 0 0 0,2 0 0 0 0,-6 15 1 0 0,6-13-84 0 0,0 1 0 0 0,1-1 0 0 0,0 0 0 0 0,1 1 1 0 0,1 0-1 0 0,0-1 0 0 0,0 1 0 0 0,2 14 0 0 0,-1-23-37 0 0,1-1 0 0 0,-1 1-1 0 0,1-1 1 0 0,0 1-1 0 0,0-1 1 0 0,0 1 0 0 0,0-1-1 0 0,1 0 1 0 0,-1 0 0 0 0,1 1-1 0 0,0-1 1 0 0,0 0-1 0 0,0-1 1 0 0,0 1 0 0 0,0 0-1 0 0,1-1 1 0 0,-1 1 0 0 0,1-1-1 0 0,0 0 1 0 0,0 1 0 0 0,0-1-1 0 0,0-1 1 0 0,0 1-1 0 0,0 0 1 0 0,0-1 0 0 0,1 0-1 0 0,-1 1 1 0 0,0-1 0 0 0,1-1-1 0 0,-1 1 1 0 0,1 0-1 0 0,-1-1 1 0 0,5 0 0 0 0,-1 1-21 0 0,0-1 0 0 0,-1 0 0 0 0,1 0 0 0 0,0-1 0 0 0,0 0 0 0 0,0 0 0 0 0,-1 0 0 0 0,1-1 0 0 0,-1 0 0 0 0,1 0 0 0 0,8-5 0 0 0,-9 3-809 0 0,-1 0-1 0 0,1 0 0 0 0,-1 0 1 0 0,1-1-1 0 0,-1 1 1 0 0,-1-1-1 0 0,6-6 0 0 0,8-14-9191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36:20.08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9796 0 0,'0'0'5155'0'0,"56"0"-4611"0"0,-22 0-320 0 0,2 0-48 0 0,2 0-64 0 0,3 0-80 0 0,-1 0 32 0 0,-7 0-64 0 0,-6 0-1744 0 0,-12 0-4003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36:20.08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43 8708 0 0,'0'0'3914'0'0,"0"0"-3879"0"0,0 0 0 0 0,0 0 0 0 0,0 0 0 0 0,0-1 0 0 0,0 1 0 0 0,0 0 0 0 0,0 0-1 0 0,0-1 1 0 0,0 1 0 0 0,0 0 0 0 0,0 0 0 0 0,0-1 0 0 0,0 1 0 0 0,0 0 0 0 0,0 0 0 0 0,0 0 0 0 0,0-1 0 0 0,0 1 0 0 0,1 0 0 0 0,-1 0 0 0 0,0 0 0 0 0,0-1 0 0 0,0 1 0 0 0,0 0 0 0 0,0 0 0 0 0,1 0 0 0 0,-1 0 0 0 0,0 0 0 0 0,0-1 0 0 0,0 1 0 0 0,1 0 0 0 0,-1 0 0 0 0,0 0 0 0 0,0 0 0 0 0,0 0-1 0 0,1 0 1 0 0,-1 0 0 0 0,27-5 544 0 0,0 1 0 0 0,0 2 0 0 0,48 1 0 0 0,-25 1-440 0 0,309-1 303 0 0,25-1 34 0 0,-125-8-402 0 0,34 9 69 0 0,3 0-174 0 0,-69-5 16 0 0,115 5 99 0 0,-203 2-65 0 0,-47 8 45 0 0,129-21 11 0 0,-51 19-107 0 0,-141-6 39 0 0,45-6 0 0 0,-50 3-47 0 0,0 1 0 0 0,47 3-1 0 0,22 2 121 0 0,-93-4-74 0 0,10 0-8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36:20.08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208 26 8804 0 0,'0'0'6267'0'0,"-10"-4"-5683"0"0,-34-13-250 0 0,41 16-305 0 0,1 0 0 0 0,-1 0 0 0 0,0 1 0 0 0,1-1 0 0 0,-1 1 1 0 0,0 0-1 0 0,1 0 0 0 0,-1 0 0 0 0,0 0 0 0 0,1 1 0 0 0,-1-1 1 0 0,0 1-1 0 0,1-1 0 0 0,-1 1 0 0 0,1 0 0 0 0,-1 0 0 0 0,1 0 1 0 0,-1 0-1 0 0,1 0 0 0 0,-4 3 0 0 0,0 1 41 0 0,-1 1 0 0 0,1-1-1 0 0,1 1 1 0 0,-10 12 0 0 0,10-11 20 0 0,-1 0-33 0 0,1 0 0 0 0,0 1 0 0 0,0-1 1 0 0,1 1-1 0 0,0 0 0 0 0,1 0 0 0 0,-1 1 0 0 0,-3 16 0 0 0,4-7-7 0 0,0 1-1 0 0,2 0 1 0 0,0 22-1 0 0,1-39-48 0 0,0-1 1 0 0,0 1-1 0 0,0 0 0 0 0,0 0 1 0 0,1 0-1 0 0,-1 0 0 0 0,1 0 1 0 0,-1-1-1 0 0,1 1 0 0 0,0 0 1 0 0,-1 0-1 0 0,1-1 0 0 0,0 1 0 0 0,0 0 1 0 0,0-1-1 0 0,0 1 0 0 0,1-1 1 0 0,-1 0-1 0 0,0 1 0 0 0,2 1 1 0 0,0-2-2 0 0,0 1 1 0 0,-1-1 0 0 0,1 0 0 0 0,0 0 0 0 0,0 0 0 0 0,-1 0 0 0 0,1 0 0 0 0,0 0 0 0 0,0-1 0 0 0,0 1-1 0 0,6-1 1 0 0,-1 0 15 0 0,1-1 0 0 0,-1 0 0 0 0,1 0 0 0 0,-1-1 0 0 0,0 0 0 0 0,0-1 0 0 0,1 1 0 0 0,9-6 0 0 0,-16 7-40 0 0,20-11 9 0 0,23-15-1 0 0,-39 23-649 0 0,-1-1 1 0 0,1 1-1 0 0,-1-1 1 0 0,0 0-1 0 0,4-6 1 0 0,-2-1-3960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36:20.08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 7908 0 0,'0'0'7299'0'0,"27"1"-6787"0"0,-6-1 353 0 0,5 0-657 0 0,2 0-128 0 0,1 1-80 0 0,1 1 48 0 0,-1 1-48 0 0,-5 1-721 0 0,-5-3-2400 0 0,-6 0-3858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36:20.09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56 26 9284 0 0,'0'0'4429'0'0,"0"-1"-2731"0"0,-2 6-1088 0 0,-18 46-357 0 0,14-39-209 0 0,1 0 0 0 0,0 0 0 0 0,1 0 0 0 0,1 1 0 0 0,0 0 0 0 0,0 0 0 0 0,-1 21 0 0 0,4-31-48 0 0,0 0-1 0 0,0 0 0 0 0,0 0 0 0 0,0 0 1 0 0,1 0-1 0 0,-1 0 0 0 0,1 0 0 0 0,0 0 1 0 0,0 0-1 0 0,2 6 0 0 0,-2-8 3 0 0,1 0 0 0 0,-1 0 0 0 0,0 0 0 0 0,1 0 0 0 0,-1 0 0 0 0,0 0 0 0 0,1 0-1 0 0,-1 0 1 0 0,1-1 0 0 0,0 1 0 0 0,-1 0 0 0 0,1-1 0 0 0,0 0 0 0 0,-1 1 0 0 0,1-1 0 0 0,0 0 0 0 0,-1 0 0 0 0,1 0-1 0 0,0 0 1 0 0,2 0 0 0 0,4-1 14 0 0,-1 0-1 0 0,0 0 0 0 0,0-1 1 0 0,0 0-1 0 0,-1 0 0 0 0,1-1 0 0 0,0 0 1 0 0,-1 0-1 0 0,0 0 0 0 0,0-1 1 0 0,0 0-1 0 0,0 0 0 0 0,0-1 1 0 0,9-9-1 0 0,2-3-17 0 0,-1-2 0 0 0,0 0 1 0 0,13-21-1 0 0,-24 33-12 0 0,0 0 0 0 0,0 0-1 0 0,-1-1 1 0 0,0 1 0 0 0,0-1 0 0 0,-1 0-1 0 0,0-1 1 0 0,0 1 0 0 0,-1 0 0 0 0,0-1-1 0 0,1-11 1 0 0,-3 20 154 0 0,-12 25 441 0 0,7-15-471 0 0,0 0 1 0 0,1 0 0 0 0,1 0-1 0 0,-1 1 1 0 0,2 0 0 0 0,-1-1 0 0 0,1 1-1 0 0,1 0 1 0 0,0 0 0 0 0,1 0-1 0 0,0 0 1 0 0,3 20 0 0 0,-3-29-102 0 0,1 1 0 0 0,0-1-1 0 0,0 1 1 0 0,0-1 0 0 0,0 0 0 0 0,0 0 0 0 0,0 1 0 0 0,1-1 0 0 0,-1 0 0 0 0,1 0 0 0 0,0 0-1 0 0,0 0 1 0 0,-1-1 0 0 0,1 1 0 0 0,0 0 0 0 0,0-1 0 0 0,1 0 0 0 0,-1 1 0 0 0,0-1 0 0 0,0 0-1 0 0,1 0 1 0 0,-1 0 0 0 0,4 1 0 0 0,0-1-428 0 0,0 1-1 0 0,0-1 0 0 0,1 0 1 0 0,-1 0-1 0 0,0-1 1 0 0,1 0-1 0 0,-1 0 0 0 0,9-2 1 0 0,7-3-5412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36:20.09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68 10581 0 0,'0'0'3329'0'0,"3"0"-3238"0"0,197 7 830 0 0,-92-2-24 0 0,114-8 1 0 0,-88-5-700 0 0,81-8 308 0 0,-112 6-287 0 0,157 6 0 0 0,4 0-11 0 0,-209 0-217 0 0,171-7-75 0 0,214 24 180 0 0,-422-12-91 0 0,61 2 16 0 0,190 15 155 0 0,-207-12-116 0 0,110-6-1 0 0,-76-1-82 0 0,-62-1 27 0 0,0-2-1 0 0,0-1 0 0 0,51-15 1 0 0,-3 1-26 0 0,-53 15-66 0 0,-29 4 33 0 0,0 0-1 0 0,0 0 0 0 0,0 0 0 0 0,0 0 0 0 0,0 0 0 0 0,0 0 1 0 0,0 0-1 0 0,0 0 0 0 0,0 0 0 0 0,0 0 0 0 0,0 0 0 0 0,0-1 1 0 0,0 1-1 0 0,0 0 0 0 0,0 0 0 0 0,0 0 0 0 0,0 0 0 0 0,0 0 1 0 0,0 0-1 0 0,0 0 0 0 0,0 0 0 0 0,0 0 0 0 0,0 0 0 0 0,0 0 1 0 0,0 0-1 0 0,0 0 0 0 0,0 0 0 0 0,0-1 0 0 0,0 1 0 0 0,0 0 1 0 0,0 0-1 0 0,0 0 0 0 0,0 0 0 0 0,0 0 0 0 0,0 0 0 0 0,0 0 0 0 0,0 0 1 0 0,0 0-1 0 0,0 0 0 0 0,0 0 0 0 0,1 0 0 0 0,-1 0 0 0 0,0 0 1 0 0,0 0-1 0 0,0 0 0 0 0,0 0 0 0 0,0 0 0 0 0,0 0 0 0 0,0 0 1 0 0,0 0-1 0 0,0 0 0 0 0,0 0 0 0 0,0 0 0 0 0,0 0 0 0 0,0 0 1 0 0,0 0-1 0 0,1 0 0 0 0,-1 0 0 0 0,-6-3-6534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36:20.09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29 1 9204 0 0,'0'0'4181'0'0,"0"3"-4072"0"0,-1 8 412 0 0,-1 0 0 0 0,0 1 0 0 0,-6 19 0 0 0,3-16-303 0 0,2-1 1 0 0,-3 19 0 0 0,5-23-193 0 0,0-1 0 0 0,1 1 0 0 0,0 0 0 0 0,1-1 0 0 0,0 1 1 0 0,3 13-1 0 0,-3-21-26 0 0,-1 1 1 0 0,1-1 0 0 0,0 0 0 0 0,0 0 0 0 0,1 1 0 0 0,-1-1-1 0 0,0 0 1 0 0,1 0 0 0 0,-1 0 0 0 0,1 0 0 0 0,0-1 0 0 0,0 1-1 0 0,-1 0 1 0 0,1-1 0 0 0,0 1 0 0 0,0-1 0 0 0,1 0-1 0 0,-1 0 1 0 0,0 0 0 0 0,0 0 0 0 0,0 0 0 0 0,1 0 0 0 0,-1 0-1 0 0,1-1 1 0 0,-1 1 0 0 0,0-1 0 0 0,1 0 0 0 0,-1 1 0 0 0,1-1-1 0 0,2-1 1 0 0,-1 1 9 0 0,0-1 0 0 0,0 0 0 0 0,-1 0 0 0 0,1 0 0 0 0,-1 0 0 0 0,1-1 0 0 0,-1 0 0 0 0,1 1 0 0 0,-1-1 0 0 0,0 0 0 0 0,0-1 0 0 0,0 1 0 0 0,0 0 0 0 0,0-1 0 0 0,5-5-1 0 0,4-7 39 0 0,20-29 0 0 0,-26 35-47 0 0,7-10-28 0 0,17-32-1 0 0,-27 44 52 0 0,0 0 0 0 0,0 0 0 0 0,-1-1 0 0 0,0 1 0 0 0,0-1 0 0 0,0 1 0 0 0,-1-1-1 0 0,0-11 263 0 0,-1 25-91 0 0,-8 41 548 0 0,5-34-627 0 0,1 0 0 0 0,-1 23 0 0 0,3-33-111 0 0,0 1 0 0 0,0-1 0 0 0,0 1 0 0 0,0-1 0 0 0,1 1 0 0 0,0-1 0 0 0,-1 1 0 0 0,1-1 0 0 0,1 0 1 0 0,-1 0-1 0 0,0 1 0 0 0,1-1 0 0 0,2 3 0 0 0,-2-4-5 0 0,0 0 0 0 0,0 0 0 0 0,0 0 0 0 0,0-1-1 0 0,0 1 1 0 0,0-1 0 0 0,1 0 0 0 0,-1 1 0 0 0,0-1 0 0 0,1 0 0 0 0,-1 0 0 0 0,1-1 0 0 0,0 1 0 0 0,-1-1-1 0 0,1 1 1 0 0,0-1 0 0 0,-1 0 0 0 0,4 0 0 0 0,2 1-37 0 0,0-1-1 0 0,0 0 0 0 0,0-1 1 0 0,0 0-1 0 0,0 0 1 0 0,8-3-1 0 0,-9 2-560 0 0,-1 0-1 0 0,0-1 1 0 0,0 0 0 0 0,9-6-1 0 0,9-7-4344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36:20.09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 0 6883 0 0,'0'0'7340'0'0,"0"14"-6313"0"0,-8 167 1406 0 0,-2 9-1980 0 0,13-179-1288 0 0,5-12-963 0 0,5-14-1438 0 0,-6-6-627 0 0,0-4-4541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36:20.09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30 43 1665 0 0,'0'0'10079'0'0,"8"-5"-9465"0"0,-7 4-595 0 0,4-3 45 0 0,-1 0 0 0 0,1 1 0 0 0,0 0 0 0 0,0 0 0 0 0,0 0 0 0 0,0 1 0 0 0,0 0 0 0 0,1 0 0 0 0,-1 0 0 0 0,1 0 0 0 0,-1 1 0 0 0,1 0 0 0 0,7 0 0 0 0,22 0 79 0 0,-2-1-24 0 0,52 5 0 0 0,-77-3-157 0 0,1 2 0 0 0,0-1 0 0 0,-1 1 0 0 0,1 0 0 0 0,-1 1 0 0 0,0 0 0 0 0,0 1 0 0 0,0-1 0 0 0,0 1-1 0 0,13 10 1 0 0,-17-10 29 0 0,0-1-1 0 0,0 2 0 0 0,-1-1 0 0 0,1 0 1 0 0,-1 0-1 0 0,0 1 0 0 0,-1 0 0 0 0,1 0 0 0 0,-1 0 1 0 0,0 0-1 0 0,0 0 0 0 0,0 0 0 0 0,-1 0 1 0 0,0 1-1 0 0,1 7 0 0 0,0 9 274 0 0,-1 0-1 0 0,-2 34 1 0 0,0-26 16 0 0,0-22-261 0 0,0 1-1 0 0,-1-1 0 0 0,0 0 1 0 0,0 1-1 0 0,-1-1 0 0 0,0 0 1 0 0,0 0-1 0 0,-1-1 0 0 0,0 1 1 0 0,0-1-1 0 0,0 0 0 0 0,-1 0 1 0 0,-6 7-1 0 0,-2 0 391 0 0,-1 1 0 0 0,0-2 1 0 0,-1 0-1 0 0,-25 17 0 0 0,31-25-307 0 0,0 0 0 0 0,0 0 1 0 0,-1-1-1 0 0,0 0 0 0 0,0-1 1 0 0,0 0-1 0 0,0-1 0 0 0,0 0 1 0 0,-1 0-1 0 0,-18-1 0 0 0,6-1-78 0 0,0-1 1 0 0,0-1-1 0 0,-41-9 0 0 0,63 11-112 0 0,0 0 1 0 0,1 0 0 0 0,-1 0 0 0 0,1 0-1 0 0,-1 0 1 0 0,1 0 0 0 0,-1-1-1 0 0,1 1 1 0 0,-1 0 0 0 0,1 0-1 0 0,-1 0 1 0 0,1-1 0 0 0,-1 1-1 0 0,1 0 1 0 0,-1-1 0 0 0,1 1-1 0 0,-1-1 1 0 0,1 1 0 0 0,0 0-1 0 0,-1-1 1 0 0,1 1 0 0 0,0-1 0 0 0,-1 1-1 0 0,1-1 1 0 0,0 1 0 0 0,0-1-1 0 0,-1 1 1 0 0,1-1 0 0 0,0 1-1 0 0,0-1 1 0 0,0 1 0 0 0,0-1-1 0 0,0 0 1 0 0,0 1 0 0 0,0-1-1 0 0,0 1 1 0 0,0-1 0 0 0,0 1 0 0 0,0-1-1 0 0,0 0 1 0 0,0 0 0 0 0,0-1-931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06:29:44.97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89 1 5683 0 0,'-17'2'13015'0'0,"9"-1"-13774"0"0,-2-1 756 0 0,0 1-1 0 0,0-1 1 0 0,-19 6 0 0 0,25-4 5 0 0,4-2 38 0 0,252 0-157 0 0,-247 0 121 0 0,0 0 1 0 0,0-1-1 0 0,0 1 1 0 0,-1-1 0 0 0,1 0-1 0 0,0 0 1 0 0,0-1-1 0 0,-1 1 1 0 0,5-4-1 0 0,-7 5 125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36:20.09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10 8884 0 0,'0'0'4728'0'0,"12"0"-4005"0"0,53 2 92 0 0,69-7 0 0 0,-126 4-826 0 0,14-1-32 0 0,-1 0-1 0 0,1 1 1 0 0,29 2 0 0 0,-50-1-303 0 0,1 1 0 0 0,-1-1 0 0 0,1 0 0 0 0,-1 1 1 0 0,0-1-1 0 0,1 1 0 0 0,-1-1 0 0 0,0 1 0 0 0,1 0 1 0 0,-1 0-1 0 0,0 0 0 0 0,1 0 0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36:20.09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73 1 8580 0 0,'0'0'4082'0'0,"-62"60"-3490"0"0,55-35 16 0 0,3 0-255 0 0,4 0-225 0 0,0 0-96 0 0,1-2-16 0 0,13-3-16 0 0,4-3 0 0 0,1-5-529 0 0,4-5-1552 0 0,-2-4-1200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36:20.09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9492 0 0,'0'0'3298'0'0,"57"67"-2050"0"0,-38-41-751 0 0,-3 0-257 0 0,1 0-128 0 0,-2-2-80 0 0,-1-3-16 0 0,-3-4 16 0 0,-1-4-336 0 0,-6-6-1905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36:20.09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141 0 8692 0 0,'0'0'5362'0'0,"-53"79"-4785"0"0,40-57-209 0 0,1 1-272 0 0,0-2-64 0 0,0-3-16 0 0,3-2 16 0 0,-3-5-32 0 0,5-5-1025 0 0,-3-3-1568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36:20.09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0 10981 0 0,'0'0'2481'0'0,"75"5"-2337"0"0,-46-5-112 0 0,1 0-48 0 0,0 0 0 0 0,-3 0-1440 0 0,-3-2-2146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36:20.10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 0 9140 0 0,'0'0'2593'0'0,"73"71"-2288"0"0,-59-50-129 0 0,-2 2-112 0 0,-7 0 48 0 0,-5 2-32 0 0,0 0 112 0 0,-5 2 160 0 0,-13 0-192 0 0,-6 0-160 0 0,-5-3-544 0 0,-3-3-3954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36:20.10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11 10757 0 0,'0'0'1766'0'0,"9"0"-1723"0"0,0 0-30 0 0,3 1 15 0 0,0-1-1 0 0,0-1 1 0 0,0 0-1 0 0,0 0 1 0 0,15-5-1 0 0,-27 6-16 0 0,1-1-1 0 0,-1 1 0 0 0,1 0 0 0 0,0-1 0 0 0,-1 1 0 0 0,1 0 0 0 0,-1 0 0 0 0,1 0 0 0 0,0 0 0 0 0,-1-1 0 0 0,1 1 0 0 0,0 0 0 0 0,-1 0 0 0 0,1 0 0 0 0,-1 0 0 0 0,1 1 0 0 0,0-1 0 0 0,-1 0 0 0 0,1 0 0 0 0,-1 0 0 0 0,1 0 0 0 0,0 1 0 0 0,-1-1 0 0 0,1 0 0 0 0,-1 0 0 0 0,1 1 0 0 0,-1-1 0 0 0,1 0 0 0 0,-1 1 0 0 0,1-1 0 0 0,-1 1 0 0 0,1-1 0 0 0,-1 1 0 0 0,1-1 0 0 0,-1 1 0 0 0,0-1 0 0 0,1 1 0 0 0,-1 0 0 0 0,11 10-2228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36:20.10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14 1 11397 0 0,'0'0'5856'0'0,"2"4"-5688"0"0,1 16 246 0 0,0 0 0 0 0,-2-1 1 0 0,0 1-1 0 0,-2 21 0 0 0,-10 86 386 0 0,8-101-755 0 0,-4 159 113 0 0,7-184-193 0 0,0-1 1 0 0,-1 1 0 0 0,1-1 0 0 0,0 1-1 0 0,0-1 1 0 0,0 0 0 0 0,0 1-1 0 0,0-1 1 0 0,0 1 0 0 0,0-1-1 0 0,0 1 1 0 0,0-1 0 0 0,0 1-1 0 0,0-1 1 0 0,0 0 0 0 0,1 1 0 0 0,-1-1-1 0 0,0 1 1 0 0,0-1 0 0 0,0 0-1 0 0,0 1 1 0 0,1-1 0 0 0,-1 1-1 0 0,0-1 1 0 0,1 0 0 0 0,-1 1 0 0 0,0-1-1 0 0,0 0 1 0 0,1 1 0 0 0,-1-1-1 0 0,1 0 1 0 0,-1 0 0 0 0,0 1-1 0 0,1-1 1 0 0,-1 0 0 0 0,0 0-1 0 0,1 0 1 0 0,-1 0 0 0 0,1 0 0 0 0,-1 1-1 0 0,1-1 1 0 0,0-1-128 0 0,0 1-1 0 0,0-1 1 0 0,0 1-1 0 0,-1-1 1 0 0,1 1-1 0 0,0-1 1 0 0,0 1-1 0 0,-1-1 1 0 0,1 0-1 0 0,0 0 1 0 0,-1 1-1 0 0,1-1 1 0 0,-1 0-1 0 0,1 0 1 0 0,-1 0-1 0 0,1 1 1 0 0,-1-1 0 0 0,0 0-1 0 0,1-2 1 0 0,4-21-3894 0 0,-1-7-2491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36:20.10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48 12 10741 0 0,'0'0'1838'0'0,"15"-2"-1451"0"0,-8 0-337 0 0,5 0-28 0 0,0-1-1 0 0,0 2 0 0 0,1 0 0 0 0,-1 0 0 0 0,0 1 0 0 0,1 1 0 0 0,-1 0 0 0 0,25 5 0 0 0,-24-1-17 0 0,1 0-1 0 0,-1 0 1 0 0,1 2 0 0 0,-2 0-1 0 0,1 0 1 0 0,12 10-1 0 0,-20-13-1 0 0,0 0 0 0 0,-1 0 0 0 0,0 0 0 0 0,0 1 0 0 0,0-1 0 0 0,0 1-1 0 0,-1 0 1 0 0,1 0 0 0 0,-2 0 0 0 0,1 1 0 0 0,0-1 0 0 0,-1 1-1 0 0,0 0 1 0 0,0-1 0 0 0,-1 1 0 0 0,1 0 0 0 0,-1 8 0 0 0,0-5 111 0 0,-2 0 1 0 0,0-1-1 0 0,0 1 1 0 0,0 0-1 0 0,-1-1 1 0 0,0 0 0 0 0,-1 1-1 0 0,0-1 1 0 0,0 0-1 0 0,-1 0 1 0 0,0-1-1 0 0,0 1 1 0 0,-1-1-1 0 0,0 1 1 0 0,0-2-1 0 0,-9 11 1 0 0,-4 1 188 0 0,-1-1 0 0 0,0 0 1 0 0,-1-1-1 0 0,-32 19 0 0 0,40-28-306 0 0,0 0 0 0 0,0 0-1 0 0,-1-1 1 0 0,0-1-1 0 0,0 0 1 0 0,-20 4 0 0 0,26-7-646 0 0,-1-1 1 0 0,1-1 0 0 0,-1 0 0 0 0,-13 0 0 0 0,2-4-3113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36:20.104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11237 0 0,'0'0'2241'0'0,"77"0"-1456"0"0,-42 0-545 0 0,1 0-176 0 0,1 0-32 0 0,-2 0 0 0 0,0 0-80 0 0,-8 0-1601 0 0,-4 0-1665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06:29:44.97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80 9396 0 0,'0'0'6441'0'0,"12"0"-5654"0"0,24-2-517 0 0,0-2 0 0 0,-1-1 0 0 0,39-12 1 0 0,-21 6-235 0 0,-36 8-7 0 0,0 1-1 0 0,26 0 1 0 0,-33-9-1521 0 0,19-5-4388 0 0,-19 10 2404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36:20.105"/>
    </inkml:context>
    <inkml:brush xml:id="br0">
      <inkml:brushProperty name="width" value="0.1" units="cm"/>
      <inkml:brushProperty name="height" value="0.1" units="cm"/>
    </inkml:brush>
  </inkml:definitions>
  <inkml:trace contextRef="#ctx0" brushRef="#br0">73 1 7187 0 0,'0'0'6611'0'0,"-53"64"-5746"0"0,44-39-177 0 0,3 2-160 0 0,2 3-80 0 0,4-1-239 0 0,0 1-113 0 0,1-2-96 0 0,13-3 0 0 0,4-2 16 0 0,6-6-16 0 0,0-4-2145 0 0,0-5-1729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36:20.106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1 11189 0 0,'0'0'3698'0'0,"43"81"-2802"0"0,-28-52-464 0 0,0 2-320 0 0,-1-1-15 0 0,-2-2-49 0 0,-2-3-48 0 0,-3-3 32 0 0,-2-9-1041 0 0,-1-5-2048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36:20.107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190 0 12182 0 0,'0'0'3713'0'0,"-70"65"-3200"0"0,49-37-337 0 0,-1 0-112 0 0,2-1 32 0 0,1-3-48 0 0,4-2-64 0 0,4-5 16 0 0,3-6 0 0 0,4-5-1089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36:20.10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1 10949 0 0,'0'0'4098'0'0,"68"0"-2978"0"0,-33 0-703 0 0,0 0-225 0 0,3 0-112 0 0,0 0-48 0 0,-1 0-32 0 0,-3 0 16 0 0,-4 0-1329 0 0,-6 0-2833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36:20.10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49 0 9780 0 0,'0'0'4306'0'0,"66"32"-3313"0"0,-56-12-465 0 0,-5 3 0 0 0,-5 5-31 0 0,0 4-209 0 0,-10 3-176 0 0,-9 0-80 0 0,-9 0 0 0 0,-6-4-833 0 0,-4-5-3681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36:20.110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 28 6227 0 0,'0'0'9257'0'0,"6"0"-8611"0"0,151-13 816 0 0,15-1-1334 0 0,-119 14 667 0 0,-67 7-451 0 0,-11 12-312 0 0,1 1 0 0 0,-41 44 0 0 0,35-33 14 0 0,-147 154-140 0 0,177-185 90 0 0,0 0 1 0 0,0 0-1 0 0,0 0 0 0 0,0 0 0 0 0,0 0 0 0 0,0 0 0 0 0,0 0 1 0 0,0 1-1 0 0,0-1 0 0 0,-1 0 0 0 0,1 0 0 0 0,0 0 0 0 0,0 0 0 0 0,0 0 1 0 0,0 0-1 0 0,0 0 0 0 0,0 0 0 0 0,0 0 0 0 0,0 0 0 0 0,0 1 1 0 0,0-1-1 0 0,0 0 0 0 0,0 0 0 0 0,0 0 0 0 0,0 0 0 0 0,0 0 0 0 0,0 0 1 0 0,0 0-1 0 0,0 0 0 0 0,0 0 0 0 0,0 0 0 0 0,0 1 0 0 0,0-1 1 0 0,0 0-1 0 0,0 0 0 0 0,0 0 0 0 0,0 0 0 0 0,0 0 0 0 0,0 0 0 0 0,0 0 1 0 0,1 0-1 0 0,-1 0 0 0 0,0 0 0 0 0,0 0 0 0 0,0 1 0 0 0,0-1 0 0 0,0 0 1 0 0,0 0-1 0 0,0 0 0 0 0,0 0 0 0 0,0 0 0 0 0,0 0 0 0 0,0 0 1 0 0,1 0-1 0 0,-1 0 0 0 0,0 0 0 0 0,0 0 0 0 0,0 0 0 0 0,0 0 0 0 0,0 0 1 0 0,0 0-1 0 0,0 0 0 0 0,0 0 0 0 0,12 0-29 0 0,25-5 196 0 0,-21 2-191 0 0,34 0 63 0 0,59 3 0 0 0,-38 2-1417 0 0,-71-2 1358 0 0,1 0-14 0 0,-1 0 33 0 0,-1 3 6 0 0,0 0 1 0 0,-1 0-1 0 0,1-1 1 0 0,-1 1-1 0 0,0 0 1 0 0,0-1-1 0 0,0 1 1 0 0,0-1-1 0 0,0 0 0 0 0,-1 1 1 0 0,-2 1-1 0 0,-5 6-10 0 0,-27 29 29 0 0,-59 49 0 0 0,55-51-51 0 0,-47 50 1 0 0,88-87 47 0 0,0 0 0 0 0,0 0 0 0 0,0 1 0 0 0,0-1 0 0 0,0 0 0 0 0,-1 0 0 0 0,1 0 0 0 0,0 0 0 0 0,0 0 0 0 0,0 1 0 0 0,0-1 0 0 0,0 0 0 0 0,0 0 1 0 0,0 0-1 0 0,0 0 0 0 0,0 1 0 0 0,0-1 0 0 0,0 0 0 0 0,0 0 0 0 0,0 0 0 0 0,0 1 0 0 0,0-1 0 0 0,0 0 0 0 0,0 0 0 0 0,0 0 0 0 0,0 0 0 0 0,0 1 0 0 0,0-1 0 0 0,0 0 1 0 0,1 0-1 0 0,-1 0 0 0 0,0 0 0 0 0,0 0 0 0 0,0 1 0 0 0,0-1 0 0 0,0 0 0 0 0,0 0 0 0 0,0 0 0 0 0,1 0 0 0 0,-1 0 0 0 0,0 0 0 0 0,0 1 0 0 0,0-1 0 0 0,0 0 0 0 0,1 0 1 0 0,-1 0-1 0 0,0 0 0 0 0,0 0 0 0 0,0 0 0 0 0,0 0 0 0 0,1 0 0 0 0,-1 0 0 0 0,0 0 0 0 0,0 0 0 0 0,0 0 0 0 0,0 0 0 0 0,1 0 0 0 0,20 2 729 0 0,23-5-262 0 0,192-3-501 0 0,-166 7 10 0 0,-69-1 162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36:20.111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156 19 8196 0 0,'0'0'6123'0'0,"-11"-3"-5766"0"0,-2-2-248 0 0,8 3-47 0 0,0 0 0 0 0,0 0 1 0 0,-1 1-1 0 0,1 0 0 0 0,0 0 1 0 0,-1 0-1 0 0,1 1 0 0 0,-7-1 1 0 0,9 2-4 0 0,0 0 1 0 0,0-1 0 0 0,0 1-1 0 0,1 0 1 0 0,-1 0 0 0 0,0 1-1 0 0,1-1 1 0 0,-1 1 0 0 0,1-1-1 0 0,-1 1 1 0 0,1 0 0 0 0,0 0-1 0 0,0 0 1 0 0,0 0 0 0 0,0 0-1 0 0,0 0 1 0 0,0 0 0 0 0,0 1-1 0 0,1-1 1 0 0,-3 6 0 0 0,0-1 23 0 0,0 1 1 0 0,0-1 0 0 0,1 1-1 0 0,1 0 1 0 0,-1 0-1 0 0,-1 11 1 0 0,3-13-71 0 0,0 0 1 0 0,1 0 0 0 0,-1 0-1 0 0,1 0 1 0 0,1 0-1 0 0,-1 0 1 0 0,1 0 0 0 0,0 0-1 0 0,0 0 1 0 0,4 8-1 0 0,-4-11-11 0 0,1-1-1 0 0,-1 0 0 0 0,1 1 0 0 0,-1-1 0 0 0,1 0 0 0 0,0 0 1 0 0,0 0-1 0 0,0 0 0 0 0,0 0 0 0 0,0 0 0 0 0,1-1 0 0 0,-1 1 1 0 0,0-1-1 0 0,1 0 0 0 0,-1 1 0 0 0,1-1 0 0 0,0 0 0 0 0,-1 0 1 0 0,1-1-1 0 0,0 1 0 0 0,-1-1 0 0 0,1 1 0 0 0,0-1 0 0 0,5 0 1 0 0,-5 1-104 0 0,1-1 0 0 0,0 0 1 0 0,0 0-1 0 0,-1 0 0 0 0,1-1 1 0 0,0 1-1 0 0,-1-1 0 0 0,1 0 1 0 0,0 0-1 0 0,-1 0 0 0 0,1 0 0 0 0,-1-1 1 0 0,1 1-1 0 0,-1-1 0 0 0,0 0 1 0 0,0 0-1 0 0,5-4 0 0 0,10-13-3937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36:20.112"/>
    </inkml:context>
    <inkml:brush xml:id="br0">
      <inkml:brushProperty name="width" value="0.1" units="cm"/>
      <inkml:brushProperty name="height" value="0.1" units="cm"/>
    </inkml:brush>
  </inkml:definitions>
  <inkml:trace contextRef="#ctx0" brushRef="#br0">0 5 7940 0 0,'0'0'7875'0'0,"19"5"-7467"0"0,263-1 2405 0 0,-238-5-2691 0 0,91-11-50 0 0,-157 21-208 0 0,-20 19 152 0 0,2 1 1 0 0,0 2-1 0 0,-46 49 0 0 0,47-43-9 0 0,25-23-12 0 0,1-2 4 0 0,-1 1 0 0 0,-24 16 0 0 0,33-27 7 0 0,1 0 0 0 0,-1 0-1 0 0,0 0 1 0 0,0-1 0 0 0,-6 1 0 0 0,10-2 4 0 0,19 0-287 0 0,11-1 303 0 0,1-2 1 0 0,37-8-1 0 0,16-2-20 0 0,-78 12-41 0 0,7 0 61 0 0,-11 3 8 0 0,-6 2-8 0 0,-46 34-9 0 0,1 2-1 0 0,-82 86 1 0 0,108-102-8 0 0,-6 13-25 0 0,29-36 34 0 0,31-2-247 0 0,96-15 213 0 0,-84 8 21 0 0,80-3 1 0 0,-114 13-336 0 0,-18 1-2309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36:20.113"/>
    </inkml:context>
    <inkml:brush xml:id="br0">
      <inkml:brushProperty name="width" value="0.1" units="cm"/>
      <inkml:brushProperty name="height" value="0.1" units="cm"/>
    </inkml:brush>
  </inkml:definitions>
  <inkml:trace contextRef="#ctx0" brushRef="#br0">184 65 8036 0 0,'0'0'6573'0'0,"-7"-9"-5567"0"0,-26-30-157 0 0,31 37-764 0 0,-1 1 0 0 0,1-1 1 0 0,-1 0-1 0 0,1 1 0 0 0,-1 0 1 0 0,1-1-1 0 0,-1 1 1 0 0,0 0-1 0 0,0 0 0 0 0,0 1 1 0 0,0-1-1 0 0,0 1 0 0 0,0-1 1 0 0,1 1-1 0 0,-1 0 1 0 0,0 0-1 0 0,0 0 0 0 0,0 0 1 0 0,0 1-1 0 0,0-1 1 0 0,0 1-1 0 0,-4 1 0 0 0,7-2-77 0 0,-4 1 9 0 0,0 1 1 0 0,1-1-1 0 0,-1 0 0 0 0,1 1 1 0 0,0 0-1 0 0,-1 0 0 0 0,1 0 1 0 0,0 0-1 0 0,0 0 1 0 0,0 1-1 0 0,1-1 0 0 0,-1 1 1 0 0,0 0-1 0 0,1 0 0 0 0,0 0 1 0 0,0 0-1 0 0,0 0 0 0 0,0 0 1 0 0,0 1-1 0 0,0-1 0 0 0,1 1 1 0 0,-2 4-1 0 0,0 4-13 0 0,0 0 0 0 0,1 1 1 0 0,0-1-1 0 0,1 1 0 0 0,0 16 0 0 0,1-25 5 0 0,0-1 0 0 0,1 1 0 0 0,0-1-1 0 0,-1 1 1 0 0,1-1 0 0 0,0 1 0 0 0,0-1 0 0 0,1 0-1 0 0,-1 0 1 0 0,1 1 0 0 0,0-1 0 0 0,0 0-1 0 0,0-1 1 0 0,0 1 0 0 0,0 0 0 0 0,0 0-1 0 0,1-1 1 0 0,0 0 0 0 0,-1 1 0 0 0,1-1 0 0 0,0 0-1 0 0,0 0 1 0 0,6 2 0 0 0,-4-1-210 0 0,-1-1 1 0 0,1 0 0 0 0,0-1-1 0 0,0 1 1 0 0,0-1-1 0 0,1 0 1 0 0,-1 0 0 0 0,0-1-1 0 0,0 0 1 0 0,0 1-1 0 0,1-2 1 0 0,-1 1 0 0 0,0-1-1 0 0,0 1 1 0 0,10-4-1 0 0,8-8-4425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38:01.55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 2 1361 0 0,'0'0'12451'0'0,"-2"-1"-11915"0"0,2 2-133 0 0,22 18 24 0 0,33 24 0 0 0,-40-34-408 0 0,-1 2 1 0 0,0 0 0 0 0,-1 0-1 0 0,-1 1 1 0 0,1 0 0 0 0,-2 2-1 0 0,13 17 1 0 0,-23-30 68 0 0,0 0 0 0 0,-1 0 1 0 0,1 0-1 0 0,-1 0 0 0 0,1 0 1 0 0,0 0-1 0 0,-1 0 0 0 0,0 0 0 0 0,1 0 1 0 0,-1 0-1 0 0,0 0 0 0 0,0 1 1 0 0,1-1-1 0 0,-1 0 0 0 0,0 0 1 0 0,0 0-1 0 0,0 1 0 0 0,-1 1 0 0 0,0-2 64 0 0,0 1 0 0 0,0-1 0 0 0,0 1 0 0 0,0-1 0 0 0,0 0 0 0 0,-1 0 0 0 0,1 1 0 0 0,0-1 0 0 0,-1 0 0 0 0,-1 1 0 0 0,-3 3-630 0 0,-11 8 519 0 0,1 1 1 0 0,0 0 0 0 0,-21 27 0 0 0,7 1-5415 0 0,22-32-3476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06:29:44.978"/>
    </inkml:context>
    <inkml:brush xml:id="br0">
      <inkml:brushProperty name="width" value="0.1" units="cm"/>
      <inkml:brushProperty name="height" value="0.1" units="cm"/>
    </inkml:brush>
  </inkml:definitions>
  <inkml:trace contextRef="#ctx0" brushRef="#br0">9 128 6563 0 0,'0'0'6419'0'0,"-2"-2"-6062"0"0,1 2-301 0 0,1 0-1 0 0,0 0 1 0 0,-1-1-1 0 0,1 1 1 0 0,-1 0-1 0 0,1-1 0 0 0,0 1 1 0 0,-1-1-1 0 0,1 1 1 0 0,0 0-1 0 0,-1-1 0 0 0,1 1 1 0 0,0-1-1 0 0,0 1 1 0 0,-1-1-1 0 0,1 1 1 0 0,0-1-1 0 0,0 1 0 0 0,0-1 1 0 0,0 1-1 0 0,0-1 1 0 0,0 1-1 0 0,-1-1 1 0 0,1 1-1 0 0,1-1 0 0 0,-1 1 1 0 0,0-1-1 0 0,0 0 1 0 0,0 1-1 0 0,0-1 0 0 0,0 1 1 0 0,0-1-1 0 0,0 1 1 0 0,1-1-1 0 0,-1 1 1 0 0,0 0-1 0 0,0-1 0 0 0,1 1 1 0 0,-1-1-1 0 0,0 1 1 0 0,1-1-1 0 0,-1 1 1 0 0,1 0-1 0 0,-1-1 0 0 0,0 1 1 0 0,1 0-1 0 0,-1-1 1 0 0,1 1-1 0 0,-1 0 0 0 0,1 0 1 0 0,-1-1-1 0 0,2 1 1 0 0,4-2 87 0 0,0 1 0 0 0,0 0 0 0 0,0 0 0 0 0,8 0 0 0 0,8-2 177 0 0,234-37 56 0 0,-202 25-299 0 0,-54 14-90 0 0,1 1 0 0 0,0-1-1 0 0,-1 1 1 0 0,1-1 0 0 0,-1 1-1 0 0,1-1 1 0 0,-1 0 0 0 0,1 1-1 0 0,-1-1 1 0 0,1 0 0 0 0,-1 1-1 0 0,1-1 1 0 0,-1 0 0 0 0,0 0-1 0 0,1 1 1 0 0,-1-1 0 0 0,0 0-1 0 0,0 0 1 0 0,0 0 0 0 0,0 1-1 0 0,1-1 1 0 0,-1 0 0 0 0,-1-1-1 0 0,2 0-383 0 0,-1 1 0 0 0,0-1 0 0 0,0 1 0 0 0,0 0 0 0 0,0-1 0 0 0,-1 1-1 0 0,1-1 1 0 0,0 1 0 0 0,-1-1 0 0 0,1 1 0 0 0,0 0 0 0 0,-1-1 0 0 0,0 0-1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38:08.02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 2 1361 0 0,'0'0'12451'0'0,"-2"-1"-11915"0"0,2 2-133 0 0,22 18 24 0 0,33 24 0 0 0,-40-34-408 0 0,-1 2 1 0 0,0 0 0 0 0,-1 0-1 0 0,-1 1 1 0 0,1 0 0 0 0,-2 2-1 0 0,13 17 1 0 0,-23-30 68 0 0,0 0 0 0 0,-1 0 1 0 0,1 0-1 0 0,-1 0 0 0 0,1 0 1 0 0,0 0-1 0 0,-1 0 0 0 0,0 0 0 0 0,1 0 1 0 0,-1 0-1 0 0,0 0 0 0 0,0 1 1 0 0,1-1-1 0 0,-1 0 0 0 0,0 0 1 0 0,0 0-1 0 0,0 1 0 0 0,-1 1 0 0 0,0-2 64 0 0,0 1 0 0 0,0-1 0 0 0,0 1 0 0 0,0-1 0 0 0,0 0 0 0 0,-1 0 0 0 0,1 1 0 0 0,0-1 0 0 0,-1 0 0 0 0,-1 1 0 0 0,-3 3-630 0 0,-11 8 519 0 0,1 1 1 0 0,0 0 0 0 0,-21 27 0 0 0,7 1-5415 0 0,22-32-3476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38:26.35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191 284 8148 0 0,'0'0'4634'0'0,"0"-10"-3647"0"0,1 2-946 0 0,1 2 114 0 0,-1 1 0 0 0,-1 0 0 0 0,1-1 0 0 0,-1 1 0 0 0,0-1 0 0 0,0 1 0 0 0,-1-1 0 0 0,0 1 0 0 0,0 0 0 0 0,0-1 0 0 0,0 1 0 0 0,-1 0 0 0 0,0 0 0 0 0,-2-5 0 0 0,2 7-146 0 0,1 1-1 0 0,-1 0 0 0 0,0 0 1 0 0,1 0-1 0 0,-1 0 1 0 0,0 0-1 0 0,0 0 0 0 0,0 1 1 0 0,-1-1-1 0 0,1 1 0 0 0,0-1 1 0 0,0 1-1 0 0,-1 0 1 0 0,1 0-1 0 0,-1 0 0 0 0,1 0 1 0 0,-1 1-1 0 0,0-1 0 0 0,1 0 1 0 0,-1 1-1 0 0,1 0 0 0 0,-1 0 1 0 0,0 0-1 0 0,1 0 1 0 0,-1 0-1 0 0,-2 1 0 0 0,0 0 1 0 0,0 1 0 0 0,0-1-1 0 0,0 1 1 0 0,0 0 0 0 0,1 1-1 0 0,-1-1 1 0 0,1 1 0 0 0,-1 0-1 0 0,1 0 1 0 0,0 1 0 0 0,0-1 0 0 0,-5 7-1 0 0,4-5-4 0 0,0 1 0 0 0,0-1 0 0 0,0 1-1 0 0,1 1 1 0 0,0-1 0 0 0,0 0 0 0 0,0 1-1 0 0,1 0 1 0 0,0 0 0 0 0,0 0 0 0 0,1 0-1 0 0,0 0 1 0 0,0 1 0 0 0,1-1 0 0 0,0 1-1 0 0,0 11 1 0 0,1-9 6 0 0,-1-5-16 0 0,1 0 1 0 0,0-1-1 0 0,1 1 1 0 0,-1 0-1 0 0,1-1 1 0 0,0 1-1 0 0,2 6 1 0 0,-3-10 3 0 0,1 1 0 0 0,0-1 0 0 0,0 0 1 0 0,0 1-1 0 0,0-1 0 0 0,0 0 0 0 0,0 0 0 0 0,1 0 1 0 0,-1 0-1 0 0,0 0 0 0 0,1 0 0 0 0,-1 0 1 0 0,0-1-1 0 0,1 1 0 0 0,-1 0 0 0 0,1-1 0 0 0,-1 1 1 0 0,1-1-1 0 0,-1 1 0 0 0,1-1 0 0 0,-1 0 0 0 0,1 0 1 0 0,0 0-1 0 0,-1 0 0 0 0,1 0 0 0 0,2 0 1 0 0,-1 0 6 0 0,1 0 1 0 0,0 0-1 0 0,-1-1 1 0 0,1 1-1 0 0,0-1 1 0 0,-1 0 0 0 0,1 0-1 0 0,-1 0 1 0 0,1 0-1 0 0,-1 0 1 0 0,1-1-1 0 0,-1 0 1 0 0,0 0-1 0 0,0 0 1 0 0,0 0 0 0 0,0 0-1 0 0,0 0 1 0 0,0-1-1 0 0,-1 0 1 0 0,1 1-1 0 0,-1-1 1 0 0,3-3 0 0 0,4-6 2 0 0,-1-1 1 0 0,0 1 0 0 0,0-1 0 0 0,10-25-1 0 0,16-61 51 0 0,-7 20-49 0 0,-24 71-47 0 0,0-1 1 0 0,0 0 0 0 0,-1 0-1 0 0,-1 0 1 0 0,1 0 0 0 0,-1 0-1 0 0,-1-10 735 0 0,-2 15-768 0 0,-10 31 101 0 0,-13 52 1 0 0,11-33-12 0 0,-2-7 64 0 0,12-30-72 0 0,0 0 0 0 0,0 0 0 0 0,1 0 0 0 0,-3 17 0 0 0,4-3 3 0 0,2 30 0 0 0,0-23-42 0 0,2-28 27 0 0,1 1 0 0 0,-1-1 0 0 0,0 0 0 0 0,1 0 1 0 0,0 0-1 0 0,-1 0 0 0 0,1 0 0 0 0,0 0 0 0 0,0-1 1 0 0,0 0-1 0 0,0 1 0 0 0,6 0 0 0 0,3-1 70 0 0,-11-1-140 0 0,0 0 0 0 0,0 0 1 0 0,0 1-1 0 0,1-1 0 0 0,-1 0 0 0 0,0 0 0 0 0,0-1 1 0 0,0 1-1 0 0,1 0 0 0 0,-1 0 0 0 0,0-1 1 0 0,0 1-1 0 0,0 0 0 0 0,1-1 0 0 0,8-13-4096 0 0,-5 3-1525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50:24.62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0 161 7876 0 0,'0'0'6077'0'0,"10"0"-5287"0"0,458-19 1221 0 0,-177 1-1883 0 0,30-3-176 0 0,277-6 93 0 0,-501 26-10 0 0,162-8 195 0 0,62-1-145 0 0,-1-4-84 0 0,-96 2 102 0 0,-22-3 15 0 0,-106 4-1148 0 0,-114 10-2585 0 0,-8-2-4773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50:24.62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25 26 7219 0 0,'0'0'7433'0'0,"0"3"-7073"0"0,-2 21 47 0 0,0-1 0 0 0,-6 26 0 0 0,4-33-369 0 0,1 1 0 0 0,0 0 0 0 0,2 0-1 0 0,0 0 1 0 0,1 0 0 0 0,3 28 0 0 0,-3-44-36 0 0,1 1-1 0 0,0-1 0 0 0,-1 1 1 0 0,1-1-1 0 0,0 0 1 0 0,0 1-1 0 0,0-1 0 0 0,0 0 1 0 0,0 0-1 0 0,0 0 1 0 0,0 0-1 0 0,0 0 1 0 0,0 0-1 0 0,1 0 0 0 0,-1 0 1 0 0,0 0-1 0 0,1-1 1 0 0,-1 1-1 0 0,1 0 0 0 0,-1-1 1 0 0,0 1-1 0 0,1-1 1 0 0,-1 0-1 0 0,1 1 0 0 0,-1-1 1 0 0,1 0-1 0 0,0 0 1 0 0,-1 0-1 0 0,1 0 0 0 0,-1 0 1 0 0,1 0-1 0 0,1-1 1 0 0,2 1 13 0 0,-1-1 0 0 0,0 0-1 0 0,1 0 1 0 0,-1 0 0 0 0,0 0 0 0 0,0 0 0 0 0,1-1 0 0 0,-1 0 0 0 0,0 0 0 0 0,4-3 0 0 0,6-8-30 0 0,-1 0 0 0 0,-1-2 0 0 0,0 1 1 0 0,-1-1-1 0 0,0-1 0 0 0,-1 0 0 0 0,-1-1 0 0 0,-1 0 0 0 0,0 0 0 0 0,-2 0 0 0 0,0-1 1 0 0,0 0-1 0 0,3-28 0 0 0,-8 44-12 0 0,1-17 160 0 0,-2 15 61 0 0,-3 11 42 0 0,-12 28 202 0 0,11-26-272 0 0,0-1-1 0 0,0 1 0 0 0,-2 12 0 0 0,2-6-88 0 0,0 0 0 0 0,2 0 0 0 0,0 1 0 0 0,0-1 0 0 0,2 1 1 0 0,0 0-1 0 0,2 15 0 0 0,-1-29-78 0 0,-1 1 1 0 0,1-1 0 0 0,0 0 0 0 0,1 0 0 0 0,-1 1 0 0 0,0-1-1 0 0,1 0 1 0 0,-1 0 0 0 0,1 0 0 0 0,0-1 0 0 0,-1 1-1 0 0,1 0 1 0 0,0-1 0 0 0,0 1 0 0 0,0-1 0 0 0,0 1 0 0 0,1-1-1 0 0,-1 0 1 0 0,0 0 0 0 0,0 0 0 0 0,1 0 0 0 0,-1 0-1 0 0,1-1 1 0 0,4 1 0 0 0,-1 1-318 0 0,1-1 0 0 0,0-1 0 0 0,-1 1 1 0 0,1-1-1 0 0,0 0 0 0 0,-1-1 0 0 0,1 0 0 0 0,9-2 0 0 0,8-8-3708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50:24.62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39 1 8596 0 0,'0'0'3399'0'0,"0"3"-2484"0"0,-1 9-308 0 0,-1 0-1 0 0,0 0 1 0 0,-1 0 0 0 0,-6 15 0 0 0,-5 24 19 0 0,10-27-470 0 0,2 1 0 0 0,0 39-1 0 0,2-56-158 0 0,0-6 4 0 0,0 1-1 0 0,0-1 0 0 0,0 0 0 0 0,1 1 0 0 0,-1-1 1 0 0,0 0-1 0 0,1 0 0 0 0,0 0 0 0 0,-1 1 0 0 0,1-1 1 0 0,0 0-1 0 0,0 0 0 0 0,0 0 0 0 0,0 0 0 0 0,1 0 0 0 0,-1-1 1 0 0,0 1-1 0 0,1 0 0 0 0,0 0 0 0 0,-1-1 0 0 0,1 1 1 0 0,0-1-1 0 0,0 0 0 0 0,-1 1 0 0 0,1-1 0 0 0,0 0 1 0 0,1 0-1 0 0,-1 0 0 0 0,0 0 0 0 0,0-1 0 0 0,0 1 0 0 0,3 0 1 0 0,-1 0 12 0 0,0-1 0 0 0,-1 0 0 0 0,1 0 0 0 0,-1 0 1 0 0,1 0-1 0 0,0-1 0 0 0,-1 0 0 0 0,1 1 0 0 0,-1-1 0 0 0,1 0 1 0 0,-1-1-1 0 0,1 1 0 0 0,-1 0 0 0 0,0-1 0 0 0,0 0 0 0 0,0 0 1 0 0,0 0-1 0 0,0 0 0 0 0,0-1 0 0 0,2-2 0 0 0,7-9 20 0 0,-1 0-1 0 0,0-1 0 0 0,-1 0 1 0 0,-1-1-1 0 0,0 0 0 0 0,-1-1 1 0 0,-1 0-1 0 0,-1 0 1 0 0,0 0-1 0 0,-2-1 0 0 0,1 0 1 0 0,-2 0-1 0 0,-1 0 0 0 0,1-27 1 0 0,-3 44 76 0 0,0 6 67 0 0,-2 47 427 0 0,0-32-494 0 0,1 1 1 0 0,4 37-1 0 0,-2-56-93 0 0,-1 0 0 0 0,0 1 0 0 0,1-1 0 0 0,0 0 0 0 0,0 0 0 0 0,0 0-1 0 0,0 0 1 0 0,0 0 0 0 0,0 0 0 0 0,0 0 0 0 0,1 0 0 0 0,-1 0 0 0 0,1 0-1 0 0,-1-1 1 0 0,1 1 0 0 0,-1-1 0 0 0,1 1 0 0 0,0-1 0 0 0,0 1 0 0 0,3 1-1 0 0,20 5-770 0 0,1-6-3393 0 0,-17-2-1625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50:24.62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235 371 9460 0 0,'0'0'3869'0'0,"-7"-12"-3189"0"0,-24-37-224 0 0,29 46-335 0 0,0 0 0 0 0,0 0 0 0 0,-1 0 0 0 0,1 0 0 0 0,-1 0 0 0 0,0 1 0 0 0,0-1-1 0 0,0 1 1 0 0,0 0 0 0 0,0 0 0 0 0,-1 0 0 0 0,1 0 0 0 0,-1 1 0 0 0,1-1 0 0 0,-1 1 0 0 0,1 0 0 0 0,-1 0-1 0 0,0 0 1 0 0,0 0 0 0 0,1 1 0 0 0,-1-1 0 0 0,0 1 0 0 0,0 0 0 0 0,0 0 0 0 0,-6 2 0 0 0,-7-2 3 0 0,14 1-117 0 0,-1-1-1 0 0,1 0 0 0 0,-1 1 1 0 0,1 0-1 0 0,-1 0 0 0 0,1 0 0 0 0,0 0 1 0 0,-1 1-1 0 0,1-1 0 0 0,0 1 0 0 0,0 0 1 0 0,0 0-1 0 0,0 0 0 0 0,0 0 1 0 0,0 1-1 0 0,1-1 0 0 0,-1 1 0 0 0,1-1 1 0 0,0 1-1 0 0,0 0 0 0 0,0 0 1 0 0,0 0-1 0 0,0 0 0 0 0,0 0 0 0 0,1 1 1 0 0,0-1-1 0 0,-2 5 0 0 0,0 1-19 0 0,1 0 1 0 0,-1 1-1 0 0,2-1 0 0 0,-1 1 0 0 0,1-1 1 0 0,1 1-1 0 0,0-1 0 0 0,0 1 0 0 0,2 11 0 0 0,-1-18 10 0 0,0 0-1 0 0,0-1 1 0 0,0 1-1 0 0,0 0 0 0 0,1-1 1 0 0,-1 1-1 0 0,1-1 1 0 0,-1 1-1 0 0,1-1 0 0 0,0 0 1 0 0,0 0-1 0 0,0 0 1 0 0,0 0-1 0 0,0 0 0 0 0,1 0 1 0 0,-1 0-1 0 0,1-1 1 0 0,-1 1-1 0 0,1-1 0 0 0,-1 0 1 0 0,1 0-1 0 0,0 0 1 0 0,0 0-1 0 0,4 1 0 0 0,-3-1 7 0 0,0 0 0 0 0,0 0 0 0 0,0-1 0 0 0,0 0 0 0 0,0 1 0 0 0,0-1 0 0 0,-1-1 0 0 0,1 1 0 0 0,0 0 0 0 0,0-1-1 0 0,0 0 1 0 0,0 0 0 0 0,-1 0 0 0 0,1-1 0 0 0,0 1 0 0 0,-1-1 0 0 0,1 0 0 0 0,3-2 0 0 0,5-7-52 0 0,1-1-1 0 0,-2 0 1 0 0,0-1 0 0 0,0-1 0 0 0,-1 0-1 0 0,13-24 1 0 0,41-96-896 0 0,-60 126 933 0 0,5-14-102 0 0,2-2 50 0 0,0 0-1 0 0,-2-1 0 0 0,-1-1 1 0 0,-1 1-1 0 0,6-35 0 0 0,-16 47 541 0 0,-5 13 214 0 0,7 1-661 0 0,-1 0 0 0 0,0 0 0 0 0,1 0-1 0 0,0 1 1 0 0,-1-1 0 0 0,1 0 0 0 0,0 1 0 0 0,-1-1 0 0 0,1 1 0 0 0,-1 2 0 0 0,-13 28 87 0 0,2 1 1 0 0,1 0 0 0 0,2 1 0 0 0,1 0 0 0 0,2 0 0 0 0,1 1 0 0 0,2 0-1 0 0,1 0 1 0 0,2 36 0 0 0,1-68-115 0 0,0 0-1 0 0,0 0 1 0 0,0 0-1 0 0,1 0 1 0 0,-1 0-1 0 0,1 0 1 0 0,-1-1-1 0 0,1 1 0 0 0,0 0 1 0 0,0 0-1 0 0,1-1 1 0 0,-1 1-1 0 0,0 0 1 0 0,1-1-1 0 0,0 0 1 0 0,0 1-1 0 0,-1-1 1 0 0,1 0-1 0 0,0 0 1 0 0,1 0-1 0 0,-1 0 1 0 0,0 0-1 0 0,1 0 1 0 0,-1-1-1 0 0,1 1 1 0 0,-1-1-1 0 0,1 0 1 0 0,0 0-1 0 0,-1 0 1 0 0,1 0-1 0 0,0 0 0 0 0,3 0 1 0 0,0 0-175 0 0,-1-1 1 0 0,1 0-1 0 0,-1 0 1 0 0,0 0-1 0 0,1 0 1 0 0,-1-1-1 0 0,1 0 1 0 0,-1-1-1 0 0,0 1 1 0 0,0-1-1 0 0,0 0 1 0 0,1 0-1 0 0,-2 0 1 0 0,1-1-1 0 0,0 0 1 0 0,7-5-1 0 0,13-13-4045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50:24.62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208 344 10277 0 0,'0'0'4394'0'0,"-1"-13"-3380"0"0,-6-40-243 0 0,6 51-721 0 0,1-1 1 0 0,-1 1-1 0 0,0 0 1 0 0,0 0 0 0 0,0 0-1 0 0,0-1 1 0 0,-1 1 0 0 0,1 0-1 0 0,-1 0 1 0 0,1 1-1 0 0,-1-1 1 0 0,0 0 0 0 0,1 0-1 0 0,-1 1 1 0 0,0-1 0 0 0,0 1-1 0 0,0 0 1 0 0,-3-2 0 0 0,-1 0 76 0 0,0 1 1 0 0,0 0 0 0 0,1 1 0 0 0,-11-3 0 0 0,16 4-126 0 0,-5-1 27 0 0,1 0 0 0 0,-1 1 0 0 0,0-1 1 0 0,1 1-1 0 0,-1 0 0 0 0,1 0 0 0 0,-1 1 0 0 0,0-1 0 0 0,1 1 1 0 0,-1 0-1 0 0,1 0 0 0 0,0 1 0 0 0,-1-1 0 0 0,1 1 0 0 0,0 0 1 0 0,0 0-1 0 0,0 0 0 0 0,-6 5 0 0 0,6-3-36 0 0,1-1-1 0 0,-1 1 1 0 0,1 0-1 0 0,0 0 1 0 0,0 1-1 0 0,0-1 1 0 0,1 1-1 0 0,0-1 1 0 0,-1 1-1 0 0,2 0 1 0 0,-1 0-1 0 0,0 0 1 0 0,1 0-1 0 0,0 0 1 0 0,0 0-1 0 0,0 8 1 0 0,0-5-2 0 0,1 1 0 0 0,0 0 0 0 0,0 0 0 0 0,0-1-1 0 0,1 1 1 0 0,1 0 0 0 0,3 13 0 0 0,-4-20 6 0 0,0 1 0 0 0,0 0 0 0 0,1-1 0 0 0,-1 1 0 0 0,1-1 0 0 0,-1 0 0 0 0,1 1 0 0 0,0-1 0 0 0,0 0 0 0 0,0 0 0 0 0,0 0 0 0 0,0 0 0 0 0,1-1 0 0 0,-1 1 0 0 0,1 0 0 0 0,-1-1 0 0 0,1 0-1 0 0,-1 0 1 0 0,1 1 0 0 0,0-2 0 0 0,-1 1 0 0 0,1 0 0 0 0,0 0 0 0 0,0-1 0 0 0,0 0 0 0 0,5 1 0 0 0,-3-2 9 0 0,0 1 0 0 0,0-1 0 0 0,0 0-1 0 0,0 0 1 0 0,-1-1 0 0 0,1 1 0 0 0,0-1 0 0 0,-1 0-1 0 0,1 0 1 0 0,-1-1 0 0 0,1 1 0 0 0,-1-1 0 0 0,0 0 0 0 0,0 0-1 0 0,0-1 1 0 0,-1 1 0 0 0,1-1 0 0 0,-1 0 0 0 0,3-4 0 0 0,9-12-14 0 0,0 0 1 0 0,16-33 0 0 0,-27 46-27 0 0,16-28-127 0 0,-2-2-1 0 0,14-38 0 0 0,-26 55 96 0 0,0 0-1 0 0,-1-1 1 0 0,-1 0 0 0 0,0 0 0 0 0,0-38-1 0 0,-5 59 81 0 0,0 0-1 0 0,1 0 1 0 0,-1 0-1 0 0,0 0 1 0 0,1 0-1 0 0,-1 0 1 0 0,0 0-1 0 0,1 0 0 0 0,-1 0 1 0 0,0 0-1 0 0,1 0 1 0 0,-1 1-1 0 0,0-1 1 0 0,1 0-1 0 0,-1 0 1 0 0,0 1-1 0 0,1-1 1 0 0,-1 1-1 0 0,1-1 1 0 0,-1 0-1 0 0,0 2 0 0 0,-11 13 188 0 0,2 1-1 0 0,0 1 0 0 0,-9 20 0 0 0,12-21-122 0 0,2-1-1 0 0,-5 19 0 0 0,3 1-2 0 0,1 0-1 0 0,1 1 1 0 0,3 0 0 0 0,2 50-1 0 0,0-82-88 0 0,0-1-1 0 0,0 1 1 0 0,1 0-1 0 0,-1 0 1 0 0,1-1-1 0 0,0 1 1 0 0,0-1-1 0 0,1 1 0 0 0,-1-1 1 0 0,1 1-1 0 0,-1-1 1 0 0,1 0-1 0 0,0 1 1 0 0,1-1-1 0 0,-1 0 1 0 0,0 0-1 0 0,1-1 0 0 0,-1 1 1 0 0,1 0-1 0 0,0-1 1 0 0,0 0-1 0 0,0 0 1 0 0,0 0-1 0 0,1 0 1 0 0,-1 0-1 0 0,5 1 0 0 0,-4-1-320 0 0,0-1 0 0 0,0-1 0 0 0,0 1-1 0 0,0 0 1 0 0,0-1 0 0 0,0 0 0 0 0,0 0-1 0 0,0 0 1 0 0,7-2 0 0 0,14-6-4406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50:24.62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90 6707 0 0,'0'0'3863'0'0,"2"-1"-877"0"0,15-2-2101 0 0,70 3-97 0 0,222-5 1049 0 0,138-13-1506 0 0,-260 10-372 0 0,76-7 40 0 0,170-9 54 0 0,-94 15 40 0 0,102 3 132 0 0,-260 8-164 0 0,191-4 1003 0 0,-372 2-1165 0 0,-5 0-3391 0 0,-6 0-321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50:24.62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218 53 6771 0 0,'0'0'8025'0'0,"-4"-5"-7150"0"0,1 1-749 0 0,0 0 1 0 0,0 1-1 0 0,-1-1 0 0 0,0 1 0 0 0,1 0 1 0 0,-1 0-1 0 0,0 0 0 0 0,-1 0 0 0 0,1 0 1 0 0,0 1-1 0 0,-1 0 0 0 0,1 0 0 0 0,-1 0 0 0 0,0 1 1 0 0,1 0-1 0 0,-1-1 0 0 0,0 2 0 0 0,-8-2 1 0 0,9 2-114 0 0,0 0 0 0 0,-1-1 1 0 0,1 2-1 0 0,0-1 1 0 0,0 0-1 0 0,-1 1 1 0 0,1 0-1 0 0,0 0 1 0 0,0 0-1 0 0,0 0 0 0 0,0 1 1 0 0,0 0-1 0 0,0 0 1 0 0,0 0-1 0 0,1 0 1 0 0,-1 0-1 0 0,1 1 0 0 0,-1-1 1 0 0,1 1-1 0 0,0 0 1 0 0,0 0-1 0 0,0 1 1 0 0,1-1-1 0 0,-1 0 0 0 0,1 1 1 0 0,0 0-1 0 0,-3 5 1 0 0,0 4-14 0 0,0 0 1 0 0,1 1 0 0 0,1-1-1 0 0,0 1 1 0 0,1 0-1 0 0,0 0 1 0 0,1 0 0 0 0,2 27-1 0 0,-1-41 0 0 0,0 4 0 0 0,0 1 0 0 0,0-1 0 0 0,1 0 0 0 0,-1 0 0 0 0,1 0 0 0 0,0 0 0 0 0,0 0 0 0 0,1-1 0 0 0,-1 1 0 0 0,1 0 0 0 0,0 0 0 0 0,0-1 0 0 0,0 1 0 0 0,0-1 0 0 0,0 0 0 0 0,1 0 0 0 0,3 4 0 0 0,-2-4-4 0 0,1 1 0 0 0,-1-1 0 0 0,1 0 0 0 0,0 0 0 0 0,0 0 0 0 0,0-1-1 0 0,0 0 1 0 0,0 0 0 0 0,0 0 0 0 0,1-1 0 0 0,7 2 0 0 0,-3-2-36 0 0,-1 0 1 0 0,1 0-1 0 0,0-1 1 0 0,0 0-1 0 0,0-1 1 0 0,0 0-1 0 0,-1-1 0 0 0,1 0 1 0 0,-1 0-1 0 0,1-1 1 0 0,-1 0-1 0 0,0-1 1 0 0,16-8-1 0 0,-14 4-2058 0 0,0 0 0 0 0,16-15 1 0 0,-8 2-7393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50:24.62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2 170 7059 0 0,'0'0'3983'0'0,"-1"0"-2468"0"0,3 0-543 0 0,420-10 2028 0 0,-146 1-3108 0 0,-85-5 116 0 0,-24 0 29 0 0,21 0-55 0 0,65-1 431 0 0,134 1 14 0 0,-91 0-422 0 0,-145 13 44 0 0,135-7 54 0 0,-265 6-113 0 0,-9 1 18 0 0,1 0 0 0 0,-1-1 0 0 0,23-6 0 0 0,34-8 56 0 0,-69 16-63 0 0,0 0 0 0 0,0 0 0 0 0,0 0 0 0 0,0 0 0 0 0,0 0 0 0 0,0 0 0 0 0,-1 0 0 0 0,1 0-1 0 0,0-1 1 0 0,0 1 0 0 0,0 0 0 0 0,0 0 0 0 0,0 0 0 0 0,0 0 0 0 0,0 0 0 0 0,-1 0 0 0 0,1 0 0 0 0,0-1 0 0 0,0 1 0 0 0,0 0 0 0 0,0 0 0 0 0,0 0 0 0 0,0 0 0 0 0,0 0 0 0 0,0 0 0 0 0,0-1 0 0 0,0 1 0 0 0,0 0 0 0 0,0 0 0 0 0,0 0 0 0 0,0 0 0 0 0,0-1 0 0 0,0 1 0 0 0,0 0 0 0 0,0 0 0 0 0,0 0 0 0 0,0 0 0 0 0,0 0 0 0 0,0-1 0 0 0,0 1 0 0 0,0 0 0 0 0,0 0 0 0 0,0 0 0 0 0,0 0 0 0 0,0 0 0 0 0,1 0 0 0 0,-1-1 0 0 0,0 1 0 0 0,0 0 0 0 0,0 0-1 0 0,0 0 1 0 0,0 0 0 0 0,0 0 0 0 0,0 0 0 0 0,1 0 0 0 0,-1 0 0 0 0,0 0 0 0 0,0 0 0 0 0,0 0 0 0 0,0-1 0 0 0,0 1 0 0 0,1 0 0 0 0,-1 0 0 0 0,0 0 0 0 0,0 0 0 0 0,0 0 0 0 0,1 0 0 0 0,-17-7-1393 0 0,8 3-172 0 0,-10-4-2736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6T06:29:44.979"/>
    </inkml:context>
    <inkml:brush xml:id="br0">
      <inkml:brushProperty name="width" value="0.1" units="cm"/>
      <inkml:brushProperty name="height" value="0.1" units="cm"/>
    </inkml:brush>
  </inkml:definitions>
  <inkml:trace contextRef="#ctx0" brushRef="#br0">28 0 5475 0 0,'0'0'4452'0'0,"-5"0"-4396"0"0,-17 0 7940 0 0,455 0-7276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50:24.628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272 67 6003 0 0,'0'0'7211'0'0,"-8"-10"-6637"0"0,-27-28 7 0 0,33 36-463 0 0,-1 0-1 0 0,1 0 1 0 0,0 1 0 0 0,-1-1-1 0 0,1 0 1 0 0,-1 1-1 0 0,0 0 1 0 0,1 0 0 0 0,-1 0-1 0 0,0 0 1 0 0,0 0 0 0 0,0 0-1 0 0,1 1 1 0 0,-1-1-1 0 0,0 1 1 0 0,0 0 0 0 0,0 0-1 0 0,0 0 1 0 0,0 0-1 0 0,-5 2 1 0 0,-7-1 280 0 0,9 0-361 0 0,1 0-1 0 0,-1 0 1 0 0,1 0-1 0 0,0 1 1 0 0,-1 0 0 0 0,1 0-1 0 0,0 0 1 0 0,0 1-1 0 0,0 0 1 0 0,1 0-1 0 0,-1 0 1 0 0,1 0-1 0 0,-1 1 1 0 0,1-1 0 0 0,0 1-1 0 0,0 1 1 0 0,-6 7-1 0 0,3-2-28 0 0,0-1-1 0 0,1 1 1 0 0,0 0-1 0 0,1 1 1 0 0,0-1-1 0 0,0 1 0 0 0,-5 19 1 0 0,8-21-3 0 0,0 0 1 0 0,0 1-1 0 0,1-1 1 0 0,1 0-1 0 0,-1 1 1 0 0,2-1-1 0 0,0 11 1 0 0,0-17-8 0 0,-1 0 0 0 0,1-1 0 0 0,0 1 0 0 0,-1-1 0 0 0,1 1 0 0 0,0-1 0 0 0,1 0 0 0 0,-1 1 0 0 0,0-1 0 0 0,1 0 0 0 0,-1 0 0 0 0,1 1 0 0 0,0-1 0 0 0,-1-1 0 0 0,1 1 0 0 0,0 0 0 0 0,0 0 0 0 0,1-1 0 0 0,-1 1 0 0 0,0-1 0 0 0,0 0 0 0 0,1 1 0 0 0,-1-1 0 0 0,1 0 0 0 0,-1 0 0 0 0,1-1 0 0 0,-1 1 0 0 0,1-1 0 0 0,3 1 0 0 0,4 0 31 0 0,0 0 1 0 0,1-1-1 0 0,-1 0 1 0 0,1-1-1 0 0,-1 0 1 0 0,0 0-1 0 0,0-1 1 0 0,1-1-1 0 0,-1 0 1 0 0,-1 0-1 0 0,14-7 1 0 0,-9 3-568 0 0,0 0 0 0 0,-1-2 1 0 0,0 0-1 0 0,-1 0 1 0 0,1-1-1 0 0,19-22 0 0 0,-10 6-3826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50:24.629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234 20 11605 0 0,'0'0'5168'0'0,"-4"-3"-4632"0"0,-1 0-412 0 0,-1 1 1 0 0,1-1-1 0 0,-1 1 0 0 0,0 1 0 0 0,0-1 0 0 0,0 1 1 0 0,0 0-1 0 0,0 0 0 0 0,0 0 0 0 0,-13 1 0 0 0,8 0-7 0 0,-1 0 1 0 0,0 1-1 0 0,1 0 0 0 0,-1 0 0 0 0,1 2 0 0 0,-12 2 0 0 0,19-3-120 0 0,1-1 0 0 0,-1 1 0 0 0,1 0 0 0 0,0 0-1 0 0,0 0 1 0 0,0 0 0 0 0,0 1 0 0 0,0-1 0 0 0,0 1 0 0 0,0 0-1 0 0,1-1 1 0 0,-1 1 0 0 0,1 1 0 0 0,0-1 0 0 0,0 0-1 0 0,0 0 1 0 0,0 1 0 0 0,1-1 0 0 0,-1 1 0 0 0,1-1 0 0 0,0 1-1 0 0,-1 5 1 0 0,0 3-20 0 0,1 0 1 0 0,0 0-1 0 0,2 17 0 0 0,-1-9-14 0 0,0-18 33 0 0,0 1 0 0 0,1-1-1 0 0,-1 0 1 0 0,0 0 0 0 0,1 0 0 0 0,0 0-1 0 0,-1 0 1 0 0,1 0 0 0 0,0 0 0 0 0,0-1-1 0 0,0 1 1 0 0,0 0 0 0 0,0 0 0 0 0,0-1-1 0 0,1 1 1 0 0,-1 0 0 0 0,1-1 0 0 0,-1 1-1 0 0,1-1 1 0 0,-1 0 0 0 0,1 0 0 0 0,0 1-1 0 0,-1-1 1 0 0,1 0 0 0 0,0 0 0 0 0,0-1-1 0 0,0 1 1 0 0,0 0 0 0 0,0-1 0 0 0,4 2-1 0 0,6 0 11 0 0,0-1-1 0 0,-1 1 0 0 0,1-2 0 0 0,14 0 1 0 0,-14 0 30 0 0,-7 0 3 0 0,0-1-1 0 0,0 0 1 0 0,0 0 0 0 0,0 0 0 0 0,-1 0 0 0 0,9-4 0 0 0,6-6-1720 0 0,-18 10 1148 0 0,0 0 0 0 0,0 0 0 0 0,0 0 0 0 0,0 0 0 0 0,-1 0-1 0 0,1 0 1 0 0,0 0 0 0 0,0-1 0 0 0,-1 1 0 0 0,1 0 0 0 0,0-3 0 0 0,1-3-5059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50:24.630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43 8196 0 0,'0'0'7160'0'0,"9"0"-4459"0"0,36 2-2408 0 0,-25-3-269 0 0,0-1 0 0 0,-1-1 0 0 0,1-1 0 0 0,24-8 0 0 0,-12 3 29 0 0,-32 9-69 0 0,0 0 0 0 0,0 0-1 0 0,0 0 1 0 0,0 0 0 0 0,0 0 0 0 0,0 0-1 0 0,-1 0 1 0 0,1 0 0 0 0,0-1 0 0 0,0 1-1 0 0,0 0 1 0 0,0 0 0 0 0,0 0 0 0 0,0 0 0 0 0,0 0-1 0 0,0 0 1 0 0,0-1 0 0 0,0 1 0 0 0,0 0-1 0 0,0 0 1 0 0,0 0 0 0 0,0 0 0 0 0,0 0-1 0 0,0 0 1 0 0,0-1 0 0 0,0 1 0 0 0,0 0-1 0 0,0 0 1 0 0,0 0 0 0 0,0 0 0 0 0,0 0-1 0 0,1 0 1 0 0,-1 0 0 0 0,0-1 0 0 0,0 1 0 0 0,0 0-1 0 0,0 0 1 0 0,0 0 0 0 0,0 0 0 0 0,0 0-1 0 0,0 0 1 0 0,0 0 0 0 0,0 0 0 0 0,1 0-1 0 0,-1 0 1 0 0,0 0 0 0 0,0-1 0 0 0,0 1-1 0 0,0 0 1 0 0,0 0 0 0 0,0 0 0 0 0,1 0-1 0 0,-1 0 1 0 0,0 0 0 0 0,-15-4-2665 0 0,10 3 874 0 0,-4-2-2323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50:24.631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0 106 10293 0 0,'0'0'1280'0'0,"6"0"-189"0"0,195 1 144 0 0,237-3 1279 0 0,-296-1-2487 0 0,109-7 50 0 0,-10 3-72 0 0,-46 3 27 0 0,74-3 0 0 0,46 0 32 0 0,165-14 1356 0 0,-279 10-1306 0 0,-112 12 715 0 0,11-2-791 0 0,-28-7 32 0 0,-32 1-36 0 0,-31 4-23 0 0,0 1 0 0 0,1 1-1 0 0,14-1 1 0 0,-24 2-74 0 0,1 0-1 0 0,-1-1 1 0 0,0 1-1 0 0,0 0 1 0 0,0 0-1 0 0,0 0 1 0 0,0 0-1 0 0,1 0 1 0 0,-1 0-1 0 0,0-1 1 0 0,0 1-1 0 0,0 0 1 0 0,0 0-1 0 0,0 0 1 0 0,0 0-1 0 0,0 0 0 0 0,0-1 1 0 0,0 1-1 0 0,0 0 1 0 0,0 0-1 0 0,0 0 1 0 0,0 0-1 0 0,0-1 1 0 0,0 1-1 0 0,0 0 1 0 0,0 0-1 0 0,0 0 1 0 0,0-1-1 0 0,0 1 1 0 0,0 0-1 0 0,0 0 1 0 0,0 0-1 0 0,0 0 1 0 0,0-1-1 0 0,0 1 1 0 0,0 0-1 0 0,0 0 1 0 0,0 0-1 0 0,0 0 1 0 0,-1 0-1 0 0,1-1 1 0 0,0 1-1 0 0,0 0 1 0 0,0 0-1 0 0,0 0 1 0 0,-9-5-5601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50:24.632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220 18 8132 0 0,'0'0'4460'0'0,"-14"-3"-3633"0"0,-2-2-604 0 0,8 3-93 0 0,0 0 1 0 0,1 0 0 0 0,-1 1-1 0 0,0 0 1 0 0,0 0-1 0 0,-9 1 1 0 0,12 0-46 0 0,0 1 0 0 0,0 0 0 0 0,1 0 0 0 0,-1 0 0 0 0,0 1 0 0 0,1 0 0 0 0,-1 0 0 0 0,1 0 0 0 0,0 0 0 0 0,0 0 0 0 0,0 1 0 0 0,0 0 0 0 0,0 0 0 0 0,0 0 0 0 0,1 0 0 0 0,-1 1 0 0 0,1 0 0 0 0,0-1 0 0 0,0 1 0 0 0,0 0 0 0 0,1 0 0 0 0,-1 1 0 0 0,-1 4 0 0 0,-1 2 17 0 0,0-1 0 0 0,1 1-1 0 0,0 1 1 0 0,0-1 0 0 0,2 0 0 0 0,-1 1 0 0 0,1 0-1 0 0,0 17 1 0 0,2-24-95 0 0,0 1 10 0 0,0 0 0 0 0,0 0-1 0 0,1 0 1 0 0,2 10-1 0 0,-3-13-12 0 0,1-1-1 0 0,1 1 0 0 0,-1-1 1 0 0,0 1-1 0 0,1-1 0 0 0,-1 0 0 0 0,1 0 1 0 0,0 1-1 0 0,0-1 0 0 0,0-1 1 0 0,0 1-1 0 0,4 3 0 0 0,-1-1-118 0 0,1 0-1 0 0,-1 0 0 0 0,1-1 1 0 0,0 1-1 0 0,1-2 0 0 0,-1 1 1 0 0,0-1-1 0 0,1 1 0 0 0,-1-2 1 0 0,1 1-1 0 0,0-1 0 0 0,0 0 1 0 0,0 0-1 0 0,-1-1 0 0 0,1 0 1 0 0,0 0-1 0 0,0-1 0 0 0,12-2 1 0 0,-11 1-267 0 0,1-1 1 0 0,-1 0-1 0 0,-1 0 1 0 0,1-1-1 0 0,0 0 0 0 0,-1 0 1 0 0,0-1-1 0 0,0 0 1 0 0,0 0-1 0 0,-1 0 1 0 0,0-1-1 0 0,0 0 1 0 0,0-1-1 0 0,8-10 0 0 0,2-10-8542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50:24.633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0 0 3298 0 0,'0'0'416'0'0,"62"64"-1329"0"0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50:24.634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23 67 4002 0 0,'0'0'3028'0'0,"-2"0"-2038"0"0,-18-4 6882 0 0,33 1-6772 0 0,104-19 749 0 0,-83 13-1813 0 0,1 3 0 0 0,0 0 0 0 0,39 0 0 0 0,-69 6-1114 0 0,-15-5-4691 0 0,9 5 5743 0 0,-13-5-5923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50:24.635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231 58 9668 0 0,'0'0'5480'0'0,"-8"-8"-4783"0"0,-28-28-46 0 0,34 35-577 0 0,0-1 1 0 0,0 1-1 0 0,0-1 1 0 0,0 1 0 0 0,0 0-1 0 0,0 0 1 0 0,0 0-1 0 0,0 0 1 0 0,-1 1 0 0 0,1-1-1 0 0,0 0 1 0 0,-1 1 0 0 0,1-1-1 0 0,0 1 1 0 0,-1 0-1 0 0,1 0 1 0 0,0 0 0 0 0,-1 0-1 0 0,-4 1 1 0 0,-4 0 164 0 0,4 0-176 0 0,0-1 0 0 0,1 1 0 0 0,-1 0-1 0 0,1 1 1 0 0,-1-1 0 0 0,1 1 0 0 0,0 1 0 0 0,0-1 0 0 0,-8 5-1 0 0,10-4-60 0 0,-1-1-1 0 0,1 1 0 0 0,1 0 0 0 0,-1 0 1 0 0,0 0-1 0 0,1 0 0 0 0,-1 1 0 0 0,1-1 1 0 0,0 1-1 0 0,0 0 0 0 0,1 0 0 0 0,-1 0 0 0 0,-3 8 1 0 0,5-10-10 0 0,1 0 0 0 0,-1 0 1 0 0,1 0-1 0 0,-1 0 0 0 0,1 1 1 0 0,-1-1-1 0 0,1 0 0 0 0,0 0 1 0 0,0 0-1 0 0,0 1 1 0 0,1-1-1 0 0,-1 0 0 0 0,0 0 1 0 0,1 0-1 0 0,0 0 0 0 0,-1 0 1 0 0,1 0-1 0 0,0 0 0 0 0,0 0 1 0 0,0 0-1 0 0,0 0 0 0 0,0 0 1 0 0,1 0-1 0 0,-1 0 0 0 0,0-1 1 0 0,1 1-1 0 0,0-1 1 0 0,-1 1-1 0 0,1-1 0 0 0,0 1 1 0 0,0-1-1 0 0,-1 0 0 0 0,1 0 1 0 0,0 0-1 0 0,4 1 0 0 0,8 4 12 0 0,0-1-1 0 0,0 0 1 0 0,0-1 0 0 0,20 2-1 0 0,-11-1 31 0 0,-14-4-31 0 0,-1 2 0 0 0,1-1 0 0 0,-1 1 0 0 0,0 0 1 0 0,1 1-1 0 0,-2 0 0 0 0,15 9 0 0 0,-19-10-1 0 0,0 0 0 0 0,0 0 0 0 0,0 0 0 0 0,0 0 0 0 0,0 0 0 0 0,-1 1 0 0 0,0-1 0 0 0,1 1 0 0 0,-1-1 0 0 0,-1 1 0 0 0,1 0 0 0 0,0 0 1 0 0,-1 0-1 0 0,0 0 0 0 0,0 0 0 0 0,0 0 0 0 0,-1 0 0 0 0,1 7 0 0 0,-1-8 3 0 0,1 2 6 0 0,-1-1 1 0 0,0 1-1 0 0,0 0 1 0 0,0 0-1 0 0,-1 0 1 0 0,-1 6-1 0 0,1-10-2 0 0,1 1 0 0 0,-1-1 0 0 0,0 1 0 0 0,0-1 0 0 0,0 1 0 0 0,0-1 0 0 0,0 1 0 0 0,0-1 0 0 0,0 0 0 0 0,-1 0 0 0 0,1 0 0 0 0,0 1 0 0 0,-1-1 0 0 0,1 0 0 0 0,-1-1 0 0 0,1 1 0 0 0,-1 0 0 0 0,1 0 0 0 0,-1-1 0 0 0,-2 2 0 0 0,-13 2 206 0 0,1 0-1 0 0,0-1 1 0 0,-1-1-1 0 0,0 0 1 0 0,1-1-1 0 0,-1-1 0 0 0,-27-3 1 0 0,41 2-240 0 0,0 0-1 0 0,0 1 1 0 0,1-1 0 0 0,-1 0 0 0 0,1 0 0 0 0,-1 0 0 0 0,1 0-1 0 0,-1-1 1 0 0,1 1 0 0 0,-1-1 0 0 0,1 0 0 0 0,0 1 0 0 0,0-1-1 0 0,0 0 1 0 0,0 0 0 0 0,-2-3 0 0 0,0-1-766 0 0,-1-1 0 0 0,2 0 0 0 0,-1 0 0 0 0,-4-11-1 0 0,1-3-3714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50:24.636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1 178 8580 0 0,'0'0'4767'0'0,"3"0"-4420"0"0,346 7 1523 0 0,213-40-1057 0 0,-319 12-823 0 0,159-1 0 0 0,-205 11 35 0 0,116-11 19 0 0,461-35 514 0 0,-759 56-534 0 0,324-11 293 0 0,-339 12-95 0 0,-2-3-2877 0 0,-6 0-1032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8-27T14:50:24.637"/>
    </inkml:context>
    <inkml:brush xml:id="br0">
      <inkml:brushProperty name="width" value="0.035" units="cm"/>
      <inkml:brushProperty name="height" value="0.035" units="cm"/>
    </inkml:brush>
  </inkml:definitions>
  <inkml:trace contextRef="#ctx0" brushRef="#br0">229 45 6675 0 0,'0'0'8070'0'0,"-3"-7"-7088"0"0,-12-21-267 0 0,13 27-652 0 0,1 0 1 0 0,-1 0-1 0 0,0 0 0 0 0,0 0 0 0 0,0 0 0 0 0,0 0 0 0 0,0 1 1 0 0,0-1-1 0 0,0 1 0 0 0,0-1 0 0 0,0 1 0 0 0,0 0 1 0 0,0 0-1 0 0,0 0 0 0 0,0 0 0 0 0,0 0 0 0 0,-1 0 0 0 0,1 0 1 0 0,-2 1-1 0 0,-6 0 74 0 0,4 0-102 0 0,0-1 0 0 0,0 1 0 0 0,0 0 0 0 0,0 0 0 0 0,0 1 1 0 0,1 0-1 0 0,-1 0 0 0 0,0 0 0 0 0,1 1 0 0 0,-1 0 0 0 0,-6 4 0 0 0,9-5-37 0 0,0 0-1 0 0,0 0 0 0 0,1 1 1 0 0,-1-1-1 0 0,0 1 0 0 0,1-1 1 0 0,0 1-1 0 0,0 0 0 0 0,-1 0 1 0 0,2 0-1 0 0,-1 0 0 0 0,0 1 1 0 0,1-1-1 0 0,-1 0 0 0 0,1 1 1 0 0,0-1-1 0 0,0 0 0 0 0,0 1 1 0 0,1 0-1 0 0,-1 4 0 0 0,1-6-1 0 0,0 0 1 0 0,0 0-1 0 0,0 0 0 0 0,0 0 0 0 0,1 0 0 0 0,-1 0 0 0 0,1 0 0 0 0,-1 0 1 0 0,1 0-1 0 0,0 0 0 0 0,0 0 0 0 0,0 0 0 0 0,0-1 0 0 0,0 1 0 0 0,0 0 1 0 0,2 2-1 0 0,0-2-1 0 0,0 0 1 0 0,0 1 0 0 0,0-1 0 0 0,0 0-1 0 0,1-1 1 0 0,-1 1 0 0 0,0-1 0 0 0,7 3-1 0 0,4-1 34 0 0,0 1-1 0 0,1-2 0 0 0,-1 0 1 0 0,18 0-1 0 0,-21-2-123 0 0,0 0 0 0 0,1 1 0 0 0,-1 1 0 0 0,0 0 0 0 0,0 0 1 0 0,0 1-1 0 0,-1 1 0 0 0,14 5 0 0 0,-22-8 80 0 0,0 0 0 0 0,-1 1-1 0 0,1-1 1 0 0,0 0 0 0 0,0 1 0 0 0,-1-1 0 0 0,1 1 0 0 0,-1 0-1 0 0,1 0 1 0 0,-1-1 0 0 0,0 1 0 0 0,0 0 0 0 0,0 0-1 0 0,0 0 1 0 0,0 0 0 0 0,0 0 0 0 0,0 1 0 0 0,-1-1 0 0 0,1 0-1 0 0,-1 0 1 0 0,0 0 0 0 0,1 1 0 0 0,-1-1 0 0 0,0 0-1 0 0,0 0 1 0 0,-1 1 0 0 0,1-1 0 0 0,0 0 0 0 0,-1 0 0 0 0,1 0-1 0 0,-2 3 1 0 0,0 1 28 0 0,0-1 0 0 0,0 0 0 0 0,-1 1 1 0 0,1-1-1 0 0,-1 0 0 0 0,-1 0 0 0 0,1 0 0 0 0,-1-1 0 0 0,0 1 0 0 0,-8 6 0 0 0,6-6 37 0 0,0-1-1 0 0,0 0 0 0 0,0 0 0 0 0,-1-1 0 0 0,1 1 1 0 0,-1-2-1 0 0,0 1 0 0 0,0-1 0 0 0,0 0 0 0 0,-1 0 0 0 0,1-1 1 0 0,0 0-1 0 0,-1 0 0 0 0,1-1 0 0 0,0 0 0 0 0,-1 0 1 0 0,1-1-1 0 0,0 0 0 0 0,-1 0 0 0 0,1-1 0 0 0,0 1 0 0 0,0-2 1 0 0,0 1-1 0 0,0-1 0 0 0,0 0 0 0 0,1 0 0 0 0,-1-1 0 0 0,1 0 1 0 0,-8-6-1 0 0,2-1-1217 0 0,0 0 1 0 0,-13-17-1 0 0,14 12-2938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B5033C-AF1D-4C73-A62A-35C4AEDDD0FE}" type="datetimeFigureOut">
              <a:rPr lang="zh-CN" altLang="en-US" smtClean="0"/>
              <a:t>2023/8/27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B03258-5BCD-49F3-AFE1-B734E2CED5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3244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半圆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03258-5BCD-49F3-AFE1-B734E2CED53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5075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用尽量少的参数将三重态和六重态关联起来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03258-5BCD-49F3-AFE1-B734E2CED53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85541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结合动量必须小于产生这种结合的轻介子质量，因此我们就选择了矢量介子和标量介子。</a:t>
            </a:r>
            <a:endParaRPr lang="en-US" altLang="zh-CN" dirty="0"/>
          </a:p>
          <a:p>
            <a:r>
              <a:rPr lang="zh-CN" altLang="en-US" dirty="0"/>
              <a:t>接触项势能的常数 由此确定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03258-5BCD-49F3-AFE1-B734E2CED53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62843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03258-5BCD-49F3-AFE1-B734E2CED53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7577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03258-5BCD-49F3-AFE1-B734E2CED53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5298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03258-5BCD-49F3-AFE1-B734E2CED535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8654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03258-5BCD-49F3-AFE1-B734E2CED535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03284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HQSS</a:t>
            </a:r>
            <a:r>
              <a:rPr lang="zh-CN" altLang="en-US" dirty="0"/>
              <a:t>到底是什么？准确的描述</a:t>
            </a:r>
            <a:r>
              <a:rPr lang="en-US" altLang="zh-CN" dirty="0"/>
              <a:t>——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03258-5BCD-49F3-AFE1-B734E2CED535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46512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434213-C69F-10D1-9961-B61169F8BB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EF7856A-92B3-8EE7-9B37-CAEA9C511D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F7D9B9-319C-BC7E-8DD0-BAFB79EC8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19625-BF32-4A8E-9999-D3317C5C2B3B}" type="datetime1">
              <a:rPr lang="zh-CN" altLang="en-US" smtClean="0"/>
              <a:t>2023/8/27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673C66-4200-2298-79F6-B6DAF024C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基于 </a:t>
            </a:r>
            <a:r>
              <a:rPr lang="en-US" altLang="zh-CN"/>
              <a:t>saturation </a:t>
            </a:r>
            <a:r>
              <a:rPr lang="zh-CN" altLang="en-US"/>
              <a:t>模型研究强子分子态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2121CCD-804F-B6FA-CAFD-47E956A65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AFD41-99A7-4791-958B-6310278921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56248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3D6229-8A72-CE14-0C28-5A67891AD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ECBFE26-612E-9161-CA02-8EDAEDF44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565CB38-BF71-37B6-49C1-9D732296F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B208C-24D0-4C08-B761-ECADA349F6B9}" type="datetime1">
              <a:rPr lang="zh-CN" altLang="en-US" smtClean="0"/>
              <a:t>2023/8/27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8EF705F-8C2F-B360-7372-B56F4EE9A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基于 </a:t>
            </a:r>
            <a:r>
              <a:rPr lang="en-US" altLang="zh-CN"/>
              <a:t>saturation </a:t>
            </a:r>
            <a:r>
              <a:rPr lang="zh-CN" altLang="en-US"/>
              <a:t>模型研究强子分子态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0669232-E95E-03BE-2B03-C95702E4C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AFD41-99A7-4791-958B-6310278921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61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9AFFD8-B3FA-EFFF-8719-A19754DD5C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799B5FE-4D1A-3482-A634-84873B6148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79BC73E-9CB5-B20C-7231-194AC1270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F9BE7A-BDF9-4DE9-8C01-B05DD7BAF077}" type="datetime1">
              <a:rPr lang="zh-CN" altLang="en-US" smtClean="0"/>
              <a:t>2023/8/27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FCF09D-C66E-D1C2-B3FA-2FBB4D41E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基于 </a:t>
            </a:r>
            <a:r>
              <a:rPr lang="en-US" altLang="zh-CN"/>
              <a:t>saturation </a:t>
            </a:r>
            <a:r>
              <a:rPr lang="zh-CN" altLang="en-US"/>
              <a:t>模型研究强子分子态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11E72E-8A99-CDD1-11E0-7FC762BE6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AFD41-99A7-4791-958B-6310278921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9311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1635DEBD-1130-8212-D7E1-F8B501353ED8}"/>
              </a:ext>
            </a:extLst>
          </p:cNvPr>
          <p:cNvSpPr/>
          <p:nvPr userDrawn="1"/>
        </p:nvSpPr>
        <p:spPr>
          <a:xfrm>
            <a:off x="-57150" y="6492874"/>
            <a:ext cx="12319000" cy="447422"/>
          </a:xfrm>
          <a:prstGeom prst="rect">
            <a:avLst/>
          </a:prstGeom>
          <a:blipFill dpi="0" rotWithShape="1">
            <a:blip r:embed="rId2">
              <a:alphaModFix amt="25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D776BEB-DF9A-06FF-B23C-3F218E5A2C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6627"/>
            <a:ext cx="10515601" cy="681036"/>
          </a:xfrm>
        </p:spPr>
        <p:txBody>
          <a:bodyPr>
            <a:normAutofit/>
          </a:bodyPr>
          <a:lstStyle>
            <a:lvl1pPr>
              <a:defRPr sz="3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439C8C6-690F-FC83-1721-134B923AD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B4CE7F3-39BA-5FAB-CD93-7B0F93D164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</p:spPr>
        <p:txBody>
          <a:bodyPr/>
          <a:lstStyle>
            <a:lvl1pPr>
              <a:defRPr sz="1200" b="1">
                <a:solidFill>
                  <a:schemeClr val="bg1">
                    <a:alpha val="90000"/>
                  </a:schemeClr>
                </a:solidFill>
                <a:latin typeface="Sitka Text" panose="02000505000000020004" pitchFamily="2" charset="0"/>
                <a:ea typeface="微软雅黑" panose="020B0503020204020204" pitchFamily="34" charset="-122"/>
              </a:defRPr>
            </a:lvl1pPr>
          </a:lstStyle>
          <a:p>
            <a:fld id="{2DC32A91-710C-4B70-B978-28263CF3A7DA}" type="datetime1">
              <a:rPr lang="zh-CN" altLang="en-US" smtClean="0"/>
              <a:pPr/>
              <a:t>2023/8/27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D456B-8D00-43BC-D066-3D93E2B6D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6335" y="6501186"/>
            <a:ext cx="3901791" cy="365125"/>
          </a:xfrm>
        </p:spPr>
        <p:txBody>
          <a:bodyPr/>
          <a:lstStyle>
            <a:lvl1pPr>
              <a:defRPr sz="1200" b="1">
                <a:solidFill>
                  <a:schemeClr val="bg1">
                    <a:alpha val="9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defRPr>
            </a:lvl1pPr>
          </a:lstStyle>
          <a:p>
            <a:r>
              <a:rPr lang="zh-CN" altLang="en-US" dirty="0"/>
              <a:t>使用轻介子交换的饱和效应模型研究强子分子态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B363A3A-F0A5-ECF1-08D7-7E7472FCC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15547" y="6476247"/>
            <a:ext cx="2743200" cy="365125"/>
          </a:xfrm>
        </p:spPr>
        <p:txBody>
          <a:bodyPr/>
          <a:lstStyle>
            <a:lvl1pPr>
              <a:defRPr sz="1400" b="1">
                <a:solidFill>
                  <a:schemeClr val="accent1">
                    <a:lumMod val="50000"/>
                  </a:schemeClr>
                </a:solidFill>
                <a:latin typeface="Sitka Text" panose="02000505000000020004" pitchFamily="2" charset="0"/>
                <a:ea typeface="微软雅黑" panose="020B0503020204020204" pitchFamily="34" charset="-122"/>
              </a:defRPr>
            </a:lvl1pPr>
          </a:lstStyle>
          <a:p>
            <a:fld id="{943AFD41-99A7-4791-958B-6310278921A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7EB06F1-F14A-4908-109B-8448BDCD41A0}"/>
              </a:ext>
            </a:extLst>
          </p:cNvPr>
          <p:cNvSpPr txBox="1"/>
          <p:nvPr userDrawn="1"/>
        </p:nvSpPr>
        <p:spPr>
          <a:xfrm>
            <a:off x="741194" y="6501182"/>
            <a:ext cx="1505962" cy="365129"/>
          </a:xfrm>
          <a:prstGeom prst="rect">
            <a:avLst/>
          </a:prstGeom>
          <a:noFill/>
        </p:spPr>
        <p:txBody>
          <a:bodyPr wrap="square" rtlCol="0" anchor="ctr" anchorCtr="1">
            <a:noAutofit/>
          </a:bodyPr>
          <a:lstStyle/>
          <a:p>
            <a:pPr algn="ctr"/>
            <a:r>
              <a:rPr lang="zh-CN" altLang="en-US" sz="1200" b="1" dirty="0">
                <a:solidFill>
                  <a:schemeClr val="bg1">
                    <a:alpha val="8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杨子盈</a:t>
            </a:r>
            <a:endParaRPr lang="en-US" altLang="zh-CN" sz="1200" b="1" dirty="0">
              <a:solidFill>
                <a:schemeClr val="bg1">
                  <a:alpha val="8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8" name="内容占位符 7">
            <a:extLst>
              <a:ext uri="{FF2B5EF4-FFF2-40B4-BE49-F238E27FC236}">
                <a16:creationId xmlns:a16="http://schemas.microsoft.com/office/drawing/2014/main" id="{D12DD603-A8D4-8303-F5F1-9ECF130B0A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503" y="5900783"/>
            <a:ext cx="2034993" cy="1549308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A245264B-6892-463F-BA48-96EB6A71B673}"/>
              </a:ext>
            </a:extLst>
          </p:cNvPr>
          <p:cNvSpPr/>
          <p:nvPr userDrawn="1"/>
        </p:nvSpPr>
        <p:spPr>
          <a:xfrm>
            <a:off x="-57150" y="-12395"/>
            <a:ext cx="12319000" cy="780058"/>
          </a:xfrm>
          <a:prstGeom prst="rect">
            <a:avLst/>
          </a:prstGeom>
          <a:blipFill dpi="0" rotWithShape="1">
            <a:blip r:embed="rId2">
              <a:alphaModFix amt="25000"/>
            </a:blip>
            <a:srcRect/>
            <a:tile tx="0" ty="0" sx="100000" sy="100000" flip="none" algn="tr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9004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040D2C-B460-7E29-B676-ED78C1059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B00FB21-65E8-0E4F-C527-075F7EA9BA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CA6A7F9-D962-5601-4AFC-2378973B96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830D7-4D75-43B2-BBCC-AC4C4357F0E0}" type="datetime1">
              <a:rPr lang="zh-CN" altLang="en-US" smtClean="0"/>
              <a:t>2023/8/27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0209F6-06BE-3A12-1E0A-198134183D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基于 </a:t>
            </a:r>
            <a:r>
              <a:rPr lang="en-US" altLang="zh-CN"/>
              <a:t>saturation </a:t>
            </a:r>
            <a:r>
              <a:rPr lang="zh-CN" altLang="en-US"/>
              <a:t>模型研究强子分子态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33CCA6-242C-ADB1-40F5-A48F3C566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AFD41-99A7-4791-958B-6310278921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3927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D050D2-D45E-967B-AE52-EF6475AFA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B5A8AC7-71AE-EFD8-3E3E-15B8A7797F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180A817-46F2-3847-036B-CA516EDE38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A674486-A051-15FF-9E0C-C0A2C4027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9B5EB-C732-46D7-B9C3-BC27D9D30482}" type="datetime1">
              <a:rPr lang="zh-CN" altLang="en-US" smtClean="0"/>
              <a:t>2023/8/27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B461619-818A-2852-085C-0DCA3E88E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基于 </a:t>
            </a:r>
            <a:r>
              <a:rPr lang="en-US" altLang="zh-CN"/>
              <a:t>saturation </a:t>
            </a:r>
            <a:r>
              <a:rPr lang="zh-CN" altLang="en-US"/>
              <a:t>模型研究强子分子态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9EE825D-F234-8876-660F-085F06B43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AFD41-99A7-4791-958B-6310278921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1904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1A5992-7574-42F7-8D95-27CE2DBC4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D318FC0-7164-554F-E7CB-CBCEBBAD1E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A255A19-44A5-128C-F176-958BA495C0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FDDA5BA-4592-B99E-FCF9-6C5323C775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46EE9F1-1FED-59CE-BB7D-74A5A02ACB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FB34CFF-3E18-E404-EF05-40691D187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A7E1B3-A5B5-4281-8DFE-7CE8D2A9ED1C}" type="datetime1">
              <a:rPr lang="zh-CN" altLang="en-US" smtClean="0"/>
              <a:t>2023/8/27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285BE4B-AF86-0786-14AE-2215ECD74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基于 </a:t>
            </a:r>
            <a:r>
              <a:rPr lang="en-US" altLang="zh-CN"/>
              <a:t>saturation </a:t>
            </a:r>
            <a:r>
              <a:rPr lang="zh-CN" altLang="en-US"/>
              <a:t>模型研究强子分子态</a:t>
            </a: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B36E17F-9F58-D635-5BE3-4117FAC71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AFD41-99A7-4791-958B-6310278921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276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524362-0F1E-3E16-47B1-52B57F0A5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8694465-8183-8F67-D28D-B7C67536F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FB0EF-8062-4998-A18F-C9F31E773876}" type="datetime1">
              <a:rPr lang="zh-CN" altLang="en-US" smtClean="0"/>
              <a:t>2023/8/27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BD92870-D362-CB6B-1D60-B4F6E8934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基于 </a:t>
            </a:r>
            <a:r>
              <a:rPr lang="en-US" altLang="zh-CN"/>
              <a:t>saturation </a:t>
            </a:r>
            <a:r>
              <a:rPr lang="zh-CN" altLang="en-US"/>
              <a:t>模型研究强子分子态</a:t>
            </a: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7ED17D0-777B-3613-64B6-CD76AADC0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AFD41-99A7-4791-958B-6310278921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6679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6085100-294F-F723-47E9-796A18B5D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6FE46A-CC8C-4BBC-8B97-AF3433E09E92}" type="datetime1">
              <a:rPr lang="zh-CN" altLang="en-US" smtClean="0"/>
              <a:t>2023/8/27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A9EDC9F-37B4-9CD3-5800-740A21D34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基于 </a:t>
            </a:r>
            <a:r>
              <a:rPr lang="en-US" altLang="zh-CN"/>
              <a:t>saturation </a:t>
            </a:r>
            <a:r>
              <a:rPr lang="zh-CN" altLang="en-US"/>
              <a:t>模型研究强子分子态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2AFD6E4-F4D3-F572-EE85-BB04C530C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AFD41-99A7-4791-958B-6310278921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2031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081F74-4047-B6A3-EC74-008DD0DA9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6EBBC0C-9755-3503-95B4-6C328DE6B7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80D0B26-57B6-494F-D35B-29B649C5B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F83D4D-7603-8B2F-2A64-3DEAB4857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8CCB-25EB-4492-896A-09FD63DA4F02}" type="datetime1">
              <a:rPr lang="zh-CN" altLang="en-US" smtClean="0"/>
              <a:t>2023/8/27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BC2DE05-5255-FFD8-2A74-130ECBA70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基于 </a:t>
            </a:r>
            <a:r>
              <a:rPr lang="en-US" altLang="zh-CN"/>
              <a:t>saturation </a:t>
            </a:r>
            <a:r>
              <a:rPr lang="zh-CN" altLang="en-US"/>
              <a:t>模型研究强子分子态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0D02D69-4FF3-F6EB-5C64-8956F6331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AFD41-99A7-4791-958B-6310278921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714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A36D1A-8AD0-05F6-7959-0E77096B7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F43407E-1955-5A42-33CF-6605E71737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59392A3-D818-05E8-8187-3FD0085914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BE5AC27-5E20-A836-9AAA-C41A80F2D2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D5974-9691-4755-8C4A-FB4203ACC2FE}" type="datetime1">
              <a:rPr lang="zh-CN" altLang="en-US" smtClean="0"/>
              <a:t>2023/8/27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46539DD-7487-A043-2F74-6E3177FE6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基于 </a:t>
            </a:r>
            <a:r>
              <a:rPr lang="en-US" altLang="zh-CN"/>
              <a:t>saturation </a:t>
            </a:r>
            <a:r>
              <a:rPr lang="zh-CN" altLang="en-US"/>
              <a:t>模型研究强子分子态</a:t>
            </a: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745A64-EF03-C59F-F1C7-9B33595DC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AFD41-99A7-4791-958B-6310278921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09095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9044C4F-544B-A77D-7D85-531F24D4B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5FC18E-D41A-F2D9-C6BB-5696F9699C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947BE3A-D647-3479-86F8-6ABE84A464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0B59D9-3F12-4DB6-A3A9-5651A93800DB}" type="datetime1">
              <a:rPr lang="zh-CN" altLang="en-US" smtClean="0"/>
              <a:t>2023/8/27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1BA53B6-C84C-A6EA-6202-3FEAE0151D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zh-CN" altLang="en-US"/>
              <a:t>基于 </a:t>
            </a:r>
            <a:r>
              <a:rPr lang="en-US" altLang="zh-CN"/>
              <a:t>saturation </a:t>
            </a:r>
            <a:r>
              <a:rPr lang="zh-CN" altLang="en-US"/>
              <a:t>模型研究强子分子态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931568-D3B2-45FC-EDD5-A93BC5789A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3AFD41-99A7-4791-958B-6310278921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226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9.png"/><Relationship Id="rId13" Type="http://schemas.openxmlformats.org/officeDocument/2006/relationships/image" Target="../media/image204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12" Type="http://schemas.openxmlformats.org/officeDocument/2006/relationships/image" Target="../media/image203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60.png"/><Relationship Id="rId11" Type="http://schemas.openxmlformats.org/officeDocument/2006/relationships/image" Target="../media/image2100.png"/><Relationship Id="rId5" Type="http://schemas.openxmlformats.org/officeDocument/2006/relationships/image" Target="../media/image180.png"/><Relationship Id="rId15" Type="http://schemas.openxmlformats.org/officeDocument/2006/relationships/image" Target="../media/image2140.png"/><Relationship Id="rId10" Type="http://schemas.openxmlformats.org/officeDocument/2006/relationships/image" Target="../media/image2090.png"/><Relationship Id="rId4" Type="http://schemas.openxmlformats.org/officeDocument/2006/relationships/image" Target="../media/image81.png"/><Relationship Id="rId9" Type="http://schemas.openxmlformats.org/officeDocument/2006/relationships/image" Target="../media/image107.png"/><Relationship Id="rId14" Type="http://schemas.openxmlformats.org/officeDocument/2006/relationships/image" Target="../media/image205.png"/></Relationships>
</file>

<file path=ppt/slides/_rels/slide1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792.png"/><Relationship Id="rId21" Type="http://schemas.openxmlformats.org/officeDocument/2006/relationships/customXml" Target="../ink/ink118.xml"/><Relationship Id="rId42" Type="http://schemas.openxmlformats.org/officeDocument/2006/relationships/image" Target="../media/image87.png"/><Relationship Id="rId47" Type="http://schemas.openxmlformats.org/officeDocument/2006/relationships/customXml" Target="../ink/ink131.xml"/><Relationship Id="rId63" Type="http://schemas.openxmlformats.org/officeDocument/2006/relationships/customXml" Target="../ink/ink139.xml"/><Relationship Id="rId68" Type="http://schemas.openxmlformats.org/officeDocument/2006/relationships/image" Target="../media/image100.png"/><Relationship Id="rId16" Type="http://schemas.openxmlformats.org/officeDocument/2006/relationships/image" Target="../media/image741.png"/><Relationship Id="rId11" Type="http://schemas.openxmlformats.org/officeDocument/2006/relationships/image" Target="../media/image164.png"/><Relationship Id="rId32" Type="http://schemas.openxmlformats.org/officeDocument/2006/relationships/image" Target="../media/image822.png"/><Relationship Id="rId37" Type="http://schemas.openxmlformats.org/officeDocument/2006/relationships/customXml" Target="../ink/ink126.xml"/><Relationship Id="rId53" Type="http://schemas.openxmlformats.org/officeDocument/2006/relationships/customXml" Target="../ink/ink134.xml"/><Relationship Id="rId58" Type="http://schemas.openxmlformats.org/officeDocument/2006/relationships/image" Target="../media/image95.png"/><Relationship Id="rId74" Type="http://schemas.openxmlformats.org/officeDocument/2006/relationships/image" Target="../media/image103.png"/><Relationship Id="rId79" Type="http://schemas.openxmlformats.org/officeDocument/2006/relationships/customXml" Target="../ink/ink147.xml"/><Relationship Id="rId5" Type="http://schemas.openxmlformats.org/officeDocument/2006/relationships/image" Target="../media/image235.png"/><Relationship Id="rId61" Type="http://schemas.openxmlformats.org/officeDocument/2006/relationships/customXml" Target="../ink/ink138.xml"/><Relationship Id="rId82" Type="http://schemas.openxmlformats.org/officeDocument/2006/relationships/image" Target="../media/image167.png"/><Relationship Id="rId19" Type="http://schemas.openxmlformats.org/officeDocument/2006/relationships/customXml" Target="../ink/ink117.xml"/><Relationship Id="rId14" Type="http://schemas.microsoft.com/office/2007/relationships/hdphoto" Target="../media/hdphoto4.wdp"/><Relationship Id="rId22" Type="http://schemas.openxmlformats.org/officeDocument/2006/relationships/image" Target="../media/image772.png"/><Relationship Id="rId27" Type="http://schemas.openxmlformats.org/officeDocument/2006/relationships/customXml" Target="../ink/ink121.xml"/><Relationship Id="rId30" Type="http://schemas.openxmlformats.org/officeDocument/2006/relationships/image" Target="../media/image812.png"/><Relationship Id="rId35" Type="http://schemas.openxmlformats.org/officeDocument/2006/relationships/customXml" Target="../ink/ink125.xml"/><Relationship Id="rId43" Type="http://schemas.openxmlformats.org/officeDocument/2006/relationships/customXml" Target="../ink/ink129.xml"/><Relationship Id="rId48" Type="http://schemas.openxmlformats.org/officeDocument/2006/relationships/image" Target="../media/image90.png"/><Relationship Id="rId56" Type="http://schemas.openxmlformats.org/officeDocument/2006/relationships/image" Target="../media/image94.png"/><Relationship Id="rId64" Type="http://schemas.openxmlformats.org/officeDocument/2006/relationships/image" Target="../media/image98.png"/><Relationship Id="rId69" Type="http://schemas.openxmlformats.org/officeDocument/2006/relationships/customXml" Target="../ink/ink142.xml"/><Relationship Id="rId77" Type="http://schemas.openxmlformats.org/officeDocument/2006/relationships/customXml" Target="../ink/ink146.xml"/><Relationship Id="rId8" Type="http://schemas.openxmlformats.org/officeDocument/2006/relationships/image" Target="../media/image159.png"/><Relationship Id="rId51" Type="http://schemas.openxmlformats.org/officeDocument/2006/relationships/customXml" Target="../ink/ink133.xml"/><Relationship Id="rId72" Type="http://schemas.openxmlformats.org/officeDocument/2006/relationships/image" Target="../media/image102.png"/><Relationship Id="rId80" Type="http://schemas.openxmlformats.org/officeDocument/2006/relationships/image" Target="../media/image106.png"/><Relationship Id="rId3" Type="http://schemas.openxmlformats.org/officeDocument/2006/relationships/image" Target="../media/image108.png"/><Relationship Id="rId12" Type="http://schemas.openxmlformats.org/officeDocument/2006/relationships/image" Target="../media/image165.png"/><Relationship Id="rId17" Type="http://schemas.openxmlformats.org/officeDocument/2006/relationships/customXml" Target="../ink/ink116.xml"/><Relationship Id="rId25" Type="http://schemas.openxmlformats.org/officeDocument/2006/relationships/customXml" Target="../ink/ink120.xml"/><Relationship Id="rId33" Type="http://schemas.openxmlformats.org/officeDocument/2006/relationships/customXml" Target="../ink/ink124.xml"/><Relationship Id="rId38" Type="http://schemas.openxmlformats.org/officeDocument/2006/relationships/image" Target="../media/image85.png"/><Relationship Id="rId46" Type="http://schemas.openxmlformats.org/officeDocument/2006/relationships/image" Target="../media/image89.png"/><Relationship Id="rId59" Type="http://schemas.openxmlformats.org/officeDocument/2006/relationships/customXml" Target="../ink/ink137.xml"/><Relationship Id="rId67" Type="http://schemas.openxmlformats.org/officeDocument/2006/relationships/customXml" Target="../ink/ink141.xml"/><Relationship Id="rId20" Type="http://schemas.openxmlformats.org/officeDocument/2006/relationships/image" Target="../media/image762.png"/><Relationship Id="rId41" Type="http://schemas.openxmlformats.org/officeDocument/2006/relationships/customXml" Target="../ink/ink128.xml"/><Relationship Id="rId54" Type="http://schemas.openxmlformats.org/officeDocument/2006/relationships/image" Target="../media/image93.png"/><Relationship Id="rId62" Type="http://schemas.openxmlformats.org/officeDocument/2006/relationships/image" Target="../media/image97.png"/><Relationship Id="rId70" Type="http://schemas.openxmlformats.org/officeDocument/2006/relationships/image" Target="../media/image101.png"/><Relationship Id="rId75" Type="http://schemas.openxmlformats.org/officeDocument/2006/relationships/customXml" Target="../ink/ink1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6.png"/><Relationship Id="rId15" Type="http://schemas.openxmlformats.org/officeDocument/2006/relationships/customXml" Target="../ink/ink115.xml"/><Relationship Id="rId23" Type="http://schemas.openxmlformats.org/officeDocument/2006/relationships/customXml" Target="../ink/ink119.xml"/><Relationship Id="rId28" Type="http://schemas.openxmlformats.org/officeDocument/2006/relationships/image" Target="../media/image202.png"/><Relationship Id="rId36" Type="http://schemas.openxmlformats.org/officeDocument/2006/relationships/image" Target="../media/image842.png"/><Relationship Id="rId49" Type="http://schemas.openxmlformats.org/officeDocument/2006/relationships/customXml" Target="../ink/ink132.xml"/><Relationship Id="rId57" Type="http://schemas.openxmlformats.org/officeDocument/2006/relationships/customXml" Target="../ink/ink136.xml"/><Relationship Id="rId10" Type="http://schemas.openxmlformats.org/officeDocument/2006/relationships/image" Target="../media/image161.png"/><Relationship Id="rId31" Type="http://schemas.openxmlformats.org/officeDocument/2006/relationships/customXml" Target="../ink/ink123.xml"/><Relationship Id="rId44" Type="http://schemas.openxmlformats.org/officeDocument/2006/relationships/image" Target="../media/image88.png"/><Relationship Id="rId52" Type="http://schemas.openxmlformats.org/officeDocument/2006/relationships/image" Target="../media/image92.png"/><Relationship Id="rId60" Type="http://schemas.openxmlformats.org/officeDocument/2006/relationships/image" Target="../media/image96.png"/><Relationship Id="rId65" Type="http://schemas.openxmlformats.org/officeDocument/2006/relationships/customXml" Target="../ink/ink140.xml"/><Relationship Id="rId73" Type="http://schemas.openxmlformats.org/officeDocument/2006/relationships/customXml" Target="../ink/ink144.xml"/><Relationship Id="rId78" Type="http://schemas.openxmlformats.org/officeDocument/2006/relationships/image" Target="../media/image105.png"/><Relationship Id="rId81" Type="http://schemas.openxmlformats.org/officeDocument/2006/relationships/image" Target="../media/image166.png"/><Relationship Id="rId4" Type="http://schemas.openxmlformats.org/officeDocument/2006/relationships/image" Target="../media/image81.png"/><Relationship Id="rId9" Type="http://schemas.openxmlformats.org/officeDocument/2006/relationships/image" Target="../media/image160.png"/><Relationship Id="rId13" Type="http://schemas.openxmlformats.org/officeDocument/2006/relationships/image" Target="../media/image67.png"/><Relationship Id="rId18" Type="http://schemas.openxmlformats.org/officeDocument/2006/relationships/image" Target="../media/image752.png"/><Relationship Id="rId39" Type="http://schemas.openxmlformats.org/officeDocument/2006/relationships/customXml" Target="../ink/ink127.xml"/><Relationship Id="rId34" Type="http://schemas.openxmlformats.org/officeDocument/2006/relationships/image" Target="../media/image832.png"/><Relationship Id="rId50" Type="http://schemas.openxmlformats.org/officeDocument/2006/relationships/image" Target="../media/image91.png"/><Relationship Id="rId55" Type="http://schemas.openxmlformats.org/officeDocument/2006/relationships/customXml" Target="../ink/ink135.xml"/><Relationship Id="rId76" Type="http://schemas.openxmlformats.org/officeDocument/2006/relationships/image" Target="../media/image104.png"/><Relationship Id="rId7" Type="http://schemas.openxmlformats.org/officeDocument/2006/relationships/image" Target="../media/image147.png"/><Relationship Id="rId71" Type="http://schemas.openxmlformats.org/officeDocument/2006/relationships/customXml" Target="../ink/ink143.xml"/><Relationship Id="rId2" Type="http://schemas.openxmlformats.org/officeDocument/2006/relationships/image" Target="../media/image207.png"/><Relationship Id="rId29" Type="http://schemas.openxmlformats.org/officeDocument/2006/relationships/customXml" Target="../ink/ink122.xml"/><Relationship Id="rId24" Type="http://schemas.openxmlformats.org/officeDocument/2006/relationships/image" Target="../media/image782.png"/><Relationship Id="rId40" Type="http://schemas.openxmlformats.org/officeDocument/2006/relationships/image" Target="../media/image86.png"/><Relationship Id="rId45" Type="http://schemas.openxmlformats.org/officeDocument/2006/relationships/customXml" Target="../ink/ink130.xml"/><Relationship Id="rId66" Type="http://schemas.openxmlformats.org/officeDocument/2006/relationships/image" Target="../media/image9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png"/><Relationship Id="rId2" Type="http://schemas.openxmlformats.org/officeDocument/2006/relationships/customXml" Target="../ink/ink1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0.png"/><Relationship Id="rId4" Type="http://schemas.openxmlformats.org/officeDocument/2006/relationships/image" Target="../media/image14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0.png"/><Relationship Id="rId3" Type="http://schemas.openxmlformats.org/officeDocument/2006/relationships/image" Target="../media/image211.png"/><Relationship Id="rId7" Type="http://schemas.openxmlformats.org/officeDocument/2006/relationships/image" Target="../media/image1901.png"/><Relationship Id="rId12" Type="http://schemas.openxmlformats.org/officeDocument/2006/relationships/customXml" Target="../ink/ink150.xml"/><Relationship Id="rId17" Type="http://schemas.openxmlformats.org/officeDocument/2006/relationships/image" Target="../media/image1980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0.png"/><Relationship Id="rId11" Type="http://schemas.openxmlformats.org/officeDocument/2006/relationships/image" Target="../media/image1940.png"/><Relationship Id="rId5" Type="http://schemas.openxmlformats.org/officeDocument/2006/relationships/customXml" Target="../ink/ink149.xml"/><Relationship Id="rId15" Type="http://schemas.openxmlformats.org/officeDocument/2006/relationships/image" Target="../media/image84.png"/><Relationship Id="rId10" Type="http://schemas.openxmlformats.org/officeDocument/2006/relationships/image" Target="../media/image2101.png"/><Relationship Id="rId4" Type="http://schemas.openxmlformats.org/officeDocument/2006/relationships/image" Target="../media/image168.png"/><Relationship Id="rId9" Type="http://schemas.openxmlformats.org/officeDocument/2006/relationships/image" Target="../media/image1921.png"/><Relationship Id="rId14" Type="http://schemas.openxmlformats.org/officeDocument/2006/relationships/image" Target="../media/image19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0.png"/><Relationship Id="rId13" Type="http://schemas.openxmlformats.org/officeDocument/2006/relationships/image" Target="../media/image2141.png"/><Relationship Id="rId3" Type="http://schemas.microsoft.com/office/2007/relationships/hdphoto" Target="../media/hdphoto5.wdp"/><Relationship Id="rId7" Type="http://schemas.openxmlformats.org/officeDocument/2006/relationships/customXml" Target="../ink/ink151.xml"/><Relationship Id="rId12" Type="http://schemas.openxmlformats.org/officeDocument/2006/relationships/image" Target="../media/image84.png"/><Relationship Id="rId2" Type="http://schemas.openxmlformats.org/officeDocument/2006/relationships/image" Target="../media/image71.png"/><Relationship Id="rId16" Type="http://schemas.openxmlformats.org/officeDocument/2006/relationships/image" Target="../media/image2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4.png"/><Relationship Id="rId11" Type="http://schemas.openxmlformats.org/officeDocument/2006/relationships/image" Target="../media/image1960.png"/><Relationship Id="rId5" Type="http://schemas.openxmlformats.org/officeDocument/2006/relationships/image" Target="../media/image169.png"/><Relationship Id="rId15" Type="http://schemas.openxmlformats.org/officeDocument/2006/relationships/image" Target="../media/image2030.png"/><Relationship Id="rId10" Type="http://schemas.openxmlformats.org/officeDocument/2006/relationships/image" Target="../media/image1910.png"/><Relationship Id="rId4" Type="http://schemas.openxmlformats.org/officeDocument/2006/relationships/image" Target="../media/image81.png"/><Relationship Id="rId9" Type="http://schemas.openxmlformats.org/officeDocument/2006/relationships/image" Target="../media/image1901.png"/><Relationship Id="rId14" Type="http://schemas.openxmlformats.org/officeDocument/2006/relationships/image" Target="../media/image21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png"/><Relationship Id="rId13" Type="http://schemas.openxmlformats.org/officeDocument/2006/relationships/image" Target="../media/image227.png"/><Relationship Id="rId18" Type="http://schemas.openxmlformats.org/officeDocument/2006/relationships/image" Target="../media/image2040.png"/><Relationship Id="rId3" Type="http://schemas.openxmlformats.org/officeDocument/2006/relationships/image" Target="../media/image217.png"/><Relationship Id="rId7" Type="http://schemas.openxmlformats.org/officeDocument/2006/relationships/image" Target="../media/image221.png"/><Relationship Id="rId12" Type="http://schemas.openxmlformats.org/officeDocument/2006/relationships/image" Target="../media/image172.png"/><Relationship Id="rId17" Type="http://schemas.openxmlformats.org/officeDocument/2006/relationships/image" Target="../media/image2031.png"/><Relationship Id="rId2" Type="http://schemas.openxmlformats.org/officeDocument/2006/relationships/image" Target="../media/image81.png"/><Relationship Id="rId16" Type="http://schemas.openxmlformats.org/officeDocument/2006/relationships/customXml" Target="../ink/ink1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11" Type="http://schemas.openxmlformats.org/officeDocument/2006/relationships/image" Target="../media/image225.png"/><Relationship Id="rId5" Type="http://schemas.openxmlformats.org/officeDocument/2006/relationships/image" Target="../media/image171.png"/><Relationship Id="rId15" Type="http://schemas.openxmlformats.org/officeDocument/2006/relationships/image" Target="../media/image229.png"/><Relationship Id="rId10" Type="http://schemas.openxmlformats.org/officeDocument/2006/relationships/image" Target="../media/image224.png"/><Relationship Id="rId19" Type="http://schemas.openxmlformats.org/officeDocument/2006/relationships/image" Target="../media/image2050.png"/><Relationship Id="rId4" Type="http://schemas.openxmlformats.org/officeDocument/2006/relationships/image" Target="../media/image170.png"/><Relationship Id="rId9" Type="http://schemas.openxmlformats.org/officeDocument/2006/relationships/image" Target="../media/image223.png"/><Relationship Id="rId14" Type="http://schemas.openxmlformats.org/officeDocument/2006/relationships/image" Target="../media/image22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1.png"/><Relationship Id="rId13" Type="http://schemas.openxmlformats.org/officeDocument/2006/relationships/image" Target="../media/image2031.png"/><Relationship Id="rId3" Type="http://schemas.openxmlformats.org/officeDocument/2006/relationships/image" Target="../media/image2170.png"/><Relationship Id="rId7" Type="http://schemas.openxmlformats.org/officeDocument/2006/relationships/image" Target="../media/image221.png"/><Relationship Id="rId12" Type="http://schemas.openxmlformats.org/officeDocument/2006/relationships/customXml" Target="../ink/ink153.xml"/><Relationship Id="rId2" Type="http://schemas.openxmlformats.org/officeDocument/2006/relationships/image" Target="../media/image81.png"/><Relationship Id="rId16" Type="http://schemas.openxmlformats.org/officeDocument/2006/relationships/image" Target="../media/image17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0.png"/><Relationship Id="rId11" Type="http://schemas.openxmlformats.org/officeDocument/2006/relationships/image" Target="../media/image225.png"/><Relationship Id="rId5" Type="http://schemas.openxmlformats.org/officeDocument/2006/relationships/image" Target="../media/image171.png"/><Relationship Id="rId15" Type="http://schemas.openxmlformats.org/officeDocument/2006/relationships/image" Target="../media/image2050.png"/><Relationship Id="rId10" Type="http://schemas.openxmlformats.org/officeDocument/2006/relationships/image" Target="../media/image2240.png"/><Relationship Id="rId4" Type="http://schemas.openxmlformats.org/officeDocument/2006/relationships/image" Target="../media/image170.png"/><Relationship Id="rId9" Type="http://schemas.openxmlformats.org/officeDocument/2006/relationships/image" Target="../media/image2230.png"/><Relationship Id="rId14" Type="http://schemas.openxmlformats.org/officeDocument/2006/relationships/image" Target="../media/image204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10.png"/><Relationship Id="rId18" Type="http://schemas.openxmlformats.org/officeDocument/2006/relationships/image" Target="../media/image2321.png"/><Relationship Id="rId3" Type="http://schemas.openxmlformats.org/officeDocument/2006/relationships/image" Target="../media/image168.png"/><Relationship Id="rId21" Type="http://schemas.openxmlformats.org/officeDocument/2006/relationships/image" Target="../media/image2341.png"/><Relationship Id="rId7" Type="http://schemas.openxmlformats.org/officeDocument/2006/relationships/image" Target="../media/image1901.png"/><Relationship Id="rId17" Type="http://schemas.openxmlformats.org/officeDocument/2006/relationships/image" Target="../media/image2322.png"/><Relationship Id="rId2" Type="http://schemas.openxmlformats.org/officeDocument/2006/relationships/image" Target="../media/image2301.png"/><Relationship Id="rId16" Type="http://schemas.openxmlformats.org/officeDocument/2006/relationships/image" Target="../media/image2311.png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90.png"/><Relationship Id="rId15" Type="http://schemas.openxmlformats.org/officeDocument/2006/relationships/image" Target="../media/image84.png"/><Relationship Id="rId19" Type="http://schemas.openxmlformats.org/officeDocument/2006/relationships/image" Target="../media/image200.png"/><Relationship Id="rId4" Type="http://schemas.openxmlformats.org/officeDocument/2006/relationships/customXml" Target="../ink/ink154.xml"/><Relationship Id="rId14" Type="http://schemas.openxmlformats.org/officeDocument/2006/relationships/image" Target="../media/image1960.png"/></Relationships>
</file>

<file path=ppt/slides/_rels/slide2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28.png"/><Relationship Id="rId21" Type="http://schemas.openxmlformats.org/officeDocument/2006/relationships/customXml" Target="../ink/ink161.xml"/><Relationship Id="rId42" Type="http://schemas.openxmlformats.org/officeDocument/2006/relationships/image" Target="../media/image90.png"/><Relationship Id="rId63" Type="http://schemas.openxmlformats.org/officeDocument/2006/relationships/customXml" Target="../ink/ink182.xml"/><Relationship Id="rId84" Type="http://schemas.openxmlformats.org/officeDocument/2006/relationships/customXml" Target="../ink/ink191.xml"/><Relationship Id="rId138" Type="http://schemas.openxmlformats.org/officeDocument/2006/relationships/customXml" Target="../ink/ink218.xml"/><Relationship Id="rId159" Type="http://schemas.openxmlformats.org/officeDocument/2006/relationships/customXml" Target="../ink/ink227.xml"/><Relationship Id="rId170" Type="http://schemas.openxmlformats.org/officeDocument/2006/relationships/image" Target="../media/image156.png"/><Relationship Id="rId191" Type="http://schemas.openxmlformats.org/officeDocument/2006/relationships/customXml" Target="../ink/ink243.xml"/><Relationship Id="rId205" Type="http://schemas.openxmlformats.org/officeDocument/2006/relationships/customXml" Target="../ink/ink250.xml"/><Relationship Id="rId107" Type="http://schemas.openxmlformats.org/officeDocument/2006/relationships/image" Target="../media/image123.png"/><Relationship Id="rId11" Type="http://schemas.openxmlformats.org/officeDocument/2006/relationships/customXml" Target="../ink/ink156.xml"/><Relationship Id="rId32" Type="http://schemas.openxmlformats.org/officeDocument/2006/relationships/image" Target="../media/image85.png"/><Relationship Id="rId53" Type="http://schemas.openxmlformats.org/officeDocument/2006/relationships/customXml" Target="../ink/ink177.xml"/><Relationship Id="rId74" Type="http://schemas.openxmlformats.org/officeDocument/2006/relationships/image" Target="../media/image106.png"/><Relationship Id="rId128" Type="http://schemas.openxmlformats.org/officeDocument/2006/relationships/customXml" Target="../ink/ink213.xml"/><Relationship Id="rId149" Type="http://schemas.openxmlformats.org/officeDocument/2006/relationships/image" Target="../media/image144.png"/><Relationship Id="rId95" Type="http://schemas.openxmlformats.org/officeDocument/2006/relationships/image" Target="../media/image117.png"/><Relationship Id="rId160" Type="http://schemas.openxmlformats.org/officeDocument/2006/relationships/image" Target="../media/image151.png"/><Relationship Id="rId181" Type="http://schemas.openxmlformats.org/officeDocument/2006/relationships/customXml" Target="../ink/ink238.xml"/><Relationship Id="rId22" Type="http://schemas.openxmlformats.org/officeDocument/2006/relationships/image" Target="../media/image202.png"/><Relationship Id="rId43" Type="http://schemas.openxmlformats.org/officeDocument/2006/relationships/customXml" Target="../ink/ink172.xml"/><Relationship Id="rId64" Type="http://schemas.openxmlformats.org/officeDocument/2006/relationships/image" Target="../media/image101.png"/><Relationship Id="rId118" Type="http://schemas.openxmlformats.org/officeDocument/2006/relationships/customXml" Target="../ink/ink208.xml"/><Relationship Id="rId139" Type="http://schemas.openxmlformats.org/officeDocument/2006/relationships/image" Target="../media/image139.png"/><Relationship Id="rId85" Type="http://schemas.openxmlformats.org/officeDocument/2006/relationships/image" Target="../media/image112.png"/><Relationship Id="rId150" Type="http://schemas.openxmlformats.org/officeDocument/2006/relationships/customXml" Target="../ink/ink224.xml"/><Relationship Id="rId171" Type="http://schemas.openxmlformats.org/officeDocument/2006/relationships/customXml" Target="../ink/ink233.xml"/><Relationship Id="rId192" Type="http://schemas.openxmlformats.org/officeDocument/2006/relationships/image" Target="../media/image1670.png"/><Relationship Id="rId206" Type="http://schemas.openxmlformats.org/officeDocument/2006/relationships/image" Target="../media/image174.png"/><Relationship Id="rId12" Type="http://schemas.openxmlformats.org/officeDocument/2006/relationships/image" Target="../media/image752.png"/><Relationship Id="rId33" Type="http://schemas.openxmlformats.org/officeDocument/2006/relationships/customXml" Target="../ink/ink167.xml"/><Relationship Id="rId108" Type="http://schemas.openxmlformats.org/officeDocument/2006/relationships/customXml" Target="../ink/ink203.xml"/><Relationship Id="rId129" Type="http://schemas.openxmlformats.org/officeDocument/2006/relationships/image" Target="../media/image134.png"/><Relationship Id="rId54" Type="http://schemas.openxmlformats.org/officeDocument/2006/relationships/image" Target="../media/image96.png"/><Relationship Id="rId75" Type="http://schemas.openxmlformats.org/officeDocument/2006/relationships/image" Target="../media/image1070.png"/><Relationship Id="rId96" Type="http://schemas.openxmlformats.org/officeDocument/2006/relationships/customXml" Target="../ink/ink197.xml"/><Relationship Id="rId140" Type="http://schemas.openxmlformats.org/officeDocument/2006/relationships/customXml" Target="../ink/ink219.xml"/><Relationship Id="rId161" Type="http://schemas.openxmlformats.org/officeDocument/2006/relationships/customXml" Target="../ink/ink228.xml"/><Relationship Id="rId182" Type="http://schemas.openxmlformats.org/officeDocument/2006/relationships/image" Target="../media/image162.png"/><Relationship Id="rId6" Type="http://schemas.openxmlformats.org/officeDocument/2006/relationships/image" Target="../media/image712.png"/><Relationship Id="rId23" Type="http://schemas.openxmlformats.org/officeDocument/2006/relationships/customXml" Target="../ink/ink162.xml"/><Relationship Id="rId119" Type="http://schemas.openxmlformats.org/officeDocument/2006/relationships/image" Target="../media/image129.png"/><Relationship Id="rId44" Type="http://schemas.openxmlformats.org/officeDocument/2006/relationships/image" Target="../media/image91.png"/><Relationship Id="rId65" Type="http://schemas.openxmlformats.org/officeDocument/2006/relationships/customXml" Target="../ink/ink183.xml"/><Relationship Id="rId86" Type="http://schemas.openxmlformats.org/officeDocument/2006/relationships/customXml" Target="../ink/ink192.xml"/><Relationship Id="rId130" Type="http://schemas.openxmlformats.org/officeDocument/2006/relationships/customXml" Target="../ink/ink214.xml"/><Relationship Id="rId151" Type="http://schemas.openxmlformats.org/officeDocument/2006/relationships/image" Target="../media/image145.png"/><Relationship Id="rId172" Type="http://schemas.openxmlformats.org/officeDocument/2006/relationships/image" Target="../media/image157.png"/><Relationship Id="rId193" Type="http://schemas.openxmlformats.org/officeDocument/2006/relationships/customXml" Target="../ink/ink244.xml"/><Relationship Id="rId207" Type="http://schemas.openxmlformats.org/officeDocument/2006/relationships/customXml" Target="../ink/ink251.xml"/><Relationship Id="rId13" Type="http://schemas.openxmlformats.org/officeDocument/2006/relationships/customXml" Target="../ink/ink157.xml"/><Relationship Id="rId109" Type="http://schemas.openxmlformats.org/officeDocument/2006/relationships/image" Target="../media/image124.png"/><Relationship Id="rId34" Type="http://schemas.openxmlformats.org/officeDocument/2006/relationships/image" Target="../media/image86.png"/><Relationship Id="rId55" Type="http://schemas.openxmlformats.org/officeDocument/2006/relationships/customXml" Target="../ink/ink178.xml"/><Relationship Id="rId76" Type="http://schemas.openxmlformats.org/officeDocument/2006/relationships/image" Target="../media/image202.png"/><Relationship Id="rId97" Type="http://schemas.openxmlformats.org/officeDocument/2006/relationships/image" Target="../media/image118.png"/><Relationship Id="rId120" Type="http://schemas.openxmlformats.org/officeDocument/2006/relationships/customXml" Target="../ink/ink209.xml"/><Relationship Id="rId141" Type="http://schemas.openxmlformats.org/officeDocument/2006/relationships/image" Target="../media/image140.png"/><Relationship Id="rId7" Type="http://schemas.openxmlformats.org/officeDocument/2006/relationships/image" Target="../media/image721.png"/><Relationship Id="rId162" Type="http://schemas.openxmlformats.org/officeDocument/2006/relationships/image" Target="../media/image152.png"/><Relationship Id="rId183" Type="http://schemas.openxmlformats.org/officeDocument/2006/relationships/customXml" Target="../ink/ink239.xml"/><Relationship Id="rId24" Type="http://schemas.openxmlformats.org/officeDocument/2006/relationships/image" Target="../media/image812.png"/><Relationship Id="rId45" Type="http://schemas.openxmlformats.org/officeDocument/2006/relationships/customXml" Target="../ink/ink173.xml"/><Relationship Id="rId66" Type="http://schemas.openxmlformats.org/officeDocument/2006/relationships/image" Target="../media/image102.png"/><Relationship Id="rId87" Type="http://schemas.openxmlformats.org/officeDocument/2006/relationships/image" Target="../media/image113.png"/><Relationship Id="rId110" Type="http://schemas.openxmlformats.org/officeDocument/2006/relationships/customXml" Target="../ink/ink204.xml"/><Relationship Id="rId131" Type="http://schemas.openxmlformats.org/officeDocument/2006/relationships/image" Target="../media/image135.png"/><Relationship Id="rId61" Type="http://schemas.openxmlformats.org/officeDocument/2006/relationships/customXml" Target="../ink/ink181.xml"/><Relationship Id="rId82" Type="http://schemas.openxmlformats.org/officeDocument/2006/relationships/customXml" Target="../ink/ink190.xml"/><Relationship Id="rId152" Type="http://schemas.openxmlformats.org/officeDocument/2006/relationships/customXml" Target="../ink/ink225.xml"/><Relationship Id="rId173" Type="http://schemas.openxmlformats.org/officeDocument/2006/relationships/customXml" Target="../ink/ink234.xml"/><Relationship Id="rId194" Type="http://schemas.openxmlformats.org/officeDocument/2006/relationships/image" Target="../media/image1680.png"/><Relationship Id="rId199" Type="http://schemas.openxmlformats.org/officeDocument/2006/relationships/customXml" Target="../ink/ink247.xml"/><Relationship Id="rId203" Type="http://schemas.openxmlformats.org/officeDocument/2006/relationships/customXml" Target="../ink/ink249.xml"/><Relationship Id="rId208" Type="http://schemas.openxmlformats.org/officeDocument/2006/relationships/image" Target="../media/image175.png"/><Relationship Id="rId19" Type="http://schemas.openxmlformats.org/officeDocument/2006/relationships/customXml" Target="../ink/ink160.xml"/><Relationship Id="rId14" Type="http://schemas.openxmlformats.org/officeDocument/2006/relationships/image" Target="../media/image762.png"/><Relationship Id="rId30" Type="http://schemas.openxmlformats.org/officeDocument/2006/relationships/image" Target="../media/image842.png"/><Relationship Id="rId35" Type="http://schemas.openxmlformats.org/officeDocument/2006/relationships/customXml" Target="../ink/ink168.xml"/><Relationship Id="rId56" Type="http://schemas.openxmlformats.org/officeDocument/2006/relationships/image" Target="../media/image97.png"/><Relationship Id="rId77" Type="http://schemas.microsoft.com/office/2007/relationships/hdphoto" Target="../media/hdphoto3.wdp"/><Relationship Id="rId100" Type="http://schemas.openxmlformats.org/officeDocument/2006/relationships/customXml" Target="../ink/ink199.xml"/><Relationship Id="rId105" Type="http://schemas.openxmlformats.org/officeDocument/2006/relationships/image" Target="../media/image122.png"/><Relationship Id="rId126" Type="http://schemas.openxmlformats.org/officeDocument/2006/relationships/customXml" Target="../ink/ink212.xml"/><Relationship Id="rId147" Type="http://schemas.openxmlformats.org/officeDocument/2006/relationships/image" Target="../media/image143.png"/><Relationship Id="rId168" Type="http://schemas.openxmlformats.org/officeDocument/2006/relationships/image" Target="../media/image155.png"/><Relationship Id="rId8" Type="http://schemas.openxmlformats.org/officeDocument/2006/relationships/image" Target="../media/image66.png"/><Relationship Id="rId51" Type="http://schemas.openxmlformats.org/officeDocument/2006/relationships/customXml" Target="../ink/ink176.xml"/><Relationship Id="rId72" Type="http://schemas.openxmlformats.org/officeDocument/2006/relationships/image" Target="../media/image105.png"/><Relationship Id="rId93" Type="http://schemas.openxmlformats.org/officeDocument/2006/relationships/image" Target="../media/image116.png"/><Relationship Id="rId98" Type="http://schemas.openxmlformats.org/officeDocument/2006/relationships/customXml" Target="../ink/ink198.xml"/><Relationship Id="rId121" Type="http://schemas.openxmlformats.org/officeDocument/2006/relationships/image" Target="../media/image130.png"/><Relationship Id="rId142" Type="http://schemas.openxmlformats.org/officeDocument/2006/relationships/customXml" Target="../ink/ink220.xml"/><Relationship Id="rId163" Type="http://schemas.openxmlformats.org/officeDocument/2006/relationships/customXml" Target="../ink/ink229.xml"/><Relationship Id="rId184" Type="http://schemas.openxmlformats.org/officeDocument/2006/relationships/image" Target="../media/image163.png"/><Relationship Id="rId189" Type="http://schemas.openxmlformats.org/officeDocument/2006/relationships/customXml" Target="../ink/ink242.xml"/><Relationship Id="rId3" Type="http://schemas.openxmlformats.org/officeDocument/2006/relationships/image" Target="../media/image67.png"/><Relationship Id="rId25" Type="http://schemas.openxmlformats.org/officeDocument/2006/relationships/customXml" Target="../ink/ink163.xml"/><Relationship Id="rId46" Type="http://schemas.openxmlformats.org/officeDocument/2006/relationships/image" Target="../media/image92.png"/><Relationship Id="rId67" Type="http://schemas.openxmlformats.org/officeDocument/2006/relationships/customXml" Target="../ink/ink184.xml"/><Relationship Id="rId116" Type="http://schemas.openxmlformats.org/officeDocument/2006/relationships/customXml" Target="../ink/ink207.xml"/><Relationship Id="rId137" Type="http://schemas.openxmlformats.org/officeDocument/2006/relationships/image" Target="../media/image138.png"/><Relationship Id="rId158" Type="http://schemas.openxmlformats.org/officeDocument/2006/relationships/image" Target="../media/image150.png"/><Relationship Id="rId20" Type="http://schemas.openxmlformats.org/officeDocument/2006/relationships/image" Target="../media/image792.png"/><Relationship Id="rId41" Type="http://schemas.openxmlformats.org/officeDocument/2006/relationships/customXml" Target="../ink/ink171.xml"/><Relationship Id="rId62" Type="http://schemas.openxmlformats.org/officeDocument/2006/relationships/image" Target="../media/image100.png"/><Relationship Id="rId83" Type="http://schemas.openxmlformats.org/officeDocument/2006/relationships/image" Target="../media/image111.png"/><Relationship Id="rId88" Type="http://schemas.openxmlformats.org/officeDocument/2006/relationships/customXml" Target="../ink/ink193.xml"/><Relationship Id="rId111" Type="http://schemas.openxmlformats.org/officeDocument/2006/relationships/image" Target="../media/image125.png"/><Relationship Id="rId132" Type="http://schemas.openxmlformats.org/officeDocument/2006/relationships/customXml" Target="../ink/ink215.xml"/><Relationship Id="rId153" Type="http://schemas.openxmlformats.org/officeDocument/2006/relationships/image" Target="../media/image146.png"/><Relationship Id="rId174" Type="http://schemas.openxmlformats.org/officeDocument/2006/relationships/image" Target="../media/image158.png"/><Relationship Id="rId179" Type="http://schemas.openxmlformats.org/officeDocument/2006/relationships/customXml" Target="../ink/ink237.xml"/><Relationship Id="rId195" Type="http://schemas.openxmlformats.org/officeDocument/2006/relationships/customXml" Target="../ink/ink245.xml"/><Relationship Id="rId209" Type="http://schemas.openxmlformats.org/officeDocument/2006/relationships/image" Target="../media/image1760.png"/><Relationship Id="rId190" Type="http://schemas.openxmlformats.org/officeDocument/2006/relationships/image" Target="../media/image1660.png"/><Relationship Id="rId204" Type="http://schemas.openxmlformats.org/officeDocument/2006/relationships/image" Target="../media/image173.png"/><Relationship Id="rId15" Type="http://schemas.openxmlformats.org/officeDocument/2006/relationships/customXml" Target="../ink/ink158.xml"/><Relationship Id="rId36" Type="http://schemas.openxmlformats.org/officeDocument/2006/relationships/image" Target="../media/image87.png"/><Relationship Id="rId57" Type="http://schemas.openxmlformats.org/officeDocument/2006/relationships/customXml" Target="../ink/ink179.xml"/><Relationship Id="rId106" Type="http://schemas.openxmlformats.org/officeDocument/2006/relationships/customXml" Target="../ink/ink202.xml"/><Relationship Id="rId127" Type="http://schemas.openxmlformats.org/officeDocument/2006/relationships/image" Target="../media/image133.png"/><Relationship Id="rId10" Type="http://schemas.openxmlformats.org/officeDocument/2006/relationships/image" Target="../media/image741.png"/><Relationship Id="rId31" Type="http://schemas.openxmlformats.org/officeDocument/2006/relationships/customXml" Target="../ink/ink166.xml"/><Relationship Id="rId52" Type="http://schemas.openxmlformats.org/officeDocument/2006/relationships/image" Target="../media/image95.png"/><Relationship Id="rId73" Type="http://schemas.openxmlformats.org/officeDocument/2006/relationships/customXml" Target="../ink/ink187.xml"/><Relationship Id="rId78" Type="http://schemas.openxmlformats.org/officeDocument/2006/relationships/customXml" Target="../ink/ink188.xml"/><Relationship Id="rId94" Type="http://schemas.openxmlformats.org/officeDocument/2006/relationships/customXml" Target="../ink/ink196.xml"/><Relationship Id="rId99" Type="http://schemas.openxmlformats.org/officeDocument/2006/relationships/image" Target="../media/image119.png"/><Relationship Id="rId101" Type="http://schemas.openxmlformats.org/officeDocument/2006/relationships/image" Target="../media/image120.png"/><Relationship Id="rId122" Type="http://schemas.openxmlformats.org/officeDocument/2006/relationships/customXml" Target="../ink/ink210.xml"/><Relationship Id="rId143" Type="http://schemas.openxmlformats.org/officeDocument/2006/relationships/image" Target="../media/image141.png"/><Relationship Id="rId148" Type="http://schemas.openxmlformats.org/officeDocument/2006/relationships/customXml" Target="../ink/ink223.xml"/><Relationship Id="rId164" Type="http://schemas.openxmlformats.org/officeDocument/2006/relationships/image" Target="../media/image153.png"/><Relationship Id="rId169" Type="http://schemas.openxmlformats.org/officeDocument/2006/relationships/customXml" Target="../ink/ink232.xml"/><Relationship Id="rId185" Type="http://schemas.openxmlformats.org/officeDocument/2006/relationships/customXml" Target="../ink/ink240.xml"/><Relationship Id="rId4" Type="http://schemas.microsoft.com/office/2007/relationships/hdphoto" Target="../media/hdphoto4.wdp"/><Relationship Id="rId9" Type="http://schemas.openxmlformats.org/officeDocument/2006/relationships/customXml" Target="../ink/ink155.xml"/><Relationship Id="rId180" Type="http://schemas.openxmlformats.org/officeDocument/2006/relationships/image" Target="../media/image1611.png"/><Relationship Id="rId26" Type="http://schemas.openxmlformats.org/officeDocument/2006/relationships/image" Target="../media/image822.png"/><Relationship Id="rId47" Type="http://schemas.openxmlformats.org/officeDocument/2006/relationships/customXml" Target="../ink/ink174.xml"/><Relationship Id="rId68" Type="http://schemas.openxmlformats.org/officeDocument/2006/relationships/image" Target="../media/image103.png"/><Relationship Id="rId89" Type="http://schemas.openxmlformats.org/officeDocument/2006/relationships/image" Target="../media/image114.png"/><Relationship Id="rId112" Type="http://schemas.openxmlformats.org/officeDocument/2006/relationships/customXml" Target="../ink/ink205.xml"/><Relationship Id="rId133" Type="http://schemas.openxmlformats.org/officeDocument/2006/relationships/image" Target="../media/image136.png"/><Relationship Id="rId154" Type="http://schemas.openxmlformats.org/officeDocument/2006/relationships/image" Target="../media/image1470.png"/><Relationship Id="rId175" Type="http://schemas.openxmlformats.org/officeDocument/2006/relationships/customXml" Target="../ink/ink235.xml"/><Relationship Id="rId196" Type="http://schemas.openxmlformats.org/officeDocument/2006/relationships/image" Target="../media/image1690.png"/><Relationship Id="rId200" Type="http://schemas.openxmlformats.org/officeDocument/2006/relationships/image" Target="../media/image1712.png"/><Relationship Id="rId16" Type="http://schemas.openxmlformats.org/officeDocument/2006/relationships/image" Target="../media/image772.png"/><Relationship Id="rId37" Type="http://schemas.openxmlformats.org/officeDocument/2006/relationships/customXml" Target="../ink/ink169.xml"/><Relationship Id="rId58" Type="http://schemas.openxmlformats.org/officeDocument/2006/relationships/image" Target="../media/image98.png"/><Relationship Id="rId79" Type="http://schemas.openxmlformats.org/officeDocument/2006/relationships/image" Target="../media/image109.png"/><Relationship Id="rId102" Type="http://schemas.openxmlformats.org/officeDocument/2006/relationships/customXml" Target="../ink/ink200.xml"/><Relationship Id="rId123" Type="http://schemas.openxmlformats.org/officeDocument/2006/relationships/image" Target="../media/image131.png"/><Relationship Id="rId144" Type="http://schemas.openxmlformats.org/officeDocument/2006/relationships/customXml" Target="../ink/ink221.xml"/><Relationship Id="rId90" Type="http://schemas.openxmlformats.org/officeDocument/2006/relationships/customXml" Target="../ink/ink194.xml"/><Relationship Id="rId165" Type="http://schemas.openxmlformats.org/officeDocument/2006/relationships/customXml" Target="../ink/ink230.xml"/><Relationship Id="rId186" Type="http://schemas.openxmlformats.org/officeDocument/2006/relationships/image" Target="../media/image1640.png"/><Relationship Id="rId211" Type="http://schemas.openxmlformats.org/officeDocument/2006/relationships/image" Target="../media/image1770.png"/><Relationship Id="rId27" Type="http://schemas.openxmlformats.org/officeDocument/2006/relationships/customXml" Target="../ink/ink164.xml"/><Relationship Id="rId48" Type="http://schemas.openxmlformats.org/officeDocument/2006/relationships/image" Target="../media/image93.png"/><Relationship Id="rId69" Type="http://schemas.openxmlformats.org/officeDocument/2006/relationships/customXml" Target="../ink/ink185.xml"/><Relationship Id="rId113" Type="http://schemas.openxmlformats.org/officeDocument/2006/relationships/image" Target="../media/image126.png"/><Relationship Id="rId134" Type="http://schemas.openxmlformats.org/officeDocument/2006/relationships/customXml" Target="../ink/ink216.xml"/><Relationship Id="rId80" Type="http://schemas.openxmlformats.org/officeDocument/2006/relationships/customXml" Target="../ink/ink189.xml"/><Relationship Id="rId155" Type="http://schemas.openxmlformats.org/officeDocument/2006/relationships/image" Target="../media/image1480.png"/><Relationship Id="rId176" Type="http://schemas.openxmlformats.org/officeDocument/2006/relationships/image" Target="../media/image1590.png"/><Relationship Id="rId197" Type="http://schemas.openxmlformats.org/officeDocument/2006/relationships/customXml" Target="../ink/ink246.xml"/><Relationship Id="rId201" Type="http://schemas.openxmlformats.org/officeDocument/2006/relationships/customXml" Target="../ink/ink248.xml"/><Relationship Id="rId17" Type="http://schemas.openxmlformats.org/officeDocument/2006/relationships/customXml" Target="../ink/ink159.xml"/><Relationship Id="rId38" Type="http://schemas.openxmlformats.org/officeDocument/2006/relationships/image" Target="../media/image88.png"/><Relationship Id="rId59" Type="http://schemas.openxmlformats.org/officeDocument/2006/relationships/customXml" Target="../ink/ink180.xml"/><Relationship Id="rId103" Type="http://schemas.openxmlformats.org/officeDocument/2006/relationships/image" Target="../media/image121.png"/><Relationship Id="rId124" Type="http://schemas.openxmlformats.org/officeDocument/2006/relationships/customXml" Target="../ink/ink211.xml"/><Relationship Id="rId70" Type="http://schemas.openxmlformats.org/officeDocument/2006/relationships/image" Target="../media/image104.png"/><Relationship Id="rId91" Type="http://schemas.openxmlformats.org/officeDocument/2006/relationships/image" Target="../media/image115.png"/><Relationship Id="rId145" Type="http://schemas.openxmlformats.org/officeDocument/2006/relationships/image" Target="../media/image142.png"/><Relationship Id="rId166" Type="http://schemas.openxmlformats.org/officeDocument/2006/relationships/image" Target="../media/image154.png"/><Relationship Id="rId187" Type="http://schemas.openxmlformats.org/officeDocument/2006/relationships/customXml" Target="../ink/ink241.xml"/><Relationship Id="rId1" Type="http://schemas.openxmlformats.org/officeDocument/2006/relationships/slideLayout" Target="../slideLayouts/slideLayout2.xml"/><Relationship Id="rId28" Type="http://schemas.openxmlformats.org/officeDocument/2006/relationships/image" Target="../media/image832.png"/><Relationship Id="rId49" Type="http://schemas.openxmlformats.org/officeDocument/2006/relationships/customXml" Target="../ink/ink175.xml"/><Relationship Id="rId114" Type="http://schemas.openxmlformats.org/officeDocument/2006/relationships/customXml" Target="../ink/ink206.xml"/><Relationship Id="rId60" Type="http://schemas.openxmlformats.org/officeDocument/2006/relationships/image" Target="../media/image99.png"/><Relationship Id="rId81" Type="http://schemas.openxmlformats.org/officeDocument/2006/relationships/image" Target="../media/image110.png"/><Relationship Id="rId135" Type="http://schemas.openxmlformats.org/officeDocument/2006/relationships/image" Target="../media/image137.png"/><Relationship Id="rId156" Type="http://schemas.openxmlformats.org/officeDocument/2006/relationships/image" Target="../media/image1490.png"/><Relationship Id="rId177" Type="http://schemas.openxmlformats.org/officeDocument/2006/relationships/customXml" Target="../ink/ink236.xml"/><Relationship Id="rId198" Type="http://schemas.openxmlformats.org/officeDocument/2006/relationships/image" Target="../media/image1700.png"/><Relationship Id="rId202" Type="http://schemas.openxmlformats.org/officeDocument/2006/relationships/image" Target="../media/image1720.png"/><Relationship Id="rId18" Type="http://schemas.openxmlformats.org/officeDocument/2006/relationships/image" Target="../media/image782.png"/><Relationship Id="rId39" Type="http://schemas.openxmlformats.org/officeDocument/2006/relationships/customXml" Target="../ink/ink170.xml"/><Relationship Id="rId50" Type="http://schemas.openxmlformats.org/officeDocument/2006/relationships/image" Target="../media/image94.png"/><Relationship Id="rId104" Type="http://schemas.openxmlformats.org/officeDocument/2006/relationships/customXml" Target="../ink/ink201.xml"/><Relationship Id="rId125" Type="http://schemas.openxmlformats.org/officeDocument/2006/relationships/image" Target="../media/image132.png"/><Relationship Id="rId146" Type="http://schemas.openxmlformats.org/officeDocument/2006/relationships/customXml" Target="../ink/ink222.xml"/><Relationship Id="rId167" Type="http://schemas.openxmlformats.org/officeDocument/2006/relationships/customXml" Target="../ink/ink231.xml"/><Relationship Id="rId188" Type="http://schemas.openxmlformats.org/officeDocument/2006/relationships/image" Target="../media/image1650.png"/><Relationship Id="rId71" Type="http://schemas.openxmlformats.org/officeDocument/2006/relationships/customXml" Target="../ink/ink186.xml"/><Relationship Id="rId92" Type="http://schemas.openxmlformats.org/officeDocument/2006/relationships/customXml" Target="../ink/ink195.xml"/><Relationship Id="rId2" Type="http://schemas.openxmlformats.org/officeDocument/2006/relationships/notesSlide" Target="../notesSlides/notesSlide6.xml"/><Relationship Id="rId29" Type="http://schemas.openxmlformats.org/officeDocument/2006/relationships/customXml" Target="../ink/ink165.xml"/><Relationship Id="rId40" Type="http://schemas.openxmlformats.org/officeDocument/2006/relationships/image" Target="../media/image89.png"/><Relationship Id="rId115" Type="http://schemas.openxmlformats.org/officeDocument/2006/relationships/image" Target="../media/image127.png"/><Relationship Id="rId136" Type="http://schemas.openxmlformats.org/officeDocument/2006/relationships/customXml" Target="../ink/ink217.xml"/><Relationship Id="rId157" Type="http://schemas.openxmlformats.org/officeDocument/2006/relationships/customXml" Target="../ink/ink226.xml"/><Relationship Id="rId178" Type="http://schemas.openxmlformats.org/officeDocument/2006/relationships/image" Target="../media/image160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ustomXml" Target="../ink/ink252.xml"/><Relationship Id="rId3" Type="http://schemas.openxmlformats.org/officeDocument/2006/relationships/image" Target="../media/image761.png"/><Relationship Id="rId7" Type="http://schemas.openxmlformats.org/officeDocument/2006/relationships/image" Target="../media/image801.png"/><Relationship Id="rId2" Type="http://schemas.openxmlformats.org/officeDocument/2006/relationships/image" Target="../media/image7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1.png"/><Relationship Id="rId5" Type="http://schemas.openxmlformats.org/officeDocument/2006/relationships/image" Target="../media/image781.png"/><Relationship Id="rId4" Type="http://schemas.openxmlformats.org/officeDocument/2006/relationships/image" Target="../media/image771.png"/><Relationship Id="rId9" Type="http://schemas.openxmlformats.org/officeDocument/2006/relationships/image" Target="../media/image81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1.png"/><Relationship Id="rId2" Type="http://schemas.openxmlformats.org/officeDocument/2006/relationships/image" Target="../media/image8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50.png"/><Relationship Id="rId4" Type="http://schemas.openxmlformats.org/officeDocument/2006/relationships/image" Target="../media/image8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1.png"/><Relationship Id="rId2" Type="http://schemas.openxmlformats.org/officeDocument/2006/relationships/image" Target="../media/image6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1.png"/><Relationship Id="rId4" Type="http://schemas.openxmlformats.org/officeDocument/2006/relationships/image" Target="../media/image70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09.xml"/><Relationship Id="rId21" Type="http://schemas.openxmlformats.org/officeDocument/2006/relationships/customXml" Target="../ink/ink261.xml"/><Relationship Id="rId42" Type="http://schemas.openxmlformats.org/officeDocument/2006/relationships/image" Target="../media/image320.png"/><Relationship Id="rId63" Type="http://schemas.openxmlformats.org/officeDocument/2006/relationships/customXml" Target="../ink/ink282.xml"/><Relationship Id="rId84" Type="http://schemas.openxmlformats.org/officeDocument/2006/relationships/image" Target="../media/image531.png"/><Relationship Id="rId138" Type="http://schemas.openxmlformats.org/officeDocument/2006/relationships/image" Target="../media/image800.png"/><Relationship Id="rId107" Type="http://schemas.openxmlformats.org/officeDocument/2006/relationships/customXml" Target="../ink/ink304.xml"/><Relationship Id="rId11" Type="http://schemas.openxmlformats.org/officeDocument/2006/relationships/customXml" Target="../ink/ink256.xml"/><Relationship Id="rId32" Type="http://schemas.openxmlformats.org/officeDocument/2006/relationships/image" Target="../media/image271.png"/><Relationship Id="rId53" Type="http://schemas.openxmlformats.org/officeDocument/2006/relationships/customXml" Target="../ink/ink277.xml"/><Relationship Id="rId74" Type="http://schemas.openxmlformats.org/officeDocument/2006/relationships/image" Target="../media/image480.png"/><Relationship Id="rId128" Type="http://schemas.openxmlformats.org/officeDocument/2006/relationships/image" Target="../media/image750.png"/><Relationship Id="rId5" Type="http://schemas.openxmlformats.org/officeDocument/2006/relationships/customXml" Target="../ink/ink253.xml"/><Relationship Id="rId90" Type="http://schemas.openxmlformats.org/officeDocument/2006/relationships/image" Target="../media/image561.png"/><Relationship Id="rId95" Type="http://schemas.openxmlformats.org/officeDocument/2006/relationships/customXml" Target="../ink/ink298.xml"/><Relationship Id="rId22" Type="http://schemas.openxmlformats.org/officeDocument/2006/relationships/image" Target="../media/image2220.png"/><Relationship Id="rId27" Type="http://schemas.openxmlformats.org/officeDocument/2006/relationships/customXml" Target="../ink/ink264.xml"/><Relationship Id="rId43" Type="http://schemas.openxmlformats.org/officeDocument/2006/relationships/customXml" Target="../ink/ink272.xml"/><Relationship Id="rId48" Type="http://schemas.openxmlformats.org/officeDocument/2006/relationships/image" Target="../media/image350.png"/><Relationship Id="rId64" Type="http://schemas.openxmlformats.org/officeDocument/2006/relationships/image" Target="../media/image430.png"/><Relationship Id="rId69" Type="http://schemas.openxmlformats.org/officeDocument/2006/relationships/customXml" Target="../ink/ink285.xml"/><Relationship Id="rId113" Type="http://schemas.openxmlformats.org/officeDocument/2006/relationships/customXml" Target="../ink/ink307.xml"/><Relationship Id="rId118" Type="http://schemas.openxmlformats.org/officeDocument/2006/relationships/image" Target="../media/image700.png"/><Relationship Id="rId134" Type="http://schemas.openxmlformats.org/officeDocument/2006/relationships/image" Target="../media/image780.png"/><Relationship Id="rId139" Type="http://schemas.openxmlformats.org/officeDocument/2006/relationships/customXml" Target="../ink/ink320.xml"/><Relationship Id="rId80" Type="http://schemas.openxmlformats.org/officeDocument/2006/relationships/image" Target="../media/image511.png"/><Relationship Id="rId85" Type="http://schemas.openxmlformats.org/officeDocument/2006/relationships/customXml" Target="../ink/ink293.xml"/><Relationship Id="rId12" Type="http://schemas.openxmlformats.org/officeDocument/2006/relationships/image" Target="../media/image1710.png"/><Relationship Id="rId17" Type="http://schemas.openxmlformats.org/officeDocument/2006/relationships/customXml" Target="../ink/ink259.xml"/><Relationship Id="rId33" Type="http://schemas.openxmlformats.org/officeDocument/2006/relationships/customXml" Target="../ink/ink267.xml"/><Relationship Id="rId38" Type="http://schemas.openxmlformats.org/officeDocument/2006/relationships/image" Target="../media/image301.png"/><Relationship Id="rId59" Type="http://schemas.openxmlformats.org/officeDocument/2006/relationships/customXml" Target="../ink/ink280.xml"/><Relationship Id="rId103" Type="http://schemas.openxmlformats.org/officeDocument/2006/relationships/customXml" Target="../ink/ink302.xml"/><Relationship Id="rId108" Type="http://schemas.openxmlformats.org/officeDocument/2006/relationships/image" Target="../media/image650.png"/><Relationship Id="rId124" Type="http://schemas.openxmlformats.org/officeDocument/2006/relationships/image" Target="../media/image730.png"/><Relationship Id="rId129" Type="http://schemas.openxmlformats.org/officeDocument/2006/relationships/customXml" Target="../ink/ink315.xml"/><Relationship Id="rId54" Type="http://schemas.openxmlformats.org/officeDocument/2006/relationships/image" Target="../media/image381.png"/><Relationship Id="rId70" Type="http://schemas.openxmlformats.org/officeDocument/2006/relationships/image" Target="../media/image461.png"/><Relationship Id="rId75" Type="http://schemas.openxmlformats.org/officeDocument/2006/relationships/customXml" Target="../ink/ink288.xml"/><Relationship Id="rId91" Type="http://schemas.openxmlformats.org/officeDocument/2006/relationships/customXml" Target="../ink/ink296.xml"/><Relationship Id="rId96" Type="http://schemas.openxmlformats.org/officeDocument/2006/relationships/image" Target="../media/image1020.png"/><Relationship Id="rId140" Type="http://schemas.openxmlformats.org/officeDocument/2006/relationships/image" Target="../media/image810.png"/><Relationship Id="rId145" Type="http://schemas.openxmlformats.org/officeDocument/2006/relationships/customXml" Target="../ink/ink3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0.png"/><Relationship Id="rId23" Type="http://schemas.openxmlformats.org/officeDocument/2006/relationships/customXml" Target="../ink/ink262.xml"/><Relationship Id="rId28" Type="http://schemas.openxmlformats.org/officeDocument/2006/relationships/image" Target="../media/image2520.png"/><Relationship Id="rId49" Type="http://schemas.openxmlformats.org/officeDocument/2006/relationships/customXml" Target="../ink/ink275.xml"/><Relationship Id="rId114" Type="http://schemas.openxmlformats.org/officeDocument/2006/relationships/image" Target="../media/image680.png"/><Relationship Id="rId119" Type="http://schemas.openxmlformats.org/officeDocument/2006/relationships/customXml" Target="../ink/ink310.xml"/><Relationship Id="rId44" Type="http://schemas.openxmlformats.org/officeDocument/2006/relationships/image" Target="../media/image330.png"/><Relationship Id="rId60" Type="http://schemas.openxmlformats.org/officeDocument/2006/relationships/image" Target="../media/image410.png"/><Relationship Id="rId65" Type="http://schemas.openxmlformats.org/officeDocument/2006/relationships/customXml" Target="../ink/ink283.xml"/><Relationship Id="rId81" Type="http://schemas.openxmlformats.org/officeDocument/2006/relationships/customXml" Target="../ink/ink291.xml"/><Relationship Id="rId86" Type="http://schemas.openxmlformats.org/officeDocument/2006/relationships/image" Target="../media/image541.png"/><Relationship Id="rId130" Type="http://schemas.openxmlformats.org/officeDocument/2006/relationships/image" Target="../media/image760.png"/><Relationship Id="rId135" Type="http://schemas.openxmlformats.org/officeDocument/2006/relationships/customXml" Target="../ink/ink318.xml"/><Relationship Id="rId13" Type="http://schemas.openxmlformats.org/officeDocument/2006/relationships/customXml" Target="../ink/ink257.xml"/><Relationship Id="rId18" Type="http://schemas.openxmlformats.org/officeDocument/2006/relationships/image" Target="../media/image2000.png"/><Relationship Id="rId39" Type="http://schemas.openxmlformats.org/officeDocument/2006/relationships/customXml" Target="../ink/ink270.xml"/><Relationship Id="rId109" Type="http://schemas.openxmlformats.org/officeDocument/2006/relationships/customXml" Target="../ink/ink305.xml"/><Relationship Id="rId34" Type="http://schemas.openxmlformats.org/officeDocument/2006/relationships/image" Target="../media/image281.png"/><Relationship Id="rId50" Type="http://schemas.openxmlformats.org/officeDocument/2006/relationships/image" Target="../media/image361.png"/><Relationship Id="rId55" Type="http://schemas.openxmlformats.org/officeDocument/2006/relationships/customXml" Target="../ink/ink278.xml"/><Relationship Id="rId76" Type="http://schemas.openxmlformats.org/officeDocument/2006/relationships/image" Target="../media/image490.png"/><Relationship Id="rId97" Type="http://schemas.openxmlformats.org/officeDocument/2006/relationships/customXml" Target="../ink/ink299.xml"/><Relationship Id="rId104" Type="http://schemas.openxmlformats.org/officeDocument/2006/relationships/image" Target="../media/image631.png"/><Relationship Id="rId120" Type="http://schemas.openxmlformats.org/officeDocument/2006/relationships/image" Target="../media/image710.png"/><Relationship Id="rId125" Type="http://schemas.openxmlformats.org/officeDocument/2006/relationships/customXml" Target="../ink/ink313.xml"/><Relationship Id="rId141" Type="http://schemas.openxmlformats.org/officeDocument/2006/relationships/customXml" Target="../ink/ink321.xml"/><Relationship Id="rId146" Type="http://schemas.openxmlformats.org/officeDocument/2006/relationships/image" Target="../media/image840.png"/><Relationship Id="rId7" Type="http://schemas.openxmlformats.org/officeDocument/2006/relationships/customXml" Target="../ink/ink254.xml"/><Relationship Id="rId71" Type="http://schemas.openxmlformats.org/officeDocument/2006/relationships/customXml" Target="../ink/ink286.xml"/><Relationship Id="rId92" Type="http://schemas.openxmlformats.org/officeDocument/2006/relationships/image" Target="../media/image572.png"/><Relationship Id="rId2" Type="http://schemas.openxmlformats.org/officeDocument/2006/relationships/notesSlide" Target="../notesSlides/notesSlide7.xml"/><Relationship Id="rId29" Type="http://schemas.openxmlformats.org/officeDocument/2006/relationships/customXml" Target="../ink/ink265.xml"/><Relationship Id="rId24" Type="http://schemas.openxmlformats.org/officeDocument/2006/relationships/image" Target="../media/image2320.png"/><Relationship Id="rId40" Type="http://schemas.openxmlformats.org/officeDocument/2006/relationships/image" Target="../media/image311.png"/><Relationship Id="rId45" Type="http://schemas.openxmlformats.org/officeDocument/2006/relationships/customXml" Target="../ink/ink273.xml"/><Relationship Id="rId66" Type="http://schemas.openxmlformats.org/officeDocument/2006/relationships/image" Target="../media/image440.png"/><Relationship Id="rId87" Type="http://schemas.openxmlformats.org/officeDocument/2006/relationships/customXml" Target="../ink/ink294.xml"/><Relationship Id="rId110" Type="http://schemas.openxmlformats.org/officeDocument/2006/relationships/image" Target="../media/image660.png"/><Relationship Id="rId115" Type="http://schemas.openxmlformats.org/officeDocument/2006/relationships/customXml" Target="../ink/ink308.xml"/><Relationship Id="rId131" Type="http://schemas.openxmlformats.org/officeDocument/2006/relationships/customXml" Target="../ink/ink316.xml"/><Relationship Id="rId136" Type="http://schemas.openxmlformats.org/officeDocument/2006/relationships/image" Target="../media/image790.png"/><Relationship Id="rId61" Type="http://schemas.openxmlformats.org/officeDocument/2006/relationships/customXml" Target="../ink/ink281.xml"/><Relationship Id="rId82" Type="http://schemas.openxmlformats.org/officeDocument/2006/relationships/image" Target="../media/image521.png"/><Relationship Id="rId19" Type="http://schemas.openxmlformats.org/officeDocument/2006/relationships/customXml" Target="../ink/ink260.xml"/><Relationship Id="rId14" Type="http://schemas.openxmlformats.org/officeDocument/2006/relationships/image" Target="../media/image1820.png"/><Relationship Id="rId30" Type="http://schemas.openxmlformats.org/officeDocument/2006/relationships/image" Target="../media/image261.png"/><Relationship Id="rId35" Type="http://schemas.openxmlformats.org/officeDocument/2006/relationships/customXml" Target="../ink/ink268.xml"/><Relationship Id="rId56" Type="http://schemas.openxmlformats.org/officeDocument/2006/relationships/image" Target="../media/image391.png"/><Relationship Id="rId77" Type="http://schemas.openxmlformats.org/officeDocument/2006/relationships/customXml" Target="../ink/ink289.xml"/><Relationship Id="rId100" Type="http://schemas.openxmlformats.org/officeDocument/2006/relationships/image" Target="../media/image611.png"/><Relationship Id="rId105" Type="http://schemas.openxmlformats.org/officeDocument/2006/relationships/customXml" Target="../ink/ink303.xml"/><Relationship Id="rId126" Type="http://schemas.openxmlformats.org/officeDocument/2006/relationships/image" Target="../media/image740.png"/><Relationship Id="rId147" Type="http://schemas.openxmlformats.org/officeDocument/2006/relationships/image" Target="../media/image1030.png"/><Relationship Id="rId8" Type="http://schemas.openxmlformats.org/officeDocument/2006/relationships/image" Target="../media/image1510.png"/><Relationship Id="rId51" Type="http://schemas.openxmlformats.org/officeDocument/2006/relationships/customXml" Target="../ink/ink276.xml"/><Relationship Id="rId72" Type="http://schemas.openxmlformats.org/officeDocument/2006/relationships/image" Target="../media/image471.png"/><Relationship Id="rId93" Type="http://schemas.openxmlformats.org/officeDocument/2006/relationships/customXml" Target="../ink/ink297.xml"/><Relationship Id="rId98" Type="http://schemas.openxmlformats.org/officeDocument/2006/relationships/image" Target="../media/image601.png"/><Relationship Id="rId121" Type="http://schemas.openxmlformats.org/officeDocument/2006/relationships/customXml" Target="../ink/ink311.xml"/><Relationship Id="rId142" Type="http://schemas.openxmlformats.org/officeDocument/2006/relationships/image" Target="../media/image820.png"/><Relationship Id="rId3" Type="http://schemas.openxmlformats.org/officeDocument/2006/relationships/image" Target="../media/image212.png"/><Relationship Id="rId25" Type="http://schemas.openxmlformats.org/officeDocument/2006/relationships/customXml" Target="../ink/ink263.xml"/><Relationship Id="rId46" Type="http://schemas.openxmlformats.org/officeDocument/2006/relationships/image" Target="../media/image340.png"/><Relationship Id="rId67" Type="http://schemas.openxmlformats.org/officeDocument/2006/relationships/customXml" Target="../ink/ink284.xml"/><Relationship Id="rId116" Type="http://schemas.openxmlformats.org/officeDocument/2006/relationships/image" Target="../media/image690.png"/><Relationship Id="rId137" Type="http://schemas.openxmlformats.org/officeDocument/2006/relationships/customXml" Target="../ink/ink319.xml"/><Relationship Id="rId20" Type="http://schemas.openxmlformats.org/officeDocument/2006/relationships/image" Target="../media/image2110.png"/><Relationship Id="rId41" Type="http://schemas.openxmlformats.org/officeDocument/2006/relationships/customXml" Target="../ink/ink271.xml"/><Relationship Id="rId62" Type="http://schemas.openxmlformats.org/officeDocument/2006/relationships/image" Target="../media/image420.png"/><Relationship Id="rId83" Type="http://schemas.openxmlformats.org/officeDocument/2006/relationships/customXml" Target="../ink/ink292.xml"/><Relationship Id="rId88" Type="http://schemas.openxmlformats.org/officeDocument/2006/relationships/image" Target="../media/image551.png"/><Relationship Id="rId111" Type="http://schemas.openxmlformats.org/officeDocument/2006/relationships/customXml" Target="../ink/ink306.xml"/><Relationship Id="rId132" Type="http://schemas.openxmlformats.org/officeDocument/2006/relationships/image" Target="../media/image770.png"/><Relationship Id="rId15" Type="http://schemas.openxmlformats.org/officeDocument/2006/relationships/customXml" Target="../ink/ink258.xml"/><Relationship Id="rId36" Type="http://schemas.openxmlformats.org/officeDocument/2006/relationships/image" Target="../media/image291.png"/><Relationship Id="rId57" Type="http://schemas.openxmlformats.org/officeDocument/2006/relationships/customXml" Target="../ink/ink279.xml"/><Relationship Id="rId106" Type="http://schemas.openxmlformats.org/officeDocument/2006/relationships/image" Target="../media/image641.png"/><Relationship Id="rId127" Type="http://schemas.openxmlformats.org/officeDocument/2006/relationships/customXml" Target="../ink/ink314.xml"/><Relationship Id="rId10" Type="http://schemas.openxmlformats.org/officeDocument/2006/relationships/image" Target="../media/image1610.png"/><Relationship Id="rId31" Type="http://schemas.openxmlformats.org/officeDocument/2006/relationships/customXml" Target="../ink/ink266.xml"/><Relationship Id="rId52" Type="http://schemas.openxmlformats.org/officeDocument/2006/relationships/image" Target="../media/image1010.png"/><Relationship Id="rId73" Type="http://schemas.openxmlformats.org/officeDocument/2006/relationships/customXml" Target="../ink/ink287.xml"/><Relationship Id="rId78" Type="http://schemas.openxmlformats.org/officeDocument/2006/relationships/image" Target="../media/image501.png"/><Relationship Id="rId94" Type="http://schemas.openxmlformats.org/officeDocument/2006/relationships/image" Target="../media/image581.png"/><Relationship Id="rId99" Type="http://schemas.openxmlformats.org/officeDocument/2006/relationships/customXml" Target="../ink/ink300.xml"/><Relationship Id="rId101" Type="http://schemas.openxmlformats.org/officeDocument/2006/relationships/customXml" Target="../ink/ink301.xml"/><Relationship Id="rId122" Type="http://schemas.openxmlformats.org/officeDocument/2006/relationships/image" Target="../media/image720.png"/><Relationship Id="rId143" Type="http://schemas.openxmlformats.org/officeDocument/2006/relationships/customXml" Target="../ink/ink322.xml"/><Relationship Id="rId148" Type="http://schemas.openxmlformats.org/officeDocument/2006/relationships/image" Target="../media/image1040.png"/><Relationship Id="rId4" Type="http://schemas.openxmlformats.org/officeDocument/2006/relationships/image" Target="../media/image1000.png"/><Relationship Id="rId9" Type="http://schemas.openxmlformats.org/officeDocument/2006/relationships/customXml" Target="../ink/ink255.xml"/><Relationship Id="rId26" Type="http://schemas.openxmlformats.org/officeDocument/2006/relationships/image" Target="../media/image2420.png"/><Relationship Id="rId47" Type="http://schemas.openxmlformats.org/officeDocument/2006/relationships/customXml" Target="../ink/ink274.xml"/><Relationship Id="rId68" Type="http://schemas.openxmlformats.org/officeDocument/2006/relationships/image" Target="../media/image450.png"/><Relationship Id="rId89" Type="http://schemas.openxmlformats.org/officeDocument/2006/relationships/customXml" Target="../ink/ink295.xml"/><Relationship Id="rId112" Type="http://schemas.openxmlformats.org/officeDocument/2006/relationships/image" Target="../media/image670.png"/><Relationship Id="rId133" Type="http://schemas.openxmlformats.org/officeDocument/2006/relationships/customXml" Target="../ink/ink317.xml"/><Relationship Id="rId16" Type="http://schemas.openxmlformats.org/officeDocument/2006/relationships/image" Target="../media/image1920.png"/><Relationship Id="rId37" Type="http://schemas.openxmlformats.org/officeDocument/2006/relationships/customXml" Target="../ink/ink269.xml"/><Relationship Id="rId58" Type="http://schemas.openxmlformats.org/officeDocument/2006/relationships/image" Target="../media/image401.png"/><Relationship Id="rId79" Type="http://schemas.openxmlformats.org/officeDocument/2006/relationships/customXml" Target="../ink/ink290.xml"/><Relationship Id="rId102" Type="http://schemas.openxmlformats.org/officeDocument/2006/relationships/image" Target="../media/image621.png"/><Relationship Id="rId123" Type="http://schemas.openxmlformats.org/officeDocument/2006/relationships/customXml" Target="../ink/ink312.xml"/><Relationship Id="rId144" Type="http://schemas.openxmlformats.org/officeDocument/2006/relationships/image" Target="../media/image83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12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customXml" Target="../ink/ink329.xml"/><Relationship Id="rId18" Type="http://schemas.openxmlformats.org/officeDocument/2006/relationships/image" Target="../media/image2270.png"/><Relationship Id="rId26" Type="http://schemas.openxmlformats.org/officeDocument/2006/relationships/image" Target="NULL"/><Relationship Id="rId3" Type="http://schemas.openxmlformats.org/officeDocument/2006/relationships/customXml" Target="../ink/ink324.xml"/><Relationship Id="rId21" Type="http://schemas.openxmlformats.org/officeDocument/2006/relationships/customXml" Target="../ink/ink333.xml"/><Relationship Id="rId7" Type="http://schemas.openxmlformats.org/officeDocument/2006/relationships/customXml" Target="../ink/ink326.xml"/><Relationship Id="rId12" Type="http://schemas.openxmlformats.org/officeDocument/2006/relationships/image" Target="../media/image2260.png"/><Relationship Id="rId17" Type="http://schemas.openxmlformats.org/officeDocument/2006/relationships/customXml" Target="../ink/ink331.xml"/><Relationship Id="rId25" Type="http://schemas.openxmlformats.org/officeDocument/2006/relationships/customXml" Target="../ink/ink335.xml"/><Relationship Id="rId2" Type="http://schemas.openxmlformats.org/officeDocument/2006/relationships/image" Target="../media/image2250.png"/><Relationship Id="rId16" Type="http://schemas.openxmlformats.org/officeDocument/2006/relationships/image" Target="NULL"/><Relationship Id="rId20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11" Type="http://schemas.openxmlformats.org/officeDocument/2006/relationships/customXml" Target="../ink/ink328.xml"/><Relationship Id="rId24" Type="http://schemas.openxmlformats.org/officeDocument/2006/relationships/image" Target="NULL"/><Relationship Id="rId5" Type="http://schemas.openxmlformats.org/officeDocument/2006/relationships/customXml" Target="../ink/ink325.xml"/><Relationship Id="rId15" Type="http://schemas.openxmlformats.org/officeDocument/2006/relationships/customXml" Target="../ink/ink330.xml"/><Relationship Id="rId23" Type="http://schemas.openxmlformats.org/officeDocument/2006/relationships/customXml" Target="../ink/ink334.xml"/><Relationship Id="rId28" Type="http://schemas.openxmlformats.org/officeDocument/2006/relationships/image" Target="NULL"/><Relationship Id="rId10" Type="http://schemas.openxmlformats.org/officeDocument/2006/relationships/image" Target="NULL"/><Relationship Id="rId19" Type="http://schemas.openxmlformats.org/officeDocument/2006/relationships/customXml" Target="../ink/ink332.xml"/><Relationship Id="rId4" Type="http://schemas.openxmlformats.org/officeDocument/2006/relationships/image" Target="NULL"/><Relationship Id="rId9" Type="http://schemas.openxmlformats.org/officeDocument/2006/relationships/customXml" Target="../ink/ink327.xml"/><Relationship Id="rId14" Type="http://schemas.openxmlformats.org/officeDocument/2006/relationships/image" Target="NULL"/><Relationship Id="rId22" Type="http://schemas.openxmlformats.org/officeDocument/2006/relationships/image" Target="NULL"/><Relationship Id="rId27" Type="http://schemas.openxmlformats.org/officeDocument/2006/relationships/customXml" Target="../ink/ink336.xml"/></Relationships>
</file>

<file path=ppt/slides/_rels/slide31.xml.rels><?xml version="1.0" encoding="UTF-8" standalone="yes"?>
<Relationships xmlns="http://schemas.openxmlformats.org/package/2006/relationships"><Relationship Id="rId26" Type="http://schemas.openxmlformats.org/officeDocument/2006/relationships/customXml" Target="../ink/ink348.xml"/><Relationship Id="rId21" Type="http://schemas.openxmlformats.org/officeDocument/2006/relationships/image" Target="NULL"/><Relationship Id="rId34" Type="http://schemas.openxmlformats.org/officeDocument/2006/relationships/image" Target="NULL"/><Relationship Id="rId42" Type="http://schemas.openxmlformats.org/officeDocument/2006/relationships/image" Target="../media/image2330.png"/><Relationship Id="rId47" Type="http://schemas.openxmlformats.org/officeDocument/2006/relationships/customXml" Target="../ink/ink358.xml"/><Relationship Id="rId50" Type="http://schemas.openxmlformats.org/officeDocument/2006/relationships/image" Target="NULL"/><Relationship Id="rId55" Type="http://schemas.openxmlformats.org/officeDocument/2006/relationships/customXml" Target="../ink/ink362.xml"/><Relationship Id="rId63" Type="http://schemas.openxmlformats.org/officeDocument/2006/relationships/customXml" Target="../ink/ink366.xml"/><Relationship Id="rId68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2280.png"/><Relationship Id="rId16" Type="http://schemas.openxmlformats.org/officeDocument/2006/relationships/customXml" Target="../ink/ink343.xml"/><Relationship Id="rId29" Type="http://schemas.openxmlformats.org/officeDocument/2006/relationships/image" Target="NULL"/><Relationship Id="rId11" Type="http://schemas.openxmlformats.org/officeDocument/2006/relationships/image" Target="NULL"/><Relationship Id="rId24" Type="http://schemas.openxmlformats.org/officeDocument/2006/relationships/customXml" Target="../ink/ink347.xml"/><Relationship Id="rId32" Type="http://schemas.openxmlformats.org/officeDocument/2006/relationships/image" Target="NULL"/><Relationship Id="rId37" Type="http://schemas.openxmlformats.org/officeDocument/2006/relationships/customXml" Target="../ink/ink353.xml"/><Relationship Id="rId40" Type="http://schemas.openxmlformats.org/officeDocument/2006/relationships/image" Target="../media/image2310.png"/><Relationship Id="rId45" Type="http://schemas.openxmlformats.org/officeDocument/2006/relationships/customXml" Target="../ink/ink357.xml"/><Relationship Id="rId53" Type="http://schemas.openxmlformats.org/officeDocument/2006/relationships/customXml" Target="../ink/ink361.xml"/><Relationship Id="rId58" Type="http://schemas.openxmlformats.org/officeDocument/2006/relationships/image" Target="NULL"/><Relationship Id="rId66" Type="http://schemas.openxmlformats.org/officeDocument/2006/relationships/image" Target="NULL"/><Relationship Id="rId5" Type="http://schemas.openxmlformats.org/officeDocument/2006/relationships/image" Target="NULL"/><Relationship Id="rId61" Type="http://schemas.openxmlformats.org/officeDocument/2006/relationships/customXml" Target="../ink/ink365.xml"/><Relationship Id="rId19" Type="http://schemas.openxmlformats.org/officeDocument/2006/relationships/image" Target="../media/image2270.png"/><Relationship Id="rId14" Type="http://schemas.openxmlformats.org/officeDocument/2006/relationships/customXml" Target="../ink/ink342.xml"/><Relationship Id="rId22" Type="http://schemas.openxmlformats.org/officeDocument/2006/relationships/customXml" Target="../ink/ink346.xml"/><Relationship Id="rId27" Type="http://schemas.openxmlformats.org/officeDocument/2006/relationships/image" Target="NULL"/><Relationship Id="rId30" Type="http://schemas.openxmlformats.org/officeDocument/2006/relationships/image" Target="../media/image2300.png"/><Relationship Id="rId35" Type="http://schemas.openxmlformats.org/officeDocument/2006/relationships/customXml" Target="../ink/ink352.xml"/><Relationship Id="rId43" Type="http://schemas.openxmlformats.org/officeDocument/2006/relationships/customXml" Target="../ink/ink356.xml"/><Relationship Id="rId48" Type="http://schemas.openxmlformats.org/officeDocument/2006/relationships/image" Target="NULL"/><Relationship Id="rId56" Type="http://schemas.openxmlformats.org/officeDocument/2006/relationships/image" Target="NULL"/><Relationship Id="rId64" Type="http://schemas.openxmlformats.org/officeDocument/2006/relationships/image" Target="NULL"/><Relationship Id="rId8" Type="http://schemas.openxmlformats.org/officeDocument/2006/relationships/customXml" Target="../ink/ink339.xml"/><Relationship Id="rId51" Type="http://schemas.openxmlformats.org/officeDocument/2006/relationships/customXml" Target="../ink/ink360.xml"/><Relationship Id="rId3" Type="http://schemas.openxmlformats.org/officeDocument/2006/relationships/image" Target="../media/image2290.png"/><Relationship Id="rId12" Type="http://schemas.openxmlformats.org/officeDocument/2006/relationships/customXml" Target="../ink/ink341.xml"/><Relationship Id="rId17" Type="http://schemas.openxmlformats.org/officeDocument/2006/relationships/image" Target="NULL"/><Relationship Id="rId25" Type="http://schemas.openxmlformats.org/officeDocument/2006/relationships/image" Target="NULL"/><Relationship Id="rId33" Type="http://schemas.openxmlformats.org/officeDocument/2006/relationships/customXml" Target="../ink/ink351.xml"/><Relationship Id="rId38" Type="http://schemas.openxmlformats.org/officeDocument/2006/relationships/image" Target="NULL"/><Relationship Id="rId46" Type="http://schemas.openxmlformats.org/officeDocument/2006/relationships/image" Target="NULL"/><Relationship Id="rId59" Type="http://schemas.openxmlformats.org/officeDocument/2006/relationships/customXml" Target="../ink/ink364.xml"/><Relationship Id="rId67" Type="http://schemas.openxmlformats.org/officeDocument/2006/relationships/customXml" Target="../ink/ink368.xml"/><Relationship Id="rId20" Type="http://schemas.openxmlformats.org/officeDocument/2006/relationships/customXml" Target="../ink/ink345.xml"/><Relationship Id="rId41" Type="http://schemas.openxmlformats.org/officeDocument/2006/relationships/customXml" Target="../ink/ink355.xml"/><Relationship Id="rId54" Type="http://schemas.openxmlformats.org/officeDocument/2006/relationships/image" Target="../media/image2350.png"/><Relationship Id="rId62" Type="http://schemas.openxmlformats.org/officeDocument/2006/relationships/image" Target="../media/image2370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38.xml"/><Relationship Id="rId15" Type="http://schemas.openxmlformats.org/officeDocument/2006/relationships/image" Target="NULL"/><Relationship Id="rId23" Type="http://schemas.openxmlformats.org/officeDocument/2006/relationships/image" Target="NULL"/><Relationship Id="rId28" Type="http://schemas.openxmlformats.org/officeDocument/2006/relationships/customXml" Target="../ink/ink349.xml"/><Relationship Id="rId36" Type="http://schemas.openxmlformats.org/officeDocument/2006/relationships/image" Target="NULL"/><Relationship Id="rId49" Type="http://schemas.openxmlformats.org/officeDocument/2006/relationships/customXml" Target="../ink/ink359.xml"/><Relationship Id="rId57" Type="http://schemas.openxmlformats.org/officeDocument/2006/relationships/customXml" Target="../ink/ink363.xml"/><Relationship Id="rId10" Type="http://schemas.openxmlformats.org/officeDocument/2006/relationships/customXml" Target="../ink/ink340.xml"/><Relationship Id="rId31" Type="http://schemas.openxmlformats.org/officeDocument/2006/relationships/customXml" Target="../ink/ink350.xml"/><Relationship Id="rId44" Type="http://schemas.openxmlformats.org/officeDocument/2006/relationships/image" Target="../media/image2340.png"/><Relationship Id="rId52" Type="http://schemas.openxmlformats.org/officeDocument/2006/relationships/image" Target="NULL"/><Relationship Id="rId60" Type="http://schemas.openxmlformats.org/officeDocument/2006/relationships/image" Target="../media/image2360.png"/><Relationship Id="rId65" Type="http://schemas.openxmlformats.org/officeDocument/2006/relationships/customXml" Target="../ink/ink367.xml"/><Relationship Id="rId4" Type="http://schemas.openxmlformats.org/officeDocument/2006/relationships/customXml" Target="../ink/ink337.xml"/><Relationship Id="rId9" Type="http://schemas.openxmlformats.org/officeDocument/2006/relationships/image" Target="NULL"/><Relationship Id="rId13" Type="http://schemas.openxmlformats.org/officeDocument/2006/relationships/image" Target="../media/image2260.png"/><Relationship Id="rId18" Type="http://schemas.openxmlformats.org/officeDocument/2006/relationships/customXml" Target="../ink/ink344.xml"/><Relationship Id="rId39" Type="http://schemas.openxmlformats.org/officeDocument/2006/relationships/customXml" Target="../ink/ink35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0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03.png"/><Relationship Id="rId18" Type="http://schemas.openxmlformats.org/officeDocument/2006/relationships/image" Target="../media/image562.png"/><Relationship Id="rId26" Type="http://schemas.openxmlformats.org/officeDocument/2006/relationships/image" Target="../media/image672.png"/><Relationship Id="rId3" Type="http://schemas.openxmlformats.org/officeDocument/2006/relationships/image" Target="../media/image8.jpeg"/><Relationship Id="rId21" Type="http://schemas.openxmlformats.org/officeDocument/2006/relationships/image" Target="../media/image590.png"/><Relationship Id="rId34" Type="http://schemas.openxmlformats.org/officeDocument/2006/relationships/image" Target="../media/image201.png"/><Relationship Id="rId7" Type="http://schemas.openxmlformats.org/officeDocument/2006/relationships/image" Target="../media/image441.png"/><Relationship Id="rId12" Type="http://schemas.openxmlformats.org/officeDocument/2006/relationships/image" Target="../media/image493.png"/><Relationship Id="rId17" Type="http://schemas.openxmlformats.org/officeDocument/2006/relationships/image" Target="../media/image198.png"/><Relationship Id="rId25" Type="http://schemas.openxmlformats.org/officeDocument/2006/relationships/image" Target="../media/image662.png"/><Relationship Id="rId33" Type="http://schemas.openxmlformats.org/officeDocument/2006/relationships/image" Target="../media/image184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33.png"/><Relationship Id="rId20" Type="http://schemas.openxmlformats.org/officeDocument/2006/relationships/image" Target="../media/image582.png"/><Relationship Id="rId29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1.png"/><Relationship Id="rId11" Type="http://schemas.openxmlformats.org/officeDocument/2006/relationships/image" Target="../media/image483.png"/><Relationship Id="rId24" Type="http://schemas.openxmlformats.org/officeDocument/2006/relationships/image" Target="../media/image652.png"/><Relationship Id="rId32" Type="http://schemas.openxmlformats.org/officeDocument/2006/relationships/image" Target="../media/image1830.png"/><Relationship Id="rId5" Type="http://schemas.openxmlformats.org/officeDocument/2006/relationships/image" Target="../media/image14.png"/><Relationship Id="rId15" Type="http://schemas.openxmlformats.org/officeDocument/2006/relationships/image" Target="../media/image523.png"/><Relationship Id="rId23" Type="http://schemas.openxmlformats.org/officeDocument/2006/relationships/image" Target="../media/image610.png"/><Relationship Id="rId28" Type="http://schemas.openxmlformats.org/officeDocument/2006/relationships/image" Target="../media/image199.png"/><Relationship Id="rId10" Type="http://schemas.openxmlformats.org/officeDocument/2006/relationships/image" Target="../media/image473.png"/><Relationship Id="rId19" Type="http://schemas.openxmlformats.org/officeDocument/2006/relationships/image" Target="../media/image570.png"/><Relationship Id="rId4" Type="http://schemas.openxmlformats.org/officeDocument/2006/relationships/image" Target="../media/image411.png"/><Relationship Id="rId9" Type="http://schemas.openxmlformats.org/officeDocument/2006/relationships/image" Target="../media/image197.png"/><Relationship Id="rId14" Type="http://schemas.openxmlformats.org/officeDocument/2006/relationships/image" Target="../media/image513.png"/><Relationship Id="rId22" Type="http://schemas.openxmlformats.org/officeDocument/2006/relationships/image" Target="../media/image600.png"/><Relationship Id="rId27" Type="http://schemas.openxmlformats.org/officeDocument/2006/relationships/image" Target="../media/image683.png"/><Relationship Id="rId30" Type="http://schemas.microsoft.com/office/2007/relationships/hdphoto" Target="../media/hdphoto2.wdp"/><Relationship Id="rId8" Type="http://schemas.openxmlformats.org/officeDocument/2006/relationships/image" Target="../media/image45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9" Type="http://schemas.openxmlformats.org/officeDocument/2006/relationships/image" Target="../media/image64.png"/><Relationship Id="rId42" Type="http://schemas.openxmlformats.org/officeDocument/2006/relationships/image" Target="../media/image22.png"/><Relationship Id="rId47" Type="http://schemas.openxmlformats.org/officeDocument/2006/relationships/customXml" Target="../ink/ink7.xml"/><Relationship Id="rId50" Type="http://schemas.openxmlformats.org/officeDocument/2006/relationships/image" Target="../media/image26.png"/><Relationship Id="rId55" Type="http://schemas.openxmlformats.org/officeDocument/2006/relationships/customXml" Target="../ink/ink11.xml"/><Relationship Id="rId63" Type="http://schemas.openxmlformats.org/officeDocument/2006/relationships/customXml" Target="../ink/ink15.xml"/><Relationship Id="rId68" Type="http://schemas.openxmlformats.org/officeDocument/2006/relationships/image" Target="../media/image35.png"/><Relationship Id="rId76" Type="http://schemas.openxmlformats.org/officeDocument/2006/relationships/image" Target="../media/image37.png"/><Relationship Id="rId84" Type="http://schemas.openxmlformats.org/officeDocument/2006/relationships/image" Target="../media/image45.png"/><Relationship Id="rId71" Type="http://schemas.openxmlformats.org/officeDocument/2006/relationships/customXml" Target="../ink/ink19.xml"/><Relationship Id="rId2" Type="http://schemas.openxmlformats.org/officeDocument/2006/relationships/notesSlide" Target="../notesSlides/notesSlide3.xml"/><Relationship Id="rId37" Type="http://schemas.openxmlformats.org/officeDocument/2006/relationships/image" Target="../media/image63.png"/><Relationship Id="rId40" Type="http://schemas.openxmlformats.org/officeDocument/2006/relationships/customXml" Target="../ink/ink4.xml"/><Relationship Id="rId45" Type="http://schemas.openxmlformats.org/officeDocument/2006/relationships/customXml" Target="../ink/ink6.xml"/><Relationship Id="rId53" Type="http://schemas.openxmlformats.org/officeDocument/2006/relationships/customXml" Target="../ink/ink10.xml"/><Relationship Id="rId58" Type="http://schemas.openxmlformats.org/officeDocument/2006/relationships/image" Target="../media/image30.png"/><Relationship Id="rId66" Type="http://schemas.openxmlformats.org/officeDocument/2006/relationships/image" Target="../media/image34.png"/><Relationship Id="rId74" Type="http://schemas.openxmlformats.org/officeDocument/2006/relationships/image" Target="../media/image321.png"/><Relationship Id="rId79" Type="http://schemas.openxmlformats.org/officeDocument/2006/relationships/image" Target="../media/image40.png"/><Relationship Id="rId5" Type="http://schemas.openxmlformats.org/officeDocument/2006/relationships/customXml" Target="../ink/ink1.xml"/><Relationship Id="rId61" Type="http://schemas.openxmlformats.org/officeDocument/2006/relationships/customXml" Target="../ink/ink14.xml"/><Relationship Id="rId82" Type="http://schemas.openxmlformats.org/officeDocument/2006/relationships/image" Target="../media/image43.png"/><Relationship Id="rId44" Type="http://schemas.openxmlformats.org/officeDocument/2006/relationships/image" Target="../media/image23.png"/><Relationship Id="rId52" Type="http://schemas.openxmlformats.org/officeDocument/2006/relationships/image" Target="../media/image27.png"/><Relationship Id="rId60" Type="http://schemas.openxmlformats.org/officeDocument/2006/relationships/image" Target="../media/image31.png"/><Relationship Id="rId65" Type="http://schemas.openxmlformats.org/officeDocument/2006/relationships/customXml" Target="../ink/ink16.xml"/><Relationship Id="rId78" Type="http://schemas.openxmlformats.org/officeDocument/2006/relationships/image" Target="../media/image39.png"/><Relationship Id="rId81" Type="http://schemas.openxmlformats.org/officeDocument/2006/relationships/image" Target="../media/image42.png"/><Relationship Id="rId86" Type="http://schemas.openxmlformats.org/officeDocument/2006/relationships/image" Target="../media/image47.png"/><Relationship Id="rId4" Type="http://schemas.openxmlformats.org/officeDocument/2006/relationships/image" Target="../media/image18.png"/><Relationship Id="rId35" Type="http://schemas.openxmlformats.org/officeDocument/2006/relationships/image" Target="../media/image62.png"/><Relationship Id="rId43" Type="http://schemas.openxmlformats.org/officeDocument/2006/relationships/customXml" Target="../ink/ink5.xml"/><Relationship Id="rId48" Type="http://schemas.openxmlformats.org/officeDocument/2006/relationships/image" Target="../media/image25.png"/><Relationship Id="rId56" Type="http://schemas.openxmlformats.org/officeDocument/2006/relationships/image" Target="../media/image29.png"/><Relationship Id="rId64" Type="http://schemas.openxmlformats.org/officeDocument/2006/relationships/image" Target="../media/image33.png"/><Relationship Id="rId69" Type="http://schemas.openxmlformats.org/officeDocument/2006/relationships/customXml" Target="../ink/ink18.xml"/><Relationship Id="rId77" Type="http://schemas.openxmlformats.org/officeDocument/2006/relationships/image" Target="../media/image38.png"/><Relationship Id="rId51" Type="http://schemas.openxmlformats.org/officeDocument/2006/relationships/customXml" Target="../ink/ink9.xml"/><Relationship Id="rId72" Type="http://schemas.openxmlformats.org/officeDocument/2006/relationships/image" Target="../media/image21.png"/><Relationship Id="rId80" Type="http://schemas.openxmlformats.org/officeDocument/2006/relationships/image" Target="../media/image41.png"/><Relationship Id="rId85" Type="http://schemas.openxmlformats.org/officeDocument/2006/relationships/image" Target="../media/image46.png"/><Relationship Id="rId3" Type="http://schemas.openxmlformats.org/officeDocument/2006/relationships/image" Target="../media/image17.png"/><Relationship Id="rId38" Type="http://schemas.openxmlformats.org/officeDocument/2006/relationships/customXml" Target="../ink/ink3.xml"/><Relationship Id="rId46" Type="http://schemas.openxmlformats.org/officeDocument/2006/relationships/image" Target="../media/image24.png"/><Relationship Id="rId59" Type="http://schemas.openxmlformats.org/officeDocument/2006/relationships/customXml" Target="../ink/ink13.xml"/><Relationship Id="rId67" Type="http://schemas.openxmlformats.org/officeDocument/2006/relationships/customXml" Target="../ink/ink17.xml"/><Relationship Id="rId54" Type="http://schemas.openxmlformats.org/officeDocument/2006/relationships/image" Target="../media/image28.png"/><Relationship Id="rId62" Type="http://schemas.openxmlformats.org/officeDocument/2006/relationships/image" Target="../media/image19.png"/><Relationship Id="rId70" Type="http://schemas.openxmlformats.org/officeDocument/2006/relationships/image" Target="../media/image20.png"/><Relationship Id="rId7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36" Type="http://schemas.openxmlformats.org/officeDocument/2006/relationships/customXml" Target="../ink/ink2.xml"/><Relationship Id="rId49" Type="http://schemas.openxmlformats.org/officeDocument/2006/relationships/customXml" Target="../ink/ink8.xml"/><Relationship Id="rId57" Type="http://schemas.openxmlformats.org/officeDocument/2006/relationships/customXml" Target="../ink/ink1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44.png"/><Relationship Id="rId18" Type="http://schemas.openxmlformats.org/officeDocument/2006/relationships/image" Target="../media/image61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12" Type="http://schemas.openxmlformats.org/officeDocument/2006/relationships/image" Target="../media/image32.png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5" Type="http://schemas.openxmlformats.org/officeDocument/2006/relationships/image" Target="../media/image57.png"/><Relationship Id="rId10" Type="http://schemas.openxmlformats.org/officeDocument/2006/relationships/image" Target="../media/image55.png"/><Relationship Id="rId19" Type="http://schemas.openxmlformats.org/officeDocument/2006/relationships/image" Target="../media/image1711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28.png"/><Relationship Id="rId159" Type="http://schemas.openxmlformats.org/officeDocument/2006/relationships/customXml" Target="../ink/ink21.xml"/><Relationship Id="rId42" Type="http://schemas.openxmlformats.org/officeDocument/2006/relationships/image" Target="../media/image90.png"/><Relationship Id="rId170" Type="http://schemas.openxmlformats.org/officeDocument/2006/relationships/image" Target="../media/image156.png"/><Relationship Id="rId191" Type="http://schemas.openxmlformats.org/officeDocument/2006/relationships/customXml" Target="../ink/ink37.xml"/><Relationship Id="rId205" Type="http://schemas.openxmlformats.org/officeDocument/2006/relationships/customXml" Target="../ink/ink39.xml"/><Relationship Id="rId226" Type="http://schemas.openxmlformats.org/officeDocument/2006/relationships/customXml" Target="../ink/ink55.xml"/><Relationship Id="rId247" Type="http://schemas.openxmlformats.org/officeDocument/2006/relationships/customXml" Target="../ink/ink76.xml"/><Relationship Id="rId107" Type="http://schemas.openxmlformats.org/officeDocument/2006/relationships/image" Target="../media/image123.png"/><Relationship Id="rId268" Type="http://schemas.openxmlformats.org/officeDocument/2006/relationships/customXml" Target="../ink/ink91.xml"/><Relationship Id="rId289" Type="http://schemas.openxmlformats.org/officeDocument/2006/relationships/customXml" Target="../ink/ink112.xml"/><Relationship Id="rId149" Type="http://schemas.openxmlformats.org/officeDocument/2006/relationships/image" Target="../media/image144.png"/><Relationship Id="rId32" Type="http://schemas.openxmlformats.org/officeDocument/2006/relationships/image" Target="../media/image85.png"/><Relationship Id="rId74" Type="http://schemas.openxmlformats.org/officeDocument/2006/relationships/image" Target="../media/image106.png"/><Relationship Id="rId160" Type="http://schemas.openxmlformats.org/officeDocument/2006/relationships/image" Target="../media/image151.png"/><Relationship Id="rId181" Type="http://schemas.openxmlformats.org/officeDocument/2006/relationships/customXml" Target="../ink/ink32.xml"/><Relationship Id="rId216" Type="http://schemas.openxmlformats.org/officeDocument/2006/relationships/customXml" Target="../ink/ink45.xml"/><Relationship Id="rId95" Type="http://schemas.openxmlformats.org/officeDocument/2006/relationships/image" Target="../media/image117.png"/><Relationship Id="rId237" Type="http://schemas.openxmlformats.org/officeDocument/2006/relationships/customXml" Target="../ink/ink66.xml"/><Relationship Id="rId258" Type="http://schemas.microsoft.com/office/2007/relationships/hdphoto" Target="../media/hdphoto4.wdp"/><Relationship Id="rId279" Type="http://schemas.openxmlformats.org/officeDocument/2006/relationships/customXml" Target="../ink/ink102.xml"/><Relationship Id="rId139" Type="http://schemas.openxmlformats.org/officeDocument/2006/relationships/image" Target="../media/image139.png"/><Relationship Id="rId22" Type="http://schemas.openxmlformats.org/officeDocument/2006/relationships/image" Target="../media/image202.png"/><Relationship Id="rId64" Type="http://schemas.openxmlformats.org/officeDocument/2006/relationships/image" Target="../media/image101.png"/><Relationship Id="rId290" Type="http://schemas.openxmlformats.org/officeDocument/2006/relationships/customXml" Target="../ink/ink113.xml"/><Relationship Id="rId171" Type="http://schemas.openxmlformats.org/officeDocument/2006/relationships/customXml" Target="../ink/ink27.xml"/><Relationship Id="rId192" Type="http://schemas.openxmlformats.org/officeDocument/2006/relationships/image" Target="../media/image78.png"/><Relationship Id="rId206" Type="http://schemas.openxmlformats.org/officeDocument/2006/relationships/image" Target="../media/image174.png"/><Relationship Id="rId85" Type="http://schemas.openxmlformats.org/officeDocument/2006/relationships/image" Target="../media/image112.png"/><Relationship Id="rId227" Type="http://schemas.openxmlformats.org/officeDocument/2006/relationships/customXml" Target="../ink/ink56.xml"/><Relationship Id="rId248" Type="http://schemas.openxmlformats.org/officeDocument/2006/relationships/customXml" Target="../ink/ink77.xml"/><Relationship Id="rId269" Type="http://schemas.openxmlformats.org/officeDocument/2006/relationships/customXml" Target="../ink/ink92.xml"/><Relationship Id="rId129" Type="http://schemas.openxmlformats.org/officeDocument/2006/relationships/image" Target="../media/image134.png"/><Relationship Id="rId12" Type="http://schemas.openxmlformats.org/officeDocument/2006/relationships/image" Target="../media/image752.png"/><Relationship Id="rId280" Type="http://schemas.openxmlformats.org/officeDocument/2006/relationships/customXml" Target="../ink/ink103.xml"/><Relationship Id="rId161" Type="http://schemas.openxmlformats.org/officeDocument/2006/relationships/customXml" Target="../ink/ink22.xml"/><Relationship Id="rId182" Type="http://schemas.openxmlformats.org/officeDocument/2006/relationships/image" Target="../media/image162.png"/><Relationship Id="rId217" Type="http://schemas.openxmlformats.org/officeDocument/2006/relationships/customXml" Target="../ink/ink46.xml"/><Relationship Id="rId54" Type="http://schemas.openxmlformats.org/officeDocument/2006/relationships/image" Target="../media/image96.png"/><Relationship Id="rId238" Type="http://schemas.openxmlformats.org/officeDocument/2006/relationships/customXml" Target="../ink/ink67.xml"/><Relationship Id="rId259" Type="http://schemas.openxmlformats.org/officeDocument/2006/relationships/customXml" Target="../ink/ink82.xml"/><Relationship Id="rId119" Type="http://schemas.openxmlformats.org/officeDocument/2006/relationships/image" Target="../media/image129.png"/><Relationship Id="rId270" Type="http://schemas.openxmlformats.org/officeDocument/2006/relationships/customXml" Target="../ink/ink93.xml"/><Relationship Id="rId291" Type="http://schemas.openxmlformats.org/officeDocument/2006/relationships/customXml" Target="../ink/ink114.xml"/><Relationship Id="rId151" Type="http://schemas.openxmlformats.org/officeDocument/2006/relationships/image" Target="../media/image145.png"/><Relationship Id="rId44" Type="http://schemas.openxmlformats.org/officeDocument/2006/relationships/image" Target="../media/image91.png"/><Relationship Id="rId172" Type="http://schemas.openxmlformats.org/officeDocument/2006/relationships/image" Target="../media/image157.png"/><Relationship Id="rId193" Type="http://schemas.openxmlformats.org/officeDocument/2006/relationships/customXml" Target="../ink/ink38.xml"/><Relationship Id="rId207" Type="http://schemas.openxmlformats.org/officeDocument/2006/relationships/customXml" Target="../ink/ink40.xml"/><Relationship Id="rId228" Type="http://schemas.openxmlformats.org/officeDocument/2006/relationships/customXml" Target="../ink/ink57.xml"/><Relationship Id="rId249" Type="http://schemas.openxmlformats.org/officeDocument/2006/relationships/customXml" Target="../ink/ink78.xml"/><Relationship Id="rId109" Type="http://schemas.openxmlformats.org/officeDocument/2006/relationships/image" Target="../media/image124.png"/><Relationship Id="rId260" Type="http://schemas.openxmlformats.org/officeDocument/2006/relationships/customXml" Target="../ink/ink83.xml"/><Relationship Id="rId281" Type="http://schemas.openxmlformats.org/officeDocument/2006/relationships/customXml" Target="../ink/ink104.xml"/><Relationship Id="rId97" Type="http://schemas.openxmlformats.org/officeDocument/2006/relationships/image" Target="../media/image118.png"/><Relationship Id="rId141" Type="http://schemas.openxmlformats.org/officeDocument/2006/relationships/image" Target="../media/image140.png"/><Relationship Id="rId34" Type="http://schemas.openxmlformats.org/officeDocument/2006/relationships/image" Target="../media/image86.png"/><Relationship Id="rId162" Type="http://schemas.openxmlformats.org/officeDocument/2006/relationships/image" Target="../media/image152.png"/><Relationship Id="rId183" Type="http://schemas.openxmlformats.org/officeDocument/2006/relationships/customXml" Target="../ink/ink33.xml"/><Relationship Id="rId213" Type="http://schemas.openxmlformats.org/officeDocument/2006/relationships/customXml" Target="../ink/ink42.xml"/><Relationship Id="rId218" Type="http://schemas.openxmlformats.org/officeDocument/2006/relationships/customXml" Target="../ink/ink47.xml"/><Relationship Id="rId234" Type="http://schemas.openxmlformats.org/officeDocument/2006/relationships/customXml" Target="../ink/ink63.xml"/><Relationship Id="rId239" Type="http://schemas.openxmlformats.org/officeDocument/2006/relationships/customXml" Target="../ink/ink68.xml"/><Relationship Id="rId2" Type="http://schemas.openxmlformats.org/officeDocument/2006/relationships/image" Target="../media/image69.png"/><Relationship Id="rId250" Type="http://schemas.openxmlformats.org/officeDocument/2006/relationships/image" Target="../media/image65.png"/><Relationship Id="rId255" Type="http://schemas.openxmlformats.org/officeDocument/2006/relationships/image" Target="../media/image66.png"/><Relationship Id="rId271" Type="http://schemas.openxmlformats.org/officeDocument/2006/relationships/customXml" Target="../ink/ink94.xml"/><Relationship Id="rId276" Type="http://schemas.openxmlformats.org/officeDocument/2006/relationships/customXml" Target="../ink/ink99.xml"/><Relationship Id="rId292" Type="http://schemas.openxmlformats.org/officeDocument/2006/relationships/image" Target="../media/image68.png"/><Relationship Id="rId178" Type="http://schemas.openxmlformats.org/officeDocument/2006/relationships/image" Target="../media/image73.png"/><Relationship Id="rId87" Type="http://schemas.openxmlformats.org/officeDocument/2006/relationships/image" Target="../media/image113.png"/><Relationship Id="rId115" Type="http://schemas.openxmlformats.org/officeDocument/2006/relationships/image" Target="../media/image127.png"/><Relationship Id="rId131" Type="http://schemas.openxmlformats.org/officeDocument/2006/relationships/image" Target="../media/image135.png"/><Relationship Id="rId24" Type="http://schemas.openxmlformats.org/officeDocument/2006/relationships/image" Target="../media/image812.png"/><Relationship Id="rId40" Type="http://schemas.openxmlformats.org/officeDocument/2006/relationships/image" Target="../media/image89.png"/><Relationship Id="rId66" Type="http://schemas.openxmlformats.org/officeDocument/2006/relationships/image" Target="../media/image102.png"/><Relationship Id="rId173" Type="http://schemas.openxmlformats.org/officeDocument/2006/relationships/customXml" Target="../ink/ink28.xml"/><Relationship Id="rId208" Type="http://schemas.openxmlformats.org/officeDocument/2006/relationships/image" Target="../media/image175.png"/><Relationship Id="rId229" Type="http://schemas.openxmlformats.org/officeDocument/2006/relationships/customXml" Target="../ink/ink58.xml"/><Relationship Id="rId224" Type="http://schemas.openxmlformats.org/officeDocument/2006/relationships/customXml" Target="../ink/ink53.xml"/><Relationship Id="rId240" Type="http://schemas.openxmlformats.org/officeDocument/2006/relationships/customXml" Target="../ink/ink69.xml"/><Relationship Id="rId245" Type="http://schemas.openxmlformats.org/officeDocument/2006/relationships/customXml" Target="../ink/ink74.xml"/><Relationship Id="rId261" Type="http://schemas.openxmlformats.org/officeDocument/2006/relationships/customXml" Target="../ink/ink84.xml"/><Relationship Id="rId266" Type="http://schemas.openxmlformats.org/officeDocument/2006/relationships/customXml" Target="../ink/ink89.xml"/><Relationship Id="rId287" Type="http://schemas.openxmlformats.org/officeDocument/2006/relationships/customXml" Target="../ink/ink110.xml"/><Relationship Id="rId168" Type="http://schemas.openxmlformats.org/officeDocument/2006/relationships/image" Target="../media/image155.png"/><Relationship Id="rId105" Type="http://schemas.openxmlformats.org/officeDocument/2006/relationships/image" Target="../media/image122.png"/><Relationship Id="rId147" Type="http://schemas.openxmlformats.org/officeDocument/2006/relationships/image" Target="../media/image143.png"/><Relationship Id="rId14" Type="http://schemas.openxmlformats.org/officeDocument/2006/relationships/image" Target="../media/image762.png"/><Relationship Id="rId30" Type="http://schemas.openxmlformats.org/officeDocument/2006/relationships/image" Target="../media/image842.png"/><Relationship Id="rId282" Type="http://schemas.openxmlformats.org/officeDocument/2006/relationships/customXml" Target="../ink/ink105.xml"/><Relationship Id="rId56" Type="http://schemas.openxmlformats.org/officeDocument/2006/relationships/image" Target="../media/image97.png"/><Relationship Id="rId163" Type="http://schemas.openxmlformats.org/officeDocument/2006/relationships/customXml" Target="../ink/ink23.xml"/><Relationship Id="rId184" Type="http://schemas.openxmlformats.org/officeDocument/2006/relationships/image" Target="../media/image163.png"/><Relationship Id="rId189" Type="http://schemas.openxmlformats.org/officeDocument/2006/relationships/customXml" Target="../ink/ink36.xml"/><Relationship Id="rId219" Type="http://schemas.openxmlformats.org/officeDocument/2006/relationships/customXml" Target="../ink/ink48.xml"/><Relationship Id="rId93" Type="http://schemas.openxmlformats.org/officeDocument/2006/relationships/image" Target="../media/image116.png"/><Relationship Id="rId121" Type="http://schemas.openxmlformats.org/officeDocument/2006/relationships/image" Target="../media/image130.png"/><Relationship Id="rId72" Type="http://schemas.openxmlformats.org/officeDocument/2006/relationships/image" Target="../media/image105.png"/><Relationship Id="rId3" Type="http://schemas.openxmlformats.org/officeDocument/2006/relationships/customXml" Target="../ink/ink20.xml"/><Relationship Id="rId214" Type="http://schemas.openxmlformats.org/officeDocument/2006/relationships/customXml" Target="../ink/ink43.xml"/><Relationship Id="rId230" Type="http://schemas.openxmlformats.org/officeDocument/2006/relationships/customXml" Target="../ink/ink59.xml"/><Relationship Id="rId235" Type="http://schemas.openxmlformats.org/officeDocument/2006/relationships/customXml" Target="../ink/ink64.xml"/><Relationship Id="rId251" Type="http://schemas.openxmlformats.org/officeDocument/2006/relationships/image" Target="../media/image82.png"/><Relationship Id="rId256" Type="http://schemas.openxmlformats.org/officeDocument/2006/relationships/image" Target="../media/image83.png"/><Relationship Id="rId277" Type="http://schemas.openxmlformats.org/officeDocument/2006/relationships/customXml" Target="../ink/ink100.xml"/><Relationship Id="rId158" Type="http://schemas.openxmlformats.org/officeDocument/2006/relationships/image" Target="../media/image150.png"/><Relationship Id="rId137" Type="http://schemas.openxmlformats.org/officeDocument/2006/relationships/image" Target="../media/image138.png"/><Relationship Id="rId272" Type="http://schemas.openxmlformats.org/officeDocument/2006/relationships/customXml" Target="../ink/ink95.xml"/><Relationship Id="rId46" Type="http://schemas.openxmlformats.org/officeDocument/2006/relationships/image" Target="../media/image92.png"/><Relationship Id="rId174" Type="http://schemas.openxmlformats.org/officeDocument/2006/relationships/image" Target="../media/image158.png"/><Relationship Id="rId179" Type="http://schemas.openxmlformats.org/officeDocument/2006/relationships/customXml" Target="../ink/ink31.xml"/><Relationship Id="rId209" Type="http://schemas.openxmlformats.org/officeDocument/2006/relationships/image" Target="../media/image79.png"/><Relationship Id="rId83" Type="http://schemas.openxmlformats.org/officeDocument/2006/relationships/image" Target="../media/image111.png"/><Relationship Id="rId111" Type="http://schemas.openxmlformats.org/officeDocument/2006/relationships/image" Target="../media/image125.png"/><Relationship Id="rId153" Type="http://schemas.openxmlformats.org/officeDocument/2006/relationships/image" Target="../media/image146.png"/><Relationship Id="rId20" Type="http://schemas.openxmlformats.org/officeDocument/2006/relationships/image" Target="../media/image792.png"/><Relationship Id="rId62" Type="http://schemas.openxmlformats.org/officeDocument/2006/relationships/image" Target="../media/image100.png"/><Relationship Id="rId190" Type="http://schemas.openxmlformats.org/officeDocument/2006/relationships/image" Target="../media/image77.png"/><Relationship Id="rId204" Type="http://schemas.openxmlformats.org/officeDocument/2006/relationships/image" Target="../media/image173.png"/><Relationship Id="rId220" Type="http://schemas.openxmlformats.org/officeDocument/2006/relationships/customXml" Target="../ink/ink49.xml"/><Relationship Id="rId225" Type="http://schemas.openxmlformats.org/officeDocument/2006/relationships/customXml" Target="../ink/ink54.xml"/><Relationship Id="rId241" Type="http://schemas.openxmlformats.org/officeDocument/2006/relationships/customXml" Target="../ink/ink70.xml"/><Relationship Id="rId246" Type="http://schemas.openxmlformats.org/officeDocument/2006/relationships/customXml" Target="../ink/ink75.xml"/><Relationship Id="rId267" Type="http://schemas.openxmlformats.org/officeDocument/2006/relationships/customXml" Target="../ink/ink90.xml"/><Relationship Id="rId288" Type="http://schemas.openxmlformats.org/officeDocument/2006/relationships/customXml" Target="../ink/ink111.xml"/><Relationship Id="rId127" Type="http://schemas.openxmlformats.org/officeDocument/2006/relationships/image" Target="../media/image133.png"/><Relationship Id="rId262" Type="http://schemas.openxmlformats.org/officeDocument/2006/relationships/customXml" Target="../ink/ink85.xml"/><Relationship Id="rId36" Type="http://schemas.openxmlformats.org/officeDocument/2006/relationships/image" Target="../media/image87.png"/><Relationship Id="rId283" Type="http://schemas.openxmlformats.org/officeDocument/2006/relationships/customXml" Target="../ink/ink106.xml"/><Relationship Id="rId164" Type="http://schemas.openxmlformats.org/officeDocument/2006/relationships/image" Target="../media/image153.png"/><Relationship Id="rId169" Type="http://schemas.openxmlformats.org/officeDocument/2006/relationships/customXml" Target="../ink/ink26.xml"/><Relationship Id="rId185" Type="http://schemas.openxmlformats.org/officeDocument/2006/relationships/customXml" Target="../ink/ink34.xml"/><Relationship Id="rId99" Type="http://schemas.openxmlformats.org/officeDocument/2006/relationships/image" Target="../media/image119.png"/><Relationship Id="rId101" Type="http://schemas.openxmlformats.org/officeDocument/2006/relationships/image" Target="../media/image120.png"/><Relationship Id="rId143" Type="http://schemas.openxmlformats.org/officeDocument/2006/relationships/image" Target="../media/image141.png"/><Relationship Id="rId10" Type="http://schemas.openxmlformats.org/officeDocument/2006/relationships/image" Target="../media/image741.png"/><Relationship Id="rId52" Type="http://schemas.openxmlformats.org/officeDocument/2006/relationships/image" Target="../media/image95.png"/><Relationship Id="rId180" Type="http://schemas.openxmlformats.org/officeDocument/2006/relationships/image" Target="../media/image74.png"/><Relationship Id="rId210" Type="http://schemas.openxmlformats.org/officeDocument/2006/relationships/image" Target="../media/image16.png"/><Relationship Id="rId215" Type="http://schemas.openxmlformats.org/officeDocument/2006/relationships/customXml" Target="../ink/ink44.xml"/><Relationship Id="rId236" Type="http://schemas.openxmlformats.org/officeDocument/2006/relationships/customXml" Target="../ink/ink65.xml"/><Relationship Id="rId257" Type="http://schemas.openxmlformats.org/officeDocument/2006/relationships/image" Target="../media/image67.png"/><Relationship Id="rId278" Type="http://schemas.openxmlformats.org/officeDocument/2006/relationships/customXml" Target="../ink/ink101.xml"/><Relationship Id="rId231" Type="http://schemas.openxmlformats.org/officeDocument/2006/relationships/customXml" Target="../ink/ink60.xml"/><Relationship Id="rId252" Type="http://schemas.openxmlformats.org/officeDocument/2006/relationships/customXml" Target="../ink/ink79.xml"/><Relationship Id="rId26" Type="http://schemas.openxmlformats.org/officeDocument/2006/relationships/image" Target="../media/image822.png"/><Relationship Id="rId273" Type="http://schemas.openxmlformats.org/officeDocument/2006/relationships/customXml" Target="../ink/ink96.xml"/><Relationship Id="rId175" Type="http://schemas.openxmlformats.org/officeDocument/2006/relationships/customXml" Target="../ink/ink29.xml"/><Relationship Id="rId89" Type="http://schemas.openxmlformats.org/officeDocument/2006/relationships/image" Target="../media/image114.png"/><Relationship Id="rId133" Type="http://schemas.openxmlformats.org/officeDocument/2006/relationships/image" Target="../media/image136.png"/><Relationship Id="rId68" Type="http://schemas.openxmlformats.org/officeDocument/2006/relationships/image" Target="../media/image103.png"/><Relationship Id="rId221" Type="http://schemas.openxmlformats.org/officeDocument/2006/relationships/customXml" Target="../ink/ink50.xml"/><Relationship Id="rId242" Type="http://schemas.openxmlformats.org/officeDocument/2006/relationships/customXml" Target="../ink/ink71.xml"/><Relationship Id="rId16" Type="http://schemas.openxmlformats.org/officeDocument/2006/relationships/image" Target="../media/image772.png"/><Relationship Id="rId263" Type="http://schemas.openxmlformats.org/officeDocument/2006/relationships/customXml" Target="../ink/ink86.xml"/><Relationship Id="rId284" Type="http://schemas.openxmlformats.org/officeDocument/2006/relationships/customXml" Target="../ink/ink107.xml"/><Relationship Id="rId79" Type="http://schemas.openxmlformats.org/officeDocument/2006/relationships/image" Target="../media/image109.png"/><Relationship Id="rId123" Type="http://schemas.openxmlformats.org/officeDocument/2006/relationships/image" Target="../media/image131.png"/><Relationship Id="rId58" Type="http://schemas.openxmlformats.org/officeDocument/2006/relationships/image" Target="../media/image98.png"/><Relationship Id="rId165" Type="http://schemas.openxmlformats.org/officeDocument/2006/relationships/customXml" Target="../ink/ink24.xml"/><Relationship Id="rId186" Type="http://schemas.openxmlformats.org/officeDocument/2006/relationships/image" Target="../media/image75.png"/><Relationship Id="rId211" Type="http://schemas.microsoft.com/office/2007/relationships/hdphoto" Target="../media/hdphoto3.wdp"/><Relationship Id="rId232" Type="http://schemas.openxmlformats.org/officeDocument/2006/relationships/customXml" Target="../ink/ink61.xml"/><Relationship Id="rId253" Type="http://schemas.openxmlformats.org/officeDocument/2006/relationships/customXml" Target="../ink/ink80.xml"/><Relationship Id="rId274" Type="http://schemas.openxmlformats.org/officeDocument/2006/relationships/customXml" Target="../ink/ink97.xml"/><Relationship Id="rId113" Type="http://schemas.openxmlformats.org/officeDocument/2006/relationships/image" Target="../media/image126.png"/><Relationship Id="rId48" Type="http://schemas.openxmlformats.org/officeDocument/2006/relationships/image" Target="../media/image93.png"/><Relationship Id="rId176" Type="http://schemas.openxmlformats.org/officeDocument/2006/relationships/image" Target="../media/image70.png"/><Relationship Id="rId222" Type="http://schemas.openxmlformats.org/officeDocument/2006/relationships/customXml" Target="../ink/ink51.xml"/><Relationship Id="rId243" Type="http://schemas.openxmlformats.org/officeDocument/2006/relationships/customXml" Target="../ink/ink72.xml"/><Relationship Id="rId264" Type="http://schemas.openxmlformats.org/officeDocument/2006/relationships/customXml" Target="../ink/ink87.xml"/><Relationship Id="rId285" Type="http://schemas.openxmlformats.org/officeDocument/2006/relationships/customXml" Target="../ink/ink108.xml"/><Relationship Id="rId103" Type="http://schemas.openxmlformats.org/officeDocument/2006/relationships/image" Target="../media/image121.png"/><Relationship Id="rId38" Type="http://schemas.openxmlformats.org/officeDocument/2006/relationships/image" Target="../media/image88.png"/><Relationship Id="rId166" Type="http://schemas.openxmlformats.org/officeDocument/2006/relationships/image" Target="../media/image154.png"/><Relationship Id="rId187" Type="http://schemas.openxmlformats.org/officeDocument/2006/relationships/customXml" Target="../ink/ink35.xml"/><Relationship Id="rId91" Type="http://schemas.openxmlformats.org/officeDocument/2006/relationships/image" Target="../media/image115.png"/><Relationship Id="rId145" Type="http://schemas.openxmlformats.org/officeDocument/2006/relationships/image" Target="../media/image142.png"/><Relationship Id="rId70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212" Type="http://schemas.openxmlformats.org/officeDocument/2006/relationships/customXml" Target="../ink/ink41.xml"/><Relationship Id="rId233" Type="http://schemas.openxmlformats.org/officeDocument/2006/relationships/customXml" Target="../ink/ink62.xml"/><Relationship Id="rId254" Type="http://schemas.openxmlformats.org/officeDocument/2006/relationships/customXml" Target="../ink/ink81.xml"/><Relationship Id="rId28" Type="http://schemas.openxmlformats.org/officeDocument/2006/relationships/image" Target="../media/image832.png"/><Relationship Id="rId275" Type="http://schemas.openxmlformats.org/officeDocument/2006/relationships/customXml" Target="../ink/ink98.xml"/><Relationship Id="rId177" Type="http://schemas.openxmlformats.org/officeDocument/2006/relationships/customXml" Target="../ink/ink30.xml"/><Relationship Id="rId81" Type="http://schemas.openxmlformats.org/officeDocument/2006/relationships/image" Target="../media/image110.png"/><Relationship Id="rId135" Type="http://schemas.openxmlformats.org/officeDocument/2006/relationships/image" Target="../media/image137.png"/><Relationship Id="rId60" Type="http://schemas.openxmlformats.org/officeDocument/2006/relationships/image" Target="../media/image99.png"/><Relationship Id="rId223" Type="http://schemas.openxmlformats.org/officeDocument/2006/relationships/customXml" Target="../ink/ink52.xml"/><Relationship Id="rId244" Type="http://schemas.openxmlformats.org/officeDocument/2006/relationships/customXml" Target="../ink/ink73.xml"/><Relationship Id="rId18" Type="http://schemas.openxmlformats.org/officeDocument/2006/relationships/image" Target="../media/image782.png"/><Relationship Id="rId265" Type="http://schemas.openxmlformats.org/officeDocument/2006/relationships/customXml" Target="../ink/ink88.xml"/><Relationship Id="rId286" Type="http://schemas.openxmlformats.org/officeDocument/2006/relationships/customXml" Target="../ink/ink109.xml"/><Relationship Id="rId167" Type="http://schemas.openxmlformats.org/officeDocument/2006/relationships/customXml" Target="../ink/ink25.xml"/><Relationship Id="rId188" Type="http://schemas.openxmlformats.org/officeDocument/2006/relationships/image" Target="../media/image76.png"/><Relationship Id="rId125" Type="http://schemas.openxmlformats.org/officeDocument/2006/relationships/image" Target="../media/image132.png"/><Relationship Id="rId50" Type="http://schemas.openxmlformats.org/officeDocument/2006/relationships/image" Target="../media/image9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13" Type="http://schemas.openxmlformats.org/officeDocument/2006/relationships/image" Target="../media/image186.png"/><Relationship Id="rId18" Type="http://schemas.openxmlformats.org/officeDocument/2006/relationships/image" Target="../media/image191.png"/><Relationship Id="rId3" Type="http://schemas.openxmlformats.org/officeDocument/2006/relationships/image" Target="../media/image71.png"/><Relationship Id="rId21" Type="http://schemas.openxmlformats.org/officeDocument/2006/relationships/image" Target="../media/image194.png"/><Relationship Id="rId12" Type="http://schemas.openxmlformats.org/officeDocument/2006/relationships/image" Target="../media/image185.png"/><Relationship Id="rId17" Type="http://schemas.openxmlformats.org/officeDocument/2006/relationships/image" Target="../media/image190.png"/><Relationship Id="rId2" Type="http://schemas.openxmlformats.org/officeDocument/2006/relationships/image" Target="../media/image178.png"/><Relationship Id="rId16" Type="http://schemas.openxmlformats.org/officeDocument/2006/relationships/image" Target="../media/image189.png"/><Relationship Id="rId20" Type="http://schemas.openxmlformats.org/officeDocument/2006/relationships/image" Target="../media/image193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184.png"/><Relationship Id="rId24" Type="http://schemas.openxmlformats.org/officeDocument/2006/relationships/image" Target="../media/image72.png"/><Relationship Id="rId15" Type="http://schemas.openxmlformats.org/officeDocument/2006/relationships/image" Target="../media/image188.png"/><Relationship Id="rId23" Type="http://schemas.openxmlformats.org/officeDocument/2006/relationships/image" Target="../media/image196.png"/><Relationship Id="rId10" Type="http://schemas.openxmlformats.org/officeDocument/2006/relationships/image" Target="../media/image183.png"/><Relationship Id="rId19" Type="http://schemas.openxmlformats.org/officeDocument/2006/relationships/image" Target="../media/image192.png"/><Relationship Id="rId4" Type="http://schemas.microsoft.com/office/2007/relationships/hdphoto" Target="../media/hdphoto5.wdp"/><Relationship Id="rId9" Type="http://schemas.openxmlformats.org/officeDocument/2006/relationships/image" Target="../media/image182.png"/><Relationship Id="rId14" Type="http://schemas.openxmlformats.org/officeDocument/2006/relationships/image" Target="../media/image187.png"/><Relationship Id="rId22" Type="http://schemas.openxmlformats.org/officeDocument/2006/relationships/image" Target="../media/image19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>
            <a:extLst>
              <a:ext uri="{FF2B5EF4-FFF2-40B4-BE49-F238E27FC236}">
                <a16:creationId xmlns:a16="http://schemas.microsoft.com/office/drawing/2014/main" id="{E52261C6-397E-24C3-C166-506AC727BD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3630" y="1534031"/>
            <a:ext cx="10864735" cy="2387600"/>
          </a:xfrm>
        </p:spPr>
        <p:txBody>
          <a:bodyPr anchor="ctr" anchorCtr="0">
            <a:normAutofit/>
          </a:bodyPr>
          <a:lstStyle/>
          <a:p>
            <a:r>
              <a:rPr lang="zh-CN" altLang="en-US" sz="5300" b="1" dirty="0">
                <a:solidFill>
                  <a:schemeClr val="dk1"/>
                </a:solidFill>
                <a:latin typeface="Dosis" pitchFamily="2" charset="0"/>
                <a:ea typeface="幼圆" panose="02010509060101010101" pitchFamily="49" charset="-122"/>
              </a:rPr>
              <a:t>使用轻介子交换的饱和效应模型</a:t>
            </a:r>
            <a:br>
              <a:rPr lang="en-US" altLang="zh-CN" sz="5300" b="1" dirty="0">
                <a:solidFill>
                  <a:schemeClr val="dk1"/>
                </a:solidFill>
                <a:latin typeface="Dosis" pitchFamily="2" charset="0"/>
                <a:ea typeface="幼圆" panose="02010509060101010101" pitchFamily="49" charset="-122"/>
              </a:rPr>
            </a:br>
            <a:r>
              <a:rPr lang="zh-CN" altLang="en-US" sz="5300" b="1" dirty="0">
                <a:solidFill>
                  <a:srgbClr val="5F688F"/>
                </a:solidFill>
                <a:latin typeface="Dosis" pitchFamily="2" charset="0"/>
                <a:ea typeface="幼圆" panose="02010509060101010101" pitchFamily="49" charset="-122"/>
              </a:rPr>
              <a:t>研究强子分子态</a:t>
            </a:r>
            <a:endParaRPr lang="zh-CN" altLang="en-US" sz="7400" b="1" dirty="0">
              <a:solidFill>
                <a:srgbClr val="8189AB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副标题 7">
                <a:extLst>
                  <a:ext uri="{FF2B5EF4-FFF2-40B4-BE49-F238E27FC236}">
                    <a16:creationId xmlns:a16="http://schemas.microsoft.com/office/drawing/2014/main" id="{2FF0AB5E-D1CA-409A-8DCE-839A555F3C20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750683" y="3921631"/>
                <a:ext cx="10690628" cy="1259258"/>
              </a:xfrm>
            </p:spPr>
            <p:txBody>
              <a:bodyPr>
                <a:no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2200" b="1" dirty="0">
                    <a:solidFill>
                      <a:srgbClr val="5F688F"/>
                    </a:solidFill>
                    <a:latin typeface="Candara" panose="020E0502030303020204" pitchFamily="34" charset="0"/>
                    <a:ea typeface="幼圆" panose="02010509060101010101" pitchFamily="49" charset="-122"/>
                    <a:sym typeface="Dosis"/>
                  </a:rPr>
                  <a:t>文章：</a:t>
                </a:r>
                <a:r>
                  <a:rPr lang="en-US" altLang="zh-CN" sz="2200" b="1" dirty="0">
                    <a:solidFill>
                      <a:srgbClr val="5F688F"/>
                    </a:solidFill>
                    <a:latin typeface="Candara" panose="020E0502030303020204" pitchFamily="34" charset="0"/>
                    <a:ea typeface="幼圆" panose="02010509060101010101" pitchFamily="49" charset="-122"/>
                    <a:sym typeface="Dosis"/>
                  </a:rPr>
                  <a:t>Molecular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200" b="1" i="1" dirty="0" smtClean="0">
                            <a:solidFill>
                              <a:srgbClr val="5F688F"/>
                            </a:solidFill>
                            <a:latin typeface="Cambria Math" panose="02040503050406030204" pitchFamily="18" charset="0"/>
                            <a:ea typeface="幼圆" panose="02010509060101010101" pitchFamily="49" charset="-122"/>
                            <a:sym typeface="Dosis"/>
                          </a:rPr>
                        </m:ctrlPr>
                      </m:sSubPr>
                      <m:e>
                        <m:r>
                          <a:rPr lang="en-US" altLang="zh-CN" sz="2200" b="1" i="1" dirty="0">
                            <a:solidFill>
                              <a:srgbClr val="5F688F"/>
                            </a:solidFill>
                            <a:latin typeface="Cambria Math" panose="02040503050406030204" pitchFamily="18" charset="0"/>
                            <a:ea typeface="幼圆" panose="02010509060101010101" pitchFamily="49" charset="-122"/>
                            <a:sym typeface="Dosis"/>
                          </a:rPr>
                          <m:t>𝑷</m:t>
                        </m:r>
                      </m:e>
                      <m:sub>
                        <m:r>
                          <a:rPr lang="en-US" altLang="zh-CN" sz="2200" b="1" i="1" dirty="0" smtClean="0">
                            <a:solidFill>
                              <a:srgbClr val="5F688F"/>
                            </a:solidFill>
                            <a:latin typeface="Cambria Math" panose="02040503050406030204" pitchFamily="18" charset="0"/>
                            <a:ea typeface="幼圆" panose="02010509060101010101" pitchFamily="49" charset="-122"/>
                            <a:sym typeface="Dosis"/>
                          </a:rPr>
                          <m:t>𝝍</m:t>
                        </m:r>
                      </m:sub>
                    </m:sSub>
                  </m:oMath>
                </a14:m>
                <a:r>
                  <a:rPr lang="en-US" altLang="zh-CN" sz="2200" b="1" dirty="0">
                    <a:solidFill>
                      <a:srgbClr val="5F688F"/>
                    </a:solidFill>
                    <a:latin typeface="Candara" panose="020E0502030303020204" pitchFamily="34" charset="0"/>
                    <a:ea typeface="幼圆" panose="02010509060101010101" pitchFamily="49" charset="-122"/>
                    <a:sym typeface="Dosis"/>
                  </a:rPr>
                  <a:t> pentaquarks from light-meson exchange saturation</a:t>
                </a:r>
              </a:p>
              <a:p>
                <a:pPr>
                  <a:lnSpc>
                    <a:spcPct val="150000"/>
                  </a:lnSpc>
                </a:pPr>
                <a:r>
                  <a:rPr lang="zh-CN" altLang="en-US" sz="2200" b="1" dirty="0">
                    <a:solidFill>
                      <a:srgbClr val="5F688F"/>
                    </a:solidFill>
                    <a:latin typeface="Candara" panose="020E0502030303020204" pitchFamily="34" charset="0"/>
                    <a:ea typeface="幼圆" panose="02010509060101010101" pitchFamily="49" charset="-122"/>
                    <a:sym typeface="Dosis"/>
                  </a:rPr>
                  <a:t>作者：杨子盈，彭方正，严茂俊，</a:t>
                </a:r>
                <a:r>
                  <a:rPr lang="en-US" altLang="zh-CN" sz="2200" b="1" dirty="0">
                    <a:solidFill>
                      <a:srgbClr val="5F688F"/>
                    </a:solidFill>
                    <a:latin typeface="Candara" panose="020E0502030303020204" pitchFamily="34" charset="0"/>
                    <a:ea typeface="幼圆" panose="02010509060101010101" pitchFamily="49" charset="-122"/>
                    <a:sym typeface="Dosis"/>
                  </a:rPr>
                  <a:t>Mario Sanchez </a:t>
                </a:r>
                <a:r>
                  <a:rPr lang="en-US" altLang="zh-CN" sz="2200" b="1" dirty="0" err="1">
                    <a:solidFill>
                      <a:srgbClr val="5F688F"/>
                    </a:solidFill>
                    <a:latin typeface="Candara" panose="020E0502030303020204" pitchFamily="34" charset="0"/>
                    <a:ea typeface="幼圆" panose="02010509060101010101" pitchFamily="49" charset="-122"/>
                    <a:sym typeface="Dosis"/>
                  </a:rPr>
                  <a:t>Sanchez</a:t>
                </a:r>
                <a:r>
                  <a:rPr lang="zh-CN" altLang="en-US" sz="2200" b="1" dirty="0">
                    <a:solidFill>
                      <a:srgbClr val="5F688F"/>
                    </a:solidFill>
                    <a:latin typeface="Candara" panose="020E0502030303020204" pitchFamily="34" charset="0"/>
                    <a:ea typeface="幼圆" panose="02010509060101010101" pitchFamily="49" charset="-122"/>
                    <a:sym typeface="Dosis"/>
                  </a:rPr>
                  <a:t>，</a:t>
                </a:r>
                <a:r>
                  <a:rPr lang="en-US" altLang="zh-CN" sz="2200" b="1" dirty="0">
                    <a:solidFill>
                      <a:srgbClr val="5F688F"/>
                    </a:solidFill>
                    <a:latin typeface="Candara" panose="020E0502030303020204" pitchFamily="34" charset="0"/>
                    <a:ea typeface="幼圆" panose="02010509060101010101" pitchFamily="49" charset="-122"/>
                    <a:sym typeface="Dosis"/>
                  </a:rPr>
                  <a:t>Manuel </a:t>
                </a:r>
                <a:r>
                  <a:rPr lang="en-US" altLang="zh-CN" sz="2200" b="1" dirty="0" err="1">
                    <a:solidFill>
                      <a:srgbClr val="5F688F"/>
                    </a:solidFill>
                    <a:latin typeface="Candara" panose="020E0502030303020204" pitchFamily="34" charset="0"/>
                    <a:ea typeface="幼圆" panose="02010509060101010101" pitchFamily="49" charset="-122"/>
                    <a:sym typeface="Dosis"/>
                  </a:rPr>
                  <a:t>Pavon</a:t>
                </a:r>
                <a:r>
                  <a:rPr lang="en-US" altLang="zh-CN" sz="2200" b="1" dirty="0">
                    <a:solidFill>
                      <a:srgbClr val="5F688F"/>
                    </a:solidFill>
                    <a:latin typeface="Candara" panose="020E0502030303020204" pitchFamily="34" charset="0"/>
                    <a:ea typeface="幼圆" panose="02010509060101010101" pitchFamily="49" charset="-122"/>
                    <a:sym typeface="Dosis"/>
                  </a:rPr>
                  <a:t> Valderrama</a:t>
                </a:r>
              </a:p>
              <a:p>
                <a:pPr>
                  <a:lnSpc>
                    <a:spcPct val="150000"/>
                  </a:lnSpc>
                </a:pPr>
                <a:r>
                  <a:rPr lang="zh-CN" altLang="en-US" sz="2200" b="1" dirty="0">
                    <a:solidFill>
                      <a:srgbClr val="5F688F"/>
                    </a:solidFill>
                    <a:latin typeface="Candara" panose="020E0502030303020204" pitchFamily="34" charset="0"/>
                    <a:ea typeface="幼圆" panose="02010509060101010101" pitchFamily="49" charset="-122"/>
                    <a:sym typeface="Dosis"/>
                  </a:rPr>
                  <a:t>文章链接：</a:t>
                </a:r>
                <a:r>
                  <a:rPr lang="en-US" altLang="zh-CN" sz="2200" b="1" dirty="0">
                    <a:solidFill>
                      <a:srgbClr val="5F688F"/>
                    </a:solidFill>
                    <a:latin typeface="Candara" panose="020E0502030303020204" pitchFamily="34" charset="0"/>
                    <a:ea typeface="幼圆" panose="02010509060101010101" pitchFamily="49" charset="-122"/>
                    <a:sym typeface="Dosis"/>
                  </a:rPr>
                  <a:t>https://arxiv.org/abs/2211.08211</a:t>
                </a:r>
                <a:endParaRPr lang="zh-CN" altLang="en-US" sz="2200" b="1" dirty="0">
                  <a:solidFill>
                    <a:srgbClr val="5F688F"/>
                  </a:solidFill>
                  <a:latin typeface="Candara" panose="020E0502030303020204" pitchFamily="34" charset="0"/>
                  <a:ea typeface="幼圆" panose="02010509060101010101" pitchFamily="49" charset="-122"/>
                  <a:sym typeface="Dosis"/>
                </a:endParaRPr>
              </a:p>
            </p:txBody>
          </p:sp>
        </mc:Choice>
        <mc:Fallback xmlns="">
          <p:sp>
            <p:nvSpPr>
              <p:cNvPr id="8" name="副标题 7">
                <a:extLst>
                  <a:ext uri="{FF2B5EF4-FFF2-40B4-BE49-F238E27FC236}">
                    <a16:creationId xmlns:a16="http://schemas.microsoft.com/office/drawing/2014/main" id="{2FF0AB5E-D1CA-409A-8DCE-839A555F3C2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750683" y="3921631"/>
                <a:ext cx="10690628" cy="1259258"/>
              </a:xfrm>
              <a:blipFill>
                <a:blip r:embed="rId3"/>
                <a:stretch>
                  <a:fillRect l="-399" r="-399" b="-5652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图片 11">
            <a:extLst>
              <a:ext uri="{FF2B5EF4-FFF2-40B4-BE49-F238E27FC236}">
                <a16:creationId xmlns:a16="http://schemas.microsoft.com/office/drawing/2014/main" id="{6F563E8E-36E4-7074-FA55-020CF75A8A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  <a14:imgEffect>
                      <a14:saturation sat="33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338" b="31382"/>
          <a:stretch/>
        </p:blipFill>
        <p:spPr>
          <a:xfrm>
            <a:off x="4488715" y="6019055"/>
            <a:ext cx="3214569" cy="83894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9604FF3-51CB-A6AF-9585-B8D0AB2C016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45" b="36494"/>
          <a:stretch/>
        </p:blipFill>
        <p:spPr>
          <a:xfrm>
            <a:off x="2361964" y="71919"/>
            <a:ext cx="3214569" cy="760238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115208E5-85B3-F699-3B77-22A9E95A8282}"/>
              </a:ext>
            </a:extLst>
          </p:cNvPr>
          <p:cNvSpPr txBox="1"/>
          <p:nvPr/>
        </p:nvSpPr>
        <p:spPr>
          <a:xfrm>
            <a:off x="5576533" y="221205"/>
            <a:ext cx="42352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钟齐志莽行书" panose="00000500000000000000" pitchFamily="2" charset="0"/>
                <a:ea typeface="钟齐志莽行书" panose="00000500000000000000" pitchFamily="2" charset="0"/>
              </a:rPr>
              <a:t>第六届强子谱和强子结构研讨会</a:t>
            </a:r>
            <a:endParaRPr lang="en-US" altLang="zh-CN" sz="2400" dirty="0">
              <a:solidFill>
                <a:schemeClr val="bg1"/>
              </a:solidFill>
              <a:latin typeface="钟齐志莽行书" panose="00000500000000000000" pitchFamily="2" charset="0"/>
              <a:ea typeface="钟齐志莽行书" panose="00000500000000000000" pitchFamily="2" charset="0"/>
            </a:endParaRP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3303EAC8-89A2-CD03-5A21-25DC59215444}"/>
              </a:ext>
            </a:extLst>
          </p:cNvPr>
          <p:cNvCxnSpPr>
            <a:cxnSpLocks/>
          </p:cNvCxnSpPr>
          <p:nvPr/>
        </p:nvCxnSpPr>
        <p:spPr>
          <a:xfrm>
            <a:off x="5404207" y="159561"/>
            <a:ext cx="0" cy="61095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B96D73BB-2904-38A1-3317-8855168B82D0}"/>
              </a:ext>
            </a:extLst>
          </p:cNvPr>
          <p:cNvSpPr txBox="1"/>
          <p:nvPr/>
        </p:nvSpPr>
        <p:spPr>
          <a:xfrm>
            <a:off x="750683" y="1303198"/>
            <a:ext cx="2085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chemeClr val="dk1"/>
                </a:solidFill>
                <a:latin typeface="Dosis" pitchFamily="2" charset="0"/>
                <a:ea typeface="幼圆" panose="02010509060101010101" pitchFamily="49" charset="-122"/>
              </a:rPr>
              <a:t>报告题目：</a:t>
            </a:r>
            <a:endParaRPr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468068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8C12C9-06DE-BD70-7FA8-07C4D5C75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2800" dirty="0"/>
              <a:t>目录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285ECB9-C0AA-770C-55EC-455DBC6BB7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8445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zh-CN" altLang="en-US" sz="4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研究背景 </a:t>
            </a:r>
            <a:r>
              <a:rPr lang="en-US" altLang="zh-CN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P4-P5</a:t>
            </a:r>
            <a:endParaRPr lang="en-US" altLang="zh-CN" sz="4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4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理论框架 </a:t>
            </a:r>
            <a:r>
              <a:rPr lang="en-US" altLang="zh-CN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P7-P10</a:t>
            </a:r>
            <a:endParaRPr lang="en-US" altLang="zh-CN" sz="4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4000" dirty="0"/>
              <a:t>结果与讨论 第一组 </a:t>
            </a:r>
            <a:r>
              <a:rPr lang="en-US" altLang="zh-CN" dirty="0"/>
              <a:t>P12-P13</a:t>
            </a:r>
          </a:p>
          <a:p>
            <a:pPr>
              <a:lnSpc>
                <a:spcPct val="150000"/>
              </a:lnSpc>
            </a:pPr>
            <a:r>
              <a:rPr lang="zh-CN" altLang="en-US" sz="4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结果与讨论 第二组 </a:t>
            </a:r>
            <a:r>
              <a:rPr lang="en-US" altLang="zh-CN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P15-P17</a:t>
            </a:r>
          </a:p>
          <a:p>
            <a:pPr>
              <a:lnSpc>
                <a:spcPct val="150000"/>
              </a:lnSpc>
            </a:pPr>
            <a:r>
              <a:rPr lang="zh-CN" altLang="en-US" sz="4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小结 </a:t>
            </a:r>
            <a:r>
              <a:rPr lang="en-US" altLang="zh-CN" sz="3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P18</a:t>
            </a:r>
            <a:endParaRPr lang="en-US" altLang="zh-CN" sz="4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D28C5C-9141-EBB0-7255-5F7987CB4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32A91-710C-4B70-B978-28263CF3A7DA}" type="datetime1">
              <a:rPr lang="zh-CN" altLang="en-US" smtClean="0"/>
              <a:pPr/>
              <a:t>2023/8/27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3BF093-2B2A-391E-B291-5F20127FF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使用轻介子交换的饱和效应模型研究强子分子态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2DB3E-221F-489E-A362-12974A463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AFD41-99A7-4791-958B-6310278921AD}" type="slidenum">
              <a:rPr lang="zh-CN" altLang="en-US" smtClean="0"/>
              <a:pPr/>
              <a:t>10</a:t>
            </a:fld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AEC2081-E3EA-251A-DE0E-D67E78E58B49}"/>
              </a:ext>
            </a:extLst>
          </p:cNvPr>
          <p:cNvSpPr txBox="1"/>
          <p:nvPr/>
        </p:nvSpPr>
        <p:spPr>
          <a:xfrm>
            <a:off x="6862902" y="3291301"/>
            <a:ext cx="2269181" cy="707886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含粲反介子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</a:p>
          <a:p>
            <a:pPr algn="ctr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含粲重子反三重态</a:t>
            </a: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4F75E81C-088C-AF87-6124-0950B283A424}"/>
              </a:ext>
            </a:extLst>
          </p:cNvPr>
          <p:cNvSpPr/>
          <p:nvPr/>
        </p:nvSpPr>
        <p:spPr>
          <a:xfrm rot="219157">
            <a:off x="7026828" y="2275534"/>
            <a:ext cx="1321025" cy="1321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bliqueBottomRight"/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id="{BA4DCDEF-6BF3-FEF1-8EA4-3BAF85AEF8D4}"/>
                  </a:ext>
                </a:extLst>
              </p:cNvPr>
              <p:cNvSpPr/>
              <p:nvPr/>
            </p:nvSpPr>
            <p:spPr>
              <a:xfrm>
                <a:off x="7090827" y="2648530"/>
                <a:ext cx="568800" cy="568800"/>
              </a:xfrm>
              <a:prstGeom prst="ellipse">
                <a:avLst/>
              </a:pr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bliqueBottomRight"/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sz="2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‾"/>
                              <m:ctrlPr>
                                <a:rPr lang="zh-CN" altLang="zh-CN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9" name="椭圆 8">
                <a:extLst>
                  <a:ext uri="{FF2B5EF4-FFF2-40B4-BE49-F238E27FC236}">
                    <a16:creationId xmlns:a16="http://schemas.microsoft.com/office/drawing/2014/main" id="{BA4DCDEF-6BF3-FEF1-8EA4-3BAF85AEF8D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0827" y="2648530"/>
                <a:ext cx="568800" cy="568800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椭圆 9">
                <a:extLst>
                  <a:ext uri="{FF2B5EF4-FFF2-40B4-BE49-F238E27FC236}">
                    <a16:creationId xmlns:a16="http://schemas.microsoft.com/office/drawing/2014/main" id="{12F30163-3D4D-EE43-7205-5BFEEB4E6601}"/>
                  </a:ext>
                </a:extLst>
              </p:cNvPr>
              <p:cNvSpPr/>
              <p:nvPr/>
            </p:nvSpPr>
            <p:spPr>
              <a:xfrm>
                <a:off x="7685027" y="2648530"/>
                <a:ext cx="568800" cy="568800"/>
              </a:xfrm>
              <a:prstGeom prst="ellipse">
                <a:avLst/>
              </a:prstGeom>
              <a:solidFill>
                <a:srgbClr val="7030A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bliqueBottomRight"/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sz="2400" i="1" smtClean="0"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10" name="椭圆 9">
                <a:extLst>
                  <a:ext uri="{FF2B5EF4-FFF2-40B4-BE49-F238E27FC236}">
                    <a16:creationId xmlns:a16="http://schemas.microsoft.com/office/drawing/2014/main" id="{12F30163-3D4D-EE43-7205-5BFEEB4E660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85027" y="2648530"/>
                <a:ext cx="568800" cy="568800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28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04DA418F-867A-6437-6F78-E758ED6583FC}"/>
              </a:ext>
            </a:extLst>
          </p:cNvPr>
          <p:cNvSpPr/>
          <p:nvPr/>
        </p:nvSpPr>
        <p:spPr>
          <a:xfrm>
            <a:off x="5294468" y="3168210"/>
            <a:ext cx="5945907" cy="366999"/>
          </a:xfrm>
          <a:prstGeom prst="round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3" name="矩形: 圆角 52">
            <a:extLst>
              <a:ext uri="{FF2B5EF4-FFF2-40B4-BE49-F238E27FC236}">
                <a16:creationId xmlns:a16="http://schemas.microsoft.com/office/drawing/2014/main" id="{AE9DE748-F501-9511-5B04-EB24330F299B}"/>
              </a:ext>
            </a:extLst>
          </p:cNvPr>
          <p:cNvSpPr/>
          <p:nvPr/>
        </p:nvSpPr>
        <p:spPr>
          <a:xfrm>
            <a:off x="5294469" y="2796430"/>
            <a:ext cx="5945907" cy="366999"/>
          </a:xfrm>
          <a:prstGeom prst="roundRect">
            <a:avLst/>
          </a:prstGeom>
          <a:solidFill>
            <a:schemeClr val="accent5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矩形: 圆角 63">
            <a:extLst>
              <a:ext uri="{FF2B5EF4-FFF2-40B4-BE49-F238E27FC236}">
                <a16:creationId xmlns:a16="http://schemas.microsoft.com/office/drawing/2014/main" id="{7B446811-F3CD-F06C-D9A9-A1DF651F40FC}"/>
              </a:ext>
            </a:extLst>
          </p:cNvPr>
          <p:cNvSpPr/>
          <p:nvPr/>
        </p:nvSpPr>
        <p:spPr>
          <a:xfrm>
            <a:off x="5294468" y="2423438"/>
            <a:ext cx="5945907" cy="366999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矩形: 圆角 57">
            <a:extLst>
              <a:ext uri="{FF2B5EF4-FFF2-40B4-BE49-F238E27FC236}">
                <a16:creationId xmlns:a16="http://schemas.microsoft.com/office/drawing/2014/main" id="{032F1BC4-CED3-638D-0C6E-2B6BC2FBA8E9}"/>
              </a:ext>
            </a:extLst>
          </p:cNvPr>
          <p:cNvSpPr/>
          <p:nvPr/>
        </p:nvSpPr>
        <p:spPr>
          <a:xfrm>
            <a:off x="4434390" y="5245953"/>
            <a:ext cx="3593099" cy="844382"/>
          </a:xfrm>
          <a:prstGeom prst="roundRect">
            <a:avLst>
              <a:gd name="adj" fmla="val 14428"/>
            </a:avLst>
          </a:prstGeom>
          <a:solidFill>
            <a:schemeClr val="accent5">
              <a:lumMod val="40000"/>
              <a:lumOff val="60000"/>
            </a:schemeClr>
          </a:solidFill>
          <a:ln w="28575">
            <a:solidFill>
              <a:schemeClr val="accent5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52" name="图片 51">
            <a:extLst>
              <a:ext uri="{FF2B5EF4-FFF2-40B4-BE49-F238E27FC236}">
                <a16:creationId xmlns:a16="http://schemas.microsoft.com/office/drawing/2014/main" id="{96A84C86-B3D3-F26C-D877-DCEF6CB6C2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395"/>
          <a:stretch/>
        </p:blipFill>
        <p:spPr>
          <a:xfrm>
            <a:off x="5169864" y="1921936"/>
            <a:ext cx="6287882" cy="2774084"/>
          </a:xfrm>
          <a:prstGeom prst="rect">
            <a:avLst/>
          </a:prstGeom>
        </p:spPr>
      </p:pic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18CF7B4F-FC98-6320-E5C0-AD702F60F5BA}"/>
              </a:ext>
            </a:extLst>
          </p:cNvPr>
          <p:cNvSpPr/>
          <p:nvPr/>
        </p:nvSpPr>
        <p:spPr>
          <a:xfrm>
            <a:off x="5298907" y="1721180"/>
            <a:ext cx="5945907" cy="311950"/>
          </a:xfrm>
          <a:prstGeom prst="roundRect">
            <a:avLst/>
          </a:prstGeom>
          <a:solidFill>
            <a:srgbClr val="F1ADAD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212B8E25-88CF-D730-3832-B54DCE3D3D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97"/>
          <a:stretch/>
        </p:blipFill>
        <p:spPr>
          <a:xfrm>
            <a:off x="5220769" y="1316930"/>
            <a:ext cx="6146430" cy="699953"/>
          </a:xfrm>
          <a:prstGeom prst="rect">
            <a:avLst/>
          </a:prstGeom>
        </p:spPr>
      </p:pic>
      <p:sp>
        <p:nvSpPr>
          <p:cNvPr id="71" name="矩形: 圆角 70">
            <a:extLst>
              <a:ext uri="{FF2B5EF4-FFF2-40B4-BE49-F238E27FC236}">
                <a16:creationId xmlns:a16="http://schemas.microsoft.com/office/drawing/2014/main" id="{246FFD5D-B8C3-FB01-C7BE-776699652CBF}"/>
              </a:ext>
            </a:extLst>
          </p:cNvPr>
          <p:cNvSpPr/>
          <p:nvPr/>
        </p:nvSpPr>
        <p:spPr>
          <a:xfrm>
            <a:off x="198123" y="844225"/>
            <a:ext cx="3570119" cy="4682326"/>
          </a:xfrm>
          <a:prstGeom prst="roundRect">
            <a:avLst/>
          </a:prstGeom>
          <a:solidFill>
            <a:srgbClr val="7030A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2B37F745-B0DA-2FBB-6266-899C90A8CA9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zh-CN" altLang="en-US" sz="2800" b="1" dirty="0"/>
                  <a:t>结果</a:t>
                </a:r>
                <a:r>
                  <a:rPr lang="en-US" altLang="zh-CN" sz="2800" b="1" dirty="0"/>
                  <a:t>1</a:t>
                </a:r>
                <a:r>
                  <a:rPr lang="zh-CN" altLang="en-US" sz="2800" b="1" dirty="0"/>
                  <a:t>  </a:t>
                </a:r>
                <a:r>
                  <a:rPr lang="zh-CN" altLang="en-US" sz="2800" dirty="0"/>
                  <a:t>对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𝜓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Λ</m:t>
                        </m:r>
                      </m:sup>
                    </m:sSubSup>
                    <m:r>
                      <a:rPr lang="en-US" altLang="zh-CN" sz="2800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(4338)</m:t>
                    </m:r>
                  </m:oMath>
                </a14:m>
                <a:r>
                  <a:rPr lang="zh-CN" altLang="en-US" sz="2800" dirty="0"/>
                  <a:t> 共振态的解释</a:t>
                </a:r>
                <a:r>
                  <a:rPr lang="en-US" altLang="zh-CN" sz="2800" dirty="0"/>
                  <a:t>——</a:t>
                </a:r>
                <a:r>
                  <a:rPr lang="zh-CN" altLang="en-US" sz="28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zh-CN" alt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800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endParaRPr lang="zh-CN" altLang="en-US" sz="2800" dirty="0">
                  <a:solidFill>
                    <a:srgbClr val="C00000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2B37F745-B0DA-2FBB-6266-899C90A8CA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5"/>
                <a:stretch>
                  <a:fillRect l="-1159" t="-1786" b="-80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7111A-6260-E0AF-5287-D02492D47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32A91-710C-4B70-B978-28263CF3A7DA}" type="datetime1">
              <a:rPr lang="zh-CN" altLang="en-US" smtClean="0"/>
              <a:pPr/>
              <a:t>2023/8/27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60E3C7-F92E-A352-0DA1-FBF5F0396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6335" y="6494311"/>
            <a:ext cx="3901791" cy="365125"/>
          </a:xfrm>
        </p:spPr>
        <p:txBody>
          <a:bodyPr/>
          <a:lstStyle/>
          <a:p>
            <a:r>
              <a:rPr lang="zh-CN" altLang="en-US"/>
              <a:t>使用轻介子交换的饱和效应模型研究强子分子态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0B18D0-2D9E-8C09-647C-03E708D26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AFD41-99A7-4791-958B-6310278921AD}" type="slidenum">
              <a:rPr lang="zh-CN" altLang="en-US" smtClean="0"/>
              <a:pPr/>
              <a:t>11</a:t>
            </a:fld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004AF3E-90ED-C397-C579-A013B999A3AC}"/>
              </a:ext>
            </a:extLst>
          </p:cNvPr>
          <p:cNvSpPr txBox="1"/>
          <p:nvPr/>
        </p:nvSpPr>
        <p:spPr>
          <a:xfrm>
            <a:off x="4167895" y="933909"/>
            <a:ext cx="29932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饱和效应模型的计算结果：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4B4F5C6-9830-C861-ED44-F469C51B561C}"/>
              </a:ext>
            </a:extLst>
          </p:cNvPr>
          <p:cNvSpPr txBox="1"/>
          <p:nvPr/>
        </p:nvSpPr>
        <p:spPr>
          <a:xfrm>
            <a:off x="9819036" y="1050269"/>
            <a:ext cx="1090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Unit: MeV</a:t>
            </a:r>
            <a:endParaRPr lang="zh-CN" altLang="en-US" sz="1600" i="1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FFAFAF31-761C-FDE7-9FEC-37266243A1C6}"/>
              </a:ext>
            </a:extLst>
          </p:cNvPr>
          <p:cNvSpPr/>
          <p:nvPr/>
        </p:nvSpPr>
        <p:spPr>
          <a:xfrm>
            <a:off x="8247197" y="1400160"/>
            <a:ext cx="868453" cy="3736776"/>
          </a:xfrm>
          <a:prstGeom prst="roundRect">
            <a:avLst>
              <a:gd name="adj" fmla="val 8975"/>
            </a:avLst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77910EF1-6F41-FB77-5650-DDF9CC90F607}"/>
              </a:ext>
            </a:extLst>
          </p:cNvPr>
          <p:cNvSpPr/>
          <p:nvPr/>
        </p:nvSpPr>
        <p:spPr>
          <a:xfrm>
            <a:off x="10315273" y="1397018"/>
            <a:ext cx="943292" cy="3724478"/>
          </a:xfrm>
          <a:prstGeom prst="roundRect">
            <a:avLst>
              <a:gd name="adj" fmla="val 8975"/>
            </a:avLst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3B27C78-95C4-81BF-8F69-5524E266E795}"/>
              </a:ext>
            </a:extLst>
          </p:cNvPr>
          <p:cNvSpPr txBox="1"/>
          <p:nvPr/>
        </p:nvSpPr>
        <p:spPr>
          <a:xfrm>
            <a:off x="8244944" y="4559496"/>
            <a:ext cx="870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Our</a:t>
            </a:r>
          </a:p>
          <a:p>
            <a:pPr algn="ctr"/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results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391C6757-1C9E-A9F8-C890-F90D4B105624}"/>
              </a:ext>
            </a:extLst>
          </p:cNvPr>
          <p:cNvSpPr txBox="1"/>
          <p:nvPr/>
        </p:nvSpPr>
        <p:spPr>
          <a:xfrm>
            <a:off x="10432122" y="709191"/>
            <a:ext cx="2269181" cy="584775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含粲反介子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</a:p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含粲重子反三重态</a:t>
            </a:r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910D362C-5F6D-2020-9F8A-3311FFF96122}"/>
              </a:ext>
            </a:extLst>
          </p:cNvPr>
          <p:cNvSpPr/>
          <p:nvPr/>
        </p:nvSpPr>
        <p:spPr>
          <a:xfrm>
            <a:off x="6909431" y="671118"/>
            <a:ext cx="1628674" cy="279170"/>
          </a:xfrm>
          <a:prstGeom prst="roundRect">
            <a:avLst/>
          </a:prstGeom>
          <a:solidFill>
            <a:srgbClr val="7030A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Binding Energy</a:t>
            </a:r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4E2209CD-EEF5-7B75-8CB8-6D198D3FC4CE}"/>
              </a:ext>
            </a:extLst>
          </p:cNvPr>
          <p:cNvSpPr/>
          <p:nvPr/>
        </p:nvSpPr>
        <p:spPr>
          <a:xfrm>
            <a:off x="7601574" y="1329824"/>
            <a:ext cx="520385" cy="432543"/>
          </a:xfrm>
          <a:prstGeom prst="roundRect">
            <a:avLst/>
          </a:prstGeom>
          <a:solidFill>
            <a:srgbClr val="7030A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rgbClr val="7030A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BCB7647C-8CAD-1ED0-6176-4789FD3F1F43}"/>
              </a:ext>
            </a:extLst>
          </p:cNvPr>
          <p:cNvSpPr/>
          <p:nvPr/>
        </p:nvSpPr>
        <p:spPr>
          <a:xfrm>
            <a:off x="6730982" y="1017312"/>
            <a:ext cx="849075" cy="311760"/>
          </a:xfrm>
          <a:prstGeom prst="roundRect">
            <a:avLst/>
          </a:prstGeom>
          <a:solidFill>
            <a:schemeClr val="accent1">
              <a:lumMod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“Ratio”</a:t>
            </a:r>
            <a:endParaRPr lang="en-US" altLang="zh-CN" sz="1600" i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A1586BFC-E75F-40A6-CFD6-97A0F58D8B8F}"/>
              </a:ext>
            </a:extLst>
          </p:cNvPr>
          <p:cNvSpPr/>
          <p:nvPr/>
        </p:nvSpPr>
        <p:spPr>
          <a:xfrm>
            <a:off x="7043004" y="1329824"/>
            <a:ext cx="538337" cy="440432"/>
          </a:xfrm>
          <a:prstGeom prst="roundRect">
            <a:avLst/>
          </a:prstGeom>
          <a:solidFill>
            <a:schemeClr val="accent1">
              <a:lumMod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16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12B2FBAD-0FF6-9214-E66B-B410392307B9}"/>
              </a:ext>
            </a:extLst>
          </p:cNvPr>
          <p:cNvSpPr/>
          <p:nvPr/>
        </p:nvSpPr>
        <p:spPr>
          <a:xfrm>
            <a:off x="8660299" y="764980"/>
            <a:ext cx="1404350" cy="278826"/>
          </a:xfrm>
          <a:prstGeom prst="roundRect">
            <a:avLst>
              <a:gd name="adj" fmla="val 24064"/>
            </a:avLst>
          </a:prstGeom>
          <a:solidFill>
            <a:schemeClr val="bg1">
              <a:lumMod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mol: molecule</a:t>
            </a:r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42910044-957B-C833-6D1E-6FE9F388D189}"/>
              </a:ext>
            </a:extLst>
          </p:cNvPr>
          <p:cNvSpPr/>
          <p:nvPr/>
        </p:nvSpPr>
        <p:spPr>
          <a:xfrm>
            <a:off x="8463223" y="1050269"/>
            <a:ext cx="678547" cy="324571"/>
          </a:xfrm>
          <a:prstGeom prst="roundRect">
            <a:avLst/>
          </a:prstGeom>
          <a:solidFill>
            <a:schemeClr val="accent4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i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Mass</a:t>
            </a:r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AE68F61A-2017-20EA-DCEF-345D6BE71684}"/>
              </a:ext>
            </a:extLst>
          </p:cNvPr>
          <p:cNvSpPr/>
          <p:nvPr/>
        </p:nvSpPr>
        <p:spPr>
          <a:xfrm>
            <a:off x="8463223" y="1355756"/>
            <a:ext cx="678547" cy="405253"/>
          </a:xfrm>
          <a:prstGeom prst="roundRect">
            <a:avLst/>
          </a:prstGeom>
          <a:solidFill>
            <a:schemeClr val="accent4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1600" dirty="0">
              <a:solidFill>
                <a:schemeClr val="accent4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4FE2767D-6DB9-0363-F65D-C6D36FF3E222}"/>
              </a:ext>
            </a:extLst>
          </p:cNvPr>
          <p:cNvCxnSpPr>
            <a:cxnSpLocks/>
            <a:stCxn id="37" idx="2"/>
          </p:cNvCxnSpPr>
          <p:nvPr/>
        </p:nvCxnSpPr>
        <p:spPr>
          <a:xfrm flipH="1">
            <a:off x="9023528" y="1043806"/>
            <a:ext cx="338946" cy="560941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E9A9C955-6C47-3FDB-0C6B-22CF2ACA1400}"/>
              </a:ext>
            </a:extLst>
          </p:cNvPr>
          <p:cNvCxnSpPr>
            <a:cxnSpLocks/>
            <a:stCxn id="33" idx="2"/>
            <a:endCxn id="34" idx="0"/>
          </p:cNvCxnSpPr>
          <p:nvPr/>
        </p:nvCxnSpPr>
        <p:spPr>
          <a:xfrm>
            <a:off x="7723768" y="950288"/>
            <a:ext cx="137999" cy="379536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E75EA41C-8F58-F810-81C2-69C7D7E4BE01}"/>
                  </a:ext>
                </a:extLst>
              </p:cNvPr>
              <p:cNvSpPr txBox="1"/>
              <p:nvPr/>
            </p:nvSpPr>
            <p:spPr>
              <a:xfrm>
                <a:off x="1033264" y="861535"/>
                <a:ext cx="242605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1600" i="1" dirty="0" smtClean="0">
                            <a:latin typeface="Cambria Math" panose="02040503050406030204" pitchFamily="18" charset="0"/>
                          </a:rPr>
                          <m:t>B</m:t>
                        </m:r>
                      </m:e>
                      <m:sup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1600" b="0" i="1" dirty="0">
                        <a:effectLst/>
                        <a:latin typeface="Cambria Math" panose="02040503050406030204" pitchFamily="18" charset="0"/>
                      </a:rPr>
                      <m:t>​→</m:t>
                    </m:r>
                    <m:r>
                      <a:rPr lang="en-US" altLang="zh-CN" sz="1600" b="0" i="1" dirty="0">
                        <a:effectLst/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sz="1600" b="0" i="1" dirty="0">
                        <a:effectLst/>
                        <a:latin typeface="Cambria Math" panose="02040503050406030204" pitchFamily="18" charset="0"/>
                      </a:rPr>
                      <m:t>/</m:t>
                    </m:r>
                    <m:r>
                      <a:rPr lang="el-GR" altLang="zh-CN" sz="1600" b="0" i="1" dirty="0">
                        <a:effectLst/>
                        <a:latin typeface="Cambria Math" panose="02040503050406030204" pitchFamily="18" charset="0"/>
                      </a:rPr>
                      <m:t>𝜓</m:t>
                    </m:r>
                    <m:r>
                      <m:rPr>
                        <m:sty m:val="p"/>
                      </m:rPr>
                      <a:rPr lang="en-US" altLang="zh-CN" sz="1600" b="0" i="0" dirty="0" smtClean="0">
                        <a:effectLst/>
                        <a:latin typeface="Cambria Math" panose="02040503050406030204" pitchFamily="18" charset="0"/>
                      </a:rPr>
                      <m:t>Λ</m:t>
                    </m:r>
                    <m:acc>
                      <m:accPr>
                        <m:chr m:val="̅"/>
                        <m:ctrlPr>
                          <a:rPr lang="en-US" altLang="zh-CN" sz="1600" b="0" i="1" dirty="0" smtClean="0">
                            <a:effectLst/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1600" b="0" i="1" dirty="0" smtClean="0">
                            <a:effectLst/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altLang="zh-CN" sz="1600" b="0" i="0" dirty="0">
                    <a:effectLst/>
                    <a:latin typeface="-apple-system"/>
                  </a:rPr>
                  <a:t> </a:t>
                </a:r>
                <a:r>
                  <a:rPr lang="zh-CN" altLang="en-US" sz="1600" b="0" i="0" dirty="0">
                    <a:effectLst/>
                    <a:latin typeface="-apple-system"/>
                  </a:rPr>
                  <a:t>衰变</a:t>
                </a:r>
                <a:endParaRPr lang="en-US" altLang="zh-CN" sz="1600" b="1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US" altLang="zh-CN" sz="1600" b="1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𝝍</m:t>
                    </m:r>
                  </m:oMath>
                </a14:m>
                <a:r>
                  <a:rPr lang="zh-CN" altLang="en-US" sz="16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600" b="1" i="0" dirty="0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𝚲</m:t>
                    </m:r>
                  </m:oMath>
                </a14:m>
                <a:r>
                  <a:rPr lang="zh-CN" altLang="en-US" sz="16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的不变质量谱</a:t>
                </a: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E75EA41C-8F58-F810-81C2-69C7D7E4BE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264" y="861535"/>
                <a:ext cx="2426050" cy="584775"/>
              </a:xfrm>
              <a:prstGeom prst="rect">
                <a:avLst/>
              </a:prstGeom>
              <a:blipFill>
                <a:blip r:embed="rId6"/>
                <a:stretch>
                  <a:fillRect t="-3125"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">
            <a:extLst>
              <a:ext uri="{FF2B5EF4-FFF2-40B4-BE49-F238E27FC236}">
                <a16:creationId xmlns:a16="http://schemas.microsoft.com/office/drawing/2014/main" id="{FBC6A9ED-75E3-8837-8B8C-ECA04C8C1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22" y="981427"/>
            <a:ext cx="636265" cy="38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1C143528-6BEF-4B2F-0C6C-B4E30C019780}"/>
                  </a:ext>
                </a:extLst>
              </p:cNvPr>
              <p:cNvSpPr txBox="1"/>
              <p:nvPr/>
            </p:nvSpPr>
            <p:spPr>
              <a:xfrm>
                <a:off x="4218060" y="1526627"/>
                <a:ext cx="1055904" cy="23505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600" b="0" i="1" dirty="0">
                    <a:ln w="0"/>
                    <a:solidFill>
                      <a:schemeClr val="tx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threshold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600" b="0" i="1" smtClean="0">
                              <a:ln w="0"/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zh-CN" sz="1600" b="0" i="0" smtClean="0">
                              <a:ln w="0"/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Ξ</m:t>
                          </m:r>
                        </m:e>
                        <m:sub>
                          <m:r>
                            <a:rPr lang="en-US" altLang="zh-CN" sz="1600" b="0" i="1">
                              <a:ln w="0"/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  <m:sup/>
                      </m:sSubSup>
                      <m:acc>
                        <m:accPr>
                          <m:chr m:val="̅"/>
                          <m:ctrlPr>
                            <a:rPr lang="en-US" altLang="zh-CN" sz="1600" b="0" i="1" smtClean="0">
                              <a:ln w="0"/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CN" sz="1600" b="0" i="1" smtClean="0">
                              <a:ln w="0"/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</m:acc>
                    </m:oMath>
                  </m:oMathPara>
                </a14:m>
                <a:endParaRPr lang="en-US" altLang="zh-CN" sz="1600" b="0" dirty="0">
                  <a:ln w="0"/>
                  <a:solidFill>
                    <a:schemeClr val="tx1"/>
                  </a:solidFill>
                  <a:effectLst/>
                  <a:latin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pPr algn="ctr"/>
                <a:r>
                  <a:rPr lang="en-US" altLang="zh-CN" sz="1600" dirty="0"/>
                  <a:t>(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600">
                        <a:latin typeface="Cambria Math" panose="02040503050406030204" pitchFamily="18" charset="0"/>
                      </a:rPr>
                      <m:t>q</m:t>
                    </m:r>
                    <m:acc>
                      <m:accPr>
                        <m:chr m:val="̅"/>
                        <m:ctrlPr>
                          <a:rPr lang="zh-CN" alt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 sz="1600" i="1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  <m:r>
                      <m:rPr>
                        <m:sty m:val="p"/>
                      </m:rPr>
                      <a:rPr lang="en-US" altLang="zh-CN" sz="1600" i="1">
                        <a:latin typeface="Cambria Math" panose="02040503050406030204" pitchFamily="18" charset="0"/>
                      </a:rPr>
                      <m:t>qs</m:t>
                    </m:r>
                    <m:r>
                      <a:rPr lang="en-US" altLang="zh-CN" sz="1600" i="1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altLang="zh-CN" sz="1600" dirty="0"/>
                  <a:t> )</a:t>
                </a:r>
                <a:endParaRPr lang="en-US" altLang="zh-CN" sz="1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altLang="zh-CN" sz="1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4336.33</a:t>
                </a:r>
              </a:p>
              <a:p>
                <a:pPr algn="ctr"/>
                <a:endParaRPr lang="en-US" altLang="zh-CN" sz="1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endParaRPr lang="en-US" altLang="zh-CN" sz="1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600" b="0" i="1" smtClean="0">
                              <a:ln w="0"/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zh-CN" sz="1600" b="0" i="0" smtClean="0">
                              <a:ln w="0"/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Ξ</m:t>
                          </m:r>
                        </m:e>
                        <m:sub>
                          <m:r>
                            <a:rPr lang="en-US" altLang="zh-CN" sz="1600" b="0" i="1">
                              <a:ln w="0"/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  <m:sup/>
                      </m:sSubSup>
                      <m:sSup>
                        <m:sSupPr>
                          <m:ctrlPr>
                            <a:rPr lang="en-US" altLang="zh-CN" sz="1600" b="0" i="1" smtClean="0">
                              <a:ln w="0"/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zh-CN" sz="1600" b="0" i="1" smtClean="0">
                                  <a:ln w="0"/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600" b="0" i="1" smtClean="0">
                                  <a:ln w="0"/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p>
                          <m:r>
                            <a:rPr lang="en-US" altLang="zh-CN" sz="1600" b="0" i="1" smtClean="0">
                              <a:ln w="0"/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altLang="zh-CN" sz="1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altLang="zh-CN" sz="1600" dirty="0"/>
                  <a:t>(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600">
                        <a:latin typeface="Cambria Math" panose="02040503050406030204" pitchFamily="18" charset="0"/>
                      </a:rPr>
                      <m:t>q</m:t>
                    </m:r>
                    <m:acc>
                      <m:accPr>
                        <m:chr m:val="̅"/>
                        <m:ctrlPr>
                          <a:rPr lang="zh-CN" alt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 sz="1600" i="1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  <m:r>
                      <m:rPr>
                        <m:sty m:val="p"/>
                      </m:rPr>
                      <a:rPr lang="en-US" altLang="zh-CN" sz="1600" i="1">
                        <a:latin typeface="Cambria Math" panose="02040503050406030204" pitchFamily="18" charset="0"/>
                      </a:rPr>
                      <m:t>qs</m:t>
                    </m:r>
                    <m:r>
                      <a:rPr lang="en-US" altLang="zh-CN" sz="1600" i="1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altLang="zh-CN" sz="1600" dirty="0"/>
                  <a:t> )</a:t>
                </a:r>
                <a:endParaRPr lang="en-US" altLang="zh-CN" sz="16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altLang="zh-CN" sz="1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4477.63</a:t>
                </a:r>
              </a:p>
            </p:txBody>
          </p:sp>
        </mc:Choice>
        <mc:Fallback xmlns="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1C143528-6BEF-4B2F-0C6C-B4E30C0197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8060" y="1526627"/>
                <a:ext cx="1055904" cy="2350515"/>
              </a:xfrm>
              <a:prstGeom prst="rect">
                <a:avLst/>
              </a:prstGeom>
              <a:blipFill>
                <a:blip r:embed="rId8"/>
                <a:stretch>
                  <a:fillRect t="-1036" r="-4046" b="-20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图片 15">
            <a:extLst>
              <a:ext uri="{FF2B5EF4-FFF2-40B4-BE49-F238E27FC236}">
                <a16:creationId xmlns:a16="http://schemas.microsoft.com/office/drawing/2014/main" id="{45706939-E5F7-5DD7-9BB3-BFBE99E28EE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8481" y="1534207"/>
            <a:ext cx="3389062" cy="3100631"/>
          </a:xfrm>
          <a:prstGeom prst="rect">
            <a:avLst/>
          </a:prstGeom>
        </p:spPr>
      </p:pic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2D2974D8-1A8D-5BAC-1018-E5FCD6056BA7}"/>
              </a:ext>
            </a:extLst>
          </p:cNvPr>
          <p:cNvSpPr/>
          <p:nvPr/>
        </p:nvSpPr>
        <p:spPr>
          <a:xfrm>
            <a:off x="796077" y="4716721"/>
            <a:ext cx="2333744" cy="689969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altLang="zh-CN" sz="1400" i="1" dirty="0">
                <a:latin typeface="Calibri" panose="020F0502020204030204" pitchFamily="34" charset="0"/>
                <a:cs typeface="Calibri" panose="020F0502020204030204" pitchFamily="34" charset="0"/>
              </a:rPr>
              <a:t>LHCb Collaboration • R. Aaij (NIKHEF, Amsterdam) et al.</a:t>
            </a:r>
          </a:p>
          <a:p>
            <a:r>
              <a:rPr lang="nl-NL" altLang="zh-CN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PhysRevLett.131.031901 </a:t>
            </a: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678DF687-064D-DE42-86E7-53EE48AEEB2A}"/>
              </a:ext>
            </a:extLst>
          </p:cNvPr>
          <p:cNvSpPr/>
          <p:nvPr/>
        </p:nvSpPr>
        <p:spPr>
          <a:xfrm>
            <a:off x="2403752" y="2944177"/>
            <a:ext cx="1440000" cy="1440000"/>
          </a:xfrm>
          <a:prstGeom prst="ellipse">
            <a:avLst/>
          </a:prstGeom>
          <a:noFill/>
          <a:ln w="57150" cap="flat" cmpd="sng" algn="ctr">
            <a:solidFill>
              <a:srgbClr val="FF0000">
                <a:alpha val="5800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C44B7741-4044-320E-529D-4E82571798CA}"/>
              </a:ext>
            </a:extLst>
          </p:cNvPr>
          <p:cNvCxnSpPr>
            <a:cxnSpLocks/>
          </p:cNvCxnSpPr>
          <p:nvPr/>
        </p:nvCxnSpPr>
        <p:spPr>
          <a:xfrm flipH="1">
            <a:off x="3221615" y="1604747"/>
            <a:ext cx="120101" cy="1651238"/>
          </a:xfrm>
          <a:prstGeom prst="straightConnector1">
            <a:avLst/>
          </a:prstGeom>
          <a:ln w="50800">
            <a:solidFill>
              <a:srgbClr val="FF0000">
                <a:alpha val="58000"/>
              </a:srgb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椭圆 41">
            <a:extLst>
              <a:ext uri="{FF2B5EF4-FFF2-40B4-BE49-F238E27FC236}">
                <a16:creationId xmlns:a16="http://schemas.microsoft.com/office/drawing/2014/main" id="{F0701AA0-3587-0DAD-B44F-933FE8D43BB7}"/>
              </a:ext>
            </a:extLst>
          </p:cNvPr>
          <p:cNvSpPr/>
          <p:nvPr/>
        </p:nvSpPr>
        <p:spPr>
          <a:xfrm rot="219157">
            <a:off x="10952664" y="-307443"/>
            <a:ext cx="1321025" cy="1321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bliqueBottomRight"/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7B0791BC-0F87-BA1F-B0B2-E9609EC2CECD}"/>
                  </a:ext>
                </a:extLst>
              </p:cNvPr>
              <p:cNvSpPr/>
              <p:nvPr/>
            </p:nvSpPr>
            <p:spPr>
              <a:xfrm>
                <a:off x="11016663" y="65553"/>
                <a:ext cx="568800" cy="568800"/>
              </a:xfrm>
              <a:prstGeom prst="ellipse">
                <a:avLst/>
              </a:pr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bliqueBottomRight"/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sz="2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‾"/>
                              <m:ctrlPr>
                                <a:rPr lang="zh-CN" altLang="zh-CN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50" name="椭圆 49">
                <a:extLst>
                  <a:ext uri="{FF2B5EF4-FFF2-40B4-BE49-F238E27FC236}">
                    <a16:creationId xmlns:a16="http://schemas.microsoft.com/office/drawing/2014/main" id="{7B0791BC-0F87-BA1F-B0B2-E9609EC2CE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6663" y="65553"/>
                <a:ext cx="568800" cy="568800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id="{9B773E5A-E338-DF68-1899-5B4CC62CC3E8}"/>
                  </a:ext>
                </a:extLst>
              </p:cNvPr>
              <p:cNvSpPr/>
              <p:nvPr/>
            </p:nvSpPr>
            <p:spPr>
              <a:xfrm>
                <a:off x="11610863" y="65553"/>
                <a:ext cx="568800" cy="568800"/>
              </a:xfrm>
              <a:prstGeom prst="ellipse">
                <a:avLst/>
              </a:prstGeom>
              <a:solidFill>
                <a:srgbClr val="7030A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bliqueBottomRight"/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sz="2400" i="1" smtClean="0"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id="{9B773E5A-E338-DF68-1899-5B4CC62CC3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10863" y="65553"/>
                <a:ext cx="568800" cy="568800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文本框 53">
            <a:extLst>
              <a:ext uri="{FF2B5EF4-FFF2-40B4-BE49-F238E27FC236}">
                <a16:creationId xmlns:a16="http://schemas.microsoft.com/office/drawing/2014/main" id="{75C3C5FD-41EA-408A-C670-A3C7A9826648}"/>
              </a:ext>
            </a:extLst>
          </p:cNvPr>
          <p:cNvSpPr txBox="1"/>
          <p:nvPr/>
        </p:nvSpPr>
        <p:spPr>
          <a:xfrm>
            <a:off x="10455975" y="4670923"/>
            <a:ext cx="776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Exp.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文本框 54">
                <a:extLst>
                  <a:ext uri="{FF2B5EF4-FFF2-40B4-BE49-F238E27FC236}">
                    <a16:creationId xmlns:a16="http://schemas.microsoft.com/office/drawing/2014/main" id="{EAAF25E3-62A4-083D-18A2-A3609B649891}"/>
                  </a:ext>
                </a:extLst>
              </p:cNvPr>
              <p:cNvSpPr txBox="1"/>
              <p:nvPr/>
            </p:nvSpPr>
            <p:spPr>
              <a:xfrm>
                <a:off x="5965946" y="5293223"/>
                <a:ext cx="1818703" cy="2973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zh-CN" altLang="en-US" sz="1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acc>
                      <m:sSub>
                        <m:sSub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1600" b="0" i="0" smtClean="0">
                              <a:latin typeface="Cambria Math" panose="02040503050406030204" pitchFamily="18" charset="0"/>
                            </a:rPr>
                            <m:t>Ξ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zh-CN" altLang="en-US" sz="1600" i="1" dirty="0" smtClean="0">
                          <a:latin typeface="Cambria Math" panose="02040503050406030204" pitchFamily="18" charset="0"/>
                        </a:rPr>
                        <m:t>  →  </m:t>
                      </m:r>
                      <m:sSubSup>
                        <m:sSubSupPr>
                          <m:ctrlPr>
                            <a:rPr lang="en-US" altLang="zh-CN" sz="16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60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1600" b="0" i="1" dirty="0" smtClean="0">
                              <a:latin typeface="Cambria Math" panose="02040503050406030204" pitchFamily="18" charset="0"/>
                            </a:rPr>
                            <m:t>𝜓</m:t>
                          </m:r>
                          <m:r>
                            <a:rPr lang="en-US" altLang="zh-CN" sz="1600" b="0" i="1" dirty="0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altLang="zh-CN" sz="1600" b="0" i="0" dirty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  <m:r>
                        <a:rPr lang="en-US" altLang="zh-CN" sz="1600" b="0" i="1" dirty="0" smtClean="0">
                          <a:latin typeface="Cambria Math" panose="02040503050406030204" pitchFamily="18" charset="0"/>
                        </a:rPr>
                        <m:t>(4338)</m:t>
                      </m:r>
                    </m:oMath>
                  </m:oMathPara>
                </a14:m>
                <a:endParaRPr lang="zh-CN" altLang="en-US" sz="1600" i="1" dirty="0"/>
              </a:p>
            </p:txBody>
          </p:sp>
        </mc:Choice>
        <mc:Fallback xmlns="">
          <p:sp>
            <p:nvSpPr>
              <p:cNvPr id="55" name="文本框 54">
                <a:extLst>
                  <a:ext uri="{FF2B5EF4-FFF2-40B4-BE49-F238E27FC236}">
                    <a16:creationId xmlns:a16="http://schemas.microsoft.com/office/drawing/2014/main" id="{EAAF25E3-62A4-083D-18A2-A3609B6498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5946" y="5293223"/>
                <a:ext cx="1818703" cy="297389"/>
              </a:xfrm>
              <a:prstGeom prst="rect">
                <a:avLst/>
              </a:prstGeom>
              <a:blipFill>
                <a:blip r:embed="rId12"/>
                <a:stretch>
                  <a:fillRect l="-2013" r="-3020" b="-244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右大括号 55">
            <a:extLst>
              <a:ext uri="{FF2B5EF4-FFF2-40B4-BE49-F238E27FC236}">
                <a16:creationId xmlns:a16="http://schemas.microsoft.com/office/drawing/2014/main" id="{B930F7DF-D2BA-0E31-AC7A-0D574569F55E}"/>
              </a:ext>
            </a:extLst>
          </p:cNvPr>
          <p:cNvSpPr/>
          <p:nvPr/>
        </p:nvSpPr>
        <p:spPr>
          <a:xfrm flipH="1">
            <a:off x="5720968" y="5371293"/>
            <a:ext cx="188228" cy="616912"/>
          </a:xfrm>
          <a:prstGeom prst="rightBrace">
            <a:avLst>
              <a:gd name="adj1" fmla="val 28150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文本框 56">
                <a:extLst>
                  <a:ext uri="{FF2B5EF4-FFF2-40B4-BE49-F238E27FC236}">
                    <a16:creationId xmlns:a16="http://schemas.microsoft.com/office/drawing/2014/main" id="{92F1658B-16F1-A2B9-293A-F7CBD57AEE5B}"/>
                  </a:ext>
                </a:extLst>
              </p:cNvPr>
              <p:cNvSpPr txBox="1"/>
              <p:nvPr/>
            </p:nvSpPr>
            <p:spPr>
              <a:xfrm>
                <a:off x="5965945" y="5764307"/>
                <a:ext cx="1899366" cy="2973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zh-CN" alt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p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sSub>
                        <m:sSub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1600" b="0" i="0" smtClean="0">
                              <a:latin typeface="Cambria Math" panose="02040503050406030204" pitchFamily="18" charset="0"/>
                            </a:rPr>
                            <m:t>Ξ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zh-CN" altLang="en-US" sz="1600" i="1" dirty="0" smtClean="0">
                          <a:latin typeface="Cambria Math" panose="02040503050406030204" pitchFamily="18" charset="0"/>
                        </a:rPr>
                        <m:t>  →  </m:t>
                      </m:r>
                      <m:sSubSup>
                        <m:sSubSupPr>
                          <m:ctrlPr>
                            <a:rPr lang="en-US" altLang="zh-CN" sz="16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60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1600" b="0" i="1" dirty="0" smtClean="0">
                              <a:latin typeface="Cambria Math" panose="02040503050406030204" pitchFamily="18" charset="0"/>
                            </a:rPr>
                            <m:t>𝜓</m:t>
                          </m:r>
                          <m:r>
                            <a:rPr lang="en-US" altLang="zh-CN" sz="1600" b="0" i="1" dirty="0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altLang="zh-CN" sz="1600" b="0" i="0" dirty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  <m:r>
                        <a:rPr lang="en-US" altLang="zh-CN" sz="1600" b="0" i="1" dirty="0" smtClean="0">
                          <a:latin typeface="Cambria Math" panose="02040503050406030204" pitchFamily="18" charset="0"/>
                        </a:rPr>
                        <m:t>(4459)</m:t>
                      </m:r>
                    </m:oMath>
                  </m:oMathPara>
                </a14:m>
                <a:endParaRPr lang="zh-CN" altLang="en-US" sz="1600" i="1" dirty="0"/>
              </a:p>
            </p:txBody>
          </p:sp>
        </mc:Choice>
        <mc:Fallback xmlns="">
          <p:sp>
            <p:nvSpPr>
              <p:cNvPr id="57" name="文本框 56">
                <a:extLst>
                  <a:ext uri="{FF2B5EF4-FFF2-40B4-BE49-F238E27FC236}">
                    <a16:creationId xmlns:a16="http://schemas.microsoft.com/office/drawing/2014/main" id="{92F1658B-16F1-A2B9-293A-F7CBD57AEE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5945" y="5764307"/>
                <a:ext cx="1899366" cy="297389"/>
              </a:xfrm>
              <a:prstGeom prst="rect">
                <a:avLst/>
              </a:prstGeom>
              <a:blipFill>
                <a:blip r:embed="rId13"/>
                <a:stretch>
                  <a:fillRect l="-1929" r="-3215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文本框 58">
            <a:extLst>
              <a:ext uri="{FF2B5EF4-FFF2-40B4-BE49-F238E27FC236}">
                <a16:creationId xmlns:a16="http://schemas.microsoft.com/office/drawing/2014/main" id="{3840A097-6359-5DA1-4B09-39FFAE8C6241}"/>
              </a:ext>
            </a:extLst>
          </p:cNvPr>
          <p:cNvSpPr txBox="1"/>
          <p:nvPr/>
        </p:nvSpPr>
        <p:spPr>
          <a:xfrm>
            <a:off x="4694830" y="5748557"/>
            <a:ext cx="10985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（分子态）</a:t>
            </a:r>
            <a:endParaRPr lang="en-US" altLang="zh-CN" sz="1600" b="1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D91BD193-C121-0C28-1942-8F4A8D1304C8}"/>
              </a:ext>
            </a:extLst>
          </p:cNvPr>
          <p:cNvSpPr txBox="1"/>
          <p:nvPr/>
        </p:nvSpPr>
        <p:spPr>
          <a:xfrm>
            <a:off x="4941816" y="5485403"/>
            <a:ext cx="8515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束缚态</a:t>
            </a:r>
          </a:p>
        </p:txBody>
      </p:sp>
      <p:cxnSp>
        <p:nvCxnSpPr>
          <p:cNvPr id="76" name="连接符: 肘形 75">
            <a:extLst>
              <a:ext uri="{FF2B5EF4-FFF2-40B4-BE49-F238E27FC236}">
                <a16:creationId xmlns:a16="http://schemas.microsoft.com/office/drawing/2014/main" id="{BB15D6D9-684C-2851-9EE3-65AEECF2DF48}"/>
              </a:ext>
            </a:extLst>
          </p:cNvPr>
          <p:cNvCxnSpPr>
            <a:cxnSpLocks/>
            <a:stCxn id="64" idx="3"/>
            <a:endCxn id="85" idx="3"/>
          </p:cNvCxnSpPr>
          <p:nvPr/>
        </p:nvCxnSpPr>
        <p:spPr>
          <a:xfrm>
            <a:off x="11240375" y="2606938"/>
            <a:ext cx="126824" cy="3141702"/>
          </a:xfrm>
          <a:prstGeom prst="bentConnector3">
            <a:avLst>
              <a:gd name="adj1" fmla="val 280250"/>
            </a:avLst>
          </a:prstGeom>
          <a:ln w="38100">
            <a:solidFill>
              <a:schemeClr val="accent4">
                <a:alpha val="7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连接符: 肘形 78">
            <a:extLst>
              <a:ext uri="{FF2B5EF4-FFF2-40B4-BE49-F238E27FC236}">
                <a16:creationId xmlns:a16="http://schemas.microsoft.com/office/drawing/2014/main" id="{407F0495-D5E6-B4DB-822B-E178CAC7B400}"/>
              </a:ext>
            </a:extLst>
          </p:cNvPr>
          <p:cNvCxnSpPr>
            <a:cxnSpLocks/>
            <a:endCxn id="85" idx="3"/>
          </p:cNvCxnSpPr>
          <p:nvPr/>
        </p:nvCxnSpPr>
        <p:spPr>
          <a:xfrm rot="16200000" flipH="1">
            <a:off x="10105321" y="4486762"/>
            <a:ext cx="2396932" cy="126824"/>
          </a:xfrm>
          <a:prstGeom prst="bentConnector4">
            <a:avLst>
              <a:gd name="adj1" fmla="val 44502"/>
              <a:gd name="adj2" fmla="val 280250"/>
            </a:avLst>
          </a:prstGeom>
          <a:ln w="38100">
            <a:solidFill>
              <a:schemeClr val="accent4">
                <a:alpha val="7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5" name="矩形: 圆角 84">
                <a:extLst>
                  <a:ext uri="{FF2B5EF4-FFF2-40B4-BE49-F238E27FC236}">
                    <a16:creationId xmlns:a16="http://schemas.microsoft.com/office/drawing/2014/main" id="{F8825FEB-4D5A-D27B-E520-540B58E5DA68}"/>
                  </a:ext>
                </a:extLst>
              </p:cNvPr>
              <p:cNvSpPr/>
              <p:nvPr/>
            </p:nvSpPr>
            <p:spPr>
              <a:xfrm>
                <a:off x="8332861" y="5485077"/>
                <a:ext cx="3034338" cy="527126"/>
              </a:xfrm>
              <a:prstGeom prst="roundRect">
                <a:avLst>
                  <a:gd name="adj" fmla="val 14428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 w="28575">
                <a:solidFill>
                  <a:schemeClr val="accent4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6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在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zh-CN" alt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sSub>
                      <m:sSubPr>
                        <m:ctrlP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16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CN" altLang="en-US" sz="16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阈值附近，可能存在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𝜓</m:t>
                        </m:r>
                        <m:r>
                          <a:rPr lang="en-US" altLang="zh-CN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sz="16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Σ</m:t>
                        </m:r>
                      </m:sup>
                    </m:sSubSup>
                  </m:oMath>
                </a14:m>
                <a:endParaRPr lang="zh-CN" altLang="en-US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85" name="矩形: 圆角 84">
                <a:extLst>
                  <a:ext uri="{FF2B5EF4-FFF2-40B4-BE49-F238E27FC236}">
                    <a16:creationId xmlns:a16="http://schemas.microsoft.com/office/drawing/2014/main" id="{F8825FEB-4D5A-D27B-E520-540B58E5DA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2861" y="5485077"/>
                <a:ext cx="3034338" cy="527126"/>
              </a:xfrm>
              <a:prstGeom prst="roundRect">
                <a:avLst>
                  <a:gd name="adj" fmla="val 14428"/>
                </a:avLst>
              </a:prstGeom>
              <a:blipFill>
                <a:blip r:embed="rId14"/>
                <a:stretch>
                  <a:fillRect/>
                </a:stretch>
              </a:blipFill>
              <a:ln w="28575">
                <a:solidFill>
                  <a:schemeClr val="accent4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0" name="连接符: 肘形 89">
            <a:extLst>
              <a:ext uri="{FF2B5EF4-FFF2-40B4-BE49-F238E27FC236}">
                <a16:creationId xmlns:a16="http://schemas.microsoft.com/office/drawing/2014/main" id="{978B6F6B-8D07-F4C3-2E18-8203A853380D}"/>
              </a:ext>
            </a:extLst>
          </p:cNvPr>
          <p:cNvCxnSpPr>
            <a:cxnSpLocks/>
            <a:stCxn id="64" idx="1"/>
            <a:endCxn id="58" idx="1"/>
          </p:cNvCxnSpPr>
          <p:nvPr/>
        </p:nvCxnSpPr>
        <p:spPr>
          <a:xfrm rot="10800000" flipV="1">
            <a:off x="4434390" y="2606938"/>
            <a:ext cx="860078" cy="3061206"/>
          </a:xfrm>
          <a:prstGeom prst="bentConnector3">
            <a:avLst>
              <a:gd name="adj1" fmla="val 126579"/>
            </a:avLst>
          </a:prstGeom>
          <a:ln w="38100">
            <a:solidFill>
              <a:schemeClr val="accent6">
                <a:lumMod val="75000"/>
                <a:alpha val="7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连接符: 肘形 98">
            <a:extLst>
              <a:ext uri="{FF2B5EF4-FFF2-40B4-BE49-F238E27FC236}">
                <a16:creationId xmlns:a16="http://schemas.microsoft.com/office/drawing/2014/main" id="{16C4EDF3-162B-EE3E-8B0A-85C343EFD75E}"/>
              </a:ext>
            </a:extLst>
          </p:cNvPr>
          <p:cNvCxnSpPr>
            <a:cxnSpLocks/>
            <a:stCxn id="53" idx="1"/>
            <a:endCxn id="58" idx="1"/>
          </p:cNvCxnSpPr>
          <p:nvPr/>
        </p:nvCxnSpPr>
        <p:spPr>
          <a:xfrm rot="10800000" flipV="1">
            <a:off x="4434391" y="2979930"/>
            <a:ext cx="860079" cy="2688214"/>
          </a:xfrm>
          <a:prstGeom prst="bentConnector3">
            <a:avLst>
              <a:gd name="adj1" fmla="val 126579"/>
            </a:avLst>
          </a:prstGeom>
          <a:ln w="38100">
            <a:solidFill>
              <a:schemeClr val="accent5">
                <a:lumMod val="75000"/>
                <a:alpha val="7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矩形: 圆角 118">
            <a:extLst>
              <a:ext uri="{FF2B5EF4-FFF2-40B4-BE49-F238E27FC236}">
                <a16:creationId xmlns:a16="http://schemas.microsoft.com/office/drawing/2014/main" id="{CEEDC048-B8C6-E0CF-E1B1-6C5005449970}"/>
              </a:ext>
            </a:extLst>
          </p:cNvPr>
          <p:cNvSpPr/>
          <p:nvPr/>
        </p:nvSpPr>
        <p:spPr>
          <a:xfrm>
            <a:off x="9299705" y="6177340"/>
            <a:ext cx="2710877" cy="453427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altLang="zh-CN" sz="1400" i="1" dirty="0">
                <a:latin typeface="Calibri" panose="020F0502020204030204" pitchFamily="34" charset="0"/>
                <a:cs typeface="Calibri" panose="020F0502020204030204" pitchFamily="34" charset="0"/>
              </a:rPr>
              <a:t>Yan, Peng, Sánchez, Valderrama, </a:t>
            </a:r>
            <a:r>
              <a:rPr lang="nl-NL" altLang="zh-CN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PhysRevD.107.074025</a:t>
            </a:r>
          </a:p>
        </p:txBody>
      </p:sp>
      <p:sp>
        <p:nvSpPr>
          <p:cNvPr id="122" name="矩形: 圆角 121">
            <a:extLst>
              <a:ext uri="{FF2B5EF4-FFF2-40B4-BE49-F238E27FC236}">
                <a16:creationId xmlns:a16="http://schemas.microsoft.com/office/drawing/2014/main" id="{9DF2CAA8-BEA1-D9B7-C1A1-70B65B9D3E81}"/>
              </a:ext>
            </a:extLst>
          </p:cNvPr>
          <p:cNvSpPr/>
          <p:nvPr/>
        </p:nvSpPr>
        <p:spPr>
          <a:xfrm>
            <a:off x="7495296" y="6350679"/>
            <a:ext cx="1904138" cy="452573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altLang="zh-CN" sz="1400" i="1" dirty="0">
                <a:latin typeface="Calibri" panose="020F0502020204030204" pitchFamily="34" charset="0"/>
                <a:cs typeface="Calibri" panose="020F0502020204030204" pitchFamily="34" charset="0"/>
              </a:rPr>
              <a:t>Meng, Wang, Zhu, </a:t>
            </a:r>
            <a:r>
              <a:rPr lang="de-DE" altLang="zh-CN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PhysRevD.107.014005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文本框 123">
                <a:extLst>
                  <a:ext uri="{FF2B5EF4-FFF2-40B4-BE49-F238E27FC236}">
                    <a16:creationId xmlns:a16="http://schemas.microsoft.com/office/drawing/2014/main" id="{7096AC62-74A6-E598-1749-2B2E073D6C9F}"/>
                  </a:ext>
                </a:extLst>
              </p:cNvPr>
              <p:cNvSpPr txBox="1"/>
              <p:nvPr/>
            </p:nvSpPr>
            <p:spPr>
              <a:xfrm>
                <a:off x="2667990" y="1312516"/>
                <a:ext cx="1100252" cy="3897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1600" i="1" smtClean="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6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16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𝜓</m:t>
                        </m:r>
                        <m:r>
                          <a:rPr lang="en-US" altLang="zh-CN" sz="1600" i="1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sz="1600">
                            <a:solidFill>
                              <a:srgbClr val="C00000"/>
                            </a:solidFill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Λ</m:t>
                        </m:r>
                      </m:sup>
                    </m:sSubSup>
                    <m:r>
                      <a:rPr lang="en-US" altLang="zh-CN" sz="1600" b="0" i="1" smtClean="0">
                        <a:solidFill>
                          <a:srgbClr val="C00000"/>
                        </a:solidFill>
                        <a:effectLst/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(4338)</m:t>
                    </m:r>
                  </m:oMath>
                </a14:m>
                <a:r>
                  <a:rPr lang="zh-CN" altLang="en-US" sz="1600" dirty="0">
                    <a:solidFill>
                      <a:srgbClr val="C00000"/>
                    </a:solidFill>
                    <a:effectLst/>
                  </a:rPr>
                  <a:t> </a:t>
                </a:r>
                <a:endParaRPr lang="zh-CN" altLang="en-US" sz="1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4" name="文本框 123">
                <a:extLst>
                  <a:ext uri="{FF2B5EF4-FFF2-40B4-BE49-F238E27FC236}">
                    <a16:creationId xmlns:a16="http://schemas.microsoft.com/office/drawing/2014/main" id="{7096AC62-74A6-E598-1749-2B2E073D6C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7990" y="1312516"/>
                <a:ext cx="1100252" cy="389722"/>
              </a:xfrm>
              <a:prstGeom prst="rect">
                <a:avLst/>
              </a:prstGeom>
              <a:blipFill>
                <a:blip r:embed="rId15"/>
                <a:stretch>
                  <a:fillRect r="-1111" b="-62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55F591EA-C0B3-12A6-CE01-C76ACF145676}"/>
                  </a:ext>
                </a:extLst>
              </p:cNvPr>
              <p:cNvSpPr txBox="1"/>
              <p:nvPr/>
            </p:nvSpPr>
            <p:spPr>
              <a:xfrm>
                <a:off x="4434389" y="6119406"/>
                <a:ext cx="2993287" cy="2550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ts val="12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16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‾"/>
                            <m:ctrlPr>
                              <a:rPr lang="zh-CN" altLang="zh-CN" sz="16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600" i="1">
                                <a:effectLst/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sz="1600" i="1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sSub>
                      <m:sSubPr>
                        <m:ctrlPr>
                          <a:rPr lang="zh-CN" altLang="zh-CN" sz="16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1600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zh-CN" sz="1600" i="1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altLang="zh-CN" sz="1600" dirty="0">
                    <a:effectLst/>
                    <a:latin typeface="Georgia" panose="02040502050405020303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bound state with </a:t>
                </a:r>
                <a14:m>
                  <m:oMath xmlns:m="http://schemas.openxmlformats.org/officeDocument/2006/math">
                    <m:r>
                      <a:rPr lang="en-US" altLang="zh-CN" sz="1600" i="1">
                        <a:effectLst/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𝐼</m:t>
                    </m:r>
                    <m:r>
                      <a:rPr lang="en-US" altLang="zh-CN" sz="1600">
                        <a:effectLst/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=0</m:t>
                    </m:r>
                  </m:oMath>
                </a14:m>
                <a:r>
                  <a:rPr lang="en-US" altLang="zh-CN" sz="1600" dirty="0">
                    <a:effectLst/>
                    <a:latin typeface="Georgia" panose="02040502050405020303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</a:t>
                </a:r>
                <a:endParaRPr lang="zh-CN" altLang="zh-CN" sz="1600" dirty="0">
                  <a:effectLst/>
                  <a:latin typeface="Georgia" panose="02040502050405020303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55F591EA-C0B3-12A6-CE01-C76ACF1456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4389" y="6119406"/>
                <a:ext cx="2993287" cy="255070"/>
              </a:xfrm>
              <a:prstGeom prst="rect">
                <a:avLst/>
              </a:prstGeom>
              <a:blipFill>
                <a:blip r:embed="rId16"/>
                <a:stretch>
                  <a:fillRect t="-38095" b="-309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矩形: 圆角 7">
            <a:extLst>
              <a:ext uri="{FF2B5EF4-FFF2-40B4-BE49-F238E27FC236}">
                <a16:creationId xmlns:a16="http://schemas.microsoft.com/office/drawing/2014/main" id="{150C8D16-591C-546B-EF5A-ABCF6033BD86}"/>
              </a:ext>
            </a:extLst>
          </p:cNvPr>
          <p:cNvSpPr/>
          <p:nvPr/>
        </p:nvSpPr>
        <p:spPr>
          <a:xfrm>
            <a:off x="5156528" y="6335584"/>
            <a:ext cx="2123206" cy="425137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altLang="zh-CN" sz="1400" i="1" dirty="0">
                <a:latin typeface="Calibri" panose="020F0502020204030204" pitchFamily="34" charset="0"/>
                <a:cs typeface="Calibri" panose="020F0502020204030204" pitchFamily="34" charset="0"/>
              </a:rPr>
              <a:t> Dong,  Guo, Zou, </a:t>
            </a:r>
          </a:p>
          <a:p>
            <a:r>
              <a:rPr lang="de-DE" altLang="zh-CN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Progr. Phys. 41, 65 (2021).</a:t>
            </a: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A636CB0-2ED8-376B-5D4F-D8DD1C903E55}"/>
              </a:ext>
            </a:extLst>
          </p:cNvPr>
          <p:cNvSpPr/>
          <p:nvPr/>
        </p:nvSpPr>
        <p:spPr>
          <a:xfrm>
            <a:off x="2678361" y="6344824"/>
            <a:ext cx="2581404" cy="425137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altLang="zh-CN" sz="1400" i="1" dirty="0">
                <a:latin typeface="Calibri" panose="020F0502020204030204" pitchFamily="34" charset="0"/>
                <a:cs typeface="Calibri" panose="020F0502020204030204" pitchFamily="34" charset="0"/>
              </a:rPr>
              <a:t>Yan, Peng, Sánchez, Valderrama, </a:t>
            </a:r>
            <a:r>
              <a:rPr lang="de-DE" altLang="zh-CN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Eur.Phys.J.C 82 (2022) 6, 574</a:t>
            </a: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34CAA56F-BC95-4C33-CFBD-6F57B3B49EAE}"/>
              </a:ext>
            </a:extLst>
          </p:cNvPr>
          <p:cNvSpPr/>
          <p:nvPr/>
        </p:nvSpPr>
        <p:spPr>
          <a:xfrm>
            <a:off x="5638075" y="4753361"/>
            <a:ext cx="2339796" cy="452573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altLang="zh-CN" sz="1400" i="1" dirty="0">
                <a:latin typeface="Calibri" panose="020F0502020204030204" pitchFamily="34" charset="0"/>
                <a:cs typeface="Calibri" panose="020F0502020204030204" pitchFamily="34" charset="0"/>
              </a:rPr>
              <a:t> Karliner, Rosner, </a:t>
            </a:r>
            <a:r>
              <a:rPr lang="de-DE" altLang="zh-CN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PhysRevD.106.036024(2022)</a:t>
            </a: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08D6826E-BDCA-1F0F-FA20-5B043359E9C2}"/>
              </a:ext>
            </a:extLst>
          </p:cNvPr>
          <p:cNvSpPr txBox="1"/>
          <p:nvPr/>
        </p:nvSpPr>
        <p:spPr>
          <a:xfrm>
            <a:off x="9228882" y="5048683"/>
            <a:ext cx="1411681" cy="469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结论②</a:t>
            </a:r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DD8E387F-888E-68FD-60A7-164E93A1119F}"/>
              </a:ext>
            </a:extLst>
          </p:cNvPr>
          <p:cNvSpPr txBox="1"/>
          <p:nvPr/>
        </p:nvSpPr>
        <p:spPr>
          <a:xfrm>
            <a:off x="4335134" y="4783042"/>
            <a:ext cx="1411681" cy="469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结论①</a:t>
            </a:r>
          </a:p>
        </p:txBody>
      </p:sp>
    </p:spTree>
    <p:extLst>
      <p:ext uri="{BB962C8B-B14F-4D97-AF65-F5344CB8AC3E}">
        <p14:creationId xmlns:p14="http://schemas.microsoft.com/office/powerpoint/2010/main" val="257032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C73CCA76-2D9A-D728-B954-4262546316F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zh-CN" altLang="en-US" sz="2800" b="1" dirty="0"/>
                  <a:t>结果</a:t>
                </a:r>
                <a:r>
                  <a:rPr lang="en-US" altLang="zh-CN" sz="2800" b="1" dirty="0"/>
                  <a:t>2</a:t>
                </a:r>
                <a:r>
                  <a:rPr lang="zh-CN" altLang="en-US" sz="2800" b="1" dirty="0"/>
                  <a:t>  </a:t>
                </a:r>
                <a:r>
                  <a:rPr lang="zh-CN" altLang="en-US" sz="2800" dirty="0">
                    <a:solidFill>
                      <a:schemeClr val="tx1"/>
                    </a:solidFill>
                  </a:rPr>
                  <a:t>预言存在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acc>
                      <m:accPr>
                        <m:chr m:val="̅"/>
                        <m:ctrlP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CN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altLang="zh-CN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</m:e>
                    </m:acc>
                    <m:r>
                      <a:rPr lang="en-US" altLang="zh-C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zh-CN" altLang="en-US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束缚态</m:t>
                    </m:r>
                    <m:r>
                      <a:rPr lang="en-US" altLang="zh-CN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——</m:t>
                    </m:r>
                    <m:sSubSup>
                      <m:sSubSupPr>
                        <m:ctrlPr>
                          <a:rPr lang="zh-CN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𝜓</m:t>
                        </m:r>
                        <m: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sz="28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Λ</m:t>
                        </m:r>
                      </m:sup>
                    </m:sSubSup>
                    <m:r>
                      <a:rPr lang="en-US" altLang="zh-C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(4255)</m:t>
                    </m:r>
                  </m:oMath>
                </a14:m>
                <a:r>
                  <a:rPr lang="zh-CN" altLang="en-US" sz="2800" dirty="0">
                    <a:solidFill>
                      <a:schemeClr val="tx1"/>
                    </a:solidFill>
                  </a:rPr>
                  <a:t> </a:t>
                </a:r>
                <a:endParaRPr lang="zh-CN" altLang="en-US" sz="2800" dirty="0"/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C73CCA76-2D9A-D728-B954-4262546316F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159" t="-1786" b="-80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E41D74-4E52-AA9A-B9A4-39D1C8C9B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32A91-710C-4B70-B978-28263CF3A7DA}" type="datetime1">
              <a:rPr lang="zh-CN" altLang="en-US" smtClean="0"/>
              <a:pPr/>
              <a:t>2023/8/27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EFF1D3-BE37-4A24-EB5D-F81905168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使用轻介子交换的饱和效应模型研究强子分子态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27259E8-6AF5-F964-BF8D-6630B69A1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AFD41-99A7-4791-958B-6310278921AD}" type="slidenum">
              <a:rPr lang="zh-CN" altLang="en-US" smtClean="0"/>
              <a:pPr/>
              <a:t>12</a:t>
            </a:fld>
            <a:endParaRPr lang="zh-CN" altLang="en-US" dirty="0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CE4984F8-B670-3764-64EE-5EE8C4BED3C5}"/>
              </a:ext>
            </a:extLst>
          </p:cNvPr>
          <p:cNvSpPr/>
          <p:nvPr/>
        </p:nvSpPr>
        <p:spPr>
          <a:xfrm>
            <a:off x="5305731" y="3132672"/>
            <a:ext cx="5945907" cy="366999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5F3471B2-A5DA-14A2-A1D1-40207E26A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118" y="2007611"/>
            <a:ext cx="6151028" cy="1863392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B912A56C-B3EB-B3E0-A176-2F103B0F88AE}"/>
              </a:ext>
            </a:extLst>
          </p:cNvPr>
          <p:cNvSpPr/>
          <p:nvPr/>
        </p:nvSpPr>
        <p:spPr>
          <a:xfrm>
            <a:off x="5298907" y="1721180"/>
            <a:ext cx="5945907" cy="311950"/>
          </a:xfrm>
          <a:prstGeom prst="roundRect">
            <a:avLst/>
          </a:prstGeom>
          <a:solidFill>
            <a:srgbClr val="F1ADAD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AF75A26-8235-810D-B9F3-12DBB534EC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97"/>
          <a:stretch/>
        </p:blipFill>
        <p:spPr>
          <a:xfrm>
            <a:off x="5220769" y="1316930"/>
            <a:ext cx="6146430" cy="699953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BD5E7F24-5CD3-2B92-DC4A-0F5D77A096A0}"/>
              </a:ext>
            </a:extLst>
          </p:cNvPr>
          <p:cNvSpPr txBox="1"/>
          <p:nvPr/>
        </p:nvSpPr>
        <p:spPr>
          <a:xfrm>
            <a:off x="4167895" y="933909"/>
            <a:ext cx="29932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饱和效应模型的计算结果：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1383B2E-9BE5-0364-C616-276114A628E0}"/>
              </a:ext>
            </a:extLst>
          </p:cNvPr>
          <p:cNvSpPr txBox="1"/>
          <p:nvPr/>
        </p:nvSpPr>
        <p:spPr>
          <a:xfrm>
            <a:off x="9819036" y="1050269"/>
            <a:ext cx="1090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Unit: MeV</a:t>
            </a:r>
            <a:endParaRPr lang="zh-CN" altLang="en-US" sz="1600" i="1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13CB6048-1C45-5D62-B942-ACFA7A20796B}"/>
              </a:ext>
            </a:extLst>
          </p:cNvPr>
          <p:cNvSpPr/>
          <p:nvPr/>
        </p:nvSpPr>
        <p:spPr>
          <a:xfrm>
            <a:off x="8247197" y="1400160"/>
            <a:ext cx="868453" cy="2984017"/>
          </a:xfrm>
          <a:prstGeom prst="roundRect">
            <a:avLst>
              <a:gd name="adj" fmla="val 8975"/>
            </a:avLst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265D08EF-B7EA-AA43-ED8E-B4E42304CE75}"/>
              </a:ext>
            </a:extLst>
          </p:cNvPr>
          <p:cNvSpPr/>
          <p:nvPr/>
        </p:nvSpPr>
        <p:spPr>
          <a:xfrm>
            <a:off x="10315273" y="1397018"/>
            <a:ext cx="943292" cy="2984017"/>
          </a:xfrm>
          <a:prstGeom prst="roundRect">
            <a:avLst>
              <a:gd name="adj" fmla="val 8975"/>
            </a:avLst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A73096C0-6EFB-1FC9-93F5-3B0ED7A474D0}"/>
              </a:ext>
            </a:extLst>
          </p:cNvPr>
          <p:cNvSpPr txBox="1"/>
          <p:nvPr/>
        </p:nvSpPr>
        <p:spPr>
          <a:xfrm>
            <a:off x="8244944" y="3835203"/>
            <a:ext cx="870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Our</a:t>
            </a:r>
          </a:p>
          <a:p>
            <a:pPr algn="ctr"/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results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FA1EFD6D-F06D-B392-2578-3F9D56CBEECA}"/>
              </a:ext>
            </a:extLst>
          </p:cNvPr>
          <p:cNvSpPr txBox="1"/>
          <p:nvPr/>
        </p:nvSpPr>
        <p:spPr>
          <a:xfrm>
            <a:off x="10432122" y="709191"/>
            <a:ext cx="2269181" cy="584775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含粲反介子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</a:p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含粲重子反三重态</a:t>
            </a:r>
          </a:p>
        </p:txBody>
      </p:sp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34348BB1-020B-251C-FE04-DC37EE9C257B}"/>
              </a:ext>
            </a:extLst>
          </p:cNvPr>
          <p:cNvSpPr/>
          <p:nvPr/>
        </p:nvSpPr>
        <p:spPr>
          <a:xfrm>
            <a:off x="6909431" y="671118"/>
            <a:ext cx="1628674" cy="279170"/>
          </a:xfrm>
          <a:prstGeom prst="roundRect">
            <a:avLst/>
          </a:prstGeom>
          <a:solidFill>
            <a:srgbClr val="7030A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Binding Energy</a:t>
            </a:r>
          </a:p>
        </p:txBody>
      </p:sp>
      <p:sp>
        <p:nvSpPr>
          <p:cNvPr id="18" name="矩形: 圆角 17">
            <a:extLst>
              <a:ext uri="{FF2B5EF4-FFF2-40B4-BE49-F238E27FC236}">
                <a16:creationId xmlns:a16="http://schemas.microsoft.com/office/drawing/2014/main" id="{C28A9BC2-57D7-7E8A-65AB-0D9394A147C4}"/>
              </a:ext>
            </a:extLst>
          </p:cNvPr>
          <p:cNvSpPr/>
          <p:nvPr/>
        </p:nvSpPr>
        <p:spPr>
          <a:xfrm>
            <a:off x="7601574" y="1329824"/>
            <a:ext cx="520385" cy="432543"/>
          </a:xfrm>
          <a:prstGeom prst="roundRect">
            <a:avLst/>
          </a:prstGeom>
          <a:solidFill>
            <a:srgbClr val="7030A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rgbClr val="7030A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C707CDC4-4493-1B52-FC75-1981D26ED4AB}"/>
              </a:ext>
            </a:extLst>
          </p:cNvPr>
          <p:cNvSpPr/>
          <p:nvPr/>
        </p:nvSpPr>
        <p:spPr>
          <a:xfrm>
            <a:off x="6730982" y="1017312"/>
            <a:ext cx="849075" cy="311760"/>
          </a:xfrm>
          <a:prstGeom prst="roundRect">
            <a:avLst/>
          </a:prstGeom>
          <a:solidFill>
            <a:schemeClr val="accent1">
              <a:lumMod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“Ratio”</a:t>
            </a:r>
            <a:endParaRPr lang="en-US" altLang="zh-CN" sz="1600" i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4B661D5D-6139-FEA2-CC0F-26E32B04CE28}"/>
              </a:ext>
            </a:extLst>
          </p:cNvPr>
          <p:cNvSpPr/>
          <p:nvPr/>
        </p:nvSpPr>
        <p:spPr>
          <a:xfrm>
            <a:off x="7043004" y="1329824"/>
            <a:ext cx="538337" cy="440432"/>
          </a:xfrm>
          <a:prstGeom prst="roundRect">
            <a:avLst/>
          </a:prstGeom>
          <a:solidFill>
            <a:schemeClr val="accent1">
              <a:lumMod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16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16E69E8D-243C-8EF5-BB71-56A9CDE108B7}"/>
              </a:ext>
            </a:extLst>
          </p:cNvPr>
          <p:cNvSpPr/>
          <p:nvPr/>
        </p:nvSpPr>
        <p:spPr>
          <a:xfrm>
            <a:off x="8660299" y="764980"/>
            <a:ext cx="1404350" cy="278826"/>
          </a:xfrm>
          <a:prstGeom prst="roundRect">
            <a:avLst>
              <a:gd name="adj" fmla="val 24064"/>
            </a:avLst>
          </a:prstGeom>
          <a:solidFill>
            <a:schemeClr val="bg1">
              <a:lumMod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mol: molecule</a:t>
            </a:r>
          </a:p>
        </p:txBody>
      </p: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E61688FA-2432-B66C-2484-B7BB9FDDC405}"/>
              </a:ext>
            </a:extLst>
          </p:cNvPr>
          <p:cNvSpPr/>
          <p:nvPr/>
        </p:nvSpPr>
        <p:spPr>
          <a:xfrm>
            <a:off x="8463223" y="1050269"/>
            <a:ext cx="678547" cy="324571"/>
          </a:xfrm>
          <a:prstGeom prst="roundRect">
            <a:avLst/>
          </a:prstGeom>
          <a:solidFill>
            <a:schemeClr val="accent4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i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Mass</a:t>
            </a: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ABC5132A-BFC1-CF31-246B-BA7F2E745ED2}"/>
              </a:ext>
            </a:extLst>
          </p:cNvPr>
          <p:cNvSpPr/>
          <p:nvPr/>
        </p:nvSpPr>
        <p:spPr>
          <a:xfrm>
            <a:off x="8463223" y="1355756"/>
            <a:ext cx="678547" cy="405253"/>
          </a:xfrm>
          <a:prstGeom prst="roundRect">
            <a:avLst/>
          </a:prstGeom>
          <a:solidFill>
            <a:schemeClr val="accent4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1600" dirty="0">
              <a:solidFill>
                <a:schemeClr val="accent4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93929CBC-5F02-9446-6619-4A637F7FE552}"/>
              </a:ext>
            </a:extLst>
          </p:cNvPr>
          <p:cNvCxnSpPr>
            <a:cxnSpLocks/>
            <a:stCxn id="21" idx="2"/>
          </p:cNvCxnSpPr>
          <p:nvPr/>
        </p:nvCxnSpPr>
        <p:spPr>
          <a:xfrm flipH="1">
            <a:off x="9023528" y="1043806"/>
            <a:ext cx="338946" cy="560941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78950085-347B-BC75-A4D3-3DAA14923714}"/>
              </a:ext>
            </a:extLst>
          </p:cNvPr>
          <p:cNvCxnSpPr>
            <a:cxnSpLocks/>
            <a:stCxn id="17" idx="2"/>
            <a:endCxn id="18" idx="0"/>
          </p:cNvCxnSpPr>
          <p:nvPr/>
        </p:nvCxnSpPr>
        <p:spPr>
          <a:xfrm>
            <a:off x="7723768" y="950288"/>
            <a:ext cx="137999" cy="379536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26" name="椭圆 25">
            <a:extLst>
              <a:ext uri="{FF2B5EF4-FFF2-40B4-BE49-F238E27FC236}">
                <a16:creationId xmlns:a16="http://schemas.microsoft.com/office/drawing/2014/main" id="{2156AA59-8B13-5DA9-9EE2-5C56CC438D58}"/>
              </a:ext>
            </a:extLst>
          </p:cNvPr>
          <p:cNvSpPr/>
          <p:nvPr/>
        </p:nvSpPr>
        <p:spPr>
          <a:xfrm rot="219157">
            <a:off x="10952664" y="-307443"/>
            <a:ext cx="1321025" cy="1321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bliqueBottomRight"/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337CD7C6-2665-48F4-51AC-F0DF85D35838}"/>
                  </a:ext>
                </a:extLst>
              </p:cNvPr>
              <p:cNvSpPr/>
              <p:nvPr/>
            </p:nvSpPr>
            <p:spPr>
              <a:xfrm>
                <a:off x="11016663" y="65553"/>
                <a:ext cx="568800" cy="568800"/>
              </a:xfrm>
              <a:prstGeom prst="ellipse">
                <a:avLst/>
              </a:pr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bliqueBottomRight"/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sz="2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‾"/>
                              <m:ctrlPr>
                                <a:rPr lang="zh-CN" altLang="zh-CN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337CD7C6-2665-48F4-51AC-F0DF85D358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6663" y="65553"/>
                <a:ext cx="568800" cy="568800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AEB9C02A-0DAC-6D6A-149A-53EE2B87C054}"/>
                  </a:ext>
                </a:extLst>
              </p:cNvPr>
              <p:cNvSpPr/>
              <p:nvPr/>
            </p:nvSpPr>
            <p:spPr>
              <a:xfrm>
                <a:off x="11610863" y="65553"/>
                <a:ext cx="568800" cy="568800"/>
              </a:xfrm>
              <a:prstGeom prst="ellipse">
                <a:avLst/>
              </a:prstGeom>
              <a:solidFill>
                <a:srgbClr val="7030A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bliqueBottomRight"/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sz="2400" i="1" smtClean="0"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AEB9C02A-0DAC-6D6A-149A-53EE2B87C05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10863" y="65553"/>
                <a:ext cx="568800" cy="568800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文本框 28">
            <a:extLst>
              <a:ext uri="{FF2B5EF4-FFF2-40B4-BE49-F238E27FC236}">
                <a16:creationId xmlns:a16="http://schemas.microsoft.com/office/drawing/2014/main" id="{06DEF091-3983-199B-B6FC-CFFCADE8FBA3}"/>
              </a:ext>
            </a:extLst>
          </p:cNvPr>
          <p:cNvSpPr txBox="1"/>
          <p:nvPr/>
        </p:nvSpPr>
        <p:spPr>
          <a:xfrm>
            <a:off x="10468726" y="3931581"/>
            <a:ext cx="776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Exp.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062017A3-29CB-70B2-4A49-432EB94626E0}"/>
              </a:ext>
            </a:extLst>
          </p:cNvPr>
          <p:cNvSpPr/>
          <p:nvPr/>
        </p:nvSpPr>
        <p:spPr>
          <a:xfrm>
            <a:off x="1363590" y="3941147"/>
            <a:ext cx="2580227" cy="452573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altLang="zh-CN" sz="1400" i="1" dirty="0">
                <a:latin typeface="Calibri" panose="020F0502020204030204" pitchFamily="34" charset="0"/>
                <a:cs typeface="Calibri" panose="020F0502020204030204" pitchFamily="34" charset="0"/>
              </a:rPr>
              <a:t> Yan, Peng, Sánchez, Valderrama</a:t>
            </a:r>
            <a:r>
              <a:rPr lang="en-US" altLang="zh-CN" sz="1400" i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de-DE" altLang="zh-CN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arXiv:2207.11144</a:t>
            </a:r>
          </a:p>
        </p:txBody>
      </p:sp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F05BF7E3-4DDD-1082-CBA4-4A9BB07207FF}"/>
              </a:ext>
            </a:extLst>
          </p:cNvPr>
          <p:cNvSpPr/>
          <p:nvPr/>
        </p:nvSpPr>
        <p:spPr>
          <a:xfrm>
            <a:off x="372557" y="3445087"/>
            <a:ext cx="2581404" cy="452573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altLang="zh-CN" sz="1400" i="1" dirty="0">
                <a:latin typeface="Calibri" panose="020F0502020204030204" pitchFamily="34" charset="0"/>
                <a:cs typeface="Calibri" panose="020F0502020204030204" pitchFamily="34" charset="0"/>
              </a:rPr>
              <a:t>Yan, Peng, Sánchez, Valderrama, </a:t>
            </a:r>
            <a:r>
              <a:rPr lang="de-DE" altLang="zh-CN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Eur.Phys.J.C 82 (2022) 6, 574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EE9A6583-A0B3-0AAF-5022-475811F6D962}"/>
                  </a:ext>
                </a:extLst>
              </p:cNvPr>
              <p:cNvSpPr txBox="1"/>
              <p:nvPr/>
            </p:nvSpPr>
            <p:spPr>
              <a:xfrm>
                <a:off x="3053972" y="1970021"/>
                <a:ext cx="999312" cy="2973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6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60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1600" b="0" i="1" dirty="0" smtClean="0">
                              <a:latin typeface="Cambria Math" panose="02040503050406030204" pitchFamily="18" charset="0"/>
                            </a:rPr>
                            <m:t>𝜓</m:t>
                          </m:r>
                          <m:r>
                            <a:rPr lang="en-US" altLang="zh-CN" sz="1600" b="0" i="1" dirty="0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altLang="zh-CN" sz="1600" b="0" i="0" dirty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  <m:r>
                        <a:rPr lang="en-US" altLang="zh-CN" sz="1600" b="0" i="1" dirty="0" smtClean="0">
                          <a:latin typeface="Cambria Math" panose="02040503050406030204" pitchFamily="18" charset="0"/>
                        </a:rPr>
                        <m:t>(4338)</m:t>
                      </m:r>
                    </m:oMath>
                  </m:oMathPara>
                </a14:m>
                <a:endParaRPr lang="zh-CN" altLang="en-US" sz="1600" i="1" dirty="0"/>
              </a:p>
            </p:txBody>
          </p:sp>
        </mc:Choice>
        <mc:Fallback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EE9A6583-A0B3-0AAF-5022-475811F6D9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3972" y="1970021"/>
                <a:ext cx="999312" cy="297389"/>
              </a:xfrm>
              <a:prstGeom prst="rect">
                <a:avLst/>
              </a:prstGeom>
              <a:blipFill>
                <a:blip r:embed="rId7"/>
                <a:stretch>
                  <a:fillRect l="-4268" r="-6098" b="-244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A3184A2A-F519-E325-21C2-AA7255EDEC9F}"/>
                  </a:ext>
                </a:extLst>
              </p:cNvPr>
              <p:cNvSpPr txBox="1"/>
              <p:nvPr/>
            </p:nvSpPr>
            <p:spPr>
              <a:xfrm>
                <a:off x="1842781" y="1970022"/>
                <a:ext cx="999312" cy="2973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600" b="0" i="1" dirty="0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600" i="1" dirty="0" smtClean="0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1600" b="0" i="1" dirty="0" smtClean="0">
                              <a:latin typeface="Cambria Math" panose="02040503050406030204" pitchFamily="18" charset="0"/>
                            </a:rPr>
                            <m:t>𝜓</m:t>
                          </m:r>
                          <m:r>
                            <a:rPr lang="en-US" altLang="zh-CN" sz="1600" b="0" i="1" dirty="0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altLang="zh-CN" sz="1600" b="0" i="0" dirty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sup>
                      </m:sSubSup>
                      <m:r>
                        <a:rPr lang="en-US" altLang="zh-CN" sz="1600" b="0" i="1" dirty="0" smtClean="0">
                          <a:latin typeface="Cambria Math" panose="02040503050406030204" pitchFamily="18" charset="0"/>
                        </a:rPr>
                        <m:t>(4459)</m:t>
                      </m:r>
                    </m:oMath>
                  </m:oMathPara>
                </a14:m>
                <a:endParaRPr lang="zh-CN" altLang="en-US" sz="1600" i="1" dirty="0"/>
              </a:p>
            </p:txBody>
          </p:sp>
        </mc:Choice>
        <mc:Fallback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A3184A2A-F519-E325-21C2-AA7255EDEC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2781" y="1970022"/>
                <a:ext cx="999312" cy="297389"/>
              </a:xfrm>
              <a:prstGeom prst="rect">
                <a:avLst/>
              </a:prstGeom>
              <a:blipFill>
                <a:blip r:embed="rId8"/>
                <a:stretch>
                  <a:fillRect l="-3659" r="-6707" b="-244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文本框 33">
            <a:extLst>
              <a:ext uri="{FF2B5EF4-FFF2-40B4-BE49-F238E27FC236}">
                <a16:creationId xmlns:a16="http://schemas.microsoft.com/office/drawing/2014/main" id="{7EE47043-8CF1-88A9-84DE-DFF1A3F44B9B}"/>
              </a:ext>
            </a:extLst>
          </p:cNvPr>
          <p:cNvSpPr txBox="1"/>
          <p:nvPr/>
        </p:nvSpPr>
        <p:spPr>
          <a:xfrm>
            <a:off x="2360961" y="1424829"/>
            <a:ext cx="13827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味道伙伴态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1C075289-77EF-1F9B-84CF-F847D179144F}"/>
                  </a:ext>
                </a:extLst>
              </p:cNvPr>
              <p:cNvSpPr txBox="1"/>
              <p:nvPr/>
            </p:nvSpPr>
            <p:spPr>
              <a:xfrm>
                <a:off x="4074984" y="2387629"/>
                <a:ext cx="1261872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 b="0" i="1" dirty="0">
                    <a:latin typeface="Cambria Math" panose="02040503050406030204" pitchFamily="18" charset="0"/>
                  </a:rPr>
                  <a:t>threshold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1600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acc>
                        <m:accPr>
                          <m:chr m:val="̅"/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en-US" altLang="zh-CN" sz="1600" b="0" dirty="0"/>
              </a:p>
              <a:p>
                <a:pPr algn="ctr"/>
                <a:r>
                  <a:rPr lang="en-US" altLang="zh-CN" sz="1600" b="0" dirty="0"/>
                  <a:t>(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zh-CN" altLang="en-US" sz="1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 sz="1600" i="1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𝑠𝑢𝑑𝑐</m:t>
                    </m:r>
                  </m:oMath>
                </a14:m>
                <a:r>
                  <a:rPr lang="en-US" altLang="zh-CN" sz="1600" b="0" dirty="0"/>
                  <a:t> )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4354.81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1C075289-77EF-1F9B-84CF-F847D17914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4984" y="2387629"/>
                <a:ext cx="1261872" cy="1077218"/>
              </a:xfrm>
              <a:prstGeom prst="rect">
                <a:avLst/>
              </a:prstGeom>
              <a:blipFill>
                <a:blip r:embed="rId9"/>
                <a:stretch>
                  <a:fillRect t="-227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F50D8CE6-DAAA-BC2C-000D-FB637B128313}"/>
                  </a:ext>
                </a:extLst>
              </p:cNvPr>
              <p:cNvSpPr txBox="1"/>
              <p:nvPr/>
            </p:nvSpPr>
            <p:spPr>
              <a:xfrm>
                <a:off x="1598374" y="2653576"/>
                <a:ext cx="1474470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zh-CN" altLang="en-US" sz="1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altLang="zh-CN" sz="1600" b="0" i="1" smtClean="0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</m:acc>
                      <m:sSub>
                        <m:sSub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1600" b="0" i="0" smtClean="0">
                              <a:latin typeface="Cambria Math" panose="02040503050406030204" pitchFamily="18" charset="0"/>
                            </a:rPr>
                            <m:t>Ξ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zh-CN" altLang="en-US" sz="1600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altLang="zh-CN" sz="1600" dirty="0"/>
              </a:p>
              <a:p>
                <a:pPr algn="ctr"/>
                <a:r>
                  <a:rPr lang="en-US" altLang="zh-CN" sz="1600" b="0" dirty="0"/>
                  <a:t>(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600" b="0" i="0" smtClean="0">
                        <a:latin typeface="Cambria Math" panose="02040503050406030204" pitchFamily="18" charset="0"/>
                      </a:rPr>
                      <m:t>q</m:t>
                    </m:r>
                    <m:acc>
                      <m:accPr>
                        <m:chr m:val="̅"/>
                        <m:ctrlPr>
                          <a:rPr lang="zh-CN" altLang="en-US" sz="1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 sz="1600" i="1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  <m:r>
                      <m:rPr>
                        <m:sty m:val="p"/>
                      </m:rPr>
                      <a:rPr lang="en-US" altLang="zh-CN" sz="1600" i="1">
                        <a:latin typeface="Cambria Math" panose="02040503050406030204" pitchFamily="18" charset="0"/>
                      </a:rPr>
                      <m:t>qs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altLang="zh-CN" sz="1600" b="0" dirty="0"/>
                  <a:t> )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i="1" dirty="0" smtClean="0">
                          <a:latin typeface="Cambria Math" panose="02040503050406030204" pitchFamily="18" charset="0"/>
                        </a:rPr>
                        <m:t>43</m:t>
                      </m:r>
                      <m:r>
                        <a:rPr lang="en-US" altLang="zh-CN" sz="1600" b="0" i="1" dirty="0" smtClean="0">
                          <a:latin typeface="Cambria Math" panose="02040503050406030204" pitchFamily="18" charset="0"/>
                        </a:rPr>
                        <m:t>98.66</m:t>
                      </m:r>
                    </m:oMath>
                  </m:oMathPara>
                </a14:m>
                <a:endParaRPr lang="en-US" altLang="zh-CN" sz="1600" b="0" dirty="0"/>
              </a:p>
            </p:txBody>
          </p:sp>
        </mc:Choice>
        <mc:Fallback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F50D8CE6-DAAA-BC2C-000D-FB637B1283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8374" y="2653576"/>
                <a:ext cx="1474470" cy="83099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2B12727C-2BAD-EED1-BAA5-654BCEAB784F}"/>
                  </a:ext>
                </a:extLst>
              </p:cNvPr>
              <p:cNvSpPr txBox="1"/>
              <p:nvPr/>
            </p:nvSpPr>
            <p:spPr>
              <a:xfrm>
                <a:off x="2816393" y="2639039"/>
                <a:ext cx="1474470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zh-CN" altLang="en-US" sz="1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acc>
                      <m:sSub>
                        <m:sSub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CN" sz="1600" b="0" i="0" smtClean="0">
                              <a:latin typeface="Cambria Math" panose="02040503050406030204" pitchFamily="18" charset="0"/>
                            </a:rPr>
                            <m:t>Ξ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zh-CN" altLang="en-US" sz="1600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altLang="zh-CN" sz="1600" dirty="0"/>
              </a:p>
              <a:p>
                <a:pPr algn="ctr"/>
                <a:r>
                  <a:rPr lang="en-US" altLang="zh-CN" sz="1600" b="0" dirty="0"/>
                  <a:t>(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600" b="0" i="0" smtClean="0">
                        <a:latin typeface="Cambria Math" panose="02040503050406030204" pitchFamily="18" charset="0"/>
                      </a:rPr>
                      <m:t>q</m:t>
                    </m:r>
                    <m:acc>
                      <m:accPr>
                        <m:chr m:val="̅"/>
                        <m:ctrlPr>
                          <a:rPr lang="zh-CN" altLang="en-US" sz="1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 sz="1600" i="1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  <m:r>
                      <m:rPr>
                        <m:sty m:val="p"/>
                      </m:rPr>
                      <a:rPr lang="en-US" altLang="zh-CN" sz="1600" i="1">
                        <a:latin typeface="Cambria Math" panose="02040503050406030204" pitchFamily="18" charset="0"/>
                      </a:rPr>
                      <m:t>qs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altLang="zh-CN" sz="1600" b="0" dirty="0"/>
                  <a:t> )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i="1" dirty="0" smtClean="0">
                          <a:latin typeface="Cambria Math" panose="02040503050406030204" pitchFamily="18" charset="0"/>
                        </a:rPr>
                        <m:t>4337.5</m:t>
                      </m:r>
                      <m:r>
                        <a:rPr lang="en-US" altLang="zh-CN" sz="1600" i="1" dirty="0"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en-US" altLang="zh-CN" sz="1600" b="0" dirty="0"/>
              </a:p>
            </p:txBody>
          </p:sp>
        </mc:Choice>
        <mc:Fallback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2B12727C-2BAD-EED1-BAA5-654BCEAB78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6393" y="2639039"/>
                <a:ext cx="1474470" cy="83099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右大括号 37">
            <a:extLst>
              <a:ext uri="{FF2B5EF4-FFF2-40B4-BE49-F238E27FC236}">
                <a16:creationId xmlns:a16="http://schemas.microsoft.com/office/drawing/2014/main" id="{5EE92492-0E83-E4E5-1E5A-C529A51A5508}"/>
              </a:ext>
            </a:extLst>
          </p:cNvPr>
          <p:cNvSpPr/>
          <p:nvPr/>
        </p:nvSpPr>
        <p:spPr>
          <a:xfrm rot="5400000" flipH="1">
            <a:off x="2831987" y="1200313"/>
            <a:ext cx="223331" cy="1259324"/>
          </a:xfrm>
          <a:prstGeom prst="rightBrace">
            <a:avLst>
              <a:gd name="adj1" fmla="val 28150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id="{D4DB0E26-3B0E-E07C-DB60-40C527F91FE7}"/>
              </a:ext>
            </a:extLst>
          </p:cNvPr>
          <p:cNvCxnSpPr>
            <a:stCxn id="33" idx="2"/>
            <a:endCxn id="36" idx="0"/>
          </p:cNvCxnSpPr>
          <p:nvPr/>
        </p:nvCxnSpPr>
        <p:spPr>
          <a:xfrm flipH="1">
            <a:off x="2335609" y="2267411"/>
            <a:ext cx="6828" cy="386165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BA205D48-2B72-D610-0134-BBCB37CEDCB1}"/>
              </a:ext>
            </a:extLst>
          </p:cNvPr>
          <p:cNvCxnSpPr>
            <a:cxnSpLocks/>
            <a:stCxn id="32" idx="2"/>
            <a:endCxn id="37" idx="0"/>
          </p:cNvCxnSpPr>
          <p:nvPr/>
        </p:nvCxnSpPr>
        <p:spPr>
          <a:xfrm>
            <a:off x="3553628" y="2267410"/>
            <a:ext cx="0" cy="371629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文本框 40">
            <a:extLst>
              <a:ext uri="{FF2B5EF4-FFF2-40B4-BE49-F238E27FC236}">
                <a16:creationId xmlns:a16="http://schemas.microsoft.com/office/drawing/2014/main" id="{14E0DD56-2BB1-4970-BADD-7AFD7EF55670}"/>
              </a:ext>
            </a:extLst>
          </p:cNvPr>
          <p:cNvSpPr txBox="1"/>
          <p:nvPr/>
        </p:nvSpPr>
        <p:spPr>
          <a:xfrm>
            <a:off x="3312216" y="3699582"/>
            <a:ext cx="4314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👆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738D6B35-F463-0633-26C0-D974EC3D56B7}"/>
              </a:ext>
            </a:extLst>
          </p:cNvPr>
          <p:cNvSpPr txBox="1"/>
          <p:nvPr/>
        </p:nvSpPr>
        <p:spPr>
          <a:xfrm>
            <a:off x="1708690" y="3219374"/>
            <a:ext cx="4314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👆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BC480C0C-9304-B15A-5493-DB4404B384F4}"/>
              </a:ext>
            </a:extLst>
          </p:cNvPr>
          <p:cNvSpPr txBox="1"/>
          <p:nvPr/>
        </p:nvSpPr>
        <p:spPr>
          <a:xfrm>
            <a:off x="8328558" y="5853994"/>
            <a:ext cx="38301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 Λ </a:t>
            </a:r>
            <a:r>
              <a:rPr lang="en-US" altLang="zh-CN" sz="1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ψs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(4338) and P Λ </a:t>
            </a:r>
            <a:r>
              <a:rPr lang="en-US" altLang="zh-CN" sz="1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ψs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(4255) are mostly </a:t>
            </a:r>
            <a:r>
              <a:rPr lang="en-US" altLang="zh-CN" sz="1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ΞcD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¯ bound and </a:t>
            </a:r>
            <a:r>
              <a:rPr lang="en-US" altLang="zh-CN" sz="1400" b="1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ΛcD¯s</a:t>
            </a:r>
            <a:r>
              <a:rPr lang="en-US" altLang="zh-CN" sz="1400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virtual states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respectively.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955520DB-B407-4536-42A9-CF17894D81D4}"/>
              </a:ext>
            </a:extLst>
          </p:cNvPr>
          <p:cNvSpPr txBox="1"/>
          <p:nvPr/>
        </p:nvSpPr>
        <p:spPr>
          <a:xfrm>
            <a:off x="1857428" y="1192771"/>
            <a:ext cx="80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①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C6A8B11A-F26D-ECB5-50AC-F71183E8B33E}"/>
              </a:ext>
            </a:extLst>
          </p:cNvPr>
          <p:cNvSpPr txBox="1"/>
          <p:nvPr/>
        </p:nvSpPr>
        <p:spPr>
          <a:xfrm>
            <a:off x="7851097" y="4784277"/>
            <a:ext cx="80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②</a:t>
            </a:r>
          </a:p>
        </p:txBody>
      </p:sp>
      <p:sp>
        <p:nvSpPr>
          <p:cNvPr id="46" name="矩形: 圆角 45">
            <a:extLst>
              <a:ext uri="{FF2B5EF4-FFF2-40B4-BE49-F238E27FC236}">
                <a16:creationId xmlns:a16="http://schemas.microsoft.com/office/drawing/2014/main" id="{7B89BB15-E1C1-37E3-DBC9-5613E0EBCA83}"/>
              </a:ext>
            </a:extLst>
          </p:cNvPr>
          <p:cNvSpPr/>
          <p:nvPr/>
        </p:nvSpPr>
        <p:spPr>
          <a:xfrm>
            <a:off x="8352324" y="5349415"/>
            <a:ext cx="2376677" cy="452573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altLang="zh-CN" sz="1400" i="1" dirty="0">
                <a:latin typeface="Calibri" panose="020F0502020204030204" pitchFamily="34" charset="0"/>
                <a:cs typeface="Calibri" panose="020F0502020204030204" pitchFamily="34" charset="0"/>
              </a:rPr>
              <a:t>Nakamura, Wu, </a:t>
            </a:r>
            <a:r>
              <a:rPr lang="de-DE" altLang="zh-CN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PhysRevD.108.L011501(2023)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F323125A-6571-C5AF-D411-B6247C61EE60}"/>
                  </a:ext>
                </a:extLst>
              </p:cNvPr>
              <p:cNvSpPr txBox="1"/>
              <p:nvPr/>
            </p:nvSpPr>
            <p:spPr>
              <a:xfrm>
                <a:off x="8355084" y="5007681"/>
                <a:ext cx="144693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1600" b="0" i="0" smtClean="0"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acc>
                      <m:accPr>
                        <m:chr m:val="̅"/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CN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altLang="zh-CN" sz="1600" i="1"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</m:e>
                    </m:acc>
                  </m:oMath>
                </a14:m>
                <a:r>
                  <a:rPr lang="zh-CN" altLang="en-US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的虚态</a:t>
                </a:r>
              </a:p>
            </p:txBody>
          </p:sp>
        </mc:Choice>
        <mc:Fallback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F323125A-6571-C5AF-D411-B6247C61EE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5084" y="5007681"/>
                <a:ext cx="1446935" cy="338554"/>
              </a:xfrm>
              <a:prstGeom prst="rect">
                <a:avLst/>
              </a:prstGeom>
              <a:blipFill>
                <a:blip r:embed="rId12"/>
                <a:stretch>
                  <a:fillRect t="-5357" b="-214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9" name="直接箭头连接符 48">
            <a:extLst>
              <a:ext uri="{FF2B5EF4-FFF2-40B4-BE49-F238E27FC236}">
                <a16:creationId xmlns:a16="http://schemas.microsoft.com/office/drawing/2014/main" id="{CE1EFB8C-A9D1-0728-651A-DC613EF75C67}"/>
              </a:ext>
            </a:extLst>
          </p:cNvPr>
          <p:cNvCxnSpPr>
            <a:cxnSpLocks/>
          </p:cNvCxnSpPr>
          <p:nvPr/>
        </p:nvCxnSpPr>
        <p:spPr>
          <a:xfrm flipH="1">
            <a:off x="11332550" y="3316171"/>
            <a:ext cx="613128" cy="0"/>
          </a:xfrm>
          <a:prstGeom prst="straightConnector1">
            <a:avLst/>
          </a:prstGeom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51" name="图片 50">
            <a:extLst>
              <a:ext uri="{FF2B5EF4-FFF2-40B4-BE49-F238E27FC236}">
                <a16:creationId xmlns:a16="http://schemas.microsoft.com/office/drawing/2014/main" id="{5AA24590-7329-A542-038C-01A54645AD2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149" t="55100" r="817" b="6494"/>
          <a:stretch/>
        </p:blipFill>
        <p:spPr>
          <a:xfrm>
            <a:off x="4216923" y="4167434"/>
            <a:ext cx="3535590" cy="2247284"/>
          </a:xfrm>
          <a:prstGeom prst="rect">
            <a:avLst/>
          </a:prstGeom>
        </p:spPr>
      </p:pic>
      <p:grpSp>
        <p:nvGrpSpPr>
          <p:cNvPr id="52" name="组合 51">
            <a:extLst>
              <a:ext uri="{FF2B5EF4-FFF2-40B4-BE49-F238E27FC236}">
                <a16:creationId xmlns:a16="http://schemas.microsoft.com/office/drawing/2014/main" id="{856E8015-3308-06A1-CF36-4EA272B39620}"/>
              </a:ext>
            </a:extLst>
          </p:cNvPr>
          <p:cNvGrpSpPr/>
          <p:nvPr/>
        </p:nvGrpSpPr>
        <p:grpSpPr>
          <a:xfrm>
            <a:off x="5004033" y="5474273"/>
            <a:ext cx="1507680" cy="131760"/>
            <a:chOff x="4286246" y="3115024"/>
            <a:chExt cx="1507680" cy="131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53" name="墨迹 52">
                  <a:extLst>
                    <a:ext uri="{FF2B5EF4-FFF2-40B4-BE49-F238E27FC236}">
                      <a16:creationId xmlns:a16="http://schemas.microsoft.com/office/drawing/2014/main" id="{2260A48E-CFCA-CAA1-7344-49335667B6E5}"/>
                    </a:ext>
                  </a:extLst>
                </p14:cNvPr>
                <p14:cNvContentPartPr/>
                <p14:nvPr/>
              </p14:nvContentPartPr>
              <p14:xfrm>
                <a:off x="4476326" y="3134824"/>
                <a:ext cx="1154880" cy="57960"/>
              </p14:xfrm>
            </p:contentPart>
          </mc:Choice>
          <mc:Fallback xmlns="">
            <p:pic>
              <p:nvPicPr>
                <p:cNvPr id="49" name="墨迹 48">
                  <a:extLst>
                    <a:ext uri="{FF2B5EF4-FFF2-40B4-BE49-F238E27FC236}">
                      <a16:creationId xmlns:a16="http://schemas.microsoft.com/office/drawing/2014/main" id="{71F293D6-B72B-3FE2-418C-62C14444150E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470206" y="3128704"/>
                  <a:ext cx="116712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54" name="墨迹 53">
                  <a:extLst>
                    <a:ext uri="{FF2B5EF4-FFF2-40B4-BE49-F238E27FC236}">
                      <a16:creationId xmlns:a16="http://schemas.microsoft.com/office/drawing/2014/main" id="{D3D3BB15-CE64-D109-94F6-3F5192890E7B}"/>
                    </a:ext>
                  </a:extLst>
                </p14:cNvPr>
                <p14:cNvContentPartPr/>
                <p14:nvPr/>
              </p14:nvContentPartPr>
              <p14:xfrm>
                <a:off x="4286246" y="3140224"/>
                <a:ext cx="118440" cy="106560"/>
              </p14:xfrm>
            </p:contentPart>
          </mc:Choice>
          <mc:Fallback xmlns="">
            <p:pic>
              <p:nvPicPr>
                <p:cNvPr id="50" name="墨迹 49">
                  <a:extLst>
                    <a:ext uri="{FF2B5EF4-FFF2-40B4-BE49-F238E27FC236}">
                      <a16:creationId xmlns:a16="http://schemas.microsoft.com/office/drawing/2014/main" id="{831B5F62-99EC-789E-205E-113354C4009B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280126" y="3134104"/>
                  <a:ext cx="13068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55" name="墨迹 54">
                  <a:extLst>
                    <a:ext uri="{FF2B5EF4-FFF2-40B4-BE49-F238E27FC236}">
                      <a16:creationId xmlns:a16="http://schemas.microsoft.com/office/drawing/2014/main" id="{BECD9F76-8BE0-0684-E00A-BF60DAF3A77D}"/>
                    </a:ext>
                  </a:extLst>
                </p14:cNvPr>
                <p14:cNvContentPartPr/>
                <p14:nvPr/>
              </p14:nvContentPartPr>
              <p14:xfrm>
                <a:off x="5681966" y="3115024"/>
                <a:ext cx="111960" cy="110880"/>
              </p14:xfrm>
            </p:contentPart>
          </mc:Choice>
          <mc:Fallback xmlns="">
            <p:pic>
              <p:nvPicPr>
                <p:cNvPr id="52" name="墨迹 51">
                  <a:extLst>
                    <a:ext uri="{FF2B5EF4-FFF2-40B4-BE49-F238E27FC236}">
                      <a16:creationId xmlns:a16="http://schemas.microsoft.com/office/drawing/2014/main" id="{B17E6FD8-413B-0C72-D420-DA2B6C7ACF6E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675846" y="3108904"/>
                  <a:ext cx="124200" cy="123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" name="组合 55">
            <a:extLst>
              <a:ext uri="{FF2B5EF4-FFF2-40B4-BE49-F238E27FC236}">
                <a16:creationId xmlns:a16="http://schemas.microsoft.com/office/drawing/2014/main" id="{80826E4C-7B28-522F-59D2-7B4640EC4D2F}"/>
              </a:ext>
            </a:extLst>
          </p:cNvPr>
          <p:cNvGrpSpPr/>
          <p:nvPr/>
        </p:nvGrpSpPr>
        <p:grpSpPr>
          <a:xfrm>
            <a:off x="4997171" y="5602073"/>
            <a:ext cx="1525320" cy="202320"/>
            <a:chOff x="4277606" y="3306904"/>
            <a:chExt cx="1525320" cy="202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57" name="墨迹 56">
                  <a:extLst>
                    <a:ext uri="{FF2B5EF4-FFF2-40B4-BE49-F238E27FC236}">
                      <a16:creationId xmlns:a16="http://schemas.microsoft.com/office/drawing/2014/main" id="{C474FE8D-183F-734C-D12B-2D930176CC2A}"/>
                    </a:ext>
                  </a:extLst>
                </p14:cNvPr>
                <p14:cNvContentPartPr/>
                <p14:nvPr/>
              </p14:nvContentPartPr>
              <p14:xfrm>
                <a:off x="4277606" y="3332104"/>
                <a:ext cx="155160" cy="177120"/>
              </p14:xfrm>
            </p:contentPart>
          </mc:Choice>
          <mc:Fallback xmlns="">
            <p:pic>
              <p:nvPicPr>
                <p:cNvPr id="54" name="墨迹 53">
                  <a:extLst>
                    <a:ext uri="{FF2B5EF4-FFF2-40B4-BE49-F238E27FC236}">
                      <a16:creationId xmlns:a16="http://schemas.microsoft.com/office/drawing/2014/main" id="{91F641D6-999B-6BA8-8443-401E15DE00F6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271486" y="3325984"/>
                  <a:ext cx="16740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58" name="墨迹 57">
                  <a:extLst>
                    <a:ext uri="{FF2B5EF4-FFF2-40B4-BE49-F238E27FC236}">
                      <a16:creationId xmlns:a16="http://schemas.microsoft.com/office/drawing/2014/main" id="{77DBAE78-2A77-F1B5-F10B-AF5FBF14232B}"/>
                    </a:ext>
                  </a:extLst>
                </p14:cNvPr>
                <p14:cNvContentPartPr/>
                <p14:nvPr/>
              </p14:nvContentPartPr>
              <p14:xfrm>
                <a:off x="5678366" y="3306904"/>
                <a:ext cx="124560" cy="169560"/>
              </p14:xfrm>
            </p:contentPart>
          </mc:Choice>
          <mc:Fallback xmlns="">
            <p:pic>
              <p:nvPicPr>
                <p:cNvPr id="55" name="墨迹 54">
                  <a:extLst>
                    <a:ext uri="{FF2B5EF4-FFF2-40B4-BE49-F238E27FC236}">
                      <a16:creationId xmlns:a16="http://schemas.microsoft.com/office/drawing/2014/main" id="{A166A500-902C-CC5A-0F6F-3D300C0561C4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5672246" y="3300784"/>
                  <a:ext cx="13680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59" name="墨迹 58">
                  <a:extLst>
                    <a:ext uri="{FF2B5EF4-FFF2-40B4-BE49-F238E27FC236}">
                      <a16:creationId xmlns:a16="http://schemas.microsoft.com/office/drawing/2014/main" id="{5B743E9F-241E-12FE-E73A-533D111E1F58}"/>
                    </a:ext>
                  </a:extLst>
                </p14:cNvPr>
                <p14:cNvContentPartPr/>
                <p14:nvPr/>
              </p14:nvContentPartPr>
              <p14:xfrm>
                <a:off x="4492886" y="3414904"/>
                <a:ext cx="1108440" cy="32400"/>
              </p14:xfrm>
            </p:contentPart>
          </mc:Choice>
          <mc:Fallback xmlns="">
            <p:pic>
              <p:nvPicPr>
                <p:cNvPr id="56" name="墨迹 55">
                  <a:extLst>
                    <a:ext uri="{FF2B5EF4-FFF2-40B4-BE49-F238E27FC236}">
                      <a16:creationId xmlns:a16="http://schemas.microsoft.com/office/drawing/2014/main" id="{5F1F0CC6-6D67-159C-6871-CECBD4F5A294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486766" y="3408784"/>
                  <a:ext cx="1120680" cy="44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0" name="组合 59">
            <a:extLst>
              <a:ext uri="{FF2B5EF4-FFF2-40B4-BE49-F238E27FC236}">
                <a16:creationId xmlns:a16="http://schemas.microsoft.com/office/drawing/2014/main" id="{00A0F50F-F5EE-E2D3-F94A-19F47BFBDC1E}"/>
              </a:ext>
            </a:extLst>
          </p:cNvPr>
          <p:cNvGrpSpPr/>
          <p:nvPr/>
        </p:nvGrpSpPr>
        <p:grpSpPr>
          <a:xfrm>
            <a:off x="5025251" y="5829705"/>
            <a:ext cx="1537920" cy="153000"/>
            <a:chOff x="4305686" y="3598144"/>
            <a:chExt cx="1537920" cy="153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61" name="墨迹 60">
                  <a:extLst>
                    <a:ext uri="{FF2B5EF4-FFF2-40B4-BE49-F238E27FC236}">
                      <a16:creationId xmlns:a16="http://schemas.microsoft.com/office/drawing/2014/main" id="{07E112BF-7160-4481-C24A-95B88E92EF28}"/>
                    </a:ext>
                  </a:extLst>
                </p14:cNvPr>
                <p14:cNvContentPartPr/>
                <p14:nvPr/>
              </p14:nvContentPartPr>
              <p14:xfrm>
                <a:off x="4305686" y="3638104"/>
                <a:ext cx="113040" cy="113040"/>
              </p14:xfrm>
            </p:contentPart>
          </mc:Choice>
          <mc:Fallback xmlns="">
            <p:pic>
              <p:nvPicPr>
                <p:cNvPr id="58" name="墨迹 57">
                  <a:extLst>
                    <a:ext uri="{FF2B5EF4-FFF2-40B4-BE49-F238E27FC236}">
                      <a16:creationId xmlns:a16="http://schemas.microsoft.com/office/drawing/2014/main" id="{F4D33077-DD5C-F49F-D65F-C97D81476129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299566" y="3631984"/>
                  <a:ext cx="12528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62" name="墨迹 61">
                  <a:extLst>
                    <a:ext uri="{FF2B5EF4-FFF2-40B4-BE49-F238E27FC236}">
                      <a16:creationId xmlns:a16="http://schemas.microsoft.com/office/drawing/2014/main" id="{7358FAC3-C843-15E1-4D5A-4B92296925F0}"/>
                    </a:ext>
                  </a:extLst>
                </p14:cNvPr>
                <p14:cNvContentPartPr/>
                <p14:nvPr/>
              </p14:nvContentPartPr>
              <p14:xfrm>
                <a:off x="4583966" y="3623344"/>
                <a:ext cx="1002240" cy="61200"/>
              </p14:xfrm>
            </p:contentPart>
          </mc:Choice>
          <mc:Fallback xmlns="">
            <p:pic>
              <p:nvPicPr>
                <p:cNvPr id="59" name="墨迹 58">
                  <a:extLst>
                    <a:ext uri="{FF2B5EF4-FFF2-40B4-BE49-F238E27FC236}">
                      <a16:creationId xmlns:a16="http://schemas.microsoft.com/office/drawing/2014/main" id="{C9880B2F-BEE0-1A70-7CD1-D669D7F59DBA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577846" y="3617224"/>
                  <a:ext cx="1014480" cy="7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63" name="墨迹 62">
                  <a:extLst>
                    <a:ext uri="{FF2B5EF4-FFF2-40B4-BE49-F238E27FC236}">
                      <a16:creationId xmlns:a16="http://schemas.microsoft.com/office/drawing/2014/main" id="{A79DE06A-25BD-4373-131E-CF95D342A37F}"/>
                    </a:ext>
                  </a:extLst>
                </p14:cNvPr>
                <p14:cNvContentPartPr/>
                <p14:nvPr/>
              </p14:nvContentPartPr>
              <p14:xfrm>
                <a:off x="5726246" y="3598144"/>
                <a:ext cx="117360" cy="108000"/>
              </p14:xfrm>
            </p:contentPart>
          </mc:Choice>
          <mc:Fallback xmlns="">
            <p:pic>
              <p:nvPicPr>
                <p:cNvPr id="60" name="墨迹 59">
                  <a:extLst>
                    <a:ext uri="{FF2B5EF4-FFF2-40B4-BE49-F238E27FC236}">
                      <a16:creationId xmlns:a16="http://schemas.microsoft.com/office/drawing/2014/main" id="{07DFC13F-EB18-0E0D-E6B4-B69DE19686ED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5720126" y="3592024"/>
                  <a:ext cx="129600" cy="120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4" name="组合 63">
            <a:extLst>
              <a:ext uri="{FF2B5EF4-FFF2-40B4-BE49-F238E27FC236}">
                <a16:creationId xmlns:a16="http://schemas.microsoft.com/office/drawing/2014/main" id="{795599E6-E30C-EC09-5603-4A5735154068}"/>
              </a:ext>
            </a:extLst>
          </p:cNvPr>
          <p:cNvGrpSpPr/>
          <p:nvPr/>
        </p:nvGrpSpPr>
        <p:grpSpPr>
          <a:xfrm>
            <a:off x="4539633" y="4665899"/>
            <a:ext cx="2373480" cy="422640"/>
            <a:chOff x="3820068" y="2323024"/>
            <a:chExt cx="2373480" cy="42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65" name="墨迹 64">
                  <a:extLst>
                    <a:ext uri="{FF2B5EF4-FFF2-40B4-BE49-F238E27FC236}">
                      <a16:creationId xmlns:a16="http://schemas.microsoft.com/office/drawing/2014/main" id="{542BBEB7-B635-011B-9849-4F2527D861CB}"/>
                    </a:ext>
                  </a:extLst>
                </p14:cNvPr>
                <p14:cNvContentPartPr/>
                <p14:nvPr/>
              </p14:nvContentPartPr>
              <p14:xfrm>
                <a:off x="4219646" y="2424904"/>
                <a:ext cx="84600" cy="78840"/>
              </p14:xfrm>
            </p:contentPart>
          </mc:Choice>
          <mc:Fallback xmlns="">
            <p:pic>
              <p:nvPicPr>
                <p:cNvPr id="36" name="墨迹 35">
                  <a:extLst>
                    <a:ext uri="{FF2B5EF4-FFF2-40B4-BE49-F238E27FC236}">
                      <a16:creationId xmlns:a16="http://schemas.microsoft.com/office/drawing/2014/main" id="{579048E8-73B7-8694-DF82-2E178782DE1F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4213526" y="2418784"/>
                  <a:ext cx="96840" cy="9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66" name="墨迹 65">
                  <a:extLst>
                    <a:ext uri="{FF2B5EF4-FFF2-40B4-BE49-F238E27FC236}">
                      <a16:creationId xmlns:a16="http://schemas.microsoft.com/office/drawing/2014/main" id="{B07C9BC1-D8A3-12BB-9399-88EA9473F497}"/>
                    </a:ext>
                  </a:extLst>
                </p14:cNvPr>
                <p14:cNvContentPartPr/>
                <p14:nvPr/>
              </p14:nvContentPartPr>
              <p14:xfrm>
                <a:off x="4231886" y="2351104"/>
                <a:ext cx="76320" cy="16200"/>
              </p14:xfrm>
            </p:contentPart>
          </mc:Choice>
          <mc:Fallback xmlns="">
            <p:pic>
              <p:nvPicPr>
                <p:cNvPr id="37" name="墨迹 36">
                  <a:extLst>
                    <a:ext uri="{FF2B5EF4-FFF2-40B4-BE49-F238E27FC236}">
                      <a16:creationId xmlns:a16="http://schemas.microsoft.com/office/drawing/2014/main" id="{844C22C1-5007-7D4C-77F5-0B8985217E58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4225766" y="2344984"/>
                  <a:ext cx="88560" cy="2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67" name="墨迹 66">
                  <a:extLst>
                    <a:ext uri="{FF2B5EF4-FFF2-40B4-BE49-F238E27FC236}">
                      <a16:creationId xmlns:a16="http://schemas.microsoft.com/office/drawing/2014/main" id="{75900CA0-C28F-15A5-0C22-BB67AF198490}"/>
                    </a:ext>
                  </a:extLst>
                </p14:cNvPr>
                <p14:cNvContentPartPr/>
                <p14:nvPr/>
              </p14:nvContentPartPr>
              <p14:xfrm>
                <a:off x="4454006" y="2425984"/>
                <a:ext cx="1114200" cy="38880"/>
              </p14:xfrm>
            </p:contentPart>
          </mc:Choice>
          <mc:Fallback xmlns="">
            <p:pic>
              <p:nvPicPr>
                <p:cNvPr id="39" name="墨迹 38">
                  <a:extLst>
                    <a:ext uri="{FF2B5EF4-FFF2-40B4-BE49-F238E27FC236}">
                      <a16:creationId xmlns:a16="http://schemas.microsoft.com/office/drawing/2014/main" id="{F9343FA5-AA13-706C-5614-1D2DF88102AB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447886" y="2419864"/>
                  <a:ext cx="112644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68" name="墨迹 67">
                  <a:extLst>
                    <a:ext uri="{FF2B5EF4-FFF2-40B4-BE49-F238E27FC236}">
                      <a16:creationId xmlns:a16="http://schemas.microsoft.com/office/drawing/2014/main" id="{1D2F83BF-194C-7EF2-ECC7-F2D5862FDCC6}"/>
                    </a:ext>
                  </a:extLst>
                </p14:cNvPr>
                <p14:cNvContentPartPr/>
                <p14:nvPr/>
              </p14:nvContentPartPr>
              <p14:xfrm>
                <a:off x="5647766" y="2386744"/>
                <a:ext cx="105840" cy="108000"/>
              </p14:xfrm>
            </p:contentPart>
          </mc:Choice>
          <mc:Fallback xmlns="">
            <p:pic>
              <p:nvPicPr>
                <p:cNvPr id="40" name="墨迹 39">
                  <a:extLst>
                    <a:ext uri="{FF2B5EF4-FFF2-40B4-BE49-F238E27FC236}">
                      <a16:creationId xmlns:a16="http://schemas.microsoft.com/office/drawing/2014/main" id="{6437006F-AA69-A37E-0E21-6DD0DF5FAA3D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5641646" y="2380624"/>
                  <a:ext cx="118080" cy="12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69" name="墨迹 68">
                  <a:extLst>
                    <a:ext uri="{FF2B5EF4-FFF2-40B4-BE49-F238E27FC236}">
                      <a16:creationId xmlns:a16="http://schemas.microsoft.com/office/drawing/2014/main" id="{85D5F419-7B72-0FD1-91F0-C3BB37EFD7D5}"/>
                    </a:ext>
                  </a:extLst>
                </p14:cNvPr>
                <p14:cNvContentPartPr/>
                <p14:nvPr/>
              </p14:nvContentPartPr>
              <p14:xfrm>
                <a:off x="5649206" y="2327344"/>
                <a:ext cx="22680" cy="23400"/>
              </p14:xfrm>
            </p:contentPart>
          </mc:Choice>
          <mc:Fallback xmlns="">
            <p:pic>
              <p:nvPicPr>
                <p:cNvPr id="42" name="墨迹 41">
                  <a:extLst>
                    <a:ext uri="{FF2B5EF4-FFF2-40B4-BE49-F238E27FC236}">
                      <a16:creationId xmlns:a16="http://schemas.microsoft.com/office/drawing/2014/main" id="{645099CD-8889-F7E7-AB02-599810A01133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643086" y="2321224"/>
                  <a:ext cx="3492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70" name="墨迹 69">
                  <a:extLst>
                    <a:ext uri="{FF2B5EF4-FFF2-40B4-BE49-F238E27FC236}">
                      <a16:creationId xmlns:a16="http://schemas.microsoft.com/office/drawing/2014/main" id="{5F814654-24AD-46C1-A3A3-ECB6738F5A04}"/>
                    </a:ext>
                  </a:extLst>
                </p14:cNvPr>
                <p14:cNvContentPartPr/>
                <p14:nvPr/>
              </p14:nvContentPartPr>
              <p14:xfrm>
                <a:off x="5644526" y="2323024"/>
                <a:ext cx="113400" cy="24120"/>
              </p14:xfrm>
            </p:contentPart>
          </mc:Choice>
          <mc:Fallback xmlns="">
            <p:pic>
              <p:nvPicPr>
                <p:cNvPr id="43" name="墨迹 42">
                  <a:extLst>
                    <a:ext uri="{FF2B5EF4-FFF2-40B4-BE49-F238E27FC236}">
                      <a16:creationId xmlns:a16="http://schemas.microsoft.com/office/drawing/2014/main" id="{0189059B-5BE7-3CBE-9A3C-6C1D7C1DECAC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638406" y="2316904"/>
                  <a:ext cx="12564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71" name="墨迹 70">
                  <a:extLst>
                    <a:ext uri="{FF2B5EF4-FFF2-40B4-BE49-F238E27FC236}">
                      <a16:creationId xmlns:a16="http://schemas.microsoft.com/office/drawing/2014/main" id="{16602C0C-2667-9614-B465-A9BCDD3510C7}"/>
                    </a:ext>
                  </a:extLst>
                </p14:cNvPr>
                <p14:cNvContentPartPr/>
                <p14:nvPr/>
              </p14:nvContentPartPr>
              <p14:xfrm>
                <a:off x="4221446" y="2613184"/>
                <a:ext cx="96120" cy="132480"/>
              </p14:xfrm>
            </p:contentPart>
          </mc:Choice>
          <mc:Fallback xmlns="">
            <p:pic>
              <p:nvPicPr>
                <p:cNvPr id="45" name="墨迹 44">
                  <a:extLst>
                    <a:ext uri="{FF2B5EF4-FFF2-40B4-BE49-F238E27FC236}">
                      <a16:creationId xmlns:a16="http://schemas.microsoft.com/office/drawing/2014/main" id="{4F81EC8E-819D-C37E-9ECD-2786A6EDBB9E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4215326" y="2607064"/>
                  <a:ext cx="10836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72" name="墨迹 71">
                  <a:extLst>
                    <a:ext uri="{FF2B5EF4-FFF2-40B4-BE49-F238E27FC236}">
                      <a16:creationId xmlns:a16="http://schemas.microsoft.com/office/drawing/2014/main" id="{00F41CC3-FF4D-6309-48DD-D3DED388088B}"/>
                    </a:ext>
                  </a:extLst>
                </p14:cNvPr>
                <p14:cNvContentPartPr/>
                <p14:nvPr/>
              </p14:nvContentPartPr>
              <p14:xfrm>
                <a:off x="4450046" y="2621824"/>
                <a:ext cx="1151280" cy="66960"/>
              </p14:xfrm>
            </p:contentPart>
          </mc:Choice>
          <mc:Fallback xmlns="">
            <p:pic>
              <p:nvPicPr>
                <p:cNvPr id="46" name="墨迹 45">
                  <a:extLst>
                    <a:ext uri="{FF2B5EF4-FFF2-40B4-BE49-F238E27FC236}">
                      <a16:creationId xmlns:a16="http://schemas.microsoft.com/office/drawing/2014/main" id="{B02ACA04-78C7-672D-6400-36F511063AD3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4443926" y="2615704"/>
                  <a:ext cx="116352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73" name="墨迹 72">
                  <a:extLst>
                    <a:ext uri="{FF2B5EF4-FFF2-40B4-BE49-F238E27FC236}">
                      <a16:creationId xmlns:a16="http://schemas.microsoft.com/office/drawing/2014/main" id="{35A43291-8516-861F-CBD3-CF70BFA8EC8A}"/>
                    </a:ext>
                  </a:extLst>
                </p14:cNvPr>
                <p14:cNvContentPartPr/>
                <p14:nvPr/>
              </p14:nvContentPartPr>
              <p14:xfrm>
                <a:off x="5656406" y="2598784"/>
                <a:ext cx="114840" cy="126000"/>
              </p14:xfrm>
            </p:contentPart>
          </mc:Choice>
          <mc:Fallback xmlns="">
            <p:pic>
              <p:nvPicPr>
                <p:cNvPr id="47" name="墨迹 46">
                  <a:extLst>
                    <a:ext uri="{FF2B5EF4-FFF2-40B4-BE49-F238E27FC236}">
                      <a16:creationId xmlns:a16="http://schemas.microsoft.com/office/drawing/2014/main" id="{6E70D743-D272-9B00-FBF8-106F0012B3EA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5650286" y="2592664"/>
                  <a:ext cx="12708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74" name="墨迹 73">
                  <a:extLst>
                    <a:ext uri="{FF2B5EF4-FFF2-40B4-BE49-F238E27FC236}">
                      <a16:creationId xmlns:a16="http://schemas.microsoft.com/office/drawing/2014/main" id="{301C04C8-01D2-A712-E275-D38E9DF03E8E}"/>
                    </a:ext>
                  </a:extLst>
                </p14:cNvPr>
                <p14:cNvContentPartPr/>
                <p14:nvPr/>
              </p14:nvContentPartPr>
              <p14:xfrm>
                <a:off x="3836268" y="2499540"/>
                <a:ext cx="6480" cy="141120"/>
              </p14:xfrm>
            </p:contentPart>
          </mc:Choice>
          <mc:Fallback xmlns="">
            <p:pic>
              <p:nvPicPr>
                <p:cNvPr id="67" name="墨迹 66">
                  <a:extLst>
                    <a:ext uri="{FF2B5EF4-FFF2-40B4-BE49-F238E27FC236}">
                      <a16:creationId xmlns:a16="http://schemas.microsoft.com/office/drawing/2014/main" id="{E7BBE58B-28E8-1B7B-FABD-AAEC9CCABF20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3818268" y="2481540"/>
                  <a:ext cx="4212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75" name="墨迹 74">
                  <a:extLst>
                    <a:ext uri="{FF2B5EF4-FFF2-40B4-BE49-F238E27FC236}">
                      <a16:creationId xmlns:a16="http://schemas.microsoft.com/office/drawing/2014/main" id="{D1422B96-F39E-3D80-991F-BFE91820E42A}"/>
                    </a:ext>
                  </a:extLst>
                </p14:cNvPr>
                <p14:cNvContentPartPr/>
                <p14:nvPr/>
              </p14:nvContentPartPr>
              <p14:xfrm>
                <a:off x="3830148" y="2477580"/>
                <a:ext cx="102600" cy="178560"/>
              </p14:xfrm>
            </p:contentPart>
          </mc:Choice>
          <mc:Fallback xmlns="">
            <p:pic>
              <p:nvPicPr>
                <p:cNvPr id="68" name="墨迹 67">
                  <a:extLst>
                    <a:ext uri="{FF2B5EF4-FFF2-40B4-BE49-F238E27FC236}">
                      <a16:creationId xmlns:a16="http://schemas.microsoft.com/office/drawing/2014/main" id="{EF255AF7-C5BF-38EE-A2C5-0A0BE8D0ABCC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3812508" y="2459580"/>
                  <a:ext cx="13824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76" name="墨迹 75">
                  <a:extLst>
                    <a:ext uri="{FF2B5EF4-FFF2-40B4-BE49-F238E27FC236}">
                      <a16:creationId xmlns:a16="http://schemas.microsoft.com/office/drawing/2014/main" id="{3DAEF8C1-310B-A443-7B8A-DD448A7E2284}"/>
                    </a:ext>
                  </a:extLst>
                </p14:cNvPr>
                <p14:cNvContentPartPr/>
                <p14:nvPr/>
              </p14:nvContentPartPr>
              <p14:xfrm>
                <a:off x="3962268" y="2593500"/>
                <a:ext cx="81000" cy="108000"/>
              </p14:xfrm>
            </p:contentPart>
          </mc:Choice>
          <mc:Fallback xmlns="">
            <p:pic>
              <p:nvPicPr>
                <p:cNvPr id="69" name="墨迹 68">
                  <a:extLst>
                    <a:ext uri="{FF2B5EF4-FFF2-40B4-BE49-F238E27FC236}">
                      <a16:creationId xmlns:a16="http://schemas.microsoft.com/office/drawing/2014/main" id="{7F8E96F7-09E3-B342-90ED-4E3F5E05C9DF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3944268" y="2575500"/>
                  <a:ext cx="11664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77" name="墨迹 76">
                  <a:extLst>
                    <a:ext uri="{FF2B5EF4-FFF2-40B4-BE49-F238E27FC236}">
                      <a16:creationId xmlns:a16="http://schemas.microsoft.com/office/drawing/2014/main" id="{089AEE9D-E666-4FB5-1C97-C543F31A0FC8}"/>
                    </a:ext>
                  </a:extLst>
                </p14:cNvPr>
                <p14:cNvContentPartPr/>
                <p14:nvPr/>
              </p14:nvContentPartPr>
              <p14:xfrm>
                <a:off x="3820068" y="2399820"/>
                <a:ext cx="167760" cy="23040"/>
              </p14:xfrm>
            </p:contentPart>
          </mc:Choice>
          <mc:Fallback xmlns="">
            <p:pic>
              <p:nvPicPr>
                <p:cNvPr id="71" name="墨迹 70">
                  <a:extLst>
                    <a:ext uri="{FF2B5EF4-FFF2-40B4-BE49-F238E27FC236}">
                      <a16:creationId xmlns:a16="http://schemas.microsoft.com/office/drawing/2014/main" id="{093C9DD9-D530-4B1D-70F6-1F1EB34A81D0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3802428" y="2382180"/>
                  <a:ext cx="20340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78" name="墨迹 77">
                  <a:extLst>
                    <a:ext uri="{FF2B5EF4-FFF2-40B4-BE49-F238E27FC236}">
                      <a16:creationId xmlns:a16="http://schemas.microsoft.com/office/drawing/2014/main" id="{4C87B0F3-C962-0F2B-8A6A-C031CAD1BA3E}"/>
                    </a:ext>
                  </a:extLst>
                </p14:cNvPr>
                <p14:cNvContentPartPr/>
                <p14:nvPr/>
              </p14:nvContentPartPr>
              <p14:xfrm>
                <a:off x="5963868" y="2449500"/>
                <a:ext cx="4680" cy="124560"/>
              </p14:xfrm>
            </p:contentPart>
          </mc:Choice>
          <mc:Fallback xmlns="">
            <p:pic>
              <p:nvPicPr>
                <p:cNvPr id="72" name="墨迹 71">
                  <a:extLst>
                    <a:ext uri="{FF2B5EF4-FFF2-40B4-BE49-F238E27FC236}">
                      <a16:creationId xmlns:a16="http://schemas.microsoft.com/office/drawing/2014/main" id="{79CD3BC2-9462-D523-13E3-1C5B50280EB6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5945868" y="2431860"/>
                  <a:ext cx="4032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79" name="墨迹 78">
                  <a:extLst>
                    <a:ext uri="{FF2B5EF4-FFF2-40B4-BE49-F238E27FC236}">
                      <a16:creationId xmlns:a16="http://schemas.microsoft.com/office/drawing/2014/main" id="{D2528FB7-98CF-D85A-2A49-A3B442A4746E}"/>
                    </a:ext>
                  </a:extLst>
                </p14:cNvPr>
                <p14:cNvContentPartPr/>
                <p14:nvPr/>
              </p14:nvContentPartPr>
              <p14:xfrm>
                <a:off x="5961348" y="2400540"/>
                <a:ext cx="112680" cy="167760"/>
              </p14:xfrm>
            </p:contentPart>
          </mc:Choice>
          <mc:Fallback xmlns="">
            <p:pic>
              <p:nvPicPr>
                <p:cNvPr id="73" name="墨迹 72">
                  <a:extLst>
                    <a:ext uri="{FF2B5EF4-FFF2-40B4-BE49-F238E27FC236}">
                      <a16:creationId xmlns:a16="http://schemas.microsoft.com/office/drawing/2014/main" id="{857AE44D-839B-8BCF-6597-0F34B9B9FCD4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5943348" y="2382540"/>
                  <a:ext cx="14832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80" name="墨迹 79">
                  <a:extLst>
                    <a:ext uri="{FF2B5EF4-FFF2-40B4-BE49-F238E27FC236}">
                      <a16:creationId xmlns:a16="http://schemas.microsoft.com/office/drawing/2014/main" id="{B212BA3A-D625-188F-7DEA-C36F220B61DC}"/>
                    </a:ext>
                  </a:extLst>
                </p14:cNvPr>
                <p14:cNvContentPartPr/>
                <p14:nvPr/>
              </p14:nvContentPartPr>
              <p14:xfrm>
                <a:off x="6083388" y="2500260"/>
                <a:ext cx="110160" cy="109800"/>
              </p14:xfrm>
            </p:contentPart>
          </mc:Choice>
          <mc:Fallback xmlns="">
            <p:pic>
              <p:nvPicPr>
                <p:cNvPr id="74" name="墨迹 73">
                  <a:extLst>
                    <a:ext uri="{FF2B5EF4-FFF2-40B4-BE49-F238E27FC236}">
                      <a16:creationId xmlns:a16="http://schemas.microsoft.com/office/drawing/2014/main" id="{2EA375B9-E0DA-B409-E8FF-CFBB31639B86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6065748" y="2482620"/>
                  <a:ext cx="14580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81" name="墨迹 80">
                  <a:extLst>
                    <a:ext uri="{FF2B5EF4-FFF2-40B4-BE49-F238E27FC236}">
                      <a16:creationId xmlns:a16="http://schemas.microsoft.com/office/drawing/2014/main" id="{53734B14-C4CD-559F-57CC-0BEC60C0364D}"/>
                    </a:ext>
                  </a:extLst>
                </p14:cNvPr>
                <p14:cNvContentPartPr/>
                <p14:nvPr/>
              </p14:nvContentPartPr>
              <p14:xfrm>
                <a:off x="5943348" y="2345100"/>
                <a:ext cx="176400" cy="12600"/>
              </p14:xfrm>
            </p:contentPart>
          </mc:Choice>
          <mc:Fallback xmlns="">
            <p:pic>
              <p:nvPicPr>
                <p:cNvPr id="75" name="墨迹 74">
                  <a:extLst>
                    <a:ext uri="{FF2B5EF4-FFF2-40B4-BE49-F238E27FC236}">
                      <a16:creationId xmlns:a16="http://schemas.microsoft.com/office/drawing/2014/main" id="{53DF5C25-0D94-6837-EC58-348C27C079F0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5925348" y="2327460"/>
                  <a:ext cx="212040" cy="48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2" name="组合 81">
            <a:extLst>
              <a:ext uri="{FF2B5EF4-FFF2-40B4-BE49-F238E27FC236}">
                <a16:creationId xmlns:a16="http://schemas.microsoft.com/office/drawing/2014/main" id="{8A6B4256-F355-FE8A-2B5C-CAFC09A72663}"/>
              </a:ext>
            </a:extLst>
          </p:cNvPr>
          <p:cNvGrpSpPr/>
          <p:nvPr/>
        </p:nvGrpSpPr>
        <p:grpSpPr>
          <a:xfrm>
            <a:off x="4628913" y="5739895"/>
            <a:ext cx="249120" cy="207360"/>
            <a:chOff x="3909348" y="3397020"/>
            <a:chExt cx="249120" cy="207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83" name="墨迹 82">
                  <a:extLst>
                    <a:ext uri="{FF2B5EF4-FFF2-40B4-BE49-F238E27FC236}">
                      <a16:creationId xmlns:a16="http://schemas.microsoft.com/office/drawing/2014/main" id="{2673F6C2-82C6-AEAB-1FD0-441F6724281E}"/>
                    </a:ext>
                  </a:extLst>
                </p14:cNvPr>
                <p14:cNvContentPartPr/>
                <p14:nvPr/>
              </p14:nvContentPartPr>
              <p14:xfrm>
                <a:off x="3965508" y="3431220"/>
                <a:ext cx="360" cy="360"/>
              </p14:xfrm>
            </p:contentPart>
          </mc:Choice>
          <mc:Fallback xmlns="">
            <p:pic>
              <p:nvPicPr>
                <p:cNvPr id="77" name="墨迹 76">
                  <a:extLst>
                    <a:ext uri="{FF2B5EF4-FFF2-40B4-BE49-F238E27FC236}">
                      <a16:creationId xmlns:a16="http://schemas.microsoft.com/office/drawing/2014/main" id="{F5A22DFC-EFCD-29C6-E5F8-FF995CD16BAA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3947868" y="341358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84" name="墨迹 83">
                  <a:extLst>
                    <a:ext uri="{FF2B5EF4-FFF2-40B4-BE49-F238E27FC236}">
                      <a16:creationId xmlns:a16="http://schemas.microsoft.com/office/drawing/2014/main" id="{9E7D7413-8FEA-E3A6-D5C1-19A94AF938C3}"/>
                    </a:ext>
                  </a:extLst>
                </p14:cNvPr>
                <p14:cNvContentPartPr/>
                <p14:nvPr/>
              </p14:nvContentPartPr>
              <p14:xfrm>
                <a:off x="3909348" y="3414660"/>
                <a:ext cx="57960" cy="153720"/>
              </p14:xfrm>
            </p:contentPart>
          </mc:Choice>
          <mc:Fallback xmlns="">
            <p:pic>
              <p:nvPicPr>
                <p:cNvPr id="78" name="墨迹 77">
                  <a:extLst>
                    <a:ext uri="{FF2B5EF4-FFF2-40B4-BE49-F238E27FC236}">
                      <a16:creationId xmlns:a16="http://schemas.microsoft.com/office/drawing/2014/main" id="{8A9DE113-5EFA-B11F-9249-121F071ED693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3891348" y="3397020"/>
                  <a:ext cx="9360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85" name="墨迹 84">
                  <a:extLst>
                    <a:ext uri="{FF2B5EF4-FFF2-40B4-BE49-F238E27FC236}">
                      <a16:creationId xmlns:a16="http://schemas.microsoft.com/office/drawing/2014/main" id="{7BD104C3-B10D-3BE3-7DB6-921906EE5188}"/>
                    </a:ext>
                  </a:extLst>
                </p14:cNvPr>
                <p14:cNvContentPartPr/>
                <p14:nvPr/>
              </p14:nvContentPartPr>
              <p14:xfrm>
                <a:off x="3971268" y="3397020"/>
                <a:ext cx="78480" cy="155520"/>
              </p14:xfrm>
            </p:contentPart>
          </mc:Choice>
          <mc:Fallback xmlns="">
            <p:pic>
              <p:nvPicPr>
                <p:cNvPr id="79" name="墨迹 78">
                  <a:extLst>
                    <a:ext uri="{FF2B5EF4-FFF2-40B4-BE49-F238E27FC236}">
                      <a16:creationId xmlns:a16="http://schemas.microsoft.com/office/drawing/2014/main" id="{A4660C51-6D10-C15E-2F40-8682C72C5F38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3953268" y="3379380"/>
                  <a:ext cx="11412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86" name="墨迹 85">
                  <a:extLst>
                    <a:ext uri="{FF2B5EF4-FFF2-40B4-BE49-F238E27FC236}">
                      <a16:creationId xmlns:a16="http://schemas.microsoft.com/office/drawing/2014/main" id="{C6410B3A-3EC1-D508-462D-9C803BC7A380}"/>
                    </a:ext>
                  </a:extLst>
                </p14:cNvPr>
                <p14:cNvContentPartPr/>
                <p14:nvPr/>
              </p14:nvContentPartPr>
              <p14:xfrm>
                <a:off x="4091148" y="3510060"/>
                <a:ext cx="67320" cy="94320"/>
              </p14:xfrm>
            </p:contentPart>
          </mc:Choice>
          <mc:Fallback xmlns="">
            <p:pic>
              <p:nvPicPr>
                <p:cNvPr id="80" name="墨迹 79">
                  <a:extLst>
                    <a:ext uri="{FF2B5EF4-FFF2-40B4-BE49-F238E27FC236}">
                      <a16:creationId xmlns:a16="http://schemas.microsoft.com/office/drawing/2014/main" id="{4178C35A-E477-F361-4E3C-5FF985A0DFC4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4073508" y="3492060"/>
                  <a:ext cx="102960" cy="129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7" name="组合 86">
            <a:extLst>
              <a:ext uri="{FF2B5EF4-FFF2-40B4-BE49-F238E27FC236}">
                <a16:creationId xmlns:a16="http://schemas.microsoft.com/office/drawing/2014/main" id="{79438B17-2204-3E3F-3733-6D9599337457}"/>
              </a:ext>
            </a:extLst>
          </p:cNvPr>
          <p:cNvGrpSpPr/>
          <p:nvPr/>
        </p:nvGrpSpPr>
        <p:grpSpPr>
          <a:xfrm>
            <a:off x="6750753" y="5629735"/>
            <a:ext cx="274680" cy="187920"/>
            <a:chOff x="6031188" y="3286860"/>
            <a:chExt cx="274680" cy="187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88" name="墨迹 87">
                  <a:extLst>
                    <a:ext uri="{FF2B5EF4-FFF2-40B4-BE49-F238E27FC236}">
                      <a16:creationId xmlns:a16="http://schemas.microsoft.com/office/drawing/2014/main" id="{BC911959-789C-21EB-5069-438742F1D56E}"/>
                    </a:ext>
                  </a:extLst>
                </p14:cNvPr>
                <p14:cNvContentPartPr/>
                <p14:nvPr/>
              </p14:nvContentPartPr>
              <p14:xfrm>
                <a:off x="6031188" y="3288300"/>
                <a:ext cx="65160" cy="171720"/>
              </p14:xfrm>
            </p:contentPart>
          </mc:Choice>
          <mc:Fallback xmlns="">
            <p:pic>
              <p:nvPicPr>
                <p:cNvPr id="82" name="墨迹 81">
                  <a:extLst>
                    <a:ext uri="{FF2B5EF4-FFF2-40B4-BE49-F238E27FC236}">
                      <a16:creationId xmlns:a16="http://schemas.microsoft.com/office/drawing/2014/main" id="{9326F1F3-8D1A-B593-B3EB-76A03B977DF7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6013188" y="3270300"/>
                  <a:ext cx="10080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89" name="墨迹 88">
                  <a:extLst>
                    <a:ext uri="{FF2B5EF4-FFF2-40B4-BE49-F238E27FC236}">
                      <a16:creationId xmlns:a16="http://schemas.microsoft.com/office/drawing/2014/main" id="{336B81BF-654A-1A8F-B1F4-E188B69F9CEF}"/>
                    </a:ext>
                  </a:extLst>
                </p14:cNvPr>
                <p14:cNvContentPartPr/>
                <p14:nvPr/>
              </p14:nvContentPartPr>
              <p14:xfrm>
                <a:off x="6097428" y="3286860"/>
                <a:ext cx="79200" cy="172080"/>
              </p14:xfrm>
            </p:contentPart>
          </mc:Choice>
          <mc:Fallback xmlns="">
            <p:pic>
              <p:nvPicPr>
                <p:cNvPr id="83" name="墨迹 82">
                  <a:extLst>
                    <a:ext uri="{FF2B5EF4-FFF2-40B4-BE49-F238E27FC236}">
                      <a16:creationId xmlns:a16="http://schemas.microsoft.com/office/drawing/2014/main" id="{C98272AD-1B4B-A13A-2E7A-96168FC7E333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6079788" y="3268860"/>
                  <a:ext cx="11484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90" name="墨迹 89">
                  <a:extLst>
                    <a:ext uri="{FF2B5EF4-FFF2-40B4-BE49-F238E27FC236}">
                      <a16:creationId xmlns:a16="http://schemas.microsoft.com/office/drawing/2014/main" id="{CC199E63-93E9-A547-DF74-BABAE34CD669}"/>
                    </a:ext>
                  </a:extLst>
                </p14:cNvPr>
                <p14:cNvContentPartPr/>
                <p14:nvPr/>
              </p14:nvContentPartPr>
              <p14:xfrm>
                <a:off x="6242508" y="3375060"/>
                <a:ext cx="63360" cy="99720"/>
              </p14:xfrm>
            </p:contentPart>
          </mc:Choice>
          <mc:Fallback xmlns="">
            <p:pic>
              <p:nvPicPr>
                <p:cNvPr id="84" name="墨迹 83">
                  <a:extLst>
                    <a:ext uri="{FF2B5EF4-FFF2-40B4-BE49-F238E27FC236}">
                      <a16:creationId xmlns:a16="http://schemas.microsoft.com/office/drawing/2014/main" id="{7C79A557-39A4-3A19-7C9F-0B5957A19F4B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6224508" y="3357060"/>
                  <a:ext cx="99000" cy="135360"/>
                </a:xfrm>
                <a:prstGeom prst="rect">
                  <a:avLst/>
                </a:prstGeom>
              </p:spPr>
            </p:pic>
          </mc:Fallback>
        </mc:AlternateContent>
      </p:grpSp>
      <p:cxnSp>
        <p:nvCxnSpPr>
          <p:cNvPr id="91" name="直接箭头连接符 90">
            <a:extLst>
              <a:ext uri="{FF2B5EF4-FFF2-40B4-BE49-F238E27FC236}">
                <a16:creationId xmlns:a16="http://schemas.microsoft.com/office/drawing/2014/main" id="{90105278-4F64-6635-65C7-0CECF9D95E56}"/>
              </a:ext>
            </a:extLst>
          </p:cNvPr>
          <p:cNvCxnSpPr>
            <a:cxnSpLocks/>
          </p:cNvCxnSpPr>
          <p:nvPr/>
        </p:nvCxnSpPr>
        <p:spPr>
          <a:xfrm flipV="1">
            <a:off x="5780831" y="4976647"/>
            <a:ext cx="0" cy="562829"/>
          </a:xfrm>
          <a:prstGeom prst="straightConnector1">
            <a:avLst/>
          </a:prstGeom>
          <a:ln w="38100">
            <a:solidFill>
              <a:srgbClr val="C0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箭头连接符 91">
            <a:extLst>
              <a:ext uri="{FF2B5EF4-FFF2-40B4-BE49-F238E27FC236}">
                <a16:creationId xmlns:a16="http://schemas.microsoft.com/office/drawing/2014/main" id="{682C25F6-02F2-A45F-E49B-71B026F942C9}"/>
              </a:ext>
            </a:extLst>
          </p:cNvPr>
          <p:cNvCxnSpPr>
            <a:cxnSpLocks/>
          </p:cNvCxnSpPr>
          <p:nvPr/>
        </p:nvCxnSpPr>
        <p:spPr>
          <a:xfrm flipV="1">
            <a:off x="5572692" y="5022299"/>
            <a:ext cx="0" cy="703974"/>
          </a:xfrm>
          <a:prstGeom prst="straightConnector1">
            <a:avLst/>
          </a:prstGeom>
          <a:ln w="38100">
            <a:solidFill>
              <a:srgbClr val="C0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93" name="文本框 92">
                <a:extLst>
                  <a:ext uri="{FF2B5EF4-FFF2-40B4-BE49-F238E27FC236}">
                    <a16:creationId xmlns:a16="http://schemas.microsoft.com/office/drawing/2014/main" id="{51B2EE2B-8F27-7A93-78C4-ACFF29FE3A0B}"/>
                  </a:ext>
                </a:extLst>
              </p:cNvPr>
              <p:cNvSpPr txBox="1"/>
              <p:nvPr/>
            </p:nvSpPr>
            <p:spPr>
              <a:xfrm>
                <a:off x="5809170" y="5093669"/>
                <a:ext cx="6172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𝒔𝒄𝒂𝒍𝒂𝒓</m:t>
                      </m:r>
                    </m:oMath>
                  </m:oMathPara>
                </a14:m>
                <a:endParaRPr lang="zh-CN" altLang="en-US" b="1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93" name="文本框 92">
                <a:extLst>
                  <a:ext uri="{FF2B5EF4-FFF2-40B4-BE49-F238E27FC236}">
                    <a16:creationId xmlns:a16="http://schemas.microsoft.com/office/drawing/2014/main" id="{51B2EE2B-8F27-7A93-78C4-ACFF29FE3A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9170" y="5093669"/>
                <a:ext cx="617286" cy="369332"/>
              </a:xfrm>
              <a:prstGeom prst="rect">
                <a:avLst/>
              </a:prstGeom>
              <a:blipFill>
                <a:blip r:embed="rId81"/>
                <a:stretch>
                  <a:fillRect r="-465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8" name="矩形: 圆角 47">
                <a:extLst>
                  <a:ext uri="{FF2B5EF4-FFF2-40B4-BE49-F238E27FC236}">
                    <a16:creationId xmlns:a16="http://schemas.microsoft.com/office/drawing/2014/main" id="{013921DD-5DEA-BC44-EB2F-DB8CDFE4CB91}"/>
                  </a:ext>
                </a:extLst>
              </p:cNvPr>
              <p:cNvSpPr/>
              <p:nvPr/>
            </p:nvSpPr>
            <p:spPr>
              <a:xfrm>
                <a:off x="372557" y="5355949"/>
                <a:ext cx="4152423" cy="923217"/>
              </a:xfrm>
              <a:prstGeom prst="roundRect">
                <a:avLst/>
              </a:prstGeom>
              <a:solidFill>
                <a:srgbClr val="DCC5ED"/>
              </a:solidFill>
              <a:ln w="28575">
                <a:solidFill>
                  <a:srgbClr val="00206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600" dirty="0">
                    <a:solidFill>
                      <a:srgbClr val="7030A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分子态</a:t>
                </a:r>
                <a:r>
                  <a:rPr lang="en-US" altLang="zh-CN" sz="1600" dirty="0">
                    <a:solidFill>
                      <a:srgbClr val="7030A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1600" b="0" i="0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1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acc>
                      <m:accPr>
                        <m:chr m:val="̅"/>
                        <m:ctrlPr>
                          <a:rPr lang="en-US" altLang="zh-CN" sz="1600" b="0" i="1" smtClean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altLang="zh-CN" sz="16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6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altLang="zh-CN" sz="1600" i="1">
                                <a:solidFill>
                                  <a:srgbClr val="7030A0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altLang="zh-CN" sz="1600" dirty="0">
                    <a:solidFill>
                      <a:srgbClr val="7030A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</a:p>
              <a:p>
                <a:pPr algn="ctr"/>
                <a:r>
                  <a:rPr lang="zh-CN" altLang="en-US" sz="1600" dirty="0">
                    <a:solidFill>
                      <a:srgbClr val="7030A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考虑了 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altLang="zh-CN" sz="1600" dirty="0">
                    <a:solidFill>
                      <a:srgbClr val="7030A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zh-CN" altLang="en-US" sz="1600" dirty="0">
                    <a:solidFill>
                      <a:srgbClr val="7030A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介子的交换</a:t>
                </a:r>
                <a:endParaRPr lang="en-US" altLang="zh-CN" sz="1600" dirty="0">
                  <a:solidFill>
                    <a:srgbClr val="7030A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:r>
                  <a:rPr lang="zh-CN" altLang="en-US" sz="1600" dirty="0">
                    <a:solidFill>
                      <a:srgbClr val="7030A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有助于检验 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altLang="zh-CN" sz="1600" dirty="0">
                    <a:solidFill>
                      <a:srgbClr val="7030A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zh-CN" altLang="en-US" sz="1600" dirty="0">
                    <a:solidFill>
                      <a:srgbClr val="7030A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交换机制的假设的正确性。</a:t>
                </a:r>
              </a:p>
            </p:txBody>
          </p:sp>
        </mc:Choice>
        <mc:Fallback>
          <p:sp>
            <p:nvSpPr>
              <p:cNvPr id="48" name="矩形: 圆角 47">
                <a:extLst>
                  <a:ext uri="{FF2B5EF4-FFF2-40B4-BE49-F238E27FC236}">
                    <a16:creationId xmlns:a16="http://schemas.microsoft.com/office/drawing/2014/main" id="{013921DD-5DEA-BC44-EB2F-DB8CDFE4CB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557" y="5355949"/>
                <a:ext cx="4152423" cy="923217"/>
              </a:xfrm>
              <a:prstGeom prst="roundRect">
                <a:avLst/>
              </a:prstGeom>
              <a:blipFill>
                <a:blip r:embed="rId82"/>
                <a:stretch>
                  <a:fillRect/>
                </a:stretch>
              </a:blipFill>
              <a:ln w="28575">
                <a:solidFill>
                  <a:srgbClr val="002060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文本框 49">
            <a:extLst>
              <a:ext uri="{FF2B5EF4-FFF2-40B4-BE49-F238E27FC236}">
                <a16:creationId xmlns:a16="http://schemas.microsoft.com/office/drawing/2014/main" id="{95C1CBBC-8EFE-D4BD-5703-6AF73180295C}"/>
              </a:ext>
            </a:extLst>
          </p:cNvPr>
          <p:cNvSpPr txBox="1"/>
          <p:nvPr/>
        </p:nvSpPr>
        <p:spPr>
          <a:xfrm>
            <a:off x="3821669" y="5277760"/>
            <a:ext cx="80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③</a:t>
            </a:r>
          </a:p>
        </p:txBody>
      </p:sp>
    </p:spTree>
    <p:extLst>
      <p:ext uri="{BB962C8B-B14F-4D97-AF65-F5344CB8AC3E}">
        <p14:creationId xmlns:p14="http://schemas.microsoft.com/office/powerpoint/2010/main" val="659317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8C12C9-06DE-BD70-7FA8-07C4D5C75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2800" dirty="0"/>
              <a:t>目录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285ECB9-C0AA-770C-55EC-455DBC6BB7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8445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zh-CN" altLang="en-US" sz="4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研究背景 </a:t>
            </a:r>
            <a:r>
              <a:rPr lang="en-US" altLang="zh-CN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P4-P5</a:t>
            </a:r>
            <a:endParaRPr lang="en-US" altLang="zh-CN" sz="4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4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理论框架 </a:t>
            </a:r>
            <a:r>
              <a:rPr lang="en-US" altLang="zh-CN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P7-P10</a:t>
            </a:r>
            <a:endParaRPr lang="en-US" altLang="zh-CN" sz="4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4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结果与讨论 第一组 </a:t>
            </a:r>
            <a:r>
              <a:rPr lang="en-US" altLang="zh-CN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P12-P13</a:t>
            </a:r>
          </a:p>
          <a:p>
            <a:pPr>
              <a:lnSpc>
                <a:spcPct val="150000"/>
              </a:lnSpc>
            </a:pPr>
            <a:r>
              <a:rPr lang="zh-CN" altLang="en-US" sz="4000" dirty="0"/>
              <a:t>结果与讨论 第二组 </a:t>
            </a:r>
            <a:r>
              <a:rPr lang="en-US" altLang="zh-CN" dirty="0"/>
              <a:t>P15-P17</a:t>
            </a:r>
          </a:p>
          <a:p>
            <a:pPr>
              <a:lnSpc>
                <a:spcPct val="150000"/>
              </a:lnSpc>
            </a:pPr>
            <a:r>
              <a:rPr lang="zh-CN" altLang="en-US" sz="4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小结 </a:t>
            </a:r>
            <a:r>
              <a:rPr lang="en-US" altLang="zh-CN" sz="3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P18</a:t>
            </a:r>
            <a:endParaRPr lang="en-US" altLang="zh-CN" sz="4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D28C5C-9141-EBB0-7255-5F7987CB4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32A91-710C-4B70-B978-28263CF3A7DA}" type="datetime1">
              <a:rPr lang="zh-CN" altLang="en-US" smtClean="0"/>
              <a:pPr/>
              <a:t>2023/8/27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3BF093-2B2A-391E-B291-5F20127FF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使用轻介子交换的饱和效应模型研究强子分子态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2DB3E-221F-489E-A362-12974A463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AFD41-99A7-4791-958B-6310278921AD}" type="slidenum">
              <a:rPr lang="zh-CN" altLang="en-US" smtClean="0"/>
              <a:pPr/>
              <a:t>13</a:t>
            </a:fld>
            <a:endParaRPr lang="zh-CN" alt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" name="墨迹 10">
                <a:extLst>
                  <a:ext uri="{FF2B5EF4-FFF2-40B4-BE49-F238E27FC236}">
                    <a16:creationId xmlns:a16="http://schemas.microsoft.com/office/drawing/2014/main" id="{9891BB72-1E2A-54A8-2242-F1E291DE6678}"/>
                  </a:ext>
                </a:extLst>
              </p14:cNvPr>
              <p14:cNvContentPartPr/>
              <p14:nvPr/>
            </p14:nvContentPartPr>
            <p14:xfrm>
              <a:off x="7115579" y="3623566"/>
              <a:ext cx="360" cy="360"/>
            </p14:xfrm>
          </p:contentPart>
        </mc:Choice>
        <mc:Fallback xmlns="">
          <p:pic>
            <p:nvPicPr>
              <p:cNvPr id="11" name="墨迹 10">
                <a:extLst>
                  <a:ext uri="{FF2B5EF4-FFF2-40B4-BE49-F238E27FC236}">
                    <a16:creationId xmlns:a16="http://schemas.microsoft.com/office/drawing/2014/main" id="{9891BB72-1E2A-54A8-2242-F1E291DE667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106579" y="3614566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椭圆 11">
            <a:extLst>
              <a:ext uri="{FF2B5EF4-FFF2-40B4-BE49-F238E27FC236}">
                <a16:creationId xmlns:a16="http://schemas.microsoft.com/office/drawing/2014/main" id="{B5BC12BD-1E10-556E-4B3C-D524367DC8F5}"/>
              </a:ext>
            </a:extLst>
          </p:cNvPr>
          <p:cNvSpPr/>
          <p:nvPr/>
        </p:nvSpPr>
        <p:spPr>
          <a:xfrm rot="219157">
            <a:off x="7067806" y="3506856"/>
            <a:ext cx="1321025" cy="1321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bliqueBottomRight"/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2B086C74-5694-6022-A981-3FE2A78DBD51}"/>
                  </a:ext>
                </a:extLst>
              </p:cNvPr>
              <p:cNvSpPr/>
              <p:nvPr/>
            </p:nvSpPr>
            <p:spPr>
              <a:xfrm>
                <a:off x="7146408" y="3876913"/>
                <a:ext cx="568800" cy="568800"/>
              </a:xfrm>
              <a:prstGeom prst="ellipse">
                <a:avLst/>
              </a:pr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bliqueBottomRight"/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sz="2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‾"/>
                              <m:ctrlPr>
                                <a:rPr lang="zh-CN" altLang="zh-CN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13" name="椭圆 12">
                <a:extLst>
                  <a:ext uri="{FF2B5EF4-FFF2-40B4-BE49-F238E27FC236}">
                    <a16:creationId xmlns:a16="http://schemas.microsoft.com/office/drawing/2014/main" id="{2B086C74-5694-6022-A981-3FE2A78DBD5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6408" y="3876913"/>
                <a:ext cx="568800" cy="568800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A400C67C-DC19-BFB5-57BC-AF1F0ED36678}"/>
                  </a:ext>
                </a:extLst>
              </p:cNvPr>
              <p:cNvSpPr/>
              <p:nvPr/>
            </p:nvSpPr>
            <p:spPr>
              <a:xfrm>
                <a:off x="7740608" y="3876913"/>
                <a:ext cx="568800" cy="568800"/>
              </a:xfrm>
              <a:prstGeom prst="ellipse">
                <a:avLst/>
              </a:prstGeom>
              <a:solidFill>
                <a:srgbClr val="00B05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bliqueBottomRight"/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sz="240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zh-CN" altLang="en-US" sz="2400" b="1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椭圆 13">
                <a:extLst>
                  <a:ext uri="{FF2B5EF4-FFF2-40B4-BE49-F238E27FC236}">
                    <a16:creationId xmlns:a16="http://schemas.microsoft.com/office/drawing/2014/main" id="{A400C67C-DC19-BFB5-57BC-AF1F0ED366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0608" y="3876913"/>
                <a:ext cx="568800" cy="568800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本框 14">
            <a:extLst>
              <a:ext uri="{FF2B5EF4-FFF2-40B4-BE49-F238E27FC236}">
                <a16:creationId xmlns:a16="http://schemas.microsoft.com/office/drawing/2014/main" id="{34BA9B09-04B5-591B-D8F8-1E4C7B8397AD}"/>
              </a:ext>
            </a:extLst>
          </p:cNvPr>
          <p:cNvSpPr txBox="1"/>
          <p:nvPr/>
        </p:nvSpPr>
        <p:spPr>
          <a:xfrm>
            <a:off x="6765366" y="4557850"/>
            <a:ext cx="2889329" cy="707886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含粲反介子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</a:p>
          <a:p>
            <a:pPr algn="ctr"/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含粲重子六重态</a:t>
            </a:r>
          </a:p>
        </p:txBody>
      </p:sp>
    </p:spTree>
    <p:extLst>
      <p:ext uri="{BB962C8B-B14F-4D97-AF65-F5344CB8AC3E}">
        <p14:creationId xmlns:p14="http://schemas.microsoft.com/office/powerpoint/2010/main" val="191456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矩形: 圆角 71">
            <a:extLst>
              <a:ext uri="{FF2B5EF4-FFF2-40B4-BE49-F238E27FC236}">
                <a16:creationId xmlns:a16="http://schemas.microsoft.com/office/drawing/2014/main" id="{CD1A28AA-4959-4DC4-376C-C008EB6A5630}"/>
              </a:ext>
            </a:extLst>
          </p:cNvPr>
          <p:cNvSpPr/>
          <p:nvPr/>
        </p:nvSpPr>
        <p:spPr>
          <a:xfrm>
            <a:off x="2826327" y="4886560"/>
            <a:ext cx="6259624" cy="1356298"/>
          </a:xfrm>
          <a:prstGeom prst="roundRect">
            <a:avLst>
              <a:gd name="adj" fmla="val 14428"/>
            </a:avLst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18CF7B4F-FC98-6320-E5C0-AD702F60F5BA}"/>
              </a:ext>
            </a:extLst>
          </p:cNvPr>
          <p:cNvSpPr/>
          <p:nvPr/>
        </p:nvSpPr>
        <p:spPr>
          <a:xfrm>
            <a:off x="4999649" y="2128507"/>
            <a:ext cx="5945907" cy="311950"/>
          </a:xfrm>
          <a:prstGeom prst="roundRect">
            <a:avLst/>
          </a:prstGeom>
          <a:solidFill>
            <a:srgbClr val="F1ADAD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04DA418F-867A-6437-6F78-E758ED6583FC}"/>
              </a:ext>
            </a:extLst>
          </p:cNvPr>
          <p:cNvSpPr/>
          <p:nvPr/>
        </p:nvSpPr>
        <p:spPr>
          <a:xfrm>
            <a:off x="4996547" y="2749123"/>
            <a:ext cx="5945907" cy="311950"/>
          </a:xfrm>
          <a:prstGeom prst="round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B516E674-E91D-2A38-54FF-1A2D3BD3AFD6}"/>
              </a:ext>
            </a:extLst>
          </p:cNvPr>
          <p:cNvSpPr/>
          <p:nvPr/>
        </p:nvSpPr>
        <p:spPr>
          <a:xfrm>
            <a:off x="4996547" y="3061073"/>
            <a:ext cx="5945907" cy="311950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矩形: 圆角 70">
            <a:extLst>
              <a:ext uri="{FF2B5EF4-FFF2-40B4-BE49-F238E27FC236}">
                <a16:creationId xmlns:a16="http://schemas.microsoft.com/office/drawing/2014/main" id="{246FFD5D-B8C3-FB01-C7BE-776699652CBF}"/>
              </a:ext>
            </a:extLst>
          </p:cNvPr>
          <p:cNvSpPr/>
          <p:nvPr/>
        </p:nvSpPr>
        <p:spPr>
          <a:xfrm>
            <a:off x="177890" y="846498"/>
            <a:ext cx="3570119" cy="4589220"/>
          </a:xfrm>
          <a:prstGeom prst="roundRect">
            <a:avLst/>
          </a:prstGeom>
          <a:solidFill>
            <a:srgbClr val="7030A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212B8E25-88CF-D730-3832-B54DCE3D3D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511" y="1724257"/>
            <a:ext cx="6146430" cy="25921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2B37F745-B0DA-2FBB-6266-899C90A8CA9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 fontScale="90000"/>
              </a:bodyPr>
              <a:lstStyle/>
              <a:p>
                <a:r>
                  <a:rPr lang="zh-CN" altLang="en-US" sz="2800" b="1" dirty="0">
                    <a:solidFill>
                      <a:schemeClr val="tx1"/>
                    </a:solidFill>
                    <a:effectLst/>
                  </a:rPr>
                  <a:t>结果</a:t>
                </a:r>
                <a:r>
                  <a:rPr lang="en-US" altLang="zh-CN" sz="2800" b="1" dirty="0"/>
                  <a:t>1</a:t>
                </a:r>
                <a:r>
                  <a:rPr lang="zh-CN" altLang="en-US" sz="2800" b="1" dirty="0">
                    <a:solidFill>
                      <a:schemeClr val="tx1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i="1" dirty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b="0" i="1" dirty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800" b="0" i="1" dirty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𝜓</m:t>
                        </m:r>
                      </m:sub>
                      <m:sup>
                        <m:r>
                          <a:rPr lang="en-US" altLang="zh-CN" sz="2800" b="0" i="1" dirty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zh-CN" altLang="en-US" sz="2800" dirty="0"/>
                  <a:t>三个伙伴态 </a:t>
                </a:r>
                <a:r>
                  <a:rPr lang="en-US" altLang="zh-CN" sz="2800" dirty="0"/>
                  <a:t>——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zh-CN" altLang="en-US" sz="28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𝛴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CN" altLang="en-US" sz="2800" dirty="0">
                    <a:solidFill>
                      <a:schemeClr val="tx1"/>
                    </a:solidFill>
                    <a:effectLst/>
                  </a:rPr>
                  <a:t>   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zh-CN" altLang="en-US" sz="2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8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𝛴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zh-CN" altLang="en-US" sz="2800" i="1" dirty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altLang="zh-CN" sz="2800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altLang="zh-CN" sz="2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8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altLang="zh-CN" sz="28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en-US" altLang="zh-CN" sz="2800" b="0" i="1" dirty="0" smtClean="0">
                        <a:latin typeface="Cambria Math" panose="02040503050406030204" pitchFamily="18" charset="0"/>
                      </a:rPr>
                      <m:t>        </m:t>
                    </m:r>
                    <m:sSup>
                      <m:sSupPr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zh-CN" altLang="en-US" sz="28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8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sSub>
                      <m:sSubPr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𝛴</m:t>
                        </m:r>
                      </m:e>
                      <m:sub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zh-CN" altLang="en-US" sz="28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2800" i="1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sz="28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8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zh-CN" sz="28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zh-CN" altLang="en-US" sz="2800" dirty="0">
                  <a:solidFill>
                    <a:schemeClr val="tx1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2B37F745-B0DA-2FBB-6266-899C90A8CA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927" b="-267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7111A-6260-E0AF-5287-D02492D47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32A91-710C-4B70-B978-28263CF3A7DA}" type="datetime1">
              <a:rPr lang="zh-CN" altLang="en-US" smtClean="0"/>
              <a:pPr/>
              <a:t>2023/8/27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60E3C7-F92E-A352-0DA1-FBF5F0396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6335" y="6494311"/>
            <a:ext cx="3901791" cy="365125"/>
          </a:xfrm>
        </p:spPr>
        <p:txBody>
          <a:bodyPr/>
          <a:lstStyle/>
          <a:p>
            <a:r>
              <a:rPr lang="zh-CN" altLang="en-US"/>
              <a:t>使用轻介子交换的饱和效应模型研究强子分子态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0B18D0-2D9E-8C09-647C-03E708D26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AFD41-99A7-4791-958B-6310278921AD}" type="slidenum">
              <a:rPr lang="zh-CN" altLang="en-US" smtClean="0"/>
              <a:pPr/>
              <a:t>14</a:t>
            </a:fld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A3B5E79-A1A5-10B3-BD22-8C560F355C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6"/>
          <a:stretch/>
        </p:blipFill>
        <p:spPr>
          <a:xfrm>
            <a:off x="262826" y="1443577"/>
            <a:ext cx="3390256" cy="3203609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3D3BF45C-96A0-FB85-F91A-18A4D1B126D1}"/>
              </a:ext>
            </a:extLst>
          </p:cNvPr>
          <p:cNvSpPr/>
          <p:nvPr/>
        </p:nvSpPr>
        <p:spPr>
          <a:xfrm>
            <a:off x="744929" y="4698334"/>
            <a:ext cx="2447646" cy="683587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altLang="zh-CN" sz="1400" i="1" dirty="0">
                <a:latin typeface="Calibri" panose="020F0502020204030204" pitchFamily="34" charset="0"/>
                <a:cs typeface="Calibri" panose="020F0502020204030204" pitchFamily="34" charset="0"/>
              </a:rPr>
              <a:t>LHCb Collaboration • Roel Aaij (NIKHEF, Amsterdam) et al.</a:t>
            </a:r>
          </a:p>
          <a:p>
            <a:r>
              <a:rPr lang="nl-NL" altLang="zh-CN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PhysRevLett.122.222001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004AF3E-90ED-C397-C579-A013B999A3AC}"/>
              </a:ext>
            </a:extLst>
          </p:cNvPr>
          <p:cNvSpPr txBox="1"/>
          <p:nvPr/>
        </p:nvSpPr>
        <p:spPr>
          <a:xfrm>
            <a:off x="4167895" y="933909"/>
            <a:ext cx="29932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饱和效应模型的计算结果：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7" name="墨迹 16">
                <a:extLst>
                  <a:ext uri="{FF2B5EF4-FFF2-40B4-BE49-F238E27FC236}">
                    <a16:creationId xmlns:a16="http://schemas.microsoft.com/office/drawing/2014/main" id="{EB2E8CB4-9A3E-F266-D3BB-F7BE430623AB}"/>
                  </a:ext>
                </a:extLst>
              </p14:cNvPr>
              <p14:cNvContentPartPr/>
              <p14:nvPr/>
            </p14:nvContentPartPr>
            <p14:xfrm>
              <a:off x="11026163" y="-168555"/>
              <a:ext cx="360" cy="360"/>
            </p14:xfrm>
          </p:contentPart>
        </mc:Choice>
        <mc:Fallback xmlns="">
          <p:pic>
            <p:nvPicPr>
              <p:cNvPr id="17" name="墨迹 16">
                <a:extLst>
                  <a:ext uri="{FF2B5EF4-FFF2-40B4-BE49-F238E27FC236}">
                    <a16:creationId xmlns:a16="http://schemas.microsoft.com/office/drawing/2014/main" id="{EB2E8CB4-9A3E-F266-D3BB-F7BE430623A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017163" y="-17755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文本框 18">
            <a:extLst>
              <a:ext uri="{FF2B5EF4-FFF2-40B4-BE49-F238E27FC236}">
                <a16:creationId xmlns:a16="http://schemas.microsoft.com/office/drawing/2014/main" id="{D4B4F5C6-9830-C861-ED44-F469C51B561C}"/>
              </a:ext>
            </a:extLst>
          </p:cNvPr>
          <p:cNvSpPr txBox="1"/>
          <p:nvPr/>
        </p:nvSpPr>
        <p:spPr>
          <a:xfrm>
            <a:off x="9934834" y="1457596"/>
            <a:ext cx="1090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Unit: MeV</a:t>
            </a:r>
            <a:endParaRPr lang="zh-CN" altLang="en-US" sz="1600" i="1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FFAFAF31-761C-FDE7-9FEC-37266243A1C6}"/>
              </a:ext>
            </a:extLst>
          </p:cNvPr>
          <p:cNvSpPr/>
          <p:nvPr/>
        </p:nvSpPr>
        <p:spPr>
          <a:xfrm>
            <a:off x="7947939" y="1807487"/>
            <a:ext cx="1088586" cy="3062991"/>
          </a:xfrm>
          <a:prstGeom prst="roundRect">
            <a:avLst>
              <a:gd name="adj" fmla="val 8975"/>
            </a:avLst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77910EF1-6F41-FB77-5650-DDF9CC90F607}"/>
              </a:ext>
            </a:extLst>
          </p:cNvPr>
          <p:cNvSpPr/>
          <p:nvPr/>
        </p:nvSpPr>
        <p:spPr>
          <a:xfrm>
            <a:off x="10102745" y="1804345"/>
            <a:ext cx="856561" cy="3062990"/>
          </a:xfrm>
          <a:prstGeom prst="roundRect">
            <a:avLst>
              <a:gd name="adj" fmla="val 8975"/>
            </a:avLst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3B27C78-95C4-81BF-8F69-5524E266E795}"/>
              </a:ext>
            </a:extLst>
          </p:cNvPr>
          <p:cNvSpPr txBox="1"/>
          <p:nvPr/>
        </p:nvSpPr>
        <p:spPr>
          <a:xfrm>
            <a:off x="8056879" y="4285703"/>
            <a:ext cx="870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Our</a:t>
            </a:r>
          </a:p>
          <a:p>
            <a:pPr algn="ctr"/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results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062488F8-7EB9-6400-0025-27252989A9E2}"/>
              </a:ext>
            </a:extLst>
          </p:cNvPr>
          <p:cNvSpPr txBox="1"/>
          <p:nvPr/>
        </p:nvSpPr>
        <p:spPr>
          <a:xfrm>
            <a:off x="10224445" y="4390166"/>
            <a:ext cx="613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Exp.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6A53D95F-E2A0-835A-4F5B-A907EEB2B7BD}"/>
              </a:ext>
            </a:extLst>
          </p:cNvPr>
          <p:cNvSpPr/>
          <p:nvPr/>
        </p:nvSpPr>
        <p:spPr>
          <a:xfrm rot="219157">
            <a:off x="10978390" y="-285265"/>
            <a:ext cx="1321025" cy="1321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bliqueBottomRight"/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D4D04DEF-A0E0-2AD4-5CF1-3AA5C3D67C34}"/>
                  </a:ext>
                </a:extLst>
              </p:cNvPr>
              <p:cNvSpPr/>
              <p:nvPr/>
            </p:nvSpPr>
            <p:spPr>
              <a:xfrm>
                <a:off x="11056992" y="84792"/>
                <a:ext cx="568800" cy="568800"/>
              </a:xfrm>
              <a:prstGeom prst="ellipse">
                <a:avLst/>
              </a:pr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bliqueBottomRight"/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sz="2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‾"/>
                              <m:ctrlPr>
                                <a:rPr lang="zh-CN" altLang="zh-CN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D4D04DEF-A0E0-2AD4-5CF1-3AA5C3D67C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6992" y="84792"/>
                <a:ext cx="568800" cy="568800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5E79F1F8-0033-DBC0-A77D-77DAD452C424}"/>
                  </a:ext>
                </a:extLst>
              </p:cNvPr>
              <p:cNvSpPr/>
              <p:nvPr/>
            </p:nvSpPr>
            <p:spPr>
              <a:xfrm>
                <a:off x="11651192" y="84792"/>
                <a:ext cx="568800" cy="568800"/>
              </a:xfrm>
              <a:prstGeom prst="ellipse">
                <a:avLst/>
              </a:prstGeom>
              <a:solidFill>
                <a:srgbClr val="00B05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bliqueBottomRight"/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sz="240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zh-CN" altLang="en-US" sz="2400" b="1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5E79F1F8-0033-DBC0-A77D-77DAD452C4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1192" y="84792"/>
                <a:ext cx="568800" cy="568800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文本框 31">
            <a:extLst>
              <a:ext uri="{FF2B5EF4-FFF2-40B4-BE49-F238E27FC236}">
                <a16:creationId xmlns:a16="http://schemas.microsoft.com/office/drawing/2014/main" id="{391C6757-1C9E-A9F8-C890-F90D4B105624}"/>
              </a:ext>
            </a:extLst>
          </p:cNvPr>
          <p:cNvSpPr txBox="1"/>
          <p:nvPr/>
        </p:nvSpPr>
        <p:spPr>
          <a:xfrm>
            <a:off x="10432122" y="709191"/>
            <a:ext cx="2269181" cy="584775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含粲反介子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</a:p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含粲重子六重态</a:t>
            </a:r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910D362C-5F6D-2020-9F8A-3311FFF96122}"/>
              </a:ext>
            </a:extLst>
          </p:cNvPr>
          <p:cNvSpPr/>
          <p:nvPr/>
        </p:nvSpPr>
        <p:spPr>
          <a:xfrm>
            <a:off x="6610173" y="1078445"/>
            <a:ext cx="1628674" cy="279170"/>
          </a:xfrm>
          <a:prstGeom prst="roundRect">
            <a:avLst/>
          </a:prstGeom>
          <a:solidFill>
            <a:srgbClr val="7030A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Binding Energy</a:t>
            </a:r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4E2209CD-EEF5-7B75-8CB8-6D198D3FC4CE}"/>
              </a:ext>
            </a:extLst>
          </p:cNvPr>
          <p:cNvSpPr/>
          <p:nvPr/>
        </p:nvSpPr>
        <p:spPr>
          <a:xfrm>
            <a:off x="7302316" y="1737151"/>
            <a:ext cx="520385" cy="432543"/>
          </a:xfrm>
          <a:prstGeom prst="roundRect">
            <a:avLst/>
          </a:prstGeom>
          <a:solidFill>
            <a:srgbClr val="7030A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rgbClr val="7030A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BCB7647C-8CAD-1ED0-6176-4789FD3F1F43}"/>
              </a:ext>
            </a:extLst>
          </p:cNvPr>
          <p:cNvSpPr/>
          <p:nvPr/>
        </p:nvSpPr>
        <p:spPr>
          <a:xfrm>
            <a:off x="6431724" y="1424639"/>
            <a:ext cx="849075" cy="311760"/>
          </a:xfrm>
          <a:prstGeom prst="roundRect">
            <a:avLst/>
          </a:prstGeom>
          <a:solidFill>
            <a:schemeClr val="accent1">
              <a:lumMod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“Ratio”</a:t>
            </a:r>
            <a:endParaRPr lang="en-US" altLang="zh-CN" sz="1600" i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A1586BFC-E75F-40A6-CFD6-97A0F58D8B8F}"/>
              </a:ext>
            </a:extLst>
          </p:cNvPr>
          <p:cNvSpPr/>
          <p:nvPr/>
        </p:nvSpPr>
        <p:spPr>
          <a:xfrm>
            <a:off x="6743746" y="1737151"/>
            <a:ext cx="538337" cy="440432"/>
          </a:xfrm>
          <a:prstGeom prst="roundRect">
            <a:avLst/>
          </a:prstGeom>
          <a:solidFill>
            <a:schemeClr val="accent1">
              <a:lumMod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16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12B2FBAD-0FF6-9214-E66B-B410392307B9}"/>
              </a:ext>
            </a:extLst>
          </p:cNvPr>
          <p:cNvSpPr/>
          <p:nvPr/>
        </p:nvSpPr>
        <p:spPr>
          <a:xfrm>
            <a:off x="8361041" y="1172307"/>
            <a:ext cx="1404350" cy="278826"/>
          </a:xfrm>
          <a:prstGeom prst="roundRect">
            <a:avLst>
              <a:gd name="adj" fmla="val 24064"/>
            </a:avLst>
          </a:prstGeom>
          <a:solidFill>
            <a:schemeClr val="bg1">
              <a:lumMod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mol: molecule</a:t>
            </a:r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42910044-957B-C833-6D1E-6FE9F388D189}"/>
              </a:ext>
            </a:extLst>
          </p:cNvPr>
          <p:cNvSpPr/>
          <p:nvPr/>
        </p:nvSpPr>
        <p:spPr>
          <a:xfrm>
            <a:off x="8163965" y="1457596"/>
            <a:ext cx="678547" cy="324571"/>
          </a:xfrm>
          <a:prstGeom prst="roundRect">
            <a:avLst/>
          </a:prstGeom>
          <a:solidFill>
            <a:schemeClr val="accent4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i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Mass</a:t>
            </a:r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AE68F61A-2017-20EA-DCEF-345D6BE71684}"/>
              </a:ext>
            </a:extLst>
          </p:cNvPr>
          <p:cNvSpPr/>
          <p:nvPr/>
        </p:nvSpPr>
        <p:spPr>
          <a:xfrm>
            <a:off x="8163965" y="1763083"/>
            <a:ext cx="678547" cy="405253"/>
          </a:xfrm>
          <a:prstGeom prst="roundRect">
            <a:avLst/>
          </a:prstGeom>
          <a:solidFill>
            <a:schemeClr val="accent4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1600" dirty="0">
              <a:solidFill>
                <a:schemeClr val="accent4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4FE2767D-6DB9-0363-F65D-C6D36FF3E222}"/>
              </a:ext>
            </a:extLst>
          </p:cNvPr>
          <p:cNvCxnSpPr>
            <a:cxnSpLocks/>
            <a:stCxn id="37" idx="2"/>
          </p:cNvCxnSpPr>
          <p:nvPr/>
        </p:nvCxnSpPr>
        <p:spPr>
          <a:xfrm flipH="1">
            <a:off x="8724270" y="1451133"/>
            <a:ext cx="338946" cy="560941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E9A9C955-6C47-3FDB-0C6B-22CF2ACA1400}"/>
              </a:ext>
            </a:extLst>
          </p:cNvPr>
          <p:cNvCxnSpPr>
            <a:cxnSpLocks/>
            <a:stCxn id="33" idx="2"/>
            <a:endCxn id="34" idx="0"/>
          </p:cNvCxnSpPr>
          <p:nvPr/>
        </p:nvCxnSpPr>
        <p:spPr>
          <a:xfrm>
            <a:off x="7424510" y="1357615"/>
            <a:ext cx="137999" cy="379536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56" name="矩形: 圆角 55">
            <a:extLst>
              <a:ext uri="{FF2B5EF4-FFF2-40B4-BE49-F238E27FC236}">
                <a16:creationId xmlns:a16="http://schemas.microsoft.com/office/drawing/2014/main" id="{F636DD96-44A5-8D4E-BCAA-3FD984A09950}"/>
              </a:ext>
            </a:extLst>
          </p:cNvPr>
          <p:cNvSpPr/>
          <p:nvPr/>
        </p:nvSpPr>
        <p:spPr>
          <a:xfrm>
            <a:off x="3254714" y="4972816"/>
            <a:ext cx="2853477" cy="445154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altLang="zh-CN" sz="1400" i="1" dirty="0">
                <a:latin typeface="Calibri" panose="020F0502020204030204" pitchFamily="34" charset="0"/>
                <a:cs typeface="Calibri" panose="020F0502020204030204" pitchFamily="34" charset="0"/>
              </a:rPr>
              <a:t>Liu, Wu, Sanchez, Valderrama, Geng, Xie, </a:t>
            </a:r>
            <a:r>
              <a:rPr lang="nl-NL" altLang="zh-CN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Phys. Rev. D 103, 054004 (2021)</a:t>
            </a:r>
          </a:p>
        </p:txBody>
      </p:sp>
      <p:sp>
        <p:nvSpPr>
          <p:cNvPr id="57" name="矩形: 圆角 56">
            <a:extLst>
              <a:ext uri="{FF2B5EF4-FFF2-40B4-BE49-F238E27FC236}">
                <a16:creationId xmlns:a16="http://schemas.microsoft.com/office/drawing/2014/main" id="{BAFABD60-1829-84D4-A68C-AD40C0FF7BBA}"/>
              </a:ext>
            </a:extLst>
          </p:cNvPr>
          <p:cNvSpPr/>
          <p:nvPr/>
        </p:nvSpPr>
        <p:spPr>
          <a:xfrm>
            <a:off x="2914188" y="5487807"/>
            <a:ext cx="3218315" cy="652929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altLang="zh-CN" sz="1400" i="1" dirty="0">
                <a:latin typeface="Calibri" panose="020F0502020204030204" pitchFamily="34" charset="0"/>
                <a:cs typeface="Calibri" panose="020F0502020204030204" pitchFamily="34" charset="0"/>
              </a:rPr>
              <a:t>Yamaguchi, Garc´ıa-Tecocoatzi, Giachino, Hosaka, Santopinto, Takeuchi, Takizawa</a:t>
            </a:r>
          </a:p>
          <a:p>
            <a:r>
              <a:rPr lang="nl-NL" altLang="zh-CN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Phys. Rev. D 101, 091502 (2020)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文本框 57">
                <a:extLst>
                  <a:ext uri="{FF2B5EF4-FFF2-40B4-BE49-F238E27FC236}">
                    <a16:creationId xmlns:a16="http://schemas.microsoft.com/office/drawing/2014/main" id="{D47D188C-80C4-4142-9BB4-DA2953E6DA1C}"/>
                  </a:ext>
                </a:extLst>
              </p:cNvPr>
              <p:cNvSpPr txBox="1"/>
              <p:nvPr/>
            </p:nvSpPr>
            <p:spPr>
              <a:xfrm>
                <a:off x="6491586" y="5039850"/>
                <a:ext cx="2594364" cy="29123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zh-CN" altLang="en-US" sz="1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16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acc>
                      <m:sSub>
                        <m:sSub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𝛴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zh-CN" altLang="en-US" sz="1600" i="1" dirty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altLang="zh-CN" sz="1600" b="0" i="1" dirty="0" smtClean="0">
                          <a:latin typeface="Cambria Math" panose="02040503050406030204" pitchFamily="18" charset="0"/>
                        </a:rPr>
                        <m:t>                           </m:t>
                      </m:r>
                      <m:sSubSup>
                        <m:sSubSupPr>
                          <m:ctrlPr>
                            <a:rPr lang="en-US" altLang="zh-CN" sz="1600" i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600" i="1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1600" i="1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sub>
                        <m:sup>
                          <m:r>
                            <a:rPr lang="en-US" altLang="zh-CN" sz="1600" i="1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</m:sSubSup>
                      <m:r>
                        <a:rPr lang="en-US" altLang="zh-CN" sz="1600" i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(4312)</m:t>
                      </m:r>
                    </m:oMath>
                  </m:oMathPara>
                </a14:m>
                <a:endParaRPr lang="zh-CN" altLang="en-US" sz="1600" i="1" dirty="0"/>
              </a:p>
            </p:txBody>
          </p:sp>
        </mc:Choice>
        <mc:Fallback xmlns="">
          <p:sp>
            <p:nvSpPr>
              <p:cNvPr id="58" name="文本框 57">
                <a:extLst>
                  <a:ext uri="{FF2B5EF4-FFF2-40B4-BE49-F238E27FC236}">
                    <a16:creationId xmlns:a16="http://schemas.microsoft.com/office/drawing/2014/main" id="{D47D188C-80C4-4142-9BB4-DA2953E6DA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1586" y="5039850"/>
                <a:ext cx="2594364" cy="291234"/>
              </a:xfrm>
              <a:prstGeom prst="rect">
                <a:avLst/>
              </a:prstGeom>
              <a:blipFill>
                <a:blip r:embed="rId9"/>
                <a:stretch>
                  <a:fillRect l="-1176" r="-2118" b="-229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3D608008-4FB3-DBC6-33B1-0EB8791085F2}"/>
                  </a:ext>
                </a:extLst>
              </p:cNvPr>
              <p:cNvSpPr txBox="1"/>
              <p:nvPr/>
            </p:nvSpPr>
            <p:spPr>
              <a:xfrm>
                <a:off x="6320140" y="5598572"/>
                <a:ext cx="1150409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zh-CN" alt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6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p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sSub>
                        <m:sSub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𝛴</m:t>
                          </m:r>
                        </m:e>
                        <m:sub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lang="zh-CN" altLang="en-US" sz="1600" i="1" dirty="0" smtClean="0">
                          <a:latin typeface="Cambria Math" panose="02040503050406030204" pitchFamily="18" charset="0"/>
                        </a:rPr>
                        <m:t>  </m:t>
                      </m:r>
                      <m:r>
                        <a:rPr lang="en-US" altLang="zh-CN" sz="1600" b="0" i="1" dirty="0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zh-CN" altLang="en-US" sz="1600" i="1" dirty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3D608008-4FB3-DBC6-33B1-0EB8791085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0140" y="5598572"/>
                <a:ext cx="1150409" cy="33855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文本框 59">
                <a:extLst>
                  <a:ext uri="{FF2B5EF4-FFF2-40B4-BE49-F238E27FC236}">
                    <a16:creationId xmlns:a16="http://schemas.microsoft.com/office/drawing/2014/main" id="{64553E63-3E52-96B0-A27B-C84FCE2D7FDB}"/>
                  </a:ext>
                </a:extLst>
              </p:cNvPr>
              <p:cNvSpPr txBox="1"/>
              <p:nvPr/>
            </p:nvSpPr>
            <p:spPr>
              <a:xfrm>
                <a:off x="7433500" y="5363792"/>
                <a:ext cx="1714589" cy="788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    </m:t>
                    </m:r>
                    <m:sSubSup>
                      <m:sSubSupPr>
                        <m:ctrlPr>
                          <a:rPr lang="en-US" altLang="zh-CN" sz="1600" i="1" dirty="0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600" i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1600" i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sub>
                      <m:sup>
                        <m:r>
                          <a:rPr lang="en-US" altLang="zh-CN" sz="1600" i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altLang="zh-CN" sz="1600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(4</m:t>
                    </m:r>
                    <m:r>
                      <a:rPr lang="en-US" altLang="zh-CN" sz="1600" b="0" i="1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440</m:t>
                    </m:r>
                    <m:r>
                      <a:rPr lang="en-US" altLang="zh-CN" sz="1600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sz="1600" dirty="0">
                    <a:solidFill>
                      <a:schemeClr val="accent5">
                        <a:lumMod val="50000"/>
                      </a:schemeClr>
                    </a:solidFill>
                  </a:rPr>
                  <a:t> </a:t>
                </a:r>
                <a:endParaRPr lang="en-US" altLang="zh-CN" sz="1600" dirty="0">
                  <a:solidFill>
                    <a:schemeClr val="accent5">
                      <a:lumMod val="50000"/>
                    </a:schemeClr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    </m:t>
                    </m:r>
                    <m:sSubSup>
                      <m:sSubSupPr>
                        <m:ctrlPr>
                          <a:rPr lang="en-US" altLang="zh-CN" sz="1600" i="1" dirty="0" smtClean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600" i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1600" i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sub>
                      <m:sup>
                        <m:r>
                          <a:rPr lang="en-US" altLang="zh-CN" sz="1600" i="1" dirty="0">
                            <a:solidFill>
                              <a:schemeClr val="accent5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altLang="zh-CN" sz="1600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(4</m:t>
                    </m:r>
                    <m:r>
                      <a:rPr lang="en-US" altLang="zh-CN" sz="1600" b="0" i="1" dirty="0" smtClean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457</m:t>
                    </m:r>
                    <m:r>
                      <a:rPr lang="en-US" altLang="zh-CN" sz="1600" i="1" dirty="0">
                        <a:solidFill>
                          <a:schemeClr val="accent5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sz="1600" dirty="0">
                    <a:solidFill>
                      <a:schemeClr val="accent5">
                        <a:lumMod val="50000"/>
                      </a:schemeClr>
                    </a:solidFill>
                  </a:rPr>
                  <a:t>  </a:t>
                </a:r>
                <a:endParaRPr lang="zh-CN" altLang="en-US" sz="1600" dirty="0"/>
              </a:p>
            </p:txBody>
          </p:sp>
        </mc:Choice>
        <mc:Fallback xmlns="">
          <p:sp>
            <p:nvSpPr>
              <p:cNvPr id="60" name="文本框 59">
                <a:extLst>
                  <a:ext uri="{FF2B5EF4-FFF2-40B4-BE49-F238E27FC236}">
                    <a16:creationId xmlns:a16="http://schemas.microsoft.com/office/drawing/2014/main" id="{64553E63-3E52-96B0-A27B-C84FCE2D7F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3500" y="5363792"/>
                <a:ext cx="1714589" cy="78816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右大括号 60">
            <a:extLst>
              <a:ext uri="{FF2B5EF4-FFF2-40B4-BE49-F238E27FC236}">
                <a16:creationId xmlns:a16="http://schemas.microsoft.com/office/drawing/2014/main" id="{6A8A18AB-2EB0-5633-2B87-A038C2839E9B}"/>
              </a:ext>
            </a:extLst>
          </p:cNvPr>
          <p:cNvSpPr/>
          <p:nvPr/>
        </p:nvSpPr>
        <p:spPr>
          <a:xfrm flipH="1">
            <a:off x="7187769" y="5501678"/>
            <a:ext cx="185053" cy="531628"/>
          </a:xfrm>
          <a:prstGeom prst="rightBrace">
            <a:avLst>
              <a:gd name="adj1" fmla="val 28150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右大括号 61">
            <a:extLst>
              <a:ext uri="{FF2B5EF4-FFF2-40B4-BE49-F238E27FC236}">
                <a16:creationId xmlns:a16="http://schemas.microsoft.com/office/drawing/2014/main" id="{7C236E1C-FB6A-598D-BDF8-F8D6D4CEAAE3}"/>
              </a:ext>
            </a:extLst>
          </p:cNvPr>
          <p:cNvSpPr/>
          <p:nvPr/>
        </p:nvSpPr>
        <p:spPr>
          <a:xfrm flipH="1">
            <a:off x="6262374" y="5096028"/>
            <a:ext cx="205291" cy="694918"/>
          </a:xfrm>
          <a:prstGeom prst="rightBrace">
            <a:avLst>
              <a:gd name="adj1" fmla="val 28150"/>
              <a:gd name="adj2" fmla="val 50000"/>
            </a:avLst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63" name="墨迹 62">
                <a:extLst>
                  <a:ext uri="{FF2B5EF4-FFF2-40B4-BE49-F238E27FC236}">
                    <a16:creationId xmlns:a16="http://schemas.microsoft.com/office/drawing/2014/main" id="{D7EC0CFC-F6CE-2633-8E4C-7D0D055C94C1}"/>
                  </a:ext>
                </a:extLst>
              </p14:cNvPr>
              <p14:cNvContentPartPr/>
              <p14:nvPr/>
            </p14:nvContentPartPr>
            <p14:xfrm>
              <a:off x="7722940" y="5479062"/>
              <a:ext cx="360" cy="360"/>
            </p14:xfrm>
          </p:contentPart>
        </mc:Choice>
        <mc:Fallback xmlns="">
          <p:pic>
            <p:nvPicPr>
              <p:cNvPr id="63" name="墨迹 62">
                <a:extLst>
                  <a:ext uri="{FF2B5EF4-FFF2-40B4-BE49-F238E27FC236}">
                    <a16:creationId xmlns:a16="http://schemas.microsoft.com/office/drawing/2014/main" id="{D7EC0CFC-F6CE-2633-8E4C-7D0D055C94C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713940" y="5470062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74" name="文本框 73">
            <a:extLst>
              <a:ext uri="{FF2B5EF4-FFF2-40B4-BE49-F238E27FC236}">
                <a16:creationId xmlns:a16="http://schemas.microsoft.com/office/drawing/2014/main" id="{B70FCB6C-4E5A-0894-200E-B56A36AB5A72}"/>
              </a:ext>
            </a:extLst>
          </p:cNvPr>
          <p:cNvSpPr txBox="1"/>
          <p:nvPr/>
        </p:nvSpPr>
        <p:spPr>
          <a:xfrm>
            <a:off x="8246541" y="6112094"/>
            <a:ext cx="85157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分子态</a:t>
            </a:r>
            <a:endParaRPr lang="en-US" altLang="zh-CN" sz="1600" b="1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5B4F2958-9B91-57D0-B2C5-DF2753145396}"/>
              </a:ext>
            </a:extLst>
          </p:cNvPr>
          <p:cNvSpPr txBox="1"/>
          <p:nvPr/>
        </p:nvSpPr>
        <p:spPr>
          <a:xfrm>
            <a:off x="2961727" y="6112094"/>
            <a:ext cx="31232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分子态解释与以上结论吻合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文本框 81">
                <a:extLst>
                  <a:ext uri="{FF2B5EF4-FFF2-40B4-BE49-F238E27FC236}">
                    <a16:creationId xmlns:a16="http://schemas.microsoft.com/office/drawing/2014/main" id="{0B6D254E-00AF-FC70-4CBE-3B8C95CDAAA5}"/>
                  </a:ext>
                </a:extLst>
              </p:cNvPr>
              <p:cNvSpPr txBox="1"/>
              <p:nvPr/>
            </p:nvSpPr>
            <p:spPr>
              <a:xfrm>
                <a:off x="1033264" y="861535"/>
                <a:ext cx="2426050" cy="5960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b="0" i="1" dirty="0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 sz="1600" b="0" i="0" dirty="0" smtClean="0">
                            <a:effectLst/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1600" b="0" i="1" dirty="0" smtClean="0">
                            <a:effectLst/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altLang="zh-CN" sz="1600" b="0" i="1" dirty="0" smtClean="0">
                            <a:effectLst/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zh-CN" sz="1600" b="0" i="1" dirty="0">
                        <a:effectLst/>
                        <a:latin typeface="Cambria Math" panose="02040503050406030204" pitchFamily="18" charset="0"/>
                      </a:rPr>
                      <m:t>​→</m:t>
                    </m:r>
                    <m:r>
                      <a:rPr lang="en-US" altLang="zh-CN" sz="1600" b="0" i="1" dirty="0">
                        <a:effectLst/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sz="1600" b="0" i="1" dirty="0">
                        <a:effectLst/>
                        <a:latin typeface="Cambria Math" panose="02040503050406030204" pitchFamily="18" charset="0"/>
                      </a:rPr>
                      <m:t>/</m:t>
                    </m:r>
                    <m:r>
                      <a:rPr lang="el-GR" altLang="zh-CN" sz="1600" b="0" i="1" dirty="0">
                        <a:effectLst/>
                        <a:latin typeface="Cambria Math" panose="02040503050406030204" pitchFamily="18" charset="0"/>
                      </a:rPr>
                      <m:t>𝜓</m:t>
                    </m:r>
                    <m:sSup>
                      <m:sSupPr>
                        <m:ctrlPr>
                          <a:rPr lang="en-US" altLang="zh-CN" sz="1600" b="0" i="1" dirty="0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0" i="1" dirty="0" smtClean="0">
                            <a:effectLst/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1600" b="0" i="1" dirty="0" smtClean="0">
                            <a:effectLst/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1600" b="0" i="1" dirty="0">
                        <a:effectLst/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altLang="zh-CN" sz="1600" b="0" i="0" dirty="0">
                    <a:effectLst/>
                    <a:latin typeface="-apple-system"/>
                  </a:rPr>
                  <a:t> </a:t>
                </a:r>
                <a:r>
                  <a:rPr lang="zh-CN" altLang="en-US" sz="1600" b="0" i="0" dirty="0">
                    <a:effectLst/>
                    <a:latin typeface="-apple-system"/>
                  </a:rPr>
                  <a:t>衰变</a:t>
                </a:r>
                <a:endParaRPr lang="en-US" altLang="zh-CN" sz="1600" b="1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US" altLang="zh-CN" sz="1600" b="1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𝝍</m:t>
                    </m:r>
                  </m:oMath>
                </a14:m>
                <a:r>
                  <a:rPr lang="zh-CN" altLang="en-US" sz="16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600" b="1" i="1" dirty="0" smtClean="0"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zh-CN" altLang="en-US" sz="16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的不变质量谱</a:t>
                </a:r>
              </a:p>
            </p:txBody>
          </p:sp>
        </mc:Choice>
        <mc:Fallback xmlns="">
          <p:sp>
            <p:nvSpPr>
              <p:cNvPr id="82" name="文本框 81">
                <a:extLst>
                  <a:ext uri="{FF2B5EF4-FFF2-40B4-BE49-F238E27FC236}">
                    <a16:creationId xmlns:a16="http://schemas.microsoft.com/office/drawing/2014/main" id="{0B6D254E-00AF-FC70-4CBE-3B8C95CDAA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264" y="861535"/>
                <a:ext cx="2426050" cy="596061"/>
              </a:xfrm>
              <a:prstGeom prst="rect">
                <a:avLst/>
              </a:prstGeom>
              <a:blipFill>
                <a:blip r:embed="rId14"/>
                <a:stretch>
                  <a:fillRect t="-1020" b="-122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3" name="Picture 2">
            <a:extLst>
              <a:ext uri="{FF2B5EF4-FFF2-40B4-BE49-F238E27FC236}">
                <a16:creationId xmlns:a16="http://schemas.microsoft.com/office/drawing/2014/main" id="{044ABD92-10D8-3DAA-4F2F-0C02502AA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22" y="981427"/>
            <a:ext cx="636265" cy="38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5" name="文本框 84">
                <a:extLst>
                  <a:ext uri="{FF2B5EF4-FFF2-40B4-BE49-F238E27FC236}">
                    <a16:creationId xmlns:a16="http://schemas.microsoft.com/office/drawing/2014/main" id="{389B94E3-81A7-4915-9D80-8062B2D1114C}"/>
                  </a:ext>
                </a:extLst>
              </p:cNvPr>
              <p:cNvSpPr txBox="1"/>
              <p:nvPr/>
            </p:nvSpPr>
            <p:spPr>
              <a:xfrm>
                <a:off x="3710162" y="2121265"/>
                <a:ext cx="1419943" cy="8835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600" b="0" i="1" dirty="0">
                    <a:ln w="0"/>
                    <a:solidFill>
                      <a:schemeClr val="tx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threshold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600" b="0" i="1" smtClean="0">
                              <a:ln w="0"/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600" b="0" i="1">
                              <a:ln w="0"/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𝛴</m:t>
                          </m:r>
                        </m:e>
                        <m:sub>
                          <m:r>
                            <a:rPr lang="en-US" altLang="zh-CN" sz="1600" b="0" i="1">
                              <a:ln w="0"/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  <m:sup/>
                      </m:sSubSup>
                      <m:sSup>
                        <m:sSupPr>
                          <m:ctrlPr>
                            <a:rPr lang="en-US" altLang="zh-CN" sz="1600" b="0" i="1" smtClean="0">
                              <a:ln w="0"/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zh-CN" sz="1600" b="0" i="1" smtClean="0">
                                  <a:ln w="0"/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600" b="0" i="1" smtClean="0">
                                  <a:ln w="0"/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p>
                          <m:r>
                            <a:rPr lang="en-US" altLang="zh-CN" sz="1600" b="0" i="1" smtClean="0">
                              <a:ln w="0"/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altLang="zh-CN" sz="1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altLang="zh-CN" sz="1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4462.1</a:t>
                </a:r>
                <a:endParaRPr lang="zh-CN" altLang="en-US" sz="1600" dirty="0">
                  <a:effectLst/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5" name="文本框 84">
                <a:extLst>
                  <a:ext uri="{FF2B5EF4-FFF2-40B4-BE49-F238E27FC236}">
                    <a16:creationId xmlns:a16="http://schemas.microsoft.com/office/drawing/2014/main" id="{389B94E3-81A7-4915-9D80-8062B2D111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0162" y="2121265"/>
                <a:ext cx="1419943" cy="883575"/>
              </a:xfrm>
              <a:prstGeom prst="rect">
                <a:avLst/>
              </a:prstGeom>
              <a:blipFill>
                <a:blip r:embed="rId17"/>
                <a:stretch>
                  <a:fillRect t="-2759" b="-41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B02EB29C-4B19-72B4-46FE-489E6B6371CE}"/>
              </a:ext>
            </a:extLst>
          </p:cNvPr>
          <p:cNvCxnSpPr>
            <a:cxnSpLocks/>
          </p:cNvCxnSpPr>
          <p:nvPr/>
        </p:nvCxnSpPr>
        <p:spPr>
          <a:xfrm flipH="1">
            <a:off x="11056992" y="2875097"/>
            <a:ext cx="613128" cy="0"/>
          </a:xfrm>
          <a:prstGeom prst="straightConnector1">
            <a:avLst/>
          </a:prstGeom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C8C2598E-6792-DEE2-05D3-50AFA6C81804}"/>
              </a:ext>
            </a:extLst>
          </p:cNvPr>
          <p:cNvCxnSpPr>
            <a:cxnSpLocks/>
          </p:cNvCxnSpPr>
          <p:nvPr/>
        </p:nvCxnSpPr>
        <p:spPr>
          <a:xfrm flipH="1">
            <a:off x="11064998" y="3192089"/>
            <a:ext cx="613128" cy="0"/>
          </a:xfrm>
          <a:prstGeom prst="straightConnector1">
            <a:avLst/>
          </a:prstGeom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385EB002-D9BB-5DBF-E85C-F95AFEAFB8B6}"/>
              </a:ext>
            </a:extLst>
          </p:cNvPr>
          <p:cNvSpPr/>
          <p:nvPr/>
        </p:nvSpPr>
        <p:spPr>
          <a:xfrm>
            <a:off x="9230273" y="5042998"/>
            <a:ext cx="2816101" cy="1144912"/>
          </a:xfrm>
          <a:prstGeom prst="roundRect">
            <a:avLst/>
          </a:prstGeom>
          <a:solidFill>
            <a:srgbClr val="DCC5ED"/>
          </a:solidFill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相对而言简化的模型</a:t>
            </a:r>
            <a:endParaRPr lang="en-US" altLang="zh-CN" sz="1600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6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——</a:t>
            </a:r>
            <a:r>
              <a:rPr lang="zh-CN" altLang="en-US" sz="16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饱和效应模型，</a:t>
            </a:r>
            <a:endParaRPr lang="en-US" altLang="zh-CN" sz="1600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同样有效地计算出了</a:t>
            </a:r>
            <a:endParaRPr lang="en-US" altLang="zh-CN" sz="1600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分子态的结论</a:t>
            </a: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58BD3E56-3271-CB78-80A8-EAB6E661A25E}"/>
              </a:ext>
            </a:extLst>
          </p:cNvPr>
          <p:cNvSpPr/>
          <p:nvPr/>
        </p:nvSpPr>
        <p:spPr>
          <a:xfrm>
            <a:off x="3728616" y="4531208"/>
            <a:ext cx="3969174" cy="377563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altLang="zh-CN" sz="1400" i="1" dirty="0">
                <a:latin typeface="Calibri" panose="020F0502020204030204" pitchFamily="34" charset="0"/>
                <a:cs typeface="Calibri" panose="020F0502020204030204" pitchFamily="34" charset="0"/>
              </a:rPr>
              <a:t>Liu, Pan, Peng, Sanchez, Geng, Hosaka, Valderrama, </a:t>
            </a:r>
          </a:p>
          <a:p>
            <a:r>
              <a:rPr lang="fr-FR" altLang="zh-CN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Phys. Rev. Lett. 122, 242001 (2019)</a:t>
            </a:r>
          </a:p>
        </p:txBody>
      </p:sp>
    </p:spTree>
    <p:extLst>
      <p:ext uri="{BB962C8B-B14F-4D97-AF65-F5344CB8AC3E}">
        <p14:creationId xmlns:p14="http://schemas.microsoft.com/office/powerpoint/2010/main" val="224606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23">
            <a:extLst>
              <a:ext uri="{FF2B5EF4-FFF2-40B4-BE49-F238E27FC236}">
                <a16:creationId xmlns:a16="http://schemas.microsoft.com/office/drawing/2014/main" id="{FE4C69B1-C61D-3DA3-4664-B91CED92FE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420" r="11209" b="17979"/>
          <a:stretch/>
        </p:blipFill>
        <p:spPr>
          <a:xfrm flipH="1">
            <a:off x="0" y="5124589"/>
            <a:ext cx="4646030" cy="1368286"/>
          </a:xfrm>
          <a:prstGeom prst="rect">
            <a:avLst/>
          </a:prstGeom>
          <a:ln>
            <a:noFill/>
          </a:ln>
          <a:effectLst/>
        </p:spPr>
      </p:pic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18CF7B4F-FC98-6320-E5C0-AD702F60F5BA}"/>
              </a:ext>
            </a:extLst>
          </p:cNvPr>
          <p:cNvSpPr/>
          <p:nvPr/>
        </p:nvSpPr>
        <p:spPr>
          <a:xfrm>
            <a:off x="4999649" y="2128507"/>
            <a:ext cx="5945907" cy="311950"/>
          </a:xfrm>
          <a:prstGeom prst="roundRect">
            <a:avLst/>
          </a:prstGeom>
          <a:solidFill>
            <a:srgbClr val="F1ADAD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04DA418F-867A-6437-6F78-E758ED6583FC}"/>
              </a:ext>
            </a:extLst>
          </p:cNvPr>
          <p:cNvSpPr/>
          <p:nvPr/>
        </p:nvSpPr>
        <p:spPr>
          <a:xfrm>
            <a:off x="5013399" y="2432405"/>
            <a:ext cx="5945907" cy="311950"/>
          </a:xfrm>
          <a:prstGeom prst="round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212B8E25-88CF-D730-3832-B54DCE3D3D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511" y="1724257"/>
            <a:ext cx="6146430" cy="2592163"/>
          </a:xfrm>
          <a:prstGeom prst="rect">
            <a:avLst/>
          </a:prstGeom>
        </p:spPr>
      </p:pic>
      <p:sp>
        <p:nvSpPr>
          <p:cNvPr id="71" name="矩形: 圆角 70">
            <a:extLst>
              <a:ext uri="{FF2B5EF4-FFF2-40B4-BE49-F238E27FC236}">
                <a16:creationId xmlns:a16="http://schemas.microsoft.com/office/drawing/2014/main" id="{246FFD5D-B8C3-FB01-C7BE-776699652CBF}"/>
              </a:ext>
            </a:extLst>
          </p:cNvPr>
          <p:cNvSpPr/>
          <p:nvPr/>
        </p:nvSpPr>
        <p:spPr>
          <a:xfrm>
            <a:off x="177890" y="846498"/>
            <a:ext cx="3570119" cy="4126318"/>
          </a:xfrm>
          <a:prstGeom prst="roundRect">
            <a:avLst/>
          </a:prstGeom>
          <a:solidFill>
            <a:srgbClr val="7030A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70C46C3-E641-00C4-642A-7B68725C3D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637"/>
          <a:stretch/>
        </p:blipFill>
        <p:spPr>
          <a:xfrm>
            <a:off x="284357" y="1514959"/>
            <a:ext cx="3347194" cy="27594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2B37F745-B0DA-2FBB-6266-899C90A8CA9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zh-CN" altLang="en-US" sz="2800" b="1" dirty="0">
                    <a:solidFill>
                      <a:schemeClr val="tx1"/>
                    </a:solidFill>
                    <a:effectLst/>
                  </a:rPr>
                  <a:t>结果</a:t>
                </a:r>
                <a:r>
                  <a:rPr lang="en-US" altLang="zh-CN" sz="2800" b="1" dirty="0"/>
                  <a:t>2  </a:t>
                </a:r>
                <a:r>
                  <a:rPr lang="zh-CN" altLang="en-US" sz="2800" b="1" dirty="0">
                    <a:solidFill>
                      <a:schemeClr val="tx1"/>
                    </a:solidFill>
                    <a:effectLst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i="1" dirty="0"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i="1" dirty="0">
                            <a:effectLst/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800" i="1" dirty="0">
                            <a:effectLst/>
                            <a:latin typeface="Cambria Math" panose="02040503050406030204" pitchFamily="18" charset="0"/>
                          </a:rPr>
                          <m:t>𝜓</m:t>
                        </m:r>
                      </m:sub>
                      <m:sup>
                        <m:r>
                          <a:rPr lang="en-US" altLang="zh-CN" sz="2800" i="1" dirty="0">
                            <a:effectLst/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altLang="zh-CN" sz="2800" i="1" dirty="0">
                        <a:effectLst/>
                        <a:latin typeface="Cambria Math" panose="02040503050406030204" pitchFamily="18" charset="0"/>
                      </a:rPr>
                      <m:t>(4380)</m:t>
                    </m:r>
                  </m:oMath>
                </a14:m>
                <a:r>
                  <a:rPr lang="zh-CN" altLang="en-US" sz="2800" dirty="0">
                    <a:solidFill>
                      <a:schemeClr val="tx1"/>
                    </a:solidFill>
                    <a:effectLst/>
                  </a:rPr>
                  <a:t> 的解释</a:t>
                </a:r>
                <a:r>
                  <a:rPr lang="en-US" altLang="zh-CN" sz="2800" dirty="0">
                    <a:solidFill>
                      <a:schemeClr val="tx1"/>
                    </a:solidFill>
                    <a:effectLst/>
                  </a:rPr>
                  <a:t>——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i="1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800" i="1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𝛴</m:t>
                        </m:r>
                      </m:e>
                      <m:sub>
                        <m:r>
                          <a:rPr lang="en-US" altLang="zh-CN" sz="2800" i="1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800" i="1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bSup>
                    <m:acc>
                      <m:accPr>
                        <m:chr m:val="̅"/>
                        <m:ctrlPr>
                          <a:rPr lang="en-US" altLang="zh-CN" sz="2800" i="1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800" i="1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</m:e>
                    </m:acc>
                  </m:oMath>
                </a14:m>
                <a:endParaRPr lang="zh-CN" altLang="en-US" sz="2800" dirty="0">
                  <a:solidFill>
                    <a:schemeClr val="tx1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2B37F745-B0DA-2FBB-6266-899C90A8CA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6"/>
                <a:stretch>
                  <a:fillRect l="-1159" t="-2679" b="-71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7111A-6260-E0AF-5287-D02492D47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32A91-710C-4B70-B978-28263CF3A7DA}" type="datetime1">
              <a:rPr lang="zh-CN" altLang="en-US" smtClean="0"/>
              <a:pPr/>
              <a:t>2023/8/27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60E3C7-F92E-A352-0DA1-FBF5F0396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6335" y="6494311"/>
            <a:ext cx="3901791" cy="365125"/>
          </a:xfrm>
        </p:spPr>
        <p:txBody>
          <a:bodyPr/>
          <a:lstStyle/>
          <a:p>
            <a:r>
              <a:rPr lang="zh-CN" altLang="en-US"/>
              <a:t>使用轻介子交换的饱和效应模型研究强子分子态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0B18D0-2D9E-8C09-647C-03E708D26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AFD41-99A7-4791-958B-6310278921AD}" type="slidenum">
              <a:rPr lang="zh-CN" altLang="en-US" smtClean="0"/>
              <a:pPr/>
              <a:t>15</a:t>
            </a:fld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004AF3E-90ED-C397-C579-A013B999A3AC}"/>
              </a:ext>
            </a:extLst>
          </p:cNvPr>
          <p:cNvSpPr txBox="1"/>
          <p:nvPr/>
        </p:nvSpPr>
        <p:spPr>
          <a:xfrm>
            <a:off x="4167895" y="933909"/>
            <a:ext cx="29932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饱和效应模型的计算结果：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7" name="墨迹 16">
                <a:extLst>
                  <a:ext uri="{FF2B5EF4-FFF2-40B4-BE49-F238E27FC236}">
                    <a16:creationId xmlns:a16="http://schemas.microsoft.com/office/drawing/2014/main" id="{EB2E8CB4-9A3E-F266-D3BB-F7BE430623AB}"/>
                  </a:ext>
                </a:extLst>
              </p14:cNvPr>
              <p14:cNvContentPartPr/>
              <p14:nvPr/>
            </p14:nvContentPartPr>
            <p14:xfrm>
              <a:off x="11026163" y="-168555"/>
              <a:ext cx="360" cy="360"/>
            </p14:xfrm>
          </p:contentPart>
        </mc:Choice>
        <mc:Fallback xmlns="">
          <p:pic>
            <p:nvPicPr>
              <p:cNvPr id="17" name="墨迹 16">
                <a:extLst>
                  <a:ext uri="{FF2B5EF4-FFF2-40B4-BE49-F238E27FC236}">
                    <a16:creationId xmlns:a16="http://schemas.microsoft.com/office/drawing/2014/main" id="{EB2E8CB4-9A3E-F266-D3BB-F7BE430623A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1017163" y="-17755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文本框 18">
            <a:extLst>
              <a:ext uri="{FF2B5EF4-FFF2-40B4-BE49-F238E27FC236}">
                <a16:creationId xmlns:a16="http://schemas.microsoft.com/office/drawing/2014/main" id="{D4B4F5C6-9830-C861-ED44-F469C51B561C}"/>
              </a:ext>
            </a:extLst>
          </p:cNvPr>
          <p:cNvSpPr txBox="1"/>
          <p:nvPr/>
        </p:nvSpPr>
        <p:spPr>
          <a:xfrm>
            <a:off x="9934834" y="1457596"/>
            <a:ext cx="1090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Unit: MeV</a:t>
            </a:r>
            <a:endParaRPr lang="zh-CN" altLang="en-US" sz="1600" i="1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FFAFAF31-761C-FDE7-9FEC-37266243A1C6}"/>
              </a:ext>
            </a:extLst>
          </p:cNvPr>
          <p:cNvSpPr/>
          <p:nvPr/>
        </p:nvSpPr>
        <p:spPr>
          <a:xfrm>
            <a:off x="7947939" y="1807487"/>
            <a:ext cx="1088586" cy="3062991"/>
          </a:xfrm>
          <a:prstGeom prst="roundRect">
            <a:avLst>
              <a:gd name="adj" fmla="val 8975"/>
            </a:avLst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77910EF1-6F41-FB77-5650-DDF9CC90F607}"/>
              </a:ext>
            </a:extLst>
          </p:cNvPr>
          <p:cNvSpPr/>
          <p:nvPr/>
        </p:nvSpPr>
        <p:spPr>
          <a:xfrm>
            <a:off x="10102745" y="1804345"/>
            <a:ext cx="856561" cy="3062990"/>
          </a:xfrm>
          <a:prstGeom prst="roundRect">
            <a:avLst>
              <a:gd name="adj" fmla="val 8975"/>
            </a:avLst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3B27C78-95C4-81BF-8F69-5524E266E795}"/>
              </a:ext>
            </a:extLst>
          </p:cNvPr>
          <p:cNvSpPr txBox="1"/>
          <p:nvPr/>
        </p:nvSpPr>
        <p:spPr>
          <a:xfrm>
            <a:off x="8056879" y="4285703"/>
            <a:ext cx="870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Our</a:t>
            </a:r>
          </a:p>
          <a:p>
            <a:pPr algn="ctr"/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results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062488F8-7EB9-6400-0025-27252989A9E2}"/>
              </a:ext>
            </a:extLst>
          </p:cNvPr>
          <p:cNvSpPr txBox="1"/>
          <p:nvPr/>
        </p:nvSpPr>
        <p:spPr>
          <a:xfrm>
            <a:off x="10224445" y="4390166"/>
            <a:ext cx="613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Exp.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6A53D95F-E2A0-835A-4F5B-A907EEB2B7BD}"/>
              </a:ext>
            </a:extLst>
          </p:cNvPr>
          <p:cNvSpPr/>
          <p:nvPr/>
        </p:nvSpPr>
        <p:spPr>
          <a:xfrm rot="219157">
            <a:off x="10978390" y="-285265"/>
            <a:ext cx="1321025" cy="1321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bliqueBottomRight"/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D4D04DEF-A0E0-2AD4-5CF1-3AA5C3D67C34}"/>
                  </a:ext>
                </a:extLst>
              </p:cNvPr>
              <p:cNvSpPr/>
              <p:nvPr/>
            </p:nvSpPr>
            <p:spPr>
              <a:xfrm>
                <a:off x="11056992" y="84792"/>
                <a:ext cx="568800" cy="568800"/>
              </a:xfrm>
              <a:prstGeom prst="ellipse">
                <a:avLst/>
              </a:pr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bliqueBottomRight"/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sz="2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‾"/>
                              <m:ctrlPr>
                                <a:rPr lang="zh-CN" altLang="zh-CN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D4D04DEF-A0E0-2AD4-5CF1-3AA5C3D67C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6992" y="84792"/>
                <a:ext cx="568800" cy="568800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5E79F1F8-0033-DBC0-A77D-77DAD452C424}"/>
                  </a:ext>
                </a:extLst>
              </p:cNvPr>
              <p:cNvSpPr/>
              <p:nvPr/>
            </p:nvSpPr>
            <p:spPr>
              <a:xfrm>
                <a:off x="11651192" y="84792"/>
                <a:ext cx="568800" cy="568800"/>
              </a:xfrm>
              <a:prstGeom prst="ellipse">
                <a:avLst/>
              </a:prstGeom>
              <a:solidFill>
                <a:srgbClr val="00B05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bliqueBottomRight"/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sz="240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zh-CN" altLang="en-US" sz="2400" b="1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5E79F1F8-0033-DBC0-A77D-77DAD452C4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1192" y="84792"/>
                <a:ext cx="568800" cy="568800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文本框 31">
            <a:extLst>
              <a:ext uri="{FF2B5EF4-FFF2-40B4-BE49-F238E27FC236}">
                <a16:creationId xmlns:a16="http://schemas.microsoft.com/office/drawing/2014/main" id="{391C6757-1C9E-A9F8-C890-F90D4B105624}"/>
              </a:ext>
            </a:extLst>
          </p:cNvPr>
          <p:cNvSpPr txBox="1"/>
          <p:nvPr/>
        </p:nvSpPr>
        <p:spPr>
          <a:xfrm>
            <a:off x="10432122" y="709191"/>
            <a:ext cx="2269181" cy="584775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含粲反介子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</a:p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含粲重子六重态</a:t>
            </a:r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910D362C-5F6D-2020-9F8A-3311FFF96122}"/>
              </a:ext>
            </a:extLst>
          </p:cNvPr>
          <p:cNvSpPr/>
          <p:nvPr/>
        </p:nvSpPr>
        <p:spPr>
          <a:xfrm>
            <a:off x="6610173" y="1078445"/>
            <a:ext cx="1628674" cy="279170"/>
          </a:xfrm>
          <a:prstGeom prst="roundRect">
            <a:avLst/>
          </a:prstGeom>
          <a:solidFill>
            <a:srgbClr val="7030A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Binding Energy</a:t>
            </a:r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4E2209CD-EEF5-7B75-8CB8-6D198D3FC4CE}"/>
              </a:ext>
            </a:extLst>
          </p:cNvPr>
          <p:cNvSpPr/>
          <p:nvPr/>
        </p:nvSpPr>
        <p:spPr>
          <a:xfrm>
            <a:off x="7302316" y="1737151"/>
            <a:ext cx="520385" cy="432543"/>
          </a:xfrm>
          <a:prstGeom prst="roundRect">
            <a:avLst/>
          </a:prstGeom>
          <a:solidFill>
            <a:srgbClr val="7030A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rgbClr val="7030A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BCB7647C-8CAD-1ED0-6176-4789FD3F1F43}"/>
              </a:ext>
            </a:extLst>
          </p:cNvPr>
          <p:cNvSpPr/>
          <p:nvPr/>
        </p:nvSpPr>
        <p:spPr>
          <a:xfrm>
            <a:off x="6431724" y="1424639"/>
            <a:ext cx="849075" cy="311760"/>
          </a:xfrm>
          <a:prstGeom prst="roundRect">
            <a:avLst/>
          </a:prstGeom>
          <a:solidFill>
            <a:schemeClr val="accent1">
              <a:lumMod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“Ratio”</a:t>
            </a:r>
            <a:endParaRPr lang="en-US" altLang="zh-CN" sz="1600" i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A1586BFC-E75F-40A6-CFD6-97A0F58D8B8F}"/>
              </a:ext>
            </a:extLst>
          </p:cNvPr>
          <p:cNvSpPr/>
          <p:nvPr/>
        </p:nvSpPr>
        <p:spPr>
          <a:xfrm>
            <a:off x="6743746" y="1737151"/>
            <a:ext cx="538337" cy="440432"/>
          </a:xfrm>
          <a:prstGeom prst="roundRect">
            <a:avLst/>
          </a:prstGeom>
          <a:solidFill>
            <a:schemeClr val="accent1">
              <a:lumMod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16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12B2FBAD-0FF6-9214-E66B-B410392307B9}"/>
              </a:ext>
            </a:extLst>
          </p:cNvPr>
          <p:cNvSpPr/>
          <p:nvPr/>
        </p:nvSpPr>
        <p:spPr>
          <a:xfrm>
            <a:off x="8361041" y="1172307"/>
            <a:ext cx="1404350" cy="278826"/>
          </a:xfrm>
          <a:prstGeom prst="roundRect">
            <a:avLst>
              <a:gd name="adj" fmla="val 24064"/>
            </a:avLst>
          </a:prstGeom>
          <a:solidFill>
            <a:schemeClr val="bg1">
              <a:lumMod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mol: molecule</a:t>
            </a:r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42910044-957B-C833-6D1E-6FE9F388D189}"/>
              </a:ext>
            </a:extLst>
          </p:cNvPr>
          <p:cNvSpPr/>
          <p:nvPr/>
        </p:nvSpPr>
        <p:spPr>
          <a:xfrm>
            <a:off x="8163965" y="1457596"/>
            <a:ext cx="678547" cy="324571"/>
          </a:xfrm>
          <a:prstGeom prst="roundRect">
            <a:avLst/>
          </a:prstGeom>
          <a:solidFill>
            <a:schemeClr val="accent4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i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Mass</a:t>
            </a:r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AE68F61A-2017-20EA-DCEF-345D6BE71684}"/>
              </a:ext>
            </a:extLst>
          </p:cNvPr>
          <p:cNvSpPr/>
          <p:nvPr/>
        </p:nvSpPr>
        <p:spPr>
          <a:xfrm>
            <a:off x="8163965" y="1763083"/>
            <a:ext cx="678547" cy="405253"/>
          </a:xfrm>
          <a:prstGeom prst="roundRect">
            <a:avLst/>
          </a:prstGeom>
          <a:solidFill>
            <a:schemeClr val="accent4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1600" dirty="0">
              <a:solidFill>
                <a:schemeClr val="accent4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4FE2767D-6DB9-0363-F65D-C6D36FF3E222}"/>
              </a:ext>
            </a:extLst>
          </p:cNvPr>
          <p:cNvCxnSpPr>
            <a:cxnSpLocks/>
            <a:stCxn id="37" idx="2"/>
          </p:cNvCxnSpPr>
          <p:nvPr/>
        </p:nvCxnSpPr>
        <p:spPr>
          <a:xfrm flipH="1">
            <a:off x="8724270" y="1451133"/>
            <a:ext cx="338946" cy="560941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E9A9C955-6C47-3FDB-0C6B-22CF2ACA1400}"/>
              </a:ext>
            </a:extLst>
          </p:cNvPr>
          <p:cNvCxnSpPr>
            <a:cxnSpLocks/>
            <a:stCxn id="33" idx="2"/>
            <a:endCxn id="34" idx="0"/>
          </p:cNvCxnSpPr>
          <p:nvPr/>
        </p:nvCxnSpPr>
        <p:spPr>
          <a:xfrm>
            <a:off x="7424510" y="1357615"/>
            <a:ext cx="137999" cy="379536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7D06C51D-663A-D08B-A4E9-FBEDBF252831}"/>
              </a:ext>
            </a:extLst>
          </p:cNvPr>
          <p:cNvSpPr/>
          <p:nvPr/>
        </p:nvSpPr>
        <p:spPr>
          <a:xfrm>
            <a:off x="356425" y="4355512"/>
            <a:ext cx="3203057" cy="445155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altLang="zh-CN" sz="1400" i="1" dirty="0">
                <a:latin typeface="Calibri" panose="020F0502020204030204" pitchFamily="34" charset="0"/>
                <a:cs typeface="Calibri" panose="020F0502020204030204" pitchFamily="34" charset="0"/>
              </a:rPr>
              <a:t>LHCb Collaboration • R. Aaij (CERN) et al.</a:t>
            </a:r>
          </a:p>
          <a:p>
            <a:r>
              <a:rPr lang="nl-NL" altLang="zh-CN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PhysRevLett.115.072001</a:t>
            </a: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678DF687-064D-DE42-86E7-53EE48AEEB2A}"/>
              </a:ext>
            </a:extLst>
          </p:cNvPr>
          <p:cNvSpPr/>
          <p:nvPr/>
        </p:nvSpPr>
        <p:spPr>
          <a:xfrm>
            <a:off x="857644" y="2931227"/>
            <a:ext cx="1440000" cy="1440000"/>
          </a:xfrm>
          <a:prstGeom prst="ellipse">
            <a:avLst/>
          </a:prstGeom>
          <a:noFill/>
          <a:ln w="57150" cap="flat" cmpd="sng" algn="ctr">
            <a:solidFill>
              <a:srgbClr val="FF0000">
                <a:alpha val="5800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C44B7741-4044-320E-529D-4E82571798CA}"/>
              </a:ext>
            </a:extLst>
          </p:cNvPr>
          <p:cNvCxnSpPr>
            <a:cxnSpLocks/>
          </p:cNvCxnSpPr>
          <p:nvPr/>
        </p:nvCxnSpPr>
        <p:spPr>
          <a:xfrm>
            <a:off x="1232694" y="2588380"/>
            <a:ext cx="328418" cy="956696"/>
          </a:xfrm>
          <a:prstGeom prst="straightConnector1">
            <a:avLst/>
          </a:prstGeom>
          <a:ln w="50800">
            <a:solidFill>
              <a:srgbClr val="FF0000">
                <a:alpha val="58000"/>
              </a:srgb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E75EA41C-8F58-F810-81C2-69C7D7E4BE01}"/>
                  </a:ext>
                </a:extLst>
              </p:cNvPr>
              <p:cNvSpPr txBox="1"/>
              <p:nvPr/>
            </p:nvSpPr>
            <p:spPr>
              <a:xfrm>
                <a:off x="1033264" y="861535"/>
                <a:ext cx="2426050" cy="5960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b="0" i="1" dirty="0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 sz="1600" b="0" i="0" dirty="0" smtClean="0">
                            <a:effectLst/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1600" b="0" i="1" dirty="0" smtClean="0">
                            <a:effectLst/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altLang="zh-CN" sz="1600" b="0" i="1" dirty="0" smtClean="0">
                            <a:effectLst/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zh-CN" sz="1600" b="0" i="1" dirty="0">
                        <a:effectLst/>
                        <a:latin typeface="Cambria Math" panose="02040503050406030204" pitchFamily="18" charset="0"/>
                      </a:rPr>
                      <m:t>​→</m:t>
                    </m:r>
                    <m:r>
                      <a:rPr lang="en-US" altLang="zh-CN" sz="1600" b="0" i="1" dirty="0">
                        <a:effectLst/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sz="1600" b="0" i="1" dirty="0">
                        <a:effectLst/>
                        <a:latin typeface="Cambria Math" panose="02040503050406030204" pitchFamily="18" charset="0"/>
                      </a:rPr>
                      <m:t>/</m:t>
                    </m:r>
                    <m:r>
                      <a:rPr lang="el-GR" altLang="zh-CN" sz="1600" b="0" i="1" dirty="0">
                        <a:effectLst/>
                        <a:latin typeface="Cambria Math" panose="02040503050406030204" pitchFamily="18" charset="0"/>
                      </a:rPr>
                      <m:t>𝜓</m:t>
                    </m:r>
                    <m:sSup>
                      <m:sSupPr>
                        <m:ctrlPr>
                          <a:rPr lang="en-US" altLang="zh-CN" sz="1600" b="0" i="1" dirty="0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0" i="1" dirty="0" smtClean="0">
                            <a:effectLst/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1600" b="0" i="1" dirty="0" smtClean="0">
                            <a:effectLst/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1600" b="0" i="1" dirty="0">
                        <a:effectLst/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altLang="zh-CN" sz="1600" b="0" i="0" dirty="0">
                    <a:effectLst/>
                    <a:latin typeface="-apple-system"/>
                  </a:rPr>
                  <a:t> </a:t>
                </a:r>
                <a:r>
                  <a:rPr lang="zh-CN" altLang="en-US" sz="1600" b="0" i="0" dirty="0">
                    <a:effectLst/>
                    <a:latin typeface="-apple-system"/>
                  </a:rPr>
                  <a:t>衰变</a:t>
                </a:r>
                <a:endParaRPr lang="en-US" altLang="zh-CN" sz="1600" b="1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US" altLang="zh-CN" sz="1600" b="1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𝝍</m:t>
                    </m:r>
                  </m:oMath>
                </a14:m>
                <a:r>
                  <a:rPr lang="zh-CN" altLang="en-US" sz="16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600" b="1" i="1" dirty="0" smtClean="0"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zh-CN" altLang="en-US" sz="16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的不变质量谱</a:t>
                </a: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E75EA41C-8F58-F810-81C2-69C7D7E4BE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264" y="861535"/>
                <a:ext cx="2426050" cy="596061"/>
              </a:xfrm>
              <a:prstGeom prst="rect">
                <a:avLst/>
              </a:prstGeom>
              <a:blipFill>
                <a:blip r:embed="rId11"/>
                <a:stretch>
                  <a:fillRect t="-1020" b="-122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2">
            <a:extLst>
              <a:ext uri="{FF2B5EF4-FFF2-40B4-BE49-F238E27FC236}">
                <a16:creationId xmlns:a16="http://schemas.microsoft.com/office/drawing/2014/main" id="{FBC6A9ED-75E3-8837-8B8C-ECA04C8C15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22" y="981427"/>
            <a:ext cx="636265" cy="38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1C143528-6BEF-4B2F-0C6C-B4E30C019780}"/>
                  </a:ext>
                </a:extLst>
              </p:cNvPr>
              <p:cNvSpPr txBox="1"/>
              <p:nvPr/>
            </p:nvSpPr>
            <p:spPr>
              <a:xfrm>
                <a:off x="3718783" y="2174972"/>
                <a:ext cx="1419943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600" b="0" i="1" dirty="0">
                    <a:ln w="0"/>
                    <a:solidFill>
                      <a:schemeClr val="tx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threshold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600" b="0" i="1" smtClean="0">
                              <a:ln w="0"/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600" b="0" i="1">
                              <a:ln w="0"/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𝛴</m:t>
                          </m:r>
                        </m:e>
                        <m:sub>
                          <m:r>
                            <a:rPr lang="en-US" altLang="zh-CN" sz="1600" b="0" i="1">
                              <a:ln w="0"/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altLang="zh-CN" sz="1600" b="0" i="1" smtClean="0">
                              <a:ln w="0"/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∗</m:t>
                          </m:r>
                        </m:sup>
                      </m:sSubSup>
                      <m:acc>
                        <m:accPr>
                          <m:chr m:val="̅"/>
                          <m:ctrlPr>
                            <a:rPr lang="en-US" altLang="zh-CN" sz="1600" b="0" i="1" smtClean="0">
                              <a:ln w="0"/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CN" sz="1600" b="0" i="1" smtClean="0">
                              <a:ln w="0"/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𝐷</m:t>
                          </m:r>
                        </m:e>
                      </m:acc>
                    </m:oMath>
                  </m:oMathPara>
                </a14:m>
                <a:endParaRPr lang="en-US" altLang="zh-CN" sz="1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zh-CN" altLang="en-US" sz="1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（</a:t>
                </a:r>
                <a:r>
                  <a:rPr lang="en-US" altLang="zh-CN" sz="160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600">
                        <a:latin typeface="Cambria Math" panose="02040503050406030204" pitchFamily="18" charset="0"/>
                      </a:rPr>
                      <m:t>q</m:t>
                    </m:r>
                    <m:acc>
                      <m:accPr>
                        <m:chr m:val="̅"/>
                        <m:ctrlPr>
                          <a:rPr lang="zh-CN" altLang="en-US" sz="16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 sz="1600" i="1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  <m:r>
                      <m:rPr>
                        <m:sty m:val="p"/>
                      </m:rPr>
                      <a:rPr lang="en-US" altLang="zh-CN" sz="1600" i="1">
                        <a:latin typeface="Cambria Math" panose="02040503050406030204" pitchFamily="18" charset="0"/>
                      </a:rPr>
                      <m:t>u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altLang="zh-CN" sz="1600" i="1">
                        <a:latin typeface="Cambria Math" panose="02040503050406030204" pitchFamily="18" charset="0"/>
                      </a:rPr>
                      <m:t>𝑐</m:t>
                    </m:r>
                  </m:oMath>
                </a14:m>
                <a:r>
                  <a:rPr lang="en-US" altLang="zh-CN" sz="1600" dirty="0"/>
                  <a:t> </a:t>
                </a:r>
                <a:r>
                  <a:rPr lang="zh-CN" altLang="en-US" sz="16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）</a:t>
                </a:r>
                <a:endParaRPr lang="en-US" altLang="zh-CN" sz="1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altLang="zh-CN" sz="1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4385.35</a:t>
                </a:r>
                <a:endParaRPr lang="zh-CN" altLang="en-US" sz="1600" dirty="0">
                  <a:effectLst/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1C143528-6BEF-4B2F-0C6C-B4E30C0197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8783" y="2174972"/>
                <a:ext cx="1419943" cy="1077218"/>
              </a:xfrm>
              <a:prstGeom prst="rect">
                <a:avLst/>
              </a:prstGeom>
              <a:blipFill>
                <a:blip r:embed="rId13"/>
                <a:stretch>
                  <a:fillRect t="-2273" b="-62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F076CD5E-21E7-4565-95E5-7456FE67FB62}"/>
              </a:ext>
            </a:extLst>
          </p:cNvPr>
          <p:cNvSpPr/>
          <p:nvPr/>
        </p:nvSpPr>
        <p:spPr>
          <a:xfrm>
            <a:off x="5345599" y="5616357"/>
            <a:ext cx="3192843" cy="377563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altLang="zh-CN" sz="1400" i="1" dirty="0">
                <a:latin typeface="Calibri" panose="020F0502020204030204" pitchFamily="34" charset="0"/>
                <a:cs typeface="Calibri" panose="020F0502020204030204" pitchFamily="34" charset="0"/>
              </a:rPr>
              <a:t>Liu, Wu, Sanchez, Valderrama, Geng, Xie, </a:t>
            </a:r>
            <a:r>
              <a:rPr lang="nl-NL" altLang="zh-CN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Phys. Rev. D 103, 054004 (2021)</a:t>
            </a:r>
          </a:p>
        </p:txBody>
      </p:sp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032BF720-4C74-53DA-A220-33C3B4D9906D}"/>
              </a:ext>
            </a:extLst>
          </p:cNvPr>
          <p:cNvSpPr/>
          <p:nvPr/>
        </p:nvSpPr>
        <p:spPr>
          <a:xfrm>
            <a:off x="6132356" y="5179260"/>
            <a:ext cx="2406086" cy="377563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n-NO" altLang="zh-CN" sz="1400" i="1" dirty="0">
                <a:latin typeface="Calibri" panose="020F0502020204030204" pitchFamily="34" charset="0"/>
                <a:cs typeface="Calibri" panose="020F0502020204030204" pitchFamily="34" charset="0"/>
              </a:rPr>
              <a:t>Guo, Jing, Meißner, Sakai, </a:t>
            </a:r>
          </a:p>
          <a:p>
            <a:r>
              <a:rPr lang="nn-NO" altLang="zh-CN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Phys. Rev. D99, 091501 (2019) </a:t>
            </a:r>
          </a:p>
        </p:txBody>
      </p:sp>
      <p:sp>
        <p:nvSpPr>
          <p:cNvPr id="46" name="矩形: 圆角 45">
            <a:extLst>
              <a:ext uri="{FF2B5EF4-FFF2-40B4-BE49-F238E27FC236}">
                <a16:creationId xmlns:a16="http://schemas.microsoft.com/office/drawing/2014/main" id="{17BA339C-EAA3-CB21-C62E-571744E3AF21}"/>
              </a:ext>
            </a:extLst>
          </p:cNvPr>
          <p:cNvSpPr/>
          <p:nvPr/>
        </p:nvSpPr>
        <p:spPr>
          <a:xfrm>
            <a:off x="4569268" y="6053681"/>
            <a:ext cx="3969174" cy="377563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altLang="zh-CN" sz="1400" i="1" dirty="0">
                <a:latin typeface="Calibri" panose="020F0502020204030204" pitchFamily="34" charset="0"/>
                <a:cs typeface="Calibri" panose="020F0502020204030204" pitchFamily="34" charset="0"/>
              </a:rPr>
              <a:t>Liu, Pan, Peng, Sanchez, Geng, Hosaka, Valderrama, </a:t>
            </a:r>
          </a:p>
          <a:p>
            <a:r>
              <a:rPr lang="fr-FR" altLang="zh-CN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Phys. Rev. Lett. 122, 242001 (2019)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51111096-C0E7-DA01-FE06-04253EC302D5}"/>
                  </a:ext>
                </a:extLst>
              </p:cNvPr>
              <p:cNvSpPr txBox="1"/>
              <p:nvPr/>
            </p:nvSpPr>
            <p:spPr>
              <a:xfrm>
                <a:off x="5866341" y="4837232"/>
                <a:ext cx="2938116" cy="3835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吻合</a:t>
                </a:r>
                <a:r>
                  <a:rPr lang="en-US" altLang="zh-CN" sz="1600" i="1" dirty="0">
                    <a:latin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600" i="1" dirty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1600" i="1" dirty="0">
                            <a:latin typeface="Cambria Math" panose="02040503050406030204" pitchFamily="18" charset="0"/>
                          </a:rPr>
                          <m:t>𝜓</m:t>
                        </m:r>
                      </m:sub>
                      <m:sup>
                        <m:r>
                          <a:rPr lang="en-US" altLang="zh-CN" sz="1600" i="1" dirty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altLang="zh-CN" sz="1600" i="1" dirty="0">
                        <a:latin typeface="Cambria Math" panose="02040503050406030204" pitchFamily="18" charset="0"/>
                      </a:rPr>
                      <m:t>(4380)</m:t>
                    </m:r>
                  </m:oMath>
                </a14:m>
                <a:r>
                  <a:rPr lang="zh-CN" altLang="en-US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分子态解释👇</a:t>
                </a:r>
              </a:p>
            </p:txBody>
          </p:sp>
        </mc:Choice>
        <mc:Fallback xmlns="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51111096-C0E7-DA01-FE06-04253EC302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6341" y="4837232"/>
                <a:ext cx="2938116" cy="383567"/>
              </a:xfrm>
              <a:prstGeom prst="rect">
                <a:avLst/>
              </a:prstGeom>
              <a:blipFill>
                <a:blip r:embed="rId14"/>
                <a:stretch>
                  <a:fillRect l="-1037" t="-3226" b="-129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矩形: 圆角 48">
            <a:extLst>
              <a:ext uri="{FF2B5EF4-FFF2-40B4-BE49-F238E27FC236}">
                <a16:creationId xmlns:a16="http://schemas.microsoft.com/office/drawing/2014/main" id="{39FBD9A0-ACC5-0A36-A2F3-45AB28249333}"/>
              </a:ext>
            </a:extLst>
          </p:cNvPr>
          <p:cNvSpPr/>
          <p:nvPr/>
        </p:nvSpPr>
        <p:spPr>
          <a:xfrm>
            <a:off x="8604477" y="5175494"/>
            <a:ext cx="3554270" cy="377563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n-NO" altLang="zh-CN" sz="1400" i="1" dirty="0">
                <a:latin typeface="Calibri" panose="020F0502020204030204" pitchFamily="34" charset="0"/>
                <a:cs typeface="Calibri" panose="020F0502020204030204" pitchFamily="34" charset="0"/>
              </a:rPr>
              <a:t>Du, Baru, Guo, Hanhart, Meißner, Oller, Wang, </a:t>
            </a:r>
          </a:p>
          <a:p>
            <a:r>
              <a:rPr lang="nn-NO" altLang="zh-CN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Phys. Rev. Lett. 124, 072001 (2020)</a:t>
            </a:r>
            <a:endParaRPr lang="nn-NO" altLang="zh-CN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文本框 52">
                <a:extLst>
                  <a:ext uri="{FF2B5EF4-FFF2-40B4-BE49-F238E27FC236}">
                    <a16:creationId xmlns:a16="http://schemas.microsoft.com/office/drawing/2014/main" id="{B21C6BF6-B771-D4D0-32CA-5FD87A994E02}"/>
                  </a:ext>
                </a:extLst>
              </p:cNvPr>
              <p:cNvSpPr txBox="1"/>
              <p:nvPr/>
            </p:nvSpPr>
            <p:spPr>
              <a:xfrm>
                <a:off x="678392" y="2275647"/>
                <a:ext cx="1245587" cy="3835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600" i="1" dirty="0" smtClean="0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600" i="1" dirty="0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1600" i="1" dirty="0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𝜓</m:t>
                          </m:r>
                        </m:sub>
                        <m:sup>
                          <m:r>
                            <a:rPr lang="en-US" altLang="zh-CN" sz="1600" i="1" dirty="0">
                              <a:solidFill>
                                <a:srgbClr val="C00000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</m:sSubSup>
                      <m:r>
                        <a:rPr lang="en-US" altLang="zh-CN" sz="1600" i="1" dirty="0">
                          <a:solidFill>
                            <a:srgbClr val="C00000"/>
                          </a:solidFill>
                          <a:effectLst/>
                          <a:latin typeface="Cambria Math" panose="02040503050406030204" pitchFamily="18" charset="0"/>
                        </a:rPr>
                        <m:t>(4380)</m:t>
                      </m:r>
                    </m:oMath>
                  </m:oMathPara>
                </a14:m>
                <a:endParaRPr lang="zh-CN" altLang="en-US" sz="16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3" name="文本框 52">
                <a:extLst>
                  <a:ext uri="{FF2B5EF4-FFF2-40B4-BE49-F238E27FC236}">
                    <a16:creationId xmlns:a16="http://schemas.microsoft.com/office/drawing/2014/main" id="{B21C6BF6-B771-D4D0-32CA-5FD87A994E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392" y="2275647"/>
                <a:ext cx="1245587" cy="383567"/>
              </a:xfrm>
              <a:prstGeom prst="rect">
                <a:avLst/>
              </a:prstGeom>
              <a:blipFill>
                <a:blip r:embed="rId15"/>
                <a:stretch>
                  <a:fillRect b="-63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: 圆角 6">
            <a:extLst>
              <a:ext uri="{FF2B5EF4-FFF2-40B4-BE49-F238E27FC236}">
                <a16:creationId xmlns:a16="http://schemas.microsoft.com/office/drawing/2014/main" id="{35349115-1E80-9F93-E03E-035A80DC42C3}"/>
              </a:ext>
            </a:extLst>
          </p:cNvPr>
          <p:cNvSpPr/>
          <p:nvPr/>
        </p:nvSpPr>
        <p:spPr>
          <a:xfrm>
            <a:off x="177890" y="6057241"/>
            <a:ext cx="2743200" cy="377563"/>
          </a:xfrm>
          <a:prstGeom prst="roundRect">
            <a:avLst>
              <a:gd name="adj" fmla="val 17201"/>
            </a:avLst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altLang="zh-CN" sz="1400" i="1" dirty="0">
                <a:latin typeface="Calibri" panose="020F0502020204030204" pitchFamily="34" charset="0"/>
                <a:cs typeface="Calibri" panose="020F0502020204030204" pitchFamily="34" charset="0"/>
              </a:rPr>
              <a:t>M. Pavon Valderrama, </a:t>
            </a:r>
          </a:p>
          <a:p>
            <a:r>
              <a:rPr lang="fr-FR" altLang="zh-CN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Phys. Rev. D100, 094028 (2019) </a:t>
            </a:r>
            <a:endParaRPr lang="en-US" altLang="zh-CN" sz="1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064833D5-6829-849D-A316-38AC6F5D23EA}"/>
              </a:ext>
            </a:extLst>
          </p:cNvPr>
          <p:cNvSpPr/>
          <p:nvPr/>
        </p:nvSpPr>
        <p:spPr>
          <a:xfrm>
            <a:off x="177890" y="5626145"/>
            <a:ext cx="3934556" cy="377563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altLang="zh-CN" sz="1400" i="1" dirty="0">
                <a:latin typeface="Calibri" panose="020F0502020204030204" pitchFamily="34" charset="0"/>
                <a:cs typeface="Calibri" panose="020F0502020204030204" pitchFamily="34" charset="0"/>
              </a:rPr>
              <a:t>Liu, Pan, Peng, Sanchez, Geng, Hosaka, Valderrama, </a:t>
            </a:r>
          </a:p>
          <a:p>
            <a:r>
              <a:rPr lang="fr-FR" altLang="zh-CN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Phys. Rev. Lett. 122, 242001 (2019)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B814F2AF-B2A7-24A0-B5F6-EA2BD8F63F58}"/>
                  </a:ext>
                </a:extLst>
              </p:cNvPr>
              <p:cNvSpPr txBox="1"/>
              <p:nvPr/>
            </p:nvSpPr>
            <p:spPr>
              <a:xfrm>
                <a:off x="151448" y="5064974"/>
                <a:ext cx="3545061" cy="6297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在对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i="1" dirty="0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600" i="1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1600" i="1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sub>
                      <m:sup>
                        <m:r>
                          <a:rPr lang="en-US" altLang="zh-CN" sz="1600" i="1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 系统的研究中， </a:t>
                </a:r>
                <a:endParaRPr lang="en-US" altLang="zh-CN" sz="1600" dirty="0">
                  <a:solidFill>
                    <a:schemeClr val="bg1">
                      <a:lumMod val="50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  <a:p>
                <a:r>
                  <a: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充分讨论了有 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 和无 </a:t>
                </a:r>
                <a14:m>
                  <m:oMath xmlns:m="http://schemas.openxmlformats.org/officeDocument/2006/math">
                    <m:r>
                      <a:rPr lang="en-US" altLang="zh-CN" sz="160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𝜋</m:t>
                    </m:r>
                  </m:oMath>
                </a14:m>
                <a:r>
                  <a:rPr lang="zh-CN" altLang="en-US" sz="1600" dirty="0">
                    <a:solidFill>
                      <a:schemeClr val="bg1">
                        <a:lumMod val="50000"/>
                      </a:schemeClr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 的情况↓</a:t>
                </a: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B814F2AF-B2A7-24A0-B5F6-EA2BD8F63F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448" y="5064974"/>
                <a:ext cx="3545061" cy="629788"/>
              </a:xfrm>
              <a:prstGeom prst="rect">
                <a:avLst/>
              </a:prstGeom>
              <a:blipFill>
                <a:blip r:embed="rId16"/>
                <a:stretch>
                  <a:fillRect l="-1033" t="-2913" b="-1068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文本框 15">
            <a:extLst>
              <a:ext uri="{FF2B5EF4-FFF2-40B4-BE49-F238E27FC236}">
                <a16:creationId xmlns:a16="http://schemas.microsoft.com/office/drawing/2014/main" id="{2A3BF917-1C19-95DC-39DE-6C2FA9DC2BA3}"/>
              </a:ext>
            </a:extLst>
          </p:cNvPr>
          <p:cNvSpPr txBox="1"/>
          <p:nvPr/>
        </p:nvSpPr>
        <p:spPr>
          <a:xfrm>
            <a:off x="8559722" y="5571121"/>
            <a:ext cx="37447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 is evidence for a narrow Σ </a:t>
            </a:r>
            <a:r>
              <a:rPr lang="en-US" altLang="zh-CN" sz="1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cD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¯ bound state in the data which we call Pcð4380Þ, different from the broad one reported by </a:t>
            </a:r>
            <a:r>
              <a:rPr lang="en-US" altLang="zh-CN" sz="1400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LHCb</a:t>
            </a:r>
            <a:r>
              <a:rPr lang="en-US" altLang="zh-CN" sz="1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2015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C4CD889D-42BE-C4F6-42E1-3112A6252833}"/>
              </a:ext>
            </a:extLst>
          </p:cNvPr>
          <p:cNvCxnSpPr>
            <a:cxnSpLocks/>
          </p:cNvCxnSpPr>
          <p:nvPr/>
        </p:nvCxnSpPr>
        <p:spPr>
          <a:xfrm flipH="1">
            <a:off x="11012664" y="2588380"/>
            <a:ext cx="613128" cy="0"/>
          </a:xfrm>
          <a:prstGeom prst="straightConnector1">
            <a:avLst/>
          </a:prstGeom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3175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文本框 53">
            <a:extLst>
              <a:ext uri="{FF2B5EF4-FFF2-40B4-BE49-F238E27FC236}">
                <a16:creationId xmlns:a16="http://schemas.microsoft.com/office/drawing/2014/main" id="{624EAE75-9D49-9D43-53FB-99099A49A248}"/>
              </a:ext>
            </a:extLst>
          </p:cNvPr>
          <p:cNvSpPr txBox="1"/>
          <p:nvPr/>
        </p:nvSpPr>
        <p:spPr>
          <a:xfrm>
            <a:off x="10432122" y="709191"/>
            <a:ext cx="2269181" cy="584775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含粲反介子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</a:p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含粲重子六重态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8A490722-FFA8-A591-1C51-F7EAD60FFE97}"/>
              </a:ext>
            </a:extLst>
          </p:cNvPr>
          <p:cNvSpPr/>
          <p:nvPr/>
        </p:nvSpPr>
        <p:spPr>
          <a:xfrm>
            <a:off x="6063023" y="1675460"/>
            <a:ext cx="5945907" cy="311950"/>
          </a:xfrm>
          <a:prstGeom prst="roundRect">
            <a:avLst/>
          </a:prstGeom>
          <a:solidFill>
            <a:srgbClr val="F1ADAD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矩形: 圆角 39">
            <a:extLst>
              <a:ext uri="{FF2B5EF4-FFF2-40B4-BE49-F238E27FC236}">
                <a16:creationId xmlns:a16="http://schemas.microsoft.com/office/drawing/2014/main" id="{AD3767E8-EA99-7FA6-7F07-87C34DC5E256}"/>
              </a:ext>
            </a:extLst>
          </p:cNvPr>
          <p:cNvSpPr/>
          <p:nvPr/>
        </p:nvSpPr>
        <p:spPr>
          <a:xfrm>
            <a:off x="115705" y="2631340"/>
            <a:ext cx="3970336" cy="294319"/>
          </a:xfrm>
          <a:prstGeom prst="roundRect">
            <a:avLst/>
          </a:prstGeom>
          <a:solidFill>
            <a:srgbClr val="F1ADAD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3AD2A83-5889-9FC3-EE45-CB39D4D19B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97"/>
          <a:stretch/>
        </p:blipFill>
        <p:spPr>
          <a:xfrm>
            <a:off x="5984885" y="1271210"/>
            <a:ext cx="6146430" cy="6999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BCA4E658-CD1E-3B7C-637F-92F2EDF8493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zh-CN" altLang="en-US" sz="2800" b="1" dirty="0"/>
                  <a:t>结果</a:t>
                </a:r>
                <a:r>
                  <a:rPr lang="en-US" altLang="zh-CN" sz="2800" b="1" dirty="0"/>
                  <a:t>3  </a:t>
                </a:r>
                <a:r>
                  <a:rPr lang="zh-CN" altLang="en-US" sz="2800" b="1" dirty="0"/>
                  <a:t> </a:t>
                </a:r>
                <a:r>
                  <a:rPr lang="zh-CN" altLang="en-US" sz="2800" dirty="0"/>
                  <a:t>对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28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𝜓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Λ</m:t>
                        </m:r>
                      </m:sup>
                    </m:sSubSup>
                  </m:oMath>
                </a14:m>
                <a:r>
                  <a:rPr lang="zh-CN" altLang="en-US" sz="2800" dirty="0">
                    <a:effectLst/>
                    <a:cs typeface="Times New Roman" panose="02020603050405020304" pitchFamily="18" charset="0"/>
                  </a:rPr>
                  <a:t>、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𝜓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Σ</m:t>
                        </m:r>
                      </m:sup>
                    </m:sSubSup>
                  </m:oMath>
                </a14:m>
                <a:r>
                  <a:rPr lang="zh-CN" altLang="en-US" sz="2800" dirty="0">
                    <a:effectLst/>
                    <a:cs typeface="Times New Roman" panose="02020603050405020304" pitchFamily="18" charset="0"/>
                  </a:rPr>
                  <a:t>、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28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𝜓</m:t>
                        </m:r>
                        <m:r>
                          <a:rPr lang="en-US" altLang="zh-CN" sz="2800" i="1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𝑠𝑠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sz="2800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Ξ</m:t>
                        </m:r>
                      </m:sup>
                    </m:sSubSup>
                  </m:oMath>
                </a14:m>
                <a:r>
                  <a:rPr lang="en-US" altLang="zh-CN" sz="2800" dirty="0">
                    <a:effectLst/>
                    <a:cs typeface="Times New Roman" panose="02020603050405020304" pitchFamily="18" charset="0"/>
                  </a:rPr>
                  <a:t> </a:t>
                </a:r>
                <a:r>
                  <a:rPr lang="zh-CN" altLang="en-US" sz="2800" dirty="0">
                    <a:effectLst/>
                    <a:cs typeface="Times New Roman" panose="02020603050405020304" pitchFamily="18" charset="0"/>
                  </a:rPr>
                  <a:t>奇异五夸克态的预言</a:t>
                </a:r>
                <a:endParaRPr lang="zh-CN" altLang="en-US" sz="2800" dirty="0"/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BCA4E658-CD1E-3B7C-637F-92F2EDF849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159" t="-1786" b="-80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8F638E9-E9FD-8D6C-7596-5864F7860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32A91-710C-4B70-B978-28263CF3A7DA}" type="datetime1">
              <a:rPr lang="zh-CN" altLang="en-US" smtClean="0"/>
              <a:pPr/>
              <a:t>2023/8/27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8A2AE5-E2BB-3A63-72D5-39355EB9A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使用轻介子交换的饱和效应模型研究强子分子态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A8449E2-252F-A693-2699-70CE39E48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AFD41-99A7-4791-958B-6310278921AD}" type="slidenum">
              <a:rPr lang="zh-CN" altLang="en-US" smtClean="0"/>
              <a:pPr/>
              <a:t>16</a:t>
            </a:fld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CFDCD33-73E4-1289-FCB7-9C57D5FF8C66}"/>
              </a:ext>
            </a:extLst>
          </p:cNvPr>
          <p:cNvSpPr txBox="1"/>
          <p:nvPr/>
        </p:nvSpPr>
        <p:spPr>
          <a:xfrm>
            <a:off x="10007741" y="420544"/>
            <a:ext cx="1090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Unit: MeV</a:t>
            </a:r>
            <a:endParaRPr lang="zh-CN" altLang="en-US" sz="1600" i="1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BBF162ED-DDC5-2E55-F2A5-29A193F2B1B8}"/>
              </a:ext>
            </a:extLst>
          </p:cNvPr>
          <p:cNvSpPr/>
          <p:nvPr/>
        </p:nvSpPr>
        <p:spPr>
          <a:xfrm>
            <a:off x="7673547" y="625398"/>
            <a:ext cx="1628674" cy="279170"/>
          </a:xfrm>
          <a:prstGeom prst="roundRect">
            <a:avLst/>
          </a:prstGeom>
          <a:solidFill>
            <a:srgbClr val="7030A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Binding Energy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5DBB698E-CABC-F4E7-7C7B-475E4B0A7CF9}"/>
              </a:ext>
            </a:extLst>
          </p:cNvPr>
          <p:cNvSpPr/>
          <p:nvPr/>
        </p:nvSpPr>
        <p:spPr>
          <a:xfrm>
            <a:off x="8365690" y="1284104"/>
            <a:ext cx="520385" cy="432543"/>
          </a:xfrm>
          <a:prstGeom prst="roundRect">
            <a:avLst/>
          </a:prstGeom>
          <a:solidFill>
            <a:srgbClr val="7030A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rgbClr val="7030A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C538E104-6EC6-F80E-72B6-3C243F9613D7}"/>
              </a:ext>
            </a:extLst>
          </p:cNvPr>
          <p:cNvSpPr/>
          <p:nvPr/>
        </p:nvSpPr>
        <p:spPr>
          <a:xfrm>
            <a:off x="7495098" y="971592"/>
            <a:ext cx="849075" cy="311760"/>
          </a:xfrm>
          <a:prstGeom prst="roundRect">
            <a:avLst/>
          </a:prstGeom>
          <a:solidFill>
            <a:schemeClr val="accent1">
              <a:lumMod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“Ratio”</a:t>
            </a:r>
            <a:endParaRPr lang="en-US" altLang="zh-CN" sz="1600" i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7B7F0AD0-521F-AACD-60EE-D5520FC97473}"/>
              </a:ext>
            </a:extLst>
          </p:cNvPr>
          <p:cNvSpPr/>
          <p:nvPr/>
        </p:nvSpPr>
        <p:spPr>
          <a:xfrm>
            <a:off x="7807120" y="1284104"/>
            <a:ext cx="538337" cy="440432"/>
          </a:xfrm>
          <a:prstGeom prst="roundRect">
            <a:avLst/>
          </a:prstGeom>
          <a:solidFill>
            <a:schemeClr val="accent1">
              <a:lumMod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16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D6652F84-F42D-332E-7D6A-050414123AFC}"/>
              </a:ext>
            </a:extLst>
          </p:cNvPr>
          <p:cNvSpPr/>
          <p:nvPr/>
        </p:nvSpPr>
        <p:spPr>
          <a:xfrm>
            <a:off x="9424415" y="719260"/>
            <a:ext cx="1404350" cy="278826"/>
          </a:xfrm>
          <a:prstGeom prst="roundRect">
            <a:avLst>
              <a:gd name="adj" fmla="val 24064"/>
            </a:avLst>
          </a:prstGeom>
          <a:solidFill>
            <a:schemeClr val="bg1">
              <a:lumMod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mol: molecule</a:t>
            </a: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96571E30-2DC3-CD74-8D10-19F85AA8F8DC}"/>
              </a:ext>
            </a:extLst>
          </p:cNvPr>
          <p:cNvSpPr/>
          <p:nvPr/>
        </p:nvSpPr>
        <p:spPr>
          <a:xfrm>
            <a:off x="9227339" y="1004549"/>
            <a:ext cx="678547" cy="324571"/>
          </a:xfrm>
          <a:prstGeom prst="roundRect">
            <a:avLst/>
          </a:prstGeom>
          <a:solidFill>
            <a:schemeClr val="accent4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i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Mass</a:t>
            </a: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F8A69781-D85A-79A1-CC03-60C6F53CA201}"/>
              </a:ext>
            </a:extLst>
          </p:cNvPr>
          <p:cNvSpPr/>
          <p:nvPr/>
        </p:nvSpPr>
        <p:spPr>
          <a:xfrm>
            <a:off x="9227339" y="1310036"/>
            <a:ext cx="678547" cy="405253"/>
          </a:xfrm>
          <a:prstGeom prst="roundRect">
            <a:avLst/>
          </a:prstGeom>
          <a:solidFill>
            <a:schemeClr val="accent4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1600" dirty="0">
              <a:solidFill>
                <a:schemeClr val="accent4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4FD255D1-9A6E-4C7C-4117-54DD6448D49B}"/>
              </a:ext>
            </a:extLst>
          </p:cNvPr>
          <p:cNvCxnSpPr>
            <a:cxnSpLocks/>
            <a:stCxn id="14" idx="2"/>
          </p:cNvCxnSpPr>
          <p:nvPr/>
        </p:nvCxnSpPr>
        <p:spPr>
          <a:xfrm flipH="1">
            <a:off x="9787644" y="998086"/>
            <a:ext cx="338946" cy="560941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EF713239-8A2C-4C32-693D-9E505187D9DC}"/>
              </a:ext>
            </a:extLst>
          </p:cNvPr>
          <p:cNvCxnSpPr>
            <a:cxnSpLocks/>
            <a:stCxn id="10" idx="2"/>
            <a:endCxn id="11" idx="0"/>
          </p:cNvCxnSpPr>
          <p:nvPr/>
        </p:nvCxnSpPr>
        <p:spPr>
          <a:xfrm>
            <a:off x="8487884" y="904568"/>
            <a:ext cx="137999" cy="379536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9" name="图片 18">
            <a:extLst>
              <a:ext uri="{FF2B5EF4-FFF2-40B4-BE49-F238E27FC236}">
                <a16:creationId xmlns:a16="http://schemas.microsoft.com/office/drawing/2014/main" id="{6AB16DC7-F0B0-C4B9-4493-FC58B5562C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242" y="1963276"/>
            <a:ext cx="6143454" cy="216066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A3B4C10B-888F-3717-5A58-7173ADA5FD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023" y="4222386"/>
            <a:ext cx="6235170" cy="21601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5D60E995-374C-573F-92DA-EA522DA0BE6F}"/>
                  </a:ext>
                </a:extLst>
              </p:cNvPr>
              <p:cNvSpPr txBox="1"/>
              <p:nvPr/>
            </p:nvSpPr>
            <p:spPr>
              <a:xfrm>
                <a:off x="4835094" y="4537103"/>
                <a:ext cx="660654" cy="4255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18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800" i="1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1800" i="1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𝜓</m:t>
                        </m:r>
                        <m:r>
                          <a:rPr lang="en-US" altLang="zh-CN" sz="1800" i="1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𝑠𝑠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sz="1800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Ξ</m:t>
                        </m:r>
                      </m:sup>
                    </m:sSubSup>
                  </m:oMath>
                </a14:m>
                <a:r>
                  <a:rPr lang="en-US" altLang="zh-CN" sz="1800" dirty="0">
                    <a:effectLst/>
                    <a:cs typeface="Times New Roman" panose="02020603050405020304" pitchFamily="18" charset="0"/>
                  </a:rPr>
                  <a:t>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5D60E995-374C-573F-92DA-EA522DA0BE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5094" y="4537103"/>
                <a:ext cx="660654" cy="425566"/>
              </a:xfrm>
              <a:prstGeom prst="rect">
                <a:avLst/>
              </a:prstGeom>
              <a:blipFill>
                <a:blip r:embed="rId6"/>
                <a:stretch>
                  <a:fillRect b="-85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C84BE74E-6B7B-2397-7341-F8E9666D1014}"/>
                  </a:ext>
                </a:extLst>
              </p:cNvPr>
              <p:cNvSpPr txBox="1"/>
              <p:nvPr/>
            </p:nvSpPr>
            <p:spPr>
              <a:xfrm>
                <a:off x="4588207" y="4897226"/>
                <a:ext cx="1133856" cy="6862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Isospin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altLang="zh-CN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US" altLang="zh-CN" sz="1600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zh-CN" altLang="en-US" sz="1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 sz="1600" i="1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𝑐𝑠𝑠𝑞</m:t>
                    </m:r>
                  </m:oMath>
                </a14:m>
                <a:r>
                  <a:rPr lang="en-US" altLang="zh-CN" sz="1600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)</a:t>
                </a: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C84BE74E-6B7B-2397-7341-F8E9666D10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8207" y="4897226"/>
                <a:ext cx="1133856" cy="686213"/>
              </a:xfrm>
              <a:prstGeom prst="rect">
                <a:avLst/>
              </a:prstGeom>
              <a:blipFill>
                <a:blip r:embed="rId7"/>
                <a:stretch>
                  <a:fillRect b="-106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3E1E81A3-374C-5B84-5EC0-DE32CC61B21D}"/>
                  </a:ext>
                </a:extLst>
              </p:cNvPr>
              <p:cNvSpPr txBox="1"/>
              <p:nvPr/>
            </p:nvSpPr>
            <p:spPr>
              <a:xfrm>
                <a:off x="4678779" y="2261343"/>
                <a:ext cx="834390" cy="4255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zh-CN" altLang="zh-CN" sz="18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8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18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𝜓</m:t>
                          </m:r>
                          <m:r>
                            <a:rPr lang="en-US" altLang="zh-CN" sz="18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𝑠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altLang="zh-CN" sz="18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Σ</m:t>
                          </m:r>
                        </m:sup>
                      </m:sSub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3E1E81A3-374C-5B84-5EC0-DE32CC61B2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8779" y="2261343"/>
                <a:ext cx="834390" cy="425566"/>
              </a:xfrm>
              <a:prstGeom prst="rect">
                <a:avLst/>
              </a:prstGeom>
              <a:blipFill>
                <a:blip r:embed="rId8"/>
                <a:stretch>
                  <a:fillRect b="-85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202CC95C-5625-3258-BEA2-ED3A73487E8D}"/>
                  </a:ext>
                </a:extLst>
              </p:cNvPr>
              <p:cNvSpPr txBox="1"/>
              <p:nvPr/>
            </p:nvSpPr>
            <p:spPr>
              <a:xfrm>
                <a:off x="4529046" y="2691681"/>
                <a:ext cx="113385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Isospin = 1</a:t>
                </a:r>
              </a:p>
              <a:p>
                <a:pPr algn="ctr"/>
                <a:r>
                  <a:rPr lang="en-US" altLang="zh-CN" sz="1600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zh-CN" altLang="en-US" sz="1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 sz="1600" i="1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𝑐𝑠𝑞𝑞</m:t>
                    </m:r>
                  </m:oMath>
                </a14:m>
                <a:r>
                  <a:rPr lang="en-US" altLang="zh-CN" sz="1600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)</a:t>
                </a: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202CC95C-5625-3258-BEA2-ED3A73487E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9046" y="2691681"/>
                <a:ext cx="1133856" cy="584775"/>
              </a:xfrm>
              <a:prstGeom prst="rect">
                <a:avLst/>
              </a:prstGeom>
              <a:blipFill>
                <a:blip r:embed="rId9"/>
                <a:stretch>
                  <a:fillRect t="-3158" b="-1368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BFB70491-7F9F-3156-762D-064FA9002396}"/>
                  </a:ext>
                </a:extLst>
              </p:cNvPr>
              <p:cNvSpPr txBox="1"/>
              <p:nvPr/>
            </p:nvSpPr>
            <p:spPr>
              <a:xfrm>
                <a:off x="3798760" y="3311440"/>
                <a:ext cx="2673477" cy="6572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600" b="0" i="1" smtClean="0">
                              <a:ln w="0"/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600" b="0" i="1">
                              <a:ln w="0"/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𝛴</m:t>
                          </m:r>
                        </m:e>
                        <m:sub>
                          <m:r>
                            <a:rPr lang="en-US" altLang="zh-CN" sz="1600" b="0" i="1">
                              <a:ln w="0"/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altLang="zh-CN" sz="1600" b="0" i="1" smtClean="0">
                              <a:ln w="0"/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(∗)</m:t>
                          </m:r>
                        </m:sup>
                      </m:sSubSup>
                      <m:sSubSup>
                        <m:sSubSupPr>
                          <m:ctrlPr>
                            <a:rPr lang="zh-CN" altLang="zh-CN" sz="1600" i="1">
                              <a:ln w="0"/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‾"/>
                              <m:ctrlPr>
                                <a:rPr lang="zh-CN" altLang="zh-CN" sz="1600" i="1">
                                  <a:ln w="0"/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600" b="0" i="1">
                                  <a:ln w="0"/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b>
                          <m:r>
                            <a:rPr lang="en-US" altLang="zh-CN" sz="1600" b="0" i="1" smtClean="0">
                              <a:ln w="0"/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  <m:sup>
                          <m:r>
                            <a:rPr lang="en-US" altLang="zh-CN" sz="1600" b="0" i="1">
                              <a:ln w="0"/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(∗)</m:t>
                          </m:r>
                        </m:sup>
                      </m:sSubSup>
                      <m:r>
                        <a:rPr lang="en-US" altLang="zh-CN" sz="1600" b="0" i="0" smtClean="0">
                          <a:ln w="0"/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altLang="zh-CN" sz="1600" i="1">
                              <a:ln w="0"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600" i="1">
                              <a:ln w="0"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𝛯</m:t>
                          </m:r>
                        </m:e>
                        <m:sub>
                          <m:r>
                            <a:rPr lang="en-US" altLang="zh-CN" sz="1600" i="1">
                              <a:ln w="0"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altLang="zh-CN" sz="1600" b="0" i="1" smtClean="0">
                              <a:ln w="0"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′ </m:t>
                          </m:r>
                          <m:r>
                            <a:rPr lang="en-US" altLang="zh-CN" sz="1600" i="1">
                              <a:ln w="0"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(∗)</m:t>
                          </m:r>
                        </m:sup>
                      </m:sSubSup>
                      <m:sSubSup>
                        <m:sSubSupPr>
                          <m:ctrlPr>
                            <a:rPr lang="zh-CN" altLang="zh-CN" sz="1600" i="1" smtClean="0">
                              <a:ln w="0"/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‾"/>
                              <m:ctrlPr>
                                <a:rPr lang="zh-CN" altLang="zh-CN" sz="1600" i="1">
                                  <a:ln w="0"/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600" i="1">
                                  <a:ln w="0"/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b/>
                        <m:sup>
                          <m:r>
                            <a:rPr lang="en-US" altLang="zh-CN" sz="1600" i="1">
                              <a:ln w="0"/>
                              <a:latin typeface="Cambria Math" panose="02040503050406030204" pitchFamily="18" charset="0"/>
                            </a:rPr>
                            <m:t>(∗)</m:t>
                          </m:r>
                        </m:sup>
                      </m:sSubSup>
                    </m:oMath>
                  </m:oMathPara>
                </a14:m>
                <a:endParaRPr lang="zh-CN" altLang="en-US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𝑢𝑞𝑐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̅"/>
                          <m:ctrlPr>
                            <a:rPr lang="zh-CN" altLang="en-US" sz="1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altLang="zh-CN" sz="1600" i="1"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</m:acc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𝑞𝑠𝑐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̅"/>
                          <m:ctrlPr>
                            <a:rPr lang="zh-CN" altLang="en-US" sz="1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altLang="zh-CN" sz="1600" i="1"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</m:acc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BFB70491-7F9F-3156-762D-064FA90023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8760" y="3311440"/>
                <a:ext cx="2673477" cy="657231"/>
              </a:xfrm>
              <a:prstGeom prst="rect">
                <a:avLst/>
              </a:prstGeom>
              <a:blipFill>
                <a:blip r:embed="rId10"/>
                <a:stretch>
                  <a:fillRect b="-18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0D1E25BE-9445-A35F-F25A-9A65DA754722}"/>
              </a:ext>
            </a:extLst>
          </p:cNvPr>
          <p:cNvSpPr/>
          <p:nvPr/>
        </p:nvSpPr>
        <p:spPr>
          <a:xfrm>
            <a:off x="4253745" y="831390"/>
            <a:ext cx="2880859" cy="389534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altLang="zh-CN" sz="1400" i="1" dirty="0">
                <a:latin typeface="Calibri" panose="020F0502020204030204" pitchFamily="34" charset="0"/>
                <a:cs typeface="Calibri" panose="020F0502020204030204" pitchFamily="34" charset="0"/>
              </a:rPr>
              <a:t>Peng, Liu, Pan, Sanchez, Valderrama, </a:t>
            </a:r>
          </a:p>
          <a:p>
            <a:r>
              <a:rPr lang="fr-FR" altLang="zh-CN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Nucl. Phys. B 983, 115936 (2022)</a:t>
            </a:r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1F47D1B1-1435-4041-1B98-F6843812C74C}"/>
              </a:ext>
            </a:extLst>
          </p:cNvPr>
          <p:cNvSpPr/>
          <p:nvPr/>
        </p:nvSpPr>
        <p:spPr>
          <a:xfrm>
            <a:off x="4529045" y="2257158"/>
            <a:ext cx="1133857" cy="1019298"/>
          </a:xfrm>
          <a:prstGeom prst="roundRect">
            <a:avLst/>
          </a:prstGeom>
          <a:solidFill>
            <a:srgbClr val="7030A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9E8F7FA9-FAAD-024C-BBFD-F00A73F1FADD}"/>
              </a:ext>
            </a:extLst>
          </p:cNvPr>
          <p:cNvSpPr/>
          <p:nvPr/>
        </p:nvSpPr>
        <p:spPr>
          <a:xfrm>
            <a:off x="4568569" y="4580665"/>
            <a:ext cx="1133857" cy="1019298"/>
          </a:xfrm>
          <a:prstGeom prst="roundRect">
            <a:avLst/>
          </a:prstGeom>
          <a:solidFill>
            <a:srgbClr val="7030A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5DAB340A-92FB-E73C-636A-1CE9012E9E8B}"/>
                  </a:ext>
                </a:extLst>
              </p:cNvPr>
              <p:cNvSpPr txBox="1"/>
              <p:nvPr/>
            </p:nvSpPr>
            <p:spPr>
              <a:xfrm>
                <a:off x="3985304" y="5680912"/>
                <a:ext cx="2300388" cy="6572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600" i="1" smtClean="0">
                              <a:ln w="0"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600" i="1">
                              <a:ln w="0"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𝛯</m:t>
                          </m:r>
                        </m:e>
                        <m:sub>
                          <m:r>
                            <a:rPr lang="en-US" altLang="zh-CN" sz="1600" i="1">
                              <a:ln w="0"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altLang="zh-CN" sz="1600" b="0" i="1" smtClean="0">
                              <a:ln w="0"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′ </m:t>
                          </m:r>
                          <m:r>
                            <a:rPr lang="en-US" altLang="zh-CN" sz="1600" i="1">
                              <a:ln w="0"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(∗)</m:t>
                          </m:r>
                        </m:sup>
                      </m:sSubSup>
                      <m:sSubSup>
                        <m:sSubSupPr>
                          <m:ctrlPr>
                            <a:rPr lang="zh-CN" altLang="zh-CN" sz="1600" i="1" smtClean="0">
                              <a:ln w="0"/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‾"/>
                              <m:ctrlPr>
                                <a:rPr lang="zh-CN" altLang="zh-CN" sz="1600" i="1">
                                  <a:ln w="0"/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600" i="1">
                                  <a:ln w="0"/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b>
                          <m:r>
                            <a:rPr lang="en-US" altLang="zh-CN" sz="1600" b="0" i="1" smtClean="0">
                              <a:ln w="0"/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  <m:sup>
                          <m:r>
                            <a:rPr lang="en-US" altLang="zh-CN" sz="1600" i="1">
                              <a:ln w="0"/>
                              <a:latin typeface="Cambria Math" panose="02040503050406030204" pitchFamily="18" charset="0"/>
                            </a:rPr>
                            <m:t>(∗)</m:t>
                          </m:r>
                        </m:sup>
                      </m:sSubSup>
                      <m:r>
                        <a:rPr lang="en-US" altLang="zh-CN" sz="1600" b="0" i="0" smtClean="0">
                          <a:ln w="0"/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altLang="zh-CN" sz="1600" i="1">
                              <a:ln w="0"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zh-CN" sz="1600" b="0" i="0" smtClean="0">
                              <a:ln w="0"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altLang="zh-CN" sz="1600" i="1">
                              <a:ln w="0"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altLang="zh-CN" sz="1600" i="1">
                              <a:ln w="0"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(∗)</m:t>
                          </m:r>
                        </m:sup>
                      </m:sSubSup>
                      <m:sSubSup>
                        <m:sSubSupPr>
                          <m:ctrlPr>
                            <a:rPr lang="zh-CN" altLang="zh-CN" sz="1600" i="1">
                              <a:ln w="0"/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‾"/>
                              <m:ctrlPr>
                                <a:rPr lang="zh-CN" altLang="zh-CN" sz="1600" i="1">
                                  <a:ln w="0"/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600" i="1">
                                  <a:ln w="0"/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b/>
                        <m:sup>
                          <m:r>
                            <a:rPr lang="en-US" altLang="zh-CN" sz="1600" i="1">
                              <a:ln w="0"/>
                              <a:latin typeface="Cambria Math" panose="02040503050406030204" pitchFamily="18" charset="0"/>
                            </a:rPr>
                            <m:t>(∗)</m:t>
                          </m:r>
                        </m:sup>
                      </m:sSubSup>
                    </m:oMath>
                  </m:oMathPara>
                </a14:m>
                <a:endParaRPr lang="zh-CN" altLang="en-US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𝑞𝑠𝑐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̅"/>
                          <m:ctrlPr>
                            <a:rPr lang="zh-CN" altLang="en-US" sz="1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altLang="zh-CN" sz="1600" i="1"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</m:acc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𝑠𝑠𝑐</m:t>
                      </m:r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̅"/>
                          <m:ctrlPr>
                            <a:rPr lang="zh-CN" altLang="en-US" sz="1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altLang="zh-CN" sz="1600" i="1"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</m:acc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5DAB340A-92FB-E73C-636A-1CE9012E9E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5304" y="5680912"/>
                <a:ext cx="2300388" cy="657231"/>
              </a:xfrm>
              <a:prstGeom prst="rect">
                <a:avLst/>
              </a:prstGeom>
              <a:blipFill>
                <a:blip r:embed="rId11"/>
                <a:stretch>
                  <a:fillRect b="-9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图片 30">
            <a:extLst>
              <a:ext uri="{FF2B5EF4-FFF2-40B4-BE49-F238E27FC236}">
                <a16:creationId xmlns:a16="http://schemas.microsoft.com/office/drawing/2014/main" id="{AB7A9B41-87B4-B0DD-B8DA-638ED7B4636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48"/>
          <a:stretch/>
        </p:blipFill>
        <p:spPr>
          <a:xfrm>
            <a:off x="46312" y="2925659"/>
            <a:ext cx="4043488" cy="2149069"/>
          </a:xfrm>
          <a:prstGeom prst="rect">
            <a:avLst/>
          </a:prstGeom>
        </p:spPr>
      </p:pic>
      <p:cxnSp>
        <p:nvCxnSpPr>
          <p:cNvPr id="32" name="直接连接符 31">
            <a:extLst>
              <a:ext uri="{FF2B5EF4-FFF2-40B4-BE49-F238E27FC236}">
                <a16:creationId xmlns:a16="http://schemas.microsoft.com/office/drawing/2014/main" id="{8B17D05F-BE1D-D8F9-AE50-9132E00FC616}"/>
              </a:ext>
            </a:extLst>
          </p:cNvPr>
          <p:cNvCxnSpPr>
            <a:cxnSpLocks/>
          </p:cNvCxnSpPr>
          <p:nvPr/>
        </p:nvCxnSpPr>
        <p:spPr>
          <a:xfrm>
            <a:off x="4111317" y="758519"/>
            <a:ext cx="0" cy="4471849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图片 33">
            <a:extLst>
              <a:ext uri="{FF2B5EF4-FFF2-40B4-BE49-F238E27FC236}">
                <a16:creationId xmlns:a16="http://schemas.microsoft.com/office/drawing/2014/main" id="{F453F228-D577-B57E-3AFD-B2C87DBD44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14" b="72997"/>
          <a:stretch/>
        </p:blipFill>
        <p:spPr>
          <a:xfrm>
            <a:off x="42552" y="2225918"/>
            <a:ext cx="4043488" cy="6999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00EC9C96-67AF-F654-B573-4A10915C997C}"/>
                  </a:ext>
                </a:extLst>
              </p:cNvPr>
              <p:cNvSpPr txBox="1"/>
              <p:nvPr/>
            </p:nvSpPr>
            <p:spPr>
              <a:xfrm>
                <a:off x="1252868" y="1261325"/>
                <a:ext cx="779526" cy="4268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zh-CN" altLang="zh-CN" sz="18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8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18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𝜓</m:t>
                          </m:r>
                          <m:r>
                            <a:rPr lang="en-US" altLang="zh-CN" sz="18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𝑠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altLang="zh-CN" sz="18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Λ</m:t>
                          </m:r>
                        </m:sup>
                      </m:sSub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00EC9C96-67AF-F654-B573-4A10915C99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2868" y="1261325"/>
                <a:ext cx="779526" cy="426848"/>
              </a:xfrm>
              <a:prstGeom prst="rect">
                <a:avLst/>
              </a:prstGeom>
              <a:blipFill>
                <a:blip r:embed="rId13"/>
                <a:stretch>
                  <a:fillRect b="-85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1E82DFC3-BC5A-8DB0-AF44-4EBE3746BB9E}"/>
                  </a:ext>
                </a:extLst>
              </p:cNvPr>
              <p:cNvSpPr txBox="1"/>
              <p:nvPr/>
            </p:nvSpPr>
            <p:spPr>
              <a:xfrm>
                <a:off x="1075703" y="1615361"/>
                <a:ext cx="113385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Isospin = 0</a:t>
                </a:r>
              </a:p>
              <a:p>
                <a:pPr algn="ctr"/>
                <a:r>
                  <a:rPr lang="en-US" altLang="zh-CN" sz="1600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zh-CN" altLang="en-US" sz="1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 sz="1600" i="1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𝑐𝑠𝑞𝑞</m:t>
                    </m:r>
                  </m:oMath>
                </a14:m>
                <a:r>
                  <a:rPr lang="en-US" altLang="zh-CN" sz="1600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)</a:t>
                </a:r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1E82DFC3-BC5A-8DB0-AF44-4EBE3746BB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5703" y="1615361"/>
                <a:ext cx="1133856" cy="584775"/>
              </a:xfrm>
              <a:prstGeom prst="rect">
                <a:avLst/>
              </a:prstGeom>
              <a:blipFill>
                <a:blip r:embed="rId14"/>
                <a:stretch>
                  <a:fillRect t="-3125"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546A2C29-7DCE-8C90-EB32-BB79D4C9B7F6}"/>
              </a:ext>
            </a:extLst>
          </p:cNvPr>
          <p:cNvSpPr/>
          <p:nvPr/>
        </p:nvSpPr>
        <p:spPr>
          <a:xfrm>
            <a:off x="1089038" y="1244741"/>
            <a:ext cx="1133857" cy="1019298"/>
          </a:xfrm>
          <a:prstGeom prst="roundRect">
            <a:avLst/>
          </a:prstGeom>
          <a:solidFill>
            <a:srgbClr val="7030A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913EC859-B926-7AF7-F63F-20D9F6B59810}"/>
                  </a:ext>
                </a:extLst>
              </p:cNvPr>
              <p:cNvSpPr txBox="1"/>
              <p:nvPr/>
            </p:nvSpPr>
            <p:spPr>
              <a:xfrm>
                <a:off x="2312771" y="1489951"/>
                <a:ext cx="1019540" cy="6572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600" i="1">
                              <a:ln w="0"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600" i="1">
                              <a:ln w="0"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𝛯</m:t>
                          </m:r>
                        </m:e>
                        <m:sub>
                          <m:r>
                            <a:rPr lang="en-US" altLang="zh-CN" sz="1600" i="1">
                              <a:ln w="0"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altLang="zh-CN" sz="1600" b="0" i="1" smtClean="0">
                              <a:ln w="0"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′ </m:t>
                          </m:r>
                          <m:r>
                            <a:rPr lang="en-US" altLang="zh-CN" sz="1600" i="1">
                              <a:ln w="0"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(∗)</m:t>
                          </m:r>
                        </m:sup>
                      </m:sSubSup>
                      <m:sSubSup>
                        <m:sSubSupPr>
                          <m:ctrlPr>
                            <a:rPr lang="zh-CN" altLang="zh-CN" sz="1600" i="1" smtClean="0">
                              <a:ln w="0"/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‾"/>
                              <m:ctrlPr>
                                <a:rPr lang="zh-CN" altLang="zh-CN" sz="1600" i="1">
                                  <a:ln w="0"/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600" i="1">
                                  <a:ln w="0"/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b/>
                        <m:sup>
                          <m:r>
                            <a:rPr lang="en-US" altLang="zh-CN" sz="1600" i="1">
                              <a:ln w="0"/>
                              <a:latin typeface="Cambria Math" panose="02040503050406030204" pitchFamily="18" charset="0"/>
                            </a:rPr>
                            <m:t>(∗)</m:t>
                          </m:r>
                        </m:sup>
                      </m:sSubSup>
                    </m:oMath>
                  </m:oMathPara>
                </a14:m>
                <a:endParaRPr lang="zh-CN" altLang="en-US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𝑞𝑠𝑐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̅"/>
                          <m:ctrlPr>
                            <a:rPr lang="zh-CN" altLang="en-US" sz="1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altLang="zh-CN" sz="1600" i="1"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</m:acc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913EC859-B926-7AF7-F63F-20D9F6B598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2771" y="1489951"/>
                <a:ext cx="1019540" cy="657231"/>
              </a:xfrm>
              <a:prstGeom prst="rect">
                <a:avLst/>
              </a:prstGeom>
              <a:blipFill>
                <a:blip r:embed="rId15"/>
                <a:stretch>
                  <a:fillRect b="-18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BDC02E2F-E10B-1B1C-D9A3-1150B14C658D}"/>
              </a:ext>
            </a:extLst>
          </p:cNvPr>
          <p:cNvSpPr/>
          <p:nvPr/>
        </p:nvSpPr>
        <p:spPr>
          <a:xfrm>
            <a:off x="114364" y="828877"/>
            <a:ext cx="2642040" cy="389534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altLang="zh-CN" sz="1400" i="1" dirty="0">
                <a:latin typeface="Calibri" panose="020F0502020204030204" pitchFamily="34" charset="0"/>
                <a:cs typeface="Calibri" panose="020F0502020204030204" pitchFamily="34" charset="0"/>
              </a:rPr>
              <a:t>Xiao, Nieves, Oset, </a:t>
            </a:r>
          </a:p>
          <a:p>
            <a:r>
              <a:rPr lang="fr-FR" altLang="zh-CN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Phys. Lett. B 799, 135051 (2019)</a:t>
            </a:r>
          </a:p>
        </p:txBody>
      </p: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AE6BC3C3-54EE-7DA1-165D-A95E18F81E87}"/>
              </a:ext>
            </a:extLst>
          </p:cNvPr>
          <p:cNvCxnSpPr>
            <a:cxnSpLocks/>
          </p:cNvCxnSpPr>
          <p:nvPr/>
        </p:nvCxnSpPr>
        <p:spPr>
          <a:xfrm>
            <a:off x="-164592" y="5184648"/>
            <a:ext cx="4278064" cy="0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矩形: 圆角 47">
            <a:extLst>
              <a:ext uri="{FF2B5EF4-FFF2-40B4-BE49-F238E27FC236}">
                <a16:creationId xmlns:a16="http://schemas.microsoft.com/office/drawing/2014/main" id="{D7046454-89D1-877C-7838-907487FA2F03}"/>
              </a:ext>
            </a:extLst>
          </p:cNvPr>
          <p:cNvSpPr/>
          <p:nvPr/>
        </p:nvSpPr>
        <p:spPr>
          <a:xfrm>
            <a:off x="2269836" y="771622"/>
            <a:ext cx="824737" cy="250199"/>
          </a:xfrm>
          <a:prstGeom prst="roundRect">
            <a:avLst>
              <a:gd name="adj" fmla="val 44392"/>
            </a:avLst>
          </a:prstGeom>
          <a:solidFill>
            <a:schemeClr val="tx1">
              <a:lumMod val="75000"/>
              <a:lumOff val="25000"/>
              <a:alpha val="90000"/>
            </a:schemeClr>
          </a:solidFill>
          <a:ln w="22225"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latin typeface="楷体" panose="02010609060101010101" pitchFamily="49" charset="-122"/>
                <a:ea typeface="楷体" panose="02010609060101010101" pitchFamily="49" charset="-122"/>
              </a:rPr>
              <a:t>分子态</a:t>
            </a:r>
          </a:p>
        </p:txBody>
      </p:sp>
      <p:sp>
        <p:nvSpPr>
          <p:cNvPr id="49" name="矩形: 圆角 48">
            <a:extLst>
              <a:ext uri="{FF2B5EF4-FFF2-40B4-BE49-F238E27FC236}">
                <a16:creationId xmlns:a16="http://schemas.microsoft.com/office/drawing/2014/main" id="{36B81B6C-1B33-F215-CC2D-1FDF8A364736}"/>
              </a:ext>
            </a:extLst>
          </p:cNvPr>
          <p:cNvSpPr/>
          <p:nvPr/>
        </p:nvSpPr>
        <p:spPr>
          <a:xfrm>
            <a:off x="4241315" y="1212027"/>
            <a:ext cx="824737" cy="250199"/>
          </a:xfrm>
          <a:prstGeom prst="roundRect">
            <a:avLst>
              <a:gd name="adj" fmla="val 44392"/>
            </a:avLst>
          </a:prstGeom>
          <a:solidFill>
            <a:schemeClr val="tx1">
              <a:lumMod val="75000"/>
              <a:lumOff val="25000"/>
              <a:alpha val="90000"/>
            </a:schemeClr>
          </a:solidFill>
          <a:ln w="22225"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latin typeface="楷体" panose="02010609060101010101" pitchFamily="49" charset="-122"/>
                <a:ea typeface="楷体" panose="02010609060101010101" pitchFamily="49" charset="-122"/>
              </a:rPr>
              <a:t>分子态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0" name="墨迹 49">
                <a:extLst>
                  <a:ext uri="{FF2B5EF4-FFF2-40B4-BE49-F238E27FC236}">
                    <a16:creationId xmlns:a16="http://schemas.microsoft.com/office/drawing/2014/main" id="{4E0206B0-560D-FFAF-1916-3D60AF15A520}"/>
                  </a:ext>
                </a:extLst>
              </p14:cNvPr>
              <p14:cNvContentPartPr/>
              <p14:nvPr/>
            </p14:nvContentPartPr>
            <p14:xfrm>
              <a:off x="11026163" y="-168555"/>
              <a:ext cx="360" cy="360"/>
            </p14:xfrm>
          </p:contentPart>
        </mc:Choice>
        <mc:Fallback xmlns="">
          <p:pic>
            <p:nvPicPr>
              <p:cNvPr id="50" name="墨迹 49">
                <a:extLst>
                  <a:ext uri="{FF2B5EF4-FFF2-40B4-BE49-F238E27FC236}">
                    <a16:creationId xmlns:a16="http://schemas.microsoft.com/office/drawing/2014/main" id="{4E0206B0-560D-FFAF-1916-3D60AF15A52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017163" y="-17755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51" name="椭圆 50">
            <a:extLst>
              <a:ext uri="{FF2B5EF4-FFF2-40B4-BE49-F238E27FC236}">
                <a16:creationId xmlns:a16="http://schemas.microsoft.com/office/drawing/2014/main" id="{F2F0A1A2-EDF3-AE7B-8C68-642AEAF1E91D}"/>
              </a:ext>
            </a:extLst>
          </p:cNvPr>
          <p:cNvSpPr/>
          <p:nvPr/>
        </p:nvSpPr>
        <p:spPr>
          <a:xfrm rot="219157">
            <a:off x="10978390" y="-285265"/>
            <a:ext cx="1321025" cy="1321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bliqueBottomRight"/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id="{48D90C7F-7238-45DD-A34C-37718C58831D}"/>
                  </a:ext>
                </a:extLst>
              </p:cNvPr>
              <p:cNvSpPr/>
              <p:nvPr/>
            </p:nvSpPr>
            <p:spPr>
              <a:xfrm>
                <a:off x="11056992" y="84792"/>
                <a:ext cx="568800" cy="568800"/>
              </a:xfrm>
              <a:prstGeom prst="ellipse">
                <a:avLst/>
              </a:pr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bliqueBottomRight"/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sz="2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‾"/>
                              <m:ctrlPr>
                                <a:rPr lang="zh-CN" altLang="zh-CN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id="{48D90C7F-7238-45DD-A34C-37718C5883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6992" y="84792"/>
                <a:ext cx="568800" cy="568800"/>
              </a:xfrm>
              <a:prstGeom prst="ellipse">
                <a:avLst/>
              </a:prstGeom>
              <a:blipFill>
                <a:blip r:embed="rId18"/>
                <a:stretch>
                  <a:fillRect/>
                </a:stretch>
              </a:blip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3BA60FB8-B588-AE9C-B08A-D4F24B4F65BF}"/>
                  </a:ext>
                </a:extLst>
              </p:cNvPr>
              <p:cNvSpPr/>
              <p:nvPr/>
            </p:nvSpPr>
            <p:spPr>
              <a:xfrm>
                <a:off x="11651192" y="84792"/>
                <a:ext cx="568800" cy="568800"/>
              </a:xfrm>
              <a:prstGeom prst="ellipse">
                <a:avLst/>
              </a:prstGeom>
              <a:solidFill>
                <a:srgbClr val="00B05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bliqueBottomRight"/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sz="240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zh-CN" altLang="en-US" sz="2400" b="1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3BA60FB8-B588-AE9C-B08A-D4F24B4F65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1192" y="84792"/>
                <a:ext cx="568800" cy="568800"/>
              </a:xfrm>
              <a:prstGeom prst="ellipse">
                <a:avLst/>
              </a:prstGeom>
              <a:blipFill>
                <a:blip r:embed="rId19"/>
                <a:stretch>
                  <a:fillRect/>
                </a:stretch>
              </a:blip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矩形: 圆角 56">
            <a:extLst>
              <a:ext uri="{FF2B5EF4-FFF2-40B4-BE49-F238E27FC236}">
                <a16:creationId xmlns:a16="http://schemas.microsoft.com/office/drawing/2014/main" id="{78BBEB3E-B6A9-9FF5-45F6-CC1F5AB50D06}"/>
              </a:ext>
            </a:extLst>
          </p:cNvPr>
          <p:cNvSpPr/>
          <p:nvPr/>
        </p:nvSpPr>
        <p:spPr>
          <a:xfrm>
            <a:off x="8952796" y="1344196"/>
            <a:ext cx="1266227" cy="5029176"/>
          </a:xfrm>
          <a:prstGeom prst="roundRect">
            <a:avLst>
              <a:gd name="adj" fmla="val 8975"/>
            </a:avLst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B207E24E-7845-417E-8E1B-A395A6643B60}"/>
              </a:ext>
            </a:extLst>
          </p:cNvPr>
          <p:cNvSpPr txBox="1"/>
          <p:nvPr/>
        </p:nvSpPr>
        <p:spPr>
          <a:xfrm>
            <a:off x="9078504" y="6345681"/>
            <a:ext cx="1012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Our</a:t>
            </a:r>
          </a:p>
          <a:p>
            <a:pPr algn="ctr"/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results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矩形: 圆角 58">
            <a:extLst>
              <a:ext uri="{FF2B5EF4-FFF2-40B4-BE49-F238E27FC236}">
                <a16:creationId xmlns:a16="http://schemas.microsoft.com/office/drawing/2014/main" id="{98F9C58E-FA14-430D-F029-9CDA02125C6E}"/>
              </a:ext>
            </a:extLst>
          </p:cNvPr>
          <p:cNvSpPr/>
          <p:nvPr/>
        </p:nvSpPr>
        <p:spPr>
          <a:xfrm>
            <a:off x="3069814" y="2302969"/>
            <a:ext cx="1005756" cy="2762615"/>
          </a:xfrm>
          <a:prstGeom prst="roundRect">
            <a:avLst>
              <a:gd name="adj" fmla="val 8975"/>
            </a:avLst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F462B738-15E3-E133-5F11-ECCE35A1CC85}"/>
              </a:ext>
            </a:extLst>
          </p:cNvPr>
          <p:cNvSpPr txBox="1"/>
          <p:nvPr/>
        </p:nvSpPr>
        <p:spPr>
          <a:xfrm>
            <a:off x="3059801" y="1753678"/>
            <a:ext cx="1012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Our</a:t>
            </a:r>
          </a:p>
          <a:p>
            <a:pPr algn="ctr"/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results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F28285C9-C9EA-4BEE-CCBA-702BAF8AB9F8}"/>
              </a:ext>
            </a:extLst>
          </p:cNvPr>
          <p:cNvSpPr/>
          <p:nvPr/>
        </p:nvSpPr>
        <p:spPr>
          <a:xfrm>
            <a:off x="290363" y="5339912"/>
            <a:ext cx="3740963" cy="1144912"/>
          </a:xfrm>
          <a:prstGeom prst="roundRect">
            <a:avLst/>
          </a:prstGeom>
          <a:solidFill>
            <a:srgbClr val="DCC5ED"/>
          </a:solidFill>
          <a:ln w="28575"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zh-CN" altLang="en-US" sz="16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饱和效应模型有效地计算出了分子态的结论；</a:t>
            </a:r>
            <a:endParaRPr lang="en-US" altLang="zh-CN" sz="1600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342900" indent="-342900">
              <a:buFont typeface="+mj-lt"/>
              <a:buAutoNum type="arabicPeriod"/>
            </a:pPr>
            <a:r>
              <a:rPr lang="zh-CN" altLang="en-US" sz="16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饱和效应模型扩展了</a:t>
            </a:r>
            <a:r>
              <a:rPr lang="en-US" altLang="zh-CN" sz="16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EFT</a:t>
            </a:r>
            <a:r>
              <a:rPr lang="zh-CN" altLang="en-US" sz="1600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的预言性（到反三重态）</a:t>
            </a:r>
            <a:endParaRPr lang="en-US" altLang="zh-CN" sz="1600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80034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80B71C0-9AD1-4326-9C9B-96E657FD7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sz="2800" dirty="0"/>
              <a:t>小结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A97B755F-5227-EDC6-0A64-35A163CF7EE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10000"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zh-CN" altLang="en-US" sz="2000" dirty="0">
                    <a:effectLst/>
                  </a:rPr>
                  <a:t>使用饱和</a:t>
                </a:r>
                <a:r>
                  <a:rPr lang="zh-CN" altLang="en-US" sz="2000" dirty="0">
                    <a:solidFill>
                      <a:schemeClr val="tx1"/>
                    </a:solidFill>
                    <a:effectLst/>
                  </a:rPr>
                  <a:t>效应（</a:t>
                </a:r>
                <a:r>
                  <a:rPr lang="en-US" altLang="zh-CN" sz="2000" dirty="0">
                    <a:solidFill>
                      <a:schemeClr val="tx1"/>
                    </a:solidFill>
                    <a:effectLst/>
                  </a:rPr>
                  <a:t>saturation</a:t>
                </a:r>
                <a:r>
                  <a:rPr lang="zh-CN" altLang="en-US" sz="2000" dirty="0">
                    <a:solidFill>
                      <a:schemeClr val="tx1"/>
                    </a:solidFill>
                    <a:effectLst/>
                  </a:rPr>
                  <a:t>）模型</a:t>
                </a:r>
                <a:r>
                  <a:rPr lang="zh-CN" altLang="en-US" sz="2000" dirty="0"/>
                  <a:t>研究五夸克态等分子态</a:t>
                </a:r>
                <a:r>
                  <a:rPr lang="zh-CN" altLang="en-US" sz="2000" dirty="0">
                    <a:solidFill>
                      <a:schemeClr val="tx1"/>
                    </a:solidFill>
                    <a:effectLst/>
                  </a:rPr>
                  <a:t>，即使用轻介子交换的饱和效应机制，确定接触项势能的耦合常数的比例关系（</a:t>
                </a:r>
                <a:r>
                  <a:rPr lang="en-US" altLang="zh-CN" sz="2000" dirty="0">
                    <a:solidFill>
                      <a:schemeClr val="tx1"/>
                    </a:solidFill>
                    <a:effectLst/>
                  </a:rPr>
                  <a:t>Ratio</a:t>
                </a:r>
                <a:r>
                  <a:rPr lang="zh-CN" altLang="en-US" sz="2000" dirty="0">
                    <a:solidFill>
                      <a:schemeClr val="tx1"/>
                    </a:solidFill>
                    <a:effectLst/>
                  </a:rPr>
                  <a:t>）</a:t>
                </a:r>
                <a:r>
                  <a:rPr lang="en-US" altLang="zh-CN" sz="2000" dirty="0">
                    <a:solidFill>
                      <a:schemeClr val="tx1"/>
                    </a:solidFill>
                    <a:effectLst/>
                  </a:rPr>
                  <a:t>, </a:t>
                </a:r>
                <a:r>
                  <a:rPr lang="zh-CN" altLang="en-US" sz="2000" dirty="0">
                    <a:solidFill>
                      <a:schemeClr val="tx1"/>
                    </a:solidFill>
                    <a:effectLst/>
                  </a:rPr>
                  <a:t>结合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 dirty="0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b="0" i="1" dirty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000" b="0" i="1" dirty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𝜓</m:t>
                        </m:r>
                      </m:sub>
                      <m:sup>
                        <m:r>
                          <a:rPr lang="en-US" altLang="zh-CN" sz="2000" b="0" i="1" dirty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zh-CN" altLang="en-US" sz="2000" dirty="0">
                    <a:solidFill>
                      <a:schemeClr val="tx1"/>
                    </a:solidFill>
                    <a:effectLst/>
                  </a:rPr>
                  <a:t>（</a:t>
                </a:r>
                <a:r>
                  <a:rPr lang="en-US" altLang="zh-CN" sz="2000" dirty="0">
                    <a:solidFill>
                      <a:schemeClr val="tx1"/>
                    </a:solidFill>
                    <a:effectLst/>
                  </a:rPr>
                  <a:t>4312</a:t>
                </a:r>
                <a:r>
                  <a:rPr lang="zh-CN" altLang="en-US" sz="2000" dirty="0">
                    <a:solidFill>
                      <a:schemeClr val="tx1"/>
                    </a:solidFill>
                    <a:effectLst/>
                  </a:rPr>
                  <a:t>）</a:t>
                </a:r>
                <a:r>
                  <a:rPr lang="zh-CN" altLang="en-US" sz="2000" dirty="0"/>
                  <a:t>的实验数据</a:t>
                </a:r>
                <a:r>
                  <a:rPr lang="en-US" altLang="zh-CN" sz="2000" dirty="0"/>
                  <a:t>———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zh-CN" alt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𝛴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CN" altLang="en-US" sz="2000" dirty="0"/>
                  <a:t>分子态输入，系统计算了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000" i="1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𝛴</m:t>
                        </m:r>
                      </m:e>
                      <m:sub>
                        <m:r>
                          <a:rPr lang="en-US" altLang="zh-CN" sz="2000" i="1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000" i="1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(∗)</m:t>
                        </m:r>
                      </m:sup>
                    </m:sSubSup>
                    <m:sSubSup>
                      <m:sSubSupPr>
                        <m:ctrlPr>
                          <a:rPr lang="zh-CN" altLang="zh-CN" sz="2000" i="1">
                            <a:ln w="0"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‾"/>
                            <m:ctrlPr>
                              <a:rPr lang="zh-CN" altLang="zh-CN" sz="2000" i="1">
                                <a:ln w="0"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000" i="1">
                                <a:ln w="0"/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b/>
                      <m:sup>
                        <m:r>
                          <a:rPr lang="en-US" altLang="zh-CN" sz="2000" i="1">
                            <a:ln w="0"/>
                            <a:latin typeface="Cambria Math" panose="02040503050406030204" pitchFamily="18" charset="0"/>
                          </a:rPr>
                          <m:t>(∗)</m:t>
                        </m:r>
                      </m:sup>
                    </m:sSubSup>
                    <m:r>
                      <a:rPr lang="zh-CN" altLang="en-US" sz="2000" i="1">
                        <a:ln w="0"/>
                        <a:latin typeface="Cambria Math" panose="02040503050406030204" pitchFamily="18" charset="0"/>
                      </a:rPr>
                      <m:t>、</m:t>
                    </m:r>
                  </m:oMath>
                </a14:m>
                <a:r>
                  <a:rPr lang="en-US" altLang="zh-CN" sz="2000" dirty="0">
                    <a:ln w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000" i="1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𝛯</m:t>
                        </m:r>
                      </m:e>
                      <m:sub>
                        <m:r>
                          <a:rPr lang="en-US" altLang="zh-CN" sz="2000" i="1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000" i="1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(∗)</m:t>
                        </m:r>
                      </m:sup>
                    </m:sSubSup>
                    <m:sSubSup>
                      <m:sSubSupPr>
                        <m:ctrlPr>
                          <a:rPr lang="zh-CN" altLang="zh-CN" sz="2000" i="1">
                            <a:ln w="0"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‾"/>
                            <m:ctrlPr>
                              <a:rPr lang="zh-CN" altLang="zh-CN" sz="2000" i="1">
                                <a:ln w="0"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000" i="1">
                                <a:ln w="0"/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b>
                        <m:r>
                          <a:rPr lang="en-US" altLang="zh-CN" sz="2000" i="1">
                            <a:ln w="0"/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2000" i="1">
                            <a:ln w="0"/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altLang="zh-CN" sz="2000" i="1">
                            <a:ln w="0"/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  <m:sup>
                        <m:r>
                          <a:rPr lang="en-US" altLang="zh-CN" sz="2000" i="1">
                            <a:ln w="0"/>
                            <a:latin typeface="Cambria Math" panose="02040503050406030204" pitchFamily="18" charset="0"/>
                          </a:rPr>
                          <m:t>(∗)</m:t>
                        </m:r>
                      </m:sup>
                    </m:sSubSup>
                    <m:r>
                      <a:rPr lang="zh-CN" altLang="en-US" sz="2000" i="1">
                        <a:ln w="0"/>
                        <a:latin typeface="Cambria Math" panose="02040503050406030204" pitchFamily="18" charset="0"/>
                      </a:rPr>
                      <m:t>、</m:t>
                    </m:r>
                  </m:oMath>
                </a14:m>
                <a:r>
                  <a:rPr lang="en-US" altLang="zh-CN" sz="2000" dirty="0">
                    <a:ln w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000" i="1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𝛯</m:t>
                        </m:r>
                      </m:e>
                      <m:sub>
                        <m:r>
                          <a:rPr lang="en-US" altLang="zh-CN" sz="2000" i="1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000" i="1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 (∗)</m:t>
                        </m:r>
                      </m:sup>
                    </m:sSubSup>
                    <m:sSubSup>
                      <m:sSubSupPr>
                        <m:ctrlPr>
                          <a:rPr lang="zh-CN" altLang="zh-CN" sz="2000" i="1">
                            <a:ln w="0"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‾"/>
                            <m:ctrlPr>
                              <a:rPr lang="zh-CN" altLang="zh-CN" sz="2000" i="1">
                                <a:ln w="0"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000" i="1">
                                <a:ln w="0"/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b/>
                      <m:sup>
                        <m:r>
                          <a:rPr lang="en-US" altLang="zh-CN" sz="2000" i="1">
                            <a:ln w="0"/>
                            <a:latin typeface="Cambria Math" panose="02040503050406030204" pitchFamily="18" charset="0"/>
                          </a:rPr>
                          <m:t>(∗)</m:t>
                        </m:r>
                      </m:sup>
                    </m:sSubSup>
                    <m:r>
                      <a:rPr lang="en-US" altLang="zh-CN" sz="2000" i="1">
                        <a:ln w="0"/>
                        <a:latin typeface="Cambria Math" panose="02040503050406030204" pitchFamily="18" charset="0"/>
                      </a:rPr>
                      <m:t> </m:t>
                    </m:r>
                    <m:r>
                      <a:rPr lang="zh-CN" altLang="en-US" sz="2000" i="1">
                        <a:ln w="0"/>
                        <a:latin typeface="Cambria Math" panose="02040503050406030204" pitchFamily="18" charset="0"/>
                      </a:rPr>
                      <m:t>、</m:t>
                    </m:r>
                    <m:sSubSup>
                      <m:sSubSupPr>
                        <m:ctrlPr>
                          <a:rPr lang="en-US" altLang="zh-CN" sz="2000" i="1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000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2000" i="1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000" i="1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(∗)</m:t>
                        </m:r>
                      </m:sup>
                    </m:sSubSup>
                    <m:sSubSup>
                      <m:sSubSupPr>
                        <m:ctrlPr>
                          <a:rPr lang="zh-CN" altLang="zh-CN" sz="2000" i="1">
                            <a:ln w="0"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‾"/>
                            <m:ctrlPr>
                              <a:rPr lang="zh-CN" altLang="zh-CN" sz="2000" i="1">
                                <a:ln w="0"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000" i="1">
                                <a:ln w="0"/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b>
                        <m:r>
                          <a:rPr lang="en-US" altLang="zh-CN" sz="2000" i="1">
                            <a:ln w="0"/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2000" i="1">
                            <a:ln w="0"/>
                            <a:latin typeface="Cambria Math" panose="02040503050406030204" pitchFamily="18" charset="0"/>
                          </a:rPr>
                          <m:t>𝑠</m:t>
                        </m:r>
                        <m:r>
                          <a:rPr lang="en-US" altLang="zh-CN" sz="2000" i="1">
                            <a:ln w="0"/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  <m:sup>
                        <m:r>
                          <a:rPr lang="en-US" altLang="zh-CN" sz="2000" i="1">
                            <a:ln w="0"/>
                            <a:latin typeface="Cambria Math" panose="02040503050406030204" pitchFamily="18" charset="0"/>
                          </a:rPr>
                          <m:t>(∗)</m:t>
                        </m:r>
                      </m:sup>
                    </m:sSubSup>
                  </m:oMath>
                </a14:m>
                <a:r>
                  <a:rPr lang="zh-CN" altLang="en-US" sz="2000" dirty="0"/>
                  <a:t>、</a:t>
                </a:r>
                <a:r>
                  <a:rPr lang="en-US" altLang="zh-CN" sz="2000" dirty="0">
                    <a:ln w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000" i="1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𝛴</m:t>
                        </m:r>
                      </m:e>
                      <m:sub>
                        <m:r>
                          <a:rPr lang="en-US" altLang="zh-CN" sz="2000" i="1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000" i="1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(∗)</m:t>
                        </m:r>
                      </m:sup>
                    </m:sSubSup>
                    <m:sSubSup>
                      <m:sSubSupPr>
                        <m:ctrlPr>
                          <a:rPr lang="zh-CN" altLang="zh-CN" sz="2000" i="1">
                            <a:ln w="0"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‾"/>
                            <m:ctrlPr>
                              <a:rPr lang="zh-CN" altLang="zh-CN" sz="2000" i="1">
                                <a:ln w="0"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000" i="1">
                                <a:ln w="0"/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b>
                        <m:r>
                          <a:rPr lang="en-US" altLang="zh-CN" sz="2000" i="1">
                            <a:ln w="0"/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en-US" altLang="zh-CN" sz="2000" i="1">
                            <a:ln w="0"/>
                            <a:latin typeface="Cambria Math" panose="02040503050406030204" pitchFamily="18" charset="0"/>
                          </a:rPr>
                          <m:t>(∗)</m:t>
                        </m:r>
                      </m:sup>
                    </m:sSubSup>
                    <m:r>
                      <a:rPr lang="en-US" altLang="zh-CN" sz="2000">
                        <a:ln w="0"/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altLang="zh-CN" sz="2000" i="1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000" i="1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𝛯</m:t>
                        </m:r>
                      </m:e>
                      <m:sub>
                        <m:r>
                          <a:rPr lang="en-US" altLang="zh-CN" sz="2000" i="1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000" i="1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 (∗)</m:t>
                        </m:r>
                      </m:sup>
                    </m:sSubSup>
                    <m:sSubSup>
                      <m:sSubSupPr>
                        <m:ctrlPr>
                          <a:rPr lang="zh-CN" altLang="zh-CN" sz="2000" i="1">
                            <a:ln w="0"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‾"/>
                            <m:ctrlPr>
                              <a:rPr lang="zh-CN" altLang="zh-CN" sz="2000" i="1">
                                <a:ln w="0"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000" i="1">
                                <a:ln w="0"/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b/>
                      <m:sup>
                        <m:r>
                          <a:rPr lang="en-US" altLang="zh-CN" sz="2000" i="1">
                            <a:ln w="0"/>
                            <a:latin typeface="Cambria Math" panose="02040503050406030204" pitchFamily="18" charset="0"/>
                          </a:rPr>
                          <m:t>(∗)</m:t>
                        </m:r>
                      </m:sup>
                    </m:sSubSup>
                  </m:oMath>
                </a14:m>
                <a:r>
                  <a:rPr lang="zh-CN" altLang="en-US" sz="2000" dirty="0"/>
                  <a:t>、</a:t>
                </a:r>
                <a:r>
                  <a:rPr lang="en-US" altLang="zh-CN" sz="2000" dirty="0">
                    <a:ln w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000" i="1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𝛯</m:t>
                        </m:r>
                      </m:e>
                      <m:sub>
                        <m:r>
                          <a:rPr lang="en-US" altLang="zh-CN" sz="2000" i="1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000" i="1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′ (∗)</m:t>
                        </m:r>
                      </m:sup>
                    </m:sSubSup>
                    <m:sSubSup>
                      <m:sSubSupPr>
                        <m:ctrlPr>
                          <a:rPr lang="zh-CN" altLang="zh-CN" sz="2000" i="1">
                            <a:ln w="0"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‾"/>
                            <m:ctrlPr>
                              <a:rPr lang="zh-CN" altLang="zh-CN" sz="2000" i="1">
                                <a:ln w="0"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000" i="1">
                                <a:ln w="0"/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b>
                        <m:r>
                          <a:rPr lang="en-US" altLang="zh-CN" sz="2000" i="1">
                            <a:ln w="0"/>
                            <a:latin typeface="Cambria Math" panose="02040503050406030204" pitchFamily="18" charset="0"/>
                          </a:rPr>
                          <m:t>𝑆</m:t>
                        </m:r>
                      </m:sub>
                      <m:sup>
                        <m:r>
                          <a:rPr lang="en-US" altLang="zh-CN" sz="2000" i="1">
                            <a:ln w="0"/>
                            <a:latin typeface="Cambria Math" panose="02040503050406030204" pitchFamily="18" charset="0"/>
                          </a:rPr>
                          <m:t>(∗)</m:t>
                        </m:r>
                      </m:sup>
                    </m:sSubSup>
                    <m:r>
                      <a:rPr lang="en-US" altLang="zh-CN" sz="2000">
                        <a:ln w="0"/>
                        <a:latin typeface="Cambria Math" panose="02040503050406030204" pitchFamily="18" charset="0"/>
                      </a:rPr>
                      <m:t>−</m:t>
                    </m:r>
                    <m:sSubSup>
                      <m:sSubSupPr>
                        <m:ctrlPr>
                          <a:rPr lang="en-US" altLang="zh-CN" sz="2000" i="1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2000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Ω</m:t>
                        </m:r>
                      </m:e>
                      <m:sub>
                        <m:r>
                          <a:rPr lang="en-US" altLang="zh-CN" sz="2000" i="1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000" i="1">
                            <a:ln w="0"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(∗)</m:t>
                        </m:r>
                      </m:sup>
                    </m:sSubSup>
                    <m:sSubSup>
                      <m:sSubSupPr>
                        <m:ctrlPr>
                          <a:rPr lang="zh-CN" altLang="zh-CN" sz="2000" i="1">
                            <a:ln w="0"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‾"/>
                            <m:ctrlPr>
                              <a:rPr lang="zh-CN" altLang="zh-CN" sz="2000" i="1">
                                <a:ln w="0"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000" i="1">
                                <a:ln w="0"/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b/>
                      <m:sup>
                        <m:r>
                          <a:rPr lang="en-US" altLang="zh-CN" sz="2000" i="1">
                            <a:ln w="0"/>
                            <a:latin typeface="Cambria Math" panose="02040503050406030204" pitchFamily="18" charset="0"/>
                          </a:rPr>
                          <m:t>(∗)</m:t>
                        </m:r>
                      </m:sup>
                    </m:sSubSup>
                  </m:oMath>
                </a14:m>
                <a:r>
                  <a:rPr lang="zh-CN" altLang="en-US" sz="2000" dirty="0"/>
                  <a:t>等系统。</a:t>
                </a:r>
                <a:endParaRPr lang="en-US" altLang="zh-CN" sz="2000" dirty="0"/>
              </a:p>
              <a:p>
                <a:pPr>
                  <a:lnSpc>
                    <a:spcPct val="150000"/>
                  </a:lnSpc>
                </a:pPr>
                <a:r>
                  <a:rPr lang="zh-CN" altLang="en-US" sz="2000" dirty="0"/>
                  <a:t>将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𝜓</m:t>
                        </m:r>
                      </m:sub>
                      <m:sup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zh-CN" altLang="en-US" sz="2000" dirty="0"/>
                  <a:t>的伙伴态解释为：</a:t>
                </a:r>
                <a:r>
                  <a:rPr lang="en-US" altLang="zh-CN" sz="20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𝜓</m:t>
                        </m:r>
                      </m:sub>
                      <m:sup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altLang="zh-CN" sz="2000" i="1" dirty="0">
                        <a:latin typeface="Cambria Math" panose="02040503050406030204" pitchFamily="18" charset="0"/>
                      </a:rPr>
                      <m:t>(4312) </m:t>
                    </m:r>
                    <m:r>
                      <a:rPr lang="en-US" altLang="zh-CN" sz="2000" i="1" dirty="0" smtClean="0">
                        <a:latin typeface="Cambria Math" panose="02040503050406030204" pitchFamily="18" charset="0"/>
                      </a:rPr>
                      <m:t>——</m:t>
                    </m:r>
                    <m:acc>
                      <m:accPr>
                        <m:chr m:val="̅"/>
                        <m:ctrlPr>
                          <a:rPr lang="zh-CN" alt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𝛴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CN" altLang="en-US" sz="2000" dirty="0"/>
                  <a:t>分子态，</a:t>
                </a:r>
                <a:r>
                  <a:rPr lang="en-US" altLang="zh-CN" sz="20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𝜓</m:t>
                        </m:r>
                      </m:sub>
                      <m:sup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altLang="zh-CN" sz="2000" i="1" dirty="0">
                        <a:latin typeface="Cambria Math" panose="02040503050406030204" pitchFamily="18" charset="0"/>
                      </a:rPr>
                      <m:t>(4</m:t>
                    </m:r>
                    <m:r>
                      <a:rPr lang="en-US" altLang="zh-CN" sz="2000" i="1" dirty="0" smtClean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altLang="zh-CN" sz="2000" i="1" dirty="0">
                        <a:latin typeface="Cambria Math" panose="02040503050406030204" pitchFamily="18" charset="0"/>
                      </a:rPr>
                      <m:t>4</m:t>
                    </m:r>
                    <m:r>
                      <a:rPr lang="en-US" altLang="zh-CN" sz="2000" i="1" dirty="0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altLang="zh-CN" sz="2000" i="1" dirty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altLang="zh-CN" sz="2000" i="1" dirty="0" smtClean="0">
                        <a:latin typeface="Cambria Math" panose="02040503050406030204" pitchFamily="18" charset="0"/>
                      </a:rPr>
                      <m:t>——</m:t>
                    </m:r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zh-CN" altLang="en-US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𝛴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zh-CN" altLang="en-US" sz="2000" i="1" dirty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altLang="zh-CN" sz="2000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𝐽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zh-CN" altLang="en-US" sz="2000" dirty="0"/>
                  <a:t>分子态，</a:t>
                </a:r>
                <a:r>
                  <a:rPr lang="en-US" altLang="zh-CN" sz="2000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0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𝜓</m:t>
                        </m:r>
                      </m:sub>
                      <m:sup>
                        <m:r>
                          <a:rPr lang="en-US" altLang="zh-CN" sz="2000" i="1" dirty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altLang="zh-CN" sz="2000" i="1" dirty="0">
                        <a:latin typeface="Cambria Math" panose="02040503050406030204" pitchFamily="18" charset="0"/>
                      </a:rPr>
                      <m:t>(44</m:t>
                    </m:r>
                    <m:r>
                      <a:rPr lang="en-US" altLang="zh-CN" sz="2000" i="1" dirty="0" smtClean="0">
                        <a:latin typeface="Cambria Math" panose="02040503050406030204" pitchFamily="18" charset="0"/>
                      </a:rPr>
                      <m:t>5</m:t>
                    </m:r>
                    <m:r>
                      <a:rPr lang="en-US" altLang="zh-CN" sz="2000" i="1" dirty="0">
                        <a:latin typeface="Cambria Math" panose="02040503050406030204" pitchFamily="18" charset="0"/>
                      </a:rPr>
                      <m:t>7)——</m:t>
                    </m:r>
                  </m:oMath>
                </a14:m>
                <a:r>
                  <a:rPr lang="zh-CN" altLang="zh-CN" sz="2000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zh-CN" altLang="en-US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𝛴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zh-CN" altLang="en-US" sz="20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2000" i="1" dirty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altLang="zh-CN" sz="20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zh-CN" altLang="en-US" sz="2000" dirty="0">
                    <a:cs typeface="Times New Roman" panose="02020603050405020304" pitchFamily="18" charset="0"/>
                  </a:rPr>
                  <a:t>分子态；</a:t>
                </a:r>
                <a:r>
                  <a:rPr lang="zh-CN" altLang="en-US" sz="20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将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𝜓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𝛬</m:t>
                        </m:r>
                      </m:sup>
                    </m:sSubSup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4338</m:t>
                            </m:r>
                          </m:e>
                        </m:d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zh-CN" altLang="en-US" sz="2000" dirty="0"/>
                  <a:t>及伙伴态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𝜓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𝛬</m:t>
                        </m:r>
                      </m:sup>
                    </m:sSubSup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20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4459</m:t>
                            </m:r>
                          </m:e>
                        </m:d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zh-CN" altLang="en-US" sz="2000" dirty="0"/>
                  <a:t>解释为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zh-CN" alt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CN" altLang="en-US" sz="2000" dirty="0"/>
                  <a:t>、</a:t>
                </a:r>
                <a:r>
                  <a:rPr lang="en-US" altLang="zh-CN" sz="20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zh-CN" altLang="en-US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0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2000"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CN" altLang="en-US" sz="2000" dirty="0"/>
                  <a:t>分子态；</a:t>
                </a:r>
                <a:endParaRPr lang="en-US" altLang="zh-CN" sz="2000" dirty="0"/>
              </a:p>
              <a:p>
                <a:pPr>
                  <a:lnSpc>
                    <a:spcPct val="150000"/>
                  </a:lnSpc>
                </a:pPr>
                <a:r>
                  <a:rPr lang="zh-CN" altLang="en-US" sz="2000" dirty="0"/>
                  <a:t>给出了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𝜓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𝛬</m:t>
                        </m:r>
                      </m:sup>
                    </m:sSubSup>
                  </m:oMath>
                </a14:m>
                <a:r>
                  <a:rPr lang="en-US" altLang="zh-CN" sz="2000" dirty="0">
                    <a:cs typeface="Times New Roman" panose="02020603050405020304" pitchFamily="18" charset="0"/>
                  </a:rPr>
                  <a:t> </a:t>
                </a:r>
                <a:r>
                  <a:rPr lang="zh-CN" altLang="en-US" sz="2000" dirty="0">
                    <a:cs typeface="Times New Roman" panose="02020603050405020304" pitchFamily="18" charset="0"/>
                  </a:rPr>
                  <a:t>、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𝜓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𝛴</m:t>
                        </m:r>
                      </m:sup>
                    </m:sSubSup>
                  </m:oMath>
                </a14:m>
                <a:r>
                  <a:rPr lang="en-US" altLang="zh-CN" sz="2000" dirty="0">
                    <a:cs typeface="Times New Roman" panose="02020603050405020304" pitchFamily="18" charset="0"/>
                  </a:rPr>
                  <a:t> </a:t>
                </a:r>
                <a:r>
                  <a:rPr lang="zh-CN" altLang="en-US" sz="2000" dirty="0">
                    <a:cs typeface="Times New Roman" panose="02020603050405020304" pitchFamily="18" charset="0"/>
                  </a:rPr>
                  <a:t>、</a:t>
                </a:r>
                <a:r>
                  <a:rPr lang="en-US" altLang="zh-CN" sz="2000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𝜓</m:t>
                        </m:r>
                        <m:r>
                          <a:rPr lang="en-US" altLang="zh-CN" sz="20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𝑠𝑠</m:t>
                        </m:r>
                      </m:sub>
                      <m:sup>
                        <m:r>
                          <a:rPr lang="en-US" altLang="zh-CN" sz="20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𝛯</m:t>
                        </m:r>
                      </m:sup>
                    </m:sSubSup>
                  </m:oMath>
                </a14:m>
                <a:r>
                  <a:rPr lang="en-US" altLang="zh-CN" sz="2000" dirty="0">
                    <a:cs typeface="Times New Roman" panose="02020603050405020304" pitchFamily="18" charset="0"/>
                  </a:rPr>
                  <a:t> </a:t>
                </a:r>
                <a:r>
                  <a:rPr lang="zh-CN" altLang="en-US" sz="2000" dirty="0">
                    <a:cs typeface="Times New Roman" panose="02020603050405020304" pitchFamily="18" charset="0"/>
                  </a:rPr>
                  <a:t>等奇异五夸克态系统的预言（每个系统对应有七个态）。</a:t>
                </a:r>
                <a:endParaRPr lang="en-US" altLang="zh-CN" sz="2000" dirty="0"/>
              </a:p>
              <a:p>
                <a:pPr>
                  <a:lnSpc>
                    <a:spcPct val="150000"/>
                  </a:lnSpc>
                </a:pPr>
                <a:endParaRPr lang="en-US" altLang="zh-CN" sz="2000" dirty="0">
                  <a:solidFill>
                    <a:schemeClr val="tx1"/>
                  </a:solidFill>
                  <a:effectLst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2000" dirty="0">
                    <a:effectLst/>
                    <a:cs typeface="Times New Roman" panose="02020603050405020304" pitchFamily="18" charset="0"/>
                  </a:rPr>
                  <a:t>我们期待这些结果能给未来的实验数据一些解释。</a:t>
                </a:r>
                <a:endParaRPr lang="zh-CN" altLang="en-US" sz="2000" dirty="0">
                  <a:effectLst/>
                </a:endParaRPr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A97B755F-5227-EDC6-0A64-35A163CF7EE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2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1479FFB-B5BE-D259-AFD7-3F7873129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32A91-710C-4B70-B978-28263CF3A7DA}" type="datetime1">
              <a:rPr lang="zh-CN" altLang="en-US" smtClean="0"/>
              <a:t>2023/8/27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1AAD98-E48E-D09D-2AEB-55E73FA78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基于 </a:t>
            </a:r>
            <a:r>
              <a:rPr lang="en-US" altLang="zh-CN"/>
              <a:t>saturation </a:t>
            </a:r>
            <a:r>
              <a:rPr lang="zh-CN" altLang="en-US"/>
              <a:t>模型研究强子分子态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ED4209-2A9D-33A7-72BA-ABD887D7C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AFD41-99A7-4791-958B-6310278921AD}" type="slidenum">
              <a:rPr lang="zh-CN" altLang="en-US" smtClean="0"/>
              <a:pPr/>
              <a:t>17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04323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6F563E8E-36E4-7074-FA55-020CF75A8A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33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338" b="31382"/>
          <a:stretch/>
        </p:blipFill>
        <p:spPr>
          <a:xfrm>
            <a:off x="4488715" y="6019055"/>
            <a:ext cx="3214569" cy="838945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9604FF3-51CB-A6AF-9585-B8D0AB2C01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45" b="36494"/>
          <a:stretch/>
        </p:blipFill>
        <p:spPr>
          <a:xfrm>
            <a:off x="2361964" y="71919"/>
            <a:ext cx="3214569" cy="760238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115208E5-85B3-F699-3B77-22A9E95A8282}"/>
              </a:ext>
            </a:extLst>
          </p:cNvPr>
          <p:cNvSpPr txBox="1"/>
          <p:nvPr/>
        </p:nvSpPr>
        <p:spPr>
          <a:xfrm>
            <a:off x="5576533" y="221205"/>
            <a:ext cx="42352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钟齐志莽行书" panose="00000500000000000000" pitchFamily="2" charset="0"/>
                <a:ea typeface="钟齐志莽行书" panose="00000500000000000000" pitchFamily="2" charset="0"/>
              </a:rPr>
              <a:t>第六届强子谱和强子结构研讨会</a:t>
            </a:r>
            <a:endParaRPr lang="en-US" altLang="zh-CN" sz="2400" dirty="0">
              <a:solidFill>
                <a:schemeClr val="bg1"/>
              </a:solidFill>
              <a:latin typeface="钟齐志莽行书" panose="00000500000000000000" pitchFamily="2" charset="0"/>
              <a:ea typeface="钟齐志莽行书" panose="00000500000000000000" pitchFamily="2" charset="0"/>
            </a:endParaRPr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3303EAC8-89A2-CD03-5A21-25DC59215444}"/>
              </a:ext>
            </a:extLst>
          </p:cNvPr>
          <p:cNvCxnSpPr>
            <a:cxnSpLocks/>
          </p:cNvCxnSpPr>
          <p:nvPr/>
        </p:nvCxnSpPr>
        <p:spPr>
          <a:xfrm>
            <a:off x="5404207" y="159561"/>
            <a:ext cx="0" cy="610952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0" name="内容占位符 2">
            <a:extLst>
              <a:ext uri="{FF2B5EF4-FFF2-40B4-BE49-F238E27FC236}">
                <a16:creationId xmlns:a16="http://schemas.microsoft.com/office/drawing/2014/main" id="{C7AFD0C3-B092-1A3A-2D12-4B151642AE74}"/>
              </a:ext>
            </a:extLst>
          </p:cNvPr>
          <p:cNvSpPr txBox="1">
            <a:spLocks/>
          </p:cNvSpPr>
          <p:nvPr/>
        </p:nvSpPr>
        <p:spPr>
          <a:xfrm>
            <a:off x="838200" y="3030279"/>
            <a:ext cx="10515600" cy="31466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6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谢谢！</a:t>
            </a:r>
          </a:p>
        </p:txBody>
      </p:sp>
    </p:spTree>
    <p:extLst>
      <p:ext uri="{BB962C8B-B14F-4D97-AF65-F5344CB8AC3E}">
        <p14:creationId xmlns:p14="http://schemas.microsoft.com/office/powerpoint/2010/main" val="182781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E30319-86A9-FC34-F307-3AF9BE104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30279"/>
            <a:ext cx="10515600" cy="314668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zh-CN" altLang="en-US" sz="6000" dirty="0"/>
              <a:t>附录</a:t>
            </a:r>
            <a:endParaRPr lang="en-US" altLang="zh-CN" sz="6000" dirty="0"/>
          </a:p>
          <a:p>
            <a:pPr marL="0" indent="0" algn="ctr">
              <a:buNone/>
            </a:pPr>
            <a:r>
              <a:rPr lang="zh-CN" altLang="en-US" sz="6000" dirty="0"/>
              <a:t>（备用页）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426D88-2CEB-2DCB-7079-6B8FF2C748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32A91-710C-4B70-B978-28263CF3A7DA}" type="datetime1">
              <a:rPr lang="zh-CN" altLang="en-US" smtClean="0"/>
              <a:pPr/>
              <a:t>2023/8/27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EDC060A-469C-412E-E482-2456763C0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使用轻介子交换的饱和效应模型研究强子分子态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303D745-6625-20EC-EFBD-0A3E12EE3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AFD41-99A7-4791-958B-6310278921AD}" type="slidenum">
              <a:rPr lang="zh-CN" altLang="en-US" smtClean="0"/>
              <a:pPr/>
              <a:t>19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5711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8C12C9-06DE-BD70-7FA8-07C4D5C75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2800" dirty="0"/>
              <a:t>目录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285ECB9-C0AA-770C-55EC-455DBC6BB7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8445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zh-CN" altLang="en-US" sz="4000" dirty="0"/>
              <a:t>研究背景 </a:t>
            </a:r>
            <a:r>
              <a:rPr lang="en-US" altLang="zh-CN" dirty="0"/>
              <a:t>P4-P5</a:t>
            </a:r>
            <a:endParaRPr lang="en-US" altLang="zh-CN" sz="4000" dirty="0"/>
          </a:p>
          <a:p>
            <a:pPr>
              <a:lnSpc>
                <a:spcPct val="150000"/>
              </a:lnSpc>
            </a:pPr>
            <a:r>
              <a:rPr lang="zh-CN" altLang="en-US" sz="4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理论框架 </a:t>
            </a:r>
            <a:r>
              <a:rPr lang="en-US" altLang="zh-CN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P7-P10</a:t>
            </a:r>
            <a:endParaRPr lang="en-US" altLang="zh-CN" sz="4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4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结果与讨论 第一组 </a:t>
            </a:r>
            <a:r>
              <a:rPr lang="en-US" altLang="zh-CN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P12-P13</a:t>
            </a:r>
          </a:p>
          <a:p>
            <a:pPr>
              <a:lnSpc>
                <a:spcPct val="150000"/>
              </a:lnSpc>
            </a:pPr>
            <a:r>
              <a:rPr lang="zh-CN" altLang="en-US" sz="4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结果与讨论 第二组 </a:t>
            </a:r>
            <a:r>
              <a:rPr lang="en-US" altLang="zh-CN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P15-P17</a:t>
            </a:r>
          </a:p>
          <a:p>
            <a:pPr>
              <a:lnSpc>
                <a:spcPct val="150000"/>
              </a:lnSpc>
            </a:pPr>
            <a:r>
              <a:rPr lang="zh-CN" altLang="en-US" sz="4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小结 </a:t>
            </a:r>
            <a:r>
              <a:rPr lang="en-US" altLang="zh-CN" sz="3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P18</a:t>
            </a:r>
            <a:endParaRPr lang="en-US" altLang="zh-CN" sz="4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D28C5C-9141-EBB0-7255-5F7987CB4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32A91-710C-4B70-B978-28263CF3A7DA}" type="datetime1">
              <a:rPr lang="zh-CN" altLang="en-US" smtClean="0"/>
              <a:pPr/>
              <a:t>2023/8/27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3BF093-2B2A-391E-B291-5F20127FF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使用轻介子交换的饱和效应模型研究强子分子态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2DB3E-221F-489E-A362-12974A463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AFD41-99A7-4791-958B-6310278921AD}" type="slidenum">
              <a:rPr lang="zh-CN" altLang="en-US" smtClean="0"/>
              <a:pPr/>
              <a:t>2</a:t>
            </a:fld>
            <a:endParaRPr lang="zh-CN" altLang="en-US" dirty="0"/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716B8DA7-3256-1ADA-67C1-C91CA5AFBEB3}"/>
              </a:ext>
            </a:extLst>
          </p:cNvPr>
          <p:cNvSpPr txBox="1">
            <a:spLocks/>
          </p:cNvSpPr>
          <p:nvPr/>
        </p:nvSpPr>
        <p:spPr>
          <a:xfrm>
            <a:off x="838200" y="152844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4000" dirty="0"/>
              <a:t>研究背景 </a:t>
            </a:r>
            <a:r>
              <a:rPr lang="en-US" altLang="zh-CN" dirty="0"/>
              <a:t>P4-P5</a:t>
            </a:r>
            <a:endParaRPr lang="en-US" altLang="zh-CN" sz="4000" dirty="0"/>
          </a:p>
          <a:p>
            <a:pPr>
              <a:lnSpc>
                <a:spcPct val="150000"/>
              </a:lnSpc>
            </a:pPr>
            <a:r>
              <a:rPr lang="zh-CN" altLang="en-US" sz="4000" dirty="0"/>
              <a:t>理论框架 </a:t>
            </a:r>
            <a:r>
              <a:rPr lang="en-US" altLang="zh-CN" dirty="0"/>
              <a:t>P7-P10</a:t>
            </a:r>
            <a:endParaRPr lang="en-US" altLang="zh-CN" sz="4000" dirty="0"/>
          </a:p>
          <a:p>
            <a:pPr>
              <a:lnSpc>
                <a:spcPct val="150000"/>
              </a:lnSpc>
            </a:pPr>
            <a:r>
              <a:rPr lang="zh-CN" altLang="en-US" sz="4000" dirty="0"/>
              <a:t>结果与讨论 第一组 </a:t>
            </a:r>
            <a:r>
              <a:rPr lang="en-US" altLang="zh-CN" dirty="0"/>
              <a:t>P12-P13</a:t>
            </a:r>
          </a:p>
          <a:p>
            <a:pPr>
              <a:lnSpc>
                <a:spcPct val="150000"/>
              </a:lnSpc>
            </a:pPr>
            <a:r>
              <a:rPr lang="zh-CN" altLang="en-US" sz="4000" dirty="0"/>
              <a:t>结果与讨论 第二组 </a:t>
            </a:r>
            <a:r>
              <a:rPr lang="en-US" altLang="zh-CN" dirty="0"/>
              <a:t>P15-P17</a:t>
            </a:r>
          </a:p>
          <a:p>
            <a:pPr>
              <a:lnSpc>
                <a:spcPct val="150000"/>
              </a:lnSpc>
            </a:pPr>
            <a:r>
              <a:rPr lang="zh-CN" altLang="en-US" sz="4000" dirty="0"/>
              <a:t>小结 </a:t>
            </a:r>
            <a:r>
              <a:rPr lang="en-US" altLang="zh-CN" sz="3200" dirty="0"/>
              <a:t>P18</a:t>
            </a:r>
            <a:endParaRPr lang="en-US" altLang="zh-CN" sz="4000" dirty="0"/>
          </a:p>
        </p:txBody>
      </p:sp>
    </p:spTree>
    <p:extLst>
      <p:ext uri="{BB962C8B-B14F-4D97-AF65-F5344CB8AC3E}">
        <p14:creationId xmlns:p14="http://schemas.microsoft.com/office/powerpoint/2010/main" val="219205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文本框 53">
            <a:extLst>
              <a:ext uri="{FF2B5EF4-FFF2-40B4-BE49-F238E27FC236}">
                <a16:creationId xmlns:a16="http://schemas.microsoft.com/office/drawing/2014/main" id="{624EAE75-9D49-9D43-53FB-99099A49A248}"/>
              </a:ext>
            </a:extLst>
          </p:cNvPr>
          <p:cNvSpPr txBox="1"/>
          <p:nvPr/>
        </p:nvSpPr>
        <p:spPr>
          <a:xfrm>
            <a:off x="10432122" y="709191"/>
            <a:ext cx="2269181" cy="584775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含粲反介子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</a:p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含粲重子六重态</a:t>
            </a:r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8A490722-FFA8-A591-1C51-F7EAD60FFE97}"/>
              </a:ext>
            </a:extLst>
          </p:cNvPr>
          <p:cNvSpPr/>
          <p:nvPr/>
        </p:nvSpPr>
        <p:spPr>
          <a:xfrm>
            <a:off x="6063023" y="1675460"/>
            <a:ext cx="5945907" cy="311950"/>
          </a:xfrm>
          <a:prstGeom prst="roundRect">
            <a:avLst/>
          </a:prstGeom>
          <a:solidFill>
            <a:srgbClr val="F1ADAD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3AD2A83-5889-9FC3-EE45-CB39D4D19BD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997"/>
          <a:stretch/>
        </p:blipFill>
        <p:spPr>
          <a:xfrm>
            <a:off x="5984885" y="1271210"/>
            <a:ext cx="6146430" cy="6999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BCA4E658-CD1E-3B7C-637F-92F2EDF8493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zh-CN" altLang="en-US" sz="3200" b="1" dirty="0"/>
                  <a:t>结果</a:t>
                </a:r>
                <a:r>
                  <a:rPr lang="en-US" altLang="zh-CN" sz="3200" b="1" dirty="0"/>
                  <a:t>1-</a:t>
                </a:r>
                <a:r>
                  <a:rPr lang="zh-CN" altLang="en-US" sz="3200" b="1" dirty="0"/>
                  <a:t>③ </a:t>
                </a:r>
                <a:r>
                  <a:rPr lang="zh-CN" altLang="en-US" sz="3200" dirty="0"/>
                  <a:t>对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32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3200" i="1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3200" i="1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𝜓</m:t>
                        </m:r>
                        <m:r>
                          <a:rPr lang="en-US" altLang="zh-CN" sz="3200" i="1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sz="3200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Λ</m:t>
                        </m:r>
                      </m:sup>
                    </m:sSubSup>
                  </m:oMath>
                </a14:m>
                <a:r>
                  <a:rPr lang="zh-CN" altLang="en-US" sz="3200" dirty="0">
                    <a:effectLst/>
                    <a:cs typeface="Times New Roman" panose="02020603050405020304" pitchFamily="18" charset="0"/>
                  </a:rPr>
                  <a:t>、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3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3200" i="1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3200" i="1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𝜓</m:t>
                        </m:r>
                        <m:r>
                          <a:rPr lang="en-US" altLang="zh-CN" sz="3200" i="1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𝑠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sz="3200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Σ</m:t>
                        </m:r>
                      </m:sup>
                    </m:sSubSup>
                  </m:oMath>
                </a14:m>
                <a:r>
                  <a:rPr lang="zh-CN" altLang="en-US" sz="3200" dirty="0">
                    <a:effectLst/>
                    <a:cs typeface="Times New Roman" panose="02020603050405020304" pitchFamily="18" charset="0"/>
                  </a:rPr>
                  <a:t>、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3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3200" i="1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3200" i="1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𝜓</m:t>
                        </m:r>
                        <m:r>
                          <a:rPr lang="en-US" altLang="zh-CN" sz="3200" i="1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𝑠𝑠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sz="3200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Ξ</m:t>
                        </m:r>
                      </m:sup>
                    </m:sSubSup>
                  </m:oMath>
                </a14:m>
                <a:r>
                  <a:rPr lang="en-US" altLang="zh-CN" sz="3200" dirty="0">
                    <a:effectLst/>
                    <a:cs typeface="Times New Roman" panose="02020603050405020304" pitchFamily="18" charset="0"/>
                  </a:rPr>
                  <a:t> </a:t>
                </a:r>
                <a:r>
                  <a:rPr lang="zh-CN" altLang="en-US" sz="3200" dirty="0">
                    <a:effectLst/>
                    <a:cs typeface="Times New Roman" panose="02020603050405020304" pitchFamily="18" charset="0"/>
                  </a:rPr>
                  <a:t>五夸克态的预言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BCA4E658-CD1E-3B7C-637F-92F2EDF849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1448" t="-8929" b="-1696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8F638E9-E9FD-8D6C-7596-5864F7860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32A91-710C-4B70-B978-28263CF3A7DA}" type="datetime1">
              <a:rPr lang="zh-CN" altLang="en-US" smtClean="0"/>
              <a:pPr/>
              <a:t>2023/8/27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8A2AE5-E2BB-3A63-72D5-39355EB9A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使用轻介子交换的饱和效应模型研究强子分子态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A8449E2-252F-A693-2699-70CE39E48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AFD41-99A7-4791-958B-6310278921AD}" type="slidenum">
              <a:rPr lang="zh-CN" altLang="en-US" smtClean="0"/>
              <a:pPr/>
              <a:t>20</a:t>
            </a:fld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CFDCD33-73E4-1289-FCB7-9C57D5FF8C66}"/>
              </a:ext>
            </a:extLst>
          </p:cNvPr>
          <p:cNvSpPr txBox="1"/>
          <p:nvPr/>
        </p:nvSpPr>
        <p:spPr>
          <a:xfrm>
            <a:off x="10007741" y="420544"/>
            <a:ext cx="1090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Unit: MeV</a:t>
            </a:r>
            <a:endParaRPr lang="zh-CN" altLang="en-US" sz="1600" i="1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BBF162ED-DDC5-2E55-F2A5-29A193F2B1B8}"/>
              </a:ext>
            </a:extLst>
          </p:cNvPr>
          <p:cNvSpPr/>
          <p:nvPr/>
        </p:nvSpPr>
        <p:spPr>
          <a:xfrm>
            <a:off x="7673547" y="625398"/>
            <a:ext cx="1628674" cy="279170"/>
          </a:xfrm>
          <a:prstGeom prst="roundRect">
            <a:avLst/>
          </a:prstGeom>
          <a:solidFill>
            <a:srgbClr val="7030A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Binding Energy</a:t>
            </a: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5DBB698E-CABC-F4E7-7C7B-475E4B0A7CF9}"/>
              </a:ext>
            </a:extLst>
          </p:cNvPr>
          <p:cNvSpPr/>
          <p:nvPr/>
        </p:nvSpPr>
        <p:spPr>
          <a:xfrm>
            <a:off x="8365690" y="1284104"/>
            <a:ext cx="520385" cy="432543"/>
          </a:xfrm>
          <a:prstGeom prst="roundRect">
            <a:avLst/>
          </a:prstGeom>
          <a:solidFill>
            <a:srgbClr val="7030A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rgbClr val="7030A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C538E104-6EC6-F80E-72B6-3C243F9613D7}"/>
              </a:ext>
            </a:extLst>
          </p:cNvPr>
          <p:cNvSpPr/>
          <p:nvPr/>
        </p:nvSpPr>
        <p:spPr>
          <a:xfrm>
            <a:off x="7495098" y="971592"/>
            <a:ext cx="849075" cy="311760"/>
          </a:xfrm>
          <a:prstGeom prst="roundRect">
            <a:avLst/>
          </a:prstGeom>
          <a:solidFill>
            <a:schemeClr val="accent1">
              <a:lumMod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“Ratio”</a:t>
            </a:r>
            <a:endParaRPr lang="en-US" altLang="zh-CN" sz="1600" i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7B7F0AD0-521F-AACD-60EE-D5520FC97473}"/>
              </a:ext>
            </a:extLst>
          </p:cNvPr>
          <p:cNvSpPr/>
          <p:nvPr/>
        </p:nvSpPr>
        <p:spPr>
          <a:xfrm>
            <a:off x="7807120" y="1284104"/>
            <a:ext cx="538337" cy="440432"/>
          </a:xfrm>
          <a:prstGeom prst="roundRect">
            <a:avLst/>
          </a:prstGeom>
          <a:solidFill>
            <a:schemeClr val="accent1">
              <a:lumMod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16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D6652F84-F42D-332E-7D6A-050414123AFC}"/>
              </a:ext>
            </a:extLst>
          </p:cNvPr>
          <p:cNvSpPr/>
          <p:nvPr/>
        </p:nvSpPr>
        <p:spPr>
          <a:xfrm>
            <a:off x="9424415" y="719260"/>
            <a:ext cx="1404350" cy="278826"/>
          </a:xfrm>
          <a:prstGeom prst="roundRect">
            <a:avLst>
              <a:gd name="adj" fmla="val 24064"/>
            </a:avLst>
          </a:prstGeom>
          <a:solidFill>
            <a:schemeClr val="bg1">
              <a:lumMod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mol: molecule</a:t>
            </a: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96571E30-2DC3-CD74-8D10-19F85AA8F8DC}"/>
              </a:ext>
            </a:extLst>
          </p:cNvPr>
          <p:cNvSpPr/>
          <p:nvPr/>
        </p:nvSpPr>
        <p:spPr>
          <a:xfrm>
            <a:off x="9227339" y="1004549"/>
            <a:ext cx="678547" cy="324571"/>
          </a:xfrm>
          <a:prstGeom prst="roundRect">
            <a:avLst/>
          </a:prstGeom>
          <a:solidFill>
            <a:schemeClr val="accent4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i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Mass</a:t>
            </a: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F8A69781-D85A-79A1-CC03-60C6F53CA201}"/>
              </a:ext>
            </a:extLst>
          </p:cNvPr>
          <p:cNvSpPr/>
          <p:nvPr/>
        </p:nvSpPr>
        <p:spPr>
          <a:xfrm>
            <a:off x="9227339" y="1310036"/>
            <a:ext cx="678547" cy="405253"/>
          </a:xfrm>
          <a:prstGeom prst="roundRect">
            <a:avLst/>
          </a:prstGeom>
          <a:solidFill>
            <a:schemeClr val="accent4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1600" dirty="0">
              <a:solidFill>
                <a:schemeClr val="accent4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7" name="直接连接符 16">
            <a:extLst>
              <a:ext uri="{FF2B5EF4-FFF2-40B4-BE49-F238E27FC236}">
                <a16:creationId xmlns:a16="http://schemas.microsoft.com/office/drawing/2014/main" id="{4FD255D1-9A6E-4C7C-4117-54DD6448D49B}"/>
              </a:ext>
            </a:extLst>
          </p:cNvPr>
          <p:cNvCxnSpPr>
            <a:cxnSpLocks/>
            <a:stCxn id="14" idx="2"/>
          </p:cNvCxnSpPr>
          <p:nvPr/>
        </p:nvCxnSpPr>
        <p:spPr>
          <a:xfrm flipH="1">
            <a:off x="9787644" y="998086"/>
            <a:ext cx="338946" cy="560941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EF713239-8A2C-4C32-693D-9E505187D9DC}"/>
              </a:ext>
            </a:extLst>
          </p:cNvPr>
          <p:cNvCxnSpPr>
            <a:cxnSpLocks/>
            <a:stCxn id="10" idx="2"/>
            <a:endCxn id="11" idx="0"/>
          </p:cNvCxnSpPr>
          <p:nvPr/>
        </p:nvCxnSpPr>
        <p:spPr>
          <a:xfrm>
            <a:off x="8487884" y="904568"/>
            <a:ext cx="137999" cy="379536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9" name="图片 18">
            <a:extLst>
              <a:ext uri="{FF2B5EF4-FFF2-40B4-BE49-F238E27FC236}">
                <a16:creationId xmlns:a16="http://schemas.microsoft.com/office/drawing/2014/main" id="{6AB16DC7-F0B0-C4B9-4493-FC58B5562C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242" y="1963276"/>
            <a:ext cx="6143454" cy="216066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A3B4C10B-888F-3717-5A58-7173ADA5FD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023" y="4222386"/>
            <a:ext cx="6235170" cy="21601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5D60E995-374C-573F-92DA-EA522DA0BE6F}"/>
                  </a:ext>
                </a:extLst>
              </p:cNvPr>
              <p:cNvSpPr txBox="1"/>
              <p:nvPr/>
            </p:nvSpPr>
            <p:spPr>
              <a:xfrm>
                <a:off x="4835094" y="4537103"/>
                <a:ext cx="660654" cy="4255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sz="18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800" i="1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1800" i="1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𝜓</m:t>
                        </m:r>
                        <m:r>
                          <a:rPr lang="en-US" altLang="zh-CN" sz="1800" i="1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𝑠𝑠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sz="1800"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Ξ</m:t>
                        </m:r>
                      </m:sup>
                    </m:sSubSup>
                  </m:oMath>
                </a14:m>
                <a:r>
                  <a:rPr lang="en-US" altLang="zh-CN" sz="1800" dirty="0">
                    <a:effectLst/>
                    <a:cs typeface="Times New Roman" panose="02020603050405020304" pitchFamily="18" charset="0"/>
                  </a:rPr>
                  <a:t> 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5D60E995-374C-573F-92DA-EA522DA0BE6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5094" y="4537103"/>
                <a:ext cx="660654" cy="425566"/>
              </a:xfrm>
              <a:prstGeom prst="rect">
                <a:avLst/>
              </a:prstGeom>
              <a:blipFill>
                <a:blip r:embed="rId6"/>
                <a:stretch>
                  <a:fillRect b="-85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C84BE74E-6B7B-2397-7341-F8E9666D1014}"/>
                  </a:ext>
                </a:extLst>
              </p:cNvPr>
              <p:cNvSpPr txBox="1"/>
              <p:nvPr/>
            </p:nvSpPr>
            <p:spPr>
              <a:xfrm>
                <a:off x="4588207" y="4897226"/>
                <a:ext cx="1133856" cy="6862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Isospin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num>
                      <m:den>
                        <m:r>
                          <a:rPr lang="en-US" altLang="zh-CN" sz="1600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den>
                    </m:f>
                  </m:oMath>
                </a14:m>
                <a:endParaRPr lang="en-US" altLang="zh-CN" sz="1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algn="ctr"/>
                <a:r>
                  <a:rPr lang="en-US" altLang="zh-CN" sz="1600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zh-CN" altLang="en-US" sz="1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 sz="1600" i="1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𝑐𝑠𝑠𝑞</m:t>
                    </m:r>
                  </m:oMath>
                </a14:m>
                <a:r>
                  <a:rPr lang="en-US" altLang="zh-CN" sz="1600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)</a:t>
                </a: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C84BE74E-6B7B-2397-7341-F8E9666D10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88207" y="4897226"/>
                <a:ext cx="1133856" cy="686213"/>
              </a:xfrm>
              <a:prstGeom prst="rect">
                <a:avLst/>
              </a:prstGeom>
              <a:blipFill>
                <a:blip r:embed="rId7"/>
                <a:stretch>
                  <a:fillRect b="-106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3E1E81A3-374C-5B84-5EC0-DE32CC61B21D}"/>
                  </a:ext>
                </a:extLst>
              </p:cNvPr>
              <p:cNvSpPr txBox="1"/>
              <p:nvPr/>
            </p:nvSpPr>
            <p:spPr>
              <a:xfrm>
                <a:off x="4678779" y="2009883"/>
                <a:ext cx="834390" cy="4255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zh-CN" altLang="zh-CN" sz="18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8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18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𝜓</m:t>
                          </m:r>
                          <m:r>
                            <a:rPr lang="en-US" altLang="zh-CN" sz="18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𝑠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altLang="zh-CN" sz="18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Σ</m:t>
                          </m:r>
                        </m:sup>
                      </m:sSub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3E1E81A3-374C-5B84-5EC0-DE32CC61B2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8779" y="2009883"/>
                <a:ext cx="834390" cy="425566"/>
              </a:xfrm>
              <a:prstGeom prst="rect">
                <a:avLst/>
              </a:prstGeom>
              <a:blipFill>
                <a:blip r:embed="rId8"/>
                <a:stretch>
                  <a:fillRect b="-85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202CC95C-5625-3258-BEA2-ED3A73487E8D}"/>
                  </a:ext>
                </a:extLst>
              </p:cNvPr>
              <p:cNvSpPr txBox="1"/>
              <p:nvPr/>
            </p:nvSpPr>
            <p:spPr>
              <a:xfrm>
                <a:off x="4529046" y="2440221"/>
                <a:ext cx="113385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Isospin = 1</a:t>
                </a:r>
              </a:p>
              <a:p>
                <a:pPr algn="ctr"/>
                <a:r>
                  <a:rPr lang="en-US" altLang="zh-CN" sz="1600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(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zh-CN" altLang="en-US" sz="1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altLang="zh-CN" sz="1600" i="1">
                            <a:latin typeface="Cambria Math" panose="02040503050406030204" pitchFamily="18" charset="0"/>
                          </a:rPr>
                          <m:t>c</m:t>
                        </m:r>
                      </m:e>
                    </m:acc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𝑐𝑠𝑞𝑞</m:t>
                    </m:r>
                  </m:oMath>
                </a14:m>
                <a:r>
                  <a:rPr lang="en-US" altLang="zh-CN" sz="1600" b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)</a:t>
                </a: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202CC95C-5625-3258-BEA2-ED3A73487E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9046" y="2440221"/>
                <a:ext cx="1133856" cy="584775"/>
              </a:xfrm>
              <a:prstGeom prst="rect">
                <a:avLst/>
              </a:prstGeom>
              <a:blipFill>
                <a:blip r:embed="rId9"/>
                <a:stretch>
                  <a:fillRect t="-3125"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BFB70491-7F9F-3156-762D-064FA9002396}"/>
                  </a:ext>
                </a:extLst>
              </p:cNvPr>
              <p:cNvSpPr txBox="1"/>
              <p:nvPr/>
            </p:nvSpPr>
            <p:spPr>
              <a:xfrm>
                <a:off x="3798760" y="3059980"/>
                <a:ext cx="2673477" cy="6572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600" b="0" i="1" smtClean="0">
                              <a:ln w="0"/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600" b="0" i="1">
                              <a:ln w="0"/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𝛴</m:t>
                          </m:r>
                        </m:e>
                        <m:sub>
                          <m:r>
                            <a:rPr lang="en-US" altLang="zh-CN" sz="1600" b="0" i="1">
                              <a:ln w="0"/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altLang="zh-CN" sz="1600" b="0" i="1" smtClean="0">
                              <a:ln w="0"/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(∗)</m:t>
                          </m:r>
                        </m:sup>
                      </m:sSubSup>
                      <m:sSubSup>
                        <m:sSubSupPr>
                          <m:ctrlPr>
                            <a:rPr lang="zh-CN" altLang="zh-CN" sz="1600" i="1">
                              <a:ln w="0"/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‾"/>
                              <m:ctrlPr>
                                <a:rPr lang="zh-CN" altLang="zh-CN" sz="1600" i="1">
                                  <a:ln w="0"/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600" b="0" i="1">
                                  <a:ln w="0"/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b>
                          <m:r>
                            <a:rPr lang="en-US" altLang="zh-CN" sz="1600" b="0" i="1" smtClean="0">
                              <a:ln w="0"/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  <m:sup>
                          <m:r>
                            <a:rPr lang="en-US" altLang="zh-CN" sz="1600" b="0" i="1">
                              <a:ln w="0"/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(∗)</m:t>
                          </m:r>
                        </m:sup>
                      </m:sSubSup>
                      <m:r>
                        <a:rPr lang="en-US" altLang="zh-CN" sz="1600" b="0" i="0" smtClean="0">
                          <a:ln w="0"/>
                          <a:solidFill>
                            <a:schemeClr val="tx1"/>
                          </a:solidFill>
                          <a:effectLst/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altLang="zh-CN" sz="1600" i="1">
                              <a:ln w="0"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600" i="1">
                              <a:ln w="0"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𝛯</m:t>
                          </m:r>
                        </m:e>
                        <m:sub>
                          <m:r>
                            <a:rPr lang="en-US" altLang="zh-CN" sz="1600" i="1">
                              <a:ln w="0"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altLang="zh-CN" sz="1600" b="0" i="1" smtClean="0">
                              <a:ln w="0"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′ </m:t>
                          </m:r>
                          <m:r>
                            <a:rPr lang="en-US" altLang="zh-CN" sz="1600" i="1">
                              <a:ln w="0"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(∗)</m:t>
                          </m:r>
                        </m:sup>
                      </m:sSubSup>
                      <m:sSubSup>
                        <m:sSubSupPr>
                          <m:ctrlPr>
                            <a:rPr lang="zh-CN" altLang="zh-CN" sz="1600" i="1" smtClean="0">
                              <a:ln w="0"/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‾"/>
                              <m:ctrlPr>
                                <a:rPr lang="zh-CN" altLang="zh-CN" sz="1600" i="1">
                                  <a:ln w="0"/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600" i="1">
                                  <a:ln w="0"/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b/>
                        <m:sup>
                          <m:r>
                            <a:rPr lang="en-US" altLang="zh-CN" sz="1600" i="1">
                              <a:ln w="0"/>
                              <a:latin typeface="Cambria Math" panose="02040503050406030204" pitchFamily="18" charset="0"/>
                            </a:rPr>
                            <m:t>(∗)</m:t>
                          </m:r>
                        </m:sup>
                      </m:sSubSup>
                    </m:oMath>
                  </m:oMathPara>
                </a14:m>
                <a:endParaRPr lang="zh-CN" altLang="en-US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𝑢𝑞𝑐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̅"/>
                          <m:ctrlPr>
                            <a:rPr lang="zh-CN" altLang="en-US" sz="16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altLang="zh-CN" sz="1600" i="1"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</m:acc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𝑞𝑠𝑐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̅"/>
                          <m:ctrlPr>
                            <a:rPr lang="zh-CN" altLang="en-US" sz="1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altLang="zh-CN" sz="1600" i="1"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</m:acc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BFB70491-7F9F-3156-762D-064FA90023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8760" y="3059980"/>
                <a:ext cx="2673477" cy="657231"/>
              </a:xfrm>
              <a:prstGeom prst="rect">
                <a:avLst/>
              </a:prstGeom>
              <a:blipFill>
                <a:blip r:embed="rId10"/>
                <a:stretch>
                  <a:fillRect b="-9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1F47D1B1-1435-4041-1B98-F6843812C74C}"/>
              </a:ext>
            </a:extLst>
          </p:cNvPr>
          <p:cNvSpPr/>
          <p:nvPr/>
        </p:nvSpPr>
        <p:spPr>
          <a:xfrm>
            <a:off x="4529045" y="2005698"/>
            <a:ext cx="1133857" cy="1019298"/>
          </a:xfrm>
          <a:prstGeom prst="roundRect">
            <a:avLst/>
          </a:prstGeom>
          <a:solidFill>
            <a:srgbClr val="7030A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9E8F7FA9-FAAD-024C-BBFD-F00A73F1FADD}"/>
              </a:ext>
            </a:extLst>
          </p:cNvPr>
          <p:cNvSpPr/>
          <p:nvPr/>
        </p:nvSpPr>
        <p:spPr>
          <a:xfrm>
            <a:off x="4568569" y="4580665"/>
            <a:ext cx="1133857" cy="1019298"/>
          </a:xfrm>
          <a:prstGeom prst="roundRect">
            <a:avLst/>
          </a:prstGeom>
          <a:solidFill>
            <a:srgbClr val="7030A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5DAB340A-92FB-E73C-636A-1CE9012E9E8B}"/>
                  </a:ext>
                </a:extLst>
              </p:cNvPr>
              <p:cNvSpPr txBox="1"/>
              <p:nvPr/>
            </p:nvSpPr>
            <p:spPr>
              <a:xfrm>
                <a:off x="3985304" y="5680912"/>
                <a:ext cx="2300388" cy="6572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600" i="1" smtClean="0">
                              <a:ln w="0"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600" i="1">
                              <a:ln w="0"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𝛯</m:t>
                          </m:r>
                        </m:e>
                        <m:sub>
                          <m:r>
                            <a:rPr lang="en-US" altLang="zh-CN" sz="1600" i="1">
                              <a:ln w="0"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altLang="zh-CN" sz="1600" b="0" i="1" smtClean="0">
                              <a:ln w="0"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′ </m:t>
                          </m:r>
                          <m:r>
                            <a:rPr lang="en-US" altLang="zh-CN" sz="1600" i="1">
                              <a:ln w="0"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(∗)</m:t>
                          </m:r>
                        </m:sup>
                      </m:sSubSup>
                      <m:sSubSup>
                        <m:sSubSupPr>
                          <m:ctrlPr>
                            <a:rPr lang="zh-CN" altLang="zh-CN" sz="1600" i="1" smtClean="0">
                              <a:ln w="0"/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‾"/>
                              <m:ctrlPr>
                                <a:rPr lang="zh-CN" altLang="zh-CN" sz="1600" i="1">
                                  <a:ln w="0"/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600" i="1">
                                  <a:ln w="0"/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b>
                          <m:r>
                            <a:rPr lang="en-US" altLang="zh-CN" sz="1600" b="0" i="1" smtClean="0">
                              <a:ln w="0"/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  <m:sup>
                          <m:r>
                            <a:rPr lang="en-US" altLang="zh-CN" sz="1600" i="1">
                              <a:ln w="0"/>
                              <a:latin typeface="Cambria Math" panose="02040503050406030204" pitchFamily="18" charset="0"/>
                            </a:rPr>
                            <m:t>(∗)</m:t>
                          </m:r>
                        </m:sup>
                      </m:sSubSup>
                      <m:r>
                        <a:rPr lang="en-US" altLang="zh-CN" sz="1600" b="0" i="0" smtClean="0">
                          <a:ln w="0"/>
                          <a:latin typeface="Cambria Math" panose="02040503050406030204" pitchFamily="18" charset="0"/>
                        </a:rPr>
                        <m:t>−</m:t>
                      </m:r>
                      <m:sSubSup>
                        <m:sSubSupPr>
                          <m:ctrlPr>
                            <a:rPr lang="en-US" altLang="zh-CN" sz="1600" i="1">
                              <a:ln w="0"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altLang="zh-CN" sz="1600" b="0" i="0" smtClean="0">
                              <a:ln w="0"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altLang="zh-CN" sz="1600" i="1">
                              <a:ln w="0"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altLang="zh-CN" sz="1600" i="1">
                              <a:ln w="0"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(∗)</m:t>
                          </m:r>
                        </m:sup>
                      </m:sSubSup>
                      <m:sSubSup>
                        <m:sSubSupPr>
                          <m:ctrlPr>
                            <a:rPr lang="zh-CN" altLang="zh-CN" sz="1600" i="1">
                              <a:ln w="0"/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‾"/>
                              <m:ctrlPr>
                                <a:rPr lang="zh-CN" altLang="zh-CN" sz="1600" i="1">
                                  <a:ln w="0"/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600" i="1">
                                  <a:ln w="0"/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b/>
                        <m:sup>
                          <m:r>
                            <a:rPr lang="en-US" altLang="zh-CN" sz="1600" i="1">
                              <a:ln w="0"/>
                              <a:latin typeface="Cambria Math" panose="02040503050406030204" pitchFamily="18" charset="0"/>
                            </a:rPr>
                            <m:t>(∗)</m:t>
                          </m:r>
                        </m:sup>
                      </m:sSubSup>
                    </m:oMath>
                  </m:oMathPara>
                </a14:m>
                <a:endParaRPr lang="zh-CN" altLang="en-US" sz="16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𝑞𝑠𝑐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̅"/>
                          <m:ctrlPr>
                            <a:rPr lang="zh-CN" altLang="en-US" sz="1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altLang="zh-CN" sz="1600" i="1"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</m:acc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𝑠𝑠𝑐</m:t>
                      </m:r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 </m:t>
                      </m:r>
                      <m:acc>
                        <m:accPr>
                          <m:chr m:val="̅"/>
                          <m:ctrlPr>
                            <a:rPr lang="zh-CN" altLang="en-US" sz="16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m:rPr>
                              <m:sty m:val="p"/>
                            </m:rPr>
                            <a:rPr lang="en-US" altLang="zh-CN" sz="1600" i="1">
                              <a:latin typeface="Cambria Math" panose="02040503050406030204" pitchFamily="18" charset="0"/>
                            </a:rPr>
                            <m:t>c</m:t>
                          </m:r>
                        </m:e>
                      </m:acc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𝑞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5DAB340A-92FB-E73C-636A-1CE9012E9E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5304" y="5680912"/>
                <a:ext cx="2300388" cy="657231"/>
              </a:xfrm>
              <a:prstGeom prst="rect">
                <a:avLst/>
              </a:prstGeom>
              <a:blipFill>
                <a:blip r:embed="rId11"/>
                <a:stretch>
                  <a:fillRect b="-9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50" name="墨迹 49">
                <a:extLst>
                  <a:ext uri="{FF2B5EF4-FFF2-40B4-BE49-F238E27FC236}">
                    <a16:creationId xmlns:a16="http://schemas.microsoft.com/office/drawing/2014/main" id="{4E0206B0-560D-FFAF-1916-3D60AF15A520}"/>
                  </a:ext>
                </a:extLst>
              </p14:cNvPr>
              <p14:cNvContentPartPr/>
              <p14:nvPr/>
            </p14:nvContentPartPr>
            <p14:xfrm>
              <a:off x="11026163" y="-168555"/>
              <a:ext cx="360" cy="360"/>
            </p14:xfrm>
          </p:contentPart>
        </mc:Choice>
        <mc:Fallback xmlns="">
          <p:pic>
            <p:nvPicPr>
              <p:cNvPr id="50" name="墨迹 49">
                <a:extLst>
                  <a:ext uri="{FF2B5EF4-FFF2-40B4-BE49-F238E27FC236}">
                    <a16:creationId xmlns:a16="http://schemas.microsoft.com/office/drawing/2014/main" id="{4E0206B0-560D-FFAF-1916-3D60AF15A52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1017163" y="-17755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51" name="椭圆 50">
            <a:extLst>
              <a:ext uri="{FF2B5EF4-FFF2-40B4-BE49-F238E27FC236}">
                <a16:creationId xmlns:a16="http://schemas.microsoft.com/office/drawing/2014/main" id="{F2F0A1A2-EDF3-AE7B-8C68-642AEAF1E91D}"/>
              </a:ext>
            </a:extLst>
          </p:cNvPr>
          <p:cNvSpPr/>
          <p:nvPr/>
        </p:nvSpPr>
        <p:spPr>
          <a:xfrm rot="219157">
            <a:off x="10978390" y="-285265"/>
            <a:ext cx="1321025" cy="1321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bliqueBottomRight"/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id="{48D90C7F-7238-45DD-A34C-37718C58831D}"/>
                  </a:ext>
                </a:extLst>
              </p:cNvPr>
              <p:cNvSpPr/>
              <p:nvPr/>
            </p:nvSpPr>
            <p:spPr>
              <a:xfrm>
                <a:off x="11056992" y="84792"/>
                <a:ext cx="568800" cy="568800"/>
              </a:xfrm>
              <a:prstGeom prst="ellipse">
                <a:avLst/>
              </a:pr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bliqueBottomRight"/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sz="2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‾"/>
                              <m:ctrlPr>
                                <a:rPr lang="zh-CN" altLang="zh-CN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52" name="椭圆 51">
                <a:extLst>
                  <a:ext uri="{FF2B5EF4-FFF2-40B4-BE49-F238E27FC236}">
                    <a16:creationId xmlns:a16="http://schemas.microsoft.com/office/drawing/2014/main" id="{48D90C7F-7238-45DD-A34C-37718C58831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6992" y="84792"/>
                <a:ext cx="568800" cy="568800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3BA60FB8-B588-AE9C-B08A-D4F24B4F65BF}"/>
                  </a:ext>
                </a:extLst>
              </p:cNvPr>
              <p:cNvSpPr/>
              <p:nvPr/>
            </p:nvSpPr>
            <p:spPr>
              <a:xfrm>
                <a:off x="11651192" y="84792"/>
                <a:ext cx="568800" cy="568800"/>
              </a:xfrm>
              <a:prstGeom prst="ellipse">
                <a:avLst/>
              </a:prstGeom>
              <a:solidFill>
                <a:srgbClr val="00B05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bliqueBottomRight"/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sz="240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zh-CN" altLang="en-US" sz="2400" b="1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3BA60FB8-B588-AE9C-B08A-D4F24B4F65B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1192" y="84792"/>
                <a:ext cx="568800" cy="568800"/>
              </a:xfrm>
              <a:prstGeom prst="ellipse">
                <a:avLst/>
              </a:prstGeom>
              <a:blipFill>
                <a:blip r:embed="rId15"/>
                <a:stretch>
                  <a:fillRect/>
                </a:stretch>
              </a:blip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矩形: 圆角 56">
            <a:extLst>
              <a:ext uri="{FF2B5EF4-FFF2-40B4-BE49-F238E27FC236}">
                <a16:creationId xmlns:a16="http://schemas.microsoft.com/office/drawing/2014/main" id="{78BBEB3E-B6A9-9FF5-45F6-CC1F5AB50D06}"/>
              </a:ext>
            </a:extLst>
          </p:cNvPr>
          <p:cNvSpPr/>
          <p:nvPr/>
        </p:nvSpPr>
        <p:spPr>
          <a:xfrm>
            <a:off x="8952796" y="1344196"/>
            <a:ext cx="1266227" cy="5029176"/>
          </a:xfrm>
          <a:prstGeom prst="roundRect">
            <a:avLst>
              <a:gd name="adj" fmla="val 8975"/>
            </a:avLst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B207E24E-7845-417E-8E1B-A395A6643B60}"/>
              </a:ext>
            </a:extLst>
          </p:cNvPr>
          <p:cNvSpPr txBox="1"/>
          <p:nvPr/>
        </p:nvSpPr>
        <p:spPr>
          <a:xfrm>
            <a:off x="9078504" y="6345681"/>
            <a:ext cx="10127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Our</a:t>
            </a:r>
          </a:p>
          <a:p>
            <a:pPr algn="ctr"/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results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91380055-81CE-286A-957A-74CB8E70F17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522" y="1928908"/>
            <a:ext cx="5078488" cy="4390071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1624FF06-7D1B-B8A1-E708-6A64CEC6F639}"/>
              </a:ext>
            </a:extLst>
          </p:cNvPr>
          <p:cNvSpPr txBox="1"/>
          <p:nvPr/>
        </p:nvSpPr>
        <p:spPr>
          <a:xfrm>
            <a:off x="136390" y="1559027"/>
            <a:ext cx="14036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十重态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E3EBC87B-F1DF-147A-AD69-E2B9B2D27A4E}"/>
              </a:ext>
            </a:extLst>
          </p:cNvPr>
          <p:cNvSpPr txBox="1"/>
          <p:nvPr/>
        </p:nvSpPr>
        <p:spPr>
          <a:xfrm>
            <a:off x="6007501" y="973517"/>
            <a:ext cx="14036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八重态</a:t>
            </a:r>
          </a:p>
        </p:txBody>
      </p:sp>
    </p:spTree>
    <p:extLst>
      <p:ext uri="{BB962C8B-B14F-4D97-AF65-F5344CB8AC3E}">
        <p14:creationId xmlns:p14="http://schemas.microsoft.com/office/powerpoint/2010/main" val="369998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1A2D58-27D5-1C29-2238-D845380EB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72822C-B3FE-2C8D-56BE-2462E62F31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B461421-ACA1-FDEF-6136-C774AE5A7E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32A91-710C-4B70-B978-28263CF3A7DA}" type="datetime1">
              <a:rPr lang="zh-CN" altLang="en-US" smtClean="0"/>
              <a:pPr/>
              <a:t>2023/8/27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FDF44BF-726E-CB9E-E960-DBB0E29FB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使用轻介子交换的饱和效应模型研究强子分子态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782BA0-D2FC-4059-30F1-106972B3E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AFD41-99A7-4791-958B-6310278921AD}" type="slidenum">
              <a:rPr lang="zh-CN" altLang="en-US" smtClean="0"/>
              <a:pPr/>
              <a:t>21</a:t>
            </a:fld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3012562-62F7-21C0-9317-969A36AD0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284" y="1581055"/>
            <a:ext cx="9379432" cy="369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2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1B829D-A100-C3FD-74E7-048BF38258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4C730DB-A83C-F7FC-8921-214631A670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74FC56-5916-10A9-9CB0-82F5718B6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32A91-710C-4B70-B978-28263CF3A7DA}" type="datetime1">
              <a:rPr lang="zh-CN" altLang="en-US" smtClean="0"/>
              <a:pPr/>
              <a:t>2023/8/27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16D496E-E844-457A-085B-3FE7C45A9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使用轻介子交换的饱和效应模型研究强子分子态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B839CDF-4BF1-9EAC-48F4-14C8614CF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AFD41-99A7-4791-958B-6310278921AD}" type="slidenum">
              <a:rPr lang="zh-CN" altLang="en-US" smtClean="0"/>
              <a:pPr/>
              <a:t>22</a:t>
            </a:fld>
            <a:endParaRPr lang="zh-CN" alt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606D69B-9B63-FD3F-EC1A-38D2064AA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440" y="237361"/>
            <a:ext cx="7345686" cy="6255514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82402304-BAD8-A675-EE6B-8268ECA503B9}"/>
              </a:ext>
            </a:extLst>
          </p:cNvPr>
          <p:cNvSpPr/>
          <p:nvPr/>
        </p:nvSpPr>
        <p:spPr>
          <a:xfrm>
            <a:off x="135401" y="866628"/>
            <a:ext cx="2880859" cy="389534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FR" altLang="zh-CN" sz="1400" i="1" dirty="0">
                <a:latin typeface="Calibri" panose="020F0502020204030204" pitchFamily="34" charset="0"/>
                <a:cs typeface="Calibri" panose="020F0502020204030204" pitchFamily="34" charset="0"/>
              </a:rPr>
              <a:t>Peng, Liu, Pan, Sanchez, Valderrama, </a:t>
            </a:r>
          </a:p>
          <a:p>
            <a:r>
              <a:rPr lang="fr-FR" altLang="zh-CN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Nucl. Phys. B 983, 115936 (2022)</a:t>
            </a: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EE88799-E1C1-D413-67E1-F5815A7BAF0B}"/>
              </a:ext>
            </a:extLst>
          </p:cNvPr>
          <p:cNvSpPr/>
          <p:nvPr/>
        </p:nvSpPr>
        <p:spPr>
          <a:xfrm>
            <a:off x="122971" y="1247265"/>
            <a:ext cx="824737" cy="250199"/>
          </a:xfrm>
          <a:prstGeom prst="roundRect">
            <a:avLst>
              <a:gd name="adj" fmla="val 44392"/>
            </a:avLst>
          </a:prstGeom>
          <a:solidFill>
            <a:schemeClr val="tx1">
              <a:lumMod val="75000"/>
              <a:lumOff val="25000"/>
              <a:alpha val="90000"/>
            </a:schemeClr>
          </a:solidFill>
          <a:ln w="22225"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dirty="0">
                <a:latin typeface="楷体" panose="02010609060101010101" pitchFamily="49" charset="-122"/>
                <a:ea typeface="楷体" panose="02010609060101010101" pitchFamily="49" charset="-122"/>
              </a:rPr>
              <a:t>分子态</a:t>
            </a:r>
          </a:p>
        </p:txBody>
      </p:sp>
    </p:spTree>
    <p:extLst>
      <p:ext uri="{BB962C8B-B14F-4D97-AF65-F5344CB8AC3E}">
        <p14:creationId xmlns:p14="http://schemas.microsoft.com/office/powerpoint/2010/main" val="123209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18CF7B4F-FC98-6320-E5C0-AD702F60F5BA}"/>
              </a:ext>
            </a:extLst>
          </p:cNvPr>
          <p:cNvSpPr/>
          <p:nvPr/>
        </p:nvSpPr>
        <p:spPr>
          <a:xfrm>
            <a:off x="5138271" y="1617390"/>
            <a:ext cx="5945907" cy="311950"/>
          </a:xfrm>
          <a:prstGeom prst="roundRect">
            <a:avLst/>
          </a:prstGeom>
          <a:solidFill>
            <a:srgbClr val="F1ADAD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04DA418F-867A-6437-6F78-E758ED6583FC}"/>
              </a:ext>
            </a:extLst>
          </p:cNvPr>
          <p:cNvSpPr/>
          <p:nvPr/>
        </p:nvSpPr>
        <p:spPr>
          <a:xfrm>
            <a:off x="5135169" y="2238006"/>
            <a:ext cx="5945907" cy="311950"/>
          </a:xfrm>
          <a:prstGeom prst="roundRect">
            <a:avLst/>
          </a:prstGeom>
          <a:solidFill>
            <a:schemeClr val="accent6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B516E674-E91D-2A38-54FF-1A2D3BD3AFD6}"/>
              </a:ext>
            </a:extLst>
          </p:cNvPr>
          <p:cNvSpPr/>
          <p:nvPr/>
        </p:nvSpPr>
        <p:spPr>
          <a:xfrm>
            <a:off x="5107736" y="4626673"/>
            <a:ext cx="4084957" cy="295571"/>
          </a:xfrm>
          <a:prstGeom prst="roundRect">
            <a:avLst/>
          </a:prstGeom>
          <a:solidFill>
            <a:schemeClr val="accent6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矩形: 圆角 70">
            <a:extLst>
              <a:ext uri="{FF2B5EF4-FFF2-40B4-BE49-F238E27FC236}">
                <a16:creationId xmlns:a16="http://schemas.microsoft.com/office/drawing/2014/main" id="{246FFD5D-B8C3-FB01-C7BE-776699652CBF}"/>
              </a:ext>
            </a:extLst>
          </p:cNvPr>
          <p:cNvSpPr/>
          <p:nvPr/>
        </p:nvSpPr>
        <p:spPr>
          <a:xfrm>
            <a:off x="177890" y="846498"/>
            <a:ext cx="3570119" cy="4589220"/>
          </a:xfrm>
          <a:prstGeom prst="roundRect">
            <a:avLst/>
          </a:prstGeom>
          <a:solidFill>
            <a:srgbClr val="7030A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2B37F745-B0DA-2FBB-6266-899C90A8CA9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zh-CN" altLang="en-US" sz="2800" b="1" dirty="0">
                    <a:solidFill>
                      <a:schemeClr val="tx1"/>
                    </a:solidFill>
                    <a:effectLst/>
                  </a:rPr>
                  <a:t>结果</a:t>
                </a:r>
                <a:r>
                  <a:rPr lang="en-US" altLang="zh-CN" sz="2800" b="1" dirty="0"/>
                  <a:t>2</a:t>
                </a:r>
                <a:r>
                  <a:rPr lang="en-US" altLang="zh-CN" sz="2800" b="1" dirty="0">
                    <a:solidFill>
                      <a:schemeClr val="tx1"/>
                    </a:solidFill>
                    <a:effectLst/>
                  </a:rPr>
                  <a:t>-</a:t>
                </a:r>
                <a:r>
                  <a:rPr lang="zh-CN" altLang="en-US" sz="2800" b="1" dirty="0">
                    <a:solidFill>
                      <a:schemeClr val="tx1"/>
                    </a:solidFill>
                    <a:effectLst/>
                  </a:rPr>
                  <a:t>④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i="1">
                            <a:ln w="0"/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2800" i="1">
                            <a:ln w="0"/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𝛴</m:t>
                        </m:r>
                      </m:e>
                      <m:sub>
                        <m:r>
                          <a:rPr lang="en-US" altLang="zh-CN" sz="2800" i="1">
                            <a:ln w="0"/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  <m:sup>
                        <m:r>
                          <a:rPr lang="en-US" altLang="zh-CN" sz="2800" i="1">
                            <a:ln w="0"/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(∗)</m:t>
                        </m:r>
                      </m:sup>
                    </m:sSubSup>
                    <m:sSubSup>
                      <m:sSubSupPr>
                        <m:ctrlPr>
                          <a:rPr lang="zh-CN" altLang="zh-CN" sz="2800" i="1">
                            <a:ln w="0"/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‾"/>
                            <m:ctrlPr>
                              <a:rPr lang="zh-CN" altLang="zh-CN" sz="2800" i="1">
                                <a:ln w="0"/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800" i="1">
                                <a:ln w="0"/>
                                <a:effectLst/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b/>
                      <m:sup>
                        <m:r>
                          <a:rPr lang="en-US" altLang="zh-CN" sz="2800" i="1">
                            <a:ln w="0"/>
                            <a:effectLst/>
                            <a:latin typeface="Cambria Math" panose="02040503050406030204" pitchFamily="18" charset="0"/>
                          </a:rPr>
                          <m:t>(∗)</m:t>
                        </m:r>
                      </m:sup>
                    </m:sSubSup>
                  </m:oMath>
                </a14:m>
                <a:r>
                  <a:rPr lang="zh-CN" altLang="en-US" sz="2800" dirty="0">
                    <a:solidFill>
                      <a:schemeClr val="tx1"/>
                    </a:solidFill>
                    <a:effectLst/>
                  </a:rPr>
                  <a:t>系统对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2800" i="1" dirty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800" b="0" i="1" dirty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2800" b="0" i="1" dirty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𝜓</m:t>
                        </m:r>
                      </m:sub>
                      <m:sup>
                        <m:r>
                          <a:rPr lang="en-US" altLang="zh-CN" sz="2800" b="0" i="1" dirty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zh-CN" altLang="en-US" sz="2800" dirty="0">
                    <a:solidFill>
                      <a:schemeClr val="tx1"/>
                    </a:solidFill>
                    <a:effectLst/>
                  </a:rPr>
                  <a:t> 三个伙伴态的解释</a:t>
                </a:r>
              </a:p>
            </p:txBody>
          </p:sp>
        </mc:Choice>
        <mc:Fallback xmlns="">
          <p:sp>
            <p:nvSpPr>
              <p:cNvPr id="2" name="标题 1">
                <a:extLst>
                  <a:ext uri="{FF2B5EF4-FFF2-40B4-BE49-F238E27FC236}">
                    <a16:creationId xmlns:a16="http://schemas.microsoft.com/office/drawing/2014/main" id="{2B37F745-B0DA-2FBB-6266-899C90A8CA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1159" b="-116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7111A-6260-E0AF-5287-D02492D47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32A91-710C-4B70-B978-28263CF3A7DA}" type="datetime1">
              <a:rPr lang="zh-CN" altLang="en-US" smtClean="0"/>
              <a:pPr/>
              <a:t>2023/8/27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60E3C7-F92E-A352-0DA1-FBF5F0396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6335" y="6494311"/>
            <a:ext cx="3901791" cy="365125"/>
          </a:xfrm>
        </p:spPr>
        <p:txBody>
          <a:bodyPr/>
          <a:lstStyle/>
          <a:p>
            <a:r>
              <a:rPr lang="zh-CN" altLang="en-US"/>
              <a:t>使用轻介子交换的饱和效应模型研究强子分子态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0B18D0-2D9E-8C09-647C-03E708D26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AFD41-99A7-4791-958B-6310278921AD}" type="slidenum">
              <a:rPr lang="zh-CN" altLang="en-US" smtClean="0"/>
              <a:pPr/>
              <a:t>23</a:t>
            </a:fld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A3B5E79-A1A5-10B3-BD22-8C560F355C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6"/>
          <a:stretch/>
        </p:blipFill>
        <p:spPr>
          <a:xfrm>
            <a:off x="262826" y="1443577"/>
            <a:ext cx="3390256" cy="3203609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3D3BF45C-96A0-FB85-F91A-18A4D1B126D1}"/>
              </a:ext>
            </a:extLst>
          </p:cNvPr>
          <p:cNvSpPr/>
          <p:nvPr/>
        </p:nvSpPr>
        <p:spPr>
          <a:xfrm>
            <a:off x="744929" y="4698334"/>
            <a:ext cx="2447646" cy="683587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l-NL" altLang="zh-CN" sz="1400" i="1" dirty="0">
                <a:latin typeface="Calibri" panose="020F0502020204030204" pitchFamily="34" charset="0"/>
                <a:cs typeface="Calibri" panose="020F0502020204030204" pitchFamily="34" charset="0"/>
              </a:rPr>
              <a:t>LHCb Collaboration • Roel Aaij (NIKHEF, Amsterdam) et al.</a:t>
            </a:r>
          </a:p>
          <a:p>
            <a:r>
              <a:rPr lang="nl-NL" altLang="zh-CN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PhysRevLett.122.222001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004AF3E-90ED-C397-C579-A013B999A3AC}"/>
              </a:ext>
            </a:extLst>
          </p:cNvPr>
          <p:cNvSpPr txBox="1"/>
          <p:nvPr/>
        </p:nvSpPr>
        <p:spPr>
          <a:xfrm>
            <a:off x="4167895" y="933909"/>
            <a:ext cx="29932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饱和效应模型的计算结果：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7" name="墨迹 16">
                <a:extLst>
                  <a:ext uri="{FF2B5EF4-FFF2-40B4-BE49-F238E27FC236}">
                    <a16:creationId xmlns:a16="http://schemas.microsoft.com/office/drawing/2014/main" id="{EB2E8CB4-9A3E-F266-D3BB-F7BE430623AB}"/>
                  </a:ext>
                </a:extLst>
              </p14:cNvPr>
              <p14:cNvContentPartPr/>
              <p14:nvPr/>
            </p14:nvContentPartPr>
            <p14:xfrm>
              <a:off x="11026163" y="-168555"/>
              <a:ext cx="360" cy="360"/>
            </p14:xfrm>
          </p:contentPart>
        </mc:Choice>
        <mc:Fallback xmlns="">
          <p:pic>
            <p:nvPicPr>
              <p:cNvPr id="17" name="墨迹 16">
                <a:extLst>
                  <a:ext uri="{FF2B5EF4-FFF2-40B4-BE49-F238E27FC236}">
                    <a16:creationId xmlns:a16="http://schemas.microsoft.com/office/drawing/2014/main" id="{EB2E8CB4-9A3E-F266-D3BB-F7BE430623A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1017163" y="-177555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文本框 18">
            <a:extLst>
              <a:ext uri="{FF2B5EF4-FFF2-40B4-BE49-F238E27FC236}">
                <a16:creationId xmlns:a16="http://schemas.microsoft.com/office/drawing/2014/main" id="{D4B4F5C6-9830-C861-ED44-F469C51B561C}"/>
              </a:ext>
            </a:extLst>
          </p:cNvPr>
          <p:cNvSpPr txBox="1"/>
          <p:nvPr/>
        </p:nvSpPr>
        <p:spPr>
          <a:xfrm>
            <a:off x="10073456" y="946479"/>
            <a:ext cx="10907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Unit: MeV</a:t>
            </a:r>
            <a:endParaRPr lang="zh-CN" altLang="en-US" sz="1600" i="1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3B27C78-95C4-81BF-8F69-5524E266E795}"/>
              </a:ext>
            </a:extLst>
          </p:cNvPr>
          <p:cNvSpPr txBox="1"/>
          <p:nvPr/>
        </p:nvSpPr>
        <p:spPr>
          <a:xfrm>
            <a:off x="8166619" y="5935876"/>
            <a:ext cx="8707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Our</a:t>
            </a:r>
          </a:p>
          <a:p>
            <a:pPr algn="ctr"/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results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062488F8-7EB9-6400-0025-27252989A9E2}"/>
              </a:ext>
            </a:extLst>
          </p:cNvPr>
          <p:cNvSpPr txBox="1"/>
          <p:nvPr/>
        </p:nvSpPr>
        <p:spPr>
          <a:xfrm>
            <a:off x="10363067" y="3879049"/>
            <a:ext cx="6131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Exp.</a:t>
            </a:r>
            <a:endParaRPr lang="zh-CN" altLang="en-US" sz="16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6A53D95F-E2A0-835A-4F5B-A907EEB2B7BD}"/>
              </a:ext>
            </a:extLst>
          </p:cNvPr>
          <p:cNvSpPr/>
          <p:nvPr/>
        </p:nvSpPr>
        <p:spPr>
          <a:xfrm rot="219157">
            <a:off x="10978390" y="-285265"/>
            <a:ext cx="1321025" cy="1321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bliqueBottomRight"/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D4D04DEF-A0E0-2AD4-5CF1-3AA5C3D67C34}"/>
                  </a:ext>
                </a:extLst>
              </p:cNvPr>
              <p:cNvSpPr/>
              <p:nvPr/>
            </p:nvSpPr>
            <p:spPr>
              <a:xfrm>
                <a:off x="11056992" y="84792"/>
                <a:ext cx="568800" cy="568800"/>
              </a:xfrm>
              <a:prstGeom prst="ellipse">
                <a:avLst/>
              </a:pr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bliqueBottomRight"/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sz="2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‾"/>
                              <m:ctrlPr>
                                <a:rPr lang="zh-CN" altLang="zh-CN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D4D04DEF-A0E0-2AD4-5CF1-3AA5C3D67C3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56992" y="84792"/>
                <a:ext cx="568800" cy="568800"/>
              </a:xfrm>
              <a:prstGeom prst="ellipse">
                <a:avLst/>
              </a:prstGeom>
              <a:blipFill>
                <a:blip r:embed="rId7"/>
                <a:stretch>
                  <a:fillRect/>
                </a:stretch>
              </a:blip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5E79F1F8-0033-DBC0-A77D-77DAD452C424}"/>
                  </a:ext>
                </a:extLst>
              </p:cNvPr>
              <p:cNvSpPr/>
              <p:nvPr/>
            </p:nvSpPr>
            <p:spPr>
              <a:xfrm>
                <a:off x="11651192" y="84792"/>
                <a:ext cx="568800" cy="568800"/>
              </a:xfrm>
              <a:prstGeom prst="ellipse">
                <a:avLst/>
              </a:prstGeom>
              <a:solidFill>
                <a:srgbClr val="00B05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bliqueBottomRight"/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sz="240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zh-CN" altLang="en-US" sz="2400" b="1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5E79F1F8-0033-DBC0-A77D-77DAD452C42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51192" y="84792"/>
                <a:ext cx="568800" cy="568800"/>
              </a:xfrm>
              <a:prstGeom prst="ellipse">
                <a:avLst/>
              </a:prstGeom>
              <a:blipFill>
                <a:blip r:embed="rId8"/>
                <a:stretch>
                  <a:fillRect/>
                </a:stretch>
              </a:blip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文本框 31">
            <a:extLst>
              <a:ext uri="{FF2B5EF4-FFF2-40B4-BE49-F238E27FC236}">
                <a16:creationId xmlns:a16="http://schemas.microsoft.com/office/drawing/2014/main" id="{391C6757-1C9E-A9F8-C890-F90D4B105624}"/>
              </a:ext>
            </a:extLst>
          </p:cNvPr>
          <p:cNvSpPr txBox="1"/>
          <p:nvPr/>
        </p:nvSpPr>
        <p:spPr>
          <a:xfrm>
            <a:off x="10432122" y="709191"/>
            <a:ext cx="2269181" cy="584775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含粲反介子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</a:p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含粲重子六重态</a:t>
            </a:r>
          </a:p>
        </p:txBody>
      </p:sp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910D362C-5F6D-2020-9F8A-3311FFF96122}"/>
              </a:ext>
            </a:extLst>
          </p:cNvPr>
          <p:cNvSpPr/>
          <p:nvPr/>
        </p:nvSpPr>
        <p:spPr>
          <a:xfrm>
            <a:off x="6748795" y="567328"/>
            <a:ext cx="1628674" cy="279170"/>
          </a:xfrm>
          <a:prstGeom prst="roundRect">
            <a:avLst/>
          </a:prstGeom>
          <a:solidFill>
            <a:srgbClr val="7030A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i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Binding Energy</a:t>
            </a:r>
          </a:p>
        </p:txBody>
      </p:sp>
      <p:sp>
        <p:nvSpPr>
          <p:cNvPr id="34" name="矩形: 圆角 33">
            <a:extLst>
              <a:ext uri="{FF2B5EF4-FFF2-40B4-BE49-F238E27FC236}">
                <a16:creationId xmlns:a16="http://schemas.microsoft.com/office/drawing/2014/main" id="{4E2209CD-EEF5-7B75-8CB8-6D198D3FC4CE}"/>
              </a:ext>
            </a:extLst>
          </p:cNvPr>
          <p:cNvSpPr/>
          <p:nvPr/>
        </p:nvSpPr>
        <p:spPr>
          <a:xfrm>
            <a:off x="7440938" y="1226034"/>
            <a:ext cx="520385" cy="432543"/>
          </a:xfrm>
          <a:prstGeom prst="roundRect">
            <a:avLst/>
          </a:prstGeom>
          <a:solidFill>
            <a:srgbClr val="7030A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rgbClr val="7030A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BCB7647C-8CAD-1ED0-6176-4789FD3F1F43}"/>
              </a:ext>
            </a:extLst>
          </p:cNvPr>
          <p:cNvSpPr/>
          <p:nvPr/>
        </p:nvSpPr>
        <p:spPr>
          <a:xfrm>
            <a:off x="6570346" y="913522"/>
            <a:ext cx="849075" cy="311760"/>
          </a:xfrm>
          <a:prstGeom prst="roundRect">
            <a:avLst/>
          </a:prstGeom>
          <a:solidFill>
            <a:schemeClr val="accent1">
              <a:lumMod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b="1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“Ratio”</a:t>
            </a:r>
            <a:endParaRPr lang="en-US" altLang="zh-CN" sz="1600" i="1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A1586BFC-E75F-40A6-CFD6-97A0F58D8B8F}"/>
              </a:ext>
            </a:extLst>
          </p:cNvPr>
          <p:cNvSpPr/>
          <p:nvPr/>
        </p:nvSpPr>
        <p:spPr>
          <a:xfrm>
            <a:off x="6882368" y="1226034"/>
            <a:ext cx="538337" cy="440432"/>
          </a:xfrm>
          <a:prstGeom prst="roundRect">
            <a:avLst/>
          </a:prstGeom>
          <a:solidFill>
            <a:schemeClr val="accent1">
              <a:lumMod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16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12B2FBAD-0FF6-9214-E66B-B410392307B9}"/>
              </a:ext>
            </a:extLst>
          </p:cNvPr>
          <p:cNvSpPr/>
          <p:nvPr/>
        </p:nvSpPr>
        <p:spPr>
          <a:xfrm>
            <a:off x="8499663" y="661190"/>
            <a:ext cx="1404350" cy="278826"/>
          </a:xfrm>
          <a:prstGeom prst="roundRect">
            <a:avLst>
              <a:gd name="adj" fmla="val 24064"/>
            </a:avLst>
          </a:prstGeom>
          <a:solidFill>
            <a:schemeClr val="bg1">
              <a:lumMod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i="1" dirty="0">
                <a:solidFill>
                  <a:schemeClr val="bg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mol: molecule</a:t>
            </a:r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42910044-957B-C833-6D1E-6FE9F388D189}"/>
              </a:ext>
            </a:extLst>
          </p:cNvPr>
          <p:cNvSpPr/>
          <p:nvPr/>
        </p:nvSpPr>
        <p:spPr>
          <a:xfrm>
            <a:off x="8302587" y="946479"/>
            <a:ext cx="678547" cy="324571"/>
          </a:xfrm>
          <a:prstGeom prst="roundRect">
            <a:avLst/>
          </a:prstGeom>
          <a:solidFill>
            <a:schemeClr val="accent4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600" i="1" dirty="0">
                <a:solidFill>
                  <a:schemeClr val="accent4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Mass</a:t>
            </a:r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AE68F61A-2017-20EA-DCEF-345D6BE71684}"/>
              </a:ext>
            </a:extLst>
          </p:cNvPr>
          <p:cNvSpPr/>
          <p:nvPr/>
        </p:nvSpPr>
        <p:spPr>
          <a:xfrm>
            <a:off x="8302587" y="1251966"/>
            <a:ext cx="678547" cy="405253"/>
          </a:xfrm>
          <a:prstGeom prst="roundRect">
            <a:avLst/>
          </a:prstGeom>
          <a:solidFill>
            <a:schemeClr val="accent4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1600" dirty="0">
              <a:solidFill>
                <a:schemeClr val="accent4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4FE2767D-6DB9-0363-F65D-C6D36FF3E222}"/>
              </a:ext>
            </a:extLst>
          </p:cNvPr>
          <p:cNvCxnSpPr>
            <a:cxnSpLocks/>
            <a:stCxn id="37" idx="2"/>
          </p:cNvCxnSpPr>
          <p:nvPr/>
        </p:nvCxnSpPr>
        <p:spPr>
          <a:xfrm flipH="1">
            <a:off x="8862892" y="940016"/>
            <a:ext cx="338946" cy="560941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41" name="直接连接符 40">
            <a:extLst>
              <a:ext uri="{FF2B5EF4-FFF2-40B4-BE49-F238E27FC236}">
                <a16:creationId xmlns:a16="http://schemas.microsoft.com/office/drawing/2014/main" id="{E9A9C955-6C47-3FDB-0C6B-22CF2ACA1400}"/>
              </a:ext>
            </a:extLst>
          </p:cNvPr>
          <p:cNvCxnSpPr>
            <a:cxnSpLocks/>
            <a:stCxn id="33" idx="2"/>
            <a:endCxn id="34" idx="0"/>
          </p:cNvCxnSpPr>
          <p:nvPr/>
        </p:nvCxnSpPr>
        <p:spPr>
          <a:xfrm>
            <a:off x="7563132" y="846498"/>
            <a:ext cx="137999" cy="379536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2" name="文本框 81">
                <a:extLst>
                  <a:ext uri="{FF2B5EF4-FFF2-40B4-BE49-F238E27FC236}">
                    <a16:creationId xmlns:a16="http://schemas.microsoft.com/office/drawing/2014/main" id="{0B6D254E-00AF-FC70-4CBE-3B8C95CDAAA5}"/>
                  </a:ext>
                </a:extLst>
              </p:cNvPr>
              <p:cNvSpPr txBox="1"/>
              <p:nvPr/>
            </p:nvSpPr>
            <p:spPr>
              <a:xfrm>
                <a:off x="1033264" y="861535"/>
                <a:ext cx="2426050" cy="5960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b="0" i="1" dirty="0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l-GR" altLang="zh-CN" sz="1600" b="0" i="0" dirty="0" smtClean="0">
                            <a:effectLst/>
                            <a:latin typeface="Cambria Math" panose="02040503050406030204" pitchFamily="18" charset="0"/>
                          </a:rPr>
                          <m:t>Λ</m:t>
                        </m:r>
                      </m:e>
                      <m:sub>
                        <m:r>
                          <a:rPr lang="en-US" altLang="zh-CN" sz="1600" b="0" i="1" dirty="0" smtClean="0">
                            <a:effectLst/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  <m:sup>
                        <m:r>
                          <a:rPr lang="en-US" altLang="zh-CN" sz="1600" b="0" i="1" dirty="0" smtClean="0">
                            <a:effectLst/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  <m:r>
                      <a:rPr lang="en-US" altLang="zh-CN" sz="1600" b="0" i="1" dirty="0">
                        <a:effectLst/>
                        <a:latin typeface="Cambria Math" panose="02040503050406030204" pitchFamily="18" charset="0"/>
                      </a:rPr>
                      <m:t>​→</m:t>
                    </m:r>
                    <m:r>
                      <a:rPr lang="en-US" altLang="zh-CN" sz="1600" b="0" i="1" dirty="0">
                        <a:effectLst/>
                        <a:latin typeface="Cambria Math" panose="02040503050406030204" pitchFamily="18" charset="0"/>
                      </a:rPr>
                      <m:t>𝐽</m:t>
                    </m:r>
                    <m:r>
                      <a:rPr lang="en-US" altLang="zh-CN" sz="1600" b="0" i="1" dirty="0">
                        <a:effectLst/>
                        <a:latin typeface="Cambria Math" panose="02040503050406030204" pitchFamily="18" charset="0"/>
                      </a:rPr>
                      <m:t>/</m:t>
                    </m:r>
                    <m:r>
                      <a:rPr lang="el-GR" altLang="zh-CN" sz="1600" b="0" i="1" dirty="0">
                        <a:effectLst/>
                        <a:latin typeface="Cambria Math" panose="02040503050406030204" pitchFamily="18" charset="0"/>
                      </a:rPr>
                      <m:t>𝜓</m:t>
                    </m:r>
                    <m:sSup>
                      <m:sSupPr>
                        <m:ctrlPr>
                          <a:rPr lang="en-US" altLang="zh-CN" sz="1600" b="0" i="1" dirty="0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0" i="1" dirty="0" smtClean="0">
                            <a:effectLst/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  <m:sup>
                        <m:r>
                          <a:rPr lang="en-US" altLang="zh-CN" sz="1600" b="0" i="1" dirty="0" smtClean="0">
                            <a:effectLst/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r>
                      <a:rPr lang="en-US" altLang="zh-CN" sz="1600" b="0" i="1" dirty="0">
                        <a:effectLst/>
                        <a:latin typeface="Cambria Math" panose="02040503050406030204" pitchFamily="18" charset="0"/>
                      </a:rPr>
                      <m:t>𝑝</m:t>
                    </m:r>
                  </m:oMath>
                </a14:m>
                <a:r>
                  <a:rPr lang="en-US" altLang="zh-CN" sz="1600" b="0" i="0" dirty="0">
                    <a:effectLst/>
                    <a:latin typeface="-apple-system"/>
                  </a:rPr>
                  <a:t> </a:t>
                </a:r>
                <a:r>
                  <a:rPr lang="zh-CN" altLang="en-US" sz="1600" b="0" i="0" dirty="0">
                    <a:effectLst/>
                    <a:latin typeface="-apple-system"/>
                  </a:rPr>
                  <a:t>衰变</a:t>
                </a:r>
                <a:endParaRPr lang="en-US" altLang="zh-CN" sz="1600" b="1" i="1" dirty="0">
                  <a:latin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𝑱</m:t>
                    </m:r>
                    <m:r>
                      <a:rPr lang="en-US" altLang="zh-CN" sz="1600" b="1" i="1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𝝍</m:t>
                    </m:r>
                  </m:oMath>
                </a14:m>
                <a:r>
                  <a:rPr lang="zh-CN" altLang="en-US" sz="16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600" b="1" i="1" dirty="0" smtClean="0">
                        <a:latin typeface="Cambria Math" panose="02040503050406030204" pitchFamily="18" charset="0"/>
                      </a:rPr>
                      <m:t>𝒑</m:t>
                    </m:r>
                  </m:oMath>
                </a14:m>
                <a:r>
                  <a:rPr lang="zh-CN" altLang="en-US" sz="16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的不变质量谱</a:t>
                </a:r>
              </a:p>
            </p:txBody>
          </p:sp>
        </mc:Choice>
        <mc:Fallback xmlns="">
          <p:sp>
            <p:nvSpPr>
              <p:cNvPr id="82" name="文本框 81">
                <a:extLst>
                  <a:ext uri="{FF2B5EF4-FFF2-40B4-BE49-F238E27FC236}">
                    <a16:creationId xmlns:a16="http://schemas.microsoft.com/office/drawing/2014/main" id="{0B6D254E-00AF-FC70-4CBE-3B8C95CDAA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264" y="861535"/>
                <a:ext cx="2426050" cy="596061"/>
              </a:xfrm>
              <a:prstGeom prst="rect">
                <a:avLst/>
              </a:prstGeom>
              <a:blipFill>
                <a:blip r:embed="rId14"/>
                <a:stretch>
                  <a:fillRect t="-1020" b="-122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3" name="Picture 2">
            <a:extLst>
              <a:ext uri="{FF2B5EF4-FFF2-40B4-BE49-F238E27FC236}">
                <a16:creationId xmlns:a16="http://schemas.microsoft.com/office/drawing/2014/main" id="{044ABD92-10D8-3DAA-4F2F-0C02502AA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22" y="981427"/>
            <a:ext cx="636265" cy="38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5" name="文本框 84">
                <a:extLst>
                  <a:ext uri="{FF2B5EF4-FFF2-40B4-BE49-F238E27FC236}">
                    <a16:creationId xmlns:a16="http://schemas.microsoft.com/office/drawing/2014/main" id="{389B94E3-81A7-4915-9D80-8062B2D1114C}"/>
                  </a:ext>
                </a:extLst>
              </p:cNvPr>
              <p:cNvSpPr txBox="1"/>
              <p:nvPr/>
            </p:nvSpPr>
            <p:spPr>
              <a:xfrm>
                <a:off x="3904043" y="1941148"/>
                <a:ext cx="1419943" cy="8835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600" b="0" i="1" dirty="0">
                    <a:ln w="0"/>
                    <a:solidFill>
                      <a:schemeClr val="tx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threshold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600" b="0" i="1" smtClean="0">
                              <a:ln w="0"/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600" b="0" i="1">
                              <a:ln w="0"/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𝛴</m:t>
                          </m:r>
                        </m:e>
                        <m:sub>
                          <m:r>
                            <a:rPr lang="en-US" altLang="zh-CN" sz="1600" b="0" i="1">
                              <a:ln w="0"/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  <m:sup/>
                      </m:sSubSup>
                      <m:sSup>
                        <m:sSupPr>
                          <m:ctrlPr>
                            <a:rPr lang="en-US" altLang="zh-CN" sz="1600" b="0" i="1" smtClean="0">
                              <a:ln w="0"/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zh-CN" sz="1600" b="0" i="1" smtClean="0">
                                  <a:ln w="0"/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600" b="0" i="1" smtClean="0">
                                  <a:ln w="0"/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p>
                          <m:r>
                            <a:rPr lang="en-US" altLang="zh-CN" sz="1600" b="0" i="1" smtClean="0">
                              <a:ln w="0"/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∗</m:t>
                          </m:r>
                        </m:sup>
                      </m:sSup>
                    </m:oMath>
                  </m:oMathPara>
                </a14:m>
                <a:endParaRPr lang="en-US" altLang="zh-CN" sz="1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altLang="zh-CN" sz="1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4462.1</a:t>
                </a:r>
                <a:endParaRPr lang="zh-CN" altLang="en-US" sz="1600" dirty="0">
                  <a:effectLst/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5" name="文本框 84">
                <a:extLst>
                  <a:ext uri="{FF2B5EF4-FFF2-40B4-BE49-F238E27FC236}">
                    <a16:creationId xmlns:a16="http://schemas.microsoft.com/office/drawing/2014/main" id="{389B94E3-81A7-4915-9D80-8062B2D111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04043" y="1941148"/>
                <a:ext cx="1419943" cy="883575"/>
              </a:xfrm>
              <a:prstGeom prst="rect">
                <a:avLst/>
              </a:prstGeom>
              <a:blipFill>
                <a:blip r:embed="rId16"/>
                <a:stretch>
                  <a:fillRect t="-2759" b="-41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B02EB29C-4B19-72B4-46FE-489E6B6371CE}"/>
              </a:ext>
            </a:extLst>
          </p:cNvPr>
          <p:cNvCxnSpPr>
            <a:cxnSpLocks/>
          </p:cNvCxnSpPr>
          <p:nvPr/>
        </p:nvCxnSpPr>
        <p:spPr>
          <a:xfrm flipH="1">
            <a:off x="11131606" y="2400556"/>
            <a:ext cx="613128" cy="0"/>
          </a:xfrm>
          <a:prstGeom prst="straightConnector1">
            <a:avLst/>
          </a:prstGeom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C8C2598E-6792-DEE2-05D3-50AFA6C81804}"/>
              </a:ext>
            </a:extLst>
          </p:cNvPr>
          <p:cNvCxnSpPr>
            <a:cxnSpLocks/>
          </p:cNvCxnSpPr>
          <p:nvPr/>
        </p:nvCxnSpPr>
        <p:spPr>
          <a:xfrm flipH="1">
            <a:off x="9229099" y="4781911"/>
            <a:ext cx="613128" cy="0"/>
          </a:xfrm>
          <a:prstGeom prst="straightConnector1">
            <a:avLst/>
          </a:prstGeom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连接符: 肘形 11">
            <a:extLst>
              <a:ext uri="{FF2B5EF4-FFF2-40B4-BE49-F238E27FC236}">
                <a16:creationId xmlns:a16="http://schemas.microsoft.com/office/drawing/2014/main" id="{83F6DBDE-0ACB-46AD-90F0-EAAC44E90325}"/>
              </a:ext>
            </a:extLst>
          </p:cNvPr>
          <p:cNvCxnSpPr>
            <a:cxnSpLocks/>
            <a:stCxn id="25" idx="3"/>
            <a:endCxn id="24" idx="3"/>
          </p:cNvCxnSpPr>
          <p:nvPr/>
        </p:nvCxnSpPr>
        <p:spPr>
          <a:xfrm>
            <a:off x="11081076" y="2393981"/>
            <a:ext cx="787162" cy="3750105"/>
          </a:xfrm>
          <a:prstGeom prst="bentConnector3">
            <a:avLst>
              <a:gd name="adj1" fmla="val 129041"/>
            </a:avLst>
          </a:prstGeom>
          <a:ln w="28575">
            <a:solidFill>
              <a:schemeClr val="accent6">
                <a:lumMod val="75000"/>
                <a:alpha val="7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连接符: 肘形 15">
            <a:extLst>
              <a:ext uri="{FF2B5EF4-FFF2-40B4-BE49-F238E27FC236}">
                <a16:creationId xmlns:a16="http://schemas.microsoft.com/office/drawing/2014/main" id="{27659079-4506-D77D-217C-CD388DC70A0F}"/>
              </a:ext>
            </a:extLst>
          </p:cNvPr>
          <p:cNvCxnSpPr>
            <a:cxnSpLocks/>
            <a:stCxn id="26" idx="3"/>
            <a:endCxn id="24" idx="3"/>
          </p:cNvCxnSpPr>
          <p:nvPr/>
        </p:nvCxnSpPr>
        <p:spPr>
          <a:xfrm>
            <a:off x="9192693" y="4774459"/>
            <a:ext cx="2675545" cy="1369627"/>
          </a:xfrm>
          <a:prstGeom prst="bentConnector3">
            <a:avLst>
              <a:gd name="adj1" fmla="val 108544"/>
            </a:avLst>
          </a:prstGeom>
          <a:ln w="28575">
            <a:solidFill>
              <a:schemeClr val="accent6">
                <a:lumMod val="75000"/>
                <a:alpha val="7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: 圆角 23">
                <a:extLst>
                  <a:ext uri="{FF2B5EF4-FFF2-40B4-BE49-F238E27FC236}">
                    <a16:creationId xmlns:a16="http://schemas.microsoft.com/office/drawing/2014/main" id="{E7CB1807-E854-F298-37A6-6811FCD013DA}"/>
                  </a:ext>
                </a:extLst>
              </p:cNvPr>
              <p:cNvSpPr/>
              <p:nvPr/>
            </p:nvSpPr>
            <p:spPr>
              <a:xfrm>
                <a:off x="9201838" y="5834840"/>
                <a:ext cx="2666400" cy="618491"/>
              </a:xfrm>
              <a:prstGeom prst="roundRect">
                <a:avLst>
                  <a:gd name="adj" fmla="val 14428"/>
                </a:avLst>
              </a:prstGeom>
              <a:solidFill>
                <a:schemeClr val="accent6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600" dirty="0">
                    <a:solidFill>
                      <a:schemeClr val="accent6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在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i="1">
                            <a:ln w="0"/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600" i="1">
                            <a:ln w="0"/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𝛴</m:t>
                        </m:r>
                      </m:e>
                      <m:sub>
                        <m:r>
                          <a:rPr lang="en-US" altLang="zh-CN" sz="1600" i="1">
                            <a:ln w="0"/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  <m:sup/>
                    </m:sSubSup>
                    <m:sSup>
                      <m:sSupPr>
                        <m:ctrlPr>
                          <a:rPr lang="en-US" altLang="zh-CN" sz="1600" i="1">
                            <a:ln w="0"/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1600" i="1">
                                <a:ln w="0"/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1600" i="1">
                                <a:ln w="0"/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sz="1600" i="1">
                            <a:ln w="0"/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zh-CN" altLang="en-US" sz="1600" dirty="0">
                    <a:solidFill>
                      <a:schemeClr val="accent6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阈值附近，可能存在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sub>
                      <m:sup>
                        <m:r>
                          <a:rPr lang="en-US" altLang="zh-CN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</m:oMath>
                </a14:m>
                <a:r>
                  <a:rPr lang="zh-CN" altLang="en-US" sz="1600" dirty="0">
                    <a:solidFill>
                      <a:schemeClr val="tx1"/>
                    </a:solidFill>
                  </a:rPr>
                  <a:t> </a:t>
                </a:r>
                <a:endParaRPr lang="zh-CN" altLang="en-US" sz="1600" dirty="0">
                  <a:solidFill>
                    <a:schemeClr val="accent6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24" name="矩形: 圆角 23">
                <a:extLst>
                  <a:ext uri="{FF2B5EF4-FFF2-40B4-BE49-F238E27FC236}">
                    <a16:creationId xmlns:a16="http://schemas.microsoft.com/office/drawing/2014/main" id="{E7CB1807-E854-F298-37A6-6811FCD013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1838" y="5834840"/>
                <a:ext cx="2666400" cy="618491"/>
              </a:xfrm>
              <a:prstGeom prst="roundRect">
                <a:avLst>
                  <a:gd name="adj" fmla="val 14428"/>
                </a:avLst>
              </a:prstGeom>
              <a:blipFill>
                <a:blip r:embed="rId17"/>
                <a:stretch>
                  <a:fillRect t="-980" b="-882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CF13A2EF-5A2F-8575-1CAF-EC83BA5A4062}"/>
                  </a:ext>
                </a:extLst>
              </p:cNvPr>
              <p:cNvSpPr txBox="1"/>
              <p:nvPr/>
            </p:nvSpPr>
            <p:spPr>
              <a:xfrm>
                <a:off x="3774782" y="4044546"/>
                <a:ext cx="1419943" cy="16146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1600" b="0" dirty="0">
                    <a:ln w="0"/>
                    <a:solidFill>
                      <a:schemeClr val="tx1"/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接近</a:t>
                </a:r>
                <a:endParaRPr lang="en-US" altLang="zh-CN" sz="1600" b="0" dirty="0">
                  <a:ln w="0"/>
                  <a:solidFill>
                    <a:schemeClr val="tx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600" i="1" dirty="0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600" i="1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1600" i="1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sub>
                        <m:sup>
                          <m:r>
                            <a:rPr lang="en-US" altLang="zh-CN" sz="1600" i="1" dirty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</m:sSubSup>
                      <m:r>
                        <a:rPr lang="en-US" altLang="zh-CN" sz="1600" i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(4</m:t>
                      </m:r>
                      <m:r>
                        <a:rPr lang="en-US" altLang="zh-CN" sz="1600" b="0" i="1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457</m:t>
                      </m:r>
                      <m:r>
                        <a:rPr lang="en-US" altLang="zh-CN" sz="1600" i="1" dirty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altLang="zh-CN" sz="1600" b="0" dirty="0">
                  <a:ln w="0"/>
                  <a:solidFill>
                    <a:schemeClr val="tx1"/>
                  </a:solidFill>
                  <a:effectLst/>
                  <a:latin typeface="微软雅黑" panose="020B0503020204020204" pitchFamily="34" charset="-122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600" b="0" i="1" smtClean="0">
                              <a:ln w="0"/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600" b="0" i="1">
                              <a:ln w="0"/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𝛴</m:t>
                          </m:r>
                        </m:e>
                        <m:sub>
                          <m:r>
                            <a:rPr lang="en-US" altLang="zh-CN" sz="1600" b="0" i="1">
                              <a:ln w="0"/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altLang="zh-CN" sz="1600" i="1">
                              <a:ln w="0"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lang="en-US" altLang="zh-CN" sz="1600" b="0" i="1" smtClean="0">
                              <a:ln w="0"/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zh-CN" sz="1600" b="0" i="1" smtClean="0">
                                  <a:ln w="0"/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600" b="0" i="1" smtClean="0">
                                  <a:ln w="0"/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p>
                          <m:r>
                            <a:rPr lang="en-US" altLang="zh-CN" sz="1600" b="0" i="1" smtClean="0">
                              <a:ln w="0"/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∗</m:t>
                          </m:r>
                          <m:r>
                            <a:rPr lang="en-US" altLang="zh-CN" sz="1600" i="1">
                              <a:ln w="0"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altLang="zh-CN" sz="1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600" b="0" i="1" smtClean="0">
                              <a:ln w="0"/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600" b="0" i="1">
                              <a:ln w="0"/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𝛴</m:t>
                          </m:r>
                        </m:e>
                        <m:sub>
                          <m:r>
                            <a:rPr lang="en-US" altLang="zh-CN" sz="1600" b="0" i="1">
                              <a:ln w="0"/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lang="en-US" altLang="zh-CN" sz="1600" i="1">
                              <a:ln w="0"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++</m:t>
                          </m:r>
                        </m:sup>
                      </m:sSubSup>
                      <m:sSup>
                        <m:sSupPr>
                          <m:ctrlPr>
                            <a:rPr lang="en-US" altLang="zh-CN" sz="1600" b="0" i="1" smtClean="0">
                              <a:ln w="0"/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acc>
                            <m:accPr>
                              <m:chr m:val="̅"/>
                              <m:ctrlPr>
                                <a:rPr lang="en-US" altLang="zh-CN" sz="1600" b="0" i="1" smtClean="0">
                                  <a:ln w="0"/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600" b="0" i="1" smtClean="0">
                                  <a:ln w="0"/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p>
                          <m:r>
                            <a:rPr lang="en-US" altLang="zh-CN" sz="1600" b="0" i="1" smtClean="0">
                              <a:ln w="0"/>
                              <a:solidFill>
                                <a:schemeClr val="tx1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∗−</m:t>
                          </m:r>
                        </m:sup>
                      </m:sSup>
                    </m:oMath>
                  </m:oMathPara>
                </a14:m>
                <a:endParaRPr lang="en-US" altLang="zh-CN" sz="1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altLang="zh-CN" sz="1600" b="0" i="1" dirty="0">
                    <a:ln w="0"/>
                    <a:solidFill>
                      <a:schemeClr val="tx1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threshold</a:t>
                </a:r>
                <a:endParaRPr lang="en-US" altLang="zh-CN" sz="1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en-US" altLang="zh-CN" sz="1600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4462.1</a:t>
                </a:r>
                <a:endParaRPr lang="zh-CN" altLang="en-US" sz="1600" dirty="0">
                  <a:effectLst/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CF13A2EF-5A2F-8575-1CAF-EC83BA5A40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4782" y="4044546"/>
                <a:ext cx="1419943" cy="1614673"/>
              </a:xfrm>
              <a:prstGeom prst="rect">
                <a:avLst/>
              </a:prstGeom>
              <a:blipFill>
                <a:blip r:embed="rId18"/>
                <a:stretch>
                  <a:fillRect t="-1132" b="-37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C21FE86A-9EB3-A63A-B178-5EC4715C8116}"/>
              </a:ext>
            </a:extLst>
          </p:cNvPr>
          <p:cNvSpPr/>
          <p:nvPr/>
        </p:nvSpPr>
        <p:spPr>
          <a:xfrm>
            <a:off x="9377853" y="6431365"/>
            <a:ext cx="2300273" cy="415093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n-NO" altLang="zh-CN" sz="1400" i="1" dirty="0">
                <a:latin typeface="Calibri" panose="020F0502020204030204" pitchFamily="34" charset="0"/>
                <a:cs typeface="Calibri" panose="020F0502020204030204" pitchFamily="34" charset="0"/>
              </a:rPr>
              <a:t>Guo, Jing, Meißner, Sakai, </a:t>
            </a:r>
          </a:p>
          <a:p>
            <a:r>
              <a:rPr lang="nn-NO" altLang="zh-CN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Phys.Rev.D99, 091501 (2019)</a:t>
            </a:r>
            <a:endParaRPr lang="nl-NL" altLang="zh-CN" sz="1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79EBADE-993A-9F40-4964-2B89C01A547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6709" y="3774586"/>
            <a:ext cx="4150678" cy="225465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212B8E25-88CF-D730-3832-B54DCE3D3DFB}"/>
              </a:ext>
            </a:extLst>
          </p:cNvPr>
          <p:cNvPicPr>
            <a:picLocks noChangeAspect="1"/>
          </p:cNvPicPr>
          <p:nvPr/>
        </p:nvPicPr>
        <p:blipFill>
          <a:blip r:embed="rId2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133" y="1213140"/>
            <a:ext cx="6146430" cy="2592163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9AA0412B-489C-9C86-34FB-E7E7C2135A49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48290"/>
          <a:stretch/>
        </p:blipFill>
        <p:spPr>
          <a:xfrm>
            <a:off x="5060133" y="1209564"/>
            <a:ext cx="6146430" cy="1340392"/>
          </a:xfrm>
          <a:prstGeom prst="rect">
            <a:avLst/>
          </a:prstGeom>
        </p:spPr>
      </p:pic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FFAFAF31-761C-FDE7-9FEC-37266243A1C6}"/>
              </a:ext>
            </a:extLst>
          </p:cNvPr>
          <p:cNvSpPr/>
          <p:nvPr/>
        </p:nvSpPr>
        <p:spPr>
          <a:xfrm>
            <a:off x="8086561" y="1296370"/>
            <a:ext cx="1088586" cy="5179877"/>
          </a:xfrm>
          <a:prstGeom prst="roundRect">
            <a:avLst>
              <a:gd name="adj" fmla="val 8975"/>
            </a:avLst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77910EF1-6F41-FB77-5650-DDF9CC90F607}"/>
              </a:ext>
            </a:extLst>
          </p:cNvPr>
          <p:cNvSpPr/>
          <p:nvPr/>
        </p:nvSpPr>
        <p:spPr>
          <a:xfrm>
            <a:off x="10241367" y="1293228"/>
            <a:ext cx="856561" cy="3062990"/>
          </a:xfrm>
          <a:prstGeom prst="roundRect">
            <a:avLst>
              <a:gd name="adj" fmla="val 8975"/>
            </a:avLst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矩形: 圆角 46">
                <a:extLst>
                  <a:ext uri="{FF2B5EF4-FFF2-40B4-BE49-F238E27FC236}">
                    <a16:creationId xmlns:a16="http://schemas.microsoft.com/office/drawing/2014/main" id="{93DC4AFB-2461-AD44-15DF-31CABC8CA69C}"/>
                  </a:ext>
                </a:extLst>
              </p:cNvPr>
              <p:cNvSpPr/>
              <p:nvPr/>
            </p:nvSpPr>
            <p:spPr>
              <a:xfrm>
                <a:off x="3492458" y="3141108"/>
                <a:ext cx="1549387" cy="775984"/>
              </a:xfrm>
              <a:prstGeom prst="roundRect">
                <a:avLst/>
              </a:prstGeom>
              <a:solidFill>
                <a:srgbClr val="7030A0">
                  <a:alpha val="1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600" dirty="0">
                    <a:solidFill>
                      <a:srgbClr val="7030A0"/>
                    </a:solidFill>
                    <a:latin typeface="Calibri" panose="020F0502020204030204" pitchFamily="34" charset="0"/>
                    <a:ea typeface="楷体" panose="02010609060101010101" pitchFamily="49" charset="-122"/>
                    <a:cs typeface="Calibri" panose="020F0502020204030204" pitchFamily="34" charset="0"/>
                  </a:rPr>
                  <a:t>研究了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i="1" dirty="0" smtClean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600" b="0" i="1" dirty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1600" b="0" i="1" dirty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𝜓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altLang="zh-CN" sz="1600" b="0" i="0" dirty="0" smtClean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</a:rPr>
                          <m:t>Λ</m:t>
                        </m:r>
                      </m:sup>
                    </m:sSubSup>
                  </m:oMath>
                </a14:m>
                <a:r>
                  <a:rPr lang="zh-CN" altLang="en-US" sz="1600" dirty="0">
                    <a:solidFill>
                      <a:srgbClr val="7030A0"/>
                    </a:solidFill>
                    <a:latin typeface="Calibri" panose="020F0502020204030204" pitchFamily="34" charset="0"/>
                    <a:ea typeface="楷体" panose="02010609060101010101" pitchFamily="49" charset="-122"/>
                    <a:cs typeface="Calibri" panose="020F0502020204030204" pitchFamily="34" charset="0"/>
                  </a:rPr>
                  <a:t>系统</a:t>
                </a:r>
                <a:endParaRPr lang="en-US" altLang="zh-CN" sz="1600" dirty="0">
                  <a:solidFill>
                    <a:srgbClr val="7030A0"/>
                  </a:solidFill>
                  <a:latin typeface="Calibri" panose="020F0502020204030204" pitchFamily="34" charset="0"/>
                  <a:ea typeface="楷体" panose="02010609060101010101" pitchFamily="49" charset="-122"/>
                  <a:cs typeface="Calibri" panose="020F050202020403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楷体" panose="02010609060101010101" pitchFamily="49" charset="-122"/>
                          <a:cs typeface="Calibri" panose="020F0502020204030204" pitchFamily="34" charset="0"/>
                        </a:rPr>
                        <m:t>𝐼𝑠𝑜𝑠𝑝𝑖𝑛</m:t>
                      </m:r>
                      <m:r>
                        <a:rPr lang="en-US" altLang="zh-CN" sz="14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楷体" panose="02010609060101010101" pitchFamily="49" charset="-122"/>
                          <a:cs typeface="Calibri" panose="020F0502020204030204" pitchFamily="34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altLang="zh-CN" sz="1400" b="0" i="1" smtClean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zh-CN" altLang="en-US" sz="1600" dirty="0">
                  <a:solidFill>
                    <a:srgbClr val="7030A0"/>
                  </a:solidFill>
                  <a:latin typeface="Calibri" panose="020F0502020204030204" pitchFamily="34" charset="0"/>
                  <a:ea typeface="楷体" panose="02010609060101010101" pitchFamily="49" charset="-122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7" name="矩形: 圆角 46">
                <a:extLst>
                  <a:ext uri="{FF2B5EF4-FFF2-40B4-BE49-F238E27FC236}">
                    <a16:creationId xmlns:a16="http://schemas.microsoft.com/office/drawing/2014/main" id="{93DC4AFB-2461-AD44-15DF-31CABC8CA69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92458" y="3141108"/>
                <a:ext cx="1549387" cy="775984"/>
              </a:xfrm>
              <a:prstGeom prst="roundRect">
                <a:avLst/>
              </a:prstGeom>
              <a:blipFill>
                <a:blip r:embed="rId21"/>
                <a:stretch>
                  <a:fillRect t="-1563" b="-156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文本框 47">
            <a:extLst>
              <a:ext uri="{FF2B5EF4-FFF2-40B4-BE49-F238E27FC236}">
                <a16:creationId xmlns:a16="http://schemas.microsoft.com/office/drawing/2014/main" id="{0F3F8A6F-41F4-5CD9-06C7-90C53413516C}"/>
              </a:ext>
            </a:extLst>
          </p:cNvPr>
          <p:cNvSpPr txBox="1"/>
          <p:nvPr/>
        </p:nvSpPr>
        <p:spPr>
          <a:xfrm rot="8029869">
            <a:off x="4812328" y="3702630"/>
            <a:ext cx="4314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/>
              <a:t>👆</a:t>
            </a:r>
          </a:p>
        </p:txBody>
      </p:sp>
    </p:spTree>
    <p:extLst>
      <p:ext uri="{BB962C8B-B14F-4D97-AF65-F5344CB8AC3E}">
        <p14:creationId xmlns:p14="http://schemas.microsoft.com/office/powerpoint/2010/main" val="136522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矩形: 圆角 255">
            <a:extLst>
              <a:ext uri="{FF2B5EF4-FFF2-40B4-BE49-F238E27FC236}">
                <a16:creationId xmlns:a16="http://schemas.microsoft.com/office/drawing/2014/main" id="{AF7EB10F-325C-0B7D-4AEB-167928BFF672}"/>
              </a:ext>
            </a:extLst>
          </p:cNvPr>
          <p:cNvSpPr/>
          <p:nvPr/>
        </p:nvSpPr>
        <p:spPr>
          <a:xfrm>
            <a:off x="3972667" y="764035"/>
            <a:ext cx="7800256" cy="1044662"/>
          </a:xfrm>
          <a:prstGeom prst="roundRect">
            <a:avLst/>
          </a:prstGeom>
          <a:solidFill>
            <a:schemeClr val="accent6">
              <a:alpha val="1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78" name="图片 177">
            <a:extLst>
              <a:ext uri="{FF2B5EF4-FFF2-40B4-BE49-F238E27FC236}">
                <a16:creationId xmlns:a16="http://schemas.microsoft.com/office/drawing/2014/main" id="{E87AC5CE-CA74-06A5-5231-84B79770D2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149" t="55099" r="817" b="4323"/>
          <a:stretch/>
        </p:blipFill>
        <p:spPr>
          <a:xfrm>
            <a:off x="3658937" y="1731303"/>
            <a:ext cx="3535590" cy="2374368"/>
          </a:xfrm>
          <a:prstGeom prst="rect">
            <a:avLst/>
          </a:prstGeom>
        </p:spPr>
      </p:pic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FAEA8486-3410-AFD7-AE5C-7B49FC8BA14C}"/>
              </a:ext>
            </a:extLst>
          </p:cNvPr>
          <p:cNvSpPr/>
          <p:nvPr/>
        </p:nvSpPr>
        <p:spPr>
          <a:xfrm>
            <a:off x="350986" y="2966001"/>
            <a:ext cx="2985008" cy="2313482"/>
          </a:xfrm>
          <a:prstGeom prst="roundRect">
            <a:avLst/>
          </a:prstGeom>
          <a:solidFill>
            <a:srgbClr val="7030A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5614EB9D-2227-CC59-A9C2-BF58563DF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2800" dirty="0"/>
              <a:t>如何得到相互作用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A2B812-85A3-8245-A6F8-C9A31964B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32A91-710C-4B70-B978-28263CF3A7DA}" type="datetime1">
              <a:rPr lang="zh-CN" altLang="en-US" smtClean="0"/>
              <a:pPr/>
              <a:t>2023/8/27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A11D98-9FC1-F7D1-7F8D-58AA71460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使用轻介子交换的饱和效应模型研究强子分子态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45246B-6878-7675-192D-CC07CDDB14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AFD41-99A7-4791-958B-6310278921AD}" type="slidenum">
              <a:rPr lang="zh-CN" altLang="en-US" smtClean="0"/>
              <a:pPr/>
              <a:t>24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FEF5CC16-A52B-9DFE-46B6-05D3F7EF1567}"/>
                  </a:ext>
                </a:extLst>
              </p:cNvPr>
              <p:cNvSpPr txBox="1"/>
              <p:nvPr/>
            </p:nvSpPr>
            <p:spPr>
              <a:xfrm>
                <a:off x="4446746" y="1082621"/>
                <a:ext cx="7092574" cy="7520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zh-CN" altLang="en-US" b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zh-CN" alt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zh-CN" altLang="en-US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zh-CN" altLang="en-US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zh-CN" altLang="en-US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zh-CN" altLang="en-US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zh-CN" altLang="en-US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  <m:sup>
                              <m:r>
                                <a:rPr lang="zh-CN" altLang="en-US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zh-CN" alt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𝜁</m:t>
                          </m:r>
                          <m:r>
                            <a:rPr lang="zh-CN" altLang="en-US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zh-CN" altLang="en-US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zh-CN" alt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zh-CN" altLang="en-US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zh-CN" altLang="en-US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zh-CN" altLang="en-US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zh-CN" altLang="en-US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f>
                            <m:fPr>
                              <m:ctrlP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zh-CN" alt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zh-CN" altLang="en-US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zh-CN" altLang="en-US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sub>
                                <m:sup>
                                  <m:r>
                                    <a:rPr lang="zh-CN" altLang="en-US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zh-CN" altLang="en-US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  <m:sSup>
                                <m:sSupPr>
                                  <m:ctrlPr>
                                    <a:rPr lang="zh-CN" alt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p>
                                  <m:r>
                                    <a:rPr lang="zh-CN" altLang="en-US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sSub>
                            <m:sSub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ˆ"/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b="0" i="1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</m:acc>
                                </m:e>
                              </m:acc>
                            </m:e>
                            <m:sub>
                              <m:r>
                                <a:rPr lang="en-US" altLang="zh-CN" b="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altLang="zh-CN" b="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b="0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ˆ"/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b="0" i="1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</m:acc>
                                </m:e>
                              </m:acc>
                            </m:e>
                            <m:sub>
                              <m:r>
                                <a:rPr lang="en-US" altLang="zh-CN" b="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altLang="zh-CN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zh-CN" altLang="en-US"/>
                            <m:t> </m:t>
                          </m:r>
                        </m:e>
                      </m:d>
                      <m:r>
                        <a:rPr lang="en-US" altLang="zh-CN" b="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zh-CN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zh-CN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zh-CN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altLang="zh-CN" b="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𝑉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zh-CN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altLang="zh-CN" b="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𝑆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CN" b="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sup>
                      </m:sSup>
                      <m:f>
                        <m:fPr>
                          <m:ctrlPr>
                            <a:rPr lang="zh-CN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altLang="zh-CN" b="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  <m:r>
                                <a:rPr lang="en-US" altLang="zh-CN" b="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altLang="zh-CN" b="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  <m:r>
                                <a:rPr lang="en-US" altLang="zh-CN" b="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b="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b="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</m:sub>
                            <m:sup>
                              <m:r>
                                <a:rPr lang="en-US" altLang="zh-CN" b="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zh-CN" altLang="zh-CN" dirty="0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FEF5CC16-A52B-9DFE-46B6-05D3F7EF15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6746" y="1082621"/>
                <a:ext cx="7092574" cy="7520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>
            <a:extLst>
              <a:ext uri="{FF2B5EF4-FFF2-40B4-BE49-F238E27FC236}">
                <a16:creationId xmlns:a16="http://schemas.microsoft.com/office/drawing/2014/main" id="{0E4D81BE-4FD0-30BD-82A2-79C079120E1E}"/>
              </a:ext>
            </a:extLst>
          </p:cNvPr>
          <p:cNvSpPr txBox="1"/>
          <p:nvPr/>
        </p:nvSpPr>
        <p:spPr>
          <a:xfrm>
            <a:off x="4162204" y="781262"/>
            <a:ext cx="36838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饱和效应下的接触项势能耦合系数：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表格 37">
                <a:extLst>
                  <a:ext uri="{FF2B5EF4-FFF2-40B4-BE49-F238E27FC236}">
                    <a16:creationId xmlns:a16="http://schemas.microsoft.com/office/drawing/2014/main" id="{92FD333E-517B-687F-513B-AF9CA86B66F2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311805" y="3356081"/>
              <a:ext cx="4726566" cy="303434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78295">
                      <a:extLst>
                        <a:ext uri="{9D8B030D-6E8A-4147-A177-3AD203B41FA5}">
                          <a16:colId xmlns:a16="http://schemas.microsoft.com/office/drawing/2014/main" val="975156861"/>
                        </a:ext>
                      </a:extLst>
                    </a:gridCol>
                    <a:gridCol w="1339703">
                      <a:extLst>
                        <a:ext uri="{9D8B030D-6E8A-4147-A177-3AD203B41FA5}">
                          <a16:colId xmlns:a16="http://schemas.microsoft.com/office/drawing/2014/main" val="4087835426"/>
                        </a:ext>
                      </a:extLst>
                    </a:gridCol>
                    <a:gridCol w="616688">
                      <a:extLst>
                        <a:ext uri="{9D8B030D-6E8A-4147-A177-3AD203B41FA5}">
                          <a16:colId xmlns:a16="http://schemas.microsoft.com/office/drawing/2014/main" val="3343273744"/>
                        </a:ext>
                      </a:extLst>
                    </a:gridCol>
                    <a:gridCol w="1691880">
                      <a:extLst>
                        <a:ext uri="{9D8B030D-6E8A-4147-A177-3AD203B41FA5}">
                          <a16:colId xmlns:a16="http://schemas.microsoft.com/office/drawing/2014/main" val="2993445983"/>
                        </a:ext>
                      </a:extLst>
                    </a:gridCol>
                  </a:tblGrid>
                  <a:tr h="2367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600" b="1" dirty="0">
                              <a:latin typeface="楷体" panose="02010609060101010101" pitchFamily="49" charset="-122"/>
                              <a:ea typeface="楷体" panose="02010609060101010101" pitchFamily="49" charset="-122"/>
                            </a:rPr>
                            <a:t>分类</a:t>
                          </a:r>
                          <a:endParaRPr lang="zh-CN" altLang="en-US" sz="1600" b="1" dirty="0"/>
                        </a:p>
                      </a:txBody>
                      <a:tcPr anchor="ctr">
                        <a:lnL w="19050" cap="flat" cmpd="sng" algn="ctr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9050" cap="flat" cmpd="sng" algn="ctr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600" b="1" dirty="0">
                              <a:latin typeface="楷体" panose="02010609060101010101" pitchFamily="49" charset="-122"/>
                              <a:ea typeface="楷体" panose="02010609060101010101" pitchFamily="49" charset="-122"/>
                            </a:rPr>
                            <a:t>介子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9050" cap="flat" cmpd="sng" algn="ctr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600" b="1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600" b="1" i="1" dirty="0" smtClean="0">
                                        <a:latin typeface="Cambria Math" panose="02040503050406030204" pitchFamily="18" charset="0"/>
                                      </a:rPr>
                                      <m:t>𝑱</m:t>
                                    </m:r>
                                  </m:e>
                                  <m:sup>
                                    <m:r>
                                      <a:rPr lang="en-US" altLang="zh-CN" sz="1600" b="1" i="1" dirty="0" smtClean="0">
                                        <a:latin typeface="Cambria Math" panose="02040503050406030204" pitchFamily="18" charset="0"/>
                                      </a:rPr>
                                      <m:t>𝑷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600" b="1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9050" cap="flat" cmpd="sng" algn="ctr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600" b="1" dirty="0">
                              <a:latin typeface="楷体" panose="02010609060101010101" pitchFamily="49" charset="-122"/>
                              <a:ea typeface="楷体" panose="02010609060101010101" pitchFamily="49" charset="-122"/>
                            </a:rPr>
                            <a:t>可能的组分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9050" cap="flat" cmpd="sng" algn="ctr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26608369"/>
                      </a:ext>
                    </a:extLst>
                  </a:tr>
                  <a:tr h="25918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600" b="0" dirty="0">
                              <a:latin typeface="楷体" panose="02010609060101010101" pitchFamily="49" charset="-122"/>
                              <a:ea typeface="楷体" panose="02010609060101010101" pitchFamily="49" charset="-122"/>
                            </a:rPr>
                            <a:t>标量</a:t>
                          </a:r>
                          <a:r>
                            <a:rPr lang="zh-CN" altLang="en-US" sz="1600" b="0" i="0" dirty="0">
                              <a:latin typeface="楷体" panose="02010609060101010101" pitchFamily="49" charset="-122"/>
                              <a:ea typeface="楷体" panose="02010609060101010101" pitchFamily="49" charset="-122"/>
                            </a:rPr>
                            <a:t>介子</a:t>
                          </a:r>
                          <a:endParaRPr lang="en-US" altLang="zh-CN" sz="1600" b="0" i="1" dirty="0">
                            <a:latin typeface="楷体" panose="02010609060101010101" pitchFamily="49" charset="-122"/>
                            <a:ea typeface="楷体" panose="02010609060101010101" pitchFamily="49" charset="-122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(500)</m:t>
                                </m:r>
                              </m:oMath>
                            </m:oMathPara>
                          </a14:m>
                          <a:endParaRPr lang="zh-CN" altLang="en-US" sz="1600" b="0" dirty="0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sup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6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r>
                                  <a:rPr lang="en-US" altLang="zh-CN" sz="160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𝑢</m:t>
                                </m:r>
                                <m:acc>
                                  <m:accPr>
                                    <m:chr m:val="‾"/>
                                    <m:ctrlPr>
                                      <a:rPr lang="zh-CN" altLang="zh-CN" sz="16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16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𝑢</m:t>
                                    </m:r>
                                  </m:e>
                                </m:acc>
                                <m:r>
                                  <a:rPr lang="en-US" altLang="zh-CN" sz="160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</m:t>
                                </m:r>
                                <m:r>
                                  <a:rPr lang="en-US" altLang="zh-CN" sz="1600" i="1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𝑑</m:t>
                                </m:r>
                                <m:acc>
                                  <m:accPr>
                                    <m:chr m:val="‾"/>
                                    <m:ctrlPr>
                                      <a:rPr lang="zh-CN" altLang="zh-CN" sz="16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16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𝑑</m:t>
                                    </m:r>
                                  </m:e>
                                </m:acc>
                                <m:r>
                                  <a:rPr lang="en-US" altLang="zh-CN" sz="1600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</m:t>
                                </m:r>
                                <m:r>
                                  <a:rPr lang="en-US" altLang="zh-CN" sz="1600" i="1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𝑠</m:t>
                                </m:r>
                                <m:acc>
                                  <m:accPr>
                                    <m:chr m:val="‾"/>
                                    <m:ctrlPr>
                                      <a:rPr lang="zh-CN" altLang="zh-CN" sz="16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16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𝑠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zh-CN" altLang="zh-CN" sz="16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9050" cap="flat" cmpd="sng" algn="ctr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39442661"/>
                      </a:ext>
                    </a:extLst>
                  </a:tr>
                  <a:tr h="845517">
                    <a:tc rowSpan="4"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600" b="0" i="0" dirty="0">
                              <a:latin typeface="楷体" panose="02010609060101010101" pitchFamily="49" charset="-122"/>
                              <a:ea typeface="楷体" panose="02010609060101010101" pitchFamily="49" charset="-122"/>
                            </a:rPr>
                            <a:t>矢量介子</a:t>
                          </a:r>
                          <a:endParaRPr lang="en-US" altLang="zh-CN" sz="1600" b="0" i="0" dirty="0">
                            <a:latin typeface="楷体" panose="02010609060101010101" pitchFamily="49" charset="-122"/>
                            <a:ea typeface="楷体" panose="02010609060101010101" pitchFamily="49" charset="-122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9050" cap="flat" cmpd="sng" algn="ctr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(770)</m:t>
                                </m:r>
                              </m:oMath>
                            </m:oMathPara>
                          </a14:m>
                          <a:endParaRPr lang="zh-CN" altLang="en-US" sz="1600" b="0" dirty="0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  <m:sup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6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‾"/>
                                    <m:ctrlPr>
                                      <a:rPr lang="zh-CN" altLang="zh-CN" sz="160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16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𝑢</m:t>
                                    </m:r>
                                  </m:e>
                                </m:acc>
                                <m:r>
                                  <a:rPr lang="en-US" altLang="zh-CN" sz="1600" i="1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𝑑</m:t>
                                </m:r>
                              </m:oMath>
                            </m:oMathPara>
                          </a14:m>
                          <a:endParaRPr lang="en-US" altLang="zh-CN" sz="1600" i="1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zh-CN" altLang="zh-CN" sz="16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16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zh-CN" altLang="zh-CN" sz="1600" i="1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altLang="zh-CN" sz="1600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den>
                                </m:f>
                                <m:d>
                                  <m:dPr>
                                    <m:ctrlPr>
                                      <a:rPr lang="en-US" altLang="zh-CN" sz="16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6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𝑢</m:t>
                                    </m:r>
                                    <m:acc>
                                      <m:accPr>
                                        <m:chr m:val="‾"/>
                                        <m:ctrlPr>
                                          <a:rPr lang="zh-CN" altLang="zh-CN" sz="1600" i="1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sz="1600" i="1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𝑢</m:t>
                                        </m:r>
                                      </m:e>
                                    </m:acc>
                                    <m:r>
                                      <a:rPr lang="en-US" altLang="zh-CN" sz="16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−</m:t>
                                    </m:r>
                                    <m:r>
                                      <a:rPr lang="en-US" altLang="zh-CN" sz="16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𝑑</m:t>
                                    </m:r>
                                    <m:acc>
                                      <m:accPr>
                                        <m:chr m:val="‾"/>
                                        <m:ctrlPr>
                                          <a:rPr lang="zh-CN" altLang="zh-CN" sz="1600" i="1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sz="1600" i="1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𝑑</m:t>
                                        </m:r>
                                      </m:e>
                                    </m:acc>
                                  </m:e>
                                </m:d>
                              </m:oMath>
                            </m:oMathPara>
                          </a14:m>
                          <a:endParaRPr lang="en-US" altLang="zh-CN" sz="16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i="1" kern="120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𝑢</m:t>
                                </m:r>
                                <m:acc>
                                  <m:accPr>
                                    <m:chr m:val="‾"/>
                                    <m:ctrlPr>
                                      <a:rPr lang="zh-CN" altLang="zh-CN" sz="16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16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𝑑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zh-CN" altLang="zh-CN" sz="16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9050" cap="flat" cmpd="sng" algn="ctr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7109000"/>
                      </a:ext>
                    </a:extLst>
                  </a:tr>
                  <a:tr h="414923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b="0" dirty="0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  <m:r>
                                  <a:rPr lang="en-US" altLang="zh-CN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(782)</m:t>
                                </m:r>
                              </m:oMath>
                            </m:oMathPara>
                          </a14:m>
                          <a:endParaRPr lang="zh-CN" altLang="en-US" sz="1600" b="0" dirty="0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  <m:sup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6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zh-CN" altLang="zh-CN" sz="160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1600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zh-CN" altLang="zh-CN" sz="1600" i="1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altLang="zh-CN" sz="1600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den>
                                </m:f>
                                <m:d>
                                  <m:dPr>
                                    <m:ctrlPr>
                                      <a:rPr lang="en-US" altLang="zh-CN" sz="16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altLang="zh-CN" sz="16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𝑢</m:t>
                                    </m:r>
                                    <m:acc>
                                      <m:accPr>
                                        <m:chr m:val="‾"/>
                                        <m:ctrlPr>
                                          <a:rPr lang="zh-CN" altLang="zh-CN" sz="1600" i="1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sz="1600" i="1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𝑢</m:t>
                                        </m:r>
                                      </m:e>
                                    </m:acc>
                                    <m:r>
                                      <a:rPr lang="en-US" altLang="zh-CN" sz="1600" i="1" kern="1200" smtClean="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+</m:t>
                                    </m:r>
                                    <m:r>
                                      <a:rPr lang="en-US" altLang="zh-CN" sz="16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𝑑</m:t>
                                    </m:r>
                                    <m:acc>
                                      <m:accPr>
                                        <m:chr m:val="‾"/>
                                        <m:ctrlPr>
                                          <a:rPr lang="zh-CN" altLang="zh-CN" sz="1600" i="1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sz="1600" i="1" kern="1200">
                                            <a:solidFill>
                                              <a:schemeClr val="dk1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+mn-ea"/>
                                            <a:cs typeface="+mn-cs"/>
                                          </a:rPr>
                                          <m:t>𝑑</m:t>
                                        </m:r>
                                      </m:e>
                                    </m:acc>
                                  </m:e>
                                </m:d>
                              </m:oMath>
                            </m:oMathPara>
                          </a14:m>
                          <a:endParaRPr lang="zh-CN" altLang="en-US" sz="16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9050" cap="flat" cmpd="sng" algn="ctr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2044781"/>
                      </a:ext>
                    </a:extLst>
                  </a:tr>
                  <a:tr h="233734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b="0" dirty="0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(1020)</m:t>
                                </m:r>
                              </m:oMath>
                            </m:oMathPara>
                          </a14:m>
                          <a:endParaRPr lang="zh-CN" altLang="en-US" sz="1600" b="0" dirty="0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  <m:sup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6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𝑠</m:t>
                                </m:r>
                                <m:acc>
                                  <m:accPr>
                                    <m:chr m:val="‾"/>
                                    <m:ctrlPr>
                                      <a:rPr lang="zh-CN" altLang="zh-CN" sz="16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16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𝑠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zh-CN" altLang="en-US" sz="16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9050" cap="flat" cmpd="sng" algn="ctr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22117637"/>
                      </a:ext>
                    </a:extLst>
                  </a:tr>
                  <a:tr h="233734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b="0" dirty="0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(892)</m:t>
                                </m:r>
                              </m:oMath>
                            </m:oMathPara>
                          </a14:m>
                          <a:endParaRPr lang="zh-CN" altLang="en-US" sz="1600" b="0" dirty="0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9050" cap="flat" cmpd="sng" algn="ctr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  <m:sup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6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9050" cap="flat" cmpd="sng" algn="ctr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i="1" kern="1200" smtClean="0">
                                    <a:solidFill>
                                      <a:schemeClr val="dk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𝑢</m:t>
                                </m:r>
                                <m:acc>
                                  <m:accPr>
                                    <m:chr m:val="‾"/>
                                    <m:ctrlPr>
                                      <a:rPr lang="zh-CN" altLang="zh-CN" sz="16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acc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sz="1600" i="1" kern="1200">
                                        <a:solidFill>
                                          <a:schemeClr val="dk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s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zh-CN" altLang="en-US" sz="16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9050" cap="flat" cmpd="sng" algn="ctr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9050" cap="flat" cmpd="sng" algn="ctr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7789303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表格 37">
                <a:extLst>
                  <a:ext uri="{FF2B5EF4-FFF2-40B4-BE49-F238E27FC236}">
                    <a16:creationId xmlns:a16="http://schemas.microsoft.com/office/drawing/2014/main" id="{92FD333E-517B-687F-513B-AF9CA86B66F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75443681"/>
                  </p:ext>
                </p:extLst>
              </p:nvPr>
            </p:nvGraphicFramePr>
            <p:xfrm>
              <a:off x="7311805" y="3356081"/>
              <a:ext cx="4726566" cy="3034349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78295">
                      <a:extLst>
                        <a:ext uri="{9D8B030D-6E8A-4147-A177-3AD203B41FA5}">
                          <a16:colId xmlns:a16="http://schemas.microsoft.com/office/drawing/2014/main" val="975156861"/>
                        </a:ext>
                      </a:extLst>
                    </a:gridCol>
                    <a:gridCol w="1339703">
                      <a:extLst>
                        <a:ext uri="{9D8B030D-6E8A-4147-A177-3AD203B41FA5}">
                          <a16:colId xmlns:a16="http://schemas.microsoft.com/office/drawing/2014/main" val="4087835426"/>
                        </a:ext>
                      </a:extLst>
                    </a:gridCol>
                    <a:gridCol w="616688">
                      <a:extLst>
                        <a:ext uri="{9D8B030D-6E8A-4147-A177-3AD203B41FA5}">
                          <a16:colId xmlns:a16="http://schemas.microsoft.com/office/drawing/2014/main" val="3343273744"/>
                        </a:ext>
                      </a:extLst>
                    </a:gridCol>
                    <a:gridCol w="1691880">
                      <a:extLst>
                        <a:ext uri="{9D8B030D-6E8A-4147-A177-3AD203B41FA5}">
                          <a16:colId xmlns:a16="http://schemas.microsoft.com/office/drawing/2014/main" val="2993445983"/>
                        </a:ext>
                      </a:extLst>
                    </a:gridCol>
                  </a:tblGrid>
                  <a:tr h="33966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600" b="1" dirty="0">
                              <a:latin typeface="楷体" panose="02010609060101010101" pitchFamily="49" charset="-122"/>
                              <a:ea typeface="楷体" panose="02010609060101010101" pitchFamily="49" charset="-122"/>
                            </a:rPr>
                            <a:t>分类</a:t>
                          </a:r>
                          <a:endParaRPr lang="zh-CN" altLang="en-US" sz="1600" b="1" dirty="0"/>
                        </a:p>
                      </a:txBody>
                      <a:tcPr anchor="ctr">
                        <a:lnL w="19050" cap="flat" cmpd="sng" algn="ctr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9050" cap="flat" cmpd="sng" algn="ctr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600" b="1" dirty="0">
                              <a:latin typeface="楷体" panose="02010609060101010101" pitchFamily="49" charset="-122"/>
                              <a:ea typeface="楷体" panose="02010609060101010101" pitchFamily="49" charset="-122"/>
                            </a:rPr>
                            <a:t>介子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9050" cap="flat" cmpd="sng" algn="ctr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9050" cap="flat" cmpd="sng" algn="ctr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395050" t="-7143" r="-278218" b="-8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600" b="1" dirty="0">
                              <a:latin typeface="楷体" panose="02010609060101010101" pitchFamily="49" charset="-122"/>
                              <a:ea typeface="楷体" panose="02010609060101010101" pitchFamily="49" charset="-122"/>
                            </a:rPr>
                            <a:t>可能的组分</a:t>
                          </a:r>
                        </a:p>
                      </a:txBody>
                      <a:tcPr anchor="ctr">
                        <a:lnL w="12700" cmpd="sng">
                          <a:noFill/>
                        </a:lnL>
                        <a:lnR w="19050" cap="flat" cmpd="sng" algn="ctr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26608369"/>
                      </a:ext>
                    </a:extLst>
                  </a:tr>
                  <a:tr h="340678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600" b="0" dirty="0">
                              <a:latin typeface="楷体" panose="02010609060101010101" pitchFamily="49" charset="-122"/>
                              <a:ea typeface="楷体" panose="02010609060101010101" pitchFamily="49" charset="-122"/>
                            </a:rPr>
                            <a:t>标量</a:t>
                          </a:r>
                          <a:r>
                            <a:rPr lang="zh-CN" altLang="en-US" sz="1600" b="0" i="0" dirty="0">
                              <a:latin typeface="楷体" panose="02010609060101010101" pitchFamily="49" charset="-122"/>
                              <a:ea typeface="楷体" panose="02010609060101010101" pitchFamily="49" charset="-122"/>
                            </a:rPr>
                            <a:t>介子</a:t>
                          </a:r>
                          <a:endParaRPr lang="en-US" altLang="zh-CN" sz="1600" b="0" i="1" dirty="0">
                            <a:latin typeface="楷体" panose="02010609060101010101" pitchFamily="49" charset="-122"/>
                            <a:ea typeface="楷体" panose="02010609060101010101" pitchFamily="49" charset="-122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81364" t="-107143" r="-173636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395050" t="-107143" r="-278218" b="-7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mpd="sng">
                          <a:noFill/>
                        </a:lnL>
                        <a:lnR w="19050" cap="flat" cmpd="sng" algn="ctr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179856" t="-107143" r="-1079" b="-7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39442661"/>
                      </a:ext>
                    </a:extLst>
                  </a:tr>
                  <a:tr h="1088263">
                    <a:tc rowSpan="4"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600" b="0" i="0" dirty="0">
                              <a:latin typeface="楷体" panose="02010609060101010101" pitchFamily="49" charset="-122"/>
                              <a:ea typeface="楷体" panose="02010609060101010101" pitchFamily="49" charset="-122"/>
                            </a:rPr>
                            <a:t>矢量介子</a:t>
                          </a:r>
                          <a:endParaRPr lang="en-US" altLang="zh-CN" sz="1600" b="0" i="0" dirty="0">
                            <a:latin typeface="楷体" panose="02010609060101010101" pitchFamily="49" charset="-122"/>
                            <a:ea typeface="楷体" panose="02010609060101010101" pitchFamily="49" charset="-122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9050" cap="flat" cmpd="sng" algn="ctr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81364" t="-64804" r="-173636" b="-1189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395050" t="-64804" r="-278218" b="-11899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mpd="sng">
                          <a:noFill/>
                        </a:lnL>
                        <a:lnR w="19050" cap="flat" cmpd="sng" algn="ctr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179856" t="-64804" r="-1079" b="-11899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7109000"/>
                      </a:ext>
                    </a:extLst>
                  </a:tr>
                  <a:tr h="595186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b="0" dirty="0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81364" t="-301020" r="-173636" b="-1173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395050" t="-301020" r="-278218" b="-11734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mpd="sng">
                          <a:noFill/>
                        </a:lnL>
                        <a:lnR w="19050" cap="flat" cmpd="sng" algn="ctr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179856" t="-301020" r="-1079" b="-11734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2044781"/>
                      </a:ext>
                    </a:extLst>
                  </a:tr>
                  <a:tr h="335280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b="0" dirty="0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81364" t="-714545" r="-173636" b="-1090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395050" t="-714545" r="-278218" b="-1090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mpd="sng">
                          <a:noFill/>
                        </a:lnL>
                        <a:lnR w="19050" cap="flat" cmpd="sng" algn="ctr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179856" t="-714545" r="-1079" b="-10909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822117637"/>
                      </a:ext>
                    </a:extLst>
                  </a:tr>
                  <a:tr h="335280"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b="0" dirty="0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9050" cap="flat" cmpd="sng" algn="ctr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81364" t="-814545" r="-173636" b="-90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9050" cap="flat" cmpd="sng" algn="ctr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395050" t="-814545" r="-278218" b="-909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mpd="sng">
                          <a:noFill/>
                        </a:lnL>
                        <a:lnR w="19050" cap="flat" cmpd="sng" algn="ctr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9050" cap="flat" cmpd="sng" algn="ctr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7"/>
                          <a:stretch>
                            <a:fillRect l="-179856" t="-814545" r="-1079" b="-909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7789303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右大括号 10">
            <a:extLst>
              <a:ext uri="{FF2B5EF4-FFF2-40B4-BE49-F238E27FC236}">
                <a16:creationId xmlns:a16="http://schemas.microsoft.com/office/drawing/2014/main" id="{F87BC9E7-D905-DAB7-B54F-7B9318EC8330}"/>
              </a:ext>
            </a:extLst>
          </p:cNvPr>
          <p:cNvSpPr/>
          <p:nvPr/>
        </p:nvSpPr>
        <p:spPr>
          <a:xfrm flipH="1">
            <a:off x="8284724" y="4577864"/>
            <a:ext cx="297712" cy="1715089"/>
          </a:xfrm>
          <a:prstGeom prst="rightBrace">
            <a:avLst>
              <a:gd name="adj1" fmla="val 28150"/>
              <a:gd name="adj2" fmla="val 39018"/>
            </a:avLst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右大括号 11">
            <a:extLst>
              <a:ext uri="{FF2B5EF4-FFF2-40B4-BE49-F238E27FC236}">
                <a16:creationId xmlns:a16="http://schemas.microsoft.com/office/drawing/2014/main" id="{113CF398-5CC3-E365-1DCA-54DCE7A6C902}"/>
              </a:ext>
            </a:extLst>
          </p:cNvPr>
          <p:cNvSpPr/>
          <p:nvPr/>
        </p:nvSpPr>
        <p:spPr>
          <a:xfrm flipH="1">
            <a:off x="10177499" y="4091688"/>
            <a:ext cx="297713" cy="935044"/>
          </a:xfrm>
          <a:prstGeom prst="rightBrace">
            <a:avLst>
              <a:gd name="adj1" fmla="val 28150"/>
              <a:gd name="adj2" fmla="val 50368"/>
            </a:avLst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Picture 2">
            <a:extLst>
              <a:ext uri="{FF2B5EF4-FFF2-40B4-BE49-F238E27FC236}">
                <a16:creationId xmlns:a16="http://schemas.microsoft.com/office/drawing/2014/main" id="{317D868C-C845-AE52-22E6-18B10787C8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" t="17030" r="74999" b="41721"/>
          <a:stretch/>
        </p:blipFill>
        <p:spPr bwMode="auto">
          <a:xfrm>
            <a:off x="558641" y="3314792"/>
            <a:ext cx="1041400" cy="180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9762AE77-4F99-3BE1-FCBB-947FA1B0279F}"/>
              </a:ext>
            </a:extLst>
          </p:cNvPr>
          <p:cNvSpPr txBox="1"/>
          <p:nvPr/>
        </p:nvSpPr>
        <p:spPr>
          <a:xfrm>
            <a:off x="929593" y="2976238"/>
            <a:ext cx="1756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标准模型</a:t>
            </a:r>
            <a:endParaRPr lang="en-US" altLang="zh-CN" sz="1600" b="1" i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E6588BF1-99EB-FBA5-5B17-17DC651262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6" t="16614" r="57119" b="42137"/>
          <a:stretch/>
        </p:blipFill>
        <p:spPr bwMode="auto">
          <a:xfrm>
            <a:off x="2430621" y="3314792"/>
            <a:ext cx="814070" cy="180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DB35294C-85BA-0602-8A45-BF5FC957E12C}"/>
              </a:ext>
            </a:extLst>
          </p:cNvPr>
          <p:cNvSpPr txBox="1"/>
          <p:nvPr/>
        </p:nvSpPr>
        <p:spPr>
          <a:xfrm>
            <a:off x="979173" y="5264258"/>
            <a:ext cx="2060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代：</a:t>
            </a:r>
            <a:r>
              <a:rPr lang="en-US" altLang="zh-CN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generation</a:t>
            </a:r>
            <a:endParaRPr lang="zh-CN" altLang="en-US" sz="1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C2C24C3F-0788-111D-A549-72690DD56623}"/>
              </a:ext>
            </a:extLst>
          </p:cNvPr>
          <p:cNvGrpSpPr/>
          <p:nvPr/>
        </p:nvGrpSpPr>
        <p:grpSpPr>
          <a:xfrm>
            <a:off x="4446047" y="3038142"/>
            <a:ext cx="1507680" cy="131760"/>
            <a:chOff x="4286246" y="3115024"/>
            <a:chExt cx="1507680" cy="131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49" name="墨迹 48">
                  <a:extLst>
                    <a:ext uri="{FF2B5EF4-FFF2-40B4-BE49-F238E27FC236}">
                      <a16:creationId xmlns:a16="http://schemas.microsoft.com/office/drawing/2014/main" id="{71F293D6-B72B-3FE2-418C-62C14444150E}"/>
                    </a:ext>
                  </a:extLst>
                </p14:cNvPr>
                <p14:cNvContentPartPr/>
                <p14:nvPr/>
              </p14:nvContentPartPr>
              <p14:xfrm>
                <a:off x="4476326" y="3134824"/>
                <a:ext cx="1154880" cy="57960"/>
              </p14:xfrm>
            </p:contentPart>
          </mc:Choice>
          <mc:Fallback xmlns="">
            <p:pic>
              <p:nvPicPr>
                <p:cNvPr id="49" name="墨迹 48">
                  <a:extLst>
                    <a:ext uri="{FF2B5EF4-FFF2-40B4-BE49-F238E27FC236}">
                      <a16:creationId xmlns:a16="http://schemas.microsoft.com/office/drawing/2014/main" id="{71F293D6-B72B-3FE2-418C-62C14444150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470206" y="3128704"/>
                  <a:ext cx="116712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50" name="墨迹 49">
                  <a:extLst>
                    <a:ext uri="{FF2B5EF4-FFF2-40B4-BE49-F238E27FC236}">
                      <a16:creationId xmlns:a16="http://schemas.microsoft.com/office/drawing/2014/main" id="{831B5F62-99EC-789E-205E-113354C4009B}"/>
                    </a:ext>
                  </a:extLst>
                </p14:cNvPr>
                <p14:cNvContentPartPr/>
                <p14:nvPr/>
              </p14:nvContentPartPr>
              <p14:xfrm>
                <a:off x="4286246" y="3140224"/>
                <a:ext cx="118440" cy="106560"/>
              </p14:xfrm>
            </p:contentPart>
          </mc:Choice>
          <mc:Fallback xmlns="">
            <p:pic>
              <p:nvPicPr>
                <p:cNvPr id="50" name="墨迹 49">
                  <a:extLst>
                    <a:ext uri="{FF2B5EF4-FFF2-40B4-BE49-F238E27FC236}">
                      <a16:creationId xmlns:a16="http://schemas.microsoft.com/office/drawing/2014/main" id="{831B5F62-99EC-789E-205E-113354C4009B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280126" y="3134104"/>
                  <a:ext cx="13068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52" name="墨迹 51">
                  <a:extLst>
                    <a:ext uri="{FF2B5EF4-FFF2-40B4-BE49-F238E27FC236}">
                      <a16:creationId xmlns:a16="http://schemas.microsoft.com/office/drawing/2014/main" id="{B17E6FD8-413B-0C72-D420-DA2B6C7ACF6E}"/>
                    </a:ext>
                  </a:extLst>
                </p14:cNvPr>
                <p14:cNvContentPartPr/>
                <p14:nvPr/>
              </p14:nvContentPartPr>
              <p14:xfrm>
                <a:off x="5681966" y="3115024"/>
                <a:ext cx="111960" cy="110880"/>
              </p14:xfrm>
            </p:contentPart>
          </mc:Choice>
          <mc:Fallback xmlns="">
            <p:pic>
              <p:nvPicPr>
                <p:cNvPr id="52" name="墨迹 51">
                  <a:extLst>
                    <a:ext uri="{FF2B5EF4-FFF2-40B4-BE49-F238E27FC236}">
                      <a16:creationId xmlns:a16="http://schemas.microsoft.com/office/drawing/2014/main" id="{B17E6FD8-413B-0C72-D420-DA2B6C7ACF6E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675846" y="3108904"/>
                  <a:ext cx="124200" cy="123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D10DB334-EE2E-36A3-19E4-704AA86F24B8}"/>
              </a:ext>
            </a:extLst>
          </p:cNvPr>
          <p:cNvGrpSpPr/>
          <p:nvPr/>
        </p:nvGrpSpPr>
        <p:grpSpPr>
          <a:xfrm>
            <a:off x="4439185" y="3165942"/>
            <a:ext cx="1525320" cy="202320"/>
            <a:chOff x="4277606" y="3306904"/>
            <a:chExt cx="1525320" cy="202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54" name="墨迹 53">
                  <a:extLst>
                    <a:ext uri="{FF2B5EF4-FFF2-40B4-BE49-F238E27FC236}">
                      <a16:creationId xmlns:a16="http://schemas.microsoft.com/office/drawing/2014/main" id="{91F641D6-999B-6BA8-8443-401E15DE00F6}"/>
                    </a:ext>
                  </a:extLst>
                </p14:cNvPr>
                <p14:cNvContentPartPr/>
                <p14:nvPr/>
              </p14:nvContentPartPr>
              <p14:xfrm>
                <a:off x="4277606" y="3332104"/>
                <a:ext cx="155160" cy="177120"/>
              </p14:xfrm>
            </p:contentPart>
          </mc:Choice>
          <mc:Fallback xmlns="">
            <p:pic>
              <p:nvPicPr>
                <p:cNvPr id="54" name="墨迹 53">
                  <a:extLst>
                    <a:ext uri="{FF2B5EF4-FFF2-40B4-BE49-F238E27FC236}">
                      <a16:creationId xmlns:a16="http://schemas.microsoft.com/office/drawing/2014/main" id="{91F641D6-999B-6BA8-8443-401E15DE00F6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271486" y="3325984"/>
                  <a:ext cx="16740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55" name="墨迹 54">
                  <a:extLst>
                    <a:ext uri="{FF2B5EF4-FFF2-40B4-BE49-F238E27FC236}">
                      <a16:creationId xmlns:a16="http://schemas.microsoft.com/office/drawing/2014/main" id="{A166A500-902C-CC5A-0F6F-3D300C0561C4}"/>
                    </a:ext>
                  </a:extLst>
                </p14:cNvPr>
                <p14:cNvContentPartPr/>
                <p14:nvPr/>
              </p14:nvContentPartPr>
              <p14:xfrm>
                <a:off x="5678366" y="3306904"/>
                <a:ext cx="124560" cy="169560"/>
              </p14:xfrm>
            </p:contentPart>
          </mc:Choice>
          <mc:Fallback xmlns="">
            <p:pic>
              <p:nvPicPr>
                <p:cNvPr id="55" name="墨迹 54">
                  <a:extLst>
                    <a:ext uri="{FF2B5EF4-FFF2-40B4-BE49-F238E27FC236}">
                      <a16:creationId xmlns:a16="http://schemas.microsoft.com/office/drawing/2014/main" id="{A166A500-902C-CC5A-0F6F-3D300C0561C4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672246" y="3300784"/>
                  <a:ext cx="13680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56" name="墨迹 55">
                  <a:extLst>
                    <a:ext uri="{FF2B5EF4-FFF2-40B4-BE49-F238E27FC236}">
                      <a16:creationId xmlns:a16="http://schemas.microsoft.com/office/drawing/2014/main" id="{5F1F0CC6-6D67-159C-6871-CECBD4F5A294}"/>
                    </a:ext>
                  </a:extLst>
                </p14:cNvPr>
                <p14:cNvContentPartPr/>
                <p14:nvPr/>
              </p14:nvContentPartPr>
              <p14:xfrm>
                <a:off x="4492886" y="3414904"/>
                <a:ext cx="1108440" cy="32400"/>
              </p14:xfrm>
            </p:contentPart>
          </mc:Choice>
          <mc:Fallback xmlns="">
            <p:pic>
              <p:nvPicPr>
                <p:cNvPr id="56" name="墨迹 55">
                  <a:extLst>
                    <a:ext uri="{FF2B5EF4-FFF2-40B4-BE49-F238E27FC236}">
                      <a16:creationId xmlns:a16="http://schemas.microsoft.com/office/drawing/2014/main" id="{5F1F0CC6-6D67-159C-6871-CECBD4F5A294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486766" y="3408784"/>
                  <a:ext cx="1120680" cy="44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C2012A1F-165D-E94F-D590-41C7B542AAD8}"/>
              </a:ext>
            </a:extLst>
          </p:cNvPr>
          <p:cNvGrpSpPr/>
          <p:nvPr/>
        </p:nvGrpSpPr>
        <p:grpSpPr>
          <a:xfrm>
            <a:off x="4467265" y="3393574"/>
            <a:ext cx="1537920" cy="153000"/>
            <a:chOff x="4305686" y="3598144"/>
            <a:chExt cx="1537920" cy="153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58" name="墨迹 57">
                  <a:extLst>
                    <a:ext uri="{FF2B5EF4-FFF2-40B4-BE49-F238E27FC236}">
                      <a16:creationId xmlns:a16="http://schemas.microsoft.com/office/drawing/2014/main" id="{F4D33077-DD5C-F49F-D65F-C97D81476129}"/>
                    </a:ext>
                  </a:extLst>
                </p14:cNvPr>
                <p14:cNvContentPartPr/>
                <p14:nvPr/>
              </p14:nvContentPartPr>
              <p14:xfrm>
                <a:off x="4305686" y="3638104"/>
                <a:ext cx="113040" cy="113040"/>
              </p14:xfrm>
            </p:contentPart>
          </mc:Choice>
          <mc:Fallback xmlns="">
            <p:pic>
              <p:nvPicPr>
                <p:cNvPr id="58" name="墨迹 57">
                  <a:extLst>
                    <a:ext uri="{FF2B5EF4-FFF2-40B4-BE49-F238E27FC236}">
                      <a16:creationId xmlns:a16="http://schemas.microsoft.com/office/drawing/2014/main" id="{F4D33077-DD5C-F49F-D65F-C97D81476129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299566" y="3631984"/>
                  <a:ext cx="12528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59" name="墨迹 58">
                  <a:extLst>
                    <a:ext uri="{FF2B5EF4-FFF2-40B4-BE49-F238E27FC236}">
                      <a16:creationId xmlns:a16="http://schemas.microsoft.com/office/drawing/2014/main" id="{C9880B2F-BEE0-1A70-7CD1-D669D7F59DBA}"/>
                    </a:ext>
                  </a:extLst>
                </p14:cNvPr>
                <p14:cNvContentPartPr/>
                <p14:nvPr/>
              </p14:nvContentPartPr>
              <p14:xfrm>
                <a:off x="4583966" y="3623344"/>
                <a:ext cx="1002240" cy="61200"/>
              </p14:xfrm>
            </p:contentPart>
          </mc:Choice>
          <mc:Fallback xmlns="">
            <p:pic>
              <p:nvPicPr>
                <p:cNvPr id="59" name="墨迹 58">
                  <a:extLst>
                    <a:ext uri="{FF2B5EF4-FFF2-40B4-BE49-F238E27FC236}">
                      <a16:creationId xmlns:a16="http://schemas.microsoft.com/office/drawing/2014/main" id="{C9880B2F-BEE0-1A70-7CD1-D669D7F59DBA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577846" y="3617224"/>
                  <a:ext cx="1014480" cy="7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60" name="墨迹 59">
                  <a:extLst>
                    <a:ext uri="{FF2B5EF4-FFF2-40B4-BE49-F238E27FC236}">
                      <a16:creationId xmlns:a16="http://schemas.microsoft.com/office/drawing/2014/main" id="{07DFC13F-EB18-0E0D-E6B4-B69DE19686ED}"/>
                    </a:ext>
                  </a:extLst>
                </p14:cNvPr>
                <p14:cNvContentPartPr/>
                <p14:nvPr/>
              </p14:nvContentPartPr>
              <p14:xfrm>
                <a:off x="5726246" y="3598144"/>
                <a:ext cx="117360" cy="108000"/>
              </p14:xfrm>
            </p:contentPart>
          </mc:Choice>
          <mc:Fallback xmlns="">
            <p:pic>
              <p:nvPicPr>
                <p:cNvPr id="60" name="墨迹 59">
                  <a:extLst>
                    <a:ext uri="{FF2B5EF4-FFF2-40B4-BE49-F238E27FC236}">
                      <a16:creationId xmlns:a16="http://schemas.microsoft.com/office/drawing/2014/main" id="{07DFC13F-EB18-0E0D-E6B4-B69DE19686ED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720126" y="3592024"/>
                  <a:ext cx="129600" cy="120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6" name="组合 75">
            <a:extLst>
              <a:ext uri="{FF2B5EF4-FFF2-40B4-BE49-F238E27FC236}">
                <a16:creationId xmlns:a16="http://schemas.microsoft.com/office/drawing/2014/main" id="{CDCDACA2-9B6B-04C9-70C3-4F2B86F62346}"/>
              </a:ext>
            </a:extLst>
          </p:cNvPr>
          <p:cNvGrpSpPr/>
          <p:nvPr/>
        </p:nvGrpSpPr>
        <p:grpSpPr>
          <a:xfrm>
            <a:off x="3981647" y="2229768"/>
            <a:ext cx="2373480" cy="422640"/>
            <a:chOff x="3820068" y="2323024"/>
            <a:chExt cx="2373480" cy="42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36" name="墨迹 35">
                  <a:extLst>
                    <a:ext uri="{FF2B5EF4-FFF2-40B4-BE49-F238E27FC236}">
                      <a16:creationId xmlns:a16="http://schemas.microsoft.com/office/drawing/2014/main" id="{579048E8-73B7-8694-DF82-2E178782DE1F}"/>
                    </a:ext>
                  </a:extLst>
                </p14:cNvPr>
                <p14:cNvContentPartPr/>
                <p14:nvPr/>
              </p14:nvContentPartPr>
              <p14:xfrm>
                <a:off x="4219646" y="2424904"/>
                <a:ext cx="84600" cy="78840"/>
              </p14:xfrm>
            </p:contentPart>
          </mc:Choice>
          <mc:Fallback xmlns="">
            <p:pic>
              <p:nvPicPr>
                <p:cNvPr id="36" name="墨迹 35">
                  <a:extLst>
                    <a:ext uri="{FF2B5EF4-FFF2-40B4-BE49-F238E27FC236}">
                      <a16:creationId xmlns:a16="http://schemas.microsoft.com/office/drawing/2014/main" id="{579048E8-73B7-8694-DF82-2E178782DE1F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213526" y="2418784"/>
                  <a:ext cx="96840" cy="9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7" name="墨迹 36">
                  <a:extLst>
                    <a:ext uri="{FF2B5EF4-FFF2-40B4-BE49-F238E27FC236}">
                      <a16:creationId xmlns:a16="http://schemas.microsoft.com/office/drawing/2014/main" id="{844C22C1-5007-7D4C-77F5-0B8985217E58}"/>
                    </a:ext>
                  </a:extLst>
                </p14:cNvPr>
                <p14:cNvContentPartPr/>
                <p14:nvPr/>
              </p14:nvContentPartPr>
              <p14:xfrm>
                <a:off x="4231886" y="2351104"/>
                <a:ext cx="76320" cy="16200"/>
              </p14:xfrm>
            </p:contentPart>
          </mc:Choice>
          <mc:Fallback xmlns="">
            <p:pic>
              <p:nvPicPr>
                <p:cNvPr id="37" name="墨迹 36">
                  <a:extLst>
                    <a:ext uri="{FF2B5EF4-FFF2-40B4-BE49-F238E27FC236}">
                      <a16:creationId xmlns:a16="http://schemas.microsoft.com/office/drawing/2014/main" id="{844C22C1-5007-7D4C-77F5-0B8985217E58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225766" y="2344984"/>
                  <a:ext cx="88560" cy="2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9" name="墨迹 38">
                  <a:extLst>
                    <a:ext uri="{FF2B5EF4-FFF2-40B4-BE49-F238E27FC236}">
                      <a16:creationId xmlns:a16="http://schemas.microsoft.com/office/drawing/2014/main" id="{F9343FA5-AA13-706C-5614-1D2DF88102AB}"/>
                    </a:ext>
                  </a:extLst>
                </p14:cNvPr>
                <p14:cNvContentPartPr/>
                <p14:nvPr/>
              </p14:nvContentPartPr>
              <p14:xfrm>
                <a:off x="4454006" y="2425984"/>
                <a:ext cx="1114200" cy="38880"/>
              </p14:xfrm>
            </p:contentPart>
          </mc:Choice>
          <mc:Fallback xmlns="">
            <p:pic>
              <p:nvPicPr>
                <p:cNvPr id="39" name="墨迹 38">
                  <a:extLst>
                    <a:ext uri="{FF2B5EF4-FFF2-40B4-BE49-F238E27FC236}">
                      <a16:creationId xmlns:a16="http://schemas.microsoft.com/office/drawing/2014/main" id="{F9343FA5-AA13-706C-5614-1D2DF88102AB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447886" y="2419864"/>
                  <a:ext cx="112644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40" name="墨迹 39">
                  <a:extLst>
                    <a:ext uri="{FF2B5EF4-FFF2-40B4-BE49-F238E27FC236}">
                      <a16:creationId xmlns:a16="http://schemas.microsoft.com/office/drawing/2014/main" id="{6437006F-AA69-A37E-0E21-6DD0DF5FAA3D}"/>
                    </a:ext>
                  </a:extLst>
                </p14:cNvPr>
                <p14:cNvContentPartPr/>
                <p14:nvPr/>
              </p14:nvContentPartPr>
              <p14:xfrm>
                <a:off x="5647766" y="2386744"/>
                <a:ext cx="105840" cy="108000"/>
              </p14:xfrm>
            </p:contentPart>
          </mc:Choice>
          <mc:Fallback xmlns="">
            <p:pic>
              <p:nvPicPr>
                <p:cNvPr id="40" name="墨迹 39">
                  <a:extLst>
                    <a:ext uri="{FF2B5EF4-FFF2-40B4-BE49-F238E27FC236}">
                      <a16:creationId xmlns:a16="http://schemas.microsoft.com/office/drawing/2014/main" id="{6437006F-AA69-A37E-0E21-6DD0DF5FAA3D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5641646" y="2380624"/>
                  <a:ext cx="118080" cy="12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42" name="墨迹 41">
                  <a:extLst>
                    <a:ext uri="{FF2B5EF4-FFF2-40B4-BE49-F238E27FC236}">
                      <a16:creationId xmlns:a16="http://schemas.microsoft.com/office/drawing/2014/main" id="{645099CD-8889-F7E7-AB02-599810A01133}"/>
                    </a:ext>
                  </a:extLst>
                </p14:cNvPr>
                <p14:cNvContentPartPr/>
                <p14:nvPr/>
              </p14:nvContentPartPr>
              <p14:xfrm>
                <a:off x="5649206" y="2327344"/>
                <a:ext cx="22680" cy="23400"/>
              </p14:xfrm>
            </p:contentPart>
          </mc:Choice>
          <mc:Fallback xmlns="">
            <p:pic>
              <p:nvPicPr>
                <p:cNvPr id="42" name="墨迹 41">
                  <a:extLst>
                    <a:ext uri="{FF2B5EF4-FFF2-40B4-BE49-F238E27FC236}">
                      <a16:creationId xmlns:a16="http://schemas.microsoft.com/office/drawing/2014/main" id="{645099CD-8889-F7E7-AB02-599810A01133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5643086" y="2321224"/>
                  <a:ext cx="3492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43" name="墨迹 42">
                  <a:extLst>
                    <a:ext uri="{FF2B5EF4-FFF2-40B4-BE49-F238E27FC236}">
                      <a16:creationId xmlns:a16="http://schemas.microsoft.com/office/drawing/2014/main" id="{0189059B-5BE7-3CBE-9A3C-6C1D7C1DECAC}"/>
                    </a:ext>
                  </a:extLst>
                </p14:cNvPr>
                <p14:cNvContentPartPr/>
                <p14:nvPr/>
              </p14:nvContentPartPr>
              <p14:xfrm>
                <a:off x="5644526" y="2323024"/>
                <a:ext cx="113400" cy="24120"/>
              </p14:xfrm>
            </p:contentPart>
          </mc:Choice>
          <mc:Fallback xmlns="">
            <p:pic>
              <p:nvPicPr>
                <p:cNvPr id="43" name="墨迹 42">
                  <a:extLst>
                    <a:ext uri="{FF2B5EF4-FFF2-40B4-BE49-F238E27FC236}">
                      <a16:creationId xmlns:a16="http://schemas.microsoft.com/office/drawing/2014/main" id="{0189059B-5BE7-3CBE-9A3C-6C1D7C1DECAC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5638406" y="2316904"/>
                  <a:ext cx="12564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45" name="墨迹 44">
                  <a:extLst>
                    <a:ext uri="{FF2B5EF4-FFF2-40B4-BE49-F238E27FC236}">
                      <a16:creationId xmlns:a16="http://schemas.microsoft.com/office/drawing/2014/main" id="{4F81EC8E-819D-C37E-9ECD-2786A6EDBB9E}"/>
                    </a:ext>
                  </a:extLst>
                </p14:cNvPr>
                <p14:cNvContentPartPr/>
                <p14:nvPr/>
              </p14:nvContentPartPr>
              <p14:xfrm>
                <a:off x="4221446" y="2613184"/>
                <a:ext cx="96120" cy="132480"/>
              </p14:xfrm>
            </p:contentPart>
          </mc:Choice>
          <mc:Fallback xmlns="">
            <p:pic>
              <p:nvPicPr>
                <p:cNvPr id="45" name="墨迹 44">
                  <a:extLst>
                    <a:ext uri="{FF2B5EF4-FFF2-40B4-BE49-F238E27FC236}">
                      <a16:creationId xmlns:a16="http://schemas.microsoft.com/office/drawing/2014/main" id="{4F81EC8E-819D-C37E-9ECD-2786A6EDBB9E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215326" y="2607064"/>
                  <a:ext cx="10836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46" name="墨迹 45">
                  <a:extLst>
                    <a:ext uri="{FF2B5EF4-FFF2-40B4-BE49-F238E27FC236}">
                      <a16:creationId xmlns:a16="http://schemas.microsoft.com/office/drawing/2014/main" id="{B02ACA04-78C7-672D-6400-36F511063AD3}"/>
                    </a:ext>
                  </a:extLst>
                </p14:cNvPr>
                <p14:cNvContentPartPr/>
                <p14:nvPr/>
              </p14:nvContentPartPr>
              <p14:xfrm>
                <a:off x="4450046" y="2621824"/>
                <a:ext cx="1151280" cy="66960"/>
              </p14:xfrm>
            </p:contentPart>
          </mc:Choice>
          <mc:Fallback xmlns="">
            <p:pic>
              <p:nvPicPr>
                <p:cNvPr id="46" name="墨迹 45">
                  <a:extLst>
                    <a:ext uri="{FF2B5EF4-FFF2-40B4-BE49-F238E27FC236}">
                      <a16:creationId xmlns:a16="http://schemas.microsoft.com/office/drawing/2014/main" id="{B02ACA04-78C7-672D-6400-36F511063AD3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4443926" y="2615704"/>
                  <a:ext cx="116352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47" name="墨迹 46">
                  <a:extLst>
                    <a:ext uri="{FF2B5EF4-FFF2-40B4-BE49-F238E27FC236}">
                      <a16:creationId xmlns:a16="http://schemas.microsoft.com/office/drawing/2014/main" id="{6E70D743-D272-9B00-FBF8-106F0012B3EA}"/>
                    </a:ext>
                  </a:extLst>
                </p14:cNvPr>
                <p14:cNvContentPartPr/>
                <p14:nvPr/>
              </p14:nvContentPartPr>
              <p14:xfrm>
                <a:off x="5656406" y="2598784"/>
                <a:ext cx="114840" cy="126000"/>
              </p14:xfrm>
            </p:contentPart>
          </mc:Choice>
          <mc:Fallback xmlns="">
            <p:pic>
              <p:nvPicPr>
                <p:cNvPr id="47" name="墨迹 46">
                  <a:extLst>
                    <a:ext uri="{FF2B5EF4-FFF2-40B4-BE49-F238E27FC236}">
                      <a16:creationId xmlns:a16="http://schemas.microsoft.com/office/drawing/2014/main" id="{6E70D743-D272-9B00-FBF8-106F0012B3EA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650286" y="2592664"/>
                  <a:ext cx="12708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67" name="墨迹 66">
                  <a:extLst>
                    <a:ext uri="{FF2B5EF4-FFF2-40B4-BE49-F238E27FC236}">
                      <a16:creationId xmlns:a16="http://schemas.microsoft.com/office/drawing/2014/main" id="{E7BBE58B-28E8-1B7B-FABD-AAEC9CCABF20}"/>
                    </a:ext>
                  </a:extLst>
                </p14:cNvPr>
                <p14:cNvContentPartPr/>
                <p14:nvPr/>
              </p14:nvContentPartPr>
              <p14:xfrm>
                <a:off x="3836268" y="2499540"/>
                <a:ext cx="6480" cy="141120"/>
              </p14:xfrm>
            </p:contentPart>
          </mc:Choice>
          <mc:Fallback xmlns="">
            <p:pic>
              <p:nvPicPr>
                <p:cNvPr id="67" name="墨迹 66">
                  <a:extLst>
                    <a:ext uri="{FF2B5EF4-FFF2-40B4-BE49-F238E27FC236}">
                      <a16:creationId xmlns:a16="http://schemas.microsoft.com/office/drawing/2014/main" id="{E7BBE58B-28E8-1B7B-FABD-AAEC9CCABF20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3818268" y="2481540"/>
                  <a:ext cx="4212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68" name="墨迹 67">
                  <a:extLst>
                    <a:ext uri="{FF2B5EF4-FFF2-40B4-BE49-F238E27FC236}">
                      <a16:creationId xmlns:a16="http://schemas.microsoft.com/office/drawing/2014/main" id="{EF255AF7-C5BF-38EE-A2C5-0A0BE8D0ABCC}"/>
                    </a:ext>
                  </a:extLst>
                </p14:cNvPr>
                <p14:cNvContentPartPr/>
                <p14:nvPr/>
              </p14:nvContentPartPr>
              <p14:xfrm>
                <a:off x="3830148" y="2477580"/>
                <a:ext cx="102600" cy="178560"/>
              </p14:xfrm>
            </p:contentPart>
          </mc:Choice>
          <mc:Fallback xmlns="">
            <p:pic>
              <p:nvPicPr>
                <p:cNvPr id="68" name="墨迹 67">
                  <a:extLst>
                    <a:ext uri="{FF2B5EF4-FFF2-40B4-BE49-F238E27FC236}">
                      <a16:creationId xmlns:a16="http://schemas.microsoft.com/office/drawing/2014/main" id="{EF255AF7-C5BF-38EE-A2C5-0A0BE8D0ABCC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3812508" y="2459580"/>
                  <a:ext cx="13824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69" name="墨迹 68">
                  <a:extLst>
                    <a:ext uri="{FF2B5EF4-FFF2-40B4-BE49-F238E27FC236}">
                      <a16:creationId xmlns:a16="http://schemas.microsoft.com/office/drawing/2014/main" id="{7F8E96F7-09E3-B342-90ED-4E3F5E05C9DF}"/>
                    </a:ext>
                  </a:extLst>
                </p14:cNvPr>
                <p14:cNvContentPartPr/>
                <p14:nvPr/>
              </p14:nvContentPartPr>
              <p14:xfrm>
                <a:off x="3962268" y="2593500"/>
                <a:ext cx="81000" cy="108000"/>
              </p14:xfrm>
            </p:contentPart>
          </mc:Choice>
          <mc:Fallback xmlns="">
            <p:pic>
              <p:nvPicPr>
                <p:cNvPr id="69" name="墨迹 68">
                  <a:extLst>
                    <a:ext uri="{FF2B5EF4-FFF2-40B4-BE49-F238E27FC236}">
                      <a16:creationId xmlns:a16="http://schemas.microsoft.com/office/drawing/2014/main" id="{7F8E96F7-09E3-B342-90ED-4E3F5E05C9DF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3944268" y="2575500"/>
                  <a:ext cx="11664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71" name="墨迹 70">
                  <a:extLst>
                    <a:ext uri="{FF2B5EF4-FFF2-40B4-BE49-F238E27FC236}">
                      <a16:creationId xmlns:a16="http://schemas.microsoft.com/office/drawing/2014/main" id="{093C9DD9-D530-4B1D-70F6-1F1EB34A81D0}"/>
                    </a:ext>
                  </a:extLst>
                </p14:cNvPr>
                <p14:cNvContentPartPr/>
                <p14:nvPr/>
              </p14:nvContentPartPr>
              <p14:xfrm>
                <a:off x="3820068" y="2399820"/>
                <a:ext cx="167760" cy="23040"/>
              </p14:xfrm>
            </p:contentPart>
          </mc:Choice>
          <mc:Fallback xmlns="">
            <p:pic>
              <p:nvPicPr>
                <p:cNvPr id="71" name="墨迹 70">
                  <a:extLst>
                    <a:ext uri="{FF2B5EF4-FFF2-40B4-BE49-F238E27FC236}">
                      <a16:creationId xmlns:a16="http://schemas.microsoft.com/office/drawing/2014/main" id="{093C9DD9-D530-4B1D-70F6-1F1EB34A81D0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3802428" y="2382180"/>
                  <a:ext cx="20340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72" name="墨迹 71">
                  <a:extLst>
                    <a:ext uri="{FF2B5EF4-FFF2-40B4-BE49-F238E27FC236}">
                      <a16:creationId xmlns:a16="http://schemas.microsoft.com/office/drawing/2014/main" id="{79CD3BC2-9462-D523-13E3-1C5B50280EB6}"/>
                    </a:ext>
                  </a:extLst>
                </p14:cNvPr>
                <p14:cNvContentPartPr/>
                <p14:nvPr/>
              </p14:nvContentPartPr>
              <p14:xfrm>
                <a:off x="5963868" y="2449500"/>
                <a:ext cx="4680" cy="124560"/>
              </p14:xfrm>
            </p:contentPart>
          </mc:Choice>
          <mc:Fallback xmlns="">
            <p:pic>
              <p:nvPicPr>
                <p:cNvPr id="72" name="墨迹 71">
                  <a:extLst>
                    <a:ext uri="{FF2B5EF4-FFF2-40B4-BE49-F238E27FC236}">
                      <a16:creationId xmlns:a16="http://schemas.microsoft.com/office/drawing/2014/main" id="{79CD3BC2-9462-D523-13E3-1C5B50280EB6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5945868" y="2431860"/>
                  <a:ext cx="4032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73" name="墨迹 72">
                  <a:extLst>
                    <a:ext uri="{FF2B5EF4-FFF2-40B4-BE49-F238E27FC236}">
                      <a16:creationId xmlns:a16="http://schemas.microsoft.com/office/drawing/2014/main" id="{857AE44D-839B-8BCF-6597-0F34B9B9FCD4}"/>
                    </a:ext>
                  </a:extLst>
                </p14:cNvPr>
                <p14:cNvContentPartPr/>
                <p14:nvPr/>
              </p14:nvContentPartPr>
              <p14:xfrm>
                <a:off x="5961348" y="2400540"/>
                <a:ext cx="112680" cy="167760"/>
              </p14:xfrm>
            </p:contentPart>
          </mc:Choice>
          <mc:Fallback xmlns="">
            <p:pic>
              <p:nvPicPr>
                <p:cNvPr id="73" name="墨迹 72">
                  <a:extLst>
                    <a:ext uri="{FF2B5EF4-FFF2-40B4-BE49-F238E27FC236}">
                      <a16:creationId xmlns:a16="http://schemas.microsoft.com/office/drawing/2014/main" id="{857AE44D-839B-8BCF-6597-0F34B9B9FCD4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5943348" y="2382540"/>
                  <a:ext cx="14832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74" name="墨迹 73">
                  <a:extLst>
                    <a:ext uri="{FF2B5EF4-FFF2-40B4-BE49-F238E27FC236}">
                      <a16:creationId xmlns:a16="http://schemas.microsoft.com/office/drawing/2014/main" id="{2EA375B9-E0DA-B409-E8FF-CFBB31639B86}"/>
                    </a:ext>
                  </a:extLst>
                </p14:cNvPr>
                <p14:cNvContentPartPr/>
                <p14:nvPr/>
              </p14:nvContentPartPr>
              <p14:xfrm>
                <a:off x="6083388" y="2500260"/>
                <a:ext cx="110160" cy="109800"/>
              </p14:xfrm>
            </p:contentPart>
          </mc:Choice>
          <mc:Fallback xmlns="">
            <p:pic>
              <p:nvPicPr>
                <p:cNvPr id="74" name="墨迹 73">
                  <a:extLst>
                    <a:ext uri="{FF2B5EF4-FFF2-40B4-BE49-F238E27FC236}">
                      <a16:creationId xmlns:a16="http://schemas.microsoft.com/office/drawing/2014/main" id="{2EA375B9-E0DA-B409-E8FF-CFBB31639B86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6065748" y="2482620"/>
                  <a:ext cx="14580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75" name="墨迹 74">
                  <a:extLst>
                    <a:ext uri="{FF2B5EF4-FFF2-40B4-BE49-F238E27FC236}">
                      <a16:creationId xmlns:a16="http://schemas.microsoft.com/office/drawing/2014/main" id="{53DF5C25-0D94-6837-EC58-348C27C079F0}"/>
                    </a:ext>
                  </a:extLst>
                </p14:cNvPr>
                <p14:cNvContentPartPr/>
                <p14:nvPr/>
              </p14:nvContentPartPr>
              <p14:xfrm>
                <a:off x="5943348" y="2345100"/>
                <a:ext cx="176400" cy="12600"/>
              </p14:xfrm>
            </p:contentPart>
          </mc:Choice>
          <mc:Fallback xmlns="">
            <p:pic>
              <p:nvPicPr>
                <p:cNvPr id="75" name="墨迹 74">
                  <a:extLst>
                    <a:ext uri="{FF2B5EF4-FFF2-40B4-BE49-F238E27FC236}">
                      <a16:creationId xmlns:a16="http://schemas.microsoft.com/office/drawing/2014/main" id="{53DF5C25-0D94-6837-EC58-348C27C079F0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5925348" y="2327460"/>
                  <a:ext cx="212040" cy="48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1" name="组合 80">
            <a:extLst>
              <a:ext uri="{FF2B5EF4-FFF2-40B4-BE49-F238E27FC236}">
                <a16:creationId xmlns:a16="http://schemas.microsoft.com/office/drawing/2014/main" id="{68A84C2C-2AAF-B8F9-2F80-BF4DB3BEFD0B}"/>
              </a:ext>
            </a:extLst>
          </p:cNvPr>
          <p:cNvGrpSpPr/>
          <p:nvPr/>
        </p:nvGrpSpPr>
        <p:grpSpPr>
          <a:xfrm>
            <a:off x="4070927" y="3303764"/>
            <a:ext cx="249120" cy="207360"/>
            <a:chOff x="3909348" y="3397020"/>
            <a:chExt cx="249120" cy="207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77" name="墨迹 76">
                  <a:extLst>
                    <a:ext uri="{FF2B5EF4-FFF2-40B4-BE49-F238E27FC236}">
                      <a16:creationId xmlns:a16="http://schemas.microsoft.com/office/drawing/2014/main" id="{F5A22DFC-EFCD-29C6-E5F8-FF995CD16BAA}"/>
                    </a:ext>
                  </a:extLst>
                </p14:cNvPr>
                <p14:cNvContentPartPr/>
                <p14:nvPr/>
              </p14:nvContentPartPr>
              <p14:xfrm>
                <a:off x="3965508" y="3431220"/>
                <a:ext cx="360" cy="360"/>
              </p14:xfrm>
            </p:contentPart>
          </mc:Choice>
          <mc:Fallback xmlns="">
            <p:pic>
              <p:nvPicPr>
                <p:cNvPr id="77" name="墨迹 76">
                  <a:extLst>
                    <a:ext uri="{FF2B5EF4-FFF2-40B4-BE49-F238E27FC236}">
                      <a16:creationId xmlns:a16="http://schemas.microsoft.com/office/drawing/2014/main" id="{F5A22DFC-EFCD-29C6-E5F8-FF995CD16BAA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3947868" y="341358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78" name="墨迹 77">
                  <a:extLst>
                    <a:ext uri="{FF2B5EF4-FFF2-40B4-BE49-F238E27FC236}">
                      <a16:creationId xmlns:a16="http://schemas.microsoft.com/office/drawing/2014/main" id="{8A9DE113-5EFA-B11F-9249-121F071ED693}"/>
                    </a:ext>
                  </a:extLst>
                </p14:cNvPr>
                <p14:cNvContentPartPr/>
                <p14:nvPr/>
              </p14:nvContentPartPr>
              <p14:xfrm>
                <a:off x="3909348" y="3414660"/>
                <a:ext cx="57960" cy="153720"/>
              </p14:xfrm>
            </p:contentPart>
          </mc:Choice>
          <mc:Fallback xmlns="">
            <p:pic>
              <p:nvPicPr>
                <p:cNvPr id="78" name="墨迹 77">
                  <a:extLst>
                    <a:ext uri="{FF2B5EF4-FFF2-40B4-BE49-F238E27FC236}">
                      <a16:creationId xmlns:a16="http://schemas.microsoft.com/office/drawing/2014/main" id="{8A9DE113-5EFA-B11F-9249-121F071ED693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3891348" y="3397020"/>
                  <a:ext cx="9360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79" name="墨迹 78">
                  <a:extLst>
                    <a:ext uri="{FF2B5EF4-FFF2-40B4-BE49-F238E27FC236}">
                      <a16:creationId xmlns:a16="http://schemas.microsoft.com/office/drawing/2014/main" id="{A4660C51-6D10-C15E-2F40-8682C72C5F38}"/>
                    </a:ext>
                  </a:extLst>
                </p14:cNvPr>
                <p14:cNvContentPartPr/>
                <p14:nvPr/>
              </p14:nvContentPartPr>
              <p14:xfrm>
                <a:off x="3971268" y="3397020"/>
                <a:ext cx="78480" cy="155520"/>
              </p14:xfrm>
            </p:contentPart>
          </mc:Choice>
          <mc:Fallback xmlns="">
            <p:pic>
              <p:nvPicPr>
                <p:cNvPr id="79" name="墨迹 78">
                  <a:extLst>
                    <a:ext uri="{FF2B5EF4-FFF2-40B4-BE49-F238E27FC236}">
                      <a16:creationId xmlns:a16="http://schemas.microsoft.com/office/drawing/2014/main" id="{A4660C51-6D10-C15E-2F40-8682C72C5F38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3953268" y="3379380"/>
                  <a:ext cx="11412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80" name="墨迹 79">
                  <a:extLst>
                    <a:ext uri="{FF2B5EF4-FFF2-40B4-BE49-F238E27FC236}">
                      <a16:creationId xmlns:a16="http://schemas.microsoft.com/office/drawing/2014/main" id="{4178C35A-E477-F361-4E3C-5FF985A0DFC4}"/>
                    </a:ext>
                  </a:extLst>
                </p14:cNvPr>
                <p14:cNvContentPartPr/>
                <p14:nvPr/>
              </p14:nvContentPartPr>
              <p14:xfrm>
                <a:off x="4091148" y="3510060"/>
                <a:ext cx="67320" cy="94320"/>
              </p14:xfrm>
            </p:contentPart>
          </mc:Choice>
          <mc:Fallback xmlns="">
            <p:pic>
              <p:nvPicPr>
                <p:cNvPr id="80" name="墨迹 79">
                  <a:extLst>
                    <a:ext uri="{FF2B5EF4-FFF2-40B4-BE49-F238E27FC236}">
                      <a16:creationId xmlns:a16="http://schemas.microsoft.com/office/drawing/2014/main" id="{4178C35A-E477-F361-4E3C-5FF985A0DFC4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4073508" y="3492060"/>
                  <a:ext cx="102960" cy="129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5" name="组合 84">
            <a:extLst>
              <a:ext uri="{FF2B5EF4-FFF2-40B4-BE49-F238E27FC236}">
                <a16:creationId xmlns:a16="http://schemas.microsoft.com/office/drawing/2014/main" id="{FCCB1212-C506-B65C-F3C0-94430D1BEE58}"/>
              </a:ext>
            </a:extLst>
          </p:cNvPr>
          <p:cNvGrpSpPr/>
          <p:nvPr/>
        </p:nvGrpSpPr>
        <p:grpSpPr>
          <a:xfrm>
            <a:off x="6192767" y="3193604"/>
            <a:ext cx="274680" cy="187920"/>
            <a:chOff x="6031188" y="3286860"/>
            <a:chExt cx="274680" cy="187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82" name="墨迹 81">
                  <a:extLst>
                    <a:ext uri="{FF2B5EF4-FFF2-40B4-BE49-F238E27FC236}">
                      <a16:creationId xmlns:a16="http://schemas.microsoft.com/office/drawing/2014/main" id="{9326F1F3-8D1A-B593-B3EB-76A03B977DF7}"/>
                    </a:ext>
                  </a:extLst>
                </p14:cNvPr>
                <p14:cNvContentPartPr/>
                <p14:nvPr/>
              </p14:nvContentPartPr>
              <p14:xfrm>
                <a:off x="6031188" y="3288300"/>
                <a:ext cx="65160" cy="171720"/>
              </p14:xfrm>
            </p:contentPart>
          </mc:Choice>
          <mc:Fallback xmlns="">
            <p:pic>
              <p:nvPicPr>
                <p:cNvPr id="82" name="墨迹 81">
                  <a:extLst>
                    <a:ext uri="{FF2B5EF4-FFF2-40B4-BE49-F238E27FC236}">
                      <a16:creationId xmlns:a16="http://schemas.microsoft.com/office/drawing/2014/main" id="{9326F1F3-8D1A-B593-B3EB-76A03B977DF7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6013188" y="3270300"/>
                  <a:ext cx="10080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83" name="墨迹 82">
                  <a:extLst>
                    <a:ext uri="{FF2B5EF4-FFF2-40B4-BE49-F238E27FC236}">
                      <a16:creationId xmlns:a16="http://schemas.microsoft.com/office/drawing/2014/main" id="{C98272AD-1B4B-A13A-2E7A-96168FC7E333}"/>
                    </a:ext>
                  </a:extLst>
                </p14:cNvPr>
                <p14:cNvContentPartPr/>
                <p14:nvPr/>
              </p14:nvContentPartPr>
              <p14:xfrm>
                <a:off x="6097428" y="3286860"/>
                <a:ext cx="79200" cy="172080"/>
              </p14:xfrm>
            </p:contentPart>
          </mc:Choice>
          <mc:Fallback xmlns="">
            <p:pic>
              <p:nvPicPr>
                <p:cNvPr id="83" name="墨迹 82">
                  <a:extLst>
                    <a:ext uri="{FF2B5EF4-FFF2-40B4-BE49-F238E27FC236}">
                      <a16:creationId xmlns:a16="http://schemas.microsoft.com/office/drawing/2014/main" id="{C98272AD-1B4B-A13A-2E7A-96168FC7E333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6079788" y="3268860"/>
                  <a:ext cx="11484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84" name="墨迹 83">
                  <a:extLst>
                    <a:ext uri="{FF2B5EF4-FFF2-40B4-BE49-F238E27FC236}">
                      <a16:creationId xmlns:a16="http://schemas.microsoft.com/office/drawing/2014/main" id="{7C79A557-39A4-3A19-7C9F-0B5957A19F4B}"/>
                    </a:ext>
                  </a:extLst>
                </p14:cNvPr>
                <p14:cNvContentPartPr/>
                <p14:nvPr/>
              </p14:nvContentPartPr>
              <p14:xfrm>
                <a:off x="6242508" y="3375060"/>
                <a:ext cx="63360" cy="99720"/>
              </p14:xfrm>
            </p:contentPart>
          </mc:Choice>
          <mc:Fallback xmlns="">
            <p:pic>
              <p:nvPicPr>
                <p:cNvPr id="84" name="墨迹 83">
                  <a:extLst>
                    <a:ext uri="{FF2B5EF4-FFF2-40B4-BE49-F238E27FC236}">
                      <a16:creationId xmlns:a16="http://schemas.microsoft.com/office/drawing/2014/main" id="{7C79A557-39A4-3A19-7C9F-0B5957A19F4B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6224508" y="3357060"/>
                  <a:ext cx="99000" cy="1353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72" name="文本框 171">
            <a:extLst>
              <a:ext uri="{FF2B5EF4-FFF2-40B4-BE49-F238E27FC236}">
                <a16:creationId xmlns:a16="http://schemas.microsoft.com/office/drawing/2014/main" id="{492FA22A-5EE9-4A04-9EC7-6544D480A6C9}"/>
              </a:ext>
            </a:extLst>
          </p:cNvPr>
          <p:cNvSpPr txBox="1"/>
          <p:nvPr/>
        </p:nvSpPr>
        <p:spPr>
          <a:xfrm>
            <a:off x="706477" y="5711943"/>
            <a:ext cx="24061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OZI 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规则压低了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不同代夸克之间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的相互作用。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文本框 172">
                <a:extLst>
                  <a:ext uri="{FF2B5EF4-FFF2-40B4-BE49-F238E27FC236}">
                    <a16:creationId xmlns:a16="http://schemas.microsoft.com/office/drawing/2014/main" id="{FDDFAE13-9917-A50C-DF65-2EA39326C5CE}"/>
                  </a:ext>
                </a:extLst>
              </p:cNvPr>
              <p:cNvSpPr txBox="1"/>
              <p:nvPr/>
            </p:nvSpPr>
            <p:spPr>
              <a:xfrm>
                <a:off x="7224047" y="1966446"/>
                <a:ext cx="4788764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我们做了几项假定（见附录），</a:t>
                </a:r>
                <a:endPara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r>
                  <a:rPr lang="zh-CN" altLang="en-US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主要是假定：</a:t>
                </a:r>
                <a:endPara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14:m>
                  <m:oMath xmlns:m="http://schemas.openxmlformats.org/officeDocument/2006/math"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𝝈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16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𝟓𝟎𝟎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r>
                  <a:rPr lang="en-US" altLang="zh-CN" sz="1600" b="1" i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zh-CN" altLang="en-US" sz="16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作为</a:t>
                </a:r>
                <a:r>
                  <a:rPr lang="en-US" altLang="zh-CN" sz="1600" b="1" i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1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1" i="1" dirty="0" smtClean="0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altLang="zh-CN" sz="1600" b="1" i="1" dirty="0" smtClean="0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r>
                  <a:rPr lang="en-US" altLang="zh-CN" sz="1600" b="1" i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zh-CN" altLang="en-US" sz="16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介子，可以违反 </a:t>
                </a:r>
                <a:r>
                  <a:rPr lang="en-US" altLang="zh-CN" sz="16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OZI </a:t>
                </a:r>
                <a:r>
                  <a:rPr lang="zh-CN" altLang="en-US" sz="16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规则。</a:t>
                </a:r>
                <a:endPara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r>
                  <a:rPr lang="zh-CN" altLang="en-US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这意味着标量介子可以在不同代夸克之间传递相互作用，而矢量介子不能。</a:t>
                </a:r>
              </a:p>
            </p:txBody>
          </p:sp>
        </mc:Choice>
        <mc:Fallback xmlns="">
          <p:sp>
            <p:nvSpPr>
              <p:cNvPr id="173" name="文本框 172">
                <a:extLst>
                  <a:ext uri="{FF2B5EF4-FFF2-40B4-BE49-F238E27FC236}">
                    <a16:creationId xmlns:a16="http://schemas.microsoft.com/office/drawing/2014/main" id="{FDDFAE13-9917-A50C-DF65-2EA39326C5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4047" y="1966446"/>
                <a:ext cx="4788764" cy="1323439"/>
              </a:xfrm>
              <a:prstGeom prst="rect">
                <a:avLst/>
              </a:prstGeom>
              <a:blipFill>
                <a:blip r:embed="rId75"/>
                <a:stretch>
                  <a:fillRect l="-636" t="-1382" b="-506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7" name="图片 176">
            <a:extLst>
              <a:ext uri="{FF2B5EF4-FFF2-40B4-BE49-F238E27FC236}">
                <a16:creationId xmlns:a16="http://schemas.microsoft.com/office/drawing/2014/main" id="{C3CFB401-B81B-41E4-66D6-9FC2E6F64C00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BEBA8EAE-BF5A-486C-A8C5-ECC9F3942E4B}">
                <a14:imgProps xmlns:a14="http://schemas.microsoft.com/office/drawing/2010/main">
                  <a14:imgLayer r:embed="rId7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478" y="3467893"/>
            <a:ext cx="3760168" cy="3026201"/>
          </a:xfrm>
          <a:prstGeom prst="rect">
            <a:avLst/>
          </a:prstGeom>
        </p:spPr>
      </p:pic>
      <p:grpSp>
        <p:nvGrpSpPr>
          <p:cNvPr id="116" name="组合 115">
            <a:extLst>
              <a:ext uri="{FF2B5EF4-FFF2-40B4-BE49-F238E27FC236}">
                <a16:creationId xmlns:a16="http://schemas.microsoft.com/office/drawing/2014/main" id="{8965FFAA-1DE3-CE24-B541-C5697F787751}"/>
              </a:ext>
            </a:extLst>
          </p:cNvPr>
          <p:cNvGrpSpPr/>
          <p:nvPr/>
        </p:nvGrpSpPr>
        <p:grpSpPr>
          <a:xfrm>
            <a:off x="4480540" y="5253129"/>
            <a:ext cx="1607760" cy="112320"/>
            <a:chOff x="4362683" y="4901212"/>
            <a:chExt cx="1607760" cy="112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113" name="墨迹 112">
                  <a:extLst>
                    <a:ext uri="{FF2B5EF4-FFF2-40B4-BE49-F238E27FC236}">
                      <a16:creationId xmlns:a16="http://schemas.microsoft.com/office/drawing/2014/main" id="{39A62A47-3ADA-C2FF-AEDD-4EE4EC304CF7}"/>
                    </a:ext>
                  </a:extLst>
                </p14:cNvPr>
                <p14:cNvContentPartPr/>
                <p14:nvPr/>
              </p14:nvContentPartPr>
              <p14:xfrm>
                <a:off x="4362683" y="4902292"/>
                <a:ext cx="132840" cy="111240"/>
              </p14:xfrm>
            </p:contentPart>
          </mc:Choice>
          <mc:Fallback xmlns="">
            <p:pic>
              <p:nvPicPr>
                <p:cNvPr id="113" name="墨迹 112">
                  <a:extLst>
                    <a:ext uri="{FF2B5EF4-FFF2-40B4-BE49-F238E27FC236}">
                      <a16:creationId xmlns:a16="http://schemas.microsoft.com/office/drawing/2014/main" id="{39A62A47-3ADA-C2FF-AEDD-4EE4EC304CF7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4356563" y="4896172"/>
                  <a:ext cx="14508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114" name="墨迹 113">
                  <a:extLst>
                    <a:ext uri="{FF2B5EF4-FFF2-40B4-BE49-F238E27FC236}">
                      <a16:creationId xmlns:a16="http://schemas.microsoft.com/office/drawing/2014/main" id="{5945817C-90D9-FBCF-4A72-CDDE5130B759}"/>
                    </a:ext>
                  </a:extLst>
                </p14:cNvPr>
                <p14:cNvContentPartPr/>
                <p14:nvPr/>
              </p14:nvContentPartPr>
              <p14:xfrm>
                <a:off x="4592363" y="4962412"/>
                <a:ext cx="1159560" cy="14760"/>
              </p14:xfrm>
            </p:contentPart>
          </mc:Choice>
          <mc:Fallback xmlns="">
            <p:pic>
              <p:nvPicPr>
                <p:cNvPr id="114" name="墨迹 113">
                  <a:extLst>
                    <a:ext uri="{FF2B5EF4-FFF2-40B4-BE49-F238E27FC236}">
                      <a16:creationId xmlns:a16="http://schemas.microsoft.com/office/drawing/2014/main" id="{5945817C-90D9-FBCF-4A72-CDDE5130B759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4586243" y="4956292"/>
                  <a:ext cx="117180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115" name="墨迹 114">
                  <a:extLst>
                    <a:ext uri="{FF2B5EF4-FFF2-40B4-BE49-F238E27FC236}">
                      <a16:creationId xmlns:a16="http://schemas.microsoft.com/office/drawing/2014/main" id="{BCE0DC72-B6F1-321F-0A65-702804FD4C44}"/>
                    </a:ext>
                  </a:extLst>
                </p14:cNvPr>
                <p14:cNvContentPartPr/>
                <p14:nvPr/>
              </p14:nvContentPartPr>
              <p14:xfrm>
                <a:off x="5836163" y="4901212"/>
                <a:ext cx="134280" cy="97920"/>
              </p14:xfrm>
            </p:contentPart>
          </mc:Choice>
          <mc:Fallback xmlns="">
            <p:pic>
              <p:nvPicPr>
                <p:cNvPr id="115" name="墨迹 114">
                  <a:extLst>
                    <a:ext uri="{FF2B5EF4-FFF2-40B4-BE49-F238E27FC236}">
                      <a16:creationId xmlns:a16="http://schemas.microsoft.com/office/drawing/2014/main" id="{BCE0DC72-B6F1-321F-0A65-702804FD4C44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5830043" y="4895092"/>
                  <a:ext cx="146520" cy="110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4" name="组合 123">
            <a:extLst>
              <a:ext uri="{FF2B5EF4-FFF2-40B4-BE49-F238E27FC236}">
                <a16:creationId xmlns:a16="http://schemas.microsoft.com/office/drawing/2014/main" id="{1CD74785-2195-06E8-A1A7-C0EE4D922E9A}"/>
              </a:ext>
            </a:extLst>
          </p:cNvPr>
          <p:cNvGrpSpPr/>
          <p:nvPr/>
        </p:nvGrpSpPr>
        <p:grpSpPr>
          <a:xfrm>
            <a:off x="4487105" y="5462692"/>
            <a:ext cx="1596960" cy="279720"/>
            <a:chOff x="4368803" y="5075452"/>
            <a:chExt cx="1596960" cy="279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117" name="墨迹 116">
                  <a:extLst>
                    <a:ext uri="{FF2B5EF4-FFF2-40B4-BE49-F238E27FC236}">
                      <a16:creationId xmlns:a16="http://schemas.microsoft.com/office/drawing/2014/main" id="{8FD054AF-EBAC-42DA-217F-90EEBEB06DEA}"/>
                    </a:ext>
                  </a:extLst>
                </p14:cNvPr>
                <p14:cNvContentPartPr/>
                <p14:nvPr/>
              </p14:nvContentPartPr>
              <p14:xfrm>
                <a:off x="4368803" y="5075452"/>
                <a:ext cx="84240" cy="110160"/>
              </p14:xfrm>
            </p:contentPart>
          </mc:Choice>
          <mc:Fallback xmlns="">
            <p:pic>
              <p:nvPicPr>
                <p:cNvPr id="117" name="墨迹 116">
                  <a:extLst>
                    <a:ext uri="{FF2B5EF4-FFF2-40B4-BE49-F238E27FC236}">
                      <a16:creationId xmlns:a16="http://schemas.microsoft.com/office/drawing/2014/main" id="{8FD054AF-EBAC-42DA-217F-90EEBEB06DEA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362683" y="5069332"/>
                  <a:ext cx="9648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118" name="墨迹 117">
                  <a:extLst>
                    <a:ext uri="{FF2B5EF4-FFF2-40B4-BE49-F238E27FC236}">
                      <a16:creationId xmlns:a16="http://schemas.microsoft.com/office/drawing/2014/main" id="{20F399DF-E032-9227-E1F1-A8918F6E2253}"/>
                    </a:ext>
                  </a:extLst>
                </p14:cNvPr>
                <p14:cNvContentPartPr/>
                <p14:nvPr/>
              </p14:nvContentPartPr>
              <p14:xfrm>
                <a:off x="4594883" y="5126932"/>
                <a:ext cx="1174680" cy="17280"/>
              </p14:xfrm>
            </p:contentPart>
          </mc:Choice>
          <mc:Fallback xmlns="">
            <p:pic>
              <p:nvPicPr>
                <p:cNvPr id="118" name="墨迹 117">
                  <a:extLst>
                    <a:ext uri="{FF2B5EF4-FFF2-40B4-BE49-F238E27FC236}">
                      <a16:creationId xmlns:a16="http://schemas.microsoft.com/office/drawing/2014/main" id="{20F399DF-E032-9227-E1F1-A8918F6E2253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4588763" y="5120812"/>
                  <a:ext cx="118692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119" name="墨迹 118">
                  <a:extLst>
                    <a:ext uri="{FF2B5EF4-FFF2-40B4-BE49-F238E27FC236}">
                      <a16:creationId xmlns:a16="http://schemas.microsoft.com/office/drawing/2014/main" id="{69178BCB-13F3-0780-BB75-541A431F51E7}"/>
                    </a:ext>
                  </a:extLst>
                </p14:cNvPr>
                <p14:cNvContentPartPr/>
                <p14:nvPr/>
              </p14:nvContentPartPr>
              <p14:xfrm>
                <a:off x="5857043" y="5084092"/>
                <a:ext cx="108720" cy="98280"/>
              </p14:xfrm>
            </p:contentPart>
          </mc:Choice>
          <mc:Fallback xmlns="">
            <p:pic>
              <p:nvPicPr>
                <p:cNvPr id="119" name="墨迹 118">
                  <a:extLst>
                    <a:ext uri="{FF2B5EF4-FFF2-40B4-BE49-F238E27FC236}">
                      <a16:creationId xmlns:a16="http://schemas.microsoft.com/office/drawing/2014/main" id="{69178BCB-13F3-0780-BB75-541A431F51E7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5850923" y="5077972"/>
                  <a:ext cx="12096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121" name="墨迹 120">
                  <a:extLst>
                    <a:ext uri="{FF2B5EF4-FFF2-40B4-BE49-F238E27FC236}">
                      <a16:creationId xmlns:a16="http://schemas.microsoft.com/office/drawing/2014/main" id="{CCBEB7BB-4A82-91E4-E7CD-993B33D2FCEE}"/>
                    </a:ext>
                  </a:extLst>
                </p14:cNvPr>
                <p14:cNvContentPartPr/>
                <p14:nvPr/>
              </p14:nvContentPartPr>
              <p14:xfrm>
                <a:off x="4396883" y="5233852"/>
                <a:ext cx="92520" cy="86040"/>
              </p14:xfrm>
            </p:contentPart>
          </mc:Choice>
          <mc:Fallback xmlns="">
            <p:pic>
              <p:nvPicPr>
                <p:cNvPr id="121" name="墨迹 120">
                  <a:extLst>
                    <a:ext uri="{FF2B5EF4-FFF2-40B4-BE49-F238E27FC236}">
                      <a16:creationId xmlns:a16="http://schemas.microsoft.com/office/drawing/2014/main" id="{CCBEB7BB-4A82-91E4-E7CD-993B33D2FCEE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4390763" y="5227732"/>
                  <a:ext cx="10476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122" name="墨迹 121">
                  <a:extLst>
                    <a:ext uri="{FF2B5EF4-FFF2-40B4-BE49-F238E27FC236}">
                      <a16:creationId xmlns:a16="http://schemas.microsoft.com/office/drawing/2014/main" id="{B37EBC09-CEF7-5C09-C37B-EBA7092239EB}"/>
                    </a:ext>
                  </a:extLst>
                </p14:cNvPr>
                <p14:cNvContentPartPr/>
                <p14:nvPr/>
              </p14:nvContentPartPr>
              <p14:xfrm>
                <a:off x="4601003" y="5275972"/>
                <a:ext cx="1174320" cy="20520"/>
              </p14:xfrm>
            </p:contentPart>
          </mc:Choice>
          <mc:Fallback xmlns="">
            <p:pic>
              <p:nvPicPr>
                <p:cNvPr id="122" name="墨迹 121">
                  <a:extLst>
                    <a:ext uri="{FF2B5EF4-FFF2-40B4-BE49-F238E27FC236}">
                      <a16:creationId xmlns:a16="http://schemas.microsoft.com/office/drawing/2014/main" id="{B37EBC09-CEF7-5C09-C37B-EBA7092239EB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4594883" y="5269852"/>
                  <a:ext cx="118656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123" name="墨迹 122">
                  <a:extLst>
                    <a:ext uri="{FF2B5EF4-FFF2-40B4-BE49-F238E27FC236}">
                      <a16:creationId xmlns:a16="http://schemas.microsoft.com/office/drawing/2014/main" id="{FA65A02F-4434-1960-62F5-4CF2F3A7C07C}"/>
                    </a:ext>
                  </a:extLst>
                </p14:cNvPr>
                <p14:cNvContentPartPr/>
                <p14:nvPr/>
              </p14:nvContentPartPr>
              <p14:xfrm>
                <a:off x="5873603" y="5259772"/>
                <a:ext cx="87480" cy="95400"/>
              </p14:xfrm>
            </p:contentPart>
          </mc:Choice>
          <mc:Fallback xmlns="">
            <p:pic>
              <p:nvPicPr>
                <p:cNvPr id="123" name="墨迹 122">
                  <a:extLst>
                    <a:ext uri="{FF2B5EF4-FFF2-40B4-BE49-F238E27FC236}">
                      <a16:creationId xmlns:a16="http://schemas.microsoft.com/office/drawing/2014/main" id="{FA65A02F-4434-1960-62F5-4CF2F3A7C07C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5867483" y="5253652"/>
                  <a:ext cx="99720" cy="107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5" name="组合 144">
            <a:extLst>
              <a:ext uri="{FF2B5EF4-FFF2-40B4-BE49-F238E27FC236}">
                <a16:creationId xmlns:a16="http://schemas.microsoft.com/office/drawing/2014/main" id="{C0A18893-8E89-5BF9-6091-70B3BA03BF24}"/>
              </a:ext>
            </a:extLst>
          </p:cNvPr>
          <p:cNvGrpSpPr/>
          <p:nvPr/>
        </p:nvGrpSpPr>
        <p:grpSpPr>
          <a:xfrm>
            <a:off x="4032340" y="4537929"/>
            <a:ext cx="2551320" cy="325800"/>
            <a:chOff x="3914483" y="4262212"/>
            <a:chExt cx="2551320" cy="325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101" name="墨迹 100">
                  <a:extLst>
                    <a:ext uri="{FF2B5EF4-FFF2-40B4-BE49-F238E27FC236}">
                      <a16:creationId xmlns:a16="http://schemas.microsoft.com/office/drawing/2014/main" id="{E36F6F0A-88ED-8FFA-D803-33FA9AE7B15F}"/>
                    </a:ext>
                  </a:extLst>
                </p14:cNvPr>
                <p14:cNvContentPartPr/>
                <p14:nvPr/>
              </p14:nvContentPartPr>
              <p14:xfrm>
                <a:off x="4352963" y="4300372"/>
                <a:ext cx="87120" cy="120240"/>
              </p14:xfrm>
            </p:contentPart>
          </mc:Choice>
          <mc:Fallback xmlns="">
            <p:pic>
              <p:nvPicPr>
                <p:cNvPr id="101" name="墨迹 100">
                  <a:extLst>
                    <a:ext uri="{FF2B5EF4-FFF2-40B4-BE49-F238E27FC236}">
                      <a16:creationId xmlns:a16="http://schemas.microsoft.com/office/drawing/2014/main" id="{E36F6F0A-88ED-8FFA-D803-33FA9AE7B15F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4346843" y="4294252"/>
                  <a:ext cx="9936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102" name="墨迹 101">
                  <a:extLst>
                    <a:ext uri="{FF2B5EF4-FFF2-40B4-BE49-F238E27FC236}">
                      <a16:creationId xmlns:a16="http://schemas.microsoft.com/office/drawing/2014/main" id="{B8DA83D0-0001-6650-7381-C60F5AE068B2}"/>
                    </a:ext>
                  </a:extLst>
                </p14:cNvPr>
                <p14:cNvContentPartPr/>
                <p14:nvPr/>
              </p14:nvContentPartPr>
              <p14:xfrm>
                <a:off x="4347203" y="4268692"/>
                <a:ext cx="115560" cy="360"/>
              </p14:xfrm>
            </p:contentPart>
          </mc:Choice>
          <mc:Fallback xmlns="">
            <p:pic>
              <p:nvPicPr>
                <p:cNvPr id="102" name="墨迹 101">
                  <a:extLst>
                    <a:ext uri="{FF2B5EF4-FFF2-40B4-BE49-F238E27FC236}">
                      <a16:creationId xmlns:a16="http://schemas.microsoft.com/office/drawing/2014/main" id="{B8DA83D0-0001-6650-7381-C60F5AE068B2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4341083" y="4262572"/>
                  <a:ext cx="1278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104" name="墨迹 103">
                  <a:extLst>
                    <a:ext uri="{FF2B5EF4-FFF2-40B4-BE49-F238E27FC236}">
                      <a16:creationId xmlns:a16="http://schemas.microsoft.com/office/drawing/2014/main" id="{22AE23D6-4928-49C1-8EFC-5755863BA003}"/>
                    </a:ext>
                  </a:extLst>
                </p14:cNvPr>
                <p14:cNvContentPartPr/>
                <p14:nvPr/>
              </p14:nvContentPartPr>
              <p14:xfrm>
                <a:off x="4532603" y="4329532"/>
                <a:ext cx="1194480" cy="15840"/>
              </p14:xfrm>
            </p:contentPart>
          </mc:Choice>
          <mc:Fallback xmlns="">
            <p:pic>
              <p:nvPicPr>
                <p:cNvPr id="104" name="墨迹 103">
                  <a:extLst>
                    <a:ext uri="{FF2B5EF4-FFF2-40B4-BE49-F238E27FC236}">
                      <a16:creationId xmlns:a16="http://schemas.microsoft.com/office/drawing/2014/main" id="{22AE23D6-4928-49C1-8EFC-5755863BA003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4526483" y="4323412"/>
                  <a:ext cx="120672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105" name="墨迹 104">
                  <a:extLst>
                    <a:ext uri="{FF2B5EF4-FFF2-40B4-BE49-F238E27FC236}">
                      <a16:creationId xmlns:a16="http://schemas.microsoft.com/office/drawing/2014/main" id="{B42EDA1E-63AB-A239-68EB-C071C5606247}"/>
                    </a:ext>
                  </a:extLst>
                </p14:cNvPr>
                <p14:cNvContentPartPr/>
                <p14:nvPr/>
              </p14:nvContentPartPr>
              <p14:xfrm>
                <a:off x="5805203" y="4288132"/>
                <a:ext cx="91440" cy="105120"/>
              </p14:xfrm>
            </p:contentPart>
          </mc:Choice>
          <mc:Fallback xmlns="">
            <p:pic>
              <p:nvPicPr>
                <p:cNvPr id="105" name="墨迹 104">
                  <a:extLst>
                    <a:ext uri="{FF2B5EF4-FFF2-40B4-BE49-F238E27FC236}">
                      <a16:creationId xmlns:a16="http://schemas.microsoft.com/office/drawing/2014/main" id="{B42EDA1E-63AB-A239-68EB-C071C5606247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5799083" y="4282012"/>
                  <a:ext cx="10368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06" name="墨迹 105">
                  <a:extLst>
                    <a:ext uri="{FF2B5EF4-FFF2-40B4-BE49-F238E27FC236}">
                      <a16:creationId xmlns:a16="http://schemas.microsoft.com/office/drawing/2014/main" id="{29802AF5-E720-089F-9F64-DE4F9DB41DAE}"/>
                    </a:ext>
                  </a:extLst>
                </p14:cNvPr>
                <p14:cNvContentPartPr/>
                <p14:nvPr/>
              </p14:nvContentPartPr>
              <p14:xfrm>
                <a:off x="5814563" y="4262212"/>
                <a:ext cx="88560" cy="5400"/>
              </p14:xfrm>
            </p:contentPart>
          </mc:Choice>
          <mc:Fallback xmlns="">
            <p:pic>
              <p:nvPicPr>
                <p:cNvPr id="106" name="墨迹 105">
                  <a:extLst>
                    <a:ext uri="{FF2B5EF4-FFF2-40B4-BE49-F238E27FC236}">
                      <a16:creationId xmlns:a16="http://schemas.microsoft.com/office/drawing/2014/main" id="{29802AF5-E720-089F-9F64-DE4F9DB41DAE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5808443" y="4256092"/>
                  <a:ext cx="100800" cy="1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08" name="墨迹 107">
                  <a:extLst>
                    <a:ext uri="{FF2B5EF4-FFF2-40B4-BE49-F238E27FC236}">
                      <a16:creationId xmlns:a16="http://schemas.microsoft.com/office/drawing/2014/main" id="{B70FDE59-2966-F7DB-C7CF-6B08CD93AF19}"/>
                    </a:ext>
                  </a:extLst>
                </p14:cNvPr>
                <p14:cNvContentPartPr/>
                <p14:nvPr/>
              </p14:nvContentPartPr>
              <p14:xfrm>
                <a:off x="4349003" y="4483612"/>
                <a:ext cx="130320" cy="91440"/>
              </p14:xfrm>
            </p:contentPart>
          </mc:Choice>
          <mc:Fallback xmlns="">
            <p:pic>
              <p:nvPicPr>
                <p:cNvPr id="108" name="墨迹 107">
                  <a:extLst>
                    <a:ext uri="{FF2B5EF4-FFF2-40B4-BE49-F238E27FC236}">
                      <a16:creationId xmlns:a16="http://schemas.microsoft.com/office/drawing/2014/main" id="{B70FDE59-2966-F7DB-C7CF-6B08CD93AF19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4342883" y="4477492"/>
                  <a:ext cx="14256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09" name="墨迹 108">
                  <a:extLst>
                    <a:ext uri="{FF2B5EF4-FFF2-40B4-BE49-F238E27FC236}">
                      <a16:creationId xmlns:a16="http://schemas.microsoft.com/office/drawing/2014/main" id="{1A50633E-D67C-3365-5008-02EB795310B9}"/>
                    </a:ext>
                  </a:extLst>
                </p14:cNvPr>
                <p14:cNvContentPartPr/>
                <p14:nvPr/>
              </p14:nvContentPartPr>
              <p14:xfrm>
                <a:off x="4547003" y="4514212"/>
                <a:ext cx="1161360" cy="29160"/>
              </p14:xfrm>
            </p:contentPart>
          </mc:Choice>
          <mc:Fallback xmlns="">
            <p:pic>
              <p:nvPicPr>
                <p:cNvPr id="109" name="墨迹 108">
                  <a:extLst>
                    <a:ext uri="{FF2B5EF4-FFF2-40B4-BE49-F238E27FC236}">
                      <a16:creationId xmlns:a16="http://schemas.microsoft.com/office/drawing/2014/main" id="{1A50633E-D67C-3365-5008-02EB795310B9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4540883" y="4508092"/>
                  <a:ext cx="117360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11" name="墨迹 110">
                  <a:extLst>
                    <a:ext uri="{FF2B5EF4-FFF2-40B4-BE49-F238E27FC236}">
                      <a16:creationId xmlns:a16="http://schemas.microsoft.com/office/drawing/2014/main" id="{309CA5F1-D9AA-7856-3A02-96372C2292DB}"/>
                    </a:ext>
                  </a:extLst>
                </p14:cNvPr>
                <p14:cNvContentPartPr/>
                <p14:nvPr/>
              </p14:nvContentPartPr>
              <p14:xfrm>
                <a:off x="5809883" y="4496572"/>
                <a:ext cx="147960" cy="91440"/>
              </p14:xfrm>
            </p:contentPart>
          </mc:Choice>
          <mc:Fallback xmlns="">
            <p:pic>
              <p:nvPicPr>
                <p:cNvPr id="111" name="墨迹 110">
                  <a:extLst>
                    <a:ext uri="{FF2B5EF4-FFF2-40B4-BE49-F238E27FC236}">
                      <a16:creationId xmlns:a16="http://schemas.microsoft.com/office/drawing/2014/main" id="{309CA5F1-D9AA-7856-3A02-96372C2292DB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5803763" y="4490452"/>
                  <a:ext cx="16020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25" name="墨迹 124">
                  <a:extLst>
                    <a:ext uri="{FF2B5EF4-FFF2-40B4-BE49-F238E27FC236}">
                      <a16:creationId xmlns:a16="http://schemas.microsoft.com/office/drawing/2014/main" id="{FD53B72A-E43F-EEC0-0B2B-E1E89F4766BD}"/>
                    </a:ext>
                  </a:extLst>
                </p14:cNvPr>
                <p14:cNvContentPartPr/>
                <p14:nvPr/>
              </p14:nvContentPartPr>
              <p14:xfrm>
                <a:off x="3946883" y="4383532"/>
                <a:ext cx="14040" cy="142920"/>
              </p14:xfrm>
            </p:contentPart>
          </mc:Choice>
          <mc:Fallback xmlns="">
            <p:pic>
              <p:nvPicPr>
                <p:cNvPr id="125" name="墨迹 124">
                  <a:extLst>
                    <a:ext uri="{FF2B5EF4-FFF2-40B4-BE49-F238E27FC236}">
                      <a16:creationId xmlns:a16="http://schemas.microsoft.com/office/drawing/2014/main" id="{FD53B72A-E43F-EEC0-0B2B-E1E89F4766BD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3928883" y="4365532"/>
                  <a:ext cx="4968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26" name="墨迹 125">
                  <a:extLst>
                    <a:ext uri="{FF2B5EF4-FFF2-40B4-BE49-F238E27FC236}">
                      <a16:creationId xmlns:a16="http://schemas.microsoft.com/office/drawing/2014/main" id="{48ED24B0-6083-095F-ED95-9CF72757F783}"/>
                    </a:ext>
                  </a:extLst>
                </p14:cNvPr>
                <p14:cNvContentPartPr/>
                <p14:nvPr/>
              </p14:nvContentPartPr>
              <p14:xfrm>
                <a:off x="3934643" y="4365172"/>
                <a:ext cx="151920" cy="177120"/>
              </p14:xfrm>
            </p:contentPart>
          </mc:Choice>
          <mc:Fallback xmlns="">
            <p:pic>
              <p:nvPicPr>
                <p:cNvPr id="126" name="墨迹 125">
                  <a:extLst>
                    <a:ext uri="{FF2B5EF4-FFF2-40B4-BE49-F238E27FC236}">
                      <a16:creationId xmlns:a16="http://schemas.microsoft.com/office/drawing/2014/main" id="{48ED24B0-6083-095F-ED95-9CF72757F783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3917003" y="4347532"/>
                  <a:ext cx="18756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28" name="墨迹 127">
                  <a:extLst>
                    <a:ext uri="{FF2B5EF4-FFF2-40B4-BE49-F238E27FC236}">
                      <a16:creationId xmlns:a16="http://schemas.microsoft.com/office/drawing/2014/main" id="{B8ED9929-AE84-9819-968F-B3FFB5893248}"/>
                    </a:ext>
                  </a:extLst>
                </p14:cNvPr>
                <p14:cNvContentPartPr/>
                <p14:nvPr/>
              </p14:nvContentPartPr>
              <p14:xfrm>
                <a:off x="3914483" y="4297492"/>
                <a:ext cx="127440" cy="4320"/>
              </p14:xfrm>
            </p:contentPart>
          </mc:Choice>
          <mc:Fallback xmlns="">
            <p:pic>
              <p:nvPicPr>
                <p:cNvPr id="128" name="墨迹 127">
                  <a:extLst>
                    <a:ext uri="{FF2B5EF4-FFF2-40B4-BE49-F238E27FC236}">
                      <a16:creationId xmlns:a16="http://schemas.microsoft.com/office/drawing/2014/main" id="{B8ED9929-AE84-9819-968F-B3FFB5893248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3896483" y="4279852"/>
                  <a:ext cx="16308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129" name="墨迹 128">
                  <a:extLst>
                    <a:ext uri="{FF2B5EF4-FFF2-40B4-BE49-F238E27FC236}">
                      <a16:creationId xmlns:a16="http://schemas.microsoft.com/office/drawing/2014/main" id="{86979CB0-87A3-413A-AEED-D4D48F7EA86C}"/>
                    </a:ext>
                  </a:extLst>
                </p14:cNvPr>
                <p14:cNvContentPartPr/>
                <p14:nvPr/>
              </p14:nvContentPartPr>
              <p14:xfrm>
                <a:off x="4118603" y="4301092"/>
                <a:ext cx="34920" cy="87480"/>
              </p14:xfrm>
            </p:contentPart>
          </mc:Choice>
          <mc:Fallback xmlns="">
            <p:pic>
              <p:nvPicPr>
                <p:cNvPr id="129" name="墨迹 128">
                  <a:extLst>
                    <a:ext uri="{FF2B5EF4-FFF2-40B4-BE49-F238E27FC236}">
                      <a16:creationId xmlns:a16="http://schemas.microsoft.com/office/drawing/2014/main" id="{86979CB0-87A3-413A-AEED-D4D48F7EA86C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4100603" y="4283452"/>
                  <a:ext cx="70560" cy="1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130" name="墨迹 129">
                  <a:extLst>
                    <a:ext uri="{FF2B5EF4-FFF2-40B4-BE49-F238E27FC236}">
                      <a16:creationId xmlns:a16="http://schemas.microsoft.com/office/drawing/2014/main" id="{CFA8DBEB-23AC-F65A-69A9-374A346317D7}"/>
                    </a:ext>
                  </a:extLst>
                </p14:cNvPr>
                <p14:cNvContentPartPr/>
                <p14:nvPr/>
              </p14:nvContentPartPr>
              <p14:xfrm>
                <a:off x="4173683" y="4301092"/>
                <a:ext cx="59040" cy="82440"/>
              </p14:xfrm>
            </p:contentPart>
          </mc:Choice>
          <mc:Fallback xmlns="">
            <p:pic>
              <p:nvPicPr>
                <p:cNvPr id="130" name="墨迹 129">
                  <a:extLst>
                    <a:ext uri="{FF2B5EF4-FFF2-40B4-BE49-F238E27FC236}">
                      <a16:creationId xmlns:a16="http://schemas.microsoft.com/office/drawing/2014/main" id="{CFA8DBEB-23AC-F65A-69A9-374A346317D7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4155683" y="4283452"/>
                  <a:ext cx="9468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31" name="墨迹 130">
                  <a:extLst>
                    <a:ext uri="{FF2B5EF4-FFF2-40B4-BE49-F238E27FC236}">
                      <a16:creationId xmlns:a16="http://schemas.microsoft.com/office/drawing/2014/main" id="{B8A7EAF0-AEF1-B5CB-EB7B-0FEC9380433B}"/>
                    </a:ext>
                  </a:extLst>
                </p14:cNvPr>
                <p14:cNvContentPartPr/>
                <p14:nvPr/>
              </p14:nvContentPartPr>
              <p14:xfrm>
                <a:off x="4179443" y="4290652"/>
                <a:ext cx="50760" cy="72000"/>
              </p14:xfrm>
            </p:contentPart>
          </mc:Choice>
          <mc:Fallback xmlns="">
            <p:pic>
              <p:nvPicPr>
                <p:cNvPr id="131" name="墨迹 130">
                  <a:extLst>
                    <a:ext uri="{FF2B5EF4-FFF2-40B4-BE49-F238E27FC236}">
                      <a16:creationId xmlns:a16="http://schemas.microsoft.com/office/drawing/2014/main" id="{B8A7EAF0-AEF1-B5CB-EB7B-0FEC9380433B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4161803" y="4272652"/>
                  <a:ext cx="8640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32" name="墨迹 131">
                  <a:extLst>
                    <a:ext uri="{FF2B5EF4-FFF2-40B4-BE49-F238E27FC236}">
                      <a16:creationId xmlns:a16="http://schemas.microsoft.com/office/drawing/2014/main" id="{8FF7CC8D-1AC5-EF01-A13D-616B6D65D7B2}"/>
                    </a:ext>
                  </a:extLst>
                </p14:cNvPr>
                <p14:cNvContentPartPr/>
                <p14:nvPr/>
              </p14:nvContentPartPr>
              <p14:xfrm>
                <a:off x="4151723" y="4342132"/>
                <a:ext cx="77760" cy="2160"/>
              </p14:xfrm>
            </p:contentPart>
          </mc:Choice>
          <mc:Fallback xmlns="">
            <p:pic>
              <p:nvPicPr>
                <p:cNvPr id="132" name="墨迹 131">
                  <a:extLst>
                    <a:ext uri="{FF2B5EF4-FFF2-40B4-BE49-F238E27FC236}">
                      <a16:creationId xmlns:a16="http://schemas.microsoft.com/office/drawing/2014/main" id="{8FF7CC8D-1AC5-EF01-A13D-616B6D65D7B2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4133723" y="4324132"/>
                  <a:ext cx="11340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33" name="墨迹 132">
                  <a:extLst>
                    <a:ext uri="{FF2B5EF4-FFF2-40B4-BE49-F238E27FC236}">
                      <a16:creationId xmlns:a16="http://schemas.microsoft.com/office/drawing/2014/main" id="{C57298D9-3AA7-0900-851C-4BE3F424AB38}"/>
                    </a:ext>
                  </a:extLst>
                </p14:cNvPr>
                <p14:cNvContentPartPr/>
                <p14:nvPr/>
              </p14:nvContentPartPr>
              <p14:xfrm>
                <a:off x="4264763" y="4293532"/>
                <a:ext cx="39240" cy="113400"/>
              </p14:xfrm>
            </p:contentPart>
          </mc:Choice>
          <mc:Fallback xmlns="">
            <p:pic>
              <p:nvPicPr>
                <p:cNvPr id="133" name="墨迹 132">
                  <a:extLst>
                    <a:ext uri="{FF2B5EF4-FFF2-40B4-BE49-F238E27FC236}">
                      <a16:creationId xmlns:a16="http://schemas.microsoft.com/office/drawing/2014/main" id="{C57298D9-3AA7-0900-851C-4BE3F424AB38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4246763" y="4275532"/>
                  <a:ext cx="7488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35" name="墨迹 134">
                  <a:extLst>
                    <a:ext uri="{FF2B5EF4-FFF2-40B4-BE49-F238E27FC236}">
                      <a16:creationId xmlns:a16="http://schemas.microsoft.com/office/drawing/2014/main" id="{C2600377-BB8B-F6BE-C730-2BC6CDD7EF38}"/>
                    </a:ext>
                  </a:extLst>
                </p14:cNvPr>
                <p14:cNvContentPartPr/>
                <p14:nvPr/>
              </p14:nvContentPartPr>
              <p14:xfrm>
                <a:off x="4216883" y="4337092"/>
                <a:ext cx="49320" cy="7200"/>
              </p14:xfrm>
            </p:contentPart>
          </mc:Choice>
          <mc:Fallback xmlns="">
            <p:pic>
              <p:nvPicPr>
                <p:cNvPr id="135" name="墨迹 134">
                  <a:extLst>
                    <a:ext uri="{FF2B5EF4-FFF2-40B4-BE49-F238E27FC236}">
                      <a16:creationId xmlns:a16="http://schemas.microsoft.com/office/drawing/2014/main" id="{C2600377-BB8B-F6BE-C730-2BC6CDD7EF38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4198883" y="4319092"/>
                  <a:ext cx="8496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37" name="墨迹 136">
                  <a:extLst>
                    <a:ext uri="{FF2B5EF4-FFF2-40B4-BE49-F238E27FC236}">
                      <a16:creationId xmlns:a16="http://schemas.microsoft.com/office/drawing/2014/main" id="{EC651E5A-471A-E222-8255-EF76215A0CC4}"/>
                    </a:ext>
                  </a:extLst>
                </p14:cNvPr>
                <p14:cNvContentPartPr/>
                <p14:nvPr/>
              </p14:nvContentPartPr>
              <p14:xfrm>
                <a:off x="6060803" y="4357252"/>
                <a:ext cx="11520" cy="172080"/>
              </p14:xfrm>
            </p:contentPart>
          </mc:Choice>
          <mc:Fallback xmlns="">
            <p:pic>
              <p:nvPicPr>
                <p:cNvPr id="137" name="墨迹 136">
                  <a:extLst>
                    <a:ext uri="{FF2B5EF4-FFF2-40B4-BE49-F238E27FC236}">
                      <a16:creationId xmlns:a16="http://schemas.microsoft.com/office/drawing/2014/main" id="{EC651E5A-471A-E222-8255-EF76215A0CC4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6043163" y="4339612"/>
                  <a:ext cx="4716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38" name="墨迹 137">
                  <a:extLst>
                    <a:ext uri="{FF2B5EF4-FFF2-40B4-BE49-F238E27FC236}">
                      <a16:creationId xmlns:a16="http://schemas.microsoft.com/office/drawing/2014/main" id="{3ADA965A-7D55-D234-A29D-00C9B0D03FE1}"/>
                    </a:ext>
                  </a:extLst>
                </p14:cNvPr>
                <p14:cNvContentPartPr/>
                <p14:nvPr/>
              </p14:nvContentPartPr>
              <p14:xfrm>
                <a:off x="6054323" y="4351852"/>
                <a:ext cx="131400" cy="165240"/>
              </p14:xfrm>
            </p:contentPart>
          </mc:Choice>
          <mc:Fallback xmlns="">
            <p:pic>
              <p:nvPicPr>
                <p:cNvPr id="138" name="墨迹 137">
                  <a:extLst>
                    <a:ext uri="{FF2B5EF4-FFF2-40B4-BE49-F238E27FC236}">
                      <a16:creationId xmlns:a16="http://schemas.microsoft.com/office/drawing/2014/main" id="{3ADA965A-7D55-D234-A29D-00C9B0D03FE1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6036683" y="4333852"/>
                  <a:ext cx="16704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39" name="墨迹 138">
                  <a:extLst>
                    <a:ext uri="{FF2B5EF4-FFF2-40B4-BE49-F238E27FC236}">
                      <a16:creationId xmlns:a16="http://schemas.microsoft.com/office/drawing/2014/main" id="{70A0B60F-D027-73D0-5BE4-94796C76B369}"/>
                    </a:ext>
                  </a:extLst>
                </p14:cNvPr>
                <p14:cNvContentPartPr/>
                <p14:nvPr/>
              </p14:nvContentPartPr>
              <p14:xfrm>
                <a:off x="6051803" y="4294972"/>
                <a:ext cx="110160" cy="360"/>
              </p14:xfrm>
            </p:contentPart>
          </mc:Choice>
          <mc:Fallback xmlns="">
            <p:pic>
              <p:nvPicPr>
                <p:cNvPr id="139" name="墨迹 138">
                  <a:extLst>
                    <a:ext uri="{FF2B5EF4-FFF2-40B4-BE49-F238E27FC236}">
                      <a16:creationId xmlns:a16="http://schemas.microsoft.com/office/drawing/2014/main" id="{70A0B60F-D027-73D0-5BE4-94796C76B369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6033803" y="4277332"/>
                  <a:ext cx="1458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40" name="墨迹 139">
                  <a:extLst>
                    <a:ext uri="{FF2B5EF4-FFF2-40B4-BE49-F238E27FC236}">
                      <a16:creationId xmlns:a16="http://schemas.microsoft.com/office/drawing/2014/main" id="{DEE3712F-28F3-085A-336C-2A0063961389}"/>
                    </a:ext>
                  </a:extLst>
                </p14:cNvPr>
                <p14:cNvContentPartPr/>
                <p14:nvPr/>
              </p14:nvContentPartPr>
              <p14:xfrm>
                <a:off x="6258803" y="4280932"/>
                <a:ext cx="38160" cy="115200"/>
              </p14:xfrm>
            </p:contentPart>
          </mc:Choice>
          <mc:Fallback xmlns="">
            <p:pic>
              <p:nvPicPr>
                <p:cNvPr id="140" name="墨迹 139">
                  <a:extLst>
                    <a:ext uri="{FF2B5EF4-FFF2-40B4-BE49-F238E27FC236}">
                      <a16:creationId xmlns:a16="http://schemas.microsoft.com/office/drawing/2014/main" id="{DEE3712F-28F3-085A-336C-2A0063961389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6241163" y="4263292"/>
                  <a:ext cx="7380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41" name="墨迹 140">
                  <a:extLst>
                    <a:ext uri="{FF2B5EF4-FFF2-40B4-BE49-F238E27FC236}">
                      <a16:creationId xmlns:a16="http://schemas.microsoft.com/office/drawing/2014/main" id="{3BF8BB88-DCBC-CB80-9272-AB53AD5CB755}"/>
                    </a:ext>
                  </a:extLst>
                </p14:cNvPr>
                <p14:cNvContentPartPr/>
                <p14:nvPr/>
              </p14:nvContentPartPr>
              <p14:xfrm>
                <a:off x="6341603" y="4289932"/>
                <a:ext cx="45360" cy="96480"/>
              </p14:xfrm>
            </p:contentPart>
          </mc:Choice>
          <mc:Fallback xmlns="">
            <p:pic>
              <p:nvPicPr>
                <p:cNvPr id="141" name="墨迹 140">
                  <a:extLst>
                    <a:ext uri="{FF2B5EF4-FFF2-40B4-BE49-F238E27FC236}">
                      <a16:creationId xmlns:a16="http://schemas.microsoft.com/office/drawing/2014/main" id="{3BF8BB88-DCBC-CB80-9272-AB53AD5CB755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6323963" y="4272292"/>
                  <a:ext cx="8100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42" name="墨迹 141">
                  <a:extLst>
                    <a:ext uri="{FF2B5EF4-FFF2-40B4-BE49-F238E27FC236}">
                      <a16:creationId xmlns:a16="http://schemas.microsoft.com/office/drawing/2014/main" id="{8CF4379A-09DB-3F7F-5E19-10CFFB142D64}"/>
                    </a:ext>
                  </a:extLst>
                </p14:cNvPr>
                <p14:cNvContentPartPr/>
                <p14:nvPr/>
              </p14:nvContentPartPr>
              <p14:xfrm>
                <a:off x="6326843" y="4282732"/>
                <a:ext cx="68760" cy="82440"/>
              </p14:xfrm>
            </p:contentPart>
          </mc:Choice>
          <mc:Fallback xmlns="">
            <p:pic>
              <p:nvPicPr>
                <p:cNvPr id="142" name="墨迹 141">
                  <a:extLst>
                    <a:ext uri="{FF2B5EF4-FFF2-40B4-BE49-F238E27FC236}">
                      <a16:creationId xmlns:a16="http://schemas.microsoft.com/office/drawing/2014/main" id="{8CF4379A-09DB-3F7F-5E19-10CFFB142D64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6308843" y="4264732"/>
                  <a:ext cx="10440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43" name="墨迹 142">
                  <a:extLst>
                    <a:ext uri="{FF2B5EF4-FFF2-40B4-BE49-F238E27FC236}">
                      <a16:creationId xmlns:a16="http://schemas.microsoft.com/office/drawing/2014/main" id="{12FCA348-7719-9E46-FA39-664F89D62D1A}"/>
                    </a:ext>
                  </a:extLst>
                </p14:cNvPr>
                <p14:cNvContentPartPr/>
                <p14:nvPr/>
              </p14:nvContentPartPr>
              <p14:xfrm>
                <a:off x="6294083" y="4333852"/>
                <a:ext cx="122400" cy="360"/>
              </p14:xfrm>
            </p:contentPart>
          </mc:Choice>
          <mc:Fallback xmlns="">
            <p:pic>
              <p:nvPicPr>
                <p:cNvPr id="143" name="墨迹 142">
                  <a:extLst>
                    <a:ext uri="{FF2B5EF4-FFF2-40B4-BE49-F238E27FC236}">
                      <a16:creationId xmlns:a16="http://schemas.microsoft.com/office/drawing/2014/main" id="{12FCA348-7719-9E46-FA39-664F89D62D1A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6276083" y="4316212"/>
                  <a:ext cx="15804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44" name="墨迹 143">
                  <a:extLst>
                    <a:ext uri="{FF2B5EF4-FFF2-40B4-BE49-F238E27FC236}">
                      <a16:creationId xmlns:a16="http://schemas.microsoft.com/office/drawing/2014/main" id="{E5D4381D-7E4E-3AAF-FEB3-BF051C33672A}"/>
                    </a:ext>
                  </a:extLst>
                </p14:cNvPr>
                <p14:cNvContentPartPr/>
                <p14:nvPr/>
              </p14:nvContentPartPr>
              <p14:xfrm>
                <a:off x="6419003" y="4294252"/>
                <a:ext cx="46800" cy="107280"/>
              </p14:xfrm>
            </p:contentPart>
          </mc:Choice>
          <mc:Fallback xmlns="">
            <p:pic>
              <p:nvPicPr>
                <p:cNvPr id="144" name="墨迹 143">
                  <a:extLst>
                    <a:ext uri="{FF2B5EF4-FFF2-40B4-BE49-F238E27FC236}">
                      <a16:creationId xmlns:a16="http://schemas.microsoft.com/office/drawing/2014/main" id="{E5D4381D-7E4E-3AAF-FEB3-BF051C33672A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6401363" y="4276252"/>
                  <a:ext cx="82440" cy="142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8" name="组合 147">
            <a:extLst>
              <a:ext uri="{FF2B5EF4-FFF2-40B4-BE49-F238E27FC236}">
                <a16:creationId xmlns:a16="http://schemas.microsoft.com/office/drawing/2014/main" id="{1EF23333-D89D-AA9B-CF87-7703F72068DD}"/>
              </a:ext>
            </a:extLst>
          </p:cNvPr>
          <p:cNvGrpSpPr/>
          <p:nvPr/>
        </p:nvGrpSpPr>
        <p:grpSpPr>
          <a:xfrm>
            <a:off x="4160140" y="5285459"/>
            <a:ext cx="250920" cy="263880"/>
            <a:chOff x="4042283" y="4965292"/>
            <a:chExt cx="250920" cy="263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46" name="墨迹 145">
                  <a:extLst>
                    <a:ext uri="{FF2B5EF4-FFF2-40B4-BE49-F238E27FC236}">
                      <a16:creationId xmlns:a16="http://schemas.microsoft.com/office/drawing/2014/main" id="{9D79BAAF-4D0F-6A89-D93D-03B7B8FE9E0D}"/>
                    </a:ext>
                  </a:extLst>
                </p14:cNvPr>
                <p14:cNvContentPartPr/>
                <p14:nvPr/>
              </p14:nvContentPartPr>
              <p14:xfrm>
                <a:off x="4042283" y="4965292"/>
                <a:ext cx="154800" cy="225000"/>
              </p14:xfrm>
            </p:contentPart>
          </mc:Choice>
          <mc:Fallback xmlns="">
            <p:pic>
              <p:nvPicPr>
                <p:cNvPr id="146" name="墨迹 145">
                  <a:extLst>
                    <a:ext uri="{FF2B5EF4-FFF2-40B4-BE49-F238E27FC236}">
                      <a16:creationId xmlns:a16="http://schemas.microsoft.com/office/drawing/2014/main" id="{9D79BAAF-4D0F-6A89-D93D-03B7B8FE9E0D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4024643" y="4947652"/>
                  <a:ext cx="190440" cy="26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47" name="墨迹 146">
                  <a:extLst>
                    <a:ext uri="{FF2B5EF4-FFF2-40B4-BE49-F238E27FC236}">
                      <a16:creationId xmlns:a16="http://schemas.microsoft.com/office/drawing/2014/main" id="{F3329776-DF3B-4B53-D8BB-9B3AA8C6FE64}"/>
                    </a:ext>
                  </a:extLst>
                </p14:cNvPr>
                <p14:cNvContentPartPr/>
                <p14:nvPr/>
              </p14:nvContentPartPr>
              <p14:xfrm>
                <a:off x="4236683" y="5151052"/>
                <a:ext cx="56520" cy="78120"/>
              </p14:xfrm>
            </p:contentPart>
          </mc:Choice>
          <mc:Fallback xmlns="">
            <p:pic>
              <p:nvPicPr>
                <p:cNvPr id="147" name="墨迹 146">
                  <a:extLst>
                    <a:ext uri="{FF2B5EF4-FFF2-40B4-BE49-F238E27FC236}">
                      <a16:creationId xmlns:a16="http://schemas.microsoft.com/office/drawing/2014/main" id="{F3329776-DF3B-4B53-D8BB-9B3AA8C6FE64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4218683" y="5133052"/>
                  <a:ext cx="92160" cy="113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1" name="组合 150">
            <a:extLst>
              <a:ext uri="{FF2B5EF4-FFF2-40B4-BE49-F238E27FC236}">
                <a16:creationId xmlns:a16="http://schemas.microsoft.com/office/drawing/2014/main" id="{4DCDFA0C-7E48-A3EB-DAFB-5893519228EA}"/>
              </a:ext>
            </a:extLst>
          </p:cNvPr>
          <p:cNvGrpSpPr/>
          <p:nvPr/>
        </p:nvGrpSpPr>
        <p:grpSpPr>
          <a:xfrm>
            <a:off x="6233380" y="5291219"/>
            <a:ext cx="270000" cy="223920"/>
            <a:chOff x="6115523" y="4971052"/>
            <a:chExt cx="270000" cy="223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49" name="墨迹 148">
                  <a:extLst>
                    <a:ext uri="{FF2B5EF4-FFF2-40B4-BE49-F238E27FC236}">
                      <a16:creationId xmlns:a16="http://schemas.microsoft.com/office/drawing/2014/main" id="{A170C887-1F37-BEA0-7D7A-972232FC48C3}"/>
                    </a:ext>
                  </a:extLst>
                </p14:cNvPr>
                <p14:cNvContentPartPr/>
                <p14:nvPr/>
              </p14:nvContentPartPr>
              <p14:xfrm>
                <a:off x="6115523" y="4971052"/>
                <a:ext cx="172800" cy="192960"/>
              </p14:xfrm>
            </p:contentPart>
          </mc:Choice>
          <mc:Fallback xmlns="">
            <p:pic>
              <p:nvPicPr>
                <p:cNvPr id="149" name="墨迹 148">
                  <a:extLst>
                    <a:ext uri="{FF2B5EF4-FFF2-40B4-BE49-F238E27FC236}">
                      <a16:creationId xmlns:a16="http://schemas.microsoft.com/office/drawing/2014/main" id="{A170C887-1F37-BEA0-7D7A-972232FC48C3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6097523" y="4953412"/>
                  <a:ext cx="208440" cy="22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50" name="墨迹 149">
                  <a:extLst>
                    <a:ext uri="{FF2B5EF4-FFF2-40B4-BE49-F238E27FC236}">
                      <a16:creationId xmlns:a16="http://schemas.microsoft.com/office/drawing/2014/main" id="{6E306D25-AB52-494C-001F-721A68B67174}"/>
                    </a:ext>
                  </a:extLst>
                </p14:cNvPr>
                <p14:cNvContentPartPr/>
                <p14:nvPr/>
              </p14:nvContentPartPr>
              <p14:xfrm>
                <a:off x="6319283" y="5107132"/>
                <a:ext cx="66240" cy="87840"/>
              </p14:xfrm>
            </p:contentPart>
          </mc:Choice>
          <mc:Fallback xmlns="">
            <p:pic>
              <p:nvPicPr>
                <p:cNvPr id="150" name="墨迹 149">
                  <a:extLst>
                    <a:ext uri="{FF2B5EF4-FFF2-40B4-BE49-F238E27FC236}">
                      <a16:creationId xmlns:a16="http://schemas.microsoft.com/office/drawing/2014/main" id="{6E306D25-AB52-494C-001F-721A68B67174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6301643" y="5089492"/>
                  <a:ext cx="101880" cy="12348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79" name="箭头: 左右 178">
            <a:extLst>
              <a:ext uri="{FF2B5EF4-FFF2-40B4-BE49-F238E27FC236}">
                <a16:creationId xmlns:a16="http://schemas.microsoft.com/office/drawing/2014/main" id="{ADF953AC-E580-2981-19DF-38FF1D41E289}"/>
              </a:ext>
            </a:extLst>
          </p:cNvPr>
          <p:cNvSpPr/>
          <p:nvPr/>
        </p:nvSpPr>
        <p:spPr>
          <a:xfrm>
            <a:off x="1560212" y="4417515"/>
            <a:ext cx="921532" cy="461664"/>
          </a:xfrm>
          <a:prstGeom prst="leftRightArrow">
            <a:avLst>
              <a:gd name="adj1" fmla="val 43282"/>
              <a:gd name="adj2" fmla="val 54411"/>
            </a:avLst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76851283-8728-1E67-180C-BC75F1E3DC81}"/>
              </a:ext>
            </a:extLst>
          </p:cNvPr>
          <p:cNvSpPr txBox="1"/>
          <p:nvPr/>
        </p:nvSpPr>
        <p:spPr>
          <a:xfrm>
            <a:off x="1624253" y="4485166"/>
            <a:ext cx="954717" cy="348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不同代</a:t>
            </a:r>
          </a:p>
        </p:txBody>
      </p:sp>
      <p:sp>
        <p:nvSpPr>
          <p:cNvPr id="180" name="箭头: 左右 179">
            <a:extLst>
              <a:ext uri="{FF2B5EF4-FFF2-40B4-BE49-F238E27FC236}">
                <a16:creationId xmlns:a16="http://schemas.microsoft.com/office/drawing/2014/main" id="{AAAB33F0-F314-3AB3-898F-311F6D5D3A84}"/>
              </a:ext>
            </a:extLst>
          </p:cNvPr>
          <p:cNvSpPr/>
          <p:nvPr/>
        </p:nvSpPr>
        <p:spPr>
          <a:xfrm rot="16200000">
            <a:off x="428767" y="3996379"/>
            <a:ext cx="853371" cy="461664"/>
          </a:xfrm>
          <a:prstGeom prst="leftRightArrow">
            <a:avLst>
              <a:gd name="adj1" fmla="val 43282"/>
              <a:gd name="adj2" fmla="val 54411"/>
            </a:avLst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3571C37F-8AE6-4DF7-63FB-2EC60B83DEE1}"/>
              </a:ext>
            </a:extLst>
          </p:cNvPr>
          <p:cNvSpPr txBox="1"/>
          <p:nvPr/>
        </p:nvSpPr>
        <p:spPr>
          <a:xfrm>
            <a:off x="659610" y="3948661"/>
            <a:ext cx="558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同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代</a:t>
            </a:r>
          </a:p>
        </p:txBody>
      </p:sp>
      <p:sp>
        <p:nvSpPr>
          <p:cNvPr id="181" name="矩形: 圆角 180">
            <a:extLst>
              <a:ext uri="{FF2B5EF4-FFF2-40B4-BE49-F238E27FC236}">
                <a16:creationId xmlns:a16="http://schemas.microsoft.com/office/drawing/2014/main" id="{0D3E516E-79D3-7E03-DC5B-48D61A7B35F2}"/>
              </a:ext>
            </a:extLst>
          </p:cNvPr>
          <p:cNvSpPr/>
          <p:nvPr/>
        </p:nvSpPr>
        <p:spPr>
          <a:xfrm>
            <a:off x="7607897" y="163901"/>
            <a:ext cx="4172977" cy="592183"/>
          </a:xfrm>
          <a:prstGeom prst="roundRect">
            <a:avLst/>
          </a:prstGeom>
          <a:solidFill>
            <a:schemeClr val="accent6">
              <a:alpha val="1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哪些轻介子可以在被研究的分子态当中传递相互作用，这影响着耦合常数的取值。</a:t>
            </a:r>
          </a:p>
        </p:txBody>
      </p:sp>
      <p:sp>
        <p:nvSpPr>
          <p:cNvPr id="182" name="矩形: 圆角 181">
            <a:extLst>
              <a:ext uri="{FF2B5EF4-FFF2-40B4-BE49-F238E27FC236}">
                <a16:creationId xmlns:a16="http://schemas.microsoft.com/office/drawing/2014/main" id="{630315EC-B3DC-76F1-63E7-36F56445B5C9}"/>
              </a:ext>
            </a:extLst>
          </p:cNvPr>
          <p:cNvSpPr/>
          <p:nvPr/>
        </p:nvSpPr>
        <p:spPr>
          <a:xfrm>
            <a:off x="10464801" y="1185326"/>
            <a:ext cx="893097" cy="288644"/>
          </a:xfrm>
          <a:prstGeom prst="roundRect">
            <a:avLst/>
          </a:prstGeom>
          <a:solidFill>
            <a:schemeClr val="accent6">
              <a:alpha val="1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3" name="矩形: 圆角 182">
            <a:extLst>
              <a:ext uri="{FF2B5EF4-FFF2-40B4-BE49-F238E27FC236}">
                <a16:creationId xmlns:a16="http://schemas.microsoft.com/office/drawing/2014/main" id="{1FB758BE-B153-8893-1748-2457C492A22B}"/>
              </a:ext>
            </a:extLst>
          </p:cNvPr>
          <p:cNvSpPr/>
          <p:nvPr/>
        </p:nvSpPr>
        <p:spPr>
          <a:xfrm>
            <a:off x="5048262" y="1185327"/>
            <a:ext cx="995101" cy="276134"/>
          </a:xfrm>
          <a:prstGeom prst="roundRect">
            <a:avLst/>
          </a:prstGeom>
          <a:solidFill>
            <a:schemeClr val="accent6">
              <a:alpha val="1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85" name="直接连接符 184">
            <a:extLst>
              <a:ext uri="{FF2B5EF4-FFF2-40B4-BE49-F238E27FC236}">
                <a16:creationId xmlns:a16="http://schemas.microsoft.com/office/drawing/2014/main" id="{42255D9D-554C-516C-A37F-1EFDF15C4B42}"/>
              </a:ext>
            </a:extLst>
          </p:cNvPr>
          <p:cNvCxnSpPr>
            <a:cxnSpLocks/>
            <a:stCxn id="183" idx="3"/>
            <a:endCxn id="181" idx="2"/>
          </p:cNvCxnSpPr>
          <p:nvPr/>
        </p:nvCxnSpPr>
        <p:spPr>
          <a:xfrm flipV="1">
            <a:off x="6043363" y="756084"/>
            <a:ext cx="3651023" cy="567310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8" name="直接连接符 187">
            <a:extLst>
              <a:ext uri="{FF2B5EF4-FFF2-40B4-BE49-F238E27FC236}">
                <a16:creationId xmlns:a16="http://schemas.microsoft.com/office/drawing/2014/main" id="{A5EBC1F5-4075-37C0-FD71-E1B9250A6C47}"/>
              </a:ext>
            </a:extLst>
          </p:cNvPr>
          <p:cNvCxnSpPr>
            <a:cxnSpLocks/>
            <a:stCxn id="182" idx="1"/>
            <a:endCxn id="181" idx="2"/>
          </p:cNvCxnSpPr>
          <p:nvPr/>
        </p:nvCxnSpPr>
        <p:spPr>
          <a:xfrm flipH="1" flipV="1">
            <a:off x="9694386" y="756084"/>
            <a:ext cx="770415" cy="573564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7" name="直接箭头连接符 196">
            <a:extLst>
              <a:ext uri="{FF2B5EF4-FFF2-40B4-BE49-F238E27FC236}">
                <a16:creationId xmlns:a16="http://schemas.microsoft.com/office/drawing/2014/main" id="{CB351DEC-3E03-F4A3-CC12-9FAA5699014F}"/>
              </a:ext>
            </a:extLst>
          </p:cNvPr>
          <p:cNvCxnSpPr>
            <a:cxnSpLocks/>
          </p:cNvCxnSpPr>
          <p:nvPr/>
        </p:nvCxnSpPr>
        <p:spPr>
          <a:xfrm flipV="1">
            <a:off x="5208685" y="2552133"/>
            <a:ext cx="0" cy="562829"/>
          </a:xfrm>
          <a:prstGeom prst="straightConnector1">
            <a:avLst/>
          </a:prstGeom>
          <a:ln w="38100">
            <a:solidFill>
              <a:srgbClr val="C0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0" name="文本框 199">
                <a:extLst>
                  <a:ext uri="{FF2B5EF4-FFF2-40B4-BE49-F238E27FC236}">
                    <a16:creationId xmlns:a16="http://schemas.microsoft.com/office/drawing/2014/main" id="{5A555E67-7DD8-2566-6620-2DD773DBDB1A}"/>
                  </a:ext>
                </a:extLst>
              </p:cNvPr>
              <p:cNvSpPr txBox="1"/>
              <p:nvPr/>
            </p:nvSpPr>
            <p:spPr>
              <a:xfrm>
                <a:off x="5192803" y="2608969"/>
                <a:ext cx="5433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00" name="文本框 199">
                <a:extLst>
                  <a:ext uri="{FF2B5EF4-FFF2-40B4-BE49-F238E27FC236}">
                    <a16:creationId xmlns:a16="http://schemas.microsoft.com/office/drawing/2014/main" id="{5A555E67-7DD8-2566-6620-2DD773DBDB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2803" y="2608969"/>
                <a:ext cx="543321" cy="369332"/>
              </a:xfrm>
              <a:prstGeom prst="rect">
                <a:avLst/>
              </a:prstGeom>
              <a:blipFill>
                <a:blip r:embed="rId154"/>
                <a:stretch>
                  <a:fillRect b="-49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1" name="直接箭头连接符 200">
            <a:extLst>
              <a:ext uri="{FF2B5EF4-FFF2-40B4-BE49-F238E27FC236}">
                <a16:creationId xmlns:a16="http://schemas.microsoft.com/office/drawing/2014/main" id="{D6E1A9B2-E316-1CA8-330B-64B30C53AFA8}"/>
              </a:ext>
            </a:extLst>
          </p:cNvPr>
          <p:cNvCxnSpPr>
            <a:cxnSpLocks/>
          </p:cNvCxnSpPr>
          <p:nvPr/>
        </p:nvCxnSpPr>
        <p:spPr>
          <a:xfrm flipV="1">
            <a:off x="4944477" y="2568528"/>
            <a:ext cx="0" cy="735236"/>
          </a:xfrm>
          <a:prstGeom prst="straightConnector1">
            <a:avLst/>
          </a:prstGeom>
          <a:ln w="38100">
            <a:solidFill>
              <a:srgbClr val="C0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7" name="文本框 206">
                <a:extLst>
                  <a:ext uri="{FF2B5EF4-FFF2-40B4-BE49-F238E27FC236}">
                    <a16:creationId xmlns:a16="http://schemas.microsoft.com/office/drawing/2014/main" id="{53BC27FA-C075-C20C-434B-B424931F9F6A}"/>
                  </a:ext>
                </a:extLst>
              </p:cNvPr>
              <p:cNvSpPr txBox="1"/>
              <p:nvPr/>
            </p:nvSpPr>
            <p:spPr>
              <a:xfrm>
                <a:off x="5487798" y="4847052"/>
                <a:ext cx="6172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207" name="文本框 206">
                <a:extLst>
                  <a:ext uri="{FF2B5EF4-FFF2-40B4-BE49-F238E27FC236}">
                    <a16:creationId xmlns:a16="http://schemas.microsoft.com/office/drawing/2014/main" id="{53BC27FA-C075-C20C-434B-B424931F9F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7798" y="4847052"/>
                <a:ext cx="617286" cy="369332"/>
              </a:xfrm>
              <a:prstGeom prst="rect">
                <a:avLst/>
              </a:prstGeom>
              <a:blipFill>
                <a:blip r:embed="rId155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8" name="直接箭头连接符 207">
            <a:extLst>
              <a:ext uri="{FF2B5EF4-FFF2-40B4-BE49-F238E27FC236}">
                <a16:creationId xmlns:a16="http://schemas.microsoft.com/office/drawing/2014/main" id="{42DA8F59-0A7B-5139-51F1-055EBC1CD752}"/>
              </a:ext>
            </a:extLst>
          </p:cNvPr>
          <p:cNvCxnSpPr>
            <a:cxnSpLocks/>
          </p:cNvCxnSpPr>
          <p:nvPr/>
        </p:nvCxnSpPr>
        <p:spPr>
          <a:xfrm flipV="1">
            <a:off x="5572894" y="4832185"/>
            <a:ext cx="0" cy="679741"/>
          </a:xfrm>
          <a:prstGeom prst="straightConnector1">
            <a:avLst/>
          </a:prstGeom>
          <a:ln w="38100">
            <a:solidFill>
              <a:srgbClr val="C0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0" name="直接箭头连接符 209">
            <a:extLst>
              <a:ext uri="{FF2B5EF4-FFF2-40B4-BE49-F238E27FC236}">
                <a16:creationId xmlns:a16="http://schemas.microsoft.com/office/drawing/2014/main" id="{E60B4DD6-756E-933F-B2CD-6694A62A32F3}"/>
              </a:ext>
            </a:extLst>
          </p:cNvPr>
          <p:cNvCxnSpPr>
            <a:cxnSpLocks/>
          </p:cNvCxnSpPr>
          <p:nvPr/>
        </p:nvCxnSpPr>
        <p:spPr>
          <a:xfrm flipV="1">
            <a:off x="5300525" y="4806351"/>
            <a:ext cx="0" cy="512948"/>
          </a:xfrm>
          <a:prstGeom prst="straightConnector1">
            <a:avLst/>
          </a:prstGeom>
          <a:ln w="38100">
            <a:solidFill>
              <a:srgbClr val="C0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直接箭头连接符 211">
            <a:extLst>
              <a:ext uri="{FF2B5EF4-FFF2-40B4-BE49-F238E27FC236}">
                <a16:creationId xmlns:a16="http://schemas.microsoft.com/office/drawing/2014/main" id="{4D676B1E-C950-CA45-236E-A497BC80044E}"/>
              </a:ext>
            </a:extLst>
          </p:cNvPr>
          <p:cNvCxnSpPr>
            <a:cxnSpLocks/>
          </p:cNvCxnSpPr>
          <p:nvPr/>
        </p:nvCxnSpPr>
        <p:spPr>
          <a:xfrm flipV="1">
            <a:off x="4798948" y="4835986"/>
            <a:ext cx="0" cy="483313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13" name="文本框 212">
                <a:extLst>
                  <a:ext uri="{FF2B5EF4-FFF2-40B4-BE49-F238E27FC236}">
                    <a16:creationId xmlns:a16="http://schemas.microsoft.com/office/drawing/2014/main" id="{FBA4B018-3586-1D71-AA40-3DE6A05C08E0}"/>
                  </a:ext>
                </a:extLst>
              </p:cNvPr>
              <p:cNvSpPr txBox="1"/>
              <p:nvPr/>
            </p:nvSpPr>
            <p:spPr>
              <a:xfrm>
                <a:off x="4842902" y="4846619"/>
                <a:ext cx="410962" cy="369332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altLang="zh-CN" b="0" i="1" smtClean="0">
                              <a:solidFill>
                                <a:schemeClr val="accent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</m:oMath>
                  </m:oMathPara>
                </a14:m>
                <a:endParaRPr lang="zh-CN" altLang="en-US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13" name="文本框 212">
                <a:extLst>
                  <a:ext uri="{FF2B5EF4-FFF2-40B4-BE49-F238E27FC236}">
                    <a16:creationId xmlns:a16="http://schemas.microsoft.com/office/drawing/2014/main" id="{FBA4B018-3586-1D71-AA40-3DE6A05C08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2902" y="4846619"/>
                <a:ext cx="410962" cy="369332"/>
              </a:xfrm>
              <a:prstGeom prst="rect">
                <a:avLst/>
              </a:prstGeom>
              <a:blipFill>
                <a:blip r:embed="rId156"/>
                <a:stretch>
                  <a:fillRect b="-6557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29" name="组合 228">
            <a:extLst>
              <a:ext uri="{FF2B5EF4-FFF2-40B4-BE49-F238E27FC236}">
                <a16:creationId xmlns:a16="http://schemas.microsoft.com/office/drawing/2014/main" id="{9DEC9050-4B8A-17C6-1325-AC74EC78ED9A}"/>
              </a:ext>
            </a:extLst>
          </p:cNvPr>
          <p:cNvGrpSpPr/>
          <p:nvPr/>
        </p:nvGrpSpPr>
        <p:grpSpPr>
          <a:xfrm>
            <a:off x="1695185" y="1709778"/>
            <a:ext cx="158040" cy="747720"/>
            <a:chOff x="1445588" y="5217480"/>
            <a:chExt cx="158040" cy="747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218" name="墨迹 217">
                  <a:extLst>
                    <a:ext uri="{FF2B5EF4-FFF2-40B4-BE49-F238E27FC236}">
                      <a16:creationId xmlns:a16="http://schemas.microsoft.com/office/drawing/2014/main" id="{F3EF5E9E-F8B1-73F8-627F-3045779B1ECE}"/>
                    </a:ext>
                  </a:extLst>
                </p14:cNvPr>
                <p14:cNvContentPartPr/>
                <p14:nvPr/>
              </p14:nvContentPartPr>
              <p14:xfrm>
                <a:off x="1445588" y="5217480"/>
                <a:ext cx="154440" cy="56160"/>
              </p14:xfrm>
            </p:contentPart>
          </mc:Choice>
          <mc:Fallback xmlns="">
            <p:pic>
              <p:nvPicPr>
                <p:cNvPr id="218" name="墨迹 217">
                  <a:extLst>
                    <a:ext uri="{FF2B5EF4-FFF2-40B4-BE49-F238E27FC236}">
                      <a16:creationId xmlns:a16="http://schemas.microsoft.com/office/drawing/2014/main" id="{F3EF5E9E-F8B1-73F8-627F-3045779B1ECE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1439468" y="5211360"/>
                  <a:ext cx="166680" cy="6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219" name="墨迹 218">
                  <a:extLst>
                    <a:ext uri="{FF2B5EF4-FFF2-40B4-BE49-F238E27FC236}">
                      <a16:creationId xmlns:a16="http://schemas.microsoft.com/office/drawing/2014/main" id="{D797D881-61A2-3E13-15E6-581D638D7498}"/>
                    </a:ext>
                  </a:extLst>
                </p14:cNvPr>
                <p14:cNvContentPartPr/>
                <p14:nvPr/>
              </p14:nvContentPartPr>
              <p14:xfrm>
                <a:off x="1452068" y="5249520"/>
                <a:ext cx="11880" cy="681120"/>
              </p14:xfrm>
            </p:contentPart>
          </mc:Choice>
          <mc:Fallback xmlns="">
            <p:pic>
              <p:nvPicPr>
                <p:cNvPr id="219" name="墨迹 218">
                  <a:extLst>
                    <a:ext uri="{FF2B5EF4-FFF2-40B4-BE49-F238E27FC236}">
                      <a16:creationId xmlns:a16="http://schemas.microsoft.com/office/drawing/2014/main" id="{D797D881-61A2-3E13-15E6-581D638D7498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1445948" y="5243400"/>
                  <a:ext cx="24120" cy="69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221" name="墨迹 220">
                  <a:extLst>
                    <a:ext uri="{FF2B5EF4-FFF2-40B4-BE49-F238E27FC236}">
                      <a16:creationId xmlns:a16="http://schemas.microsoft.com/office/drawing/2014/main" id="{1F48B4C3-CF21-CA0C-F757-0329DD494B31}"/>
                    </a:ext>
                  </a:extLst>
                </p14:cNvPr>
                <p14:cNvContentPartPr/>
                <p14:nvPr/>
              </p14:nvContentPartPr>
              <p14:xfrm>
                <a:off x="1596428" y="5241600"/>
                <a:ext cx="7200" cy="712080"/>
              </p14:xfrm>
            </p:contentPart>
          </mc:Choice>
          <mc:Fallback xmlns="">
            <p:pic>
              <p:nvPicPr>
                <p:cNvPr id="221" name="墨迹 220">
                  <a:extLst>
                    <a:ext uri="{FF2B5EF4-FFF2-40B4-BE49-F238E27FC236}">
                      <a16:creationId xmlns:a16="http://schemas.microsoft.com/office/drawing/2014/main" id="{1F48B4C3-CF21-CA0C-F757-0329DD494B31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1590308" y="5235480"/>
                  <a:ext cx="19440" cy="72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222" name="墨迹 221">
                  <a:extLst>
                    <a:ext uri="{FF2B5EF4-FFF2-40B4-BE49-F238E27FC236}">
                      <a16:creationId xmlns:a16="http://schemas.microsoft.com/office/drawing/2014/main" id="{9936910C-38B9-247B-A3B6-4634B850BBB1}"/>
                    </a:ext>
                  </a:extLst>
                </p14:cNvPr>
                <p14:cNvContentPartPr/>
                <p14:nvPr/>
              </p14:nvContentPartPr>
              <p14:xfrm>
                <a:off x="1465028" y="5930640"/>
                <a:ext cx="125280" cy="34560"/>
              </p14:xfrm>
            </p:contentPart>
          </mc:Choice>
          <mc:Fallback xmlns="">
            <p:pic>
              <p:nvPicPr>
                <p:cNvPr id="222" name="墨迹 221">
                  <a:extLst>
                    <a:ext uri="{FF2B5EF4-FFF2-40B4-BE49-F238E27FC236}">
                      <a16:creationId xmlns:a16="http://schemas.microsoft.com/office/drawing/2014/main" id="{9936910C-38B9-247B-A3B6-4634B850BBB1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1458908" y="5924520"/>
                  <a:ext cx="13752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223" name="墨迹 222">
                  <a:extLst>
                    <a:ext uri="{FF2B5EF4-FFF2-40B4-BE49-F238E27FC236}">
                      <a16:creationId xmlns:a16="http://schemas.microsoft.com/office/drawing/2014/main" id="{7077D7B5-F858-671E-1BCC-19977ED8BA4C}"/>
                    </a:ext>
                  </a:extLst>
                </p14:cNvPr>
                <p14:cNvContentPartPr/>
                <p14:nvPr/>
              </p14:nvContentPartPr>
              <p14:xfrm>
                <a:off x="1588148" y="5950800"/>
                <a:ext cx="360" cy="360"/>
              </p14:xfrm>
            </p:contentPart>
          </mc:Choice>
          <mc:Fallback xmlns="">
            <p:pic>
              <p:nvPicPr>
                <p:cNvPr id="223" name="墨迹 222">
                  <a:extLst>
                    <a:ext uri="{FF2B5EF4-FFF2-40B4-BE49-F238E27FC236}">
                      <a16:creationId xmlns:a16="http://schemas.microsoft.com/office/drawing/2014/main" id="{7077D7B5-F858-671E-1BCC-19977ED8BA4C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1582028" y="5944680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225" name="墨迹 224">
                  <a:extLst>
                    <a:ext uri="{FF2B5EF4-FFF2-40B4-BE49-F238E27FC236}">
                      <a16:creationId xmlns:a16="http://schemas.microsoft.com/office/drawing/2014/main" id="{576E30AB-A715-9641-6C6B-D15415AD4EE9}"/>
                    </a:ext>
                  </a:extLst>
                </p14:cNvPr>
                <p14:cNvContentPartPr/>
                <p14:nvPr/>
              </p14:nvContentPartPr>
              <p14:xfrm>
                <a:off x="1475828" y="5927400"/>
                <a:ext cx="10800" cy="3960"/>
              </p14:xfrm>
            </p:contentPart>
          </mc:Choice>
          <mc:Fallback xmlns="">
            <p:pic>
              <p:nvPicPr>
                <p:cNvPr id="225" name="墨迹 224">
                  <a:extLst>
                    <a:ext uri="{FF2B5EF4-FFF2-40B4-BE49-F238E27FC236}">
                      <a16:creationId xmlns:a16="http://schemas.microsoft.com/office/drawing/2014/main" id="{576E30AB-A715-9641-6C6B-D15415AD4EE9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1469708" y="5921280"/>
                  <a:ext cx="23040" cy="1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226" name="墨迹 225">
                  <a:extLst>
                    <a:ext uri="{FF2B5EF4-FFF2-40B4-BE49-F238E27FC236}">
                      <a16:creationId xmlns:a16="http://schemas.microsoft.com/office/drawing/2014/main" id="{6D8C2A68-AC0A-4902-39F6-B13217B0AE29}"/>
                    </a:ext>
                  </a:extLst>
                </p14:cNvPr>
                <p14:cNvContentPartPr/>
                <p14:nvPr/>
              </p14:nvContentPartPr>
              <p14:xfrm>
                <a:off x="1517588" y="5926680"/>
                <a:ext cx="9000" cy="720"/>
              </p14:xfrm>
            </p:contentPart>
          </mc:Choice>
          <mc:Fallback xmlns="">
            <p:pic>
              <p:nvPicPr>
                <p:cNvPr id="226" name="墨迹 225">
                  <a:extLst>
                    <a:ext uri="{FF2B5EF4-FFF2-40B4-BE49-F238E27FC236}">
                      <a16:creationId xmlns:a16="http://schemas.microsoft.com/office/drawing/2014/main" id="{6D8C2A68-AC0A-4902-39F6-B13217B0AE29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1511468" y="5920560"/>
                  <a:ext cx="21240" cy="1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227" name="墨迹 226">
                  <a:extLst>
                    <a:ext uri="{FF2B5EF4-FFF2-40B4-BE49-F238E27FC236}">
                      <a16:creationId xmlns:a16="http://schemas.microsoft.com/office/drawing/2014/main" id="{BEB3128F-93D8-6A41-9A84-60F42CBD4875}"/>
                    </a:ext>
                  </a:extLst>
                </p14:cNvPr>
                <p14:cNvContentPartPr/>
                <p14:nvPr/>
              </p14:nvContentPartPr>
              <p14:xfrm>
                <a:off x="1560068" y="5932080"/>
                <a:ext cx="10080" cy="360"/>
              </p14:xfrm>
            </p:contentPart>
          </mc:Choice>
          <mc:Fallback xmlns="">
            <p:pic>
              <p:nvPicPr>
                <p:cNvPr id="227" name="墨迹 226">
                  <a:extLst>
                    <a:ext uri="{FF2B5EF4-FFF2-40B4-BE49-F238E27FC236}">
                      <a16:creationId xmlns:a16="http://schemas.microsoft.com/office/drawing/2014/main" id="{BEB3128F-93D8-6A41-9A84-60F42CBD4875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1553948" y="5925960"/>
                  <a:ext cx="2232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228" name="墨迹 227">
                  <a:extLst>
                    <a:ext uri="{FF2B5EF4-FFF2-40B4-BE49-F238E27FC236}">
                      <a16:creationId xmlns:a16="http://schemas.microsoft.com/office/drawing/2014/main" id="{CF5AEAE2-86B9-DB3F-BC0D-5EDA83A17CFB}"/>
                    </a:ext>
                  </a:extLst>
                </p14:cNvPr>
                <p14:cNvContentPartPr/>
                <p14:nvPr/>
              </p14:nvContentPartPr>
              <p14:xfrm>
                <a:off x="1583468" y="5936040"/>
                <a:ext cx="5400" cy="360"/>
              </p14:xfrm>
            </p:contentPart>
          </mc:Choice>
          <mc:Fallback xmlns="">
            <p:pic>
              <p:nvPicPr>
                <p:cNvPr id="228" name="墨迹 227">
                  <a:extLst>
                    <a:ext uri="{FF2B5EF4-FFF2-40B4-BE49-F238E27FC236}">
                      <a16:creationId xmlns:a16="http://schemas.microsoft.com/office/drawing/2014/main" id="{CF5AEAE2-86B9-DB3F-BC0D-5EDA83A17CFB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1577348" y="5929920"/>
                  <a:ext cx="17640" cy="12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230" name="墨迹 229">
                <a:extLst>
                  <a:ext uri="{FF2B5EF4-FFF2-40B4-BE49-F238E27FC236}">
                    <a16:creationId xmlns:a16="http://schemas.microsoft.com/office/drawing/2014/main" id="{4C059AD3-3DC7-0B8E-F032-A2D2A8558BCD}"/>
                  </a:ext>
                </a:extLst>
              </p14:cNvPr>
              <p14:cNvContentPartPr/>
              <p14:nvPr/>
            </p14:nvContentPartPr>
            <p14:xfrm>
              <a:off x="1115585" y="1670538"/>
              <a:ext cx="700560" cy="825120"/>
            </p14:xfrm>
          </p:contentPart>
        </mc:Choice>
        <mc:Fallback xmlns="">
          <p:pic>
            <p:nvPicPr>
              <p:cNvPr id="230" name="墨迹 229">
                <a:extLst>
                  <a:ext uri="{FF2B5EF4-FFF2-40B4-BE49-F238E27FC236}">
                    <a16:creationId xmlns:a16="http://schemas.microsoft.com/office/drawing/2014/main" id="{4C059AD3-3DC7-0B8E-F032-A2D2A8558BCD}"/>
                  </a:ext>
                </a:extLst>
              </p:cNvPr>
              <p:cNvPicPr/>
              <p:nvPr/>
            </p:nvPicPr>
            <p:blipFill>
              <a:blip r:embed="rId176"/>
              <a:stretch>
                <a:fillRect/>
              </a:stretch>
            </p:blipFill>
            <p:spPr>
              <a:xfrm>
                <a:off x="1109465" y="1664418"/>
                <a:ext cx="712800" cy="83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231" name="墨迹 230">
                <a:extLst>
                  <a:ext uri="{FF2B5EF4-FFF2-40B4-BE49-F238E27FC236}">
                    <a16:creationId xmlns:a16="http://schemas.microsoft.com/office/drawing/2014/main" id="{602A4FA7-6337-4488-CC87-C0274DAFCABD}"/>
                  </a:ext>
                </a:extLst>
              </p14:cNvPr>
              <p14:cNvContentPartPr/>
              <p14:nvPr/>
            </p14:nvContentPartPr>
            <p14:xfrm>
              <a:off x="1823345" y="2496378"/>
              <a:ext cx="687240" cy="20160"/>
            </p14:xfrm>
          </p:contentPart>
        </mc:Choice>
        <mc:Fallback xmlns="">
          <p:pic>
            <p:nvPicPr>
              <p:cNvPr id="231" name="墨迹 230">
                <a:extLst>
                  <a:ext uri="{FF2B5EF4-FFF2-40B4-BE49-F238E27FC236}">
                    <a16:creationId xmlns:a16="http://schemas.microsoft.com/office/drawing/2014/main" id="{602A4FA7-6337-4488-CC87-C0274DAFCABD}"/>
                  </a:ext>
                </a:extLst>
              </p:cNvPr>
              <p:cNvPicPr/>
              <p:nvPr/>
            </p:nvPicPr>
            <p:blipFill>
              <a:blip r:embed="rId178"/>
              <a:stretch>
                <a:fillRect/>
              </a:stretch>
            </p:blipFill>
            <p:spPr>
              <a:xfrm>
                <a:off x="1817225" y="2490258"/>
                <a:ext cx="699480" cy="3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232" name="墨迹 231">
                <a:extLst>
                  <a:ext uri="{FF2B5EF4-FFF2-40B4-BE49-F238E27FC236}">
                    <a16:creationId xmlns:a16="http://schemas.microsoft.com/office/drawing/2014/main" id="{11C8CD28-E89A-B854-A732-70F5D235A743}"/>
                  </a:ext>
                </a:extLst>
              </p14:cNvPr>
              <p14:cNvContentPartPr/>
              <p14:nvPr/>
            </p14:nvContentPartPr>
            <p14:xfrm>
              <a:off x="1137185" y="1655778"/>
              <a:ext cx="1296720" cy="855000"/>
            </p14:xfrm>
          </p:contentPart>
        </mc:Choice>
        <mc:Fallback xmlns="">
          <p:pic>
            <p:nvPicPr>
              <p:cNvPr id="232" name="墨迹 231">
                <a:extLst>
                  <a:ext uri="{FF2B5EF4-FFF2-40B4-BE49-F238E27FC236}">
                    <a16:creationId xmlns:a16="http://schemas.microsoft.com/office/drawing/2014/main" id="{11C8CD28-E89A-B854-A732-70F5D235A743}"/>
                  </a:ext>
                </a:extLst>
              </p:cNvPr>
              <p:cNvPicPr/>
              <p:nvPr/>
            </p:nvPicPr>
            <p:blipFill>
              <a:blip r:embed="rId180"/>
              <a:stretch>
                <a:fillRect/>
              </a:stretch>
            </p:blipFill>
            <p:spPr>
              <a:xfrm>
                <a:off x="1131065" y="1649658"/>
                <a:ext cx="1308960" cy="867240"/>
              </a:xfrm>
              <a:prstGeom prst="rect">
                <a:avLst/>
              </a:prstGeom>
            </p:spPr>
          </p:pic>
        </mc:Fallback>
      </mc:AlternateContent>
      <p:grpSp>
        <p:nvGrpSpPr>
          <p:cNvPr id="236" name="组合 235">
            <a:extLst>
              <a:ext uri="{FF2B5EF4-FFF2-40B4-BE49-F238E27FC236}">
                <a16:creationId xmlns:a16="http://schemas.microsoft.com/office/drawing/2014/main" id="{E25B6D41-2468-DE74-8920-4562D4D55470}"/>
              </a:ext>
            </a:extLst>
          </p:cNvPr>
          <p:cNvGrpSpPr/>
          <p:nvPr/>
        </p:nvGrpSpPr>
        <p:grpSpPr>
          <a:xfrm>
            <a:off x="969065" y="1642818"/>
            <a:ext cx="81720" cy="96480"/>
            <a:chOff x="719468" y="5150520"/>
            <a:chExt cx="81720" cy="96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234" name="墨迹 233">
                  <a:extLst>
                    <a:ext uri="{FF2B5EF4-FFF2-40B4-BE49-F238E27FC236}">
                      <a16:creationId xmlns:a16="http://schemas.microsoft.com/office/drawing/2014/main" id="{9F8D8665-DDE0-7308-00C0-2461DE6AE683}"/>
                    </a:ext>
                  </a:extLst>
                </p14:cNvPr>
                <p14:cNvContentPartPr/>
                <p14:nvPr/>
              </p14:nvContentPartPr>
              <p14:xfrm>
                <a:off x="719468" y="5150520"/>
                <a:ext cx="81720" cy="96480"/>
              </p14:xfrm>
            </p:contentPart>
          </mc:Choice>
          <mc:Fallback xmlns="">
            <p:pic>
              <p:nvPicPr>
                <p:cNvPr id="234" name="墨迹 233">
                  <a:extLst>
                    <a:ext uri="{FF2B5EF4-FFF2-40B4-BE49-F238E27FC236}">
                      <a16:creationId xmlns:a16="http://schemas.microsoft.com/office/drawing/2014/main" id="{9F8D8665-DDE0-7308-00C0-2461DE6AE683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713348" y="5144400"/>
                  <a:ext cx="93960" cy="10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235" name="墨迹 234">
                  <a:extLst>
                    <a:ext uri="{FF2B5EF4-FFF2-40B4-BE49-F238E27FC236}">
                      <a16:creationId xmlns:a16="http://schemas.microsoft.com/office/drawing/2014/main" id="{9126E59E-731A-145A-866A-9C02E2765145}"/>
                    </a:ext>
                  </a:extLst>
                </p14:cNvPr>
                <p14:cNvContentPartPr/>
                <p14:nvPr/>
              </p14:nvContentPartPr>
              <p14:xfrm>
                <a:off x="720188" y="5162400"/>
                <a:ext cx="8640" cy="15120"/>
              </p14:xfrm>
            </p:contentPart>
          </mc:Choice>
          <mc:Fallback xmlns="">
            <p:pic>
              <p:nvPicPr>
                <p:cNvPr id="235" name="墨迹 234">
                  <a:extLst>
                    <a:ext uri="{FF2B5EF4-FFF2-40B4-BE49-F238E27FC236}">
                      <a16:creationId xmlns:a16="http://schemas.microsoft.com/office/drawing/2014/main" id="{9126E59E-731A-145A-866A-9C02E2765145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714068" y="5156280"/>
                  <a:ext cx="20880" cy="27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237" name="墨迹 236">
                <a:extLst>
                  <a:ext uri="{FF2B5EF4-FFF2-40B4-BE49-F238E27FC236}">
                    <a16:creationId xmlns:a16="http://schemas.microsoft.com/office/drawing/2014/main" id="{6172E4CC-73CF-5580-BE16-0BE9865951A0}"/>
                  </a:ext>
                </a:extLst>
              </p14:cNvPr>
              <p14:cNvContentPartPr/>
              <p14:nvPr/>
            </p14:nvContentPartPr>
            <p14:xfrm>
              <a:off x="2563505" y="1584138"/>
              <a:ext cx="89280" cy="140400"/>
            </p14:xfrm>
          </p:contentPart>
        </mc:Choice>
        <mc:Fallback xmlns="">
          <p:pic>
            <p:nvPicPr>
              <p:cNvPr id="237" name="墨迹 236">
                <a:extLst>
                  <a:ext uri="{FF2B5EF4-FFF2-40B4-BE49-F238E27FC236}">
                    <a16:creationId xmlns:a16="http://schemas.microsoft.com/office/drawing/2014/main" id="{6172E4CC-73CF-5580-BE16-0BE9865951A0}"/>
                  </a:ext>
                </a:extLst>
              </p:cNvPr>
              <p:cNvPicPr/>
              <p:nvPr/>
            </p:nvPicPr>
            <p:blipFill>
              <a:blip r:embed="rId186"/>
              <a:stretch>
                <a:fillRect/>
              </a:stretch>
            </p:blipFill>
            <p:spPr>
              <a:xfrm>
                <a:off x="2557385" y="1578018"/>
                <a:ext cx="101520" cy="15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238" name="墨迹 237">
                <a:extLst>
                  <a:ext uri="{FF2B5EF4-FFF2-40B4-BE49-F238E27FC236}">
                    <a16:creationId xmlns:a16="http://schemas.microsoft.com/office/drawing/2014/main" id="{408A0803-890F-0DB5-DDA0-06EC9965BC47}"/>
                  </a:ext>
                </a:extLst>
              </p14:cNvPr>
              <p14:cNvContentPartPr/>
              <p14:nvPr/>
            </p14:nvContentPartPr>
            <p14:xfrm>
              <a:off x="2573147" y="1545618"/>
              <a:ext cx="103320" cy="9000"/>
            </p14:xfrm>
          </p:contentPart>
        </mc:Choice>
        <mc:Fallback xmlns="">
          <p:pic>
            <p:nvPicPr>
              <p:cNvPr id="238" name="墨迹 237">
                <a:extLst>
                  <a:ext uri="{FF2B5EF4-FFF2-40B4-BE49-F238E27FC236}">
                    <a16:creationId xmlns:a16="http://schemas.microsoft.com/office/drawing/2014/main" id="{408A0803-890F-0DB5-DDA0-06EC9965BC47}"/>
                  </a:ext>
                </a:extLst>
              </p:cNvPr>
              <p:cNvPicPr/>
              <p:nvPr/>
            </p:nvPicPr>
            <p:blipFill>
              <a:blip r:embed="rId188"/>
              <a:stretch>
                <a:fillRect/>
              </a:stretch>
            </p:blipFill>
            <p:spPr>
              <a:xfrm>
                <a:off x="2567027" y="1539498"/>
                <a:ext cx="115560" cy="21240"/>
              </a:xfrm>
              <a:prstGeom prst="rect">
                <a:avLst/>
              </a:prstGeom>
            </p:spPr>
          </p:pic>
        </mc:Fallback>
      </mc:AlternateContent>
      <p:grpSp>
        <p:nvGrpSpPr>
          <p:cNvPr id="241" name="组合 240">
            <a:extLst>
              <a:ext uri="{FF2B5EF4-FFF2-40B4-BE49-F238E27FC236}">
                <a16:creationId xmlns:a16="http://schemas.microsoft.com/office/drawing/2014/main" id="{9058980E-E765-9300-7156-7E3D7DDE2E21}"/>
              </a:ext>
            </a:extLst>
          </p:cNvPr>
          <p:cNvGrpSpPr/>
          <p:nvPr/>
        </p:nvGrpSpPr>
        <p:grpSpPr>
          <a:xfrm>
            <a:off x="972947" y="2381178"/>
            <a:ext cx="127080" cy="181080"/>
            <a:chOff x="723350" y="5888880"/>
            <a:chExt cx="127080" cy="181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239" name="墨迹 238">
                  <a:extLst>
                    <a:ext uri="{FF2B5EF4-FFF2-40B4-BE49-F238E27FC236}">
                      <a16:creationId xmlns:a16="http://schemas.microsoft.com/office/drawing/2014/main" id="{59430BD1-6C9E-C81C-816F-5F7073144D1B}"/>
                    </a:ext>
                  </a:extLst>
                </p14:cNvPr>
                <p14:cNvContentPartPr/>
                <p14:nvPr/>
              </p14:nvContentPartPr>
              <p14:xfrm>
                <a:off x="723350" y="5918040"/>
                <a:ext cx="127080" cy="151920"/>
              </p14:xfrm>
            </p:contentPart>
          </mc:Choice>
          <mc:Fallback xmlns="">
            <p:pic>
              <p:nvPicPr>
                <p:cNvPr id="239" name="墨迹 238">
                  <a:extLst>
                    <a:ext uri="{FF2B5EF4-FFF2-40B4-BE49-F238E27FC236}">
                      <a16:creationId xmlns:a16="http://schemas.microsoft.com/office/drawing/2014/main" id="{59430BD1-6C9E-C81C-816F-5F7073144D1B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717230" y="5911920"/>
                  <a:ext cx="139320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240" name="墨迹 239">
                  <a:extLst>
                    <a:ext uri="{FF2B5EF4-FFF2-40B4-BE49-F238E27FC236}">
                      <a16:creationId xmlns:a16="http://schemas.microsoft.com/office/drawing/2014/main" id="{475B317A-A0CE-FF11-3BF3-CF2271D2478F}"/>
                    </a:ext>
                  </a:extLst>
                </p14:cNvPr>
                <p14:cNvContentPartPr/>
                <p14:nvPr/>
              </p14:nvContentPartPr>
              <p14:xfrm>
                <a:off x="729470" y="5888880"/>
                <a:ext cx="95040" cy="2160"/>
              </p14:xfrm>
            </p:contentPart>
          </mc:Choice>
          <mc:Fallback xmlns="">
            <p:pic>
              <p:nvPicPr>
                <p:cNvPr id="240" name="墨迹 239">
                  <a:extLst>
                    <a:ext uri="{FF2B5EF4-FFF2-40B4-BE49-F238E27FC236}">
                      <a16:creationId xmlns:a16="http://schemas.microsoft.com/office/drawing/2014/main" id="{475B317A-A0CE-FF11-3BF3-CF2271D2478F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723350" y="5882760"/>
                  <a:ext cx="107280" cy="14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242" name="墨迹 241">
                <a:extLst>
                  <a:ext uri="{FF2B5EF4-FFF2-40B4-BE49-F238E27FC236}">
                    <a16:creationId xmlns:a16="http://schemas.microsoft.com/office/drawing/2014/main" id="{A8709BC0-E4C8-BB70-6AAD-6A96D63681D1}"/>
                  </a:ext>
                </a:extLst>
              </p14:cNvPr>
              <p14:cNvContentPartPr/>
              <p14:nvPr/>
            </p14:nvContentPartPr>
            <p14:xfrm>
              <a:off x="2594747" y="2475858"/>
              <a:ext cx="101160" cy="97920"/>
            </p14:xfrm>
          </p:contentPart>
        </mc:Choice>
        <mc:Fallback xmlns="">
          <p:pic>
            <p:nvPicPr>
              <p:cNvPr id="242" name="墨迹 241">
                <a:extLst>
                  <a:ext uri="{FF2B5EF4-FFF2-40B4-BE49-F238E27FC236}">
                    <a16:creationId xmlns:a16="http://schemas.microsoft.com/office/drawing/2014/main" id="{A8709BC0-E4C8-BB70-6AAD-6A96D63681D1}"/>
                  </a:ext>
                </a:extLst>
              </p:cNvPr>
              <p:cNvPicPr/>
              <p:nvPr/>
            </p:nvPicPr>
            <p:blipFill>
              <a:blip r:embed="rId194"/>
              <a:stretch>
                <a:fillRect/>
              </a:stretch>
            </p:blipFill>
            <p:spPr>
              <a:xfrm>
                <a:off x="2588627" y="2469738"/>
                <a:ext cx="113400" cy="11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243" name="墨迹 242">
                <a:extLst>
                  <a:ext uri="{FF2B5EF4-FFF2-40B4-BE49-F238E27FC236}">
                    <a16:creationId xmlns:a16="http://schemas.microsoft.com/office/drawing/2014/main" id="{329A3FCD-97DF-22BE-EA56-D624BCAE0292}"/>
                  </a:ext>
                </a:extLst>
              </p14:cNvPr>
              <p14:cNvContentPartPr/>
              <p14:nvPr/>
            </p14:nvContentPartPr>
            <p14:xfrm>
              <a:off x="1327547" y="1621938"/>
              <a:ext cx="65880" cy="138960"/>
            </p14:xfrm>
          </p:contentPart>
        </mc:Choice>
        <mc:Fallback xmlns="">
          <p:pic>
            <p:nvPicPr>
              <p:cNvPr id="243" name="墨迹 242">
                <a:extLst>
                  <a:ext uri="{FF2B5EF4-FFF2-40B4-BE49-F238E27FC236}">
                    <a16:creationId xmlns:a16="http://schemas.microsoft.com/office/drawing/2014/main" id="{329A3FCD-97DF-22BE-EA56-D624BCAE0292}"/>
                  </a:ext>
                </a:extLst>
              </p:cNvPr>
              <p:cNvPicPr/>
              <p:nvPr/>
            </p:nvPicPr>
            <p:blipFill>
              <a:blip r:embed="rId196"/>
              <a:stretch>
                <a:fillRect/>
              </a:stretch>
            </p:blipFill>
            <p:spPr>
              <a:xfrm>
                <a:off x="1321427" y="1615818"/>
                <a:ext cx="78120" cy="15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244" name="墨迹 243">
                <a:extLst>
                  <a:ext uri="{FF2B5EF4-FFF2-40B4-BE49-F238E27FC236}">
                    <a16:creationId xmlns:a16="http://schemas.microsoft.com/office/drawing/2014/main" id="{4E08B120-13C0-0624-4996-123D81E84398}"/>
                  </a:ext>
                </a:extLst>
              </p14:cNvPr>
              <p14:cNvContentPartPr/>
              <p14:nvPr/>
            </p14:nvContentPartPr>
            <p14:xfrm>
              <a:off x="2163827" y="2462898"/>
              <a:ext cx="72360" cy="126720"/>
            </p14:xfrm>
          </p:contentPart>
        </mc:Choice>
        <mc:Fallback xmlns="">
          <p:pic>
            <p:nvPicPr>
              <p:cNvPr id="244" name="墨迹 243">
                <a:extLst>
                  <a:ext uri="{FF2B5EF4-FFF2-40B4-BE49-F238E27FC236}">
                    <a16:creationId xmlns:a16="http://schemas.microsoft.com/office/drawing/2014/main" id="{4E08B120-13C0-0624-4996-123D81E84398}"/>
                  </a:ext>
                </a:extLst>
              </p:cNvPr>
              <p:cNvPicPr/>
              <p:nvPr/>
            </p:nvPicPr>
            <p:blipFill>
              <a:blip r:embed="rId198"/>
              <a:stretch>
                <a:fillRect/>
              </a:stretch>
            </p:blipFill>
            <p:spPr>
              <a:xfrm>
                <a:off x="2157707" y="2456778"/>
                <a:ext cx="84600" cy="13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245" name="墨迹 244">
                <a:extLst>
                  <a:ext uri="{FF2B5EF4-FFF2-40B4-BE49-F238E27FC236}">
                    <a16:creationId xmlns:a16="http://schemas.microsoft.com/office/drawing/2014/main" id="{9DF15215-01B8-8034-9146-CE1DD20359BB}"/>
                  </a:ext>
                </a:extLst>
              </p14:cNvPr>
              <p14:cNvContentPartPr/>
              <p14:nvPr/>
            </p14:nvContentPartPr>
            <p14:xfrm>
              <a:off x="2155547" y="1593138"/>
              <a:ext cx="44640" cy="114840"/>
            </p14:xfrm>
          </p:contentPart>
        </mc:Choice>
        <mc:Fallback xmlns="">
          <p:pic>
            <p:nvPicPr>
              <p:cNvPr id="245" name="墨迹 244">
                <a:extLst>
                  <a:ext uri="{FF2B5EF4-FFF2-40B4-BE49-F238E27FC236}">
                    <a16:creationId xmlns:a16="http://schemas.microsoft.com/office/drawing/2014/main" id="{9DF15215-01B8-8034-9146-CE1DD20359BB}"/>
                  </a:ext>
                </a:extLst>
              </p:cNvPr>
              <p:cNvPicPr/>
              <p:nvPr/>
            </p:nvPicPr>
            <p:blipFill>
              <a:blip r:embed="rId200"/>
              <a:stretch>
                <a:fillRect/>
              </a:stretch>
            </p:blipFill>
            <p:spPr>
              <a:xfrm>
                <a:off x="2149427" y="1587018"/>
                <a:ext cx="5688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246" name="墨迹 245">
                <a:extLst>
                  <a:ext uri="{FF2B5EF4-FFF2-40B4-BE49-F238E27FC236}">
                    <a16:creationId xmlns:a16="http://schemas.microsoft.com/office/drawing/2014/main" id="{EE02FF5F-DB57-5E2A-0C04-F186D3DC903E}"/>
                  </a:ext>
                </a:extLst>
              </p14:cNvPr>
              <p14:cNvContentPartPr/>
              <p14:nvPr/>
            </p14:nvContentPartPr>
            <p14:xfrm>
              <a:off x="1342307" y="2418258"/>
              <a:ext cx="60840" cy="133560"/>
            </p14:xfrm>
          </p:contentPart>
        </mc:Choice>
        <mc:Fallback xmlns="">
          <p:pic>
            <p:nvPicPr>
              <p:cNvPr id="246" name="墨迹 245">
                <a:extLst>
                  <a:ext uri="{FF2B5EF4-FFF2-40B4-BE49-F238E27FC236}">
                    <a16:creationId xmlns:a16="http://schemas.microsoft.com/office/drawing/2014/main" id="{EE02FF5F-DB57-5E2A-0C04-F186D3DC903E}"/>
                  </a:ext>
                </a:extLst>
              </p:cNvPr>
              <p:cNvPicPr/>
              <p:nvPr/>
            </p:nvPicPr>
            <p:blipFill>
              <a:blip r:embed="rId202"/>
              <a:stretch>
                <a:fillRect/>
              </a:stretch>
            </p:blipFill>
            <p:spPr>
              <a:xfrm>
                <a:off x="1336187" y="2412138"/>
                <a:ext cx="73080" cy="145800"/>
              </a:xfrm>
              <a:prstGeom prst="rect">
                <a:avLst/>
              </a:prstGeom>
            </p:spPr>
          </p:pic>
        </mc:Fallback>
      </mc:AlternateContent>
      <p:grpSp>
        <p:nvGrpSpPr>
          <p:cNvPr id="250" name="组合 249">
            <a:extLst>
              <a:ext uri="{FF2B5EF4-FFF2-40B4-BE49-F238E27FC236}">
                <a16:creationId xmlns:a16="http://schemas.microsoft.com/office/drawing/2014/main" id="{7A182621-8E14-3C55-984E-E0F920FE85B9}"/>
              </a:ext>
            </a:extLst>
          </p:cNvPr>
          <p:cNvGrpSpPr/>
          <p:nvPr/>
        </p:nvGrpSpPr>
        <p:grpSpPr>
          <a:xfrm>
            <a:off x="2019827" y="1923258"/>
            <a:ext cx="262080" cy="201960"/>
            <a:chOff x="1770230" y="5430960"/>
            <a:chExt cx="262080" cy="201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247" name="墨迹 246">
                  <a:extLst>
                    <a:ext uri="{FF2B5EF4-FFF2-40B4-BE49-F238E27FC236}">
                      <a16:creationId xmlns:a16="http://schemas.microsoft.com/office/drawing/2014/main" id="{1608AD73-A369-CA9B-8DBD-264BAD7366DC}"/>
                    </a:ext>
                  </a:extLst>
                </p14:cNvPr>
                <p14:cNvContentPartPr/>
                <p14:nvPr/>
              </p14:nvContentPartPr>
              <p14:xfrm>
                <a:off x="1770230" y="5528160"/>
                <a:ext cx="103680" cy="104760"/>
              </p14:xfrm>
            </p:contentPart>
          </mc:Choice>
          <mc:Fallback xmlns="">
            <p:pic>
              <p:nvPicPr>
                <p:cNvPr id="247" name="墨迹 246">
                  <a:extLst>
                    <a:ext uri="{FF2B5EF4-FFF2-40B4-BE49-F238E27FC236}">
                      <a16:creationId xmlns:a16="http://schemas.microsoft.com/office/drawing/2014/main" id="{1608AD73-A369-CA9B-8DBD-264BAD7366DC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1764110" y="5522040"/>
                  <a:ext cx="11592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248" name="墨迹 247">
                  <a:extLst>
                    <a:ext uri="{FF2B5EF4-FFF2-40B4-BE49-F238E27FC236}">
                      <a16:creationId xmlns:a16="http://schemas.microsoft.com/office/drawing/2014/main" id="{DADD36E4-AEB9-0739-684C-5A18F633528F}"/>
                    </a:ext>
                  </a:extLst>
                </p14:cNvPr>
                <p14:cNvContentPartPr/>
                <p14:nvPr/>
              </p14:nvContentPartPr>
              <p14:xfrm>
                <a:off x="1911710" y="5464800"/>
                <a:ext cx="120600" cy="167400"/>
              </p14:xfrm>
            </p:contentPart>
          </mc:Choice>
          <mc:Fallback xmlns="">
            <p:pic>
              <p:nvPicPr>
                <p:cNvPr id="248" name="墨迹 247">
                  <a:extLst>
                    <a:ext uri="{FF2B5EF4-FFF2-40B4-BE49-F238E27FC236}">
                      <a16:creationId xmlns:a16="http://schemas.microsoft.com/office/drawing/2014/main" id="{DADD36E4-AEB9-0739-684C-5A18F633528F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1905590" y="5458680"/>
                  <a:ext cx="13284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249" name="墨迹 248">
                  <a:extLst>
                    <a:ext uri="{FF2B5EF4-FFF2-40B4-BE49-F238E27FC236}">
                      <a16:creationId xmlns:a16="http://schemas.microsoft.com/office/drawing/2014/main" id="{6916B028-9F53-03B1-DECD-2A3933516275}"/>
                    </a:ext>
                  </a:extLst>
                </p14:cNvPr>
                <p14:cNvContentPartPr/>
                <p14:nvPr/>
              </p14:nvContentPartPr>
              <p14:xfrm>
                <a:off x="1923590" y="5430960"/>
                <a:ext cx="106200" cy="360"/>
              </p14:xfrm>
            </p:contentPart>
          </mc:Choice>
          <mc:Fallback xmlns="">
            <p:pic>
              <p:nvPicPr>
                <p:cNvPr id="249" name="墨迹 248">
                  <a:extLst>
                    <a:ext uri="{FF2B5EF4-FFF2-40B4-BE49-F238E27FC236}">
                      <a16:creationId xmlns:a16="http://schemas.microsoft.com/office/drawing/2014/main" id="{6916B028-9F53-03B1-DECD-2A3933516275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1917470" y="5424840"/>
                  <a:ext cx="118440" cy="12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1" name="文本框 250">
                <a:extLst>
                  <a:ext uri="{FF2B5EF4-FFF2-40B4-BE49-F238E27FC236}">
                    <a16:creationId xmlns:a16="http://schemas.microsoft.com/office/drawing/2014/main" id="{FA41826E-3BF8-4199-8B32-E807CB698142}"/>
                  </a:ext>
                </a:extLst>
              </p:cNvPr>
              <p:cNvSpPr txBox="1"/>
              <p:nvPr/>
            </p:nvSpPr>
            <p:spPr>
              <a:xfrm>
                <a:off x="310447" y="889195"/>
                <a:ext cx="219542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可能的相互作用：</a:t>
                </a:r>
                <a:endPara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r>
                  <a:rPr lang="zh-CN" altLang="en-US" sz="1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例如</a:t>
                </a:r>
                <a:r>
                  <a:rPr lang="en-US" altLang="zh-CN" sz="1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,</a:t>
                </a:r>
                <a:r>
                  <a:rPr lang="zh-CN" altLang="en-US" sz="1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可能交换了 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endParaRPr lang="zh-CN" altLang="en-US" sz="16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mc:Choice>
        <mc:Fallback xmlns="">
          <p:sp>
            <p:nvSpPr>
              <p:cNvPr id="251" name="文本框 250">
                <a:extLst>
                  <a:ext uri="{FF2B5EF4-FFF2-40B4-BE49-F238E27FC236}">
                    <a16:creationId xmlns:a16="http://schemas.microsoft.com/office/drawing/2014/main" id="{FA41826E-3BF8-4199-8B32-E807CB6981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447" y="889195"/>
                <a:ext cx="2195423" cy="584775"/>
              </a:xfrm>
              <a:prstGeom prst="rect">
                <a:avLst/>
              </a:prstGeom>
              <a:blipFill>
                <a:blip r:embed="rId209"/>
                <a:stretch>
                  <a:fillRect l="-1667" t="-3125" b="-1145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1" name="文本框 260">
                <a:extLst>
                  <a:ext uri="{FF2B5EF4-FFF2-40B4-BE49-F238E27FC236}">
                    <a16:creationId xmlns:a16="http://schemas.microsoft.com/office/drawing/2014/main" id="{6EE7D1BB-7287-A80B-70AE-CF1FEFEE6308}"/>
                  </a:ext>
                </a:extLst>
              </p:cNvPr>
              <p:cNvSpPr txBox="1"/>
              <p:nvPr/>
            </p:nvSpPr>
            <p:spPr>
              <a:xfrm>
                <a:off x="4070283" y="5980756"/>
                <a:ext cx="3234037" cy="6415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1200"/>
                  </a:spcAft>
                </a:pPr>
                <a:r>
                  <a:rPr lang="zh-CN" altLang="en-US" sz="1600" dirty="0">
                    <a:solidFill>
                      <a:schemeClr val="bg1">
                        <a:lumMod val="50000"/>
                      </a:schemeClr>
                    </a:solidFill>
                    <a:effectLst/>
                    <a:latin typeface="楷体" panose="02010609060101010101" pitchFamily="49" charset="-122"/>
                    <a:ea typeface="楷体" panose="02010609060101010101" pitchFamily="49" charset="-122"/>
                    <a:cs typeface="Times New Roman" panose="02020603050405020304" pitchFamily="18" charset="0"/>
                  </a:rPr>
                  <a:t>例如，</a:t>
                </a:r>
                <a:r>
                  <a:rPr lang="zh-CN" altLang="zh-CN" sz="1600" dirty="0">
                    <a:solidFill>
                      <a:schemeClr val="bg1">
                        <a:lumMod val="50000"/>
                      </a:schemeClr>
                    </a:solidFill>
                    <a:effectLst/>
                    <a:latin typeface="楷体" panose="02010609060101010101" pitchFamily="49" charset="-122"/>
                    <a:ea typeface="楷体" panose="02010609060101010101" pitchFamily="49" charset="-122"/>
                    <a:cs typeface="Times New Roman" panose="02020603050405020304" pitchFamily="18" charset="0"/>
                  </a:rPr>
                  <a:t>对于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i="1">
                            <a:ln w="0"/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sz="1600" b="0" i="1">
                            <a:ln w="0"/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𝛯</m:t>
                        </m:r>
                      </m:e>
                      <m:sub>
                        <m:r>
                          <a:rPr lang="en-US" altLang="zh-CN" sz="1600" b="0" i="1">
                            <a:ln w="0"/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  <m:sup/>
                    </m:sSubSup>
                  </m:oMath>
                </a14:m>
                <a:r>
                  <a:rPr lang="zh-CN" altLang="zh-CN" sz="1600" dirty="0">
                    <a:solidFill>
                      <a:schemeClr val="bg1">
                        <a:lumMod val="50000"/>
                      </a:schemeClr>
                    </a:solidFill>
                    <a:effectLst/>
                    <a:latin typeface="楷体" panose="02010609060101010101" pitchFamily="49" charset="-122"/>
                    <a:ea typeface="楷体" panose="02010609060101010101" pitchFamily="49" charset="-122"/>
                    <a:cs typeface="Times New Roman" panose="02020603050405020304" pitchFamily="18" charset="0"/>
                  </a:rPr>
                  <a:t>来说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zh-CN" altLang="zh-CN" sz="1600" i="1">
                            <a:solidFill>
                              <a:schemeClr val="bg1">
                                <a:lumMod val="50000"/>
                              </a:schemeClr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zh-CN" altLang="zh-CN" sz="1600" i="1">
                                <a:solidFill>
                                  <a:schemeClr val="bg1">
                                    <a:lumMod val="50000"/>
                                  </a:schemeClr>
                                </a:solidFill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zh-CN" altLang="zh-CN" sz="1600" i="1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altLang="zh-CN" sz="1600" b="0" i="1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𝑣</m:t>
                                  </m:r>
                                  <m:r>
                                    <a:rPr lang="en-US" altLang="zh-CN" sz="1600" b="0" i="1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CN" sz="1600" b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zh-CN" altLang="zh-CN" sz="1600" i="1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altLang="zh-CN" sz="1600" b="0" i="1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𝑣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zh-CN" altLang="zh-CN" sz="1600" i="1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altLang="zh-CN" sz="1600" b="0" i="1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𝑠</m:t>
                                  </m:r>
                                  <m:r>
                                    <a:rPr lang="en-US" altLang="zh-CN" sz="1600" b="0" i="1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altLang="zh-CN" sz="1600" b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=</m:t>
                              </m:r>
                              <m:r>
                                <a:rPr lang="en-US" altLang="zh-CN" sz="1600" b="0" i="1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altLang="zh-CN" sz="1600" b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⋅</m:t>
                              </m:r>
                              <m:sSub>
                                <m:sSubPr>
                                  <m:ctrlPr>
                                    <a:rPr lang="zh-CN" altLang="zh-CN" sz="1600" i="1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600" b="0" i="1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𝑔</m:t>
                                  </m:r>
                                </m:e>
                                <m:sub>
                                  <m:r>
                                    <a:rPr lang="en-US" altLang="zh-CN" sz="1600" b="0" i="1">
                                      <a:solidFill>
                                        <a:schemeClr val="bg1">
                                          <a:lumMod val="50000"/>
                                        </a:schemeClr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等线" panose="02010600030101010101" pitchFamily="2" charset="-122"/>
                                      <a:cs typeface="Times New Roman" panose="020206030504050203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endParaRPr lang="zh-CN" altLang="zh-CN" sz="1600" dirty="0">
                  <a:solidFill>
                    <a:schemeClr val="bg1">
                      <a:lumMod val="50000"/>
                    </a:schemeClr>
                  </a:solidFill>
                  <a:effectLst/>
                  <a:latin typeface="楷体" panose="02010609060101010101" pitchFamily="49" charset="-122"/>
                  <a:ea typeface="楷体" panose="02010609060101010101" pitchFamily="49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1" name="文本框 260">
                <a:extLst>
                  <a:ext uri="{FF2B5EF4-FFF2-40B4-BE49-F238E27FC236}">
                    <a16:creationId xmlns:a16="http://schemas.microsoft.com/office/drawing/2014/main" id="{6EE7D1BB-7287-A80B-70AE-CF1FEFEE63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70283" y="5980756"/>
                <a:ext cx="3234037" cy="641586"/>
              </a:xfrm>
              <a:prstGeom prst="rect">
                <a:avLst/>
              </a:prstGeom>
              <a:blipFill>
                <a:blip r:embed="rId211"/>
                <a:stretch>
                  <a:fillRect l="-11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矩形: 圆角 2">
            <a:extLst>
              <a:ext uri="{FF2B5EF4-FFF2-40B4-BE49-F238E27FC236}">
                <a16:creationId xmlns:a16="http://schemas.microsoft.com/office/drawing/2014/main" id="{4FBDD2E4-4313-D439-45E5-D3954F1B9546}"/>
              </a:ext>
            </a:extLst>
          </p:cNvPr>
          <p:cNvSpPr/>
          <p:nvPr/>
        </p:nvSpPr>
        <p:spPr>
          <a:xfrm>
            <a:off x="-2267646" y="6292953"/>
            <a:ext cx="3118566" cy="2552262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重新排版</a:t>
            </a:r>
          </a:p>
        </p:txBody>
      </p:sp>
    </p:spTree>
    <p:extLst>
      <p:ext uri="{BB962C8B-B14F-4D97-AF65-F5344CB8AC3E}">
        <p14:creationId xmlns:p14="http://schemas.microsoft.com/office/powerpoint/2010/main" val="3313460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5" grpId="0"/>
      <p:bldP spid="24" grpId="0"/>
      <p:bldP spid="172" grpId="0"/>
      <p:bldP spid="173" grpId="0"/>
      <p:bldP spid="179" grpId="0" animBg="1"/>
      <p:bldP spid="23" grpId="0"/>
      <p:bldP spid="180" grpId="0" animBg="1"/>
      <p:bldP spid="22" grpId="0"/>
      <p:bldP spid="200" grpId="0"/>
      <p:bldP spid="207" grpId="0"/>
      <p:bldP spid="213" grpId="0"/>
      <p:bldP spid="26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DD3AFB-9495-4A66-7BB9-6A0FCB856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77D0815-2A3C-1026-D776-563D459235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2D10E02-9803-DC67-F390-DBFF41227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32A91-710C-4B70-B978-28263CF3A7DA}" type="datetime1">
              <a:rPr lang="zh-CN" altLang="en-US" smtClean="0"/>
              <a:t>2023/8/27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2B2A704-FEE5-1D68-90D8-C0561C2BF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基于 </a:t>
            </a:r>
            <a:r>
              <a:rPr lang="en-US" altLang="zh-CN"/>
              <a:t>saturation </a:t>
            </a:r>
            <a:r>
              <a:rPr lang="zh-CN" altLang="en-US"/>
              <a:t>模型研究强子分子态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ED8D0F-51E1-E504-2AE9-7D82672CE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AFD41-99A7-4791-958B-6310278921AD}" type="slidenum">
              <a:rPr lang="zh-CN" altLang="en-US" smtClean="0"/>
              <a:pPr/>
              <a:t>25</a:t>
            </a:fld>
            <a:endParaRPr lang="zh-CN" altLang="en-US" dirty="0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0FC21AB6-C1D2-5F95-19DC-E17D771E8B78}"/>
              </a:ext>
            </a:extLst>
          </p:cNvPr>
          <p:cNvSpPr/>
          <p:nvPr/>
        </p:nvSpPr>
        <p:spPr>
          <a:xfrm>
            <a:off x="5101590" y="990833"/>
            <a:ext cx="781050" cy="35004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2FBBC3CF-0E06-C3E8-5C9B-201AD77216A7}"/>
              </a:ext>
            </a:extLst>
          </p:cNvPr>
          <p:cNvSpPr/>
          <p:nvPr/>
        </p:nvSpPr>
        <p:spPr>
          <a:xfrm>
            <a:off x="7669530" y="674370"/>
            <a:ext cx="2202180" cy="46862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内容占位符 2">
                <a:extLst>
                  <a:ext uri="{FF2B5EF4-FFF2-40B4-BE49-F238E27FC236}">
                    <a16:creationId xmlns:a16="http://schemas.microsoft.com/office/drawing/2014/main" id="{1AD87330-5CB0-BFB6-EF2C-5AE9D73F065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112520" y="136525"/>
                <a:ext cx="10515600" cy="5925503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buFont typeface="Arial" panose="020B0604020202020204" pitchFamily="34" charset="0"/>
                  <a:buNone/>
                </a:pPr>
                <a:r>
                  <a:rPr lang="en-US" altLang="zh-CN" sz="2000" dirty="0"/>
                  <a:t>Solving</a:t>
                </a:r>
                <a:r>
                  <a:rPr lang="en-US" altLang="zh-CN" sz="2000" b="1" dirty="0"/>
                  <a:t> </a:t>
                </a:r>
                <a:r>
                  <a:rPr lang="en-US" altLang="zh-CN" sz="2000" b="1" dirty="0" err="1"/>
                  <a:t>Lippann</a:t>
                </a:r>
                <a:r>
                  <a:rPr lang="en-US" altLang="zh-CN" sz="2000" b="1" dirty="0"/>
                  <a:t>-Schwinger Equation</a:t>
                </a:r>
                <a:r>
                  <a:rPr lang="en-US" altLang="zh-CN" sz="2000" dirty="0"/>
                  <a:t> is the key point to find molecule’s</a:t>
                </a:r>
                <a:r>
                  <a:rPr lang="zh-CN" altLang="en-US" sz="2000" dirty="0"/>
                  <a:t> </a:t>
                </a:r>
                <a:r>
                  <a:rPr lang="en-US" altLang="zh-CN" sz="2000" dirty="0"/>
                  <a:t>pole.</a:t>
                </a:r>
                <a:endParaRPr lang="en-US" altLang="zh-CN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lnSpc>
                    <a:spcPct val="100000"/>
                  </a:lnSpc>
                  <a:buFont typeface="Arial" panose="020B0604020202020204" pitchFamily="34" charset="0"/>
                  <a:buNone/>
                </a:pP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𝑉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𝑉𝐺𝑇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altLang="zh-CN" dirty="0"/>
                  <a:t>	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𝑉</m:t>
                        </m:r>
                      </m:num>
                      <m:den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1−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𝑉𝐺</m:t>
                        </m:r>
                      </m:den>
                    </m:f>
                    <m:r>
                      <a:rPr lang="en-US" altLang="zh-CN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en-US" altLang="zh-CN" dirty="0"/>
                  <a:t>		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1−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𝑉𝐺</m:t>
                    </m:r>
                    <m:r>
                      <a:rPr lang="en-US" altLang="zh-CN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zh-CN" altLang="en-US" dirty="0"/>
                  <a:t> 👈</a:t>
                </a:r>
                <a:r>
                  <a:rPr lang="en-US" altLang="zh-CN" sz="1600" b="1" dirty="0"/>
                  <a:t>Find Root</a:t>
                </a:r>
                <a:endParaRPr lang="zh-CN" altLang="en-US" sz="1600" b="1" dirty="0"/>
              </a:p>
              <a:p>
                <a:pPr marL="0" indent="0">
                  <a:lnSpc>
                    <a:spcPct val="100000"/>
                  </a:lnSpc>
                  <a:buFont typeface="Arial" panose="020B0604020202020204" pitchFamily="34" charset="0"/>
                  <a:buNone/>
                </a:pPr>
                <a:endParaRPr lang="en-US" altLang="zh-CN" dirty="0"/>
              </a:p>
              <a:p>
                <a:pPr marL="0" indent="0">
                  <a:lnSpc>
                    <a:spcPct val="100000"/>
                  </a:lnSpc>
                  <a:buFont typeface="Arial" panose="020B0604020202020204" pitchFamily="34" charset="0"/>
                  <a:buNone/>
                </a:pPr>
                <a:endParaRPr lang="en-US" altLang="zh-CN" dirty="0"/>
              </a:p>
            </p:txBody>
          </p:sp>
        </mc:Choice>
        <mc:Fallback xmlns="">
          <p:sp>
            <p:nvSpPr>
              <p:cNvPr id="9" name="内容占位符 2">
                <a:extLst>
                  <a:ext uri="{FF2B5EF4-FFF2-40B4-BE49-F238E27FC236}">
                    <a16:creationId xmlns:a16="http://schemas.microsoft.com/office/drawing/2014/main" id="{1AD87330-5CB0-BFB6-EF2C-5AE9D73F06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2520" y="136525"/>
                <a:ext cx="10515600" cy="5925503"/>
              </a:xfrm>
              <a:prstGeom prst="rect">
                <a:avLst/>
              </a:prstGeom>
              <a:blipFill>
                <a:blip r:embed="rId2"/>
                <a:stretch>
                  <a:fillRect l="-638" t="-5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6EBCBA4-447A-FC02-C122-185CC735AC88}"/>
              </a:ext>
            </a:extLst>
          </p:cNvPr>
          <p:cNvSpPr/>
          <p:nvPr/>
        </p:nvSpPr>
        <p:spPr>
          <a:xfrm>
            <a:off x="7302886" y="2240281"/>
            <a:ext cx="4699566" cy="2395510"/>
          </a:xfrm>
          <a:prstGeom prst="roundRect">
            <a:avLst/>
          </a:prstGeom>
          <a:solidFill>
            <a:schemeClr val="accent5">
              <a:alpha val="20000"/>
            </a:schemeClr>
          </a:solidFill>
          <a:ln>
            <a:noFill/>
          </a:ln>
          <a:effectLst>
            <a:softEdge rad="127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日期占位符 3">
            <a:extLst>
              <a:ext uri="{FF2B5EF4-FFF2-40B4-BE49-F238E27FC236}">
                <a16:creationId xmlns:a16="http://schemas.microsoft.com/office/drawing/2014/main" id="{C8BC1AAE-9BD0-CE81-AE91-EDD9ECD573C4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b="1" kern="1200">
                <a:solidFill>
                  <a:schemeClr val="accent1">
                    <a:lumMod val="60000"/>
                    <a:lumOff val="40000"/>
                  </a:schemeClr>
                </a:solidFill>
                <a:latin typeface="Sitka Text" panose="02000505000000020004" pitchFamily="2" charset="0"/>
                <a:ea typeface="微软雅黑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81AC473-F9B1-4996-BF44-2A11D66AF54D}" type="datetime1">
              <a:rPr lang="zh-CN" altLang="en-US" smtClean="0"/>
              <a:pPr/>
              <a:t>2023/8/27</a:t>
            </a:fld>
            <a:endParaRPr lang="zh-CN" altLang="en-US"/>
          </a:p>
        </p:txBody>
      </p:sp>
      <p:sp>
        <p:nvSpPr>
          <p:cNvPr id="12" name="灯片编号占位符 4">
            <a:extLst>
              <a:ext uri="{FF2B5EF4-FFF2-40B4-BE49-F238E27FC236}">
                <a16:creationId xmlns:a16="http://schemas.microsoft.com/office/drawing/2014/main" id="{F894FD71-ACA7-BA68-C9DB-26F898AB3AB0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400" b="1" kern="1200">
                <a:solidFill>
                  <a:schemeClr val="accent1">
                    <a:lumMod val="50000"/>
                  </a:schemeClr>
                </a:solidFill>
                <a:latin typeface="Sitka Text" panose="02000505000000020004" pitchFamily="2" charset="0"/>
                <a:ea typeface="微软雅黑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273E243-6002-4087-9F87-8A190783F7FF}" type="slidenum">
              <a:rPr lang="zh-CN" altLang="en-US" smtClean="0"/>
              <a:pPr/>
              <a:t>25</a:t>
            </a:fld>
            <a:endParaRPr lang="zh-CN" altLang="en-US"/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1FDE5153-267A-BA9E-2524-9A915F2334C1}"/>
              </a:ext>
            </a:extLst>
          </p:cNvPr>
          <p:cNvCxnSpPr/>
          <p:nvPr/>
        </p:nvCxnSpPr>
        <p:spPr>
          <a:xfrm>
            <a:off x="3721418" y="902970"/>
            <a:ext cx="1120140" cy="0"/>
          </a:xfrm>
          <a:prstGeom prst="straightConnector1">
            <a:avLst/>
          </a:prstGeom>
          <a:ln w="76200">
            <a:solidFill>
              <a:schemeClr val="accent1">
                <a:lumMod val="40000"/>
                <a:lumOff val="6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箭头连接符 13">
            <a:extLst>
              <a:ext uri="{FF2B5EF4-FFF2-40B4-BE49-F238E27FC236}">
                <a16:creationId xmlns:a16="http://schemas.microsoft.com/office/drawing/2014/main" id="{BB3C0668-F0FC-1409-7409-0E98031E3740}"/>
              </a:ext>
            </a:extLst>
          </p:cNvPr>
          <p:cNvCxnSpPr>
            <a:cxnSpLocks/>
          </p:cNvCxnSpPr>
          <p:nvPr/>
        </p:nvCxnSpPr>
        <p:spPr>
          <a:xfrm>
            <a:off x="6976110" y="902970"/>
            <a:ext cx="803910" cy="0"/>
          </a:xfrm>
          <a:prstGeom prst="straightConnector1">
            <a:avLst/>
          </a:prstGeom>
          <a:ln w="76200">
            <a:solidFill>
              <a:schemeClr val="accent1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9911A150-43DA-1CCB-1F69-A592C9DFCE61}"/>
              </a:ext>
            </a:extLst>
          </p:cNvPr>
          <p:cNvSpPr txBox="1"/>
          <p:nvPr/>
        </p:nvSpPr>
        <p:spPr>
          <a:xfrm>
            <a:off x="8448675" y="1864308"/>
            <a:ext cx="3402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5">
                    <a:lumMod val="50000"/>
                  </a:schemeClr>
                </a:solidFill>
                <a:latin typeface="Segoe Print" panose="02000600000000000000" pitchFamily="2" charset="0"/>
                <a:ea typeface="微软雅黑" panose="020B0503020204020204" pitchFamily="34" charset="-122"/>
              </a:rPr>
              <a:t>One </a:t>
            </a:r>
            <a:r>
              <a:rPr lang="en-US" altLang="zh-CN" b="1" dirty="0">
                <a:solidFill>
                  <a:schemeClr val="accent5">
                    <a:lumMod val="50000"/>
                  </a:schemeClr>
                </a:solidFill>
                <a:latin typeface="Segoe Print" panose="02000600000000000000" pitchFamily="2" charset="0"/>
                <a:ea typeface="微软雅黑" panose="020B0503020204020204" pitchFamily="34" charset="-122"/>
              </a:rPr>
              <a:t>loop</a:t>
            </a:r>
            <a:r>
              <a:rPr lang="en-US" altLang="zh-CN" dirty="0">
                <a:solidFill>
                  <a:schemeClr val="accent5">
                    <a:lumMod val="50000"/>
                  </a:schemeClr>
                </a:solidFill>
                <a:latin typeface="Segoe Print" panose="02000600000000000000" pitchFamily="2" charset="0"/>
                <a:ea typeface="微软雅黑" panose="020B0503020204020204" pitchFamily="34" charset="-122"/>
              </a:rPr>
              <a:t> integral </a:t>
            </a:r>
            <a:r>
              <a:rPr lang="en-US" altLang="zh-CN" b="1" dirty="0">
                <a:solidFill>
                  <a:schemeClr val="accent5">
                    <a:lumMod val="50000"/>
                  </a:schemeClr>
                </a:solidFill>
                <a:latin typeface="Segoe Print" panose="02000600000000000000" pitchFamily="2" charset="0"/>
                <a:ea typeface="微软雅黑" panose="020B0503020204020204" pitchFamily="34" charset="-122"/>
              </a:rPr>
              <a:t>function</a:t>
            </a:r>
            <a:endParaRPr lang="zh-CN" altLang="en-US" b="1" dirty="0">
              <a:solidFill>
                <a:schemeClr val="accent5">
                  <a:lumMod val="50000"/>
                </a:schemeClr>
              </a:solidFill>
              <a:latin typeface="Segoe Print" panose="02000600000000000000" pitchFamily="2" charset="0"/>
              <a:ea typeface="微软雅黑" panose="020B0503020204020204" pitchFamily="34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96D771B-5982-A7D0-16A1-47E3AE7C63A2}"/>
              </a:ext>
            </a:extLst>
          </p:cNvPr>
          <p:cNvSpPr txBox="1"/>
          <p:nvPr/>
        </p:nvSpPr>
        <p:spPr>
          <a:xfrm>
            <a:off x="7500461" y="1396744"/>
            <a:ext cx="1242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altLang="zh-CN" sz="1800" dirty="0">
                <a:latin typeface="Segoe Print" panose="02000600000000000000" pitchFamily="2" charset="0"/>
              </a:rPr>
              <a:t>Potential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FBC767AC-578F-AC1F-B048-15FBB5AFFA4E}"/>
                  </a:ext>
                </a:extLst>
              </p:cNvPr>
              <p:cNvSpPr txBox="1"/>
              <p:nvPr/>
            </p:nvSpPr>
            <p:spPr>
              <a:xfrm>
                <a:off x="7404735" y="2391608"/>
                <a:ext cx="4787265" cy="20713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grow m:val="on"/>
                          <m:subHide m:val="on"/>
                          <m:supHide m:val="on"/>
                          <m:ctrlPr>
                            <a:rPr lang="zh-CN" altLang="en-US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zh-CN" alt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zh-CN" alt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zh-CN" altLang="en-US" sz="24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acc>
                                <m:accPr>
                                  <m:chr m:val="⃗"/>
                                  <m:ctrlPr>
                                    <a:rPr lang="zh-CN" alt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CN" alt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acc>
                            </m:num>
                            <m:den>
                              <m:d>
                                <m:dPr>
                                  <m:endChr m:val=""/>
                                  <m:ctrlPr>
                                    <a:rPr lang="zh-CN" alt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zh-CN" altLang="en-US" sz="24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lang="en-US" altLang="zh-CN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zh-CN" altLang="en-US" sz="24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altLang="zh-CN" sz="24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  <m:r>
                                    <a:rPr lang="en-US" altLang="zh-CN" sz="24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den>
                          </m:f>
                        </m:e>
                      </m:nary>
                      <m:f>
                        <m:fPr>
                          <m:ctrlPr>
                            <a:rPr lang="zh-CN" altLang="en-US" sz="2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zh-CN" alt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zh-CN" altLang="en-US" sz="2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zh-CN" alt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zh-CN" alt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zh-CN" altLang="en-US" sz="24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den>
                              </m:f>
                            </m:e>
                          </m:d>
                        </m:num>
                        <m:den>
                          <m:r>
                            <a:rPr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zh-CN" altLang="en-US" sz="24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zh-CN" altLang="en-US" sz="24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zh-CN" alt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zh-CN" altLang="en-US" sz="24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zh-CN" altLang="en-US" sz="24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zh-CN" alt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24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zh-CN" altLang="en-US" sz="24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mol</m:t>
                                  </m:r>
                                </m:sub>
                              </m:sSub>
                            </m:den>
                          </m:f>
                        </m:den>
                      </m:f>
                    </m:oMath>
                  </m:oMathPara>
                </a14:m>
                <a:endParaRPr lang="en-US" altLang="zh-CN" sz="200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2000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sz="200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en-US" sz="2000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2000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zh-CN" altLang="en-US" sz="200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mol</m:t>
                              </m:r>
                            </m:sub>
                          </m:sSub>
                        </m:num>
                        <m:den>
                          <m:r>
                            <a:rPr lang="zh-CN" altLang="en-US" sz="200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zh-CN" altLang="en-US" sz="2000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sz="2000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zh-CN" altLang="en-US" sz="200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zh-CN" altLang="en-US" sz="2000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zh-CN" altLang="en-US" sz="2000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zh-CN" altLang="en-US" sz="200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zh-CN" altLang="en-US" sz="2000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  <m:r>
                            <m:rPr>
                              <m:sty m:val="p"/>
                            </m:rPr>
                            <a:rPr lang="zh-CN" altLang="en-US" sz="200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  <m:r>
                            <a:rPr lang="zh-CN" altLang="en-US" sz="200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  <m:sSup>
                            <m:sSupPr>
                              <m:ctrlPr>
                                <a:rPr lang="zh-CN" altLang="en-US" sz="2000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sz="2000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zh-CN" altLang="en-US" sz="200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f>
                                <m:fPr>
                                  <m:type m:val="lin"/>
                                  <m:ctrlPr>
                                    <a:rPr lang="zh-CN" altLang="en-US" sz="2000" i="1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zh-CN" altLang="en-US" sz="2000" i="1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zh-CN" altLang="en-US" sz="2000" i="1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zh-CN" altLang="en-US" sz="2000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zh-CN" altLang="en-US" sz="2000" i="1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zh-CN" altLang="en-US" sz="2000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Λ</m:t>
                                      </m:r>
                                    </m:e>
                                    <m:sup>
                                      <m:r>
                                        <a:rPr lang="zh-CN" altLang="en-US" sz="2000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sup>
                          </m:sSup>
                          <m:r>
                            <a:rPr lang="zh-CN" altLang="en-US" sz="2000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𝜋𝛾</m:t>
                          </m:r>
                          <m:r>
                            <m:rPr>
                              <m:sty m:val="p"/>
                            </m:rPr>
                            <a:rPr lang="zh-CN" altLang="en-US" sz="200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erf</m:t>
                          </m:r>
                          <m:func>
                            <m:funcPr>
                              <m:ctrlPr>
                                <a:rPr lang="zh-CN" altLang="en-US" sz="2000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zh-CN" altLang="en-US" sz="200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zh-CN" altLang="en-US" sz="2000" i="1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zh-CN" altLang="en-US" sz="2000" i="1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ad>
                                        <m:radPr>
                                          <m:degHide m:val="on"/>
                                          <m:ctrlPr>
                                            <a:rPr lang="zh-CN" altLang="en-US" sz="2000" i="1">
                                              <a:solidFill>
                                                <a:schemeClr val="accent5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zh-CN" altLang="en-US" sz="2000">
                                              <a:solidFill>
                                                <a:schemeClr val="accent5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e>
                                      </m:rad>
                                      <m:r>
                                        <a:rPr lang="zh-CN" altLang="en-US" sz="2000" i="1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num>
                                    <m:den>
                                      <m:r>
                                        <m:rPr>
                                          <m:sty m:val="p"/>
                                        </m:rPr>
                                        <a:rPr lang="zh-CN" altLang="en-US" sz="2000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Λ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zh-CN" alt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FBC767AC-578F-AC1F-B048-15FBB5AFFA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04735" y="2391608"/>
                <a:ext cx="4787265" cy="207133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表格 17">
                <a:extLst>
                  <a:ext uri="{FF2B5EF4-FFF2-40B4-BE49-F238E27FC236}">
                    <a16:creationId xmlns:a16="http://schemas.microsoft.com/office/drawing/2014/main" id="{9C11AC44-D1D6-6C3A-FC2B-4907BAD07A2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08127624"/>
                  </p:ext>
                </p:extLst>
              </p:nvPr>
            </p:nvGraphicFramePr>
            <p:xfrm>
              <a:off x="240983" y="1692924"/>
              <a:ext cx="6960870" cy="464057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67827">
                      <a:extLst>
                        <a:ext uri="{9D8B030D-6E8A-4147-A177-3AD203B41FA5}">
                          <a16:colId xmlns:a16="http://schemas.microsoft.com/office/drawing/2014/main" val="1508067069"/>
                        </a:ext>
                      </a:extLst>
                    </a:gridCol>
                    <a:gridCol w="2354580">
                      <a:extLst>
                        <a:ext uri="{9D8B030D-6E8A-4147-A177-3AD203B41FA5}">
                          <a16:colId xmlns:a16="http://schemas.microsoft.com/office/drawing/2014/main" val="3025474260"/>
                        </a:ext>
                      </a:extLst>
                    </a:gridCol>
                    <a:gridCol w="2938463">
                      <a:extLst>
                        <a:ext uri="{9D8B030D-6E8A-4147-A177-3AD203B41FA5}">
                          <a16:colId xmlns:a16="http://schemas.microsoft.com/office/drawing/2014/main" val="3043557724"/>
                        </a:ext>
                      </a:extLst>
                    </a:gridCol>
                  </a:tblGrid>
                  <a:tr h="9335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Systems</a:t>
                          </a:r>
                          <a:endParaRPr lang="zh-CN" altLang="en-US" sz="20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Method A</a:t>
                          </a:r>
                          <a:endParaRPr lang="zh-CN" altLang="en-US" sz="2000" dirty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Method B</a:t>
                          </a:r>
                          <a:endParaRPr lang="zh-CN" altLang="en-US" sz="2000" dirty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7025037"/>
                      </a:ext>
                    </a:extLst>
                  </a:tr>
                  <a:tr h="18535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Bound</a:t>
                          </a:r>
                        </a:p>
                        <a:p>
                          <a:pPr algn="ctr"/>
                          <a:r>
                            <a:rPr lang="en-US" altLang="zh-CN" sz="2000" b="1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State</a:t>
                          </a:r>
                          <a:endParaRPr lang="zh-CN" altLang="en-US" sz="2000" b="1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“</a:t>
                          </a:r>
                          <a:r>
                            <a:rPr lang="en-US" altLang="zh-CN" sz="2000" b="1" dirty="0" err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IBGauss</a:t>
                          </a:r>
                          <a:r>
                            <a:rPr lang="en-US" altLang="zh-CN" sz="2000" b="1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”</a:t>
                          </a:r>
                        </a:p>
                        <a:p>
                          <a:pPr algn="ctr"/>
                          <a:endParaRPr lang="en-US" altLang="zh-CN" sz="2000" b="1" dirty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1" smtClean="0">
                                    <a:solidFill>
                                      <a:schemeClr val="bg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微软雅黑" panose="020B0503020204020204" pitchFamily="34" charset="-122"/>
                                  </a:rPr>
                                  <m:t>𝛾</m:t>
                                </m:r>
                                <m: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pitchFamily="34" charset="-122"/>
                                  </a:rPr>
                                  <m:t>=</m:t>
                                </m:r>
                                <m:rad>
                                  <m:radPr>
                                    <m:degHide m:val="on"/>
                                    <m:ctrlP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pitchFamily="34" charset="-122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pitchFamily="34" charset="-122"/>
                                      </a:rPr>
                                      <m:t>2</m:t>
                                    </m:r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pitchFamily="34" charset="-122"/>
                                      </a:rPr>
                                      <m:t>𝜇</m:t>
                                    </m:r>
                                    <m:r>
                                      <a:rPr lang="en-US" altLang="zh-CN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pitchFamily="34" charset="-122"/>
                                      </a:rPr>
                                      <m:t>𝐵</m:t>
                                    </m:r>
                                  </m:e>
                                </m:rad>
                                <m: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pitchFamily="34" charset="-122"/>
                                  </a:rPr>
                                  <m:t>,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2000" b="0" i="0" smtClean="0">
                                    <a:solidFill>
                                      <a:schemeClr val="bg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微软雅黑" panose="020B0503020204020204" pitchFamily="34" charset="-122"/>
                                  </a:rPr>
                                  <m:t>Λ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  <a:latin typeface="Segoe Print" panose="02000600000000000000" pitchFamily="2" charset="0"/>
                            <a:ea typeface="微软雅黑" panose="020B0503020204020204" pitchFamily="34" charset="-122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dirty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“</a:t>
                          </a:r>
                          <a:r>
                            <a:rPr lang="en-US" altLang="zh-CN" sz="2000" b="1" dirty="0" err="1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Gbound</a:t>
                          </a:r>
                          <a:r>
                            <a:rPr lang="en-US" altLang="zh-CN" sz="2000" b="1" dirty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”</a:t>
                          </a:r>
                        </a:p>
                        <a:p>
                          <a:pPr algn="ctr"/>
                          <a:endParaRPr lang="en-US" altLang="zh-CN" sz="2000" b="1" dirty="0">
                            <a:solidFill>
                              <a:srgbClr val="7030A0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2000" b="0" i="1" smtClean="0">
                                        <a:solidFill>
                                          <a:schemeClr val="accent4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pitchFamily="34" charset="-122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accent4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pitchFamily="34" charset="-122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solidFill>
                                          <a:schemeClr val="accent4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pitchFamily="34" charset="-122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微软雅黑" panose="020B0503020204020204" pitchFamily="34" charset="-122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altLang="zh-CN" sz="2000" b="0" i="1" smtClean="0">
                                        <a:solidFill>
                                          <a:schemeClr val="accent4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pitchFamily="34" charset="-122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accent4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pitchFamily="34" charset="-122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solidFill>
                                          <a:schemeClr val="accent4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pitchFamily="34" charset="-122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微软雅黑" panose="020B0503020204020204" pitchFamily="34" charset="-122"/>
                                  </a:rPr>
                                  <m:t>,</m:t>
                                </m:r>
                                <m:r>
                                  <a:rPr lang="en-US" altLang="zh-CN" sz="2000" b="0" i="1" smtClean="0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微软雅黑" panose="020B0503020204020204" pitchFamily="34" charset="-122"/>
                                  </a:rPr>
                                  <m:t>𝑠</m:t>
                                </m:r>
                                <m:r>
                                  <a:rPr lang="en-US" altLang="zh-CN" sz="2000" b="0" i="1" smtClean="0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微软雅黑" panose="020B0503020204020204" pitchFamily="34" charset="-122"/>
                                  </a:rPr>
                                  <m:t>,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2000" b="0" i="0" smtClean="0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微软雅黑" panose="020B0503020204020204" pitchFamily="34" charset="-122"/>
                                  </a:rPr>
                                  <m:t>Λ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11536435"/>
                      </a:ext>
                    </a:extLst>
                  </a:tr>
                  <a:tr h="18535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Resonance</a:t>
                          </a:r>
                          <a:endParaRPr lang="zh-CN" altLang="en-US" sz="2000" b="1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“</a:t>
                          </a:r>
                          <a:r>
                            <a:rPr lang="en-US" altLang="zh-CN" sz="2000" b="1" dirty="0" err="1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IBGauss</a:t>
                          </a:r>
                          <a:r>
                            <a:rPr lang="en-US" altLang="zh-CN" sz="2000" b="1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”</a:t>
                          </a:r>
                        </a:p>
                        <a:p>
                          <a:pPr algn="ctr"/>
                          <a:endParaRPr lang="en-US" altLang="zh-CN" sz="2000" b="1" dirty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2000" b="0" i="1" smtClean="0">
                                    <a:solidFill>
                                      <a:schemeClr val="bg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微软雅黑" panose="020B0503020204020204" pitchFamily="34" charset="-122"/>
                                  </a:rPr>
                                  <m:t>𝑘</m:t>
                                </m:r>
                                <m: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pitchFamily="34" charset="-122"/>
                                  </a:rPr>
                                  <m:t>=</m:t>
                                </m:r>
                                <m: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pitchFamily="34" charset="-122"/>
                                  </a:rPr>
                                  <m:t>𝑖</m:t>
                                </m:r>
                                <m: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pitchFamily="34" charset="-122"/>
                                  </a:rPr>
                                  <m:t>𝛾</m:t>
                                </m:r>
                                <m:r>
                                  <a:rPr lang="en-US" altLang="zh-CN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微软雅黑" panose="020B0503020204020204" pitchFamily="34" charset="-122"/>
                                  </a:rPr>
                                  <m:t>, 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2000" b="0" i="0" smtClean="0">
                                    <a:solidFill>
                                      <a:schemeClr val="bg2">
                                        <a:lumMod val="5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微软雅黑" panose="020B0503020204020204" pitchFamily="34" charset="-122"/>
                                  </a:rPr>
                                  <m:t>Λ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dirty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“</a:t>
                          </a:r>
                          <a:r>
                            <a:rPr lang="en-US" altLang="zh-CN" sz="2000" b="1" dirty="0" err="1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Gbound</a:t>
                          </a:r>
                          <a:r>
                            <a:rPr lang="en-US" altLang="zh-CN" sz="2000" b="1" dirty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”</a:t>
                          </a:r>
                        </a:p>
                        <a:p>
                          <a:pPr algn="ctr"/>
                          <a:r>
                            <a:rPr lang="en-US" altLang="zh-CN" sz="2000" b="1" dirty="0">
                              <a:solidFill>
                                <a:srgbClr val="C00000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+Imaginary Part</a:t>
                          </a:r>
                        </a:p>
                        <a:p>
                          <a:pPr algn="ctr"/>
                          <a:endParaRPr lang="en-US" altLang="zh-CN" sz="2000" b="1" dirty="0">
                            <a:solidFill>
                              <a:srgbClr val="C00000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altLang="zh-CN" sz="2000" b="0" i="1" smtClean="0">
                                        <a:solidFill>
                                          <a:schemeClr val="accent4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pitchFamily="34" charset="-122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accent4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pitchFamily="34" charset="-122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solidFill>
                                          <a:schemeClr val="accent4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pitchFamily="34" charset="-122"/>
                                      </a:rPr>
                                      <m:t>1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微软雅黑" panose="020B0503020204020204" pitchFamily="34" charset="-122"/>
                                  </a:rPr>
                                  <m:t>, </m:t>
                                </m:r>
                                <m:sSub>
                                  <m:sSubPr>
                                    <m:ctrlPr>
                                      <a:rPr lang="en-US" altLang="zh-CN" sz="2000" b="0" i="1" smtClean="0">
                                        <a:solidFill>
                                          <a:schemeClr val="accent4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pitchFamily="34" charset="-122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2000" b="0" i="1" smtClean="0">
                                        <a:solidFill>
                                          <a:schemeClr val="accent4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pitchFamily="34" charset="-122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altLang="zh-CN" sz="2000" b="0" i="1" smtClean="0">
                                        <a:solidFill>
                                          <a:schemeClr val="accent4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  <a:ea typeface="微软雅黑" panose="020B0503020204020204" pitchFamily="34" charset="-122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altLang="zh-CN" sz="2000" b="0" i="1" smtClean="0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微软雅黑" panose="020B0503020204020204" pitchFamily="34" charset="-122"/>
                                  </a:rPr>
                                  <m:t>,</m:t>
                                </m:r>
                                <m:r>
                                  <a:rPr lang="en-US" altLang="zh-CN" sz="2000" b="0" i="1" smtClean="0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微软雅黑" panose="020B0503020204020204" pitchFamily="34" charset="-122"/>
                                  </a:rPr>
                                  <m:t>𝑠</m:t>
                                </m:r>
                                <m:r>
                                  <a:rPr lang="en-US" altLang="zh-CN" sz="2000" b="0" i="1" smtClean="0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微软雅黑" panose="020B0503020204020204" pitchFamily="34" charset="-122"/>
                                  </a:rPr>
                                  <m:t>,</m:t>
                                </m:r>
                                <m:r>
                                  <m:rPr>
                                    <m:sty m:val="p"/>
                                  </m:rPr>
                                  <a:rPr lang="en-US" altLang="zh-CN" sz="2000" b="0" i="0" smtClean="0">
                                    <a:solidFill>
                                      <a:schemeClr val="accent4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微软雅黑" panose="020B0503020204020204" pitchFamily="34" charset="-122"/>
                                  </a:rPr>
                                  <m:t>Λ</m:t>
                                </m:r>
                              </m:oMath>
                            </m:oMathPara>
                          </a14:m>
                          <a:endParaRPr lang="zh-CN" altLang="en-US" sz="2000" dirty="0">
                            <a:solidFill>
                              <a:schemeClr val="accent4">
                                <a:lumMod val="75000"/>
                              </a:schemeClr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9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88019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表格 17">
                <a:extLst>
                  <a:ext uri="{FF2B5EF4-FFF2-40B4-BE49-F238E27FC236}">
                    <a16:creationId xmlns:a16="http://schemas.microsoft.com/office/drawing/2014/main" id="{9C11AC44-D1D6-6C3A-FC2B-4907BAD07A2B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608127624"/>
                  </p:ext>
                </p:extLst>
              </p:nvPr>
            </p:nvGraphicFramePr>
            <p:xfrm>
              <a:off x="240983" y="1692924"/>
              <a:ext cx="6960870" cy="464057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667827">
                      <a:extLst>
                        <a:ext uri="{9D8B030D-6E8A-4147-A177-3AD203B41FA5}">
                          <a16:colId xmlns:a16="http://schemas.microsoft.com/office/drawing/2014/main" val="1508067069"/>
                        </a:ext>
                      </a:extLst>
                    </a:gridCol>
                    <a:gridCol w="2354580">
                      <a:extLst>
                        <a:ext uri="{9D8B030D-6E8A-4147-A177-3AD203B41FA5}">
                          <a16:colId xmlns:a16="http://schemas.microsoft.com/office/drawing/2014/main" val="3025474260"/>
                        </a:ext>
                      </a:extLst>
                    </a:gridCol>
                    <a:gridCol w="2938463">
                      <a:extLst>
                        <a:ext uri="{9D8B030D-6E8A-4147-A177-3AD203B41FA5}">
                          <a16:colId xmlns:a16="http://schemas.microsoft.com/office/drawing/2014/main" val="3043557724"/>
                        </a:ext>
                      </a:extLst>
                    </a:gridCol>
                  </a:tblGrid>
                  <a:tr h="93352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Systems</a:t>
                          </a:r>
                          <a:endParaRPr lang="zh-CN" altLang="en-US" sz="2000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chemeClr val="bg2">
                                  <a:lumMod val="25000"/>
                                </a:schemeClr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Method A</a:t>
                          </a:r>
                          <a:endParaRPr lang="zh-CN" altLang="en-US" sz="2000" dirty="0">
                            <a:solidFill>
                              <a:schemeClr val="bg2">
                                <a:lumMod val="25000"/>
                              </a:schemeClr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dirty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Method B</a:t>
                          </a:r>
                          <a:endParaRPr lang="zh-CN" altLang="en-US" sz="2000" dirty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>
                        <a:lnL w="19050" cap="flat" cmpd="sng" algn="ctr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28575" cap="flat" cmpd="sng" algn="ctr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7025037"/>
                      </a:ext>
                    </a:extLst>
                  </a:tr>
                  <a:tr h="18535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Bound</a:t>
                          </a:r>
                        </a:p>
                        <a:p>
                          <a:pPr algn="ctr"/>
                          <a:r>
                            <a:rPr lang="en-US" altLang="zh-CN" sz="2000" b="1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State</a:t>
                          </a:r>
                          <a:endParaRPr lang="zh-CN" altLang="en-US" sz="2000" b="1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9050" cap="flat" cmpd="sng" algn="ctr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71503" t="-50820" r="-126425" b="-1013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9050" cap="flat" cmpd="sng" algn="ctr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9050" cap="flat" cmpd="sng" algn="ctr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37060" t="-50820" r="-1035" b="-10131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11536435"/>
                      </a:ext>
                    </a:extLst>
                  </a:tr>
                  <a:tr h="185352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2000" b="1" dirty="0">
                              <a:solidFill>
                                <a:schemeClr val="tx1"/>
                              </a:solidFill>
                              <a:latin typeface="微软雅黑" panose="020B0503020204020204" pitchFamily="34" charset="-122"/>
                              <a:ea typeface="微软雅黑" panose="020B0503020204020204" pitchFamily="34" charset="-122"/>
                            </a:rPr>
                            <a:t>Resonance</a:t>
                          </a:r>
                          <a:endParaRPr lang="zh-CN" altLang="en-US" sz="2000" b="1" dirty="0">
                            <a:solidFill>
                              <a:schemeClr val="tx1"/>
                            </a:solidFill>
                            <a:latin typeface="微软雅黑" panose="020B0503020204020204" pitchFamily="34" charset="-122"/>
                            <a:ea typeface="微软雅黑" panose="020B0503020204020204" pitchFamily="34" charset="-122"/>
                          </a:endParaRPr>
                        </a:p>
                      </a:txBody>
                      <a:tcPr anchor="ctr">
                        <a:lnL w="28575" cap="flat" cmpd="sng" algn="ctr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>
                            <a:lumMod val="8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9050" cap="flat" cmpd="sng" algn="ctr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9050" cap="flat" cmpd="sng" algn="ctr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71503" t="-151316" r="-126425" b="-164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9050" cap="flat" cmpd="sng" algn="ctr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9050" cap="flat" cmpd="sng" algn="ctr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28575" cap="flat" cmpd="sng" algn="ctr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37060" t="-151316" r="-1035" b="-16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988019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9" name="任意多边形: 形状 18">
            <a:extLst>
              <a:ext uri="{FF2B5EF4-FFF2-40B4-BE49-F238E27FC236}">
                <a16:creationId xmlns:a16="http://schemas.microsoft.com/office/drawing/2014/main" id="{892651B0-095B-D1A4-5D78-672FD256761D}"/>
              </a:ext>
            </a:extLst>
          </p:cNvPr>
          <p:cNvSpPr/>
          <p:nvPr/>
        </p:nvSpPr>
        <p:spPr>
          <a:xfrm>
            <a:off x="8299201" y="1097280"/>
            <a:ext cx="269489" cy="308610"/>
          </a:xfrm>
          <a:custGeom>
            <a:avLst/>
            <a:gdLst>
              <a:gd name="connsiteX0" fmla="*/ 0 w 269489"/>
              <a:gd name="connsiteY0" fmla="*/ 308610 h 308610"/>
              <a:gd name="connsiteX1" fmla="*/ 194310 w 269489"/>
              <a:gd name="connsiteY1" fmla="*/ 217170 h 308610"/>
              <a:gd name="connsiteX2" fmla="*/ 262890 w 269489"/>
              <a:gd name="connsiteY2" fmla="*/ 22860 h 308610"/>
              <a:gd name="connsiteX3" fmla="*/ 262890 w 269489"/>
              <a:gd name="connsiteY3" fmla="*/ 11430 h 308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489" h="308610">
                <a:moveTo>
                  <a:pt x="0" y="308610"/>
                </a:moveTo>
                <a:cubicBezTo>
                  <a:pt x="75247" y="286702"/>
                  <a:pt x="150495" y="264795"/>
                  <a:pt x="194310" y="217170"/>
                </a:cubicBezTo>
                <a:cubicBezTo>
                  <a:pt x="238125" y="169545"/>
                  <a:pt x="251460" y="57150"/>
                  <a:pt x="262890" y="22860"/>
                </a:cubicBezTo>
                <a:cubicBezTo>
                  <a:pt x="274320" y="-11430"/>
                  <a:pt x="268605" y="0"/>
                  <a:pt x="262890" y="11430"/>
                </a:cubicBezTo>
              </a:path>
            </a:pathLst>
          </a:custGeom>
          <a:ln w="19050"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任意多边形: 形状 19">
            <a:extLst>
              <a:ext uri="{FF2B5EF4-FFF2-40B4-BE49-F238E27FC236}">
                <a16:creationId xmlns:a16="http://schemas.microsoft.com/office/drawing/2014/main" id="{58E758BB-49B1-FA75-23F0-E1E4675E5A4A}"/>
              </a:ext>
            </a:extLst>
          </p:cNvPr>
          <p:cNvSpPr/>
          <p:nvPr/>
        </p:nvSpPr>
        <p:spPr>
          <a:xfrm>
            <a:off x="8782991" y="1097280"/>
            <a:ext cx="415370" cy="720090"/>
          </a:xfrm>
          <a:custGeom>
            <a:avLst/>
            <a:gdLst>
              <a:gd name="connsiteX0" fmla="*/ 26750 w 415370"/>
              <a:gd name="connsiteY0" fmla="*/ 0 h 720090"/>
              <a:gd name="connsiteX1" fmla="*/ 15320 w 415370"/>
              <a:gd name="connsiteY1" fmla="*/ 308610 h 720090"/>
              <a:gd name="connsiteX2" fmla="*/ 209630 w 415370"/>
              <a:gd name="connsiteY2" fmla="*/ 605790 h 720090"/>
              <a:gd name="connsiteX3" fmla="*/ 415370 w 415370"/>
              <a:gd name="connsiteY3" fmla="*/ 720090 h 720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5370" h="720090">
                <a:moveTo>
                  <a:pt x="26750" y="0"/>
                </a:moveTo>
                <a:cubicBezTo>
                  <a:pt x="5795" y="103822"/>
                  <a:pt x="-15160" y="207645"/>
                  <a:pt x="15320" y="308610"/>
                </a:cubicBezTo>
                <a:cubicBezTo>
                  <a:pt x="45800" y="409575"/>
                  <a:pt x="142955" y="537210"/>
                  <a:pt x="209630" y="605790"/>
                </a:cubicBezTo>
                <a:cubicBezTo>
                  <a:pt x="276305" y="674370"/>
                  <a:pt x="345837" y="697230"/>
                  <a:pt x="415370" y="720090"/>
                </a:cubicBezTo>
              </a:path>
            </a:pathLst>
          </a:custGeom>
          <a:noFill/>
          <a:ln w="19050">
            <a:solidFill>
              <a:schemeClr val="accent5">
                <a:lumMod val="5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F70B6F41-CFA9-65E8-A75F-D7977B1C2E84}"/>
              </a:ext>
            </a:extLst>
          </p:cNvPr>
          <p:cNvCxnSpPr>
            <a:cxnSpLocks/>
          </p:cNvCxnSpPr>
          <p:nvPr/>
        </p:nvCxnSpPr>
        <p:spPr>
          <a:xfrm flipH="1">
            <a:off x="6391037" y="2866256"/>
            <a:ext cx="987028" cy="422910"/>
          </a:xfrm>
          <a:prstGeom prst="straightConnector1">
            <a:avLst/>
          </a:prstGeom>
          <a:ln w="76200">
            <a:solidFill>
              <a:schemeClr val="accent5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67D65F6F-27B0-6256-DEDF-89A5787821D1}"/>
              </a:ext>
            </a:extLst>
          </p:cNvPr>
          <p:cNvCxnSpPr>
            <a:cxnSpLocks/>
          </p:cNvCxnSpPr>
          <p:nvPr/>
        </p:nvCxnSpPr>
        <p:spPr>
          <a:xfrm flipH="1">
            <a:off x="3721418" y="2676936"/>
            <a:ext cx="3608138" cy="476496"/>
          </a:xfrm>
          <a:prstGeom prst="straightConnector1">
            <a:avLst/>
          </a:prstGeom>
          <a:ln w="76200">
            <a:solidFill>
              <a:schemeClr val="accent5">
                <a:lumMod val="40000"/>
                <a:lumOff val="6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D6722798-DAE9-604A-3E28-419EE529D63A}"/>
                  </a:ext>
                </a:extLst>
              </p:cNvPr>
              <p:cNvSpPr txBox="1"/>
              <p:nvPr/>
            </p:nvSpPr>
            <p:spPr>
              <a:xfrm>
                <a:off x="7646670" y="5747524"/>
                <a:ext cx="370713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    =      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𝑀𝑡h𝑟𝑒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  −    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𝑀𝑚𝑜𝑙</m:t>
                      </m:r>
                    </m:oMath>
                  </m:oMathPara>
                </a14:m>
                <a:endParaRPr lang="en-US" altLang="zh-CN" b="0" dirty="0"/>
              </a:p>
              <a:p>
                <a:r>
                  <a:rPr lang="en-US" altLang="zh-CN" sz="1600" dirty="0"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Binding         threshold        molecule</a:t>
                </a:r>
              </a:p>
              <a:p>
                <a:r>
                  <a:rPr lang="en-US" altLang="zh-CN" sz="1600" dirty="0"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Energy</a:t>
                </a:r>
                <a:endParaRPr lang="zh-CN" altLang="en-US" sz="1600" dirty="0"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D6722798-DAE9-604A-3E28-419EE529D6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46670" y="5747524"/>
                <a:ext cx="3707130" cy="861774"/>
              </a:xfrm>
              <a:prstGeom prst="rect">
                <a:avLst/>
              </a:prstGeom>
              <a:blipFill>
                <a:blip r:embed="rId5"/>
                <a:stretch>
                  <a:fillRect l="-821" b="-85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249B2CC8-CD21-BC44-815D-D081AABAB4F9}"/>
                  </a:ext>
                </a:extLst>
              </p:cNvPr>
              <p:cNvSpPr txBox="1"/>
              <p:nvPr/>
            </p:nvSpPr>
            <p:spPr>
              <a:xfrm>
                <a:off x="7943850" y="5223551"/>
                <a:ext cx="3409950" cy="5050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Reduced mass   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𝜇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den>
                    </m:f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249B2CC8-CD21-BC44-815D-D081AABAB4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3850" y="5223551"/>
                <a:ext cx="3409950" cy="505010"/>
              </a:xfrm>
              <a:prstGeom prst="rect">
                <a:avLst/>
              </a:prstGeom>
              <a:blipFill>
                <a:blip r:embed="rId6"/>
                <a:stretch>
                  <a:fillRect l="-8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EDA00BCB-0FCB-4CDC-0984-B7766A3705A7}"/>
                  </a:ext>
                </a:extLst>
              </p:cNvPr>
              <p:cNvSpPr txBox="1"/>
              <p:nvPr/>
            </p:nvSpPr>
            <p:spPr>
              <a:xfrm>
                <a:off x="7639050" y="4755522"/>
                <a:ext cx="3598069" cy="3931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sSub>
                            <m:sSubPr>
                              <m:ctrlP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EDA00BCB-0FCB-4CDC-0984-B7766A3705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9050" y="4755522"/>
                <a:ext cx="3598069" cy="39312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6" name="墨迹 25">
                <a:extLst>
                  <a:ext uri="{FF2B5EF4-FFF2-40B4-BE49-F238E27FC236}">
                    <a16:creationId xmlns:a16="http://schemas.microsoft.com/office/drawing/2014/main" id="{FD2D1778-DE57-EB1F-D23E-905A8FCEE2E0}"/>
                  </a:ext>
                </a:extLst>
              </p14:cNvPr>
              <p14:cNvContentPartPr/>
              <p14:nvPr/>
            </p14:nvContentPartPr>
            <p14:xfrm>
              <a:off x="302582" y="1022451"/>
              <a:ext cx="360" cy="360"/>
            </p14:xfrm>
          </p:contentPart>
        </mc:Choice>
        <mc:Fallback xmlns="">
          <p:pic>
            <p:nvPicPr>
              <p:cNvPr id="26" name="墨迹 25">
                <a:extLst>
                  <a:ext uri="{FF2B5EF4-FFF2-40B4-BE49-F238E27FC236}">
                    <a16:creationId xmlns:a16="http://schemas.microsoft.com/office/drawing/2014/main" id="{FD2D1778-DE57-EB1F-D23E-905A8FCEE2E0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9582" y="959451"/>
                <a:ext cx="126000" cy="12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47392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/>
      <p:bldP spid="16" grpId="0"/>
      <p:bldP spid="17" grpId="0"/>
      <p:bldP spid="19" grpId="0" animBg="1"/>
      <p:bldP spid="2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8C57F7-D839-F3F4-B007-9AF25093D0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0D099C-B8B7-F694-894D-DDC36DDE03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C17D55-8011-9892-F461-4EB6B77E8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32A91-710C-4B70-B978-28263CF3A7DA}" type="datetime1">
              <a:rPr lang="zh-CN" altLang="en-US" smtClean="0"/>
              <a:t>2023/8/27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866B584-5305-CE56-F70F-B45B94762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基于 </a:t>
            </a:r>
            <a:r>
              <a:rPr lang="en-US" altLang="zh-CN"/>
              <a:t>saturation </a:t>
            </a:r>
            <a:r>
              <a:rPr lang="zh-CN" altLang="en-US"/>
              <a:t>模型研究强子分子态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2D505E-29CA-05E0-CF51-ABDC7DC8F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AFD41-99A7-4791-958B-6310278921AD}" type="slidenum">
              <a:rPr lang="zh-CN" altLang="en-US" smtClean="0"/>
              <a:pPr/>
              <a:t>26</a:t>
            </a:fld>
            <a:endParaRPr lang="zh-CN" altLang="en-US" dirty="0"/>
          </a:p>
        </p:txBody>
      </p:sp>
      <p:sp>
        <p:nvSpPr>
          <p:cNvPr id="7" name="日期占位符 3">
            <a:extLst>
              <a:ext uri="{FF2B5EF4-FFF2-40B4-BE49-F238E27FC236}">
                <a16:creationId xmlns:a16="http://schemas.microsoft.com/office/drawing/2014/main" id="{4637AA5A-C22F-DBAE-F34D-4A4A140C44D2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b="1" kern="1200">
                <a:solidFill>
                  <a:schemeClr val="accent1">
                    <a:lumMod val="60000"/>
                    <a:lumOff val="40000"/>
                  </a:schemeClr>
                </a:solidFill>
                <a:latin typeface="Sitka Text" panose="02000505000000020004" pitchFamily="2" charset="0"/>
                <a:ea typeface="微软雅黑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81AC473-F9B1-4996-BF44-2A11D66AF54D}" type="datetime1">
              <a:rPr lang="zh-CN" altLang="en-US" smtClean="0"/>
              <a:pPr/>
              <a:t>2023/8/27</a:t>
            </a:fld>
            <a:endParaRPr lang="zh-CN" altLang="en-US"/>
          </a:p>
        </p:txBody>
      </p:sp>
      <p:sp>
        <p:nvSpPr>
          <p:cNvPr id="8" name="灯片编号占位符 4">
            <a:extLst>
              <a:ext uri="{FF2B5EF4-FFF2-40B4-BE49-F238E27FC236}">
                <a16:creationId xmlns:a16="http://schemas.microsoft.com/office/drawing/2014/main" id="{3840CE43-45DC-C541-1A81-65418C8F6995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400" b="1" kern="1200">
                <a:solidFill>
                  <a:schemeClr val="accent1">
                    <a:lumMod val="50000"/>
                  </a:schemeClr>
                </a:solidFill>
                <a:latin typeface="Sitka Text" panose="02000505000000020004" pitchFamily="2" charset="0"/>
                <a:ea typeface="微软雅黑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273E243-6002-4087-9F87-8A190783F7FF}" type="slidenum">
              <a:rPr lang="zh-CN" altLang="en-US" smtClean="0"/>
              <a:pPr/>
              <a:t>26</a:t>
            </a:fld>
            <a:endParaRPr lang="zh-CN" altLang="en-US"/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DC75A76C-7641-FAA5-F0AE-CAD559A389D2}"/>
              </a:ext>
            </a:extLst>
          </p:cNvPr>
          <p:cNvCxnSpPr/>
          <p:nvPr/>
        </p:nvCxnSpPr>
        <p:spPr>
          <a:xfrm>
            <a:off x="596685" y="1193369"/>
            <a:ext cx="1627322" cy="0"/>
          </a:xfrm>
          <a:prstGeom prst="line">
            <a:avLst/>
          </a:prstGeom>
          <a:ln w="571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3F083DDE-F859-4CFB-15F8-4B83D00D2625}"/>
              </a:ext>
            </a:extLst>
          </p:cNvPr>
          <p:cNvCxnSpPr/>
          <p:nvPr/>
        </p:nvCxnSpPr>
        <p:spPr>
          <a:xfrm>
            <a:off x="596685" y="1787471"/>
            <a:ext cx="1627322" cy="0"/>
          </a:xfrm>
          <a:prstGeom prst="line">
            <a:avLst/>
          </a:prstGeom>
          <a:ln w="571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00DB1083-4EF1-09E5-1C73-76D72503FE2E}"/>
              </a:ext>
            </a:extLst>
          </p:cNvPr>
          <p:cNvCxnSpPr/>
          <p:nvPr/>
        </p:nvCxnSpPr>
        <p:spPr>
          <a:xfrm>
            <a:off x="596685" y="2738034"/>
            <a:ext cx="1627322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B2AB5D4B-95E0-EF85-1B5A-952920C6B9F2}"/>
              </a:ext>
            </a:extLst>
          </p:cNvPr>
          <p:cNvSpPr txBox="1"/>
          <p:nvPr/>
        </p:nvSpPr>
        <p:spPr>
          <a:xfrm>
            <a:off x="2409987" y="1673861"/>
            <a:ext cx="1394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Segoe Print" panose="02000600000000000000" pitchFamily="2" charset="0"/>
              </a:rPr>
              <a:t>Channel A</a:t>
            </a:r>
            <a:endParaRPr lang="zh-CN" altLang="en-US" dirty="0">
              <a:solidFill>
                <a:schemeClr val="bg2">
                  <a:lumMod val="2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BAB6C72-C200-4786-AC01-96EF44ABC0F9}"/>
              </a:ext>
            </a:extLst>
          </p:cNvPr>
          <p:cNvSpPr txBox="1"/>
          <p:nvPr/>
        </p:nvSpPr>
        <p:spPr>
          <a:xfrm>
            <a:off x="2409986" y="1008703"/>
            <a:ext cx="1394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Segoe Print" panose="02000600000000000000" pitchFamily="2" charset="0"/>
              </a:rPr>
              <a:t>Channel B</a:t>
            </a:r>
            <a:endParaRPr lang="zh-CN" altLang="en-US" dirty="0">
              <a:solidFill>
                <a:schemeClr val="bg2">
                  <a:lumMod val="2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3220932-A8B3-B0E1-1F53-2D044FC137EE}"/>
              </a:ext>
            </a:extLst>
          </p:cNvPr>
          <p:cNvSpPr txBox="1"/>
          <p:nvPr/>
        </p:nvSpPr>
        <p:spPr>
          <a:xfrm>
            <a:off x="2409985" y="2553368"/>
            <a:ext cx="1394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Molecule State</a:t>
            </a:r>
            <a:endParaRPr lang="zh-CN" altLang="en-US" dirty="0">
              <a:solidFill>
                <a:schemeClr val="accent6">
                  <a:lumMod val="50000"/>
                </a:schemeClr>
              </a:solidFill>
              <a:latin typeface="Segoe Print" panose="02000600000000000000" pitchFamily="2" charset="0"/>
            </a:endParaRPr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A22BD2DB-9E13-2550-294F-DE1BB731A4E9}"/>
              </a:ext>
            </a:extLst>
          </p:cNvPr>
          <p:cNvCxnSpPr>
            <a:cxnSpLocks/>
          </p:cNvCxnSpPr>
          <p:nvPr/>
        </p:nvCxnSpPr>
        <p:spPr>
          <a:xfrm>
            <a:off x="1010723" y="1193369"/>
            <a:ext cx="0" cy="1544665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D54803AA-B5CC-5D96-22D3-8DC6E12EF7BD}"/>
              </a:ext>
            </a:extLst>
          </p:cNvPr>
          <p:cNvCxnSpPr>
            <a:cxnSpLocks/>
          </p:cNvCxnSpPr>
          <p:nvPr/>
        </p:nvCxnSpPr>
        <p:spPr>
          <a:xfrm>
            <a:off x="1736560" y="1812009"/>
            <a:ext cx="0" cy="926025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文本框 16">
            <a:extLst>
              <a:ext uri="{FF2B5EF4-FFF2-40B4-BE49-F238E27FC236}">
                <a16:creationId xmlns:a16="http://schemas.microsoft.com/office/drawing/2014/main" id="{8AC3288D-A5F4-EA0F-FC50-FDE230A58583}"/>
              </a:ext>
            </a:extLst>
          </p:cNvPr>
          <p:cNvSpPr txBox="1"/>
          <p:nvPr/>
        </p:nvSpPr>
        <p:spPr>
          <a:xfrm>
            <a:off x="486305" y="2127814"/>
            <a:ext cx="48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Segoe Print" panose="02000600000000000000" pitchFamily="2" charset="0"/>
              </a:rPr>
              <a:t>Bb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B7816CA1-AB11-82A5-DC34-1D4960ED5F47}"/>
              </a:ext>
            </a:extLst>
          </p:cNvPr>
          <p:cNvSpPr txBox="1"/>
          <p:nvPr/>
        </p:nvSpPr>
        <p:spPr>
          <a:xfrm>
            <a:off x="1734864" y="2127814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Segoe Print" panose="02000600000000000000" pitchFamily="2" charset="0"/>
              </a:rPr>
              <a:t>Ba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Segoe Print" panose="02000600000000000000" pitchFamily="2" charset="0"/>
            </a:endParaRPr>
          </a:p>
        </p:txBody>
      </p: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58FBED46-C997-3B82-C149-5FCE3C0F4976}"/>
              </a:ext>
            </a:extLst>
          </p:cNvPr>
          <p:cNvCxnSpPr>
            <a:cxnSpLocks/>
          </p:cNvCxnSpPr>
          <p:nvPr/>
        </p:nvCxnSpPr>
        <p:spPr>
          <a:xfrm>
            <a:off x="730923" y="1220513"/>
            <a:ext cx="0" cy="566958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95514643-6C20-736F-A0CB-F84140FA0CD4}"/>
                  </a:ext>
                </a:extLst>
              </p:cNvPr>
              <p:cNvSpPr txBox="1"/>
              <p:nvPr/>
            </p:nvSpPr>
            <p:spPr>
              <a:xfrm>
                <a:off x="285176" y="1335217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</m:oMath>
                  </m:oMathPara>
                </a14:m>
                <a:endParaRPr lang="en-US" altLang="zh-CN" b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Print" panose="02000600000000000000" pitchFamily="2" charset="0"/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95514643-6C20-736F-A0CB-F84140FA0C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176" y="1335217"/>
                <a:ext cx="415498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40993586-896A-BFE6-B822-7AD1FF9534C3}"/>
              </a:ext>
            </a:extLst>
          </p:cNvPr>
          <p:cNvCxnSpPr/>
          <p:nvPr/>
        </p:nvCxnSpPr>
        <p:spPr>
          <a:xfrm>
            <a:off x="4522922" y="1193369"/>
            <a:ext cx="1627322" cy="0"/>
          </a:xfrm>
          <a:prstGeom prst="line">
            <a:avLst/>
          </a:prstGeom>
          <a:ln w="571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>
            <a:extLst>
              <a:ext uri="{FF2B5EF4-FFF2-40B4-BE49-F238E27FC236}">
                <a16:creationId xmlns:a16="http://schemas.microsoft.com/office/drawing/2014/main" id="{C7C6AE14-37BC-8EFA-56F4-38DF0701FFCE}"/>
              </a:ext>
            </a:extLst>
          </p:cNvPr>
          <p:cNvCxnSpPr/>
          <p:nvPr/>
        </p:nvCxnSpPr>
        <p:spPr>
          <a:xfrm>
            <a:off x="4522922" y="2738034"/>
            <a:ext cx="1627322" cy="0"/>
          </a:xfrm>
          <a:prstGeom prst="line">
            <a:avLst/>
          </a:prstGeom>
          <a:ln w="571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>
            <a:extLst>
              <a:ext uri="{FF2B5EF4-FFF2-40B4-BE49-F238E27FC236}">
                <a16:creationId xmlns:a16="http://schemas.microsoft.com/office/drawing/2014/main" id="{FD7E79B4-1F4F-341B-8C41-2952A101F27B}"/>
              </a:ext>
            </a:extLst>
          </p:cNvPr>
          <p:cNvCxnSpPr/>
          <p:nvPr/>
        </p:nvCxnSpPr>
        <p:spPr>
          <a:xfrm>
            <a:off x="4522922" y="1653197"/>
            <a:ext cx="1627322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13C9F580-EB0C-2FF4-6758-2BF26A09273A}"/>
              </a:ext>
            </a:extLst>
          </p:cNvPr>
          <p:cNvSpPr txBox="1"/>
          <p:nvPr/>
        </p:nvSpPr>
        <p:spPr>
          <a:xfrm>
            <a:off x="6321336" y="2547847"/>
            <a:ext cx="1394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Segoe Print" panose="02000600000000000000" pitchFamily="2" charset="0"/>
              </a:rPr>
              <a:t>Channel A</a:t>
            </a:r>
            <a:endParaRPr lang="zh-CN" altLang="en-US" dirty="0">
              <a:solidFill>
                <a:schemeClr val="bg2">
                  <a:lumMod val="2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6686610F-50E2-0B98-3247-67C762E3D3F8}"/>
              </a:ext>
            </a:extLst>
          </p:cNvPr>
          <p:cNvSpPr txBox="1"/>
          <p:nvPr/>
        </p:nvSpPr>
        <p:spPr>
          <a:xfrm>
            <a:off x="6336223" y="1008703"/>
            <a:ext cx="1394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Segoe Print" panose="02000600000000000000" pitchFamily="2" charset="0"/>
              </a:rPr>
              <a:t>Channel B</a:t>
            </a:r>
            <a:endParaRPr lang="zh-CN" altLang="en-US" dirty="0">
              <a:solidFill>
                <a:schemeClr val="bg2">
                  <a:lumMod val="2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7327D8A4-0D5B-6ABE-5EB8-AFECF36E44FE}"/>
              </a:ext>
            </a:extLst>
          </p:cNvPr>
          <p:cNvSpPr txBox="1"/>
          <p:nvPr/>
        </p:nvSpPr>
        <p:spPr>
          <a:xfrm>
            <a:off x="6360138" y="1457535"/>
            <a:ext cx="1394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Molecule State</a:t>
            </a:r>
            <a:endParaRPr lang="zh-CN" altLang="en-US" dirty="0">
              <a:solidFill>
                <a:schemeClr val="accent6">
                  <a:lumMod val="50000"/>
                </a:schemeClr>
              </a:solidFill>
              <a:latin typeface="Segoe Print" panose="02000600000000000000" pitchFamily="2" charset="0"/>
            </a:endParaRPr>
          </a:p>
        </p:txBody>
      </p: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BD23B027-B9DB-4994-F42A-E5C6CE475799}"/>
              </a:ext>
            </a:extLst>
          </p:cNvPr>
          <p:cNvCxnSpPr>
            <a:cxnSpLocks/>
          </p:cNvCxnSpPr>
          <p:nvPr/>
        </p:nvCxnSpPr>
        <p:spPr>
          <a:xfrm>
            <a:off x="4936960" y="1193369"/>
            <a:ext cx="0" cy="459828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直接箭头连接符 27">
            <a:extLst>
              <a:ext uri="{FF2B5EF4-FFF2-40B4-BE49-F238E27FC236}">
                <a16:creationId xmlns:a16="http://schemas.microsoft.com/office/drawing/2014/main" id="{95DC3202-05B4-471A-05CD-395AF4FD9AC9}"/>
              </a:ext>
            </a:extLst>
          </p:cNvPr>
          <p:cNvCxnSpPr>
            <a:cxnSpLocks/>
          </p:cNvCxnSpPr>
          <p:nvPr/>
        </p:nvCxnSpPr>
        <p:spPr>
          <a:xfrm>
            <a:off x="5662797" y="1673861"/>
            <a:ext cx="0" cy="1064173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文本框 28">
            <a:extLst>
              <a:ext uri="{FF2B5EF4-FFF2-40B4-BE49-F238E27FC236}">
                <a16:creationId xmlns:a16="http://schemas.microsoft.com/office/drawing/2014/main" id="{E0AB2F9A-E4D8-5E82-4643-1F03BA263186}"/>
              </a:ext>
            </a:extLst>
          </p:cNvPr>
          <p:cNvSpPr txBox="1"/>
          <p:nvPr/>
        </p:nvSpPr>
        <p:spPr>
          <a:xfrm>
            <a:off x="4914466" y="1283865"/>
            <a:ext cx="489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Segoe Print" panose="02000600000000000000" pitchFamily="2" charset="0"/>
              </a:rPr>
              <a:t>Bb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65AF67A9-8306-7580-91BC-69F9DDD56777}"/>
              </a:ext>
            </a:extLst>
          </p:cNvPr>
          <p:cNvSpPr txBox="1"/>
          <p:nvPr/>
        </p:nvSpPr>
        <p:spPr>
          <a:xfrm>
            <a:off x="5661101" y="2127814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Segoe Print" panose="02000600000000000000" pitchFamily="2" charset="0"/>
              </a:rPr>
              <a:t>Ba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Segoe Print" panose="02000600000000000000" pitchFamily="2" charset="0"/>
            </a:endParaRPr>
          </a:p>
        </p:txBody>
      </p:sp>
      <p:cxnSp>
        <p:nvCxnSpPr>
          <p:cNvPr id="31" name="直接箭头连接符 30">
            <a:extLst>
              <a:ext uri="{FF2B5EF4-FFF2-40B4-BE49-F238E27FC236}">
                <a16:creationId xmlns:a16="http://schemas.microsoft.com/office/drawing/2014/main" id="{277CAF3C-B655-9620-04B4-9CE6054511F4}"/>
              </a:ext>
            </a:extLst>
          </p:cNvPr>
          <p:cNvCxnSpPr>
            <a:cxnSpLocks/>
          </p:cNvCxnSpPr>
          <p:nvPr/>
        </p:nvCxnSpPr>
        <p:spPr>
          <a:xfrm>
            <a:off x="4712152" y="1220513"/>
            <a:ext cx="0" cy="1512000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52D2F4EC-B391-580D-B816-A1790897A135}"/>
                  </a:ext>
                </a:extLst>
              </p:cNvPr>
              <p:cNvSpPr txBox="1"/>
              <p:nvPr/>
            </p:nvSpPr>
            <p:spPr>
              <a:xfrm>
                <a:off x="4338284" y="1888211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</m:oMath>
                  </m:oMathPara>
                </a14:m>
                <a:endParaRPr lang="en-US" altLang="zh-CN" b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Print" panose="02000600000000000000" pitchFamily="2" charset="0"/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52D2F4EC-B391-580D-B816-A1790897A1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8284" y="1888211"/>
                <a:ext cx="415498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直接连接符 32">
            <a:extLst>
              <a:ext uri="{FF2B5EF4-FFF2-40B4-BE49-F238E27FC236}">
                <a16:creationId xmlns:a16="http://schemas.microsoft.com/office/drawing/2014/main" id="{9EC61025-6EE0-1D20-FC34-928C87F91222}"/>
              </a:ext>
            </a:extLst>
          </p:cNvPr>
          <p:cNvCxnSpPr/>
          <p:nvPr/>
        </p:nvCxnSpPr>
        <p:spPr>
          <a:xfrm>
            <a:off x="8610600" y="1704549"/>
            <a:ext cx="1627322" cy="0"/>
          </a:xfrm>
          <a:prstGeom prst="line">
            <a:avLst/>
          </a:prstGeom>
          <a:ln w="571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909CD7B0-83A9-7B76-8E43-9482CC0DFF52}"/>
              </a:ext>
            </a:extLst>
          </p:cNvPr>
          <p:cNvCxnSpPr/>
          <p:nvPr/>
        </p:nvCxnSpPr>
        <p:spPr>
          <a:xfrm>
            <a:off x="8635138" y="2732513"/>
            <a:ext cx="1627322" cy="0"/>
          </a:xfrm>
          <a:prstGeom prst="line">
            <a:avLst/>
          </a:prstGeom>
          <a:ln w="571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7A8AC0FE-B9BF-DCEC-8431-0756E14044C1}"/>
              </a:ext>
            </a:extLst>
          </p:cNvPr>
          <p:cNvCxnSpPr/>
          <p:nvPr/>
        </p:nvCxnSpPr>
        <p:spPr>
          <a:xfrm>
            <a:off x="8610600" y="1575830"/>
            <a:ext cx="1627322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>
            <a:extLst>
              <a:ext uri="{FF2B5EF4-FFF2-40B4-BE49-F238E27FC236}">
                <a16:creationId xmlns:a16="http://schemas.microsoft.com/office/drawing/2014/main" id="{E519E991-3364-198A-4651-7CDBECD69A3B}"/>
              </a:ext>
            </a:extLst>
          </p:cNvPr>
          <p:cNvSpPr txBox="1"/>
          <p:nvPr/>
        </p:nvSpPr>
        <p:spPr>
          <a:xfrm>
            <a:off x="10433552" y="2542326"/>
            <a:ext cx="1394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Segoe Print" panose="02000600000000000000" pitchFamily="2" charset="0"/>
              </a:rPr>
              <a:t>Channel A</a:t>
            </a:r>
            <a:endParaRPr lang="zh-CN" altLang="en-US" dirty="0">
              <a:solidFill>
                <a:schemeClr val="bg2">
                  <a:lumMod val="2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E2FE019E-00DA-8290-9F01-FFF0D8C29EFF}"/>
              </a:ext>
            </a:extLst>
          </p:cNvPr>
          <p:cNvSpPr txBox="1"/>
          <p:nvPr/>
        </p:nvSpPr>
        <p:spPr>
          <a:xfrm>
            <a:off x="10372842" y="1600915"/>
            <a:ext cx="1394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Segoe Print" panose="02000600000000000000" pitchFamily="2" charset="0"/>
              </a:rPr>
              <a:t>Channel B</a:t>
            </a:r>
            <a:endParaRPr lang="zh-CN" altLang="en-US" dirty="0">
              <a:solidFill>
                <a:schemeClr val="bg2">
                  <a:lumMod val="2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EFF54CAB-B91B-D2C7-045D-1B7E7E414A4C}"/>
              </a:ext>
            </a:extLst>
          </p:cNvPr>
          <p:cNvSpPr txBox="1"/>
          <p:nvPr/>
        </p:nvSpPr>
        <p:spPr>
          <a:xfrm>
            <a:off x="10372842" y="959232"/>
            <a:ext cx="1394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Molecule State</a:t>
            </a:r>
            <a:endParaRPr lang="zh-CN" altLang="en-US" dirty="0">
              <a:solidFill>
                <a:schemeClr val="accent6">
                  <a:lumMod val="50000"/>
                </a:schemeClr>
              </a:solidFill>
              <a:latin typeface="Segoe Print" panose="02000600000000000000" pitchFamily="2" charset="0"/>
            </a:endParaRPr>
          </a:p>
        </p:txBody>
      </p:sp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id="{29651E6D-BCD7-A638-C262-A33A4D11E5FD}"/>
              </a:ext>
            </a:extLst>
          </p:cNvPr>
          <p:cNvCxnSpPr>
            <a:cxnSpLocks/>
          </p:cNvCxnSpPr>
          <p:nvPr/>
        </p:nvCxnSpPr>
        <p:spPr>
          <a:xfrm>
            <a:off x="9784398" y="1575830"/>
            <a:ext cx="0" cy="1157538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0" name="文本框 39">
            <a:extLst>
              <a:ext uri="{FF2B5EF4-FFF2-40B4-BE49-F238E27FC236}">
                <a16:creationId xmlns:a16="http://schemas.microsoft.com/office/drawing/2014/main" id="{33814406-028D-FB4D-8D28-03C640CA3736}"/>
              </a:ext>
            </a:extLst>
          </p:cNvPr>
          <p:cNvSpPr txBox="1"/>
          <p:nvPr/>
        </p:nvSpPr>
        <p:spPr>
          <a:xfrm>
            <a:off x="8992337" y="1229853"/>
            <a:ext cx="507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Segoe Print" panose="02000600000000000000" pitchFamily="2" charset="0"/>
              </a:rPr>
              <a:t>Bb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0DBDAEE7-1797-C8BA-CAAA-727B6580B53B}"/>
              </a:ext>
            </a:extLst>
          </p:cNvPr>
          <p:cNvSpPr txBox="1"/>
          <p:nvPr/>
        </p:nvSpPr>
        <p:spPr>
          <a:xfrm>
            <a:off x="9721299" y="2314399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Segoe Print" panose="02000600000000000000" pitchFamily="2" charset="0"/>
              </a:rPr>
              <a:t>Ba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Segoe Print" panose="02000600000000000000" pitchFamily="2" charset="0"/>
            </a:endParaRPr>
          </a:p>
        </p:txBody>
      </p:sp>
      <p:cxnSp>
        <p:nvCxnSpPr>
          <p:cNvPr id="42" name="直接箭头连接符 41">
            <a:extLst>
              <a:ext uri="{FF2B5EF4-FFF2-40B4-BE49-F238E27FC236}">
                <a16:creationId xmlns:a16="http://schemas.microsoft.com/office/drawing/2014/main" id="{38F0B3AB-1C02-271B-F89D-CC2D8F2B115B}"/>
              </a:ext>
            </a:extLst>
          </p:cNvPr>
          <p:cNvCxnSpPr>
            <a:cxnSpLocks/>
          </p:cNvCxnSpPr>
          <p:nvPr/>
        </p:nvCxnSpPr>
        <p:spPr>
          <a:xfrm>
            <a:off x="8805289" y="1704549"/>
            <a:ext cx="19079" cy="1022443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0B2D8498-D105-9BFF-7038-DB2FB290B3FA}"/>
                  </a:ext>
                </a:extLst>
              </p:cNvPr>
              <p:cNvSpPr txBox="1"/>
              <p:nvPr/>
            </p:nvSpPr>
            <p:spPr>
              <a:xfrm>
                <a:off x="8443036" y="2348038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</m:oMath>
                  </m:oMathPara>
                </a14:m>
                <a:endParaRPr lang="en-US" altLang="zh-CN" b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Print" panose="02000600000000000000" pitchFamily="2" charset="0"/>
                </a:endParaRPr>
              </a:p>
            </p:txBody>
          </p:sp>
        </mc:Choice>
        <mc:Fallback xmlns="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0B2D8498-D105-9BFF-7038-DB2FB290B3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3036" y="2348038"/>
                <a:ext cx="41549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AB92D6BA-42FB-F258-686C-26FF8A7C42C8}"/>
              </a:ext>
            </a:extLst>
          </p:cNvPr>
          <p:cNvSpPr/>
          <p:nvPr/>
        </p:nvSpPr>
        <p:spPr>
          <a:xfrm>
            <a:off x="914400" y="277624"/>
            <a:ext cx="2324745" cy="43459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tx1"/>
                </a:solidFill>
                <a:latin typeface="Segoe Print" panose="02000600000000000000" pitchFamily="2" charset="0"/>
              </a:rPr>
              <a:t>Bound state</a:t>
            </a:r>
            <a:endParaRPr lang="zh-CN" altLang="en-US" b="1" dirty="0">
              <a:solidFill>
                <a:schemeClr val="tx1"/>
              </a:solidFill>
              <a:latin typeface="Segoe Print" panose="02000600000000000000" pitchFamily="2" charset="0"/>
            </a:endParaRPr>
          </a:p>
        </p:txBody>
      </p:sp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FCD2BA8F-8C33-2411-3ABC-5AC3475FFE37}"/>
              </a:ext>
            </a:extLst>
          </p:cNvPr>
          <p:cNvSpPr/>
          <p:nvPr/>
        </p:nvSpPr>
        <p:spPr>
          <a:xfrm>
            <a:off x="4753782" y="274540"/>
            <a:ext cx="2324745" cy="43459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tx1"/>
                </a:solidFill>
                <a:latin typeface="Segoe Print" panose="02000600000000000000" pitchFamily="2" charset="0"/>
              </a:rPr>
              <a:t>Resonance</a:t>
            </a:r>
            <a:endParaRPr lang="zh-CN" altLang="en-US" b="1" dirty="0">
              <a:solidFill>
                <a:schemeClr val="tx1"/>
              </a:solidFill>
              <a:latin typeface="Segoe Print" panose="02000600000000000000" pitchFamily="2" charset="0"/>
            </a:endParaRPr>
          </a:p>
        </p:txBody>
      </p:sp>
      <p:sp>
        <p:nvSpPr>
          <p:cNvPr id="46" name="矩形: 圆角 45">
            <a:extLst>
              <a:ext uri="{FF2B5EF4-FFF2-40B4-BE49-F238E27FC236}">
                <a16:creationId xmlns:a16="http://schemas.microsoft.com/office/drawing/2014/main" id="{A6F4EEC1-12F8-E20C-106B-F74ECF6DD707}"/>
              </a:ext>
            </a:extLst>
          </p:cNvPr>
          <p:cNvSpPr/>
          <p:nvPr/>
        </p:nvSpPr>
        <p:spPr>
          <a:xfrm>
            <a:off x="8784323" y="282549"/>
            <a:ext cx="2324745" cy="434599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tx1"/>
                </a:solidFill>
                <a:latin typeface="Segoe Print" panose="02000600000000000000" pitchFamily="2" charset="0"/>
              </a:rPr>
              <a:t>Virtual State</a:t>
            </a:r>
            <a:endParaRPr lang="zh-CN" altLang="en-US" b="1" dirty="0">
              <a:solidFill>
                <a:schemeClr val="tx1"/>
              </a:solidFill>
              <a:latin typeface="Segoe Print" panose="02000600000000000000" pitchFamily="2" charset="0"/>
            </a:endParaRPr>
          </a:p>
        </p:txBody>
      </p: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E13185B6-1521-060A-A1BA-1400F95B520A}"/>
              </a:ext>
            </a:extLst>
          </p:cNvPr>
          <p:cNvCxnSpPr/>
          <p:nvPr/>
        </p:nvCxnSpPr>
        <p:spPr>
          <a:xfrm>
            <a:off x="8650785" y="3838194"/>
            <a:ext cx="1627322" cy="0"/>
          </a:xfrm>
          <a:prstGeom prst="line">
            <a:avLst/>
          </a:prstGeom>
          <a:ln w="571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93E63376-B0DF-B4DB-A7C1-EC9918915735}"/>
              </a:ext>
            </a:extLst>
          </p:cNvPr>
          <p:cNvCxnSpPr/>
          <p:nvPr/>
        </p:nvCxnSpPr>
        <p:spPr>
          <a:xfrm>
            <a:off x="8650785" y="5037301"/>
            <a:ext cx="1627322" cy="0"/>
          </a:xfrm>
          <a:prstGeom prst="line">
            <a:avLst/>
          </a:prstGeom>
          <a:ln w="5715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63809096-0F18-E619-7D37-9A0F32B976A1}"/>
              </a:ext>
            </a:extLst>
          </p:cNvPr>
          <p:cNvCxnSpPr/>
          <p:nvPr/>
        </p:nvCxnSpPr>
        <p:spPr>
          <a:xfrm>
            <a:off x="8650785" y="3952464"/>
            <a:ext cx="1627322" cy="0"/>
          </a:xfrm>
          <a:prstGeom prst="line">
            <a:avLst/>
          </a:prstGeom>
          <a:ln w="57150">
            <a:solidFill>
              <a:schemeClr val="accent6">
                <a:lumMod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文本框 49">
            <a:extLst>
              <a:ext uri="{FF2B5EF4-FFF2-40B4-BE49-F238E27FC236}">
                <a16:creationId xmlns:a16="http://schemas.microsoft.com/office/drawing/2014/main" id="{6AA98BE9-3887-55E0-FAC6-055330D4D33F}"/>
              </a:ext>
            </a:extLst>
          </p:cNvPr>
          <p:cNvSpPr txBox="1"/>
          <p:nvPr/>
        </p:nvSpPr>
        <p:spPr>
          <a:xfrm>
            <a:off x="10449199" y="4847114"/>
            <a:ext cx="1394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Segoe Print" panose="02000600000000000000" pitchFamily="2" charset="0"/>
              </a:rPr>
              <a:t>Channel A</a:t>
            </a:r>
            <a:endParaRPr lang="zh-CN" altLang="en-US" dirty="0">
              <a:solidFill>
                <a:schemeClr val="bg2">
                  <a:lumMod val="2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CC45189A-60F0-FF3B-E861-5AE765AAFF7B}"/>
              </a:ext>
            </a:extLst>
          </p:cNvPr>
          <p:cNvSpPr txBox="1"/>
          <p:nvPr/>
        </p:nvSpPr>
        <p:spPr>
          <a:xfrm>
            <a:off x="10449198" y="3516223"/>
            <a:ext cx="13948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2">
                    <a:lumMod val="25000"/>
                  </a:schemeClr>
                </a:solidFill>
                <a:latin typeface="Segoe Print" panose="02000600000000000000" pitchFamily="2" charset="0"/>
              </a:rPr>
              <a:t>Channel B</a:t>
            </a:r>
            <a:endParaRPr lang="zh-CN" altLang="en-US" dirty="0">
              <a:solidFill>
                <a:schemeClr val="bg2">
                  <a:lumMod val="2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E25C20BD-752F-78A6-E0D5-08F2F21EF63E}"/>
              </a:ext>
            </a:extLst>
          </p:cNvPr>
          <p:cNvSpPr txBox="1"/>
          <p:nvPr/>
        </p:nvSpPr>
        <p:spPr>
          <a:xfrm>
            <a:off x="10488000" y="3862538"/>
            <a:ext cx="13948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accent6">
                    <a:lumMod val="50000"/>
                  </a:schemeClr>
                </a:solidFill>
                <a:latin typeface="Segoe Print" panose="02000600000000000000" pitchFamily="2" charset="0"/>
              </a:rPr>
              <a:t>Molecule State</a:t>
            </a:r>
            <a:endParaRPr lang="zh-CN" altLang="en-US" dirty="0">
              <a:solidFill>
                <a:schemeClr val="accent6">
                  <a:lumMod val="50000"/>
                </a:schemeClr>
              </a:solidFill>
              <a:latin typeface="Segoe Print" panose="02000600000000000000" pitchFamily="2" charset="0"/>
            </a:endParaRPr>
          </a:p>
        </p:txBody>
      </p:sp>
      <p:cxnSp>
        <p:nvCxnSpPr>
          <p:cNvPr id="53" name="直接箭头连接符 52">
            <a:extLst>
              <a:ext uri="{FF2B5EF4-FFF2-40B4-BE49-F238E27FC236}">
                <a16:creationId xmlns:a16="http://schemas.microsoft.com/office/drawing/2014/main" id="{38E4D8DB-CF7A-79DE-8C36-91E759AF770F}"/>
              </a:ext>
            </a:extLst>
          </p:cNvPr>
          <p:cNvCxnSpPr>
            <a:cxnSpLocks/>
          </p:cNvCxnSpPr>
          <p:nvPr/>
        </p:nvCxnSpPr>
        <p:spPr>
          <a:xfrm>
            <a:off x="9064823" y="3827562"/>
            <a:ext cx="0" cy="146166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直接箭头连接符 53">
            <a:extLst>
              <a:ext uri="{FF2B5EF4-FFF2-40B4-BE49-F238E27FC236}">
                <a16:creationId xmlns:a16="http://schemas.microsoft.com/office/drawing/2014/main" id="{62B8C0A1-B038-9AC5-9EE6-CD70284E8400}"/>
              </a:ext>
            </a:extLst>
          </p:cNvPr>
          <p:cNvCxnSpPr>
            <a:cxnSpLocks/>
          </p:cNvCxnSpPr>
          <p:nvPr/>
        </p:nvCxnSpPr>
        <p:spPr>
          <a:xfrm>
            <a:off x="9790660" y="3973128"/>
            <a:ext cx="0" cy="1064173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5" name="文本框 54">
            <a:extLst>
              <a:ext uri="{FF2B5EF4-FFF2-40B4-BE49-F238E27FC236}">
                <a16:creationId xmlns:a16="http://schemas.microsoft.com/office/drawing/2014/main" id="{B02865BD-38B2-1615-B1DC-AC86A13FFED4}"/>
              </a:ext>
            </a:extLst>
          </p:cNvPr>
          <p:cNvSpPr txBox="1"/>
          <p:nvPr/>
        </p:nvSpPr>
        <p:spPr>
          <a:xfrm>
            <a:off x="8840015" y="3505387"/>
            <a:ext cx="759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Segoe Print" panose="02000600000000000000" pitchFamily="2" charset="0"/>
              </a:rPr>
              <a:t>Bb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F42031E7-04A2-0B9F-DDAE-1AAFA5599D30}"/>
              </a:ext>
            </a:extLst>
          </p:cNvPr>
          <p:cNvSpPr txBox="1"/>
          <p:nvPr/>
        </p:nvSpPr>
        <p:spPr>
          <a:xfrm>
            <a:off x="9788964" y="4427081"/>
            <a:ext cx="490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tx1">
                    <a:lumMod val="95000"/>
                    <a:lumOff val="5000"/>
                  </a:schemeClr>
                </a:solidFill>
                <a:latin typeface="Segoe Print" panose="02000600000000000000" pitchFamily="2" charset="0"/>
              </a:rPr>
              <a:t>Ba</a:t>
            </a:r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  <a:latin typeface="Segoe Print" panose="02000600000000000000" pitchFamily="2" charset="0"/>
            </a:endParaRPr>
          </a:p>
        </p:txBody>
      </p:sp>
      <p:cxnSp>
        <p:nvCxnSpPr>
          <p:cNvPr id="57" name="直接箭头连接符 56">
            <a:extLst>
              <a:ext uri="{FF2B5EF4-FFF2-40B4-BE49-F238E27FC236}">
                <a16:creationId xmlns:a16="http://schemas.microsoft.com/office/drawing/2014/main" id="{12EC87D0-9A20-C65A-851B-C98DEEABB677}"/>
              </a:ext>
            </a:extLst>
          </p:cNvPr>
          <p:cNvCxnSpPr>
            <a:cxnSpLocks/>
          </p:cNvCxnSpPr>
          <p:nvPr/>
        </p:nvCxnSpPr>
        <p:spPr>
          <a:xfrm>
            <a:off x="8840015" y="3838194"/>
            <a:ext cx="0" cy="1193586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文本框 57">
                <a:extLst>
                  <a:ext uri="{FF2B5EF4-FFF2-40B4-BE49-F238E27FC236}">
                    <a16:creationId xmlns:a16="http://schemas.microsoft.com/office/drawing/2014/main" id="{A453774D-D3A1-AB28-87C9-C45D75D59A40}"/>
                  </a:ext>
                </a:extLst>
              </p:cNvPr>
              <p:cNvSpPr txBox="1"/>
              <p:nvPr/>
            </p:nvSpPr>
            <p:spPr>
              <a:xfrm>
                <a:off x="8466147" y="4187478"/>
                <a:ext cx="4154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altLang="zh-CN" b="0" i="1" smtClean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Cambria Math" panose="02040503050406030204" pitchFamily="18" charset="0"/>
                        </a:rPr>
                        <m:t>Δ</m:t>
                      </m:r>
                    </m:oMath>
                  </m:oMathPara>
                </a14:m>
                <a:endParaRPr lang="en-US" altLang="zh-CN" b="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Segoe Print" panose="02000600000000000000" pitchFamily="2" charset="0"/>
                </a:endParaRPr>
              </a:p>
            </p:txBody>
          </p:sp>
        </mc:Choice>
        <mc:Fallback xmlns="">
          <p:sp>
            <p:nvSpPr>
              <p:cNvPr id="58" name="文本框 57">
                <a:extLst>
                  <a:ext uri="{FF2B5EF4-FFF2-40B4-BE49-F238E27FC236}">
                    <a16:creationId xmlns:a16="http://schemas.microsoft.com/office/drawing/2014/main" id="{A453774D-D3A1-AB28-87C9-C45D75D59A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6147" y="4187478"/>
                <a:ext cx="41549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9" name="直接箭头连接符 58">
            <a:extLst>
              <a:ext uri="{FF2B5EF4-FFF2-40B4-BE49-F238E27FC236}">
                <a16:creationId xmlns:a16="http://schemas.microsoft.com/office/drawing/2014/main" id="{D7672CB6-CB45-E919-5027-1914BF288B1C}"/>
              </a:ext>
            </a:extLst>
          </p:cNvPr>
          <p:cNvCxnSpPr>
            <a:cxnSpLocks/>
          </p:cNvCxnSpPr>
          <p:nvPr/>
        </p:nvCxnSpPr>
        <p:spPr>
          <a:xfrm>
            <a:off x="9061123" y="1549291"/>
            <a:ext cx="0" cy="183565"/>
          </a:xfrm>
          <a:prstGeom prst="straightConnector1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0" name="文本框 59">
            <a:extLst>
              <a:ext uri="{FF2B5EF4-FFF2-40B4-BE49-F238E27FC236}">
                <a16:creationId xmlns:a16="http://schemas.microsoft.com/office/drawing/2014/main" id="{93FC5E77-1CCE-010E-D2BC-BC844CB8379C}"/>
              </a:ext>
            </a:extLst>
          </p:cNvPr>
          <p:cNvSpPr txBox="1"/>
          <p:nvPr/>
        </p:nvSpPr>
        <p:spPr>
          <a:xfrm>
            <a:off x="3050553" y="6073829"/>
            <a:ext cx="4572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Define: Threshold 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MB&gt;MA</a:t>
            </a:r>
            <a:endParaRPr lang="zh-CN" altLang="en-US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845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021D11-13DB-1665-8C7D-6DE8992E2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9BDCC6E-7F21-E421-4FB1-BC1355BF36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75068-5D4F-1132-1BC1-6A3D5D204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32A91-710C-4B70-B978-28263CF3A7DA}" type="datetime1">
              <a:rPr lang="zh-CN" altLang="en-US" smtClean="0"/>
              <a:t>2023/8/27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4DF0956-7B0B-02D4-23B9-CE49D3E15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基于 </a:t>
            </a:r>
            <a:r>
              <a:rPr lang="en-US" altLang="zh-CN"/>
              <a:t>saturation </a:t>
            </a:r>
            <a:r>
              <a:rPr lang="zh-CN" altLang="en-US"/>
              <a:t>模型研究强子分子态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D14397-3652-4305-E114-AF17F964C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AFD41-99A7-4791-958B-6310278921AD}" type="slidenum">
              <a:rPr lang="zh-CN" altLang="en-US" smtClean="0"/>
              <a:pPr/>
              <a:t>27</a:t>
            </a:fld>
            <a:endParaRPr lang="zh-CN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377F96F-A5DA-35FF-6839-140D7526272E}"/>
              </a:ext>
            </a:extLst>
          </p:cNvPr>
          <p:cNvSpPr/>
          <p:nvPr/>
        </p:nvSpPr>
        <p:spPr>
          <a:xfrm>
            <a:off x="4003964" y="3371781"/>
            <a:ext cx="2092036" cy="938157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84D0B9E-D090-6AF4-9B84-FE99E8339C56}"/>
              </a:ext>
            </a:extLst>
          </p:cNvPr>
          <p:cNvSpPr/>
          <p:nvPr/>
        </p:nvSpPr>
        <p:spPr>
          <a:xfrm>
            <a:off x="6690269" y="3383788"/>
            <a:ext cx="2241030" cy="938157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B41FA98-1B08-DA6D-B5D4-7D076F4CA054}"/>
              </a:ext>
            </a:extLst>
          </p:cNvPr>
          <p:cNvSpPr/>
          <p:nvPr/>
        </p:nvSpPr>
        <p:spPr>
          <a:xfrm>
            <a:off x="6690269" y="4413143"/>
            <a:ext cx="4092314" cy="1943208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C2CA8C1-10C8-C4CE-6B90-9789F480B4FC}"/>
              </a:ext>
            </a:extLst>
          </p:cNvPr>
          <p:cNvSpPr/>
          <p:nvPr/>
        </p:nvSpPr>
        <p:spPr>
          <a:xfrm>
            <a:off x="2723440" y="4421256"/>
            <a:ext cx="3372560" cy="1955211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5C342B60-7DD5-B466-C2B0-AACAE28CEF11}"/>
                  </a:ext>
                </a:extLst>
              </p:cNvPr>
              <p:cNvSpPr txBox="1"/>
              <p:nvPr/>
            </p:nvSpPr>
            <p:spPr>
              <a:xfrm>
                <a:off x="1554435" y="4401135"/>
                <a:ext cx="6096000" cy="19552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zh-CN" alt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d>
                              <m:dPr>
                                <m:begChr m:val="|"/>
                                <m:endChr m:val="⟩"/>
                                <m:ctrlPr>
                                  <a:rPr lang="zh-CN" alt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zh-CN" alt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‾"/>
                                        <m:ctrlPr>
                                          <a:rPr lang="zh-CN" altLang="zh-CN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sz="20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zh-CN" alt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zh-CN" alt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zh-CN" altLang="en-US" sz="200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lang="zh-CN" alt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zh-CN" altLang="en-US" sz="200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f>
                              <m:fPr>
                                <m:ctrlPr>
                                  <a:rPr lang="zh-CN" alt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zh-CN" altLang="en-US" sz="2000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ad>
                                  <m:radPr>
                                    <m:degHide m:val="on"/>
                                    <m:ctrlPr>
                                      <a:rPr lang="zh-CN" alt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zh-CN" altLang="en-US" sz="200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</m:rad>
                              </m:den>
                            </m:f>
                            <m:d>
                              <m:dPr>
                                <m:begChr m:val="|"/>
                                <m:endChr m:val="⟩"/>
                                <m:ctrlPr>
                                  <a:rPr lang="zh-CN" alt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̃"/>
                                    <m:ctrlPr>
                                      <a:rPr lang="zh-CN" alt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zh-CN" altLang="en-US" sz="200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acc>
                              </m:e>
                            </m:d>
                            <m:r>
                              <a:rPr lang="zh-CN" altLang="en-US" sz="20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ad>
                              <m:radPr>
                                <m:degHide m:val="on"/>
                                <m:ctrlPr>
                                  <a:rPr lang="zh-CN" alt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f>
                                  <m:fPr>
                                    <m:ctrlPr>
                                      <a:rPr lang="zh-CN" alt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zh-CN" altLang="en-US" sz="200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num>
                                  <m:den>
                                    <m:r>
                                      <a:rPr lang="zh-CN" altLang="en-US" sz="200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</m:rad>
                            <m:d>
                              <m:dPr>
                                <m:begChr m:val="|"/>
                                <m:endChr m:val="⟩"/>
                                <m:ctrlPr>
                                  <a:rPr lang="zh-CN" altLang="en-US" sz="20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̃"/>
                                    <m:ctrlPr>
                                      <a:rPr lang="zh-CN" alt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zh-CN" altLang="en-US" sz="200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e>
                                </m:acc>
                              </m:e>
                            </m:d>
                          </m:e>
                          <m:e/>
                        </m:mr>
                        <m:mr>
                          <m:e>
                            <m:d>
                              <m:dPr>
                                <m:begChr m:val="|"/>
                                <m:endChr m:val="⟩"/>
                                <m:ctrlPr>
                                  <a:rPr lang="zh-CN" alt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‾"/>
                                    <m:ctrlPr>
                                      <a:rPr lang="zh-CN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</m:acc>
                                <m:sSub>
                                  <m:sSubPr>
                                    <m:ctrlPr>
                                      <a:rPr lang="zh-CN" alt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zh-CN" altLang="en-US" sz="200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Ξ</m:t>
                                    </m:r>
                                  </m:e>
                                  <m:sub>
                                    <m:r>
                                      <a:rPr lang="zh-CN" alt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d>
                                  <m:dPr>
                                    <m:ctrlPr>
                                      <a:rPr lang="zh-CN" alt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zh-CN" altLang="en-US" sz="200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d>
                              </m:e>
                            </m:d>
                            <m:r>
                              <a:rPr lang="zh-CN" altLang="en-US" sz="200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ad>
                              <m:radPr>
                                <m:degHide m:val="on"/>
                                <m:ctrlPr>
                                  <a:rPr lang="zh-CN" alt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f>
                                  <m:fPr>
                                    <m:ctrlPr>
                                      <a:rPr lang="zh-CN" alt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zh-CN" altLang="en-US" sz="200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num>
                                  <m:den>
                                    <m:r>
                                      <a:rPr lang="zh-CN" altLang="en-US" sz="200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</m:rad>
                            <m:d>
                              <m:dPr>
                                <m:begChr m:val="|"/>
                                <m:endChr m:val="⟩"/>
                                <m:ctrlPr>
                                  <a:rPr lang="zh-CN" alt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̃"/>
                                    <m:ctrlPr>
                                      <a:rPr lang="zh-CN" alt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zh-CN" altLang="en-US" sz="200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acc>
                              </m:e>
                            </m:d>
                            <m:r>
                              <a:rPr lang="zh-CN" altLang="en-US" sz="20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zh-CN" alt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zh-CN" altLang="en-US" sz="2000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ad>
                                  <m:radPr>
                                    <m:degHide m:val="on"/>
                                    <m:ctrlPr>
                                      <a:rPr lang="zh-CN" alt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zh-CN" altLang="en-US" sz="200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</m:rad>
                              </m:den>
                            </m:f>
                            <m:d>
                              <m:dPr>
                                <m:begChr m:val="|"/>
                                <m:endChr m:val="⟩"/>
                                <m:ctrlPr>
                                  <a:rPr lang="zh-CN" alt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̃"/>
                                    <m:ctrlPr>
                                      <a:rPr lang="zh-CN" alt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zh-CN" altLang="en-US" sz="200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8</m:t>
                                    </m:r>
                                  </m:e>
                                </m:acc>
                              </m:e>
                            </m:d>
                          </m:e>
                          <m:e>
                            <m:r>
                              <a:rPr lang="zh-CN" altLang="en-US" sz="20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</m:mr>
                      </m:m>
                    </m:oMath>
                  </m:oMathPara>
                </a14:m>
                <a:endParaRPr lang="zh-CN" alt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5C342B60-7DD5-B466-C2B0-AACAE28CEF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435" y="4401135"/>
                <a:ext cx="6096000" cy="195521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 11">
            <a:extLst>
              <a:ext uri="{FF2B5EF4-FFF2-40B4-BE49-F238E27FC236}">
                <a16:creationId xmlns:a16="http://schemas.microsoft.com/office/drawing/2014/main" id="{BA8570C7-965E-B53B-63F0-A7B8EFA283A7}"/>
              </a:ext>
            </a:extLst>
          </p:cNvPr>
          <p:cNvSpPr/>
          <p:nvPr/>
        </p:nvSpPr>
        <p:spPr>
          <a:xfrm>
            <a:off x="5126636" y="2113641"/>
            <a:ext cx="4092315" cy="1282154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标题 1">
            <a:extLst>
              <a:ext uri="{FF2B5EF4-FFF2-40B4-BE49-F238E27FC236}">
                <a16:creationId xmlns:a16="http://schemas.microsoft.com/office/drawing/2014/main" id="{11EA1A6A-141A-4D6B-BBA7-E00C4A654D68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/>
              <a:t>2.</a:t>
            </a:r>
            <a:r>
              <a:rPr lang="zh-CN" altLang="en-US"/>
              <a:t> 耦合道势能的简化求法</a:t>
            </a:r>
            <a:br>
              <a:rPr lang="en-US" altLang="zh-CN"/>
            </a:br>
            <a:r>
              <a:rPr lang="en-US" altLang="zh-CN" b="1"/>
              <a:t>Couple Channel Dynamics</a:t>
            </a:r>
            <a:r>
              <a:rPr lang="zh-CN" altLang="en-US" sz="2800" b="1"/>
              <a:t>（简洁）</a:t>
            </a:r>
            <a:endParaRPr lang="zh-CN" altLang="en-US" dirty="0"/>
          </a:p>
        </p:txBody>
      </p:sp>
      <p:sp>
        <p:nvSpPr>
          <p:cNvPr id="14" name="日期占位符 3">
            <a:extLst>
              <a:ext uri="{FF2B5EF4-FFF2-40B4-BE49-F238E27FC236}">
                <a16:creationId xmlns:a16="http://schemas.microsoft.com/office/drawing/2014/main" id="{28ABBE40-4C4C-DAEE-F905-314560E9BEA6}"/>
              </a:ext>
            </a:extLst>
          </p:cNvPr>
          <p:cNvSpPr txBox="1">
            <a:spLocks/>
          </p:cNvSpPr>
          <p:nvPr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l" defTabSz="914400" rtl="0" eaLnBrk="1" latinLnBrk="0" hangingPunct="1">
              <a:defRPr sz="1200" b="1" kern="1200">
                <a:solidFill>
                  <a:schemeClr val="accent1">
                    <a:lumMod val="60000"/>
                    <a:lumOff val="40000"/>
                  </a:schemeClr>
                </a:solidFill>
                <a:latin typeface="Sitka Text" panose="02000505000000020004" pitchFamily="2" charset="0"/>
                <a:ea typeface="微软雅黑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81AC473-F9B1-4996-BF44-2A11D66AF54D}" type="datetime1">
              <a:rPr lang="zh-CN" altLang="en-US" smtClean="0"/>
              <a:pPr/>
              <a:t>2023/8/27</a:t>
            </a:fld>
            <a:endParaRPr lang="zh-CN" altLang="en-US"/>
          </a:p>
        </p:txBody>
      </p:sp>
      <p:sp>
        <p:nvSpPr>
          <p:cNvPr id="15" name="灯片编号占位符 4">
            <a:extLst>
              <a:ext uri="{FF2B5EF4-FFF2-40B4-BE49-F238E27FC236}">
                <a16:creationId xmlns:a16="http://schemas.microsoft.com/office/drawing/2014/main" id="{E74B9455-E80D-9C9B-0A3F-1601FF98B2AD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400" b="1" kern="1200">
                <a:solidFill>
                  <a:schemeClr val="accent1">
                    <a:lumMod val="50000"/>
                  </a:schemeClr>
                </a:solidFill>
                <a:latin typeface="Sitka Text" panose="02000505000000020004" pitchFamily="2" charset="0"/>
                <a:ea typeface="微软雅黑" panose="020B0503020204020204" pitchFamily="34" charset="-122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273E243-6002-4087-9F87-8A190783F7FF}" type="slidenum">
              <a:rPr lang="zh-CN" altLang="en-US" smtClean="0"/>
              <a:pPr/>
              <a:t>27</a:t>
            </a:fld>
            <a:endParaRPr lang="zh-CN" altLang="en-US"/>
          </a:p>
        </p:txBody>
      </p: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2C40EA3F-889F-6066-6CAA-F0C1565E51E1}"/>
              </a:ext>
            </a:extLst>
          </p:cNvPr>
          <p:cNvCxnSpPr/>
          <p:nvPr/>
        </p:nvCxnSpPr>
        <p:spPr>
          <a:xfrm>
            <a:off x="2973049" y="3192905"/>
            <a:ext cx="1943725" cy="0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AD8BB6E8-50AC-223E-1BCB-A6C6F872B97C}"/>
                  </a:ext>
                </a:extLst>
              </p:cNvPr>
              <p:cNvSpPr txBox="1"/>
              <p:nvPr/>
            </p:nvSpPr>
            <p:spPr>
              <a:xfrm>
                <a:off x="9411667" y="2227446"/>
                <a:ext cx="2241030" cy="4624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effectLst/>
                    <a:ea typeface="等线" panose="02010600030101010101" pitchFamily="2" charset="-122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2400">
                        <a:effectLst/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3⊗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altLang="zh-CN" sz="2400">
                        <a:effectLst/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zh-CN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40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acc>
                    <m:r>
                      <a:rPr lang="en-US" altLang="zh-CN" sz="2400">
                        <a:effectLst/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⊕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6</m:t>
                    </m:r>
                  </m:oMath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AD8BB6E8-50AC-223E-1BCB-A6C6F872B9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1667" y="2227446"/>
                <a:ext cx="2241030" cy="462434"/>
              </a:xfrm>
              <a:prstGeom prst="rect">
                <a:avLst/>
              </a:prstGeom>
              <a:blipFill>
                <a:blip r:embed="rId3"/>
                <a:stretch>
                  <a:fillRect b="-921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右大括号 17">
            <a:extLst>
              <a:ext uri="{FF2B5EF4-FFF2-40B4-BE49-F238E27FC236}">
                <a16:creationId xmlns:a16="http://schemas.microsoft.com/office/drawing/2014/main" id="{73B1562B-51C2-315E-D666-93F9317A4A03}"/>
              </a:ext>
            </a:extLst>
          </p:cNvPr>
          <p:cNvSpPr/>
          <p:nvPr/>
        </p:nvSpPr>
        <p:spPr>
          <a:xfrm>
            <a:off x="9237860" y="2126110"/>
            <a:ext cx="262952" cy="691017"/>
          </a:xfrm>
          <a:prstGeom prst="rightBrace">
            <a:avLst>
              <a:gd name="adj1" fmla="val 29940"/>
              <a:gd name="adj2" fmla="val 50000"/>
            </a:avLst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B28DF843-C560-5B6D-712B-6D114313F6D5}"/>
              </a:ext>
            </a:extLst>
          </p:cNvPr>
          <p:cNvSpPr/>
          <p:nvPr/>
        </p:nvSpPr>
        <p:spPr>
          <a:xfrm>
            <a:off x="6768018" y="5904744"/>
            <a:ext cx="14766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…….</a:t>
            </a:r>
            <a:endParaRPr lang="zh-CN" alt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7D519B56-C985-2149-D75C-5791BE6D1B46}"/>
              </a:ext>
            </a:extLst>
          </p:cNvPr>
          <p:cNvSpPr/>
          <p:nvPr/>
        </p:nvSpPr>
        <p:spPr>
          <a:xfrm>
            <a:off x="9369336" y="3941420"/>
            <a:ext cx="251703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SU(3)</a:t>
            </a:r>
            <a:r>
              <a:rPr lang="zh-CN" altLang="en-US" sz="2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不可约表示</a:t>
            </a: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7D9678E7-5715-6618-4E60-40BF71D6B5E3}"/>
              </a:ext>
            </a:extLst>
          </p:cNvPr>
          <p:cNvSpPr/>
          <p:nvPr/>
        </p:nvSpPr>
        <p:spPr>
          <a:xfrm>
            <a:off x="9963605" y="4677207"/>
            <a:ext cx="487732" cy="48989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004D9F28-2FF0-D095-D8B0-C0B126055937}"/>
              </a:ext>
            </a:extLst>
          </p:cNvPr>
          <p:cNvSpPr/>
          <p:nvPr/>
        </p:nvSpPr>
        <p:spPr>
          <a:xfrm>
            <a:off x="8881604" y="4677418"/>
            <a:ext cx="487732" cy="48989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558B68CD-A3DC-1E72-2619-B4C8CDC25252}"/>
                  </a:ext>
                </a:extLst>
              </p:cNvPr>
              <p:cNvSpPr txBox="1"/>
              <p:nvPr/>
            </p:nvSpPr>
            <p:spPr>
              <a:xfrm>
                <a:off x="6596866" y="4389456"/>
                <a:ext cx="4092315" cy="195521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zh-CN" altLang="en-US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d>
                              <m:dPr>
                                <m:begChr m:val="|"/>
                                <m:endChr m:val="⟩"/>
                                <m:ctrlPr>
                                  <a:rPr lang="zh-CN" alt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‾"/>
                                    <m:ctrlPr>
                                      <a:rPr lang="zh-CN" altLang="zh-CN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altLang="zh-CN" sz="200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</m:acc>
                                <m:sSubSup>
                                  <m:sSubSupPr>
                                    <m:ctrlPr>
                                      <a:rPr lang="zh-CN" alt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zh-CN" altLang="en-US" sz="200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Ξ</m:t>
                                    </m:r>
                                  </m:e>
                                  <m:sub>
                                    <m:r>
                                      <a:rPr lang="zh-CN" alt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lang="zh-CN" altLang="en-US" sz="200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′</m:t>
                                    </m:r>
                                  </m:sup>
                                </m:sSubSup>
                                <m:d>
                                  <m:dPr>
                                    <m:ctrlPr>
                                      <a:rPr lang="zh-CN" alt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zh-CN" altLang="en-US" sz="200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e>
                            </m:d>
                          </m:e>
                          <m:e>
                            <m:r>
                              <a:rPr lang="zh-CN" altLang="en-US" sz="20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=−</m:t>
                            </m:r>
                            <m:f>
                              <m:fPr>
                                <m:ctrlPr>
                                  <a:rPr lang="zh-CN" alt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zh-CN" altLang="en-US" sz="2000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ad>
                                  <m:radPr>
                                    <m:degHide m:val="on"/>
                                    <m:ctrlPr>
                                      <a:rPr lang="zh-CN" alt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zh-CN" altLang="en-US" sz="200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</m:rad>
                              </m:den>
                            </m:f>
                            <m:d>
                              <m:dPr>
                                <m:begChr m:val="|"/>
                                <m:endChr m:val="⟩"/>
                                <m:ctrlPr>
                                  <a:rPr lang="zh-CN" alt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zh-CN" altLang="en-US" sz="2000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e>
                            </m:d>
                            <m:r>
                              <a:rPr lang="zh-CN" altLang="en-US" sz="20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rad>
                              <m:radPr>
                                <m:degHide m:val="on"/>
                                <m:ctrlPr>
                                  <a:rPr lang="zh-CN" altLang="en-US" sz="20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f>
                                  <m:fPr>
                                    <m:ctrlPr>
                                      <a:rPr lang="zh-CN" alt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zh-CN" altLang="en-US" sz="200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num>
                                  <m:den>
                                    <m:r>
                                      <a:rPr lang="zh-CN" altLang="en-US" sz="200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</m:rad>
                            <m:d>
                              <m:dPr>
                                <m:begChr m:val="|"/>
                                <m:endChr m:val="⟩"/>
                                <m:ctrlPr>
                                  <a:rPr lang="zh-CN" alt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zh-CN" altLang="en-US" sz="2000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</m:d>
                          </m:e>
                        </m:mr>
                        <m:mr>
                          <m:e>
                            <m:d>
                              <m:dPr>
                                <m:begChr m:val="|"/>
                                <m:endChr m:val="⟩"/>
                                <m:ctrlPr>
                                  <a:rPr lang="zh-CN" alt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zh-CN" alt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‾"/>
                                        <m:ctrlPr>
                                          <a:rPr lang="zh-CN" altLang="zh-CN" sz="20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altLang="zh-CN" sz="20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𝐷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zh-CN" alt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zh-CN" alt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zh-CN" altLang="en-US" sz="200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zh-CN" alt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</m:e>
                            </m:d>
                          </m:e>
                          <m:e>
                            <m:r>
                              <a:rPr lang="zh-CN" altLang="en-US" sz="20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 =+</m:t>
                            </m:r>
                            <m:rad>
                              <m:radPr>
                                <m:degHide m:val="on"/>
                                <m:ctrlPr>
                                  <a:rPr lang="zh-CN" alt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f>
                                  <m:fPr>
                                    <m:ctrlPr>
                                      <a:rPr lang="zh-CN" alt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zh-CN" altLang="en-US" sz="200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num>
                                  <m:den>
                                    <m:r>
                                      <a:rPr lang="zh-CN" altLang="en-US" sz="200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</m:rad>
                            <m:d>
                              <m:dPr>
                                <m:begChr m:val="|"/>
                                <m:endChr m:val="⟩"/>
                                <m:ctrlPr>
                                  <a:rPr lang="zh-CN" alt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zh-CN" altLang="en-US" sz="2000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8</m:t>
                                </m:r>
                              </m:e>
                            </m:d>
                            <m:r>
                              <a:rPr lang="zh-CN" altLang="en-US" sz="2000" i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zh-CN" alt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zh-CN" altLang="en-US" sz="2000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ad>
                                  <m:radPr>
                                    <m:degHide m:val="on"/>
                                    <m:ctrlPr>
                                      <a:rPr lang="zh-CN" alt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radPr>
                                  <m:deg/>
                                  <m:e>
                                    <m:r>
                                      <a:rPr lang="zh-CN" altLang="en-US" sz="2000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e>
                                </m:rad>
                              </m:den>
                            </m:f>
                            <m:d>
                              <m:dPr>
                                <m:begChr m:val="|"/>
                                <m:endChr m:val="⟩"/>
                                <m:ctrlPr>
                                  <a:rPr lang="zh-CN" alt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zh-CN" altLang="en-US" sz="2000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10</m:t>
                                </m:r>
                              </m:e>
                            </m:d>
                          </m:e>
                        </m:mr>
                      </m:m>
                    </m:oMath>
                  </m:oMathPara>
                </a14:m>
                <a:endParaRPr lang="zh-CN" altLang="en-US" sz="20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558B68CD-A3DC-1E72-2619-B4C8CDC252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6866" y="4389456"/>
                <a:ext cx="4092315" cy="195521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内容占位符 2">
                <a:extLst>
                  <a:ext uri="{FF2B5EF4-FFF2-40B4-BE49-F238E27FC236}">
                    <a16:creationId xmlns:a16="http://schemas.microsoft.com/office/drawing/2014/main" id="{97428DAA-6F3E-9EF5-AF4B-F3221DB77A9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8200" y="1690688"/>
                <a:ext cx="10515600" cy="4351338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altLang="zh-CN" sz="2400" b="1" dirty="0">
                    <a:solidFill>
                      <a:schemeClr val="accent2">
                        <a:lumMod val="50000"/>
                      </a:schemeClr>
                    </a:solidFill>
                  </a:rPr>
                  <a:t>a).</a:t>
                </a:r>
                <a:r>
                  <a:rPr lang="zh-CN" altLang="en-US" sz="2400" b="1" dirty="0">
                    <a:solidFill>
                      <a:schemeClr val="accent2">
                        <a:lumMod val="50000"/>
                      </a:schemeClr>
                    </a:solidFill>
                  </a:rPr>
                  <a:t>重子的分类</a:t>
                </a:r>
                <a:r>
                  <a:rPr lang="zh-CN" altLang="en-US" sz="18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（←大家都很熟悉的</a:t>
                </a:r>
                <a:endParaRPr lang="en-US" altLang="zh-CN" sz="18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  <a:p>
                <a:pPr marL="914400" lvl="1" indent="-457200">
                  <a:buFont typeface="+mj-ea"/>
                  <a:buAutoNum type="circleNumDbPlain"/>
                </a:pP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antitriplet charmed baryons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zh-CN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zh-CN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altLang="zh-CN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zh-CN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Λ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altLang="zh-CN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zh-CN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Ξ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b>
                        </m:sSub>
                      </m:e>
                    </m:d>
                  </m:oMath>
                </a14:m>
                <a:endParaRPr lang="zh-CN" altLang="zh-CN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914400" lvl="1" indent="-457200">
                  <a:buFont typeface="+mj-ea"/>
                  <a:buAutoNum type="circleNumDbPlain"/>
                </a:pPr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sextet charmed baryons </a:t>
                </a:r>
                <a14:m>
                  <m:oMath xmlns:m="http://schemas.openxmlformats.org/officeDocument/2006/math">
                    <m:d>
                      <m:dPr>
                        <m:endChr m:val=""/>
                        <m:ctrlPr>
                          <a:rPr lang="zh-CN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zh-CN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altLang="zh-CN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zh-CN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Σ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altLang="zh-CN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zh-CN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altLang="zh-CN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Ξ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en-US" altLang="zh-CN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zh-CN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altLang="zh-CN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CN" dirty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ctrlPr>
                          <a:rPr lang="zh-CN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zh-CN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altLang="zh-CN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Σ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∗</m:t>
                            </m:r>
                          </m:sup>
                        </m:sSubSup>
                        <m:r>
                          <a:rPr lang="en-US" altLang="zh-CN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zh-CN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altLang="zh-CN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Ξ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∗</m:t>
                            </m:r>
                          </m:sup>
                        </m:sSubSup>
                        <m:r>
                          <a:rPr lang="en-US" altLang="zh-CN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zh-CN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n-US" altLang="zh-CN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∗</m:t>
                            </m:r>
                          </m:sup>
                        </m:sSubSup>
                      </m:e>
                    </m:d>
                  </m:oMath>
                </a14:m>
                <a:endParaRPr lang="zh-CN" altLang="zh-CN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altLang="zh-CN" sz="2400" b="1" dirty="0">
                    <a:solidFill>
                      <a:schemeClr val="accent2">
                        <a:lumMod val="50000"/>
                      </a:schemeClr>
                    </a:solidFill>
                  </a:rPr>
                  <a:t>b).</a:t>
                </a:r>
                <a:r>
                  <a:rPr lang="zh-CN" altLang="en-US" sz="2400" b="1" dirty="0">
                    <a:solidFill>
                      <a:schemeClr val="accent2">
                        <a:lumMod val="50000"/>
                      </a:schemeClr>
                    </a:solidFill>
                  </a:rPr>
                  <a:t>加上</a:t>
                </a:r>
                <a:r>
                  <a:rPr lang="en-US" altLang="zh-CN" sz="2400" b="1" dirty="0">
                    <a:solidFill>
                      <a:schemeClr val="accent2">
                        <a:lumMod val="50000"/>
                      </a:schemeClr>
                    </a:solidFill>
                  </a:rPr>
                  <a:t>D</a:t>
                </a:r>
                <a:r>
                  <a:rPr lang="zh-CN" altLang="en-US" sz="2400" b="1" dirty="0">
                    <a:solidFill>
                      <a:schemeClr val="accent2">
                        <a:lumMod val="50000"/>
                      </a:schemeClr>
                    </a:solidFill>
                  </a:rPr>
                  <a:t>介子</a:t>
                </a:r>
                <a:r>
                  <a:rPr lang="zh-CN" altLang="en-US" sz="2400" dirty="0">
                    <a:solidFill>
                      <a:schemeClr val="accent2">
                        <a:lumMod val="50000"/>
                      </a:schemeClr>
                    </a:solidFill>
                  </a:rPr>
                  <a:t>                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‾"/>
                            <m:ctrlPr>
                              <a:rPr lang="zh-CN" altLang="zh-CN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altLang="zh-CN" sz="240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altLang="zh-CN" sz="2400">
                        <a:latin typeface="Cambria Math" panose="02040503050406030204" pitchFamily="18" charset="0"/>
                      </a:rPr>
                      <m:t>=</m:t>
                    </m:r>
                    <m:acc>
                      <m:accPr>
                        <m:chr m:val="‾"/>
                        <m:ctrlPr>
                          <a:rPr lang="zh-CN" altLang="zh-CN" sz="24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240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en-US" altLang="zh-CN" sz="240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zh-CN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‾"/>
                            <m:ctrlPr>
                              <a:rPr lang="zh-CN" altLang="zh-CN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b>
                        <m:r>
                          <a:rPr lang="en-US" altLang="zh-CN" sz="240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zh-CN" sz="24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‾"/>
                            <m:ctrlPr>
                              <a:rPr lang="zh-CN" altLang="zh-CN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sz="240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altLang="zh-CN" sz="2400">
                        <a:latin typeface="Cambria Math" panose="02040503050406030204" pitchFamily="18" charset="0"/>
                      </a:rPr>
                      <m:t>,</m:t>
                    </m:r>
                    <m:sSubSup>
                      <m:sSubSupPr>
                        <m:ctrlPr>
                          <a:rPr lang="zh-CN" altLang="zh-CN" sz="2400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‾"/>
                            <m:ctrlPr>
                              <a:rPr lang="zh-CN" altLang="zh-CN" sz="24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b>
                        <m:r>
                          <a:rPr lang="en-US" altLang="zh-CN" sz="240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altLang="zh-CN" sz="240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</m:oMath>
                </a14:m>
                <a:r>
                  <a:rPr lang="en-US" altLang="zh-C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altLang="zh-CN" sz="2400" b="1" dirty="0">
                    <a:solidFill>
                      <a:schemeClr val="accent2">
                        <a:lumMod val="50000"/>
                      </a:schemeClr>
                    </a:solidFill>
                  </a:rPr>
                  <a:t>c).SU(3)</a:t>
                </a:r>
                <a:r>
                  <a:rPr lang="zh-CN" altLang="en-US" sz="2400" b="1" dirty="0">
                    <a:solidFill>
                      <a:schemeClr val="accent2">
                        <a:lumMod val="50000"/>
                      </a:schemeClr>
                    </a:solidFill>
                  </a:rPr>
                  <a:t>味道对称性</a:t>
                </a:r>
                <a:r>
                  <a:rPr lang="en-US" altLang="zh-CN" sz="1800" dirty="0">
                    <a:latin typeface="Georgia" panose="02040502050405020303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‾"/>
                            <m:ctrlPr>
                              <a:rPr lang="zh-CN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  <m:sSub>
                      <m:sSubPr>
                        <m:ctrlPr>
                          <a:rPr lang="zh-CN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𝑇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altLang="zh-CN" sz="2400" dirty="0">
                    <a:latin typeface="Arial" panose="020B0604020202020204" pitchFamily="34" charset="0"/>
                    <a:ea typeface="等线" panose="02010600030101010101" pitchFamily="2" charset="-122"/>
                    <a:cs typeface="Arial" panose="020B0604020202020204" pitchFamily="34" charset="0"/>
                  </a:rPr>
                  <a:t>                and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zh-CN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‾"/>
                            <m:ctrlPr>
                              <a:rPr lang="zh-CN" altLang="zh-CN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sz="2400" i="1"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  <m:sSub>
                      <m:sSubPr>
                        <m:ctrlPr>
                          <a:rPr lang="zh-CN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𝑆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altLang="zh-CN" sz="2400" dirty="0">
                    <a:latin typeface="Arial" panose="020B0604020202020204" pitchFamily="34" charset="0"/>
                    <a:ea typeface="等线" panose="02010600030101010101" pitchFamily="2" charset="-122"/>
                    <a:cs typeface="Arial" panose="020B0604020202020204" pitchFamily="34" charset="0"/>
                  </a:rPr>
                  <a:t> </a:t>
                </a:r>
              </a:p>
              <a:p>
                <a:pPr marL="0" indent="0">
                  <a:buFont typeface="Arial" panose="020B0604020202020204" pitchFamily="34" charset="0"/>
                  <a:buNone/>
                </a:pPr>
                <a:r>
                  <a:rPr lang="en-US" altLang="zh-CN" sz="2400" dirty="0">
                    <a:ea typeface="等线" panose="02010600030101010101" pitchFamily="2" charset="-122"/>
                    <a:cs typeface="Times New Roman" panose="02020603050405020304" pitchFamily="18" charset="0"/>
                  </a:rPr>
                  <a:t>    </a:t>
                </a:r>
                <a:r>
                  <a:rPr lang="zh-CN" altLang="en-US" sz="2400" b="1" dirty="0">
                    <a:solidFill>
                      <a:schemeClr val="accent2">
                        <a:lumMod val="50000"/>
                      </a:schemeClr>
                    </a:solidFill>
                  </a:rPr>
                  <a:t>得到五夸克态</a:t>
                </a:r>
                <a:r>
                  <a:rPr lang="en-US" altLang="zh-CN" sz="2400" dirty="0">
                    <a:ea typeface="等线" panose="02010600030101010101" pitchFamily="2" charset="-122"/>
                    <a:cs typeface="Times New Roman" panose="02020603050405020304" pitchFamily="18" charset="0"/>
                  </a:rPr>
                  <a:t>           </a:t>
                </a:r>
                <a14:m>
                  <m:oMath xmlns:m="http://schemas.openxmlformats.org/officeDocument/2006/math">
                    <m:r>
                      <a:rPr lang="en-US" altLang="zh-CN" sz="2400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3⊗</m:t>
                    </m:r>
                    <m:acc>
                      <m:accPr>
                        <m:chr m:val="̅"/>
                        <m:ctrlPr>
                          <a:rPr lang="zh-CN" altLang="zh-CN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2400"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3</m:t>
                        </m:r>
                      </m:e>
                    </m:acc>
                    <m:r>
                      <a:rPr lang="en-US" altLang="zh-CN" sz="2400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=1⊕8</m:t>
                    </m:r>
                  </m:oMath>
                </a14:m>
                <a:r>
                  <a:rPr lang="en-US" altLang="zh-CN" sz="2400" dirty="0">
                    <a:latin typeface="Arial" panose="020B0604020202020204" pitchFamily="34" charset="0"/>
                    <a:ea typeface="等线" panose="02010600030101010101" pitchFamily="2" charset="-122"/>
                    <a:cs typeface="Arial" panose="020B0604020202020204" pitchFamily="34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US" altLang="zh-CN" sz="2400"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3⊗6=8⊕10</m:t>
                    </m:r>
                  </m:oMath>
                </a14:m>
                <a:endParaRPr lang="zh-CN" altLang="zh-CN" sz="2400" dirty="0"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endParaRPr>
              </a:p>
              <a:p>
                <a:pPr marL="0" indent="0">
                  <a:buFont typeface="Arial" panose="020B0604020202020204" pitchFamily="34" charset="0"/>
                  <a:buNone/>
                </a:pPr>
                <a:endParaRPr lang="zh-CN" altLang="en-US" sz="2400" b="1" dirty="0">
                  <a:solidFill>
                    <a:schemeClr val="accent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4" name="内容占位符 2">
                <a:extLst>
                  <a:ext uri="{FF2B5EF4-FFF2-40B4-BE49-F238E27FC236}">
                    <a16:creationId xmlns:a16="http://schemas.microsoft.com/office/drawing/2014/main" id="{97428DAA-6F3E-9EF5-AF4B-F3221DB77A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1690688"/>
                <a:ext cx="10515600" cy="4351338"/>
              </a:xfrm>
              <a:prstGeom prst="rect">
                <a:avLst/>
              </a:prstGeom>
              <a:blipFill>
                <a:blip r:embed="rId5"/>
                <a:stretch>
                  <a:fillRect l="-928" t="-196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矩形: 圆角 24">
            <a:extLst>
              <a:ext uri="{FF2B5EF4-FFF2-40B4-BE49-F238E27FC236}">
                <a16:creationId xmlns:a16="http://schemas.microsoft.com/office/drawing/2014/main" id="{EAA47DE7-225C-6534-A138-69C070FED0DE}"/>
              </a:ext>
            </a:extLst>
          </p:cNvPr>
          <p:cNvSpPr/>
          <p:nvPr/>
        </p:nvSpPr>
        <p:spPr>
          <a:xfrm>
            <a:off x="10451337" y="104249"/>
            <a:ext cx="1645920" cy="87870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sz="4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回顾</a:t>
            </a:r>
          </a:p>
        </p:txBody>
      </p: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3C1CE841-EE5B-81F0-209D-AF6031B13FE6}"/>
              </a:ext>
            </a:extLst>
          </p:cNvPr>
          <p:cNvCxnSpPr>
            <a:cxnSpLocks/>
          </p:cNvCxnSpPr>
          <p:nvPr/>
        </p:nvCxnSpPr>
        <p:spPr>
          <a:xfrm>
            <a:off x="197069" y="1043669"/>
            <a:ext cx="11619186" cy="5152179"/>
          </a:xfrm>
          <a:prstGeom prst="line">
            <a:avLst/>
          </a:prstGeom>
          <a:ln w="76200">
            <a:solidFill>
              <a:srgbClr val="C575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08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9BEA800-EF33-B5FA-7B96-4F5AD1109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2C42B0A-303F-87CF-3339-F681FE62BC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AFD9C2-1227-B652-AFAA-E9A6834B2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32A91-710C-4B70-B978-28263CF3A7DA}" type="datetime1">
              <a:rPr lang="zh-CN" altLang="en-US" smtClean="0"/>
              <a:t>2023/8/27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F170E7-A8BB-740D-5D62-F435A30C9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基于 </a:t>
            </a:r>
            <a:r>
              <a:rPr lang="en-US" altLang="zh-CN"/>
              <a:t>saturation </a:t>
            </a:r>
            <a:r>
              <a:rPr lang="zh-CN" altLang="en-US"/>
              <a:t>模型研究强子分子态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5744E5B-634F-C587-DBBD-D39D775CA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AFD41-99A7-4791-958B-6310278921AD}" type="slidenum">
              <a:rPr lang="zh-CN" altLang="en-US" smtClean="0"/>
              <a:pPr/>
              <a:t>28</a:t>
            </a:fld>
            <a:endParaRPr lang="zh-CN" altLang="en-US" dirty="0"/>
          </a:p>
        </p:txBody>
      </p:sp>
      <p:pic>
        <p:nvPicPr>
          <p:cNvPr id="7" name="内容占位符 5">
            <a:extLst>
              <a:ext uri="{FF2B5EF4-FFF2-40B4-BE49-F238E27FC236}">
                <a16:creationId xmlns:a16="http://schemas.microsoft.com/office/drawing/2014/main" id="{6DE57A23-6123-1BC9-DB65-18E2E215B9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48" t="33710" r="24112" b="12757"/>
          <a:stretch/>
        </p:blipFill>
        <p:spPr>
          <a:xfrm>
            <a:off x="1452562" y="1413894"/>
            <a:ext cx="9286875" cy="4471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8371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193DF21-76DE-274B-858B-E1FF3D0EA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B3843F1-3D79-11CF-BB28-E13BC19ED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32A91-710C-4B70-B978-28263CF3A7DA}" type="datetime1">
              <a:rPr lang="zh-CN" altLang="en-US" smtClean="0">
                <a:latin typeface="Calibri" panose="020F0502020204030204" pitchFamily="34" charset="0"/>
                <a:cs typeface="Calibri" panose="020F0502020204030204" pitchFamily="34" charset="0"/>
              </a:rPr>
              <a:t>2023/8/27</a:t>
            </a:fld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F4995BA-7600-033D-98C9-A67C844B4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基于 </a:t>
            </a: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saturation </a:t>
            </a:r>
            <a:r>
              <a:rPr lang="zh-CN" altLang="en-US" dirty="0">
                <a:latin typeface="Calibri" panose="020F0502020204030204" pitchFamily="34" charset="0"/>
                <a:cs typeface="Calibri" panose="020F0502020204030204" pitchFamily="34" charset="0"/>
              </a:rPr>
              <a:t>模型研究强子分子态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DF98B0-630B-5987-3B6F-96DA75606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AFD41-99A7-4791-958B-6310278921AD}" type="slidenum">
              <a:rPr lang="zh-CN" altLang="en-US" smtClean="0">
                <a:latin typeface="Calibri" panose="020F0502020204030204" pitchFamily="34" charset="0"/>
                <a:cs typeface="Calibri" panose="020F0502020204030204" pitchFamily="34" charset="0"/>
              </a:rPr>
              <a:pPr/>
              <a:t>29</a:t>
            </a:fld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标注: 线形(无边框) 9">
            <a:extLst>
              <a:ext uri="{FF2B5EF4-FFF2-40B4-BE49-F238E27FC236}">
                <a16:creationId xmlns:a16="http://schemas.microsoft.com/office/drawing/2014/main" id="{6B04DA65-32B1-802D-7FDC-02211207E544}"/>
              </a:ext>
            </a:extLst>
          </p:cNvPr>
          <p:cNvSpPr/>
          <p:nvPr/>
        </p:nvSpPr>
        <p:spPr>
          <a:xfrm>
            <a:off x="7291051" y="327531"/>
            <a:ext cx="4775218" cy="3048856"/>
          </a:xfrm>
          <a:prstGeom prst="callout1">
            <a:avLst>
              <a:gd name="adj1" fmla="val 96926"/>
              <a:gd name="adj2" fmla="val 86874"/>
              <a:gd name="adj3" fmla="val 92302"/>
              <a:gd name="adj4" fmla="val 80273"/>
            </a:avLst>
          </a:prstGeom>
          <a:ln w="762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62AD0B1D-94C8-48B1-F516-BE90165BF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9642" y="1449299"/>
            <a:ext cx="4726073" cy="1152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FA2317FD-799E-C80B-6D46-C7EDA7205D72}"/>
                  </a:ext>
                </a:extLst>
              </p:cNvPr>
              <p:cNvSpPr txBox="1"/>
              <p:nvPr/>
            </p:nvSpPr>
            <p:spPr>
              <a:xfrm>
                <a:off x="8538922" y="288251"/>
                <a:ext cx="201754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dirty="0" smtClean="0">
                          <a:latin typeface="Cambria Math" panose="02040503050406030204" pitchFamily="18" charset="0"/>
                        </a:rPr>
                        <m:t>𝑠𝑜𝑚𝑒</m:t>
                      </m:r>
                    </m:oMath>
                  </m:oMathPara>
                </a14:m>
                <a:endParaRPr lang="en-US" altLang="zh-CN" sz="2400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0" i="1" dirty="0" smtClean="0">
                          <a:latin typeface="Cambria Math" panose="02040503050406030204" pitchFamily="18" charset="0"/>
                        </a:rPr>
                        <m:t>𝑒𝑥𝑐h𝑎𝑛𝑔𝑒𝑑</m:t>
                      </m:r>
                    </m:oMath>
                  </m:oMathPara>
                </a14:m>
                <a:endParaRPr lang="en-US" altLang="zh-CN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400" b="1" i="1" dirty="0" smtClean="0">
                          <a:latin typeface="Cambria Math" panose="02040503050406030204" pitchFamily="18" charset="0"/>
                        </a:rPr>
                        <m:t>𝑴𝑬𝑺𝑶𝑵𝒔</m:t>
                      </m:r>
                    </m:oMath>
                  </m:oMathPara>
                </a14:m>
                <a:endParaRPr lang="zh-CN" altLang="en-US" sz="2400" b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FA2317FD-799E-C80B-6D46-C7EDA7205D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8922" y="288251"/>
                <a:ext cx="2017548" cy="120032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>
            <a:extLst>
              <a:ext uri="{FF2B5EF4-FFF2-40B4-BE49-F238E27FC236}">
                <a16:creationId xmlns:a16="http://schemas.microsoft.com/office/drawing/2014/main" id="{B4FF828A-6770-18AA-0C62-5EAA60B690B7}"/>
              </a:ext>
            </a:extLst>
          </p:cNvPr>
          <p:cNvSpPr txBox="1"/>
          <p:nvPr/>
        </p:nvSpPr>
        <p:spPr>
          <a:xfrm>
            <a:off x="8557313" y="2681466"/>
            <a:ext cx="33804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In Saturation Model</a:t>
            </a:r>
          </a:p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( Other Mesons : K ……)</a:t>
            </a:r>
            <a:endParaRPr lang="zh-CN" alt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A7B354D6-C79C-43C3-A31A-81FA7C346817}"/>
              </a:ext>
            </a:extLst>
          </p:cNvPr>
          <p:cNvSpPr/>
          <p:nvPr/>
        </p:nvSpPr>
        <p:spPr>
          <a:xfrm>
            <a:off x="7291051" y="1488580"/>
            <a:ext cx="3589282" cy="592329"/>
          </a:xfrm>
          <a:prstGeom prst="roundRect">
            <a:avLst/>
          </a:prstGeom>
          <a:noFill/>
          <a:ln w="5715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F8B19974-B3FE-B52A-3F65-CCECF9C61BDA}"/>
              </a:ext>
            </a:extLst>
          </p:cNvPr>
          <p:cNvGrpSpPr/>
          <p:nvPr/>
        </p:nvGrpSpPr>
        <p:grpSpPr>
          <a:xfrm>
            <a:off x="6696137" y="2257651"/>
            <a:ext cx="2432160" cy="2536560"/>
            <a:chOff x="6696137" y="2257651"/>
            <a:chExt cx="2432160" cy="2536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16" name="墨迹 15">
                  <a:extLst>
                    <a:ext uri="{FF2B5EF4-FFF2-40B4-BE49-F238E27FC236}">
                      <a16:creationId xmlns:a16="http://schemas.microsoft.com/office/drawing/2014/main" id="{8C21A95E-9BAF-9CA4-24E9-2A5903A10B3A}"/>
                    </a:ext>
                  </a:extLst>
                </p14:cNvPr>
                <p14:cNvContentPartPr/>
                <p14:nvPr/>
              </p14:nvContentPartPr>
              <p14:xfrm>
                <a:off x="7742297" y="2257651"/>
                <a:ext cx="1386000" cy="1406880"/>
              </p14:xfrm>
            </p:contentPart>
          </mc:Choice>
          <mc:Fallback xmlns="">
            <p:pic>
              <p:nvPicPr>
                <p:cNvPr id="16" name="墨迹 15">
                  <a:extLst>
                    <a:ext uri="{FF2B5EF4-FFF2-40B4-BE49-F238E27FC236}">
                      <a16:creationId xmlns:a16="http://schemas.microsoft.com/office/drawing/2014/main" id="{6688CAD6-EF87-3BD2-2D3B-2D778695E44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733657" y="2248651"/>
                  <a:ext cx="1403640" cy="142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7" name="墨迹 16">
                  <a:extLst>
                    <a:ext uri="{FF2B5EF4-FFF2-40B4-BE49-F238E27FC236}">
                      <a16:creationId xmlns:a16="http://schemas.microsoft.com/office/drawing/2014/main" id="{4CCF99E3-FB2F-E0AC-DA76-32347427421B}"/>
                    </a:ext>
                  </a:extLst>
                </p14:cNvPr>
                <p14:cNvContentPartPr/>
                <p14:nvPr/>
              </p14:nvContentPartPr>
              <p14:xfrm>
                <a:off x="7270337" y="3953251"/>
                <a:ext cx="149040" cy="172440"/>
              </p14:xfrm>
            </p:contentPart>
          </mc:Choice>
          <mc:Fallback xmlns="">
            <p:pic>
              <p:nvPicPr>
                <p:cNvPr id="17" name="墨迹 16">
                  <a:extLst>
                    <a:ext uri="{FF2B5EF4-FFF2-40B4-BE49-F238E27FC236}">
                      <a16:creationId xmlns:a16="http://schemas.microsoft.com/office/drawing/2014/main" id="{5E3052AB-2C7C-53DB-580A-74982D01E431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7261337" y="3944611"/>
                  <a:ext cx="16668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8" name="墨迹 17">
                  <a:extLst>
                    <a:ext uri="{FF2B5EF4-FFF2-40B4-BE49-F238E27FC236}">
                      <a16:creationId xmlns:a16="http://schemas.microsoft.com/office/drawing/2014/main" id="{680A1E6E-E062-FE70-C1CF-9BC637E7B6E4}"/>
                    </a:ext>
                  </a:extLst>
                </p14:cNvPr>
                <p14:cNvContentPartPr/>
                <p14:nvPr/>
              </p14:nvContentPartPr>
              <p14:xfrm>
                <a:off x="7223897" y="3874411"/>
                <a:ext cx="107640" cy="36360"/>
              </p14:xfrm>
            </p:contentPart>
          </mc:Choice>
          <mc:Fallback xmlns="">
            <p:pic>
              <p:nvPicPr>
                <p:cNvPr id="18" name="墨迹 17">
                  <a:extLst>
                    <a:ext uri="{FF2B5EF4-FFF2-40B4-BE49-F238E27FC236}">
                      <a16:creationId xmlns:a16="http://schemas.microsoft.com/office/drawing/2014/main" id="{A3E0558F-E3B6-B8C3-0487-021BE4E3E262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7215257" y="3865411"/>
                  <a:ext cx="12528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9" name="墨迹 18">
                  <a:extLst>
                    <a:ext uri="{FF2B5EF4-FFF2-40B4-BE49-F238E27FC236}">
                      <a16:creationId xmlns:a16="http://schemas.microsoft.com/office/drawing/2014/main" id="{B38E80E8-DC91-EFB8-4A73-2FA3F7AAFE78}"/>
                    </a:ext>
                  </a:extLst>
                </p14:cNvPr>
                <p14:cNvContentPartPr/>
                <p14:nvPr/>
              </p14:nvContentPartPr>
              <p14:xfrm>
                <a:off x="7443497" y="3783331"/>
                <a:ext cx="147600" cy="292680"/>
              </p14:xfrm>
            </p:contentPart>
          </mc:Choice>
          <mc:Fallback xmlns="">
            <p:pic>
              <p:nvPicPr>
                <p:cNvPr id="19" name="墨迹 18">
                  <a:extLst>
                    <a:ext uri="{FF2B5EF4-FFF2-40B4-BE49-F238E27FC236}">
                      <a16:creationId xmlns:a16="http://schemas.microsoft.com/office/drawing/2014/main" id="{9564E132-1491-9450-309D-68114C5859E7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7434857" y="3774691"/>
                  <a:ext cx="165240" cy="31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20" name="墨迹 19">
                  <a:extLst>
                    <a:ext uri="{FF2B5EF4-FFF2-40B4-BE49-F238E27FC236}">
                      <a16:creationId xmlns:a16="http://schemas.microsoft.com/office/drawing/2014/main" id="{EA903138-A095-67F0-1D42-3A52CD8EEA57}"/>
                    </a:ext>
                  </a:extLst>
                </p14:cNvPr>
                <p14:cNvContentPartPr/>
                <p14:nvPr/>
              </p14:nvContentPartPr>
              <p14:xfrm>
                <a:off x="7306337" y="4218571"/>
                <a:ext cx="127440" cy="136080"/>
              </p14:xfrm>
            </p:contentPart>
          </mc:Choice>
          <mc:Fallback xmlns="">
            <p:pic>
              <p:nvPicPr>
                <p:cNvPr id="21" name="墨迹 20">
                  <a:extLst>
                    <a:ext uri="{FF2B5EF4-FFF2-40B4-BE49-F238E27FC236}">
                      <a16:creationId xmlns:a16="http://schemas.microsoft.com/office/drawing/2014/main" id="{52354C89-EFA2-8336-D3D2-F5EE9C401D2A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7297337" y="4209571"/>
                  <a:ext cx="145080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1" name="墨迹 20">
                  <a:extLst>
                    <a:ext uri="{FF2B5EF4-FFF2-40B4-BE49-F238E27FC236}">
                      <a16:creationId xmlns:a16="http://schemas.microsoft.com/office/drawing/2014/main" id="{1B7236DD-64A6-F8CB-0589-D0F04770AE01}"/>
                    </a:ext>
                  </a:extLst>
                </p14:cNvPr>
                <p14:cNvContentPartPr/>
                <p14:nvPr/>
              </p14:nvContentPartPr>
              <p14:xfrm>
                <a:off x="7485257" y="4152691"/>
                <a:ext cx="145080" cy="121320"/>
              </p14:xfrm>
            </p:contentPart>
          </mc:Choice>
          <mc:Fallback xmlns="">
            <p:pic>
              <p:nvPicPr>
                <p:cNvPr id="22" name="墨迹 21">
                  <a:extLst>
                    <a:ext uri="{FF2B5EF4-FFF2-40B4-BE49-F238E27FC236}">
                      <a16:creationId xmlns:a16="http://schemas.microsoft.com/office/drawing/2014/main" id="{D5EABB1B-03B5-4D75-9FD2-D01E1E4407F5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7476617" y="4144051"/>
                  <a:ext cx="16272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2" name="墨迹 21">
                  <a:extLst>
                    <a:ext uri="{FF2B5EF4-FFF2-40B4-BE49-F238E27FC236}">
                      <a16:creationId xmlns:a16="http://schemas.microsoft.com/office/drawing/2014/main" id="{46E2CE64-622E-7221-A0B3-61D879930BF7}"/>
                    </a:ext>
                  </a:extLst>
                </p14:cNvPr>
                <p14:cNvContentPartPr/>
                <p14:nvPr/>
              </p14:nvContentPartPr>
              <p14:xfrm>
                <a:off x="7494257" y="4110211"/>
                <a:ext cx="84960" cy="29160"/>
              </p14:xfrm>
            </p:contentPart>
          </mc:Choice>
          <mc:Fallback xmlns="">
            <p:pic>
              <p:nvPicPr>
                <p:cNvPr id="23" name="墨迹 22">
                  <a:extLst>
                    <a:ext uri="{FF2B5EF4-FFF2-40B4-BE49-F238E27FC236}">
                      <a16:creationId xmlns:a16="http://schemas.microsoft.com/office/drawing/2014/main" id="{267859D0-846D-03BC-E2CF-8FE812ADB646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485257" y="4101571"/>
                  <a:ext cx="10260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3" name="墨迹 22">
                  <a:extLst>
                    <a:ext uri="{FF2B5EF4-FFF2-40B4-BE49-F238E27FC236}">
                      <a16:creationId xmlns:a16="http://schemas.microsoft.com/office/drawing/2014/main" id="{74F66C0B-6339-95F0-F21C-B8C941249BD2}"/>
                    </a:ext>
                  </a:extLst>
                </p14:cNvPr>
                <p14:cNvContentPartPr/>
                <p14:nvPr/>
              </p14:nvContentPartPr>
              <p14:xfrm>
                <a:off x="7690097" y="4145491"/>
                <a:ext cx="117720" cy="42120"/>
              </p14:xfrm>
            </p:contentPart>
          </mc:Choice>
          <mc:Fallback xmlns="">
            <p:pic>
              <p:nvPicPr>
                <p:cNvPr id="24" name="墨迹 23">
                  <a:extLst>
                    <a:ext uri="{FF2B5EF4-FFF2-40B4-BE49-F238E27FC236}">
                      <a16:creationId xmlns:a16="http://schemas.microsoft.com/office/drawing/2014/main" id="{2A20B63F-26C0-BA4D-8244-04743131469D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681097" y="4136851"/>
                  <a:ext cx="13536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4" name="墨迹 23">
                  <a:extLst>
                    <a:ext uri="{FF2B5EF4-FFF2-40B4-BE49-F238E27FC236}">
                      <a16:creationId xmlns:a16="http://schemas.microsoft.com/office/drawing/2014/main" id="{3F5CE45A-B0C9-4E3D-2E91-61D9DAC98809}"/>
                    </a:ext>
                  </a:extLst>
                </p14:cNvPr>
                <p14:cNvContentPartPr/>
                <p14:nvPr/>
              </p14:nvContentPartPr>
              <p14:xfrm>
                <a:off x="7858217" y="3916891"/>
                <a:ext cx="144720" cy="259920"/>
              </p14:xfrm>
            </p:contentPart>
          </mc:Choice>
          <mc:Fallback xmlns="">
            <p:pic>
              <p:nvPicPr>
                <p:cNvPr id="25" name="墨迹 24">
                  <a:extLst>
                    <a:ext uri="{FF2B5EF4-FFF2-40B4-BE49-F238E27FC236}">
                      <a16:creationId xmlns:a16="http://schemas.microsoft.com/office/drawing/2014/main" id="{C53C01D2-0CA8-AE82-0A53-FC70752630BF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7849217" y="3907891"/>
                  <a:ext cx="162360" cy="27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5" name="墨迹 24">
                  <a:extLst>
                    <a:ext uri="{FF2B5EF4-FFF2-40B4-BE49-F238E27FC236}">
                      <a16:creationId xmlns:a16="http://schemas.microsoft.com/office/drawing/2014/main" id="{5B6CAF04-615F-FCB0-CC42-92B9639D2291}"/>
                    </a:ext>
                  </a:extLst>
                </p14:cNvPr>
                <p14:cNvContentPartPr/>
                <p14:nvPr/>
              </p14:nvContentPartPr>
              <p14:xfrm>
                <a:off x="8024897" y="3843811"/>
                <a:ext cx="162720" cy="275040"/>
              </p14:xfrm>
            </p:contentPart>
          </mc:Choice>
          <mc:Fallback xmlns="">
            <p:pic>
              <p:nvPicPr>
                <p:cNvPr id="26" name="墨迹 25">
                  <a:extLst>
                    <a:ext uri="{FF2B5EF4-FFF2-40B4-BE49-F238E27FC236}">
                      <a16:creationId xmlns:a16="http://schemas.microsoft.com/office/drawing/2014/main" id="{05D1D31D-B118-BD56-DE3B-9BD1CC491F25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8015897" y="3834811"/>
                  <a:ext cx="180360" cy="29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6" name="墨迹 25">
                  <a:extLst>
                    <a:ext uri="{FF2B5EF4-FFF2-40B4-BE49-F238E27FC236}">
                      <a16:creationId xmlns:a16="http://schemas.microsoft.com/office/drawing/2014/main" id="{02A54DBF-9859-2F12-5047-C60BA1006314}"/>
                    </a:ext>
                  </a:extLst>
                </p14:cNvPr>
                <p14:cNvContentPartPr/>
                <p14:nvPr/>
              </p14:nvContentPartPr>
              <p14:xfrm>
                <a:off x="8017697" y="3826891"/>
                <a:ext cx="108360" cy="31320"/>
              </p14:xfrm>
            </p:contentPart>
          </mc:Choice>
          <mc:Fallback xmlns="">
            <p:pic>
              <p:nvPicPr>
                <p:cNvPr id="27" name="墨迹 26">
                  <a:extLst>
                    <a:ext uri="{FF2B5EF4-FFF2-40B4-BE49-F238E27FC236}">
                      <a16:creationId xmlns:a16="http://schemas.microsoft.com/office/drawing/2014/main" id="{40D569A8-1103-9EC5-8BB5-C8FB33A9408D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8009057" y="3818251"/>
                  <a:ext cx="126000" cy="4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7" name="墨迹 26">
                  <a:extLst>
                    <a:ext uri="{FF2B5EF4-FFF2-40B4-BE49-F238E27FC236}">
                      <a16:creationId xmlns:a16="http://schemas.microsoft.com/office/drawing/2014/main" id="{69525F3E-A196-0F92-6FF6-5C1B30EF1947}"/>
                    </a:ext>
                  </a:extLst>
                </p14:cNvPr>
                <p14:cNvContentPartPr/>
                <p14:nvPr/>
              </p14:nvContentPartPr>
              <p14:xfrm>
                <a:off x="7393457" y="4547971"/>
                <a:ext cx="164880" cy="144000"/>
              </p14:xfrm>
            </p:contentPart>
          </mc:Choice>
          <mc:Fallback xmlns="">
            <p:pic>
              <p:nvPicPr>
                <p:cNvPr id="29" name="墨迹 28">
                  <a:extLst>
                    <a:ext uri="{FF2B5EF4-FFF2-40B4-BE49-F238E27FC236}">
                      <a16:creationId xmlns:a16="http://schemas.microsoft.com/office/drawing/2014/main" id="{9654A0D5-5766-6E75-27D4-812C3C96CEBF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384457" y="4538971"/>
                  <a:ext cx="18252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8" name="墨迹 27">
                  <a:extLst>
                    <a:ext uri="{FF2B5EF4-FFF2-40B4-BE49-F238E27FC236}">
                      <a16:creationId xmlns:a16="http://schemas.microsoft.com/office/drawing/2014/main" id="{9F3D1CFE-D3E5-FAC7-B0FD-8E48CF913102}"/>
                    </a:ext>
                  </a:extLst>
                </p14:cNvPr>
                <p14:cNvContentPartPr/>
                <p14:nvPr/>
              </p14:nvContentPartPr>
              <p14:xfrm>
                <a:off x="7575617" y="4403611"/>
                <a:ext cx="173160" cy="196560"/>
              </p14:xfrm>
            </p:contentPart>
          </mc:Choice>
          <mc:Fallback xmlns="">
            <p:pic>
              <p:nvPicPr>
                <p:cNvPr id="30" name="墨迹 29">
                  <a:extLst>
                    <a:ext uri="{FF2B5EF4-FFF2-40B4-BE49-F238E27FC236}">
                      <a16:creationId xmlns:a16="http://schemas.microsoft.com/office/drawing/2014/main" id="{7224A51F-738F-E938-4769-4A9449F1AF66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566977" y="4394611"/>
                  <a:ext cx="19080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9" name="墨迹 28">
                  <a:extLst>
                    <a:ext uri="{FF2B5EF4-FFF2-40B4-BE49-F238E27FC236}">
                      <a16:creationId xmlns:a16="http://schemas.microsoft.com/office/drawing/2014/main" id="{A4032502-6E45-F869-C68A-946C0FFE9C3B}"/>
                    </a:ext>
                  </a:extLst>
                </p14:cNvPr>
                <p14:cNvContentPartPr/>
                <p14:nvPr/>
              </p14:nvContentPartPr>
              <p14:xfrm>
                <a:off x="7548617" y="4371571"/>
                <a:ext cx="87480" cy="51480"/>
              </p14:xfrm>
            </p:contentPart>
          </mc:Choice>
          <mc:Fallback xmlns="">
            <p:pic>
              <p:nvPicPr>
                <p:cNvPr id="31" name="墨迹 30">
                  <a:extLst>
                    <a:ext uri="{FF2B5EF4-FFF2-40B4-BE49-F238E27FC236}">
                      <a16:creationId xmlns:a16="http://schemas.microsoft.com/office/drawing/2014/main" id="{E369BE36-797C-6B28-B867-CEE692FCCFDF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7539617" y="4362571"/>
                  <a:ext cx="105120" cy="6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0" name="墨迹 29">
                  <a:extLst>
                    <a:ext uri="{FF2B5EF4-FFF2-40B4-BE49-F238E27FC236}">
                      <a16:creationId xmlns:a16="http://schemas.microsoft.com/office/drawing/2014/main" id="{D5BCDC61-D0F0-F298-7545-C7222E8D862D}"/>
                    </a:ext>
                  </a:extLst>
                </p14:cNvPr>
                <p14:cNvContentPartPr/>
                <p14:nvPr/>
              </p14:nvContentPartPr>
              <p14:xfrm>
                <a:off x="6828977" y="4291651"/>
                <a:ext cx="204480" cy="79560"/>
              </p14:xfrm>
            </p:contentPart>
          </mc:Choice>
          <mc:Fallback xmlns="">
            <p:pic>
              <p:nvPicPr>
                <p:cNvPr id="33" name="墨迹 32">
                  <a:extLst>
                    <a:ext uri="{FF2B5EF4-FFF2-40B4-BE49-F238E27FC236}">
                      <a16:creationId xmlns:a16="http://schemas.microsoft.com/office/drawing/2014/main" id="{9F7F5372-D9C6-4DED-3E44-81723F3CD7D2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6820337" y="4283011"/>
                  <a:ext cx="222120" cy="9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1" name="墨迹 30">
                  <a:extLst>
                    <a:ext uri="{FF2B5EF4-FFF2-40B4-BE49-F238E27FC236}">
                      <a16:creationId xmlns:a16="http://schemas.microsoft.com/office/drawing/2014/main" id="{4DD1B114-41A0-B001-6EB2-7846C3F242DC}"/>
                    </a:ext>
                  </a:extLst>
                </p14:cNvPr>
                <p14:cNvContentPartPr/>
                <p14:nvPr/>
              </p14:nvContentPartPr>
              <p14:xfrm>
                <a:off x="6926537" y="4349251"/>
                <a:ext cx="103320" cy="62280"/>
              </p14:xfrm>
            </p:contentPart>
          </mc:Choice>
          <mc:Fallback xmlns="">
            <p:pic>
              <p:nvPicPr>
                <p:cNvPr id="34" name="墨迹 33">
                  <a:extLst>
                    <a:ext uri="{FF2B5EF4-FFF2-40B4-BE49-F238E27FC236}">
                      <a16:creationId xmlns:a16="http://schemas.microsoft.com/office/drawing/2014/main" id="{F9EBFD87-B831-638D-A717-27AA3F99AAA6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917537" y="4340251"/>
                  <a:ext cx="120960" cy="7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2" name="墨迹 31">
                  <a:extLst>
                    <a:ext uri="{FF2B5EF4-FFF2-40B4-BE49-F238E27FC236}">
                      <a16:creationId xmlns:a16="http://schemas.microsoft.com/office/drawing/2014/main" id="{63AFC44E-84AF-5AC0-5619-5AF0E997774C}"/>
                    </a:ext>
                  </a:extLst>
                </p14:cNvPr>
                <p14:cNvContentPartPr/>
                <p14:nvPr/>
              </p14:nvContentPartPr>
              <p14:xfrm>
                <a:off x="6917897" y="4409731"/>
                <a:ext cx="56880" cy="127080"/>
              </p14:xfrm>
            </p:contentPart>
          </mc:Choice>
          <mc:Fallback xmlns="">
            <p:pic>
              <p:nvPicPr>
                <p:cNvPr id="35" name="墨迹 34">
                  <a:extLst>
                    <a:ext uri="{FF2B5EF4-FFF2-40B4-BE49-F238E27FC236}">
                      <a16:creationId xmlns:a16="http://schemas.microsoft.com/office/drawing/2014/main" id="{1262857D-6A44-3B55-5AC6-DAB7889CB415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909257" y="4400731"/>
                  <a:ext cx="7452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3" name="墨迹 32">
                  <a:extLst>
                    <a:ext uri="{FF2B5EF4-FFF2-40B4-BE49-F238E27FC236}">
                      <a16:creationId xmlns:a16="http://schemas.microsoft.com/office/drawing/2014/main" id="{90780398-F6A3-CDD2-A44D-0095321C5087}"/>
                    </a:ext>
                  </a:extLst>
                </p14:cNvPr>
                <p14:cNvContentPartPr/>
                <p14:nvPr/>
              </p14:nvContentPartPr>
              <p14:xfrm>
                <a:off x="7024817" y="4459411"/>
                <a:ext cx="95400" cy="59400"/>
              </p14:xfrm>
            </p:contentPart>
          </mc:Choice>
          <mc:Fallback xmlns="">
            <p:pic>
              <p:nvPicPr>
                <p:cNvPr id="36" name="墨迹 35">
                  <a:extLst>
                    <a:ext uri="{FF2B5EF4-FFF2-40B4-BE49-F238E27FC236}">
                      <a16:creationId xmlns:a16="http://schemas.microsoft.com/office/drawing/2014/main" id="{D6990756-A84F-1E7D-45CB-567E665DD29D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7016177" y="4450411"/>
                  <a:ext cx="11304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4" name="墨迹 33">
                  <a:extLst>
                    <a:ext uri="{FF2B5EF4-FFF2-40B4-BE49-F238E27FC236}">
                      <a16:creationId xmlns:a16="http://schemas.microsoft.com/office/drawing/2014/main" id="{D9F596BB-0F22-EE54-58E0-956F7059C28E}"/>
                    </a:ext>
                  </a:extLst>
                </p14:cNvPr>
                <p14:cNvContentPartPr/>
                <p14:nvPr/>
              </p14:nvContentPartPr>
              <p14:xfrm>
                <a:off x="6963977" y="4145491"/>
                <a:ext cx="21960" cy="118440"/>
              </p14:xfrm>
            </p:contentPart>
          </mc:Choice>
          <mc:Fallback xmlns="">
            <p:pic>
              <p:nvPicPr>
                <p:cNvPr id="37" name="墨迹 36">
                  <a:extLst>
                    <a:ext uri="{FF2B5EF4-FFF2-40B4-BE49-F238E27FC236}">
                      <a16:creationId xmlns:a16="http://schemas.microsoft.com/office/drawing/2014/main" id="{7DDA05EC-CAEA-665D-0EA0-C1690DB3EDEF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6955337" y="4136851"/>
                  <a:ext cx="3960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5" name="墨迹 34">
                  <a:extLst>
                    <a:ext uri="{FF2B5EF4-FFF2-40B4-BE49-F238E27FC236}">
                      <a16:creationId xmlns:a16="http://schemas.microsoft.com/office/drawing/2014/main" id="{CDF52EBD-F5C5-82D3-EEF3-DFBE0ED94D3D}"/>
                    </a:ext>
                  </a:extLst>
                </p14:cNvPr>
                <p14:cNvContentPartPr/>
                <p14:nvPr/>
              </p14:nvContentPartPr>
              <p14:xfrm>
                <a:off x="7228577" y="4216771"/>
                <a:ext cx="88920" cy="180360"/>
              </p14:xfrm>
            </p:contentPart>
          </mc:Choice>
          <mc:Fallback xmlns="">
            <p:pic>
              <p:nvPicPr>
                <p:cNvPr id="38" name="墨迹 37">
                  <a:extLst>
                    <a:ext uri="{FF2B5EF4-FFF2-40B4-BE49-F238E27FC236}">
                      <a16:creationId xmlns:a16="http://schemas.microsoft.com/office/drawing/2014/main" id="{FA9BE894-D664-3BFD-8392-94B466692422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7219937" y="4208131"/>
                  <a:ext cx="10656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6" name="墨迹 35">
                  <a:extLst>
                    <a:ext uri="{FF2B5EF4-FFF2-40B4-BE49-F238E27FC236}">
                      <a16:creationId xmlns:a16="http://schemas.microsoft.com/office/drawing/2014/main" id="{4FBA1765-D19B-0A99-E5F5-54AA0185605F}"/>
                    </a:ext>
                  </a:extLst>
                </p14:cNvPr>
                <p14:cNvContentPartPr/>
                <p14:nvPr/>
              </p14:nvContentPartPr>
              <p14:xfrm>
                <a:off x="8203097" y="3872971"/>
                <a:ext cx="94680" cy="272160"/>
              </p14:xfrm>
            </p:contentPart>
          </mc:Choice>
          <mc:Fallback xmlns="">
            <p:pic>
              <p:nvPicPr>
                <p:cNvPr id="39" name="墨迹 38">
                  <a:extLst>
                    <a:ext uri="{FF2B5EF4-FFF2-40B4-BE49-F238E27FC236}">
                      <a16:creationId xmlns:a16="http://schemas.microsoft.com/office/drawing/2014/main" id="{54AD93BA-7394-25DD-55DE-4AE7BD095806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8194457" y="3863971"/>
                  <a:ext cx="11232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7" name="墨迹 36">
                  <a:extLst>
                    <a:ext uri="{FF2B5EF4-FFF2-40B4-BE49-F238E27FC236}">
                      <a16:creationId xmlns:a16="http://schemas.microsoft.com/office/drawing/2014/main" id="{0DFFEB1C-303A-F770-5B82-57FB638C49D8}"/>
                    </a:ext>
                  </a:extLst>
                </p14:cNvPr>
                <p14:cNvContentPartPr/>
                <p14:nvPr/>
              </p14:nvContentPartPr>
              <p14:xfrm>
                <a:off x="6696137" y="4010491"/>
                <a:ext cx="69840" cy="439920"/>
              </p14:xfrm>
            </p:contentPart>
          </mc:Choice>
          <mc:Fallback xmlns="">
            <p:pic>
              <p:nvPicPr>
                <p:cNvPr id="40" name="墨迹 39">
                  <a:extLst>
                    <a:ext uri="{FF2B5EF4-FFF2-40B4-BE49-F238E27FC236}">
                      <a16:creationId xmlns:a16="http://schemas.microsoft.com/office/drawing/2014/main" id="{447D466D-64A0-F77E-3B25-4C7343BD6587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6687497" y="4001491"/>
                  <a:ext cx="87480" cy="45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8" name="墨迹 37">
                  <a:extLst>
                    <a:ext uri="{FF2B5EF4-FFF2-40B4-BE49-F238E27FC236}">
                      <a16:creationId xmlns:a16="http://schemas.microsoft.com/office/drawing/2014/main" id="{95290923-FBF1-B8C7-BDE8-A02D6A23B863}"/>
                    </a:ext>
                  </a:extLst>
                </p14:cNvPr>
                <p14:cNvContentPartPr/>
                <p14:nvPr/>
              </p14:nvContentPartPr>
              <p14:xfrm>
                <a:off x="6708377" y="4450051"/>
                <a:ext cx="173880" cy="344160"/>
              </p14:xfrm>
            </p:contentPart>
          </mc:Choice>
          <mc:Fallback xmlns="">
            <p:pic>
              <p:nvPicPr>
                <p:cNvPr id="41" name="墨迹 40">
                  <a:extLst>
                    <a:ext uri="{FF2B5EF4-FFF2-40B4-BE49-F238E27FC236}">
                      <a16:creationId xmlns:a16="http://schemas.microsoft.com/office/drawing/2014/main" id="{8089C410-40C7-40DF-54E8-7F939BDCF69D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6699377" y="4441051"/>
                  <a:ext cx="191520" cy="361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9" name="墨迹 38">
                <a:extLst>
                  <a:ext uri="{FF2B5EF4-FFF2-40B4-BE49-F238E27FC236}">
                    <a16:creationId xmlns:a16="http://schemas.microsoft.com/office/drawing/2014/main" id="{30E2B3E2-8D62-2034-BCCD-E2F73043A6AB}"/>
                  </a:ext>
                </a:extLst>
              </p14:cNvPr>
              <p14:cNvContentPartPr/>
              <p14:nvPr/>
            </p14:nvContentPartPr>
            <p14:xfrm>
              <a:off x="11204057" y="2313091"/>
              <a:ext cx="36360" cy="1586160"/>
            </p14:xfrm>
          </p:contentPart>
        </mc:Choice>
        <mc:Fallback xmlns="">
          <p:pic>
            <p:nvPicPr>
              <p:cNvPr id="39" name="墨迹 38">
                <a:extLst>
                  <a:ext uri="{FF2B5EF4-FFF2-40B4-BE49-F238E27FC236}">
                    <a16:creationId xmlns:a16="http://schemas.microsoft.com/office/drawing/2014/main" id="{30E2B3E2-8D62-2034-BCCD-E2F73043A6AB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11195057" y="2304089"/>
                <a:ext cx="54000" cy="1603804"/>
              </a:xfrm>
              <a:prstGeom prst="rect">
                <a:avLst/>
              </a:prstGeom>
            </p:spPr>
          </p:pic>
        </mc:Fallback>
      </mc:AlternateContent>
      <p:grpSp>
        <p:nvGrpSpPr>
          <p:cNvPr id="40" name="组合 39">
            <a:extLst>
              <a:ext uri="{FF2B5EF4-FFF2-40B4-BE49-F238E27FC236}">
                <a16:creationId xmlns:a16="http://schemas.microsoft.com/office/drawing/2014/main" id="{02B7840C-86F9-AC98-B030-ADC398B51677}"/>
              </a:ext>
            </a:extLst>
          </p:cNvPr>
          <p:cNvGrpSpPr/>
          <p:nvPr/>
        </p:nvGrpSpPr>
        <p:grpSpPr>
          <a:xfrm>
            <a:off x="11151857" y="4003291"/>
            <a:ext cx="227160" cy="259200"/>
            <a:chOff x="11151857" y="4003291"/>
            <a:chExt cx="227160" cy="259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1" name="墨迹 40">
                  <a:extLst>
                    <a:ext uri="{FF2B5EF4-FFF2-40B4-BE49-F238E27FC236}">
                      <a16:creationId xmlns:a16="http://schemas.microsoft.com/office/drawing/2014/main" id="{C6E46E81-1E4E-61BA-6385-733114B6BFFC}"/>
                    </a:ext>
                  </a:extLst>
                </p14:cNvPr>
                <p14:cNvContentPartPr/>
                <p14:nvPr/>
              </p14:nvContentPartPr>
              <p14:xfrm>
                <a:off x="11151857" y="4089691"/>
                <a:ext cx="85680" cy="172800"/>
              </p14:xfrm>
            </p:contentPart>
          </mc:Choice>
          <mc:Fallback xmlns="">
            <p:pic>
              <p:nvPicPr>
                <p:cNvPr id="72" name="墨迹 71">
                  <a:extLst>
                    <a:ext uri="{FF2B5EF4-FFF2-40B4-BE49-F238E27FC236}">
                      <a16:creationId xmlns:a16="http://schemas.microsoft.com/office/drawing/2014/main" id="{9F11AE39-8594-CF43-26C6-C39DC2BFB616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1142857" y="4080691"/>
                  <a:ext cx="10332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2" name="墨迹 41">
                  <a:extLst>
                    <a:ext uri="{FF2B5EF4-FFF2-40B4-BE49-F238E27FC236}">
                      <a16:creationId xmlns:a16="http://schemas.microsoft.com/office/drawing/2014/main" id="{A312FD68-A2C3-12C6-F3A4-D52E017B1A85}"/>
                    </a:ext>
                  </a:extLst>
                </p14:cNvPr>
                <p14:cNvContentPartPr/>
                <p14:nvPr/>
              </p14:nvContentPartPr>
              <p14:xfrm>
                <a:off x="11276417" y="4101211"/>
                <a:ext cx="102600" cy="124560"/>
              </p14:xfrm>
            </p:contentPart>
          </mc:Choice>
          <mc:Fallback xmlns="">
            <p:pic>
              <p:nvPicPr>
                <p:cNvPr id="73" name="墨迹 72">
                  <a:extLst>
                    <a:ext uri="{FF2B5EF4-FFF2-40B4-BE49-F238E27FC236}">
                      <a16:creationId xmlns:a16="http://schemas.microsoft.com/office/drawing/2014/main" id="{6D903ABD-0516-241F-6043-0330D9F4BCCE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1267417" y="4092211"/>
                  <a:ext cx="12024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3" name="墨迹 42">
                  <a:extLst>
                    <a:ext uri="{FF2B5EF4-FFF2-40B4-BE49-F238E27FC236}">
                      <a16:creationId xmlns:a16="http://schemas.microsoft.com/office/drawing/2014/main" id="{1FDE0110-AE20-AAE0-04D9-E2FA65C4F18B}"/>
                    </a:ext>
                  </a:extLst>
                </p14:cNvPr>
                <p14:cNvContentPartPr/>
                <p14:nvPr/>
              </p14:nvContentPartPr>
              <p14:xfrm>
                <a:off x="11309537" y="4003291"/>
                <a:ext cx="62640" cy="11880"/>
              </p14:xfrm>
            </p:contentPart>
          </mc:Choice>
          <mc:Fallback xmlns="">
            <p:pic>
              <p:nvPicPr>
                <p:cNvPr id="74" name="墨迹 73">
                  <a:extLst>
                    <a:ext uri="{FF2B5EF4-FFF2-40B4-BE49-F238E27FC236}">
                      <a16:creationId xmlns:a16="http://schemas.microsoft.com/office/drawing/2014/main" id="{5391D86D-E42C-A4D1-6F50-0D2D322A02F3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1300897" y="3994291"/>
                  <a:ext cx="80280" cy="29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C1A5F4C1-0F03-D7F1-36A5-88403BF18651}"/>
              </a:ext>
            </a:extLst>
          </p:cNvPr>
          <p:cNvGrpSpPr/>
          <p:nvPr/>
        </p:nvGrpSpPr>
        <p:grpSpPr>
          <a:xfrm>
            <a:off x="8886017" y="2285731"/>
            <a:ext cx="1447920" cy="2522880"/>
            <a:chOff x="8886017" y="2285731"/>
            <a:chExt cx="1447920" cy="2522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5" name="墨迹 44">
                  <a:extLst>
                    <a:ext uri="{FF2B5EF4-FFF2-40B4-BE49-F238E27FC236}">
                      <a16:creationId xmlns:a16="http://schemas.microsoft.com/office/drawing/2014/main" id="{243A97D9-FD71-881C-F504-8C143B9BC0BE}"/>
                    </a:ext>
                  </a:extLst>
                </p14:cNvPr>
                <p14:cNvContentPartPr/>
                <p14:nvPr/>
              </p14:nvContentPartPr>
              <p14:xfrm>
                <a:off x="8901857" y="4503331"/>
                <a:ext cx="177840" cy="47160"/>
              </p14:xfrm>
            </p:contentPart>
          </mc:Choice>
          <mc:Fallback xmlns="">
            <p:pic>
              <p:nvPicPr>
                <p:cNvPr id="54" name="墨迹 53">
                  <a:extLst>
                    <a:ext uri="{FF2B5EF4-FFF2-40B4-BE49-F238E27FC236}">
                      <a16:creationId xmlns:a16="http://schemas.microsoft.com/office/drawing/2014/main" id="{808FC105-22AB-B085-3891-E69FB68C6C9E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8893217" y="4494331"/>
                  <a:ext cx="195480" cy="6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6" name="墨迹 45">
                  <a:extLst>
                    <a:ext uri="{FF2B5EF4-FFF2-40B4-BE49-F238E27FC236}">
                      <a16:creationId xmlns:a16="http://schemas.microsoft.com/office/drawing/2014/main" id="{B532D350-A5DA-9825-36CE-206C32C332EA}"/>
                    </a:ext>
                  </a:extLst>
                </p14:cNvPr>
                <p14:cNvContentPartPr/>
                <p14:nvPr/>
              </p14:nvContentPartPr>
              <p14:xfrm>
                <a:off x="8933897" y="4578571"/>
                <a:ext cx="122040" cy="16920"/>
              </p14:xfrm>
            </p:contentPart>
          </mc:Choice>
          <mc:Fallback xmlns="">
            <p:pic>
              <p:nvPicPr>
                <p:cNvPr id="55" name="墨迹 54">
                  <a:extLst>
                    <a:ext uri="{FF2B5EF4-FFF2-40B4-BE49-F238E27FC236}">
                      <a16:creationId xmlns:a16="http://schemas.microsoft.com/office/drawing/2014/main" id="{11984A53-ACFB-75B3-4691-AE258E791E72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8924897" y="4569931"/>
                  <a:ext cx="13968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7" name="墨迹 46">
                  <a:extLst>
                    <a:ext uri="{FF2B5EF4-FFF2-40B4-BE49-F238E27FC236}">
                      <a16:creationId xmlns:a16="http://schemas.microsoft.com/office/drawing/2014/main" id="{9317C861-E363-1039-7A42-7B97546DABD8}"/>
                    </a:ext>
                  </a:extLst>
                </p14:cNvPr>
                <p14:cNvContentPartPr/>
                <p14:nvPr/>
              </p14:nvContentPartPr>
              <p14:xfrm>
                <a:off x="8886017" y="4604491"/>
                <a:ext cx="88920" cy="204120"/>
              </p14:xfrm>
            </p:contentPart>
          </mc:Choice>
          <mc:Fallback xmlns="">
            <p:pic>
              <p:nvPicPr>
                <p:cNvPr id="56" name="墨迹 55">
                  <a:extLst>
                    <a:ext uri="{FF2B5EF4-FFF2-40B4-BE49-F238E27FC236}">
                      <a16:creationId xmlns:a16="http://schemas.microsoft.com/office/drawing/2014/main" id="{9C161371-5E4F-C5DF-8ED3-364D0758A353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8877017" y="4595851"/>
                  <a:ext cx="106560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8" name="墨迹 47">
                  <a:extLst>
                    <a:ext uri="{FF2B5EF4-FFF2-40B4-BE49-F238E27FC236}">
                      <a16:creationId xmlns:a16="http://schemas.microsoft.com/office/drawing/2014/main" id="{30BC5851-87DF-335B-89CA-FB78E85C74E8}"/>
                    </a:ext>
                  </a:extLst>
                </p14:cNvPr>
                <p14:cNvContentPartPr/>
                <p14:nvPr/>
              </p14:nvContentPartPr>
              <p14:xfrm>
                <a:off x="9024977" y="4682251"/>
                <a:ext cx="98640" cy="60840"/>
              </p14:xfrm>
            </p:contentPart>
          </mc:Choice>
          <mc:Fallback xmlns="">
            <p:pic>
              <p:nvPicPr>
                <p:cNvPr id="57" name="墨迹 56">
                  <a:extLst>
                    <a:ext uri="{FF2B5EF4-FFF2-40B4-BE49-F238E27FC236}">
                      <a16:creationId xmlns:a16="http://schemas.microsoft.com/office/drawing/2014/main" id="{FA561C8D-27B1-2A59-F0A2-0FEEE04E63B5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9015977" y="4673611"/>
                  <a:ext cx="116280" cy="7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9" name="墨迹 48">
                  <a:extLst>
                    <a:ext uri="{FF2B5EF4-FFF2-40B4-BE49-F238E27FC236}">
                      <a16:creationId xmlns:a16="http://schemas.microsoft.com/office/drawing/2014/main" id="{EA81D2D6-3F7C-74AD-6593-98601823E898}"/>
                    </a:ext>
                  </a:extLst>
                </p14:cNvPr>
                <p14:cNvContentPartPr/>
                <p14:nvPr/>
              </p14:nvContentPartPr>
              <p14:xfrm>
                <a:off x="8982497" y="4339891"/>
                <a:ext cx="21960" cy="153720"/>
              </p14:xfrm>
            </p:contentPart>
          </mc:Choice>
          <mc:Fallback xmlns="">
            <p:pic>
              <p:nvPicPr>
                <p:cNvPr id="58" name="墨迹 57">
                  <a:extLst>
                    <a:ext uri="{FF2B5EF4-FFF2-40B4-BE49-F238E27FC236}">
                      <a16:creationId xmlns:a16="http://schemas.microsoft.com/office/drawing/2014/main" id="{DAB5DA05-E3CA-6A2A-3787-45336DE4C181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8973857" y="4330891"/>
                  <a:ext cx="3960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0" name="墨迹 49">
                  <a:extLst>
                    <a:ext uri="{FF2B5EF4-FFF2-40B4-BE49-F238E27FC236}">
                      <a16:creationId xmlns:a16="http://schemas.microsoft.com/office/drawing/2014/main" id="{F528D26E-4F54-8886-DA5C-EA91802D0D44}"/>
                    </a:ext>
                  </a:extLst>
                </p14:cNvPr>
                <p14:cNvContentPartPr/>
                <p14:nvPr/>
              </p14:nvContentPartPr>
              <p14:xfrm>
                <a:off x="9292817" y="4455451"/>
                <a:ext cx="149760" cy="124920"/>
              </p14:xfrm>
            </p:contentPart>
          </mc:Choice>
          <mc:Fallback xmlns="">
            <p:pic>
              <p:nvPicPr>
                <p:cNvPr id="59" name="墨迹 58">
                  <a:extLst>
                    <a:ext uri="{FF2B5EF4-FFF2-40B4-BE49-F238E27FC236}">
                      <a16:creationId xmlns:a16="http://schemas.microsoft.com/office/drawing/2014/main" id="{74D7DBBB-26F5-6242-3F4F-CADB0F1F5696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9283817" y="4446451"/>
                  <a:ext cx="16740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1" name="墨迹 50">
                  <a:extLst>
                    <a:ext uri="{FF2B5EF4-FFF2-40B4-BE49-F238E27FC236}">
                      <a16:creationId xmlns:a16="http://schemas.microsoft.com/office/drawing/2014/main" id="{17EAEE88-25FB-E6A2-C425-314A10FC9C10}"/>
                    </a:ext>
                  </a:extLst>
                </p14:cNvPr>
                <p14:cNvContentPartPr/>
                <p14:nvPr/>
              </p14:nvContentPartPr>
              <p14:xfrm>
                <a:off x="9468137" y="4422331"/>
                <a:ext cx="117360" cy="111960"/>
              </p14:xfrm>
            </p:contentPart>
          </mc:Choice>
          <mc:Fallback xmlns="">
            <p:pic>
              <p:nvPicPr>
                <p:cNvPr id="60" name="墨迹 59">
                  <a:extLst>
                    <a:ext uri="{FF2B5EF4-FFF2-40B4-BE49-F238E27FC236}">
                      <a16:creationId xmlns:a16="http://schemas.microsoft.com/office/drawing/2014/main" id="{DC4691FD-AE44-1C24-AC89-3CD144408B88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9459497" y="4413331"/>
                  <a:ext cx="13500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2" name="墨迹 51">
                  <a:extLst>
                    <a:ext uri="{FF2B5EF4-FFF2-40B4-BE49-F238E27FC236}">
                      <a16:creationId xmlns:a16="http://schemas.microsoft.com/office/drawing/2014/main" id="{3041793C-70BB-F3C5-25A9-8260CBBDE207}"/>
                    </a:ext>
                  </a:extLst>
                </p14:cNvPr>
                <p14:cNvContentPartPr/>
                <p14:nvPr/>
              </p14:nvContentPartPr>
              <p14:xfrm>
                <a:off x="9464537" y="4372291"/>
                <a:ext cx="98640" cy="16920"/>
              </p14:xfrm>
            </p:contentPart>
          </mc:Choice>
          <mc:Fallback xmlns="">
            <p:pic>
              <p:nvPicPr>
                <p:cNvPr id="61" name="墨迹 60">
                  <a:extLst>
                    <a:ext uri="{FF2B5EF4-FFF2-40B4-BE49-F238E27FC236}">
                      <a16:creationId xmlns:a16="http://schemas.microsoft.com/office/drawing/2014/main" id="{38CB1EC2-AB28-109E-2A38-50E0A15DE9E0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9455897" y="4363291"/>
                  <a:ext cx="11628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3" name="墨迹 52">
                  <a:extLst>
                    <a:ext uri="{FF2B5EF4-FFF2-40B4-BE49-F238E27FC236}">
                      <a16:creationId xmlns:a16="http://schemas.microsoft.com/office/drawing/2014/main" id="{832E5A9A-9DCB-60F4-6BA3-15C68767C171}"/>
                    </a:ext>
                  </a:extLst>
                </p14:cNvPr>
                <p14:cNvContentPartPr/>
                <p14:nvPr/>
              </p14:nvContentPartPr>
              <p14:xfrm>
                <a:off x="9659657" y="4392451"/>
                <a:ext cx="142560" cy="63000"/>
              </p14:xfrm>
            </p:contentPart>
          </mc:Choice>
          <mc:Fallback xmlns="">
            <p:pic>
              <p:nvPicPr>
                <p:cNvPr id="62" name="墨迹 61">
                  <a:extLst>
                    <a:ext uri="{FF2B5EF4-FFF2-40B4-BE49-F238E27FC236}">
                      <a16:creationId xmlns:a16="http://schemas.microsoft.com/office/drawing/2014/main" id="{958B0D96-AE19-22F8-B805-379E281D99B9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9651017" y="4383451"/>
                  <a:ext cx="160200" cy="8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4" name="墨迹 53">
                  <a:extLst>
                    <a:ext uri="{FF2B5EF4-FFF2-40B4-BE49-F238E27FC236}">
                      <a16:creationId xmlns:a16="http://schemas.microsoft.com/office/drawing/2014/main" id="{FA63D191-2563-690A-AE9B-9497BD4F4E58}"/>
                    </a:ext>
                  </a:extLst>
                </p14:cNvPr>
                <p14:cNvContentPartPr/>
                <p14:nvPr/>
              </p14:nvContentPartPr>
              <p14:xfrm>
                <a:off x="9707537" y="4333411"/>
                <a:ext cx="37080" cy="195480"/>
              </p14:xfrm>
            </p:contentPart>
          </mc:Choice>
          <mc:Fallback xmlns="">
            <p:pic>
              <p:nvPicPr>
                <p:cNvPr id="63" name="墨迹 62">
                  <a:extLst>
                    <a:ext uri="{FF2B5EF4-FFF2-40B4-BE49-F238E27FC236}">
                      <a16:creationId xmlns:a16="http://schemas.microsoft.com/office/drawing/2014/main" id="{80EFBE2E-D2AD-7A4F-4B62-53EB13281D43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9698897" y="4324411"/>
                  <a:ext cx="5472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5" name="墨迹 54">
                  <a:extLst>
                    <a:ext uri="{FF2B5EF4-FFF2-40B4-BE49-F238E27FC236}">
                      <a16:creationId xmlns:a16="http://schemas.microsoft.com/office/drawing/2014/main" id="{2D1C3AD3-6182-3EE3-B061-F2C87F4678EB}"/>
                    </a:ext>
                  </a:extLst>
                </p14:cNvPr>
                <p14:cNvContentPartPr/>
                <p14:nvPr/>
              </p14:nvContentPartPr>
              <p14:xfrm>
                <a:off x="9847577" y="4243411"/>
                <a:ext cx="151920" cy="218160"/>
              </p14:xfrm>
            </p:contentPart>
          </mc:Choice>
          <mc:Fallback xmlns="">
            <p:pic>
              <p:nvPicPr>
                <p:cNvPr id="64" name="墨迹 63">
                  <a:extLst>
                    <a:ext uri="{FF2B5EF4-FFF2-40B4-BE49-F238E27FC236}">
                      <a16:creationId xmlns:a16="http://schemas.microsoft.com/office/drawing/2014/main" id="{26343B04-3411-1159-16D5-9C4983FDE069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9838937" y="4234771"/>
                  <a:ext cx="16956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6" name="墨迹 55">
                  <a:extLst>
                    <a:ext uri="{FF2B5EF4-FFF2-40B4-BE49-F238E27FC236}">
                      <a16:creationId xmlns:a16="http://schemas.microsoft.com/office/drawing/2014/main" id="{3307F065-1C6E-CC7B-ABCA-AC8D2B399519}"/>
                    </a:ext>
                  </a:extLst>
                </p14:cNvPr>
                <p14:cNvContentPartPr/>
                <p14:nvPr/>
              </p14:nvContentPartPr>
              <p14:xfrm>
                <a:off x="10021817" y="4268611"/>
                <a:ext cx="106920" cy="176040"/>
              </p14:xfrm>
            </p:contentPart>
          </mc:Choice>
          <mc:Fallback xmlns="">
            <p:pic>
              <p:nvPicPr>
                <p:cNvPr id="65" name="墨迹 64">
                  <a:extLst>
                    <a:ext uri="{FF2B5EF4-FFF2-40B4-BE49-F238E27FC236}">
                      <a16:creationId xmlns:a16="http://schemas.microsoft.com/office/drawing/2014/main" id="{5DDE3027-479D-6D7B-B4F6-4E467C9FC037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0012817" y="4259971"/>
                  <a:ext cx="124560" cy="1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7" name="墨迹 56">
                  <a:extLst>
                    <a:ext uri="{FF2B5EF4-FFF2-40B4-BE49-F238E27FC236}">
                      <a16:creationId xmlns:a16="http://schemas.microsoft.com/office/drawing/2014/main" id="{555BC2CF-D96B-B4B4-5261-14F4C272CF58}"/>
                    </a:ext>
                  </a:extLst>
                </p14:cNvPr>
                <p14:cNvContentPartPr/>
                <p14:nvPr/>
              </p14:nvContentPartPr>
              <p14:xfrm>
                <a:off x="10104257" y="4159891"/>
                <a:ext cx="68400" cy="225720"/>
              </p14:xfrm>
            </p:contentPart>
          </mc:Choice>
          <mc:Fallback xmlns="">
            <p:pic>
              <p:nvPicPr>
                <p:cNvPr id="66" name="墨迹 65">
                  <a:extLst>
                    <a:ext uri="{FF2B5EF4-FFF2-40B4-BE49-F238E27FC236}">
                      <a16:creationId xmlns:a16="http://schemas.microsoft.com/office/drawing/2014/main" id="{D618D49D-77A4-7D08-DE47-CD3623DAF868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0095257" y="4151251"/>
                  <a:ext cx="86040" cy="24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8" name="墨迹 57">
                  <a:extLst>
                    <a:ext uri="{FF2B5EF4-FFF2-40B4-BE49-F238E27FC236}">
                      <a16:creationId xmlns:a16="http://schemas.microsoft.com/office/drawing/2014/main" id="{7006CEE6-8F03-55F5-3418-63EA1B3D64C0}"/>
                    </a:ext>
                  </a:extLst>
                </p14:cNvPr>
                <p14:cNvContentPartPr/>
                <p14:nvPr/>
              </p14:nvContentPartPr>
              <p14:xfrm>
                <a:off x="10013177" y="4169971"/>
                <a:ext cx="113760" cy="37800"/>
              </p14:xfrm>
            </p:contentPart>
          </mc:Choice>
          <mc:Fallback xmlns="">
            <p:pic>
              <p:nvPicPr>
                <p:cNvPr id="67" name="墨迹 66">
                  <a:extLst>
                    <a:ext uri="{FF2B5EF4-FFF2-40B4-BE49-F238E27FC236}">
                      <a16:creationId xmlns:a16="http://schemas.microsoft.com/office/drawing/2014/main" id="{D3A6BF17-6D78-411C-C58F-7254095ED878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0004177" y="4161331"/>
                  <a:ext cx="13140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9" name="墨迹 58">
                  <a:extLst>
                    <a:ext uri="{FF2B5EF4-FFF2-40B4-BE49-F238E27FC236}">
                      <a16:creationId xmlns:a16="http://schemas.microsoft.com/office/drawing/2014/main" id="{88153FB1-E983-1CB8-1E7B-7CBA299F0332}"/>
                    </a:ext>
                  </a:extLst>
                </p14:cNvPr>
                <p14:cNvContentPartPr/>
                <p14:nvPr/>
              </p14:nvContentPartPr>
              <p14:xfrm>
                <a:off x="9205697" y="4402531"/>
                <a:ext cx="90720" cy="214200"/>
              </p14:xfrm>
            </p:contentPart>
          </mc:Choice>
          <mc:Fallback xmlns="">
            <p:pic>
              <p:nvPicPr>
                <p:cNvPr id="68" name="墨迹 67">
                  <a:extLst>
                    <a:ext uri="{FF2B5EF4-FFF2-40B4-BE49-F238E27FC236}">
                      <a16:creationId xmlns:a16="http://schemas.microsoft.com/office/drawing/2014/main" id="{42D1F6E5-8C8B-D9AC-1C9B-1F9A12FA8065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9196697" y="4393531"/>
                  <a:ext cx="108360" cy="23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60" name="墨迹 59">
                  <a:extLst>
                    <a:ext uri="{FF2B5EF4-FFF2-40B4-BE49-F238E27FC236}">
                      <a16:creationId xmlns:a16="http://schemas.microsoft.com/office/drawing/2014/main" id="{983AE1BB-266F-9DFE-84BF-7E1AD5E3C768}"/>
                    </a:ext>
                  </a:extLst>
                </p14:cNvPr>
                <p14:cNvContentPartPr/>
                <p14:nvPr/>
              </p14:nvContentPartPr>
              <p14:xfrm>
                <a:off x="10218377" y="4185811"/>
                <a:ext cx="115560" cy="219960"/>
              </p14:xfrm>
            </p:contentPart>
          </mc:Choice>
          <mc:Fallback xmlns="">
            <p:pic>
              <p:nvPicPr>
                <p:cNvPr id="69" name="墨迹 68">
                  <a:extLst>
                    <a:ext uri="{FF2B5EF4-FFF2-40B4-BE49-F238E27FC236}">
                      <a16:creationId xmlns:a16="http://schemas.microsoft.com/office/drawing/2014/main" id="{0896CE21-48D9-9698-10A1-0AB0F0805A4C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10209737" y="4177171"/>
                  <a:ext cx="133200" cy="2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61" name="墨迹 60">
                  <a:extLst>
                    <a:ext uri="{FF2B5EF4-FFF2-40B4-BE49-F238E27FC236}">
                      <a16:creationId xmlns:a16="http://schemas.microsoft.com/office/drawing/2014/main" id="{F0119007-13AC-F59E-29DA-9F97CA32491E}"/>
                    </a:ext>
                  </a:extLst>
                </p14:cNvPr>
                <p14:cNvContentPartPr/>
                <p14:nvPr/>
              </p14:nvContentPartPr>
              <p14:xfrm>
                <a:off x="9655697" y="2285731"/>
                <a:ext cx="530280" cy="1555920"/>
              </p14:xfrm>
            </p:contentPart>
          </mc:Choice>
          <mc:Fallback xmlns="">
            <p:pic>
              <p:nvPicPr>
                <p:cNvPr id="76" name="墨迹 75">
                  <a:extLst>
                    <a:ext uri="{FF2B5EF4-FFF2-40B4-BE49-F238E27FC236}">
                      <a16:creationId xmlns:a16="http://schemas.microsoft.com/office/drawing/2014/main" id="{9617FF51-ABB5-F2A1-EDD6-530B5059E800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9646697" y="2276731"/>
                  <a:ext cx="547920" cy="157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62" name="墨迹 61">
                  <a:extLst>
                    <a:ext uri="{FF2B5EF4-FFF2-40B4-BE49-F238E27FC236}">
                      <a16:creationId xmlns:a16="http://schemas.microsoft.com/office/drawing/2014/main" id="{EB7934E7-0045-13B3-E6DC-27EAA011ACD9}"/>
                    </a:ext>
                  </a:extLst>
                </p14:cNvPr>
                <p14:cNvContentPartPr/>
                <p14:nvPr/>
              </p14:nvContentPartPr>
              <p14:xfrm>
                <a:off x="9665057" y="3800251"/>
                <a:ext cx="32400" cy="375120"/>
              </p14:xfrm>
            </p:contentPart>
          </mc:Choice>
          <mc:Fallback xmlns="">
            <p:pic>
              <p:nvPicPr>
                <p:cNvPr id="77" name="墨迹 76">
                  <a:extLst>
                    <a:ext uri="{FF2B5EF4-FFF2-40B4-BE49-F238E27FC236}">
                      <a16:creationId xmlns:a16="http://schemas.microsoft.com/office/drawing/2014/main" id="{134B03C3-4C27-2A62-E29C-C1945D295CA0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9656417" y="3791611"/>
                  <a:ext cx="50040" cy="392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63" name="墨迹 62">
                <a:extLst>
                  <a:ext uri="{FF2B5EF4-FFF2-40B4-BE49-F238E27FC236}">
                    <a16:creationId xmlns:a16="http://schemas.microsoft.com/office/drawing/2014/main" id="{426236AD-7276-5959-B183-17DB04E1C976}"/>
                  </a:ext>
                </a:extLst>
              </p14:cNvPr>
              <p14:cNvContentPartPr/>
              <p14:nvPr/>
            </p14:nvContentPartPr>
            <p14:xfrm>
              <a:off x="8337377" y="1175851"/>
              <a:ext cx="723960" cy="726840"/>
            </p14:xfrm>
          </p:contentPart>
        </mc:Choice>
        <mc:Fallback xmlns="">
          <p:pic>
            <p:nvPicPr>
              <p:cNvPr id="63" name="墨迹 62">
                <a:extLst>
                  <a:ext uri="{FF2B5EF4-FFF2-40B4-BE49-F238E27FC236}">
                    <a16:creationId xmlns:a16="http://schemas.microsoft.com/office/drawing/2014/main" id="{426236AD-7276-5959-B183-17DB04E1C976}"/>
                  </a:ext>
                </a:extLst>
              </p:cNvPr>
              <p:cNvPicPr/>
              <p:nvPr/>
            </p:nvPicPr>
            <p:blipFill>
              <a:blip r:embed="rId96"/>
              <a:stretch>
                <a:fillRect/>
              </a:stretch>
            </p:blipFill>
            <p:spPr>
              <a:xfrm>
                <a:off x="8328373" y="1166851"/>
                <a:ext cx="741609" cy="744480"/>
              </a:xfrm>
              <a:prstGeom prst="rect">
                <a:avLst/>
              </a:prstGeom>
            </p:spPr>
          </p:pic>
        </mc:Fallback>
      </mc:AlternateContent>
      <p:grpSp>
        <p:nvGrpSpPr>
          <p:cNvPr id="64" name="组合 63">
            <a:extLst>
              <a:ext uri="{FF2B5EF4-FFF2-40B4-BE49-F238E27FC236}">
                <a16:creationId xmlns:a16="http://schemas.microsoft.com/office/drawing/2014/main" id="{5404C101-FBAA-6729-D1F2-5ED0ABBC29D5}"/>
              </a:ext>
            </a:extLst>
          </p:cNvPr>
          <p:cNvGrpSpPr/>
          <p:nvPr/>
        </p:nvGrpSpPr>
        <p:grpSpPr>
          <a:xfrm>
            <a:off x="6599297" y="386371"/>
            <a:ext cx="1440360" cy="1010160"/>
            <a:chOff x="6599297" y="386371"/>
            <a:chExt cx="1440360" cy="1010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65" name="墨迹 64">
                  <a:extLst>
                    <a:ext uri="{FF2B5EF4-FFF2-40B4-BE49-F238E27FC236}">
                      <a16:creationId xmlns:a16="http://schemas.microsoft.com/office/drawing/2014/main" id="{8C5E071F-369E-0940-F450-E6C58805AD20}"/>
                    </a:ext>
                  </a:extLst>
                </p14:cNvPr>
                <p14:cNvContentPartPr/>
                <p14:nvPr/>
              </p14:nvContentPartPr>
              <p14:xfrm>
                <a:off x="6599297" y="703531"/>
                <a:ext cx="125280" cy="130320"/>
              </p14:xfrm>
            </p:contentPart>
          </mc:Choice>
          <mc:Fallback xmlns="">
            <p:pic>
              <p:nvPicPr>
                <p:cNvPr id="80" name="墨迹 79">
                  <a:extLst>
                    <a:ext uri="{FF2B5EF4-FFF2-40B4-BE49-F238E27FC236}">
                      <a16:creationId xmlns:a16="http://schemas.microsoft.com/office/drawing/2014/main" id="{CA9A36D7-B09A-F27A-CCE5-07D912D7E1E6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6590297" y="694531"/>
                  <a:ext cx="14292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66" name="墨迹 65">
                  <a:extLst>
                    <a:ext uri="{FF2B5EF4-FFF2-40B4-BE49-F238E27FC236}">
                      <a16:creationId xmlns:a16="http://schemas.microsoft.com/office/drawing/2014/main" id="{50F5BD08-1A20-DC8D-979C-BF55A8118679}"/>
                    </a:ext>
                  </a:extLst>
                </p14:cNvPr>
                <p14:cNvContentPartPr/>
                <p14:nvPr/>
              </p14:nvContentPartPr>
              <p14:xfrm>
                <a:off x="7046417" y="482491"/>
                <a:ext cx="58680" cy="433440"/>
              </p14:xfrm>
            </p:contentPart>
          </mc:Choice>
          <mc:Fallback xmlns="">
            <p:pic>
              <p:nvPicPr>
                <p:cNvPr id="81" name="墨迹 80">
                  <a:extLst>
                    <a:ext uri="{FF2B5EF4-FFF2-40B4-BE49-F238E27FC236}">
                      <a16:creationId xmlns:a16="http://schemas.microsoft.com/office/drawing/2014/main" id="{1C2957AF-1853-1F28-C926-63317E3D3BBF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7037777" y="473491"/>
                  <a:ext cx="76320" cy="45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67" name="墨迹 66">
                  <a:extLst>
                    <a:ext uri="{FF2B5EF4-FFF2-40B4-BE49-F238E27FC236}">
                      <a16:creationId xmlns:a16="http://schemas.microsoft.com/office/drawing/2014/main" id="{40606880-5962-E214-623B-DA9CC575E77C}"/>
                    </a:ext>
                  </a:extLst>
                </p14:cNvPr>
                <p14:cNvContentPartPr/>
                <p14:nvPr/>
              </p14:nvContentPartPr>
              <p14:xfrm>
                <a:off x="6962537" y="700291"/>
                <a:ext cx="148320" cy="53640"/>
              </p14:xfrm>
            </p:contentPart>
          </mc:Choice>
          <mc:Fallback xmlns="">
            <p:pic>
              <p:nvPicPr>
                <p:cNvPr id="82" name="墨迹 81">
                  <a:extLst>
                    <a:ext uri="{FF2B5EF4-FFF2-40B4-BE49-F238E27FC236}">
                      <a16:creationId xmlns:a16="http://schemas.microsoft.com/office/drawing/2014/main" id="{758C6E0E-553D-34CF-D7E1-78E7D69B5A61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6953537" y="691291"/>
                  <a:ext cx="165960" cy="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68" name="墨迹 67">
                  <a:extLst>
                    <a:ext uri="{FF2B5EF4-FFF2-40B4-BE49-F238E27FC236}">
                      <a16:creationId xmlns:a16="http://schemas.microsoft.com/office/drawing/2014/main" id="{EE2A1506-9623-0EBE-8409-40185B22B74E}"/>
                    </a:ext>
                  </a:extLst>
                </p14:cNvPr>
                <p14:cNvContentPartPr/>
                <p14:nvPr/>
              </p14:nvContentPartPr>
              <p14:xfrm>
                <a:off x="7147217" y="714691"/>
                <a:ext cx="61560" cy="49680"/>
              </p14:xfrm>
            </p:contentPart>
          </mc:Choice>
          <mc:Fallback xmlns="">
            <p:pic>
              <p:nvPicPr>
                <p:cNvPr id="83" name="墨迹 82">
                  <a:extLst>
                    <a:ext uri="{FF2B5EF4-FFF2-40B4-BE49-F238E27FC236}">
                      <a16:creationId xmlns:a16="http://schemas.microsoft.com/office/drawing/2014/main" id="{5052D128-5B88-F87F-F397-68CA7FCB87F9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7138217" y="706051"/>
                  <a:ext cx="7920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69" name="墨迹 68">
                  <a:extLst>
                    <a:ext uri="{FF2B5EF4-FFF2-40B4-BE49-F238E27FC236}">
                      <a16:creationId xmlns:a16="http://schemas.microsoft.com/office/drawing/2014/main" id="{D8F1087E-3245-EFE1-C060-72F73B3BFC2B}"/>
                    </a:ext>
                  </a:extLst>
                </p14:cNvPr>
                <p14:cNvContentPartPr/>
                <p14:nvPr/>
              </p14:nvContentPartPr>
              <p14:xfrm>
                <a:off x="7278257" y="561331"/>
                <a:ext cx="74880" cy="168120"/>
              </p14:xfrm>
            </p:contentPart>
          </mc:Choice>
          <mc:Fallback xmlns="">
            <p:pic>
              <p:nvPicPr>
                <p:cNvPr id="84" name="墨迹 83">
                  <a:extLst>
                    <a:ext uri="{FF2B5EF4-FFF2-40B4-BE49-F238E27FC236}">
                      <a16:creationId xmlns:a16="http://schemas.microsoft.com/office/drawing/2014/main" id="{9CBCAAD9-A000-8381-AAF7-C07D8EDBC04D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7269617" y="552691"/>
                  <a:ext cx="9252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70" name="墨迹 69">
                  <a:extLst>
                    <a:ext uri="{FF2B5EF4-FFF2-40B4-BE49-F238E27FC236}">
                      <a16:creationId xmlns:a16="http://schemas.microsoft.com/office/drawing/2014/main" id="{57323F71-4486-4881-BEDC-D69D3CD76E42}"/>
                    </a:ext>
                  </a:extLst>
                </p14:cNvPr>
                <p14:cNvContentPartPr/>
                <p14:nvPr/>
              </p14:nvContentPartPr>
              <p14:xfrm>
                <a:off x="7367897" y="533251"/>
                <a:ext cx="96840" cy="161640"/>
              </p14:xfrm>
            </p:contentPart>
          </mc:Choice>
          <mc:Fallback xmlns="">
            <p:pic>
              <p:nvPicPr>
                <p:cNvPr id="85" name="墨迹 84">
                  <a:extLst>
                    <a:ext uri="{FF2B5EF4-FFF2-40B4-BE49-F238E27FC236}">
                      <a16:creationId xmlns:a16="http://schemas.microsoft.com/office/drawing/2014/main" id="{26E99E39-ACC4-A34A-6163-2AFD7B6C5229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7358897" y="524611"/>
                  <a:ext cx="11448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71" name="墨迹 70">
                  <a:extLst>
                    <a:ext uri="{FF2B5EF4-FFF2-40B4-BE49-F238E27FC236}">
                      <a16:creationId xmlns:a16="http://schemas.microsoft.com/office/drawing/2014/main" id="{1B945476-AB60-B5DE-E122-6909AC1344F9}"/>
                    </a:ext>
                  </a:extLst>
                </p14:cNvPr>
                <p14:cNvContentPartPr/>
                <p14:nvPr/>
              </p14:nvContentPartPr>
              <p14:xfrm>
                <a:off x="7372577" y="555571"/>
                <a:ext cx="106560" cy="20520"/>
              </p14:xfrm>
            </p:contentPart>
          </mc:Choice>
          <mc:Fallback xmlns="">
            <p:pic>
              <p:nvPicPr>
                <p:cNvPr id="86" name="墨迹 85">
                  <a:extLst>
                    <a:ext uri="{FF2B5EF4-FFF2-40B4-BE49-F238E27FC236}">
                      <a16:creationId xmlns:a16="http://schemas.microsoft.com/office/drawing/2014/main" id="{616BF826-C80B-603F-2E3B-9ED3F2EF8D95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7363937" y="546931"/>
                  <a:ext cx="12420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72" name="墨迹 71">
                  <a:extLst>
                    <a:ext uri="{FF2B5EF4-FFF2-40B4-BE49-F238E27FC236}">
                      <a16:creationId xmlns:a16="http://schemas.microsoft.com/office/drawing/2014/main" id="{20860F6A-2811-4905-5138-3A11A35B832E}"/>
                    </a:ext>
                  </a:extLst>
                </p14:cNvPr>
                <p14:cNvContentPartPr/>
                <p14:nvPr/>
              </p14:nvContentPartPr>
              <p14:xfrm>
                <a:off x="7498217" y="513811"/>
                <a:ext cx="156960" cy="123120"/>
              </p14:xfrm>
            </p:contentPart>
          </mc:Choice>
          <mc:Fallback xmlns="">
            <p:pic>
              <p:nvPicPr>
                <p:cNvPr id="87" name="墨迹 86">
                  <a:extLst>
                    <a:ext uri="{FF2B5EF4-FFF2-40B4-BE49-F238E27FC236}">
                      <a16:creationId xmlns:a16="http://schemas.microsoft.com/office/drawing/2014/main" id="{DC6D9495-CE87-8026-5229-48F87097F99D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7489217" y="504811"/>
                  <a:ext cx="17460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73" name="墨迹 72">
                  <a:extLst>
                    <a:ext uri="{FF2B5EF4-FFF2-40B4-BE49-F238E27FC236}">
                      <a16:creationId xmlns:a16="http://schemas.microsoft.com/office/drawing/2014/main" id="{95B48012-F1A2-994C-AC6D-03BC934A012F}"/>
                    </a:ext>
                  </a:extLst>
                </p14:cNvPr>
                <p14:cNvContentPartPr/>
                <p14:nvPr/>
              </p14:nvContentPartPr>
              <p14:xfrm>
                <a:off x="7659497" y="482131"/>
                <a:ext cx="87480" cy="190440"/>
              </p14:xfrm>
            </p:contentPart>
          </mc:Choice>
          <mc:Fallback xmlns="">
            <p:pic>
              <p:nvPicPr>
                <p:cNvPr id="88" name="墨迹 87">
                  <a:extLst>
                    <a:ext uri="{FF2B5EF4-FFF2-40B4-BE49-F238E27FC236}">
                      <a16:creationId xmlns:a16="http://schemas.microsoft.com/office/drawing/2014/main" id="{E486EBF6-009B-A7AC-E39B-6F45A5B53527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7650857" y="473491"/>
                  <a:ext cx="10512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74" name="墨迹 73">
                  <a:extLst>
                    <a:ext uri="{FF2B5EF4-FFF2-40B4-BE49-F238E27FC236}">
                      <a16:creationId xmlns:a16="http://schemas.microsoft.com/office/drawing/2014/main" id="{2069F48F-93DE-8241-6537-F13E971C2F07}"/>
                    </a:ext>
                  </a:extLst>
                </p14:cNvPr>
                <p14:cNvContentPartPr/>
                <p14:nvPr/>
              </p14:nvContentPartPr>
              <p14:xfrm>
                <a:off x="6865697" y="524611"/>
                <a:ext cx="168120" cy="355680"/>
              </p14:xfrm>
            </p:contentPart>
          </mc:Choice>
          <mc:Fallback xmlns="">
            <p:pic>
              <p:nvPicPr>
                <p:cNvPr id="89" name="墨迹 88">
                  <a:extLst>
                    <a:ext uri="{FF2B5EF4-FFF2-40B4-BE49-F238E27FC236}">
                      <a16:creationId xmlns:a16="http://schemas.microsoft.com/office/drawing/2014/main" id="{C729C664-3876-BF3E-CA42-4142F1754005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6857057" y="515971"/>
                  <a:ext cx="185760" cy="37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75" name="墨迹 74">
                  <a:extLst>
                    <a:ext uri="{FF2B5EF4-FFF2-40B4-BE49-F238E27FC236}">
                      <a16:creationId xmlns:a16="http://schemas.microsoft.com/office/drawing/2014/main" id="{311AF4FB-8C2F-E314-9F72-D255CA0ACA0C}"/>
                    </a:ext>
                  </a:extLst>
                </p14:cNvPr>
                <p14:cNvContentPartPr/>
                <p14:nvPr/>
              </p14:nvContentPartPr>
              <p14:xfrm>
                <a:off x="7716377" y="386371"/>
                <a:ext cx="189000" cy="298800"/>
              </p14:xfrm>
            </p:contentPart>
          </mc:Choice>
          <mc:Fallback xmlns="">
            <p:pic>
              <p:nvPicPr>
                <p:cNvPr id="90" name="墨迹 89">
                  <a:extLst>
                    <a:ext uri="{FF2B5EF4-FFF2-40B4-BE49-F238E27FC236}">
                      <a16:creationId xmlns:a16="http://schemas.microsoft.com/office/drawing/2014/main" id="{61C64044-6274-B986-2E2D-0EBB22252BCD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7707377" y="377731"/>
                  <a:ext cx="206640" cy="31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76" name="墨迹 75">
                  <a:extLst>
                    <a:ext uri="{FF2B5EF4-FFF2-40B4-BE49-F238E27FC236}">
                      <a16:creationId xmlns:a16="http://schemas.microsoft.com/office/drawing/2014/main" id="{02306A84-527D-AED6-0618-1FE36B9DCB52}"/>
                    </a:ext>
                  </a:extLst>
                </p14:cNvPr>
                <p14:cNvContentPartPr/>
                <p14:nvPr/>
              </p14:nvContentPartPr>
              <p14:xfrm>
                <a:off x="6675617" y="1234891"/>
                <a:ext cx="182520" cy="161640"/>
              </p14:xfrm>
            </p:contentPart>
          </mc:Choice>
          <mc:Fallback xmlns="">
            <p:pic>
              <p:nvPicPr>
                <p:cNvPr id="92" name="墨迹 91">
                  <a:extLst>
                    <a:ext uri="{FF2B5EF4-FFF2-40B4-BE49-F238E27FC236}">
                      <a16:creationId xmlns:a16="http://schemas.microsoft.com/office/drawing/2014/main" id="{3EF049F1-5BE1-07D2-0B29-23B90E77941D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6666617" y="1225891"/>
                  <a:ext cx="200160" cy="17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77" name="墨迹 76">
                  <a:extLst>
                    <a:ext uri="{FF2B5EF4-FFF2-40B4-BE49-F238E27FC236}">
                      <a16:creationId xmlns:a16="http://schemas.microsoft.com/office/drawing/2014/main" id="{D1E500AA-0857-9374-0A1A-D751510D72D1}"/>
                    </a:ext>
                  </a:extLst>
                </p14:cNvPr>
                <p14:cNvContentPartPr/>
                <p14:nvPr/>
              </p14:nvContentPartPr>
              <p14:xfrm>
                <a:off x="6869657" y="1207891"/>
                <a:ext cx="122760" cy="89640"/>
              </p14:xfrm>
            </p:contentPart>
          </mc:Choice>
          <mc:Fallback xmlns="">
            <p:pic>
              <p:nvPicPr>
                <p:cNvPr id="93" name="墨迹 92">
                  <a:extLst>
                    <a:ext uri="{FF2B5EF4-FFF2-40B4-BE49-F238E27FC236}">
                      <a16:creationId xmlns:a16="http://schemas.microsoft.com/office/drawing/2014/main" id="{5AEF0232-C283-2110-0EF6-FA7AE1708061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6861017" y="1199251"/>
                  <a:ext cx="140400" cy="10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78" name="墨迹 77">
                  <a:extLst>
                    <a:ext uri="{FF2B5EF4-FFF2-40B4-BE49-F238E27FC236}">
                      <a16:creationId xmlns:a16="http://schemas.microsoft.com/office/drawing/2014/main" id="{2A7FE1AF-5469-5982-DF5E-66DBB30E1135}"/>
                    </a:ext>
                  </a:extLst>
                </p14:cNvPr>
                <p14:cNvContentPartPr/>
                <p14:nvPr/>
              </p14:nvContentPartPr>
              <p14:xfrm>
                <a:off x="6815297" y="1119691"/>
                <a:ext cx="101880" cy="29880"/>
              </p14:xfrm>
            </p:contentPart>
          </mc:Choice>
          <mc:Fallback xmlns="">
            <p:pic>
              <p:nvPicPr>
                <p:cNvPr id="94" name="墨迹 93">
                  <a:extLst>
                    <a:ext uri="{FF2B5EF4-FFF2-40B4-BE49-F238E27FC236}">
                      <a16:creationId xmlns:a16="http://schemas.microsoft.com/office/drawing/2014/main" id="{DDFE6ED6-6901-BCC5-9C2D-EFE1236298C8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6806657" y="1110691"/>
                  <a:ext cx="11952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79" name="墨迹 78">
                  <a:extLst>
                    <a:ext uri="{FF2B5EF4-FFF2-40B4-BE49-F238E27FC236}">
                      <a16:creationId xmlns:a16="http://schemas.microsoft.com/office/drawing/2014/main" id="{C3809901-0933-025F-37F4-9A3145A234EC}"/>
                    </a:ext>
                  </a:extLst>
                </p14:cNvPr>
                <p14:cNvContentPartPr/>
                <p14:nvPr/>
              </p14:nvContentPartPr>
              <p14:xfrm>
                <a:off x="7046417" y="1150651"/>
                <a:ext cx="150480" cy="61560"/>
              </p14:xfrm>
            </p:contentPart>
          </mc:Choice>
          <mc:Fallback xmlns="">
            <p:pic>
              <p:nvPicPr>
                <p:cNvPr id="95" name="墨迹 94">
                  <a:extLst>
                    <a:ext uri="{FF2B5EF4-FFF2-40B4-BE49-F238E27FC236}">
                      <a16:creationId xmlns:a16="http://schemas.microsoft.com/office/drawing/2014/main" id="{C7F41620-A016-BF23-EAB5-3200677C5B2F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7037777" y="1141651"/>
                  <a:ext cx="16812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80" name="墨迹 79">
                  <a:extLst>
                    <a:ext uri="{FF2B5EF4-FFF2-40B4-BE49-F238E27FC236}">
                      <a16:creationId xmlns:a16="http://schemas.microsoft.com/office/drawing/2014/main" id="{DBB02544-1781-9C1F-0AB0-0F178C5151C1}"/>
                    </a:ext>
                  </a:extLst>
                </p14:cNvPr>
                <p14:cNvContentPartPr/>
                <p14:nvPr/>
              </p14:nvContentPartPr>
              <p14:xfrm>
                <a:off x="7119137" y="1103851"/>
                <a:ext cx="54000" cy="160200"/>
              </p14:xfrm>
            </p:contentPart>
          </mc:Choice>
          <mc:Fallback xmlns="">
            <p:pic>
              <p:nvPicPr>
                <p:cNvPr id="96" name="墨迹 95">
                  <a:extLst>
                    <a:ext uri="{FF2B5EF4-FFF2-40B4-BE49-F238E27FC236}">
                      <a16:creationId xmlns:a16="http://schemas.microsoft.com/office/drawing/2014/main" id="{9112F46F-E9CC-C0F6-BF01-EBBC6AF21A34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7110497" y="1094851"/>
                  <a:ext cx="7164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81" name="墨迹 80">
                  <a:extLst>
                    <a:ext uri="{FF2B5EF4-FFF2-40B4-BE49-F238E27FC236}">
                      <a16:creationId xmlns:a16="http://schemas.microsoft.com/office/drawing/2014/main" id="{E0DE2C37-B948-C323-B92C-EFA5C78EF1D6}"/>
                    </a:ext>
                  </a:extLst>
                </p14:cNvPr>
                <p14:cNvContentPartPr/>
                <p14:nvPr/>
              </p14:nvContentPartPr>
              <p14:xfrm>
                <a:off x="7252337" y="990811"/>
                <a:ext cx="155880" cy="196920"/>
              </p14:xfrm>
            </p:contentPart>
          </mc:Choice>
          <mc:Fallback xmlns="">
            <p:pic>
              <p:nvPicPr>
                <p:cNvPr id="97" name="墨迹 96">
                  <a:extLst>
                    <a:ext uri="{FF2B5EF4-FFF2-40B4-BE49-F238E27FC236}">
                      <a16:creationId xmlns:a16="http://schemas.microsoft.com/office/drawing/2014/main" id="{BC22888A-D61B-36EF-F18F-A4B8D1F264A3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7243337" y="982171"/>
                  <a:ext cx="17352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82" name="墨迹 81">
                  <a:extLst>
                    <a:ext uri="{FF2B5EF4-FFF2-40B4-BE49-F238E27FC236}">
                      <a16:creationId xmlns:a16="http://schemas.microsoft.com/office/drawing/2014/main" id="{166B1EF3-BD0A-EE8B-C332-0B8867B0E9B9}"/>
                    </a:ext>
                  </a:extLst>
                </p14:cNvPr>
                <p14:cNvContentPartPr/>
                <p14:nvPr/>
              </p14:nvContentPartPr>
              <p14:xfrm>
                <a:off x="7408577" y="982171"/>
                <a:ext cx="106560" cy="177480"/>
              </p14:xfrm>
            </p:contentPart>
          </mc:Choice>
          <mc:Fallback xmlns="">
            <p:pic>
              <p:nvPicPr>
                <p:cNvPr id="98" name="墨迹 97">
                  <a:extLst>
                    <a:ext uri="{FF2B5EF4-FFF2-40B4-BE49-F238E27FC236}">
                      <a16:creationId xmlns:a16="http://schemas.microsoft.com/office/drawing/2014/main" id="{B0BA74E3-3339-582B-CDDA-5668C2FE3B80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7399577" y="973531"/>
                  <a:ext cx="12420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83" name="墨迹 82">
                  <a:extLst>
                    <a:ext uri="{FF2B5EF4-FFF2-40B4-BE49-F238E27FC236}">
                      <a16:creationId xmlns:a16="http://schemas.microsoft.com/office/drawing/2014/main" id="{F8545EB4-13CB-9C2B-EF27-57DBE0491E68}"/>
                    </a:ext>
                  </a:extLst>
                </p14:cNvPr>
                <p14:cNvContentPartPr/>
                <p14:nvPr/>
              </p14:nvContentPartPr>
              <p14:xfrm>
                <a:off x="7489217" y="918451"/>
                <a:ext cx="79560" cy="192600"/>
              </p14:xfrm>
            </p:contentPart>
          </mc:Choice>
          <mc:Fallback xmlns="">
            <p:pic>
              <p:nvPicPr>
                <p:cNvPr id="99" name="墨迹 98">
                  <a:extLst>
                    <a:ext uri="{FF2B5EF4-FFF2-40B4-BE49-F238E27FC236}">
                      <a16:creationId xmlns:a16="http://schemas.microsoft.com/office/drawing/2014/main" id="{DC6A80BE-D90B-11E0-31E4-02AF162A9830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7480577" y="909451"/>
                  <a:ext cx="9720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84" name="墨迹 83">
                  <a:extLst>
                    <a:ext uri="{FF2B5EF4-FFF2-40B4-BE49-F238E27FC236}">
                      <a16:creationId xmlns:a16="http://schemas.microsoft.com/office/drawing/2014/main" id="{5F55CCCF-C290-711B-7EC8-E19DB4287B63}"/>
                    </a:ext>
                  </a:extLst>
                </p14:cNvPr>
                <p14:cNvContentPartPr/>
                <p14:nvPr/>
              </p14:nvContentPartPr>
              <p14:xfrm>
                <a:off x="7384457" y="900811"/>
                <a:ext cx="130680" cy="46440"/>
              </p14:xfrm>
            </p:contentPart>
          </mc:Choice>
          <mc:Fallback xmlns="">
            <p:pic>
              <p:nvPicPr>
                <p:cNvPr id="100" name="墨迹 99">
                  <a:extLst>
                    <a:ext uri="{FF2B5EF4-FFF2-40B4-BE49-F238E27FC236}">
                      <a16:creationId xmlns:a16="http://schemas.microsoft.com/office/drawing/2014/main" id="{E5C6AD4A-A07A-7406-9469-3BB7A91EAD56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7375817" y="892171"/>
                  <a:ext cx="14832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85" name="墨迹 84">
                  <a:extLst>
                    <a:ext uri="{FF2B5EF4-FFF2-40B4-BE49-F238E27FC236}">
                      <a16:creationId xmlns:a16="http://schemas.microsoft.com/office/drawing/2014/main" id="{6D34857B-6CCC-2F41-F1DF-C8AB01ACF8B8}"/>
                    </a:ext>
                  </a:extLst>
                </p14:cNvPr>
                <p14:cNvContentPartPr/>
                <p14:nvPr/>
              </p14:nvContentPartPr>
              <p14:xfrm>
                <a:off x="7604417" y="973531"/>
                <a:ext cx="160200" cy="54360"/>
              </p14:xfrm>
            </p:contentPart>
          </mc:Choice>
          <mc:Fallback xmlns="">
            <p:pic>
              <p:nvPicPr>
                <p:cNvPr id="101" name="墨迹 100">
                  <a:extLst>
                    <a:ext uri="{FF2B5EF4-FFF2-40B4-BE49-F238E27FC236}">
                      <a16:creationId xmlns:a16="http://schemas.microsoft.com/office/drawing/2014/main" id="{C6531952-1D5D-99AB-CA25-D00F181CD79F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7595777" y="964891"/>
                  <a:ext cx="17784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86" name="墨迹 85">
                  <a:extLst>
                    <a:ext uri="{FF2B5EF4-FFF2-40B4-BE49-F238E27FC236}">
                      <a16:creationId xmlns:a16="http://schemas.microsoft.com/office/drawing/2014/main" id="{15D5602B-5287-D7D3-B012-97D745CF3B45}"/>
                    </a:ext>
                  </a:extLst>
                </p14:cNvPr>
                <p14:cNvContentPartPr/>
                <p14:nvPr/>
              </p14:nvContentPartPr>
              <p14:xfrm>
                <a:off x="7657337" y="917371"/>
                <a:ext cx="48240" cy="165240"/>
              </p14:xfrm>
            </p:contentPart>
          </mc:Choice>
          <mc:Fallback xmlns="">
            <p:pic>
              <p:nvPicPr>
                <p:cNvPr id="102" name="墨迹 101">
                  <a:extLst>
                    <a:ext uri="{FF2B5EF4-FFF2-40B4-BE49-F238E27FC236}">
                      <a16:creationId xmlns:a16="http://schemas.microsoft.com/office/drawing/2014/main" id="{E62F591F-6416-60E8-D33A-20E31F7EFD83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7648337" y="908731"/>
                  <a:ext cx="6588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87" name="墨迹 86">
                  <a:extLst>
                    <a:ext uri="{FF2B5EF4-FFF2-40B4-BE49-F238E27FC236}">
                      <a16:creationId xmlns:a16="http://schemas.microsoft.com/office/drawing/2014/main" id="{00E6B64C-E8C0-E933-C3D0-92AAC34D6D42}"/>
                    </a:ext>
                  </a:extLst>
                </p14:cNvPr>
                <p14:cNvContentPartPr/>
                <p14:nvPr/>
              </p14:nvContentPartPr>
              <p14:xfrm>
                <a:off x="7840217" y="871291"/>
                <a:ext cx="69840" cy="171000"/>
              </p14:xfrm>
            </p:contentPart>
          </mc:Choice>
          <mc:Fallback xmlns="">
            <p:pic>
              <p:nvPicPr>
                <p:cNvPr id="103" name="墨迹 102">
                  <a:extLst>
                    <a:ext uri="{FF2B5EF4-FFF2-40B4-BE49-F238E27FC236}">
                      <a16:creationId xmlns:a16="http://schemas.microsoft.com/office/drawing/2014/main" id="{B817BCA3-043D-B6AA-7AD6-411473271AB8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7831577" y="862291"/>
                  <a:ext cx="8748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88" name="墨迹 87">
                  <a:extLst>
                    <a:ext uri="{FF2B5EF4-FFF2-40B4-BE49-F238E27FC236}">
                      <a16:creationId xmlns:a16="http://schemas.microsoft.com/office/drawing/2014/main" id="{2B9F50F7-C118-DEA4-A83E-9AD1C7E58B95}"/>
                    </a:ext>
                  </a:extLst>
                </p14:cNvPr>
                <p14:cNvContentPartPr/>
                <p14:nvPr/>
              </p14:nvContentPartPr>
              <p14:xfrm>
                <a:off x="7942457" y="855451"/>
                <a:ext cx="97200" cy="151560"/>
              </p14:xfrm>
            </p:contentPart>
          </mc:Choice>
          <mc:Fallback xmlns="">
            <p:pic>
              <p:nvPicPr>
                <p:cNvPr id="104" name="墨迹 103">
                  <a:extLst>
                    <a:ext uri="{FF2B5EF4-FFF2-40B4-BE49-F238E27FC236}">
                      <a16:creationId xmlns:a16="http://schemas.microsoft.com/office/drawing/2014/main" id="{13EBD4BD-1CA8-7210-6B90-C302F4883970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7933817" y="846451"/>
                  <a:ext cx="11484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89" name="墨迹 88">
                  <a:extLst>
                    <a:ext uri="{FF2B5EF4-FFF2-40B4-BE49-F238E27FC236}">
                      <a16:creationId xmlns:a16="http://schemas.microsoft.com/office/drawing/2014/main" id="{E00B170A-9769-046A-9C1F-7F314CB5849B}"/>
                    </a:ext>
                  </a:extLst>
                </p14:cNvPr>
                <p14:cNvContentPartPr/>
                <p14:nvPr/>
              </p14:nvContentPartPr>
              <p14:xfrm>
                <a:off x="7887377" y="757891"/>
                <a:ext cx="117000" cy="34920"/>
              </p14:xfrm>
            </p:contentPart>
          </mc:Choice>
          <mc:Fallback xmlns="">
            <p:pic>
              <p:nvPicPr>
                <p:cNvPr id="105" name="墨迹 104">
                  <a:extLst>
                    <a:ext uri="{FF2B5EF4-FFF2-40B4-BE49-F238E27FC236}">
                      <a16:creationId xmlns:a16="http://schemas.microsoft.com/office/drawing/2014/main" id="{7642D12D-317F-F11D-16B5-5BF03841B7F3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7878737" y="748891"/>
                  <a:ext cx="134640" cy="52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0" name="文本框 89">
                <a:extLst>
                  <a:ext uri="{FF2B5EF4-FFF2-40B4-BE49-F238E27FC236}">
                    <a16:creationId xmlns:a16="http://schemas.microsoft.com/office/drawing/2014/main" id="{F72F5452-A657-5F4B-6BE5-EFE79D26EC2B}"/>
                  </a:ext>
                </a:extLst>
              </p:cNvPr>
              <p:cNvSpPr txBox="1"/>
              <p:nvPr/>
            </p:nvSpPr>
            <p:spPr>
              <a:xfrm>
                <a:off x="383752" y="140209"/>
                <a:ext cx="6462865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 i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Different</a:t>
                </a:r>
                <a:r>
                  <a:rPr lang="en-US" altLang="zh-CN" sz="24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Generation of quark </a:t>
                </a:r>
                <a:r>
                  <a:rPr lang="en-US" altLang="zh-CN" sz="2400" b="1" i="1" u="sng" dirty="0">
                    <a:latin typeface="Calibri" panose="020F0502020204030204" pitchFamily="34" charset="0"/>
                    <a:cs typeface="Calibri" panose="020F0502020204030204" pitchFamily="34" charset="0"/>
                  </a:rPr>
                  <a:t>can</a:t>
                </a:r>
                <a:r>
                  <a:rPr lang="en-US" altLang="zh-CN" sz="24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exchange </a:t>
                </a:r>
                <a14:m>
                  <m:oMath xmlns:m="http://schemas.openxmlformats.org/officeDocument/2006/math">
                    <m:r>
                      <a:rPr lang="en-US" altLang="zh-CN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𝝈</m:t>
                    </m:r>
                    <m:r>
                      <a:rPr lang="en-US" altLang="zh-CN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en-US" altLang="zh-CN" sz="2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altLang="zh-CN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𝟓𝟎𝟎</m:t>
                    </m:r>
                    <m:r>
                      <a:rPr lang="en-US" altLang="zh-CN" sz="2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r>
                  <a:rPr lang="en-US" altLang="zh-CN" sz="2400" b="1" i="1" dirty="0">
                    <a:solidFill>
                      <a:srgbClr val="00206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meson</a:t>
                </a:r>
                <a:r>
                  <a:rPr lang="en-US" altLang="zh-CN" sz="24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-US" altLang="zh-CN" sz="2400" b="1" i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why?</a:t>
                </a:r>
              </a:p>
            </p:txBody>
          </p:sp>
        </mc:Choice>
        <mc:Fallback xmlns="">
          <p:sp>
            <p:nvSpPr>
              <p:cNvPr id="90" name="文本框 89">
                <a:extLst>
                  <a:ext uri="{FF2B5EF4-FFF2-40B4-BE49-F238E27FC236}">
                    <a16:creationId xmlns:a16="http://schemas.microsoft.com/office/drawing/2014/main" id="{F72F5452-A657-5F4B-6BE5-EFE79D26EC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752" y="140209"/>
                <a:ext cx="6462865" cy="830997"/>
              </a:xfrm>
              <a:prstGeom prst="rect">
                <a:avLst/>
              </a:prstGeom>
              <a:blipFill>
                <a:blip r:embed="rId147"/>
                <a:stretch>
                  <a:fillRect l="-1509" t="-5882" b="-1617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文本框 90">
                <a:extLst>
                  <a:ext uri="{FF2B5EF4-FFF2-40B4-BE49-F238E27FC236}">
                    <a16:creationId xmlns:a16="http://schemas.microsoft.com/office/drawing/2014/main" id="{AFCAF058-541C-5689-8F5C-3905C28F08DD}"/>
                  </a:ext>
                </a:extLst>
              </p:cNvPr>
              <p:cNvSpPr txBox="1"/>
              <p:nvPr/>
            </p:nvSpPr>
            <p:spPr>
              <a:xfrm>
                <a:off x="151016" y="1252711"/>
                <a:ext cx="6926213" cy="48320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 algn="l">
                  <a:buFont typeface="+mj-lt"/>
                  <a:buAutoNum type="arabicPeriod"/>
                </a:pPr>
                <a:r>
                  <a:rPr lang="en-US" altLang="zh-CN" sz="24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 </a:t>
                </a:r>
                <a14:m>
                  <m:oMath xmlns:m="http://schemas.openxmlformats.org/officeDocument/2006/math"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b="0" i="1" smtClean="0">
                        <a:latin typeface="Cambria Math" panose="02040503050406030204" pitchFamily="18" charset="0"/>
                      </a:rPr>
                      <m:t>(500))</m:t>
                    </m:r>
                  </m:oMath>
                </a14:m>
                <a:r>
                  <a:rPr lang="en-US" altLang="zh-CN" sz="24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a </a:t>
                </a:r>
                <a:r>
                  <a:rPr lang="en-US" altLang="zh-CN" sz="24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flavor singlet</a:t>
                </a:r>
                <a:r>
                  <a:rPr lang="en-US" altLang="zh-CN" sz="24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in which case it couples the same to all the quarks</a:t>
                </a:r>
              </a:p>
              <a:p>
                <a:pPr marL="457200" indent="-457200" algn="l">
                  <a:buFont typeface="+mj-lt"/>
                  <a:buAutoNum type="arabicPeriod"/>
                </a:pPr>
                <a:endParaRPr lang="en-US" altLang="zh-CN" sz="2400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altLang="zh-CN" sz="24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 </a:t>
                </a:r>
                <a14:m>
                  <m:oMath xmlns:m="http://schemas.openxmlformats.org/officeDocument/2006/math">
                    <m:r>
                      <a:rPr lang="en-US" altLang="zh-CN" sz="2400" i="1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altLang="zh-CN" sz="24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4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400" i="1">
                        <a:latin typeface="Cambria Math" panose="02040503050406030204" pitchFamily="18" charset="0"/>
                      </a:rPr>
                      <m:t>(500))</m:t>
                    </m:r>
                  </m:oMath>
                </a14:m>
                <a:r>
                  <a:rPr lang="en-US" altLang="zh-CN" sz="24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a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1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1" i="1" dirty="0"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altLang="zh-CN" sz="2400" b="1" i="1" dirty="0"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r>
                  <a:rPr lang="en-US" altLang="zh-CN" sz="24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meson </a:t>
                </a:r>
                <a:r>
                  <a:rPr lang="en-US" altLang="zh-CN" sz="24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for which the OZI rule does not work particularly well, so we might simply </a:t>
                </a:r>
                <a:r>
                  <a:rPr lang="en-US" altLang="zh-CN" sz="24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ignore OZI</a:t>
                </a:r>
              </a:p>
              <a:p>
                <a:pPr marL="457200" indent="-457200">
                  <a:buFont typeface="+mj-lt"/>
                  <a:buAutoNum type="arabicPeriod"/>
                </a:pPr>
                <a:endParaRPr lang="en-US" altLang="zh-CN" sz="2400" i="1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altLang="zh-CN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 </a:t>
                </a:r>
                <a14:m>
                  <m:oMath xmlns:m="http://schemas.openxmlformats.org/officeDocument/2006/math">
                    <m:r>
                      <a:rPr lang="en-US" altLang="zh-CN" sz="2000" i="1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  <m:sub>
                        <m:r>
                          <a:rPr lang="en-US" altLang="zh-CN" sz="20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US" altLang="zh-CN" sz="2000" i="1">
                        <a:latin typeface="Cambria Math" panose="02040503050406030204" pitchFamily="18" charset="0"/>
                      </a:rPr>
                      <m:t>(500))</m:t>
                    </m:r>
                  </m:oMath>
                </a14:m>
                <a:r>
                  <a:rPr lang="en-US" altLang="zh-CN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is simply a quick-and-dirty way to represent two-pion exchange or more generally, two-pseudoscalar-meson exchange, in which case </a:t>
                </a:r>
                <a:r>
                  <a:rPr lang="en-US" altLang="zh-CN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at order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 i="1" dirty="0" smtClean="0"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p>
                        <m:r>
                          <a:rPr lang="en-US" altLang="zh-CN" sz="2000" b="1" i="1" dirty="0" smtClean="0"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altLang="zh-CN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 the chiral expansion</a:t>
                </a:r>
                <a:r>
                  <a:rPr lang="en-US" altLang="zh-CN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we will find </a:t>
                </a:r>
                <a:r>
                  <a:rPr lang="en-US" altLang="zh-CN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a super strong </a:t>
                </a:r>
                <a:r>
                  <a:rPr lang="en-US" altLang="zh-CN" sz="2000" b="1" i="1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isoscalar</a:t>
                </a:r>
                <a:r>
                  <a:rPr lang="en-US" altLang="zh-CN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 central potential</a:t>
                </a:r>
                <a:r>
                  <a:rPr lang="en-US" altLang="zh-CN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or </a:t>
                </a:r>
                <a:r>
                  <a:rPr lang="en-US" altLang="zh-CN" sz="2000" b="1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flavor singlet </a:t>
                </a:r>
                <a:r>
                  <a:rPr lang="en-US" altLang="zh-CN" sz="2000" i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once we include the s-quark, thus justifying the approximation that it does not depend on the type of quark.</a:t>
                </a:r>
              </a:p>
            </p:txBody>
          </p:sp>
        </mc:Choice>
        <mc:Fallback xmlns="">
          <p:sp>
            <p:nvSpPr>
              <p:cNvPr id="91" name="文本框 90">
                <a:extLst>
                  <a:ext uri="{FF2B5EF4-FFF2-40B4-BE49-F238E27FC236}">
                    <a16:creationId xmlns:a16="http://schemas.microsoft.com/office/drawing/2014/main" id="{AFCAF058-541C-5689-8F5C-3905C28F08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016" y="1252711"/>
                <a:ext cx="6926213" cy="4832092"/>
              </a:xfrm>
              <a:prstGeom prst="rect">
                <a:avLst/>
              </a:prstGeom>
              <a:blipFill>
                <a:blip r:embed="rId148"/>
                <a:stretch>
                  <a:fillRect l="-1408" t="-1135" r="-528" b="-138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2" name="文本框 91">
            <a:extLst>
              <a:ext uri="{FF2B5EF4-FFF2-40B4-BE49-F238E27FC236}">
                <a16:creationId xmlns:a16="http://schemas.microsoft.com/office/drawing/2014/main" id="{8DB0DE51-E9C3-5854-59DF-BC38FC9B4D23}"/>
              </a:ext>
            </a:extLst>
          </p:cNvPr>
          <p:cNvSpPr txBox="1"/>
          <p:nvPr/>
        </p:nvSpPr>
        <p:spPr>
          <a:xfrm>
            <a:off x="2970436" y="3210596"/>
            <a:ext cx="47971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PHYSICAL REVIEW D, VOLUME 64, 094507</a:t>
            </a: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zh-CN" sz="1400" b="1" i="0" dirty="0">
              <a:solidFill>
                <a:srgbClr val="24202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1400" b="1" i="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Origin of the Okubo-Zweig-Iizuka rule in QCD </a:t>
            </a:r>
            <a:r>
              <a:rPr lang="en-US" altLang="zh-CN" sz="1400" b="0" i="0" dirty="0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Nathan </a:t>
            </a:r>
            <a:r>
              <a:rPr lang="en-US" altLang="zh-CN" sz="1400" b="0" i="0" dirty="0" err="1">
                <a:solidFill>
                  <a:srgbClr val="24202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Isgur</a:t>
            </a:r>
            <a:r>
              <a:rPr lang="en-US" altLang="zh-CN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zh-CN" alt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3" name="矩形: 圆角 92">
            <a:extLst>
              <a:ext uri="{FF2B5EF4-FFF2-40B4-BE49-F238E27FC236}">
                <a16:creationId xmlns:a16="http://schemas.microsoft.com/office/drawing/2014/main" id="{B9E2C229-3A0B-C646-C598-07F77009978C}"/>
              </a:ext>
            </a:extLst>
          </p:cNvPr>
          <p:cNvSpPr/>
          <p:nvPr/>
        </p:nvSpPr>
        <p:spPr>
          <a:xfrm>
            <a:off x="2967669" y="3189955"/>
            <a:ext cx="4681651" cy="517001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385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/>
      <p:bldP spid="92" grpId="0"/>
      <p:bldP spid="9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F842455-6610-7FB1-09B6-8E7D13D015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7" t="28964" r="21282" b="50153"/>
          <a:stretch/>
        </p:blipFill>
        <p:spPr>
          <a:xfrm>
            <a:off x="5863839" y="4631807"/>
            <a:ext cx="1436362" cy="804627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FD26E8DF-EC44-674E-4C09-C36B3F863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2800" dirty="0"/>
              <a:t>奇特强子态概述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D64954-4A7E-534F-CE35-6F6B20668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32A91-710C-4B70-B978-28263CF3A7DA}" type="datetime1">
              <a:rPr lang="zh-CN" altLang="en-US" smtClean="0"/>
              <a:pPr/>
              <a:t>2023/8/27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C6DB346-75E1-8C03-63AC-027D9EAFA8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使用轻介子交换的饱和效应模型研究强子分子态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5BAAAA-EBCF-D121-E146-001AC0B8F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AFD41-99A7-4791-958B-6310278921AD}" type="slidenum">
              <a:rPr lang="zh-CN" altLang="en-US" smtClean="0"/>
              <a:pPr/>
              <a:t>3</a:t>
            </a:fld>
            <a:endParaRPr lang="zh-CN" altLang="en-US" dirty="0"/>
          </a:p>
        </p:txBody>
      </p:sp>
      <p:sp>
        <p:nvSpPr>
          <p:cNvPr id="3" name="椭圆 2">
            <a:extLst>
              <a:ext uri="{FF2B5EF4-FFF2-40B4-BE49-F238E27FC236}">
                <a16:creationId xmlns:a16="http://schemas.microsoft.com/office/drawing/2014/main" id="{0299E787-E9A8-9729-D1D6-364B1D92D276}"/>
              </a:ext>
            </a:extLst>
          </p:cNvPr>
          <p:cNvSpPr/>
          <p:nvPr/>
        </p:nvSpPr>
        <p:spPr>
          <a:xfrm rot="219157">
            <a:off x="11050608" y="5010431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bliqueBottomRight"/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" name="箭头: 右 6">
            <a:extLst>
              <a:ext uri="{FF2B5EF4-FFF2-40B4-BE49-F238E27FC236}">
                <a16:creationId xmlns:a16="http://schemas.microsoft.com/office/drawing/2014/main" id="{68FE7064-093A-F60F-8B94-AF43C3B8B903}"/>
              </a:ext>
            </a:extLst>
          </p:cNvPr>
          <p:cNvSpPr/>
          <p:nvPr/>
        </p:nvSpPr>
        <p:spPr>
          <a:xfrm>
            <a:off x="2261722" y="1067532"/>
            <a:ext cx="826522" cy="420813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3CD3EDC-E471-FF08-E845-8BD222529563}"/>
              </a:ext>
            </a:extLst>
          </p:cNvPr>
          <p:cNvSpPr txBox="1"/>
          <p:nvPr/>
        </p:nvSpPr>
        <p:spPr>
          <a:xfrm>
            <a:off x="205017" y="899093"/>
            <a:ext cx="204574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传统夸克模型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中的强子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B75A104-22CC-1818-DCE3-16E58F381854}"/>
              </a:ext>
            </a:extLst>
          </p:cNvPr>
          <p:cNvSpPr txBox="1"/>
          <p:nvPr/>
        </p:nvSpPr>
        <p:spPr>
          <a:xfrm>
            <a:off x="6607702" y="1042960"/>
            <a:ext cx="192287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奇特强子态</a:t>
            </a:r>
            <a:endPara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2CEE2C04-6DB0-8AF0-AB4C-47DC42DAB790}"/>
              </a:ext>
            </a:extLst>
          </p:cNvPr>
          <p:cNvSpPr/>
          <p:nvPr/>
        </p:nvSpPr>
        <p:spPr>
          <a:xfrm>
            <a:off x="1405335" y="1796972"/>
            <a:ext cx="1800000" cy="180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bliqueBottomRight"/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05F4BFF9-E206-27CB-F87B-2F7B97641583}"/>
              </a:ext>
            </a:extLst>
          </p:cNvPr>
          <p:cNvSpPr/>
          <p:nvPr/>
        </p:nvSpPr>
        <p:spPr>
          <a:xfrm>
            <a:off x="2485329" y="2560049"/>
            <a:ext cx="468000" cy="468000"/>
          </a:xfrm>
          <a:prstGeom prst="ellipse">
            <a:avLst/>
          </a:prstGeom>
          <a:solidFill>
            <a:srgbClr val="FED6E7"/>
          </a:solidFill>
          <a:ln w="508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rgbClr val="DF53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</a:t>
            </a:r>
            <a:endParaRPr lang="zh-CN" altLang="en-US" sz="2000" b="1" dirty="0">
              <a:solidFill>
                <a:srgbClr val="DF538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700C8462-BAB1-554D-B754-E50349DDB115}"/>
              </a:ext>
            </a:extLst>
          </p:cNvPr>
          <p:cNvSpPr/>
          <p:nvPr/>
        </p:nvSpPr>
        <p:spPr>
          <a:xfrm>
            <a:off x="1590499" y="2375295"/>
            <a:ext cx="468000" cy="468000"/>
          </a:xfrm>
          <a:prstGeom prst="ellipse">
            <a:avLst/>
          </a:prstGeom>
          <a:solidFill>
            <a:srgbClr val="B9F0C3"/>
          </a:solidFill>
          <a:ln w="508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  <a:endParaRPr lang="zh-CN" altLang="en-US" sz="2000" b="1" dirty="0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1EE78537-D465-BBAB-1AAC-708BE8892BD4}"/>
                  </a:ext>
                </a:extLst>
              </p:cNvPr>
              <p:cNvSpPr txBox="1"/>
              <p:nvPr/>
            </p:nvSpPr>
            <p:spPr>
              <a:xfrm>
                <a:off x="1984018" y="3157572"/>
                <a:ext cx="1679171" cy="83099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25425" dist="50800" dir="5220000" algn="ctr">
                  <a:srgbClr val="000000">
                    <a:alpha val="33000"/>
                  </a:srgbClr>
                </a:outerShdw>
              </a:effectLst>
              <a:scene3d>
                <a:camera prst="perspectiveFront" fov="3300000">
                  <a:rot lat="486000" lon="19530000" rev="174000"/>
                </a:camera>
                <a:lightRig rig="harsh" dir="t">
                  <a:rot lat="0" lon="0" rev="3000000"/>
                </a:lightRig>
              </a:scene3d>
              <a:sp3d extrusionH="254000">
                <a:bevelT w="82550" h="44450" prst="angle"/>
                <a:bevelB w="82550" h="44450" prst="angle"/>
                <a:contourClr>
                  <a:srgbClr val="FFFFFF"/>
                </a:contourClr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介子</a:t>
                </a:r>
                <a:endPara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:r>
                  <a:rPr lang="en-US" altLang="zh-CN" sz="16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Meson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1" i="1" smtClean="0"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𝒒</m:t>
                      </m:r>
                      <m:acc>
                        <m:accPr>
                          <m:chr m:val="̅"/>
                          <m:ctrlPr>
                            <a:rPr lang="en-US" altLang="zh-CN" sz="1600" b="1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accPr>
                        <m:e>
                          <m:r>
                            <a:rPr lang="en-US" altLang="zh-CN" sz="1600" b="1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𝒒</m:t>
                          </m:r>
                        </m:e>
                      </m:acc>
                    </m:oMath>
                  </m:oMathPara>
                </a14:m>
                <a:endPara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1EE78537-D465-BBAB-1AAC-708BE8892B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4018" y="3157572"/>
                <a:ext cx="1679171" cy="8309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>
                <a:outerShdw blurRad="225425" dist="50800" dir="5220000" algn="ctr">
                  <a:srgbClr val="000000">
                    <a:alpha val="33000"/>
                  </a:srgb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本框 14">
            <a:extLst>
              <a:ext uri="{FF2B5EF4-FFF2-40B4-BE49-F238E27FC236}">
                <a16:creationId xmlns:a16="http://schemas.microsoft.com/office/drawing/2014/main" id="{B3978CA9-2A40-20A4-A8BB-A9D34DC3A686}"/>
              </a:ext>
            </a:extLst>
          </p:cNvPr>
          <p:cNvSpPr txBox="1"/>
          <p:nvPr/>
        </p:nvSpPr>
        <p:spPr>
          <a:xfrm>
            <a:off x="2561158" y="2423825"/>
            <a:ext cx="436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DF538C"/>
                </a:solidFill>
              </a:rPr>
              <a:t>-</a:t>
            </a:r>
            <a:endParaRPr lang="zh-CN" altLang="en-US" sz="2400" b="1" dirty="0">
              <a:solidFill>
                <a:srgbClr val="DF538C"/>
              </a:solidFill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B513ED59-7B4E-97E2-2936-004FA7D283F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1" t="35729" r="18412" b="40921"/>
          <a:stretch/>
        </p:blipFill>
        <p:spPr>
          <a:xfrm rot="794550">
            <a:off x="1920663" y="2555466"/>
            <a:ext cx="702505" cy="2584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41791D3E-162B-5A89-79EF-42156CF5F3F8}"/>
                  </a:ext>
                </a:extLst>
              </p:cNvPr>
              <p:cNvSpPr txBox="1"/>
              <p:nvPr/>
            </p:nvSpPr>
            <p:spPr>
              <a:xfrm>
                <a:off x="236369" y="2469991"/>
                <a:ext cx="111841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zh-CN" altLang="zh-CN" sz="18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18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sz="18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altLang="zh-CN" sz="1800"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CN" sz="1800" i="1"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𝑑</m:t>
                      </m:r>
                      <m:acc>
                        <m:accPr>
                          <m:chr m:val="‾"/>
                          <m:ctrlPr>
                            <a:rPr lang="zh-CN" altLang="zh-CN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CN" sz="18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</m:acc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41791D3E-162B-5A89-79EF-42156CF5F3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369" y="2469991"/>
                <a:ext cx="1118417" cy="369332"/>
              </a:xfrm>
              <a:prstGeom prst="rect">
                <a:avLst/>
              </a:prstGeom>
              <a:blipFill>
                <a:blip r:embed="rId6"/>
                <a:stretch>
                  <a:fillRect r="-114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椭圆 17">
            <a:extLst>
              <a:ext uri="{FF2B5EF4-FFF2-40B4-BE49-F238E27FC236}">
                <a16:creationId xmlns:a16="http://schemas.microsoft.com/office/drawing/2014/main" id="{C8F6C95B-8EA7-D768-8143-B51DF8290DE4}"/>
              </a:ext>
            </a:extLst>
          </p:cNvPr>
          <p:cNvSpPr/>
          <p:nvPr/>
        </p:nvSpPr>
        <p:spPr>
          <a:xfrm>
            <a:off x="1342433" y="4078947"/>
            <a:ext cx="1800000" cy="180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bliqueBottomRight"/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0CBCBA23-27D8-50D8-B2F6-4611E666B43C}"/>
              </a:ext>
            </a:extLst>
          </p:cNvPr>
          <p:cNvSpPr/>
          <p:nvPr/>
        </p:nvSpPr>
        <p:spPr>
          <a:xfrm>
            <a:off x="1996586" y="4184474"/>
            <a:ext cx="468000" cy="468000"/>
          </a:xfrm>
          <a:prstGeom prst="ellipse">
            <a:avLst/>
          </a:prstGeom>
          <a:solidFill>
            <a:srgbClr val="B9F0C3"/>
          </a:solidFill>
          <a:ln w="508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endParaRPr lang="zh-CN" altLang="en-US" sz="2000" b="1" dirty="0">
              <a:solidFill>
                <a:schemeClr val="accent4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55629574-2B5F-DEA6-2120-D9801313EF63}"/>
              </a:ext>
            </a:extLst>
          </p:cNvPr>
          <p:cNvSpPr/>
          <p:nvPr/>
        </p:nvSpPr>
        <p:spPr>
          <a:xfrm>
            <a:off x="2598229" y="4971940"/>
            <a:ext cx="468000" cy="468000"/>
          </a:xfrm>
          <a:prstGeom prst="ellipse">
            <a:avLst/>
          </a:prstGeom>
          <a:solidFill>
            <a:srgbClr val="C5D6E2"/>
          </a:solidFill>
          <a:ln w="508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  <a:endParaRPr lang="zh-CN" altLang="en-US" sz="20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B5F70D49-2F5A-796B-B121-937B207D7B9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1" t="35729" r="18412" b="40921"/>
          <a:stretch/>
        </p:blipFill>
        <p:spPr>
          <a:xfrm rot="3558557">
            <a:off x="2255389" y="4688572"/>
            <a:ext cx="702505" cy="25849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CFD51460-688C-C54C-3EB4-A9729E5D19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1" t="35729" r="18412" b="40921"/>
          <a:stretch/>
        </p:blipFill>
        <p:spPr>
          <a:xfrm rot="21311522">
            <a:off x="1991154" y="5147780"/>
            <a:ext cx="702505" cy="258491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EE1B6C7-2AD9-38DE-65EC-C44E555EA1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1" t="35729" r="18412" b="40921"/>
          <a:stretch/>
        </p:blipFill>
        <p:spPr>
          <a:xfrm rot="6942321">
            <a:off x="1677417" y="4731553"/>
            <a:ext cx="702505" cy="258491"/>
          </a:xfrm>
          <a:prstGeom prst="rect">
            <a:avLst/>
          </a:prstGeom>
        </p:spPr>
      </p:pic>
      <p:sp>
        <p:nvSpPr>
          <p:cNvPr id="24" name="椭圆 23">
            <a:extLst>
              <a:ext uri="{FF2B5EF4-FFF2-40B4-BE49-F238E27FC236}">
                <a16:creationId xmlns:a16="http://schemas.microsoft.com/office/drawing/2014/main" id="{2902E8CD-5A0D-7B07-A0BF-7FC5BCE989EA}"/>
              </a:ext>
            </a:extLst>
          </p:cNvPr>
          <p:cNvSpPr/>
          <p:nvPr/>
        </p:nvSpPr>
        <p:spPr>
          <a:xfrm>
            <a:off x="1554953" y="5043253"/>
            <a:ext cx="468000" cy="468000"/>
          </a:xfrm>
          <a:prstGeom prst="ellipse">
            <a:avLst/>
          </a:prstGeom>
          <a:solidFill>
            <a:srgbClr val="F9DAD6"/>
          </a:solidFill>
          <a:ln w="508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</a:t>
            </a:r>
            <a:endParaRPr lang="zh-CN" altLang="en-US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417D1802-E5BA-13FB-9F43-D377830845C5}"/>
                  </a:ext>
                </a:extLst>
              </p:cNvPr>
              <p:cNvSpPr txBox="1"/>
              <p:nvPr/>
            </p:nvSpPr>
            <p:spPr>
              <a:xfrm>
                <a:off x="2157656" y="5494076"/>
                <a:ext cx="1679171" cy="83099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25425" dist="50800" dir="5220000" algn="ctr">
                  <a:srgbClr val="000000">
                    <a:alpha val="33000"/>
                  </a:srgbClr>
                </a:outerShdw>
              </a:effectLst>
              <a:scene3d>
                <a:camera prst="perspectiveFront" fov="3300000">
                  <a:rot lat="486000" lon="19530000" rev="174000"/>
                </a:camera>
                <a:lightRig rig="harsh" dir="t">
                  <a:rot lat="0" lon="0" rev="3000000"/>
                </a:lightRig>
              </a:scene3d>
              <a:sp3d extrusionH="254000">
                <a:bevelT w="82550" h="44450" prst="angle"/>
                <a:bevelB w="82550" h="44450" prst="angle"/>
                <a:contourClr>
                  <a:srgbClr val="FFFFFF"/>
                </a:contourClr>
              </a:sp3d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6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重子</a:t>
                </a:r>
                <a:endPara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:r>
                  <a:rPr lang="en-US" altLang="zh-CN" sz="16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Baryon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1" i="1" smtClean="0"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𝒒𝒒𝒒</m:t>
                      </m:r>
                    </m:oMath>
                  </m:oMathPara>
                </a14:m>
                <a:endPara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417D1802-E5BA-13FB-9F43-D377830845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7656" y="5494076"/>
                <a:ext cx="1679171" cy="83099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ffectLst>
                <a:outerShdw blurRad="225425" dist="50800" dir="5220000" algn="ctr">
                  <a:srgbClr val="000000">
                    <a:alpha val="33000"/>
                  </a:srgb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0471B507-137A-C00A-3A3E-5792FE5B092F}"/>
                  </a:ext>
                </a:extLst>
              </p:cNvPr>
              <p:cNvSpPr txBox="1"/>
              <p:nvPr/>
            </p:nvSpPr>
            <p:spPr>
              <a:xfrm>
                <a:off x="344488" y="4907693"/>
                <a:ext cx="116281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zh-CN" sz="1800" smtClean="0">
                        <a:effectLst/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Λ</m:t>
                    </m:r>
                    <m:r>
                      <a:rPr lang="en-US" altLang="zh-CN" sz="1800" smtClean="0">
                        <a:effectLst/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CN" sz="1800" i="1">
                        <a:effectLst/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𝑢𝑑𝑠</m:t>
                    </m:r>
                  </m:oMath>
                </a14:m>
                <a:r>
                  <a:rPr lang="en-US" altLang="zh-CN" sz="1800" dirty="0"/>
                  <a:t>	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0471B507-137A-C00A-3A3E-5792FE5B09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4488" y="4907693"/>
                <a:ext cx="1162818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矩形: 圆角 26">
                <a:extLst>
                  <a:ext uri="{FF2B5EF4-FFF2-40B4-BE49-F238E27FC236}">
                    <a16:creationId xmlns:a16="http://schemas.microsoft.com/office/drawing/2014/main" id="{DE254BC5-1E0C-3AFA-502F-36D0AA9DE2FE}"/>
                  </a:ext>
                </a:extLst>
              </p:cNvPr>
              <p:cNvSpPr/>
              <p:nvPr/>
            </p:nvSpPr>
            <p:spPr>
              <a:xfrm>
                <a:off x="221225" y="5699631"/>
                <a:ext cx="1679171" cy="498159"/>
              </a:xfrm>
              <a:prstGeom prst="roundRect">
                <a:avLst/>
              </a:prstGeom>
              <a:solidFill>
                <a:schemeClr val="accent3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600" dirty="0">
                          <a:solidFill>
                            <a:srgbClr val="FE0000"/>
                          </a:solidFill>
                          <a:latin typeface="MV Boli" panose="02000500030200090000" pitchFamily="2" charset="0"/>
                          <a:ea typeface="微软雅黑" panose="020B0503020204020204" pitchFamily="34" charset="-122"/>
                          <a:cs typeface="MV Boli" panose="02000500030200090000" pitchFamily="2" charset="0"/>
                        </a:rPr>
                        <m:t>Red</m:t>
                      </m:r>
                      <m:r>
                        <m:rPr>
                          <m:nor/>
                        </m:rPr>
                        <a:rPr lang="en-US" altLang="zh-CN" sz="16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MV Boli" panose="02000500030200090000" pitchFamily="2" charset="0"/>
                          <a:ea typeface="微软雅黑" panose="020B0503020204020204" pitchFamily="34" charset="-122"/>
                          <a:cs typeface="MV Boli" panose="02000500030200090000" pitchFamily="2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altLang="zh-CN" sz="1600" dirty="0">
                          <a:solidFill>
                            <a:srgbClr val="0000FE"/>
                          </a:solidFill>
                          <a:latin typeface="MV Boli" panose="02000500030200090000" pitchFamily="2" charset="0"/>
                          <a:ea typeface="微软雅黑" panose="020B0503020204020204" pitchFamily="34" charset="-122"/>
                          <a:cs typeface="MV Boli" panose="02000500030200090000" pitchFamily="2" charset="0"/>
                        </a:rPr>
                        <m:t>blue</m:t>
                      </m:r>
                      <m:r>
                        <m:rPr>
                          <m:nor/>
                        </m:rPr>
                        <a:rPr lang="en-US" altLang="zh-CN" sz="160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MV Boli" panose="02000500030200090000" pitchFamily="2" charset="0"/>
                          <a:ea typeface="微软雅黑" panose="020B0503020204020204" pitchFamily="34" charset="-122"/>
                          <a:cs typeface="MV Boli" panose="02000500030200090000" pitchFamily="2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US" altLang="zh-CN" sz="1600" dirty="0">
                          <a:solidFill>
                            <a:srgbClr val="008000"/>
                          </a:solidFill>
                          <a:latin typeface="MV Boli" panose="02000500030200090000" pitchFamily="2" charset="0"/>
                          <a:ea typeface="微软雅黑" panose="020B0503020204020204" pitchFamily="34" charset="-122"/>
                          <a:cs typeface="MV Boli" panose="02000500030200090000" pitchFamily="2" charset="0"/>
                        </a:rPr>
                        <m:t>green</m:t>
                      </m:r>
                    </m:oMath>
                  </m:oMathPara>
                </a14:m>
                <a:endParaRPr lang="en-US" altLang="zh-CN" sz="1600" dirty="0">
                  <a:solidFill>
                    <a:srgbClr val="008000"/>
                  </a:solidFill>
                  <a:latin typeface="MV Boli" panose="02000500030200090000" pitchFamily="2" charset="0"/>
                  <a:ea typeface="微软雅黑" panose="020B0503020204020204" pitchFamily="34" charset="-122"/>
                  <a:cs typeface="MV Boli" panose="02000500030200090000" pitchFamily="2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altLang="zh-CN" sz="16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MV Boli" panose="02000500030200090000" pitchFamily="2" charset="0"/>
                          <a:ea typeface="微软雅黑" panose="020B0503020204020204" pitchFamily="34" charset="-122"/>
                          <a:cs typeface="MV Boli" panose="02000500030200090000" pitchFamily="2" charset="0"/>
                        </a:rPr>
                        <m:t>triplets</m:t>
                      </m:r>
                    </m:oMath>
                  </m:oMathPara>
                </a14:m>
                <a:endPara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V Boli" panose="02000500030200090000" pitchFamily="2" charset="0"/>
                  <a:ea typeface="微软雅黑" panose="020B0503020204020204" pitchFamily="34" charset="-122"/>
                  <a:cs typeface="MV Boli" panose="02000500030200090000" pitchFamily="2" charset="0"/>
                </a:endParaRPr>
              </a:p>
            </p:txBody>
          </p:sp>
        </mc:Choice>
        <mc:Fallback xmlns="">
          <p:sp>
            <p:nvSpPr>
              <p:cNvPr id="27" name="矩形: 圆角 26">
                <a:extLst>
                  <a:ext uri="{FF2B5EF4-FFF2-40B4-BE49-F238E27FC236}">
                    <a16:creationId xmlns:a16="http://schemas.microsoft.com/office/drawing/2014/main" id="{DE254BC5-1E0C-3AFA-502F-36D0AA9DE2F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225" y="5699631"/>
                <a:ext cx="1679171" cy="498159"/>
              </a:xfrm>
              <a:prstGeom prst="roundRect">
                <a:avLst/>
              </a:prstGeom>
              <a:blipFill>
                <a:blip r:embed="rId9"/>
                <a:stretch>
                  <a:fillRect l="-725" t="-2439" b="-13415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591B69D9-B20D-FFAE-F1FC-37F2D800380A}"/>
              </a:ext>
            </a:extLst>
          </p:cNvPr>
          <p:cNvSpPr/>
          <p:nvPr/>
        </p:nvSpPr>
        <p:spPr>
          <a:xfrm>
            <a:off x="241556" y="3230102"/>
            <a:ext cx="1679171" cy="498159"/>
          </a:xfrm>
          <a:prstGeom prst="round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solidFill>
                  <a:srgbClr val="008000"/>
                </a:solidFill>
                <a:latin typeface="MV Boli" panose="02000500030200090000" pitchFamily="2" charset="0"/>
                <a:ea typeface="微软雅黑" panose="020B0503020204020204" pitchFamily="34" charset="-122"/>
                <a:cs typeface="MV Boli" panose="02000500030200090000" pitchFamily="2" charset="0"/>
              </a:rPr>
              <a:t>Color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MV Boli" panose="02000500030200090000" pitchFamily="2" charset="0"/>
                <a:ea typeface="微软雅黑" panose="020B0503020204020204" pitchFamily="34" charset="-122"/>
                <a:cs typeface="MV Boli" panose="02000500030200090000" pitchFamily="2" charset="0"/>
              </a:rPr>
              <a:t>-</a:t>
            </a:r>
            <a:r>
              <a:rPr lang="en-US" altLang="zh-CN" sz="1600" dirty="0" err="1">
                <a:solidFill>
                  <a:srgbClr val="FF00FE"/>
                </a:solidFill>
                <a:latin typeface="MV Boli" panose="02000500030200090000" pitchFamily="2" charset="0"/>
                <a:ea typeface="微软雅黑" panose="020B0503020204020204" pitchFamily="34" charset="-122"/>
                <a:cs typeface="MV Boli" panose="02000500030200090000" pitchFamily="2" charset="0"/>
              </a:rPr>
              <a:t>anticolor</a:t>
            </a:r>
            <a:r>
              <a:rPr lang="zh-CN" altLang="en-US" sz="1600" dirty="0">
                <a:solidFill>
                  <a:srgbClr val="FF00FE"/>
                </a:solidFill>
                <a:latin typeface="MV Boli" panose="02000500030200090000" pitchFamily="2" charset="0"/>
                <a:ea typeface="微软雅黑" panose="020B0503020204020204" pitchFamily="34" charset="-122"/>
                <a:cs typeface="MV Boli" panose="02000500030200090000" pitchFamily="2" charset="0"/>
              </a:rPr>
              <a:t> 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MV Boli" panose="02000500030200090000" pitchFamily="2" charset="0"/>
                <a:ea typeface="微软雅黑" panose="020B0503020204020204" pitchFamily="34" charset="-122"/>
                <a:cs typeface="MV Boli" panose="02000500030200090000" pitchFamily="2" charset="0"/>
              </a:rPr>
              <a:t>pairs</a:t>
            </a:r>
          </a:p>
        </p:txBody>
      </p:sp>
      <p:sp>
        <p:nvSpPr>
          <p:cNvPr id="29" name="箭头: 右 28">
            <a:extLst>
              <a:ext uri="{FF2B5EF4-FFF2-40B4-BE49-F238E27FC236}">
                <a16:creationId xmlns:a16="http://schemas.microsoft.com/office/drawing/2014/main" id="{F181375E-5F69-23EC-DCED-125AE3428533}"/>
              </a:ext>
            </a:extLst>
          </p:cNvPr>
          <p:cNvSpPr/>
          <p:nvPr/>
        </p:nvSpPr>
        <p:spPr>
          <a:xfrm>
            <a:off x="5918301" y="1065558"/>
            <a:ext cx="810918" cy="420813"/>
          </a:xfrm>
          <a:prstGeom prst="rightArrow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79000">
                <a:schemeClr val="accent5">
                  <a:lumMod val="60000"/>
                  <a:lumOff val="40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5FE2797F-41BF-554D-E9FB-F2ACD7AF05EA}"/>
              </a:ext>
            </a:extLst>
          </p:cNvPr>
          <p:cNvSpPr/>
          <p:nvPr/>
        </p:nvSpPr>
        <p:spPr>
          <a:xfrm>
            <a:off x="6138065" y="1945710"/>
            <a:ext cx="1800000" cy="180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bliqueBottomRight"/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8A8CC01D-793B-93F5-2319-4B1BE3C4C5EB}"/>
              </a:ext>
            </a:extLst>
          </p:cNvPr>
          <p:cNvSpPr/>
          <p:nvPr/>
        </p:nvSpPr>
        <p:spPr>
          <a:xfrm>
            <a:off x="6814377" y="2444931"/>
            <a:ext cx="468000" cy="468000"/>
          </a:xfrm>
          <a:prstGeom prst="ellipse">
            <a:avLst/>
          </a:prstGeom>
          <a:solidFill>
            <a:srgbClr val="FFF6AF"/>
          </a:solidFill>
          <a:ln w="508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rgbClr val="9684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</a:t>
            </a:r>
            <a:endParaRPr lang="zh-CN" altLang="en-US" sz="2000" b="1" dirty="0">
              <a:solidFill>
                <a:srgbClr val="9684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2FB6EFD0-2914-D00D-CE67-6CD1227805DD}"/>
              </a:ext>
            </a:extLst>
          </p:cNvPr>
          <p:cNvSpPr/>
          <p:nvPr/>
        </p:nvSpPr>
        <p:spPr>
          <a:xfrm>
            <a:off x="7256506" y="2304920"/>
            <a:ext cx="468000" cy="468000"/>
          </a:xfrm>
          <a:prstGeom prst="ellipse">
            <a:avLst/>
          </a:prstGeom>
          <a:solidFill>
            <a:srgbClr val="B9F0C3"/>
          </a:solidFill>
          <a:ln w="3492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accent4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</a:t>
            </a:r>
            <a:endParaRPr lang="zh-CN" altLang="en-US" sz="2000" b="1" dirty="0">
              <a:solidFill>
                <a:schemeClr val="accent4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E6B77E36-B2FB-B20F-4CDD-F32446FDC536}"/>
              </a:ext>
            </a:extLst>
          </p:cNvPr>
          <p:cNvSpPr/>
          <p:nvPr/>
        </p:nvSpPr>
        <p:spPr>
          <a:xfrm>
            <a:off x="6321860" y="2683143"/>
            <a:ext cx="468000" cy="468000"/>
          </a:xfrm>
          <a:prstGeom prst="ellipse">
            <a:avLst/>
          </a:prstGeom>
          <a:solidFill>
            <a:srgbClr val="B7F0EA"/>
          </a:solidFill>
          <a:ln w="508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</a:t>
            </a:r>
            <a:endParaRPr lang="zh-CN" altLang="en-US" sz="20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7869BF6F-44D6-8A23-3474-AB4B463BD4B8}"/>
              </a:ext>
            </a:extLst>
          </p:cNvPr>
          <p:cNvSpPr txBox="1"/>
          <p:nvPr/>
        </p:nvSpPr>
        <p:spPr>
          <a:xfrm>
            <a:off x="6398061" y="2536860"/>
            <a:ext cx="436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</a:rPr>
              <a:t>-</a:t>
            </a:r>
            <a:endParaRPr lang="zh-CN" altLang="en-US" sz="2400" b="1" dirty="0">
              <a:solidFill>
                <a:srgbClr val="0070C0"/>
              </a:solidFill>
            </a:endParaRPr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3F300336-DE35-D40F-D5F7-BF2980C885A8}"/>
              </a:ext>
            </a:extLst>
          </p:cNvPr>
          <p:cNvSpPr/>
          <p:nvPr/>
        </p:nvSpPr>
        <p:spPr>
          <a:xfrm>
            <a:off x="6810046" y="2914975"/>
            <a:ext cx="468000" cy="468000"/>
          </a:xfrm>
          <a:prstGeom prst="ellipse">
            <a:avLst/>
          </a:prstGeom>
          <a:solidFill>
            <a:srgbClr val="FFD6E8"/>
          </a:solidFill>
          <a:ln w="508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rgbClr val="DF53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</a:t>
            </a:r>
            <a:endParaRPr lang="zh-CN" altLang="en-US" sz="2000" b="1" dirty="0">
              <a:solidFill>
                <a:srgbClr val="DF538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C31EA182-70CD-8EE5-F7B0-08C955080032}"/>
              </a:ext>
            </a:extLst>
          </p:cNvPr>
          <p:cNvSpPr txBox="1"/>
          <p:nvPr/>
        </p:nvSpPr>
        <p:spPr>
          <a:xfrm>
            <a:off x="6876899" y="2775761"/>
            <a:ext cx="436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DF538C"/>
                </a:solidFill>
              </a:rPr>
              <a:t>-</a:t>
            </a:r>
            <a:endParaRPr lang="zh-CN" altLang="en-US" sz="2400" b="1" dirty="0">
              <a:solidFill>
                <a:srgbClr val="DF538C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E4B35A34-C4D0-2BD7-2C22-499C62E23413}"/>
                  </a:ext>
                </a:extLst>
              </p:cNvPr>
              <p:cNvSpPr txBox="1"/>
              <p:nvPr/>
            </p:nvSpPr>
            <p:spPr>
              <a:xfrm>
                <a:off x="7257832" y="3278227"/>
                <a:ext cx="1533723" cy="1323439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225425" dist="50800" dir="5220000" algn="ctr">
                  <a:srgbClr val="000000">
                    <a:alpha val="33000"/>
                  </a:srgbClr>
                </a:outerShdw>
              </a:effectLst>
              <a:scene3d>
                <a:camera prst="perspectiveFront" fov="3300000">
                  <a:rot lat="486000" lon="19530000" rev="174000"/>
                </a:camera>
                <a:lightRig rig="harsh" dir="t">
                  <a:rot lat="0" lon="0" rev="3000000"/>
                </a:lightRig>
              </a:scene3d>
              <a:sp3d extrusionH="254000">
                <a:bevelT w="82550" h="44450" prst="angle"/>
                <a:bevelB w="82550" h="44450" prst="angle"/>
                <a:contourClr>
                  <a:srgbClr val="FFFFFF"/>
                </a:contourClr>
              </a:sp3d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多夸克态</a:t>
                </a:r>
                <a:endPara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r>
                  <a:rPr lang="en-US" altLang="zh-CN" sz="16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Multi-quark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1600" b="1" i="1" smtClean="0"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𝒒</m:t>
                      </m:r>
                      <m:acc>
                        <m:accPr>
                          <m:chr m:val="̅"/>
                          <m:ctrlPr>
                            <a:rPr lang="en-US" altLang="zh-CN" sz="1600" b="1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accPr>
                        <m:e>
                          <m:r>
                            <a:rPr lang="en-US" altLang="zh-CN" sz="1600" b="1" i="1" smtClean="0"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𝒒</m:t>
                          </m:r>
                        </m:e>
                      </m:acc>
                      <m:r>
                        <a:rPr lang="en-US" altLang="zh-CN" sz="1600" b="1" i="1"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𝒒</m:t>
                      </m:r>
                      <m:acc>
                        <m:accPr>
                          <m:chr m:val="̅"/>
                          <m:ctrlPr>
                            <a:rPr lang="en-US" altLang="zh-CN" sz="1600" b="1" i="1"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accPr>
                        <m:e>
                          <m:r>
                            <a:rPr lang="en-US" altLang="zh-CN" sz="1600" b="1" i="1"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𝒒</m:t>
                          </m:r>
                        </m:e>
                      </m:acc>
                    </m:oMath>
                  </m:oMathPara>
                </a14:m>
                <a:endPara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zh-CN" sz="1600" b="1" i="1" smtClean="0"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𝒒𝒒𝒒𝒒</m:t>
                      </m:r>
                      <m:acc>
                        <m:accPr>
                          <m:chr m:val="̅"/>
                          <m:ctrlPr>
                            <a:rPr lang="en-US" altLang="zh-CN" sz="1600" b="1" i="1"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</m:ctrlPr>
                        </m:accPr>
                        <m:e>
                          <m:r>
                            <a:rPr lang="en-US" altLang="zh-CN" sz="1600" b="1" i="1">
                              <a:latin typeface="Cambria Math" panose="02040503050406030204" pitchFamily="18" charset="0"/>
                              <a:ea typeface="微软雅黑" panose="020B0503020204020204" pitchFamily="34" charset="-122"/>
                            </a:rPr>
                            <m:t>𝒒</m:t>
                          </m:r>
                        </m:e>
                      </m:acc>
                    </m:oMath>
                  </m:oMathPara>
                </a14:m>
                <a:endPara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r>
                  <a:rPr lang="en-US" altLang="zh-CN" sz="16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……</a:t>
                </a:r>
                <a:endParaRPr lang="zh-CN" altLang="en-US" sz="16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E4B35A34-C4D0-2BD7-2C22-499C62E234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7832" y="3278227"/>
                <a:ext cx="1533723" cy="132343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ffectLst>
                <a:outerShdw blurRad="225425" dist="50800" dir="5220000" algn="ctr">
                  <a:srgbClr val="000000">
                    <a:alpha val="33000"/>
                  </a:srgbClr>
                </a:outerShdw>
              </a:effectLst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椭圆 37">
            <a:extLst>
              <a:ext uri="{FF2B5EF4-FFF2-40B4-BE49-F238E27FC236}">
                <a16:creationId xmlns:a16="http://schemas.microsoft.com/office/drawing/2014/main" id="{F10D38F9-03C9-1227-76F0-DBAF06C2AFF5}"/>
              </a:ext>
            </a:extLst>
          </p:cNvPr>
          <p:cNvSpPr/>
          <p:nvPr/>
        </p:nvSpPr>
        <p:spPr>
          <a:xfrm>
            <a:off x="7256506" y="2783967"/>
            <a:ext cx="468000" cy="468000"/>
          </a:xfrm>
          <a:prstGeom prst="ellipse">
            <a:avLst/>
          </a:prstGeom>
          <a:solidFill>
            <a:srgbClr val="FFD6E8"/>
          </a:solidFill>
          <a:ln w="508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rgbClr val="DF53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</a:t>
            </a:r>
            <a:endParaRPr lang="zh-CN" altLang="en-US" sz="2000" b="1" dirty="0">
              <a:solidFill>
                <a:srgbClr val="DF538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id="{60C7C377-65DA-F7CA-BAB1-2CECF5E64FCD}"/>
              </a:ext>
            </a:extLst>
          </p:cNvPr>
          <p:cNvSpPr/>
          <p:nvPr/>
        </p:nvSpPr>
        <p:spPr>
          <a:xfrm>
            <a:off x="4022095" y="2507034"/>
            <a:ext cx="1584000" cy="1582286"/>
          </a:xfrm>
          <a:prstGeom prst="ellipse">
            <a:avLst/>
          </a:prstGeom>
          <a:solidFill>
            <a:schemeClr val="bg1">
              <a:lumMod val="95000"/>
            </a:schemeClr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bliqueBottomRight"/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9FF6C6FA-4521-960C-8444-7C5360C70AD0}"/>
              </a:ext>
            </a:extLst>
          </p:cNvPr>
          <p:cNvSpPr/>
          <p:nvPr/>
        </p:nvSpPr>
        <p:spPr>
          <a:xfrm>
            <a:off x="5603945" y="4467007"/>
            <a:ext cx="1800000" cy="180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bliqueBottomRight"/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3B9A5ECA-28C8-6A10-3B5A-ABA6AEEC3D90}"/>
              </a:ext>
            </a:extLst>
          </p:cNvPr>
          <p:cNvSpPr txBox="1"/>
          <p:nvPr/>
        </p:nvSpPr>
        <p:spPr>
          <a:xfrm>
            <a:off x="3771198" y="4062378"/>
            <a:ext cx="1669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MV Boli" panose="02000500030200090000" pitchFamily="2" charset="0"/>
              </a:rPr>
              <a:t>色单态的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MV Boli" panose="02000500030200090000" pitchFamily="2" charset="0"/>
            </a:endParaRPr>
          </a:p>
          <a:p>
            <a:pPr algn="ctr"/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MV Boli" panose="02000500030200090000" pitchFamily="2" charset="0"/>
              </a:rPr>
              <a:t>多胶子束缚态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MV Boli" panose="02000500030200090000" pitchFamily="2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1F408E4E-3ED8-2876-A448-46EE3395489C}"/>
              </a:ext>
            </a:extLst>
          </p:cNvPr>
          <p:cNvSpPr txBox="1"/>
          <p:nvPr/>
        </p:nvSpPr>
        <p:spPr>
          <a:xfrm>
            <a:off x="3650453" y="5814194"/>
            <a:ext cx="2200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正反夸克对和胶子的混杂态</a:t>
            </a:r>
            <a:endParaRPr lang="en-US" altLang="zh-CN" sz="1600" b="0" dirty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06ABA53A-8329-69A6-6693-C220250AD5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7" t="28964" r="21282" b="32903"/>
          <a:stretch/>
        </p:blipFill>
        <p:spPr>
          <a:xfrm rot="16033153">
            <a:off x="4124612" y="2629577"/>
            <a:ext cx="1251759" cy="1280472"/>
          </a:xfrm>
          <a:prstGeom prst="rect">
            <a:avLst/>
          </a:prstGeom>
        </p:spPr>
      </p:pic>
      <p:sp>
        <p:nvSpPr>
          <p:cNvPr id="44" name="椭圆 43">
            <a:extLst>
              <a:ext uri="{FF2B5EF4-FFF2-40B4-BE49-F238E27FC236}">
                <a16:creationId xmlns:a16="http://schemas.microsoft.com/office/drawing/2014/main" id="{94FA28EE-339A-534B-2517-D1701C02ABE5}"/>
              </a:ext>
            </a:extLst>
          </p:cNvPr>
          <p:cNvSpPr/>
          <p:nvPr/>
        </p:nvSpPr>
        <p:spPr>
          <a:xfrm>
            <a:off x="5737117" y="5248357"/>
            <a:ext cx="468000" cy="468000"/>
          </a:xfrm>
          <a:prstGeom prst="ellipse">
            <a:avLst/>
          </a:prstGeom>
          <a:solidFill>
            <a:srgbClr val="B7F0EA"/>
          </a:solidFill>
          <a:ln w="508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</a:t>
            </a:r>
            <a:endParaRPr lang="zh-CN" altLang="en-US" sz="20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7DB78752-17A4-AACC-792A-51D27089768B}"/>
              </a:ext>
            </a:extLst>
          </p:cNvPr>
          <p:cNvSpPr txBox="1"/>
          <p:nvPr/>
        </p:nvSpPr>
        <p:spPr>
          <a:xfrm rot="20857445">
            <a:off x="4024540" y="3064797"/>
            <a:ext cx="1696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                </a:t>
            </a:r>
            <a:r>
              <a:rPr lang="en-US" altLang="zh-CN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</a:t>
            </a:r>
            <a:endParaRPr lang="zh-CN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0CBBBB8F-C8E5-DA4E-9629-4E40AEC4ED3E}"/>
              </a:ext>
            </a:extLst>
          </p:cNvPr>
          <p:cNvSpPr txBox="1"/>
          <p:nvPr/>
        </p:nvSpPr>
        <p:spPr>
          <a:xfrm>
            <a:off x="5811698" y="5114463"/>
            <a:ext cx="436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</a:rPr>
              <a:t>-</a:t>
            </a:r>
            <a:endParaRPr lang="zh-CN" altLang="en-US" sz="2400" b="1" dirty="0">
              <a:solidFill>
                <a:srgbClr val="0070C0"/>
              </a:solidFill>
            </a:endParaRPr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324EDC39-0391-7A57-468B-A7B7E12677BF}"/>
              </a:ext>
            </a:extLst>
          </p:cNvPr>
          <p:cNvSpPr/>
          <p:nvPr/>
        </p:nvSpPr>
        <p:spPr>
          <a:xfrm>
            <a:off x="6824408" y="5254927"/>
            <a:ext cx="468000" cy="468000"/>
          </a:xfrm>
          <a:prstGeom prst="ellipse">
            <a:avLst/>
          </a:prstGeom>
          <a:solidFill>
            <a:srgbClr val="F9DAD7"/>
          </a:solidFill>
          <a:ln w="508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</a:t>
            </a:r>
            <a:endParaRPr lang="zh-CN" altLang="en-US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4E596B93-4868-1990-2233-46CEA5221A5E}"/>
              </a:ext>
            </a:extLst>
          </p:cNvPr>
          <p:cNvSpPr txBox="1"/>
          <p:nvPr/>
        </p:nvSpPr>
        <p:spPr>
          <a:xfrm>
            <a:off x="4917045" y="3863511"/>
            <a:ext cx="1552430" cy="584775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胶球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Glueball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F0428817-8F35-5011-7B83-EB6027A68FE5}"/>
              </a:ext>
            </a:extLst>
          </p:cNvPr>
          <p:cNvSpPr txBox="1"/>
          <p:nvPr/>
        </p:nvSpPr>
        <p:spPr>
          <a:xfrm>
            <a:off x="6301660" y="5876304"/>
            <a:ext cx="1513496" cy="584775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混合态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Hybrid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1600" dirty="0"/>
          </a:p>
        </p:txBody>
      </p:sp>
      <p:cxnSp>
        <p:nvCxnSpPr>
          <p:cNvPr id="50" name="直接连接符 49">
            <a:extLst>
              <a:ext uri="{FF2B5EF4-FFF2-40B4-BE49-F238E27FC236}">
                <a16:creationId xmlns:a16="http://schemas.microsoft.com/office/drawing/2014/main" id="{B1FF5A25-7127-EF2D-01E8-49669EF2884E}"/>
              </a:ext>
            </a:extLst>
          </p:cNvPr>
          <p:cNvCxnSpPr>
            <a:cxnSpLocks/>
          </p:cNvCxnSpPr>
          <p:nvPr/>
        </p:nvCxnSpPr>
        <p:spPr>
          <a:xfrm>
            <a:off x="3626684" y="1828395"/>
            <a:ext cx="0" cy="4659986"/>
          </a:xfrm>
          <a:prstGeom prst="line">
            <a:avLst/>
          </a:prstGeom>
          <a:ln w="76200">
            <a:solidFill>
              <a:schemeClr val="bg1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矩形: 圆角 50">
                <a:extLst>
                  <a:ext uri="{FF2B5EF4-FFF2-40B4-BE49-F238E27FC236}">
                    <a16:creationId xmlns:a16="http://schemas.microsoft.com/office/drawing/2014/main" id="{43E3C635-8CD1-86CF-76CB-B87967392DA5}"/>
                  </a:ext>
                </a:extLst>
              </p:cNvPr>
              <p:cNvSpPr/>
              <p:nvPr/>
            </p:nvSpPr>
            <p:spPr>
              <a:xfrm>
                <a:off x="2997241" y="767663"/>
                <a:ext cx="3047110" cy="1053112"/>
              </a:xfrm>
              <a:prstGeom prst="roundRect">
                <a:avLst/>
              </a:prstGeom>
              <a:solidFill>
                <a:schemeClr val="accent5"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buFont typeface="Arial" panose="020B0604020202020204" pitchFamily="34" charset="0"/>
                  <a:buNone/>
                  <a:defRPr/>
                </a:pPr>
                <a:r>
                  <a:rPr lang="zh-CN" altLang="en-US" sz="16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只要遵守色禁闭效应，</a:t>
                </a:r>
                <a:endParaRPr lang="en-US" altLang="zh-CN" sz="160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buFont typeface="Arial" panose="020B0604020202020204" pitchFamily="34" charset="0"/>
                  <a:buNone/>
                  <a:defRPr/>
                </a:pPr>
                <a:r>
                  <a:rPr lang="zh-CN" altLang="en-US" sz="160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强子中的价夸克数量可以超过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𝒒</m:t>
                    </m:r>
                    <m:acc>
                      <m:accPr>
                        <m:chr m:val="̅"/>
                        <m:ctrlPr>
                          <a:rPr lang="en-US" altLang="zh-CN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</m:ctrlPr>
                      </m:accPr>
                      <m:e>
                        <m:r>
                          <a:rPr lang="en-US" altLang="zh-CN" sz="1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微软雅黑" panose="020B0503020204020204" pitchFamily="34" charset="-122"/>
                          </a:rPr>
                          <m:t>𝒒</m:t>
                        </m:r>
                      </m:e>
                    </m:acc>
                    <m:r>
                      <a:rPr lang="zh-CN" altLang="en-US" sz="1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，</m:t>
                    </m:r>
                    <m:r>
                      <a:rPr lang="en-US" altLang="zh-CN" sz="16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𝒒𝒒𝒒</m:t>
                    </m:r>
                  </m:oMath>
                </a14:m>
                <a:endParaRPr lang="zh-CN" altLang="en-US" sz="16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51" name="矩形: 圆角 50">
                <a:extLst>
                  <a:ext uri="{FF2B5EF4-FFF2-40B4-BE49-F238E27FC236}">
                    <a16:creationId xmlns:a16="http://schemas.microsoft.com/office/drawing/2014/main" id="{43E3C635-8CD1-86CF-76CB-B87967392DA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7241" y="767663"/>
                <a:ext cx="3047110" cy="1053112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文本框 52">
            <a:extLst>
              <a:ext uri="{FF2B5EF4-FFF2-40B4-BE49-F238E27FC236}">
                <a16:creationId xmlns:a16="http://schemas.microsoft.com/office/drawing/2014/main" id="{29D73FB6-41CA-C800-B177-B78650DAE128}"/>
              </a:ext>
            </a:extLst>
          </p:cNvPr>
          <p:cNvSpPr txBox="1"/>
          <p:nvPr/>
        </p:nvSpPr>
        <p:spPr>
          <a:xfrm>
            <a:off x="9452413" y="882944"/>
            <a:ext cx="268569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紧致多夸克态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lang="zh-CN" altLang="en-US" sz="16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非分子态</a:t>
            </a:r>
            <a:endParaRPr lang="en-US" altLang="zh-CN" sz="1600" b="1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6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Non-molecule</a:t>
            </a:r>
            <a:r>
              <a:rPr lang="zh-CN" altLang="en-US" sz="16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59742F8F-D92D-4E9B-857A-2AE1021D942D}"/>
              </a:ext>
            </a:extLst>
          </p:cNvPr>
          <p:cNvSpPr txBox="1"/>
          <p:nvPr/>
        </p:nvSpPr>
        <p:spPr>
          <a:xfrm>
            <a:off x="9474325" y="841738"/>
            <a:ext cx="80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①</a:t>
            </a:r>
          </a:p>
        </p:txBody>
      </p:sp>
      <p:sp>
        <p:nvSpPr>
          <p:cNvPr id="55" name="矩形: 圆角 54">
            <a:extLst>
              <a:ext uri="{FF2B5EF4-FFF2-40B4-BE49-F238E27FC236}">
                <a16:creationId xmlns:a16="http://schemas.microsoft.com/office/drawing/2014/main" id="{81E833E8-45A2-8CD4-297D-6A6D3F2777B7}"/>
              </a:ext>
            </a:extLst>
          </p:cNvPr>
          <p:cNvSpPr/>
          <p:nvPr/>
        </p:nvSpPr>
        <p:spPr>
          <a:xfrm>
            <a:off x="10732791" y="3136463"/>
            <a:ext cx="1396444" cy="447683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i="1" dirty="0" err="1">
                <a:effectLst/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R.L.Jaffe</a:t>
            </a:r>
            <a:r>
              <a:rPr lang="en-US" altLang="zh-CN" sz="1400" i="1" dirty="0">
                <a:effectLst/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1400" b="1" i="1" dirty="0">
                <a:effectLst/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PRD 15, 267(1977)</a:t>
            </a:r>
            <a:endParaRPr lang="zh-CN" altLang="zh-CN" sz="1400" b="1" i="1" dirty="0">
              <a:effectLst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56" name="椭圆 55">
            <a:extLst>
              <a:ext uri="{FF2B5EF4-FFF2-40B4-BE49-F238E27FC236}">
                <a16:creationId xmlns:a16="http://schemas.microsoft.com/office/drawing/2014/main" id="{BC9EE807-6A78-374C-EAAF-F7871B968297}"/>
              </a:ext>
            </a:extLst>
          </p:cNvPr>
          <p:cNvSpPr/>
          <p:nvPr/>
        </p:nvSpPr>
        <p:spPr>
          <a:xfrm>
            <a:off x="9128370" y="1778048"/>
            <a:ext cx="1440000" cy="144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49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bliqueBottomRight"/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7" name="椭圆 56">
            <a:extLst>
              <a:ext uri="{FF2B5EF4-FFF2-40B4-BE49-F238E27FC236}">
                <a16:creationId xmlns:a16="http://schemas.microsoft.com/office/drawing/2014/main" id="{42AC5EEC-A075-2081-28FF-D2D4751CABDA}"/>
              </a:ext>
            </a:extLst>
          </p:cNvPr>
          <p:cNvSpPr/>
          <p:nvPr/>
        </p:nvSpPr>
        <p:spPr>
          <a:xfrm>
            <a:off x="9819357" y="2433363"/>
            <a:ext cx="468000" cy="468000"/>
          </a:xfrm>
          <a:prstGeom prst="ellipse">
            <a:avLst/>
          </a:prstGeom>
          <a:solidFill>
            <a:srgbClr val="FFD6E8"/>
          </a:solidFill>
          <a:ln w="508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rgbClr val="DF53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</a:t>
            </a:r>
            <a:endParaRPr lang="zh-CN" altLang="en-US" sz="2000" b="1" dirty="0">
              <a:solidFill>
                <a:srgbClr val="DF538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椭圆 57">
            <a:extLst>
              <a:ext uri="{FF2B5EF4-FFF2-40B4-BE49-F238E27FC236}">
                <a16:creationId xmlns:a16="http://schemas.microsoft.com/office/drawing/2014/main" id="{E4449DCD-702C-EA30-F604-796139A4C476}"/>
              </a:ext>
            </a:extLst>
          </p:cNvPr>
          <p:cNvSpPr/>
          <p:nvPr/>
        </p:nvSpPr>
        <p:spPr>
          <a:xfrm>
            <a:off x="9398136" y="2080114"/>
            <a:ext cx="468000" cy="468000"/>
          </a:xfrm>
          <a:prstGeom prst="ellipse">
            <a:avLst/>
          </a:prstGeom>
          <a:solidFill>
            <a:srgbClr val="FFF6AF"/>
          </a:solidFill>
          <a:ln w="508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rgbClr val="9684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</a:t>
            </a:r>
            <a:endParaRPr lang="zh-CN" altLang="en-US" sz="2000" b="1" dirty="0">
              <a:solidFill>
                <a:srgbClr val="9684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9" name="椭圆 58">
            <a:extLst>
              <a:ext uri="{FF2B5EF4-FFF2-40B4-BE49-F238E27FC236}">
                <a16:creationId xmlns:a16="http://schemas.microsoft.com/office/drawing/2014/main" id="{AF400E03-A97C-6641-1C64-2F919A439EBC}"/>
              </a:ext>
            </a:extLst>
          </p:cNvPr>
          <p:cNvSpPr/>
          <p:nvPr/>
        </p:nvSpPr>
        <p:spPr>
          <a:xfrm>
            <a:off x="9820587" y="1951150"/>
            <a:ext cx="468000" cy="468000"/>
          </a:xfrm>
          <a:prstGeom prst="ellipse">
            <a:avLst/>
          </a:prstGeom>
          <a:solidFill>
            <a:srgbClr val="B9F0C3"/>
          </a:solidFill>
          <a:ln w="508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endParaRPr lang="zh-CN" altLang="en-US" sz="2000" b="1" dirty="0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88B5CF1B-E981-0BB6-8AEA-F4D68C2226C2}"/>
              </a:ext>
            </a:extLst>
          </p:cNvPr>
          <p:cNvSpPr txBox="1"/>
          <p:nvPr/>
        </p:nvSpPr>
        <p:spPr>
          <a:xfrm>
            <a:off x="9892532" y="1824214"/>
            <a:ext cx="436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</a:rPr>
              <a:t>-</a:t>
            </a:r>
            <a:endParaRPr lang="zh-CN" alt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F7145BFC-BD31-3751-0F53-04B253CA23CB}"/>
              </a:ext>
            </a:extLst>
          </p:cNvPr>
          <p:cNvSpPr txBox="1"/>
          <p:nvPr/>
        </p:nvSpPr>
        <p:spPr>
          <a:xfrm>
            <a:off x="9887905" y="2301463"/>
            <a:ext cx="436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DF538C"/>
                </a:solidFill>
              </a:rPr>
              <a:t>-</a:t>
            </a:r>
            <a:endParaRPr lang="zh-CN" altLang="en-US" sz="2400" b="1" dirty="0">
              <a:solidFill>
                <a:srgbClr val="DF538C"/>
              </a:solidFill>
            </a:endParaRPr>
          </a:p>
        </p:txBody>
      </p:sp>
      <p:sp>
        <p:nvSpPr>
          <p:cNvPr id="62" name="椭圆 61">
            <a:extLst>
              <a:ext uri="{FF2B5EF4-FFF2-40B4-BE49-F238E27FC236}">
                <a16:creationId xmlns:a16="http://schemas.microsoft.com/office/drawing/2014/main" id="{88F2BFA4-4164-0611-951C-5F1F3288A3AC}"/>
              </a:ext>
            </a:extLst>
          </p:cNvPr>
          <p:cNvSpPr/>
          <p:nvPr/>
        </p:nvSpPr>
        <p:spPr>
          <a:xfrm>
            <a:off x="9391402" y="2520618"/>
            <a:ext cx="468000" cy="468000"/>
          </a:xfrm>
          <a:prstGeom prst="ellipse">
            <a:avLst/>
          </a:prstGeom>
          <a:solidFill>
            <a:srgbClr val="C5D7E3"/>
          </a:solidFill>
          <a:ln w="508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endParaRPr lang="zh-CN" altLang="en-US" sz="20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左大括号 62">
            <a:extLst>
              <a:ext uri="{FF2B5EF4-FFF2-40B4-BE49-F238E27FC236}">
                <a16:creationId xmlns:a16="http://schemas.microsoft.com/office/drawing/2014/main" id="{67E006D8-6CDC-5135-04F4-1805C2CC9AB0}"/>
              </a:ext>
            </a:extLst>
          </p:cNvPr>
          <p:cNvSpPr/>
          <p:nvPr/>
        </p:nvSpPr>
        <p:spPr>
          <a:xfrm>
            <a:off x="8337236" y="1163782"/>
            <a:ext cx="957507" cy="5123717"/>
          </a:xfrm>
          <a:prstGeom prst="leftBrace">
            <a:avLst>
              <a:gd name="adj1" fmla="val 28846"/>
              <a:gd name="adj2" fmla="val 43693"/>
            </a:avLst>
          </a:prstGeom>
          <a:ln w="571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9D861327-DEAD-05F5-B451-839FABB7CF34}"/>
              </a:ext>
            </a:extLst>
          </p:cNvPr>
          <p:cNvSpPr txBox="1"/>
          <p:nvPr/>
        </p:nvSpPr>
        <p:spPr>
          <a:xfrm>
            <a:off x="9273327" y="3619882"/>
            <a:ext cx="189082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强子分子态</a:t>
            </a:r>
            <a:endParaRPr lang="en-US" altLang="zh-CN" sz="1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分子态</a:t>
            </a:r>
            <a:endParaRPr lang="en-US" altLang="zh-CN" sz="1600" b="1" dirty="0">
              <a:solidFill>
                <a:srgbClr val="00B0F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</a:t>
            </a:r>
            <a:r>
              <a:rPr lang="en-US" altLang="zh-CN" sz="16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molecule</a:t>
            </a:r>
            <a:r>
              <a:rPr lang="zh-CN" altLang="en-US" sz="1600" b="1" dirty="0">
                <a:solidFill>
                  <a:srgbClr val="00B0F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）</a:t>
            </a: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96E0C9C8-B881-3FA1-6491-B2DDCDC1E889}"/>
              </a:ext>
            </a:extLst>
          </p:cNvPr>
          <p:cNvSpPr txBox="1"/>
          <p:nvPr/>
        </p:nvSpPr>
        <p:spPr>
          <a:xfrm>
            <a:off x="9009217" y="3496745"/>
            <a:ext cx="80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②</a:t>
            </a:r>
          </a:p>
        </p:txBody>
      </p:sp>
      <p:sp>
        <p:nvSpPr>
          <p:cNvPr id="66" name="椭圆 65">
            <a:extLst>
              <a:ext uri="{FF2B5EF4-FFF2-40B4-BE49-F238E27FC236}">
                <a16:creationId xmlns:a16="http://schemas.microsoft.com/office/drawing/2014/main" id="{28406182-D6CD-A123-E9FB-A8AB8FB052DE}"/>
              </a:ext>
            </a:extLst>
          </p:cNvPr>
          <p:cNvSpPr/>
          <p:nvPr/>
        </p:nvSpPr>
        <p:spPr>
          <a:xfrm>
            <a:off x="9559857" y="4439631"/>
            <a:ext cx="2520000" cy="252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bliqueBottomRight"/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椭圆 66">
            <a:extLst>
              <a:ext uri="{FF2B5EF4-FFF2-40B4-BE49-F238E27FC236}">
                <a16:creationId xmlns:a16="http://schemas.microsoft.com/office/drawing/2014/main" id="{268ADEF4-9D26-50C1-0CED-0799D33AE05D}"/>
              </a:ext>
            </a:extLst>
          </p:cNvPr>
          <p:cNvSpPr/>
          <p:nvPr/>
        </p:nvSpPr>
        <p:spPr>
          <a:xfrm rot="219157">
            <a:off x="9627252" y="5490544"/>
            <a:ext cx="972000" cy="972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bliqueBottomRight"/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8" name="椭圆 67">
            <a:extLst>
              <a:ext uri="{FF2B5EF4-FFF2-40B4-BE49-F238E27FC236}">
                <a16:creationId xmlns:a16="http://schemas.microsoft.com/office/drawing/2014/main" id="{E2A91CE9-8448-EFDC-8DC6-B8D7374C66D2}"/>
              </a:ext>
            </a:extLst>
          </p:cNvPr>
          <p:cNvSpPr/>
          <p:nvPr/>
        </p:nvSpPr>
        <p:spPr>
          <a:xfrm>
            <a:off x="11250280" y="5074717"/>
            <a:ext cx="468000" cy="468000"/>
          </a:xfrm>
          <a:prstGeom prst="ellipse">
            <a:avLst/>
          </a:prstGeom>
          <a:solidFill>
            <a:srgbClr val="B9F0C3"/>
          </a:solidFill>
          <a:ln w="508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endParaRPr lang="zh-CN" altLang="en-US" sz="2000" b="1" dirty="0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9" name="椭圆 68">
            <a:extLst>
              <a:ext uri="{FF2B5EF4-FFF2-40B4-BE49-F238E27FC236}">
                <a16:creationId xmlns:a16="http://schemas.microsoft.com/office/drawing/2014/main" id="{BEF73FC2-0276-FDAC-2916-6162FAF8F7F0}"/>
              </a:ext>
            </a:extLst>
          </p:cNvPr>
          <p:cNvSpPr/>
          <p:nvPr/>
        </p:nvSpPr>
        <p:spPr>
          <a:xfrm>
            <a:off x="9792513" y="5573065"/>
            <a:ext cx="468000" cy="468000"/>
          </a:xfrm>
          <a:prstGeom prst="ellipse">
            <a:avLst/>
          </a:prstGeom>
          <a:solidFill>
            <a:srgbClr val="FFF6AF"/>
          </a:solidFill>
          <a:ln w="508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rgbClr val="9684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</a:t>
            </a:r>
            <a:endParaRPr lang="zh-CN" altLang="en-US" sz="2000" b="1" dirty="0">
              <a:solidFill>
                <a:srgbClr val="9684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0" name="椭圆 69">
            <a:extLst>
              <a:ext uri="{FF2B5EF4-FFF2-40B4-BE49-F238E27FC236}">
                <a16:creationId xmlns:a16="http://schemas.microsoft.com/office/drawing/2014/main" id="{81A7713F-6035-05CF-602E-738837AA8B61}"/>
              </a:ext>
            </a:extLst>
          </p:cNvPr>
          <p:cNvSpPr/>
          <p:nvPr/>
        </p:nvSpPr>
        <p:spPr>
          <a:xfrm>
            <a:off x="9983779" y="5958996"/>
            <a:ext cx="468000" cy="468000"/>
          </a:xfrm>
          <a:prstGeom prst="ellipse">
            <a:avLst/>
          </a:prstGeom>
          <a:solidFill>
            <a:srgbClr val="C5D7E3"/>
          </a:solidFill>
          <a:ln w="508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endParaRPr lang="zh-CN" altLang="en-US" sz="20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8CE7C02A-2A1C-2F71-E23E-0DFB41A72531}"/>
              </a:ext>
            </a:extLst>
          </p:cNvPr>
          <p:cNvSpPr txBox="1"/>
          <p:nvPr/>
        </p:nvSpPr>
        <p:spPr>
          <a:xfrm>
            <a:off x="11319256" y="4939769"/>
            <a:ext cx="436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</a:rPr>
              <a:t>-</a:t>
            </a:r>
            <a:endParaRPr lang="zh-CN" alt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9E480A02-F9E0-E412-A462-B2EC7F7AC010}"/>
              </a:ext>
            </a:extLst>
          </p:cNvPr>
          <p:cNvSpPr txBox="1"/>
          <p:nvPr/>
        </p:nvSpPr>
        <p:spPr>
          <a:xfrm>
            <a:off x="9861001" y="5421349"/>
            <a:ext cx="436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968400"/>
                </a:solidFill>
              </a:rPr>
              <a:t>-</a:t>
            </a:r>
            <a:endParaRPr lang="zh-CN" altLang="en-US" sz="2400" b="1" dirty="0">
              <a:solidFill>
                <a:srgbClr val="968400"/>
              </a:solidFill>
            </a:endParaRPr>
          </a:p>
        </p:txBody>
      </p:sp>
      <p:sp>
        <p:nvSpPr>
          <p:cNvPr id="73" name="椭圆 72">
            <a:extLst>
              <a:ext uri="{FF2B5EF4-FFF2-40B4-BE49-F238E27FC236}">
                <a16:creationId xmlns:a16="http://schemas.microsoft.com/office/drawing/2014/main" id="{BB92A080-4F15-A95C-2988-0E4447F224AB}"/>
              </a:ext>
            </a:extLst>
          </p:cNvPr>
          <p:cNvSpPr/>
          <p:nvPr/>
        </p:nvSpPr>
        <p:spPr>
          <a:xfrm>
            <a:off x="11306056" y="5465631"/>
            <a:ext cx="468000" cy="468000"/>
          </a:xfrm>
          <a:prstGeom prst="ellipse">
            <a:avLst/>
          </a:prstGeom>
          <a:solidFill>
            <a:srgbClr val="FFD6E8"/>
          </a:solidFill>
          <a:ln w="508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rgbClr val="DF53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</a:t>
            </a:r>
            <a:endParaRPr lang="zh-CN" altLang="en-US" sz="2000" b="1" dirty="0">
              <a:solidFill>
                <a:srgbClr val="DF538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箭头: 左右 73">
            <a:extLst>
              <a:ext uri="{FF2B5EF4-FFF2-40B4-BE49-F238E27FC236}">
                <a16:creationId xmlns:a16="http://schemas.microsoft.com/office/drawing/2014/main" id="{9B7BA9FB-89B6-EA49-1A2C-07C7CA9652B6}"/>
              </a:ext>
            </a:extLst>
          </p:cNvPr>
          <p:cNvSpPr/>
          <p:nvPr/>
        </p:nvSpPr>
        <p:spPr>
          <a:xfrm rot="20271194">
            <a:off x="10357247" y="5499926"/>
            <a:ext cx="921532" cy="461664"/>
          </a:xfrm>
          <a:prstGeom prst="leftRightArrow">
            <a:avLst>
              <a:gd name="adj1" fmla="val 43282"/>
              <a:gd name="adj2" fmla="val 54411"/>
            </a:avLst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C79B319B-5FB9-F371-4788-48B6C505E251}"/>
              </a:ext>
            </a:extLst>
          </p:cNvPr>
          <p:cNvSpPr txBox="1"/>
          <p:nvPr/>
        </p:nvSpPr>
        <p:spPr>
          <a:xfrm rot="20271194">
            <a:off x="10303676" y="5584225"/>
            <a:ext cx="10339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相互作用</a:t>
            </a:r>
          </a:p>
        </p:txBody>
      </p:sp>
      <p:sp>
        <p:nvSpPr>
          <p:cNvPr id="76" name="矩形: 圆角 75">
            <a:extLst>
              <a:ext uri="{FF2B5EF4-FFF2-40B4-BE49-F238E27FC236}">
                <a16:creationId xmlns:a16="http://schemas.microsoft.com/office/drawing/2014/main" id="{4B7D874B-90DE-3A9F-F077-F8A128B6166B}"/>
              </a:ext>
            </a:extLst>
          </p:cNvPr>
          <p:cNvSpPr/>
          <p:nvPr/>
        </p:nvSpPr>
        <p:spPr>
          <a:xfrm>
            <a:off x="9037109" y="4642087"/>
            <a:ext cx="1927748" cy="412740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400" i="1" dirty="0" err="1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J.D.Weinstein</a:t>
            </a:r>
            <a:r>
              <a:rPr lang="en-US" altLang="zh-CN" sz="1400" i="1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 &amp; </a:t>
            </a:r>
            <a:r>
              <a:rPr lang="en-US" altLang="zh-CN" sz="1400" i="1" dirty="0" err="1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N.Isgur</a:t>
            </a:r>
            <a:r>
              <a:rPr lang="en-US" altLang="zh-CN" sz="1400" i="1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altLang="zh-CN" sz="1400" b="1" i="1" dirty="0"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PRD 27, 588 (1983)</a:t>
            </a:r>
            <a:endParaRPr lang="zh-CN" altLang="zh-CN" sz="1400" b="1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788053A0-5BB1-756B-EB9D-9B462270F171}"/>
              </a:ext>
            </a:extLst>
          </p:cNvPr>
          <p:cNvSpPr txBox="1"/>
          <p:nvPr/>
        </p:nvSpPr>
        <p:spPr>
          <a:xfrm>
            <a:off x="8646408" y="41803"/>
            <a:ext cx="3519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solidFill>
                  <a:srgbClr val="8189AB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☆在本篇讨论中，四夸克态和五夸克态只是一种名称，用来说明价夸克（</a:t>
            </a:r>
            <a:r>
              <a:rPr lang="en-US" altLang="zh-CN" sz="1200" dirty="0">
                <a:solidFill>
                  <a:srgbClr val="8189AB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valence quark</a:t>
            </a:r>
            <a:r>
              <a:rPr lang="zh-CN" altLang="en-US" sz="1200" dirty="0">
                <a:solidFill>
                  <a:srgbClr val="8189AB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）的个数。而不探讨强子内部的夸克是如何聚集的。</a:t>
            </a:r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8CDEF44B-3AAF-6CB4-8957-037F1702D9DB}"/>
              </a:ext>
            </a:extLst>
          </p:cNvPr>
          <p:cNvSpPr txBox="1"/>
          <p:nvPr/>
        </p:nvSpPr>
        <p:spPr>
          <a:xfrm>
            <a:off x="10359302" y="2078492"/>
            <a:ext cx="20218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MV Boli" panose="02000500030200090000" pitchFamily="2" charset="0"/>
              </a:rPr>
              <a:t>例如：紧致的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MV Boli" panose="02000500030200090000" pitchFamily="2" charset="0"/>
            </a:endParaRPr>
          </a:p>
          <a:p>
            <a:pPr algn="ctr"/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MV Boli" panose="02000500030200090000" pitchFamily="2" charset="0"/>
              </a:rPr>
              <a:t>夸克对</a:t>
            </a:r>
            <a:r>
              <a: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MV Boli" panose="02000500030200090000" pitchFamily="2" charset="0"/>
              </a:rPr>
              <a:t>-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MV Boli" panose="02000500030200090000" pitchFamily="2" charset="0"/>
              </a:rPr>
              <a:t>反夸克对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cs typeface="MV Boli" panose="02000500030200090000" pitchFamily="2" charset="0"/>
            </a:endParaRPr>
          </a:p>
          <a:p>
            <a:pPr algn="ctr"/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MV Boli" panose="02000500030200090000" pitchFamily="2" charset="0"/>
              </a:rPr>
              <a:t>束缚态</a:t>
            </a: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8006B001-E233-0FC7-6143-FC5216A515A0}"/>
              </a:ext>
            </a:extLst>
          </p:cNvPr>
          <p:cNvSpPr txBox="1"/>
          <p:nvPr/>
        </p:nvSpPr>
        <p:spPr>
          <a:xfrm rot="20872982">
            <a:off x="9478489" y="3354077"/>
            <a:ext cx="1096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“松散的”</a:t>
            </a: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4B9C38F1-F1BA-B1D2-E3FD-D119B52AADB0}"/>
              </a:ext>
            </a:extLst>
          </p:cNvPr>
          <p:cNvSpPr txBox="1"/>
          <p:nvPr/>
        </p:nvSpPr>
        <p:spPr>
          <a:xfrm rot="1343254">
            <a:off x="11167876" y="697752"/>
            <a:ext cx="10960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“紧致的”</a:t>
            </a:r>
          </a:p>
        </p:txBody>
      </p:sp>
    </p:spTree>
    <p:extLst>
      <p:ext uri="{BB962C8B-B14F-4D97-AF65-F5344CB8AC3E}">
        <p14:creationId xmlns:p14="http://schemas.microsoft.com/office/powerpoint/2010/main" val="225021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F3176D-40EE-A32B-4EB6-D31FABB0D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B1D397-D7A1-4ACC-EE4B-EA14E7114D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8AE549-8713-02BA-BD12-CFF1CF391E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32A91-710C-4B70-B978-28263CF3A7DA}" type="datetime1">
              <a:rPr lang="zh-CN" altLang="en-US" smtClean="0"/>
              <a:pPr/>
              <a:t>2023/8/27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55F02AC-BC62-89B0-76AB-4C723800F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使用轻介子交换的饱和效应模型研究强子分子态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E04597-6AB1-8548-1CFD-26244161B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AFD41-99A7-4791-958B-6310278921AD}" type="slidenum">
              <a:rPr lang="zh-CN" altLang="en-US" smtClean="0"/>
              <a:pPr/>
              <a:t>30</a:t>
            </a:fld>
            <a:endParaRPr lang="zh-CN" altLang="en-US" dirty="0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49708E74-95E6-DC09-B044-93EF8346F885}"/>
              </a:ext>
            </a:extLst>
          </p:cNvPr>
          <p:cNvSpPr txBox="1">
            <a:spLocks/>
          </p:cNvSpPr>
          <p:nvPr/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/>
              <a:t>重子六重态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E395A629-CB2B-57EC-7B70-D7E7DD767FE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97280" y="1845734"/>
                <a:ext cx="10058400" cy="402336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zh-CN" altLang="en-US" dirty="0"/>
                  <a:t>重子波函数 </a:t>
                </a:r>
                <a:r>
                  <a:rPr lang="en-US" altLang="zh-CN" dirty="0"/>
                  <a:t>= </a:t>
                </a:r>
                <a:r>
                  <a:rPr lang="zh-CN" altLang="en-US" dirty="0"/>
                  <a:t>色荷波函数  </a:t>
                </a:r>
                <a14:m>
                  <m:oMath xmlns:m="http://schemas.openxmlformats.org/officeDocument/2006/math">
                    <m:r>
                      <a:rPr lang="zh-CN" altLang="en-US" i="1" smtClean="0">
                        <a:latin typeface="Cambria Math" panose="02040503050406030204" pitchFamily="18" charset="0"/>
                      </a:rPr>
                      <m:t>⊗</m:t>
                    </m:r>
                  </m:oMath>
                </a14:m>
                <a:r>
                  <a:rPr lang="zh-CN" altLang="en-US" dirty="0"/>
                  <a:t>  自旋</a:t>
                </a:r>
                <a:r>
                  <a:rPr lang="en-US" altLang="zh-CN" dirty="0"/>
                  <a:t>-</a:t>
                </a:r>
                <a:r>
                  <a:rPr lang="zh-CN" altLang="en-US" dirty="0"/>
                  <a:t>味道</a:t>
                </a:r>
                <a:r>
                  <a:rPr lang="en-US" altLang="zh-CN" dirty="0"/>
                  <a:t>-</a:t>
                </a:r>
                <a:r>
                  <a:rPr lang="zh-CN" altLang="en-US" dirty="0"/>
                  <a:t>空间波函数</a:t>
                </a:r>
                <a:endParaRPr lang="en-US" altLang="zh-CN" dirty="0"/>
              </a:p>
              <a:p>
                <a:endParaRPr lang="en-US" altLang="zh-CN" dirty="0"/>
              </a:p>
              <a:p>
                <a:endParaRPr lang="en-US" altLang="zh-CN" dirty="0"/>
              </a:p>
            </p:txBody>
          </p:sp>
        </mc:Choice>
        <mc:Fallback xmlns="">
          <p:sp>
            <p:nvSpPr>
              <p:cNvPr id="8" name="内容占位符 2">
                <a:extLst>
                  <a:ext uri="{FF2B5EF4-FFF2-40B4-BE49-F238E27FC236}">
                    <a16:creationId xmlns:a16="http://schemas.microsoft.com/office/drawing/2014/main" id="{E395A629-CB2B-57EC-7B70-D7E7DD767F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7280" y="1845734"/>
                <a:ext cx="10058400" cy="4023360"/>
              </a:xfrm>
              <a:prstGeom prst="rect">
                <a:avLst/>
              </a:prstGeom>
              <a:blipFill>
                <a:blip r:embed="rId2"/>
                <a:stretch>
                  <a:fillRect l="-1091" t="-272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id="{90C26D01-61F5-E5FE-B8D1-364F845CF745}"/>
              </a:ext>
            </a:extLst>
          </p:cNvPr>
          <p:cNvCxnSpPr>
            <a:cxnSpLocks/>
          </p:cNvCxnSpPr>
          <p:nvPr/>
        </p:nvCxnSpPr>
        <p:spPr>
          <a:xfrm flipH="1">
            <a:off x="1700104" y="2208107"/>
            <a:ext cx="101603" cy="1626214"/>
          </a:xfrm>
          <a:prstGeom prst="straightConnector1">
            <a:avLst/>
          </a:prstGeom>
          <a:ln w="76200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箭头连接符 9">
            <a:extLst>
              <a:ext uri="{FF2B5EF4-FFF2-40B4-BE49-F238E27FC236}">
                <a16:creationId xmlns:a16="http://schemas.microsoft.com/office/drawing/2014/main" id="{9CAE6E2E-C527-B65B-B876-55EBCE360035}"/>
              </a:ext>
            </a:extLst>
          </p:cNvPr>
          <p:cNvCxnSpPr>
            <a:cxnSpLocks/>
          </p:cNvCxnSpPr>
          <p:nvPr/>
        </p:nvCxnSpPr>
        <p:spPr>
          <a:xfrm>
            <a:off x="3376507" y="2258907"/>
            <a:ext cx="0" cy="731520"/>
          </a:xfrm>
          <a:prstGeom prst="straightConnector1">
            <a:avLst/>
          </a:prstGeom>
          <a:ln w="76200">
            <a:headEnd type="none" w="med" len="med"/>
            <a:tailEnd type="arrow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F8608448-D87C-FADB-EFFA-E1AA7BDAE324}"/>
              </a:ext>
            </a:extLst>
          </p:cNvPr>
          <p:cNvCxnSpPr>
            <a:cxnSpLocks/>
          </p:cNvCxnSpPr>
          <p:nvPr/>
        </p:nvCxnSpPr>
        <p:spPr>
          <a:xfrm flipV="1">
            <a:off x="6356791" y="1165013"/>
            <a:ext cx="0" cy="596054"/>
          </a:xfrm>
          <a:prstGeom prst="straightConnector1">
            <a:avLst/>
          </a:prstGeom>
          <a:ln w="76200">
            <a:solidFill>
              <a:schemeClr val="accent5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0D5DE0B2-A68C-71E1-8BCF-FF7808B218A5}"/>
              </a:ext>
            </a:extLst>
          </p:cNvPr>
          <p:cNvSpPr txBox="1"/>
          <p:nvPr/>
        </p:nvSpPr>
        <p:spPr>
          <a:xfrm>
            <a:off x="663786" y="3942695"/>
            <a:ext cx="20726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反对称</a:t>
            </a:r>
            <a:endParaRPr lang="en-US" altLang="zh-CN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（重子是费米子）</a:t>
            </a:r>
          </a:p>
          <a:p>
            <a:pPr algn="ctr"/>
            <a:endParaRPr lang="zh-CN" altLang="en-US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E5D718D6-A4F3-C7D4-8C60-E7A10805A92A}"/>
              </a:ext>
            </a:extLst>
          </p:cNvPr>
          <p:cNvSpPr txBox="1"/>
          <p:nvPr/>
        </p:nvSpPr>
        <p:spPr>
          <a:xfrm>
            <a:off x="2407922" y="3105834"/>
            <a:ext cx="1937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都是</a:t>
            </a:r>
            <a:endParaRPr lang="en-US" altLang="zh-CN" dirty="0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反对称的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E587D3F-4CEA-065F-6837-A19E58A43EC2}"/>
              </a:ext>
            </a:extLst>
          </p:cNvPr>
          <p:cNvSpPr txBox="1"/>
          <p:nvPr/>
        </p:nvSpPr>
        <p:spPr>
          <a:xfrm>
            <a:off x="5459324" y="464495"/>
            <a:ext cx="17949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都是</a:t>
            </a:r>
            <a:endParaRPr lang="en-US" altLang="zh-CN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对称的</a:t>
            </a:r>
          </a:p>
        </p:txBody>
      </p:sp>
      <p:sp>
        <p:nvSpPr>
          <p:cNvPr id="15" name="矩形: 圆角 14">
            <a:extLst>
              <a:ext uri="{FF2B5EF4-FFF2-40B4-BE49-F238E27FC236}">
                <a16:creationId xmlns:a16="http://schemas.microsoft.com/office/drawing/2014/main" id="{2A418CF3-AE96-E3D7-ADCB-61E06B2CBB5A}"/>
              </a:ext>
            </a:extLst>
          </p:cNvPr>
          <p:cNvSpPr/>
          <p:nvPr/>
        </p:nvSpPr>
        <p:spPr>
          <a:xfrm>
            <a:off x="4592312" y="1689947"/>
            <a:ext cx="1198869" cy="596054"/>
          </a:xfrm>
          <a:prstGeom prst="round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A65F54F0-3693-71A5-8114-F496561D2E7F}"/>
              </a:ext>
            </a:extLst>
          </p:cNvPr>
          <p:cNvSpPr txBox="1"/>
          <p:nvPr/>
        </p:nvSpPr>
        <p:spPr>
          <a:xfrm>
            <a:off x="4778586" y="2459503"/>
            <a:ext cx="1503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应该是</a:t>
            </a:r>
            <a:endParaRPr lang="en-US" altLang="zh-CN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对称的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9EC5393-EB6C-96B5-474B-1DD1B2DF78D6}"/>
              </a:ext>
            </a:extLst>
          </p:cNvPr>
          <p:cNvSpPr txBox="1"/>
          <p:nvPr/>
        </p:nvSpPr>
        <p:spPr>
          <a:xfrm>
            <a:off x="7603042" y="286603"/>
            <a:ext cx="33663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Segoe Print" panose="02000600000000000000" pitchFamily="2" charset="0"/>
                <a:ea typeface="微软雅黑" panose="020B0503020204020204" pitchFamily="34" charset="-122"/>
              </a:rPr>
              <a:t>考虑</a:t>
            </a:r>
            <a:r>
              <a:rPr lang="en-US" altLang="zh-CN" sz="2800" b="1" dirty="0">
                <a:latin typeface="Segoe Print" panose="02000600000000000000" pitchFamily="2" charset="0"/>
                <a:ea typeface="微软雅黑" panose="020B0503020204020204" pitchFamily="34" charset="-122"/>
              </a:rPr>
              <a:t>HQSS</a:t>
            </a:r>
          </a:p>
          <a:p>
            <a:pPr algn="ctr"/>
            <a:r>
              <a:rPr lang="en-US" altLang="zh-CN" dirty="0">
                <a:latin typeface="Segoe Print" panose="02000600000000000000" pitchFamily="2" charset="0"/>
                <a:ea typeface="微软雅黑" panose="020B0503020204020204" pitchFamily="34" charset="-122"/>
              </a:rPr>
              <a:t>Heavy- baryon </a:t>
            </a:r>
            <a:r>
              <a:rPr lang="zh-CN" altLang="en-US" dirty="0">
                <a:latin typeface="Segoe Print" panose="02000600000000000000" pitchFamily="2" charset="0"/>
                <a:ea typeface="微软雅黑" panose="020B0503020204020204" pitchFamily="34" charset="-122"/>
              </a:rPr>
              <a:t>中的</a:t>
            </a:r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重</a:t>
            </a: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夸克（</a:t>
            </a:r>
            <a:r>
              <a:rPr lang="en-US" altLang="zh-CN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c</a:t>
            </a:r>
            <a:r>
              <a:rPr lang="zh-CN" altLang="en-US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Print" panose="02000600000000000000" pitchFamily="2" charset="0"/>
                <a:ea typeface="微软雅黑" panose="020B0503020204020204" pitchFamily="34" charset="-122"/>
              </a:rPr>
              <a:t>）</a:t>
            </a:r>
            <a:r>
              <a:rPr lang="zh-CN" altLang="en-US" dirty="0">
                <a:latin typeface="Segoe Print" panose="02000600000000000000" pitchFamily="2" charset="0"/>
                <a:ea typeface="微软雅黑" panose="020B0503020204020204" pitchFamily="34" charset="-122"/>
              </a:rPr>
              <a:t>成为旁观者</a:t>
            </a:r>
          </a:p>
        </p:txBody>
      </p:sp>
      <p:sp>
        <p:nvSpPr>
          <p:cNvPr id="18" name="箭头: 下 17">
            <a:extLst>
              <a:ext uri="{FF2B5EF4-FFF2-40B4-BE49-F238E27FC236}">
                <a16:creationId xmlns:a16="http://schemas.microsoft.com/office/drawing/2014/main" id="{11C16006-4DF4-6BEA-18E0-343EB79FD79B}"/>
              </a:ext>
            </a:extLst>
          </p:cNvPr>
          <p:cNvSpPr/>
          <p:nvPr/>
        </p:nvSpPr>
        <p:spPr>
          <a:xfrm>
            <a:off x="9133814" y="1472195"/>
            <a:ext cx="460588" cy="649588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D847B15-4269-96F6-6B99-437E5A2FB737}"/>
              </a:ext>
            </a:extLst>
          </p:cNvPr>
          <p:cNvSpPr txBox="1"/>
          <p:nvPr/>
        </p:nvSpPr>
        <p:spPr>
          <a:xfrm>
            <a:off x="7758824" y="2222531"/>
            <a:ext cx="321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Segoe Print" panose="02000600000000000000" pitchFamily="2" charset="0"/>
                <a:ea typeface="微软雅黑" panose="020B0503020204020204" pitchFamily="34" charset="-122"/>
              </a:rPr>
              <a:t>u d s </a:t>
            </a:r>
            <a:r>
              <a:rPr lang="zh-CN" altLang="en-US" b="1" dirty="0">
                <a:solidFill>
                  <a:srgbClr val="C00000"/>
                </a:solidFill>
                <a:latin typeface="Segoe Print" panose="02000600000000000000" pitchFamily="2" charset="0"/>
                <a:ea typeface="微软雅黑" panose="020B0503020204020204" pitchFamily="34" charset="-122"/>
              </a:rPr>
              <a:t>轻</a:t>
            </a:r>
            <a:r>
              <a:rPr lang="zh-CN" altLang="en-US" dirty="0">
                <a:latin typeface="Segoe Print" panose="02000600000000000000" pitchFamily="2" charset="0"/>
                <a:ea typeface="微软雅黑" panose="020B0503020204020204" pitchFamily="34" charset="-122"/>
              </a:rPr>
              <a:t>夸克 </a:t>
            </a:r>
            <a:endParaRPr lang="en-US" altLang="zh-CN" dirty="0">
              <a:latin typeface="Segoe Print" panose="02000600000000000000" pitchFamily="2" charset="0"/>
              <a:ea typeface="微软雅黑" panose="020B0503020204020204" pitchFamily="34" charset="-122"/>
            </a:endParaRPr>
          </a:p>
          <a:p>
            <a:pPr algn="ctr"/>
            <a:r>
              <a:rPr lang="zh-CN" altLang="en-US" dirty="0">
                <a:latin typeface="Segoe Print" panose="02000600000000000000" pitchFamily="2" charset="0"/>
                <a:ea typeface="微软雅黑" panose="020B0503020204020204" pitchFamily="34" charset="-122"/>
              </a:rPr>
              <a:t>具有</a:t>
            </a:r>
            <a:r>
              <a:rPr lang="zh-CN" altLang="en-US" b="1" dirty="0">
                <a:solidFill>
                  <a:srgbClr val="C00000"/>
                </a:solidFill>
                <a:latin typeface="Segoe Print" panose="02000600000000000000" pitchFamily="2" charset="0"/>
                <a:ea typeface="微软雅黑" panose="020B0503020204020204" pitchFamily="34" charset="-122"/>
              </a:rPr>
              <a:t>味道</a:t>
            </a:r>
            <a:r>
              <a:rPr lang="en-US" altLang="zh-CN" b="1" dirty="0">
                <a:solidFill>
                  <a:srgbClr val="C00000"/>
                </a:solidFill>
                <a:latin typeface="Segoe Print" panose="02000600000000000000" pitchFamily="2" charset="0"/>
                <a:ea typeface="微软雅黑" panose="020B0503020204020204" pitchFamily="34" charset="-122"/>
              </a:rPr>
              <a:t>SU(3)</a:t>
            </a:r>
            <a:r>
              <a:rPr lang="zh-CN" altLang="en-US" b="1" dirty="0">
                <a:latin typeface="Segoe Print" panose="02000600000000000000" pitchFamily="2" charset="0"/>
                <a:ea typeface="微软雅黑" panose="020B0503020204020204" pitchFamily="34" charset="-122"/>
              </a:rPr>
              <a:t>对称性</a:t>
            </a:r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6BC28CC4-D57B-5217-6F3C-94E114F20B26}"/>
              </a:ext>
            </a:extLst>
          </p:cNvPr>
          <p:cNvSpPr/>
          <p:nvPr/>
        </p:nvSpPr>
        <p:spPr>
          <a:xfrm>
            <a:off x="10938106" y="593667"/>
            <a:ext cx="440266" cy="4470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2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</a:t>
            </a:r>
            <a:endParaRPr lang="zh-CN" altLang="en-US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733CCCC9-5892-C5E7-3A1B-CF6B493AC350}"/>
              </a:ext>
            </a:extLst>
          </p:cNvPr>
          <p:cNvSpPr/>
          <p:nvPr/>
        </p:nvSpPr>
        <p:spPr>
          <a:xfrm>
            <a:off x="10717973" y="1084282"/>
            <a:ext cx="309729" cy="30356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2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q</a:t>
            </a:r>
            <a:endParaRPr lang="zh-CN" altLang="en-US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27FB0097-BBC0-0609-9B25-4C27806635FA}"/>
              </a:ext>
            </a:extLst>
          </p:cNvPr>
          <p:cNvSpPr/>
          <p:nvPr/>
        </p:nvSpPr>
        <p:spPr>
          <a:xfrm>
            <a:off x="10990755" y="1008682"/>
            <a:ext cx="309729" cy="31276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2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q</a:t>
            </a:r>
            <a:endParaRPr lang="zh-CN" altLang="en-US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DEC0849C-6E57-2359-BAAB-43C72E176BE7}"/>
              </a:ext>
            </a:extLst>
          </p:cNvPr>
          <p:cNvSpPr/>
          <p:nvPr/>
        </p:nvSpPr>
        <p:spPr>
          <a:xfrm>
            <a:off x="8205870" y="3432288"/>
            <a:ext cx="348829" cy="31534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2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q</a:t>
            </a:r>
            <a:endParaRPr lang="zh-CN" altLang="en-US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8334CCB5-0CC3-AB24-2AD9-B7D4E6C22CAB}"/>
              </a:ext>
            </a:extLst>
          </p:cNvPr>
          <p:cNvSpPr/>
          <p:nvPr/>
        </p:nvSpPr>
        <p:spPr>
          <a:xfrm>
            <a:off x="8884794" y="3432288"/>
            <a:ext cx="348828" cy="315341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2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q</a:t>
            </a:r>
            <a:endParaRPr lang="zh-CN" altLang="en-US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622CEA53-9352-E121-F47E-7912629A7963}"/>
              </a:ext>
            </a:extLst>
          </p:cNvPr>
          <p:cNvGrpSpPr/>
          <p:nvPr/>
        </p:nvGrpSpPr>
        <p:grpSpPr>
          <a:xfrm>
            <a:off x="8304828" y="3056615"/>
            <a:ext cx="499320" cy="224280"/>
            <a:chOff x="8999120" y="3990293"/>
            <a:chExt cx="499320" cy="224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26" name="墨迹 25">
                  <a:extLst>
                    <a:ext uri="{FF2B5EF4-FFF2-40B4-BE49-F238E27FC236}">
                      <a16:creationId xmlns:a16="http://schemas.microsoft.com/office/drawing/2014/main" id="{2C835EBD-3033-65B0-AC4F-AA27F8A4DA18}"/>
                    </a:ext>
                  </a:extLst>
                </p14:cNvPr>
                <p14:cNvContentPartPr/>
                <p14:nvPr/>
              </p14:nvContentPartPr>
              <p14:xfrm>
                <a:off x="8999120" y="3990293"/>
                <a:ext cx="118800" cy="187920"/>
              </p14:xfrm>
            </p:contentPart>
          </mc:Choice>
          <mc:Fallback xmlns="">
            <p:pic>
              <p:nvPicPr>
                <p:cNvPr id="92" name="墨迹 91">
                  <a:extLst>
                    <a:ext uri="{FF2B5EF4-FFF2-40B4-BE49-F238E27FC236}">
                      <a16:creationId xmlns:a16="http://schemas.microsoft.com/office/drawing/2014/main" id="{989EA49F-DDFD-D7A9-8948-B7A0A2D7EA12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8990120" y="3981293"/>
                  <a:ext cx="136440" cy="20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7" name="墨迹 26">
                  <a:extLst>
                    <a:ext uri="{FF2B5EF4-FFF2-40B4-BE49-F238E27FC236}">
                      <a16:creationId xmlns:a16="http://schemas.microsoft.com/office/drawing/2014/main" id="{555BF877-B7D4-F88B-A61C-3D5E69069D33}"/>
                    </a:ext>
                  </a:extLst>
                </p14:cNvPr>
                <p14:cNvContentPartPr/>
                <p14:nvPr/>
              </p14:nvContentPartPr>
              <p14:xfrm>
                <a:off x="9368840" y="4040333"/>
                <a:ext cx="78480" cy="99360"/>
              </p14:xfrm>
            </p:contentPart>
          </mc:Choice>
          <mc:Fallback xmlns="">
            <p:pic>
              <p:nvPicPr>
                <p:cNvPr id="93" name="墨迹 92">
                  <a:extLst>
                    <a:ext uri="{FF2B5EF4-FFF2-40B4-BE49-F238E27FC236}">
                      <a16:creationId xmlns:a16="http://schemas.microsoft.com/office/drawing/2014/main" id="{B668AE0C-EA3E-9942-4EB8-D353945DBF9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360200" y="4031333"/>
                  <a:ext cx="9612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8" name="墨迹 27">
                  <a:extLst>
                    <a:ext uri="{FF2B5EF4-FFF2-40B4-BE49-F238E27FC236}">
                      <a16:creationId xmlns:a16="http://schemas.microsoft.com/office/drawing/2014/main" id="{66F2D643-B30B-DBF6-F734-F7852A0017A6}"/>
                    </a:ext>
                  </a:extLst>
                </p14:cNvPr>
                <p14:cNvContentPartPr/>
                <p14:nvPr/>
              </p14:nvContentPartPr>
              <p14:xfrm>
                <a:off x="9349760" y="4064093"/>
                <a:ext cx="111240" cy="93240"/>
              </p14:xfrm>
            </p:contentPart>
          </mc:Choice>
          <mc:Fallback xmlns="">
            <p:pic>
              <p:nvPicPr>
                <p:cNvPr id="94" name="墨迹 93">
                  <a:extLst>
                    <a:ext uri="{FF2B5EF4-FFF2-40B4-BE49-F238E27FC236}">
                      <a16:creationId xmlns:a16="http://schemas.microsoft.com/office/drawing/2014/main" id="{B83658B3-3EA4-9CB3-70C4-388ABEE332A1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9340760" y="4055093"/>
                  <a:ext cx="12888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29" name="墨迹 28">
                  <a:extLst>
                    <a:ext uri="{FF2B5EF4-FFF2-40B4-BE49-F238E27FC236}">
                      <a16:creationId xmlns:a16="http://schemas.microsoft.com/office/drawing/2014/main" id="{1A5AB334-CF0D-5762-DECF-5B21808B9AE0}"/>
                    </a:ext>
                  </a:extLst>
                </p14:cNvPr>
                <p14:cNvContentPartPr/>
                <p14:nvPr/>
              </p14:nvContentPartPr>
              <p14:xfrm>
                <a:off x="9286760" y="4009733"/>
                <a:ext cx="211680" cy="204840"/>
              </p14:xfrm>
            </p:contentPart>
          </mc:Choice>
          <mc:Fallback xmlns="">
            <p:pic>
              <p:nvPicPr>
                <p:cNvPr id="95" name="墨迹 94">
                  <a:extLst>
                    <a:ext uri="{FF2B5EF4-FFF2-40B4-BE49-F238E27FC236}">
                      <a16:creationId xmlns:a16="http://schemas.microsoft.com/office/drawing/2014/main" id="{74B6A303-FF4E-C5B3-FA1C-A308AEF6C5B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277760" y="4001093"/>
                  <a:ext cx="229320" cy="222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0" name="墨迹 29">
                <a:extLst>
                  <a:ext uri="{FF2B5EF4-FFF2-40B4-BE49-F238E27FC236}">
                    <a16:creationId xmlns:a16="http://schemas.microsoft.com/office/drawing/2014/main" id="{F24B261E-93FF-1767-9561-FC316B552FE4}"/>
                  </a:ext>
                </a:extLst>
              </p14:cNvPr>
              <p14:cNvContentPartPr/>
              <p14:nvPr/>
            </p14:nvContentPartPr>
            <p14:xfrm>
              <a:off x="9012948" y="3078575"/>
              <a:ext cx="92520" cy="175680"/>
            </p14:xfrm>
          </p:contentPart>
        </mc:Choice>
        <mc:Fallback xmlns="">
          <p:pic>
            <p:nvPicPr>
              <p:cNvPr id="30" name="墨迹 29">
                <a:extLst>
                  <a:ext uri="{FF2B5EF4-FFF2-40B4-BE49-F238E27FC236}">
                    <a16:creationId xmlns:a16="http://schemas.microsoft.com/office/drawing/2014/main" id="{F24B261E-93FF-1767-9561-FC316B552FE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9003948" y="3069575"/>
                <a:ext cx="110160" cy="193320"/>
              </a:xfrm>
              <a:prstGeom prst="rect">
                <a:avLst/>
              </a:prstGeom>
            </p:spPr>
          </p:pic>
        </mc:Fallback>
      </mc:AlternateContent>
      <p:grpSp>
        <p:nvGrpSpPr>
          <p:cNvPr id="31" name="组合 30">
            <a:extLst>
              <a:ext uri="{FF2B5EF4-FFF2-40B4-BE49-F238E27FC236}">
                <a16:creationId xmlns:a16="http://schemas.microsoft.com/office/drawing/2014/main" id="{B91B2E4A-5406-289A-50F4-AD19CA84D705}"/>
              </a:ext>
            </a:extLst>
          </p:cNvPr>
          <p:cNvGrpSpPr/>
          <p:nvPr/>
        </p:nvGrpSpPr>
        <p:grpSpPr>
          <a:xfrm>
            <a:off x="9524148" y="3133295"/>
            <a:ext cx="122040" cy="78480"/>
            <a:chOff x="10218440" y="4066973"/>
            <a:chExt cx="122040" cy="78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32" name="墨迹 31">
                  <a:extLst>
                    <a:ext uri="{FF2B5EF4-FFF2-40B4-BE49-F238E27FC236}">
                      <a16:creationId xmlns:a16="http://schemas.microsoft.com/office/drawing/2014/main" id="{4E6D26EC-C758-FB91-8B18-5A2FAB6F3F6D}"/>
                    </a:ext>
                  </a:extLst>
                </p14:cNvPr>
                <p14:cNvContentPartPr/>
                <p14:nvPr/>
              </p14:nvContentPartPr>
              <p14:xfrm>
                <a:off x="10233200" y="4066973"/>
                <a:ext cx="99000" cy="3240"/>
              </p14:xfrm>
            </p:contentPart>
          </mc:Choice>
          <mc:Fallback xmlns="">
            <p:pic>
              <p:nvPicPr>
                <p:cNvPr id="98" name="墨迹 97">
                  <a:extLst>
                    <a:ext uri="{FF2B5EF4-FFF2-40B4-BE49-F238E27FC236}">
                      <a16:creationId xmlns:a16="http://schemas.microsoft.com/office/drawing/2014/main" id="{68D98542-C9B9-E278-28AE-A7BF902DBDC1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224200" y="4057973"/>
                  <a:ext cx="11664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33" name="墨迹 32">
                  <a:extLst>
                    <a:ext uri="{FF2B5EF4-FFF2-40B4-BE49-F238E27FC236}">
                      <a16:creationId xmlns:a16="http://schemas.microsoft.com/office/drawing/2014/main" id="{8275CE46-0947-C005-8417-ADF1AE4D8286}"/>
                    </a:ext>
                  </a:extLst>
                </p14:cNvPr>
                <p14:cNvContentPartPr/>
                <p14:nvPr/>
              </p14:nvContentPartPr>
              <p14:xfrm>
                <a:off x="10218440" y="4136813"/>
                <a:ext cx="122040" cy="8640"/>
              </p14:xfrm>
            </p:contentPart>
          </mc:Choice>
          <mc:Fallback xmlns="">
            <p:pic>
              <p:nvPicPr>
                <p:cNvPr id="99" name="墨迹 98">
                  <a:extLst>
                    <a:ext uri="{FF2B5EF4-FFF2-40B4-BE49-F238E27FC236}">
                      <a16:creationId xmlns:a16="http://schemas.microsoft.com/office/drawing/2014/main" id="{93B6E22E-DB40-3A24-1C29-5BDCEA9B957B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0209440" y="4127813"/>
                  <a:ext cx="139680" cy="26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34" name="墨迹 33">
                <a:extLst>
                  <a:ext uri="{FF2B5EF4-FFF2-40B4-BE49-F238E27FC236}">
                    <a16:creationId xmlns:a16="http://schemas.microsoft.com/office/drawing/2014/main" id="{EDB49AD4-CC37-1DD1-BE6F-46D67C1967A9}"/>
                  </a:ext>
                </a:extLst>
              </p14:cNvPr>
              <p14:cNvContentPartPr/>
              <p14:nvPr/>
            </p14:nvContentPartPr>
            <p14:xfrm>
              <a:off x="9950748" y="3066695"/>
              <a:ext cx="99720" cy="225360"/>
            </p14:xfrm>
          </p:contentPart>
        </mc:Choice>
        <mc:Fallback xmlns="">
          <p:pic>
            <p:nvPicPr>
              <p:cNvPr id="34" name="墨迹 33">
                <a:extLst>
                  <a:ext uri="{FF2B5EF4-FFF2-40B4-BE49-F238E27FC236}">
                    <a16:creationId xmlns:a16="http://schemas.microsoft.com/office/drawing/2014/main" id="{EDB49AD4-CC37-1DD1-BE6F-46D67C1967A9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9941780" y="3057695"/>
                <a:ext cx="117297" cy="243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5" name="组合 34">
            <a:extLst>
              <a:ext uri="{FF2B5EF4-FFF2-40B4-BE49-F238E27FC236}">
                <a16:creationId xmlns:a16="http://schemas.microsoft.com/office/drawing/2014/main" id="{576A4527-F359-B941-CBC2-E0ABB01C33F8}"/>
              </a:ext>
            </a:extLst>
          </p:cNvPr>
          <p:cNvGrpSpPr/>
          <p:nvPr/>
        </p:nvGrpSpPr>
        <p:grpSpPr>
          <a:xfrm>
            <a:off x="10345308" y="3015215"/>
            <a:ext cx="489600" cy="270000"/>
            <a:chOff x="11039600" y="3948893"/>
            <a:chExt cx="489600" cy="270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36" name="墨迹 35">
                  <a:extLst>
                    <a:ext uri="{FF2B5EF4-FFF2-40B4-BE49-F238E27FC236}">
                      <a16:creationId xmlns:a16="http://schemas.microsoft.com/office/drawing/2014/main" id="{D4BD13C8-845C-BC01-3DCF-6AAF4EACAD24}"/>
                    </a:ext>
                  </a:extLst>
                </p14:cNvPr>
                <p14:cNvContentPartPr/>
                <p14:nvPr/>
              </p14:nvContentPartPr>
              <p14:xfrm>
                <a:off x="11049320" y="4108013"/>
                <a:ext cx="136800" cy="12960"/>
              </p14:xfrm>
            </p:contentPart>
          </mc:Choice>
          <mc:Fallback xmlns="">
            <p:pic>
              <p:nvPicPr>
                <p:cNvPr id="102" name="墨迹 101">
                  <a:extLst>
                    <a:ext uri="{FF2B5EF4-FFF2-40B4-BE49-F238E27FC236}">
                      <a16:creationId xmlns:a16="http://schemas.microsoft.com/office/drawing/2014/main" id="{2444C9DD-B542-3A91-5B60-9A18C4CA897A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1040320" y="4099373"/>
                  <a:ext cx="15444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37" name="墨迹 36">
                  <a:extLst>
                    <a:ext uri="{FF2B5EF4-FFF2-40B4-BE49-F238E27FC236}">
                      <a16:creationId xmlns:a16="http://schemas.microsoft.com/office/drawing/2014/main" id="{EF8E2C44-9D84-C2AA-A424-548277007024}"/>
                    </a:ext>
                  </a:extLst>
                </p14:cNvPr>
                <p14:cNvContentPartPr/>
                <p14:nvPr/>
              </p14:nvContentPartPr>
              <p14:xfrm>
                <a:off x="11119880" y="4049333"/>
                <a:ext cx="5760" cy="107640"/>
              </p14:xfrm>
            </p:contentPart>
          </mc:Choice>
          <mc:Fallback xmlns="">
            <p:pic>
              <p:nvPicPr>
                <p:cNvPr id="103" name="墨迹 102">
                  <a:extLst>
                    <a:ext uri="{FF2B5EF4-FFF2-40B4-BE49-F238E27FC236}">
                      <a16:creationId xmlns:a16="http://schemas.microsoft.com/office/drawing/2014/main" id="{CB76106D-46DE-EA45-9C53-8A1427D9CD80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1110880" y="4040693"/>
                  <a:ext cx="2340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38" name="墨迹 37">
                  <a:extLst>
                    <a:ext uri="{FF2B5EF4-FFF2-40B4-BE49-F238E27FC236}">
                      <a16:creationId xmlns:a16="http://schemas.microsoft.com/office/drawing/2014/main" id="{61EC986D-722D-AA90-D6AE-43FB07806032}"/>
                    </a:ext>
                  </a:extLst>
                </p14:cNvPr>
                <p14:cNvContentPartPr/>
                <p14:nvPr/>
              </p14:nvContentPartPr>
              <p14:xfrm>
                <a:off x="11039600" y="4038173"/>
                <a:ext cx="211680" cy="180720"/>
              </p14:xfrm>
            </p:contentPart>
          </mc:Choice>
          <mc:Fallback xmlns="">
            <p:pic>
              <p:nvPicPr>
                <p:cNvPr id="104" name="墨迹 103">
                  <a:extLst>
                    <a:ext uri="{FF2B5EF4-FFF2-40B4-BE49-F238E27FC236}">
                      <a16:creationId xmlns:a16="http://schemas.microsoft.com/office/drawing/2014/main" id="{4C477124-B9F8-4780-9502-FB81C1940EDF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1030960" y="4029533"/>
                  <a:ext cx="22932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39" name="墨迹 38">
                  <a:extLst>
                    <a:ext uri="{FF2B5EF4-FFF2-40B4-BE49-F238E27FC236}">
                      <a16:creationId xmlns:a16="http://schemas.microsoft.com/office/drawing/2014/main" id="{4286D7E8-7AA2-9ABD-F782-B53DC22A72B8}"/>
                    </a:ext>
                  </a:extLst>
                </p14:cNvPr>
                <p14:cNvContentPartPr/>
                <p14:nvPr/>
              </p14:nvContentPartPr>
              <p14:xfrm>
                <a:off x="11402120" y="4050773"/>
                <a:ext cx="110160" cy="154080"/>
              </p14:xfrm>
            </p:contentPart>
          </mc:Choice>
          <mc:Fallback xmlns="">
            <p:pic>
              <p:nvPicPr>
                <p:cNvPr id="105" name="墨迹 104">
                  <a:extLst>
                    <a:ext uri="{FF2B5EF4-FFF2-40B4-BE49-F238E27FC236}">
                      <a16:creationId xmlns:a16="http://schemas.microsoft.com/office/drawing/2014/main" id="{09E026E0-F5C7-38A8-ABB6-21C186A82BAC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1393480" y="4042133"/>
                  <a:ext cx="12780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40" name="墨迹 39">
                  <a:extLst>
                    <a:ext uri="{FF2B5EF4-FFF2-40B4-BE49-F238E27FC236}">
                      <a16:creationId xmlns:a16="http://schemas.microsoft.com/office/drawing/2014/main" id="{1441CFF1-3E25-10C5-2FFB-C605DBAF3D9B}"/>
                    </a:ext>
                  </a:extLst>
                </p14:cNvPr>
                <p14:cNvContentPartPr/>
                <p14:nvPr/>
              </p14:nvContentPartPr>
              <p14:xfrm>
                <a:off x="11385200" y="3948893"/>
                <a:ext cx="144000" cy="26280"/>
              </p14:xfrm>
            </p:contentPart>
          </mc:Choice>
          <mc:Fallback xmlns="">
            <p:pic>
              <p:nvPicPr>
                <p:cNvPr id="106" name="墨迹 105">
                  <a:extLst>
                    <a:ext uri="{FF2B5EF4-FFF2-40B4-BE49-F238E27FC236}">
                      <a16:creationId xmlns:a16="http://schemas.microsoft.com/office/drawing/2014/main" id="{F2BE404B-9CB0-3A0F-F1BC-132B0C4858FC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1376200" y="3939893"/>
                  <a:ext cx="161640" cy="439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1" name="文本框 40">
            <a:extLst>
              <a:ext uri="{FF2B5EF4-FFF2-40B4-BE49-F238E27FC236}">
                <a16:creationId xmlns:a16="http://schemas.microsoft.com/office/drawing/2014/main" id="{A06834A2-AFD8-07B1-948F-282BE4F560B9}"/>
              </a:ext>
            </a:extLst>
          </p:cNvPr>
          <p:cNvSpPr txBox="1"/>
          <p:nvPr/>
        </p:nvSpPr>
        <p:spPr>
          <a:xfrm>
            <a:off x="9272341" y="3847924"/>
            <a:ext cx="891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重子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六重态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EDA06F28-2995-45E6-E5E3-0B7BC2C46B8A}"/>
              </a:ext>
            </a:extLst>
          </p:cNvPr>
          <p:cNvSpPr txBox="1"/>
          <p:nvPr/>
        </p:nvSpPr>
        <p:spPr>
          <a:xfrm>
            <a:off x="10912108" y="3806531"/>
            <a:ext cx="1318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重子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反三重态</a:t>
            </a:r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61F184CF-4369-9E21-A110-1592498B225A}"/>
              </a:ext>
            </a:extLst>
          </p:cNvPr>
          <p:cNvSpPr/>
          <p:nvPr/>
        </p:nvSpPr>
        <p:spPr>
          <a:xfrm>
            <a:off x="9750436" y="3515059"/>
            <a:ext cx="298643" cy="2946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zh-CN" altLang="en-US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F3FD1C0D-2FAA-56D5-5D5C-D761DDE77CC1}"/>
              </a:ext>
            </a:extLst>
          </p:cNvPr>
          <p:cNvSpPr/>
          <p:nvPr/>
        </p:nvSpPr>
        <p:spPr>
          <a:xfrm>
            <a:off x="9979956" y="3424731"/>
            <a:ext cx="298643" cy="2946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zh-CN" altLang="en-US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5" name="椭圆 44">
            <a:extLst>
              <a:ext uri="{FF2B5EF4-FFF2-40B4-BE49-F238E27FC236}">
                <a16:creationId xmlns:a16="http://schemas.microsoft.com/office/drawing/2014/main" id="{6F8051EF-D92C-504F-27D5-81EF2D5FB524}"/>
              </a:ext>
            </a:extLst>
          </p:cNvPr>
          <p:cNvSpPr/>
          <p:nvPr/>
        </p:nvSpPr>
        <p:spPr>
          <a:xfrm>
            <a:off x="10707828" y="3572051"/>
            <a:ext cx="298643" cy="2946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zh-CN" altLang="en-US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0CDF2507-9CB5-025C-99F0-5246B378C60B}"/>
              </a:ext>
            </a:extLst>
          </p:cNvPr>
          <p:cNvSpPr/>
          <p:nvPr/>
        </p:nvSpPr>
        <p:spPr>
          <a:xfrm>
            <a:off x="10622100" y="3332764"/>
            <a:ext cx="298643" cy="2946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zh-CN" altLang="en-US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3250F102-0A16-9154-FE27-A900063E2186}"/>
              </a:ext>
            </a:extLst>
          </p:cNvPr>
          <p:cNvSpPr/>
          <p:nvPr/>
        </p:nvSpPr>
        <p:spPr>
          <a:xfrm>
            <a:off x="9905042" y="3670115"/>
            <a:ext cx="440266" cy="4470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2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</a:t>
            </a:r>
            <a:endParaRPr lang="zh-CN" altLang="en-US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27874C0E-199A-EA5B-DD49-BB490051C7DE}"/>
              </a:ext>
            </a:extLst>
          </p:cNvPr>
          <p:cNvSpPr/>
          <p:nvPr/>
        </p:nvSpPr>
        <p:spPr>
          <a:xfrm>
            <a:off x="10872066" y="3272331"/>
            <a:ext cx="440266" cy="4470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2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</a:t>
            </a:r>
            <a:endParaRPr lang="zh-CN" altLang="en-US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CF4EA0E0-A5A8-519F-222C-CE07D4B80C95}"/>
              </a:ext>
            </a:extLst>
          </p:cNvPr>
          <p:cNvSpPr txBox="1"/>
          <p:nvPr/>
        </p:nvSpPr>
        <p:spPr>
          <a:xfrm>
            <a:off x="9188853" y="4527457"/>
            <a:ext cx="1006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味道</a:t>
            </a:r>
            <a:endParaRPr lang="en-US" altLang="zh-CN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对称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F4D62702-AD8C-930F-9558-775B94A3C8B2}"/>
              </a:ext>
            </a:extLst>
          </p:cNvPr>
          <p:cNvSpPr txBox="1"/>
          <p:nvPr/>
        </p:nvSpPr>
        <p:spPr>
          <a:xfrm>
            <a:off x="10863752" y="4527846"/>
            <a:ext cx="1191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味道</a:t>
            </a:r>
            <a:endParaRPr lang="en-US" altLang="zh-CN" dirty="0">
              <a:solidFill>
                <a:schemeClr val="accent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反对称</a:t>
            </a:r>
          </a:p>
        </p:txBody>
      </p:sp>
      <p:sp>
        <p:nvSpPr>
          <p:cNvPr id="51" name="箭头: 圆角右 50">
            <a:extLst>
              <a:ext uri="{FF2B5EF4-FFF2-40B4-BE49-F238E27FC236}">
                <a16:creationId xmlns:a16="http://schemas.microsoft.com/office/drawing/2014/main" id="{1758D47A-6939-FDEB-5E8D-3B60A4952EFA}"/>
              </a:ext>
            </a:extLst>
          </p:cNvPr>
          <p:cNvSpPr/>
          <p:nvPr/>
        </p:nvSpPr>
        <p:spPr>
          <a:xfrm flipV="1">
            <a:off x="5172905" y="3193726"/>
            <a:ext cx="3434934" cy="2179259"/>
          </a:xfrm>
          <a:prstGeom prst="bentArrow">
            <a:avLst>
              <a:gd name="adj1" fmla="val 3310"/>
              <a:gd name="adj2" fmla="val 5933"/>
              <a:gd name="adj3" fmla="val 10920"/>
              <a:gd name="adj4" fmla="val 4375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702F41CC-63A3-31D3-E49F-A023710F8CC8}"/>
              </a:ext>
            </a:extLst>
          </p:cNvPr>
          <p:cNvSpPr txBox="1"/>
          <p:nvPr/>
        </p:nvSpPr>
        <p:spPr>
          <a:xfrm>
            <a:off x="9038917" y="5248407"/>
            <a:ext cx="16077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自旋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反对称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Spin(</a:t>
            </a:r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qq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)=0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DEEDDAEA-CA9E-A1DB-B9F4-7FDDCFD8C9B7}"/>
              </a:ext>
            </a:extLst>
          </p:cNvPr>
          <p:cNvSpPr txBox="1"/>
          <p:nvPr/>
        </p:nvSpPr>
        <p:spPr>
          <a:xfrm>
            <a:off x="10717973" y="5268863"/>
            <a:ext cx="16077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自旋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对称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Spin(</a:t>
            </a:r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qq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)=1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4" name="左大括号 53">
            <a:extLst>
              <a:ext uri="{FF2B5EF4-FFF2-40B4-BE49-F238E27FC236}">
                <a16:creationId xmlns:a16="http://schemas.microsoft.com/office/drawing/2014/main" id="{C25F5F0F-E795-213D-E875-9155D0F6A60A}"/>
              </a:ext>
            </a:extLst>
          </p:cNvPr>
          <p:cNvSpPr/>
          <p:nvPr/>
        </p:nvSpPr>
        <p:spPr>
          <a:xfrm>
            <a:off x="8576486" y="4611850"/>
            <a:ext cx="348828" cy="1273113"/>
          </a:xfrm>
          <a:prstGeom prst="leftBrace">
            <a:avLst>
              <a:gd name="adj1" fmla="val 84185"/>
              <a:gd name="adj2" fmla="val 50000"/>
            </a:avLst>
          </a:prstGeom>
          <a:ln w="762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52ED745D-C13D-3845-8C96-F0C554757FA7}"/>
              </a:ext>
            </a:extLst>
          </p:cNvPr>
          <p:cNvCxnSpPr>
            <a:cxnSpLocks/>
          </p:cNvCxnSpPr>
          <p:nvPr/>
        </p:nvCxnSpPr>
        <p:spPr>
          <a:xfrm>
            <a:off x="10520837" y="3437179"/>
            <a:ext cx="0" cy="3129876"/>
          </a:xfrm>
          <a:prstGeom prst="line">
            <a:avLst/>
          </a:prstGeom>
          <a:ln w="76200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132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 animBg="1"/>
      <p:bldP spid="16" grpId="0"/>
      <p:bldP spid="17" grpId="0"/>
      <p:bldP spid="18" grpId="0" animBg="1"/>
      <p:bldP spid="19" grpId="0"/>
      <p:bldP spid="20" grpId="0" animBg="1"/>
      <p:bldP spid="21" grpId="0" animBg="1"/>
      <p:bldP spid="22" grpId="0" animBg="1"/>
      <p:bldP spid="23" grpId="0" animBg="1"/>
      <p:bldP spid="24" grpId="0" animBg="1"/>
      <p:bldP spid="41" grpId="0"/>
      <p:bldP spid="42" grpId="0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/>
      <p:bldP spid="5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163699-09EC-F85D-2829-7A87E13FBB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B68E57-69A6-BBD4-EFD1-BE900FEFB2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8B07A11-3906-90FB-3C04-926257D964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32A91-710C-4B70-B978-28263CF3A7DA}" type="datetime1">
              <a:rPr lang="zh-CN" altLang="en-US" smtClean="0"/>
              <a:pPr/>
              <a:t>2023/8/27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B5541B-624C-BF6A-081E-725145F7E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使用轻介子交换的饱和效应模型研究强子分子态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99E094-18EF-843E-0260-EC6FB0F30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AFD41-99A7-4791-958B-6310278921AD}" type="slidenum">
              <a:rPr lang="zh-CN" altLang="en-US" smtClean="0"/>
              <a:pPr/>
              <a:t>31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DC16D309-34FC-5BB6-7960-8ED51A6FA5DF}"/>
                  </a:ext>
                </a:extLst>
              </p:cNvPr>
              <p:cNvSpPr txBox="1"/>
              <p:nvPr/>
            </p:nvSpPr>
            <p:spPr>
              <a:xfrm>
                <a:off x="531180" y="1813968"/>
                <a:ext cx="6096000" cy="216578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sz="18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18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zh-CN" sz="1800" b="0" i="1" smtClean="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6</m:t>
                          </m:r>
                        </m:sub>
                      </m:sSub>
                      <m:r>
                        <a:rPr lang="en-US" altLang="zh-CN" sz="1800"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zh-CN" altLang="zh-CN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zh-CN" altLang="zh-CN" sz="1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zh-CN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sz="18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en-US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altLang="zh-CN" sz="1800">
                                    <a:effectLst/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(2455</m:t>
                                </m:r>
                                <m:sSup>
                                  <m:sSupPr>
                                    <m:ctrlPr>
                                      <a:rPr lang="zh-CN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en-US" altLang="zh-CN" sz="18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e>
                              <m:e>
                                <m:f>
                                  <m:fPr>
                                    <m:ctrlPr>
                                      <a:rPr lang="zh-CN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18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zh-CN" altLang="zh-CN" sz="1800" i="1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altLang="zh-CN" sz="1800">
                                            <a:effectLst/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den>
                                </m:f>
                                <m:sSub>
                                  <m:sSubPr>
                                    <m:ctrlPr>
                                      <a:rPr lang="zh-CN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sz="18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en-US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altLang="zh-CN" sz="1800">
                                    <a:effectLst/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(2455</m:t>
                                </m:r>
                                <m:sSup>
                                  <m:sSupPr>
                                    <m:ctrlPr>
                                      <a:rPr lang="zh-CN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en-US" altLang="zh-CN" sz="18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e>
                              <m:e>
                                <m:f>
                                  <m:fPr>
                                    <m:ctrlPr>
                                      <a:rPr lang="zh-CN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18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zh-CN" altLang="zh-CN" sz="1800" i="1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altLang="zh-CN" sz="1800">
                                            <a:effectLst/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den>
                                </m:f>
                                <m:sSubSup>
                                  <m:sSubSupPr>
                                    <m:ctrlPr>
                                      <a:rPr lang="zh-CN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sz="18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Ξ</m:t>
                                    </m:r>
                                  </m:e>
                                  <m:sub>
                                    <m:r>
                                      <a:rPr lang="en-US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lang="en-US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′</m:t>
                                    </m:r>
                                    <m:r>
                                      <a:rPr lang="en-US" altLang="zh-CN" sz="18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zh-CN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18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zh-CN" altLang="zh-CN" sz="1800" i="1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altLang="zh-CN" sz="1800">
                                            <a:effectLst/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den>
                                </m:f>
                                <m:sSub>
                                  <m:sSubPr>
                                    <m:ctrlPr>
                                      <a:rPr lang="zh-CN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8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∑</m:t>
                                    </m:r>
                                  </m:e>
                                  <m:sub>
                                    <m:r>
                                      <a:rPr lang="en-US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altLang="zh-CN" sz="1800">
                                    <a:effectLst/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 (2455</m:t>
                                </m:r>
                                <m:sSup>
                                  <m:sSupPr>
                                    <m:ctrlPr>
                                      <a:rPr lang="zh-CN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en-US" altLang="zh-CN" sz="18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e>
                              <m:e>
                                <m:sSub>
                                  <m:sSubPr>
                                    <m:ctrlPr>
                                      <a:rPr lang="zh-CN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sz="18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en-US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altLang="zh-CN" sz="1800">
                                    <a:effectLst/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(2455</m:t>
                                </m:r>
                                <m:sSup>
                                  <m:sSupPr>
                                    <m:ctrlPr>
                                      <a:rPr lang="zh-CN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en-US" altLang="zh-CN" sz="18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</m:e>
                              <m:e>
                                <m:f>
                                  <m:fPr>
                                    <m:ctrlPr>
                                      <a:rPr lang="zh-CN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18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zh-CN" altLang="zh-CN" sz="1800" i="1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altLang="zh-CN" sz="1800">
                                            <a:effectLst/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den>
                                </m:f>
                                <m:sSubSup>
                                  <m:sSubSupPr>
                                    <m:ctrlPr>
                                      <a:rPr lang="zh-CN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sz="18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Ξ</m:t>
                                    </m:r>
                                    <m:r>
                                      <a:rPr lang="en-US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′</m:t>
                                    </m:r>
                                  </m:e>
                                  <m:sub>
                                    <m:r>
                                      <a:rPr lang="en-US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lang="en-US" altLang="zh-CN" sz="18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zh-CN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18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zh-CN" altLang="zh-CN" sz="1800" i="1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altLang="zh-CN" sz="1800">
                                            <a:effectLst/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den>
                                </m:f>
                                <m:sSup>
                                  <m:sSupPr>
                                    <m:ctrlPr>
                                      <a:rPr lang="zh-CN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sSubSup>
                                      <m:sSubSupPr>
                                        <m:ctrlPr>
                                          <a:rPr lang="zh-CN" altLang="zh-CN" sz="1800" i="1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sSubSupPr>
                                      <m:e>
                                        <m:r>
                                          <m:rPr>
                                            <m:sty m:val="p"/>
                                          </m:rPr>
                                          <a:rPr lang="en-US" altLang="zh-CN" sz="1800">
                                            <a:effectLst/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Ξ</m:t>
                                        </m:r>
                                      </m:e>
                                      <m:sub>
                                        <m:r>
                                          <a:rPr lang="en-US" altLang="zh-CN" sz="1800" i="1">
                                            <a:effectLst/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𝑐</m:t>
                                        </m:r>
                                      </m:sub>
                                      <m:sup>
                                        <m:r>
                                          <a:rPr lang="en-US" altLang="zh-CN" sz="1800" i="1">
                                            <a:effectLst/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′</m:t>
                                        </m:r>
                                      </m:sup>
                                    </m:sSubSup>
                                  </m:e>
                                  <m:sup>
                                    <m:r>
                                      <a:rPr lang="en-US" altLang="zh-CN" sz="18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e>
                              <m:e>
                                <m:f>
                                  <m:fPr>
                                    <m:ctrlPr>
                                      <a:rPr lang="zh-CN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18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zh-CN" altLang="zh-CN" sz="1800" i="1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altLang="zh-CN" sz="1800">
                                            <a:effectLst/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den>
                                </m:f>
                                <m:sSubSup>
                                  <m:sSubSupPr>
                                    <m:ctrlPr>
                                      <a:rPr lang="zh-CN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nor/>
                                      </m:rPr>
                                      <a:rPr lang="en-US" altLang="zh-CN" sz="1800" i="1">
                                        <a:effectLst/>
                                        <a:latin typeface="等线" panose="02010600030101010101" pitchFamily="2" charset="-122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 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altLang="zh-CN" sz="18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Ξ</m:t>
                                    </m:r>
                                    <m:r>
                                      <m:rPr>
                                        <m:nor/>
                                      </m:rPr>
                                      <a:rPr lang="en-US" altLang="zh-CN" sz="1800" i="1">
                                        <a:effectLst/>
                                        <a:latin typeface="等线" panose="02010600030101010101" pitchFamily="2" charset="-122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 </m:t>
                                    </m:r>
                                  </m:e>
                                  <m:sub>
                                    <m:r>
                                      <a:rPr lang="en-US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lang="en-US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′</m:t>
                                    </m:r>
                                    <m:r>
                                      <a:rPr lang="en-US" altLang="zh-CN" sz="18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p>
                                </m:sSubSup>
                              </m:e>
                              <m:e>
                                <m:sSubSup>
                                  <m:sSubSupPr>
                                    <m:ctrlPr>
                                      <a:rPr lang="zh-CN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sz="18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lang="en-US" altLang="zh-CN" sz="18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CN" altLang="zh-CN" sz="1800" dirty="0">
                  <a:effectLst/>
                  <a:latin typeface="Georgia" panose="02040502050405020303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DC16D309-34FC-5BB6-7960-8ED51A6FA5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1180" y="1813968"/>
                <a:ext cx="6096000" cy="216578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EBF0BF93-359A-E9CB-0927-6627C1515C59}"/>
                  </a:ext>
                </a:extLst>
              </p:cNvPr>
              <p:cNvSpPr txBox="1"/>
              <p:nvPr/>
            </p:nvSpPr>
            <p:spPr>
              <a:xfrm>
                <a:off x="637953" y="3857414"/>
                <a:ext cx="6478772" cy="21657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zh-CN" altLang="zh-CN" sz="18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8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𝐵</m:t>
                          </m:r>
                        </m:e>
                        <m:sub>
                          <m:r>
                            <a:rPr lang="en-US" altLang="zh-CN" sz="1800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6</m:t>
                          </m:r>
                        </m:sub>
                        <m:sup>
                          <m:r>
                            <a:rPr lang="en-US" altLang="zh-CN" sz="1800" i="1"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∗</m:t>
                          </m:r>
                        </m:sup>
                      </m:sSubSup>
                      <m:r>
                        <a:rPr lang="en-US" altLang="zh-CN" sz="1800"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d>
                        <m:dPr>
                          <m:ctrlPr>
                            <a:rPr lang="zh-CN" altLang="zh-CN" sz="18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zh-CN" altLang="zh-CN" sz="18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zh-CN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sz="18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en-US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altLang="zh-CN" sz="1800">
                                    <a:effectLst/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(2520</m:t>
                                </m:r>
                                <m:sSup>
                                  <m:sSupPr>
                                    <m:ctrlPr>
                                      <a:rPr lang="zh-CN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en-US" altLang="zh-CN" sz="18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+</m:t>
                                    </m:r>
                                    <m:r>
                                      <a:rPr lang="en-US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e>
                              <m:e>
                                <m:f>
                                  <m:fPr>
                                    <m:ctrlPr>
                                      <a:rPr lang="zh-CN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18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zh-CN" altLang="zh-CN" sz="1800" i="1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altLang="zh-CN" sz="1800">
                                            <a:effectLst/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den>
                                </m:f>
                                <m:sSub>
                                  <m:sSubPr>
                                    <m:ctrlPr>
                                      <a:rPr lang="zh-CN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sz="18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en-US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altLang="zh-CN" sz="1800">
                                    <a:effectLst/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(2520</m:t>
                                </m:r>
                                <m:sSup>
                                  <m:sSupPr>
                                    <m:ctrlPr>
                                      <a:rPr lang="zh-CN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en-US" altLang="zh-CN" sz="18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e>
                              <m:e>
                                <m:f>
                                  <m:fPr>
                                    <m:ctrlPr>
                                      <a:rPr lang="zh-CN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18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zh-CN" altLang="zh-CN" sz="1800" i="1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altLang="zh-CN" sz="1800">
                                            <a:effectLst/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den>
                                </m:f>
                                <m:sSub>
                                  <m:sSubPr>
                                    <m:ctrlPr>
                                      <a:rPr lang="zh-CN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sz="18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Ξ</m:t>
                                    </m:r>
                                  </m:e>
                                  <m:sub>
                                    <m:r>
                                      <a:rPr lang="en-US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altLang="zh-CN" sz="1800">
                                    <a:effectLst/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(2645</m:t>
                                </m:r>
                                <m:sSup>
                                  <m:sSupPr>
                                    <m:ctrlPr>
                                      <a:rPr lang="zh-CN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en-US" altLang="zh-CN" sz="18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zh-CN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18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zh-CN" altLang="zh-CN" sz="1800" i="1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altLang="zh-CN" sz="1800">
                                            <a:effectLst/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den>
                                </m:f>
                                <m:sSub>
                                  <m:sSubPr>
                                    <m:ctrlPr>
                                      <a:rPr lang="zh-CN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sz="18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en-US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altLang="zh-CN" sz="1800">
                                    <a:effectLst/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(2520</m:t>
                                </m:r>
                                <m:sSup>
                                  <m:sSupPr>
                                    <m:ctrlPr>
                                      <a:rPr lang="zh-CN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en-US" altLang="zh-CN" sz="18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e>
                              <m:e>
                                <m:sSub>
                                  <m:sSubPr>
                                    <m:ctrlPr>
                                      <a:rPr lang="zh-CN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sz="18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Σ</m:t>
                                    </m:r>
                                  </m:e>
                                  <m:sub>
                                    <m:r>
                                      <a:rPr lang="en-US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altLang="zh-CN" sz="1800">
                                    <a:effectLst/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(2520</m:t>
                                </m:r>
                                <m:sSup>
                                  <m:sSupPr>
                                    <m:ctrlPr>
                                      <a:rPr lang="zh-CN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en-US" altLang="zh-CN" sz="18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</m:e>
                              <m:e>
                                <m:f>
                                  <m:fPr>
                                    <m:ctrlPr>
                                      <a:rPr lang="zh-CN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18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zh-CN" altLang="zh-CN" sz="1800" i="1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altLang="zh-CN" sz="1800">
                                            <a:effectLst/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den>
                                </m:f>
                                <m:sSub>
                                  <m:sSubPr>
                                    <m:ctrlPr>
                                      <a:rPr lang="zh-CN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sz="18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Ξ</m:t>
                                    </m:r>
                                  </m:e>
                                  <m:sub>
                                    <m:r>
                                      <a:rPr lang="en-US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altLang="zh-CN" sz="1800">
                                    <a:effectLst/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(2645</m:t>
                                </m:r>
                                <m:sSup>
                                  <m:sSupPr>
                                    <m:ctrlPr>
                                      <a:rPr lang="zh-CN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en-US" altLang="zh-CN" sz="18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</m:e>
                            </m:mr>
                            <m:mr>
                              <m:e>
                                <m:f>
                                  <m:fPr>
                                    <m:ctrlPr>
                                      <a:rPr lang="zh-CN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18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zh-CN" altLang="zh-CN" sz="1800" i="1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altLang="zh-CN" sz="1800">
                                            <a:effectLst/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den>
                                </m:f>
                                <m:sSub>
                                  <m:sSubPr>
                                    <m:ctrlPr>
                                      <a:rPr lang="zh-CN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sz="18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Ξ</m:t>
                                    </m:r>
                                  </m:e>
                                  <m:sub>
                                    <m:r>
                                      <a:rPr lang="en-US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altLang="zh-CN" sz="1800">
                                    <a:effectLst/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(2645</m:t>
                                </m:r>
                                <m:sSup>
                                  <m:sSupPr>
                                    <m:ctrlPr>
                                      <a:rPr lang="zh-CN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en-US" altLang="zh-CN" sz="18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e>
                              <m:e>
                                <m:f>
                                  <m:fPr>
                                    <m:ctrlPr>
                                      <a:rPr lang="zh-CN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altLang="zh-CN" sz="18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ad>
                                      <m:radPr>
                                        <m:degHide m:val="on"/>
                                        <m:ctrlPr>
                                          <a:rPr lang="zh-CN" altLang="zh-CN" sz="1800" i="1">
                                            <a:effectLst/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radPr>
                                      <m:deg/>
                                      <m:e>
                                        <m:r>
                                          <a:rPr lang="en-US" altLang="zh-CN" sz="1800">
                                            <a:effectLst/>
                                            <a:latin typeface="Cambria Math" panose="02040503050406030204" pitchFamily="18" charset="0"/>
                                            <a:ea typeface="等线" panose="02010600030101010101" pitchFamily="2" charset="-122"/>
                                            <a:cs typeface="Times New Roman" panose="02020603050405020304" pitchFamily="18" charset="0"/>
                                          </a:rPr>
                                          <m:t>2</m:t>
                                        </m:r>
                                      </m:e>
                                    </m:rad>
                                  </m:den>
                                </m:f>
                                <m:sSub>
                                  <m:sSubPr>
                                    <m:ctrlPr>
                                      <a:rPr lang="zh-CN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sz="18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Ξ</m:t>
                                    </m:r>
                                  </m:e>
                                  <m:sub>
                                    <m:r>
                                      <a:rPr lang="en-US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altLang="zh-CN" sz="1800">
                                    <a:effectLst/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(2645</m:t>
                                </m:r>
                                <m:sSup>
                                  <m:sSupPr>
                                    <m:ctrlPr>
                                      <a:rPr lang="zh-CN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en-US" altLang="zh-CN" sz="18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</m:e>
                              <m:e>
                                <m:sSub>
                                  <m:sSubPr>
                                    <m:ctrlPr>
                                      <a:rPr lang="zh-CN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altLang="zh-CN" sz="18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Ω</m:t>
                                    </m:r>
                                  </m:e>
                                  <m:sub>
                                    <m:r>
                                      <a:rPr lang="en-US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𝑐</m:t>
                                    </m:r>
                                  </m:sub>
                                </m:sSub>
                                <m:r>
                                  <a:rPr lang="en-US" altLang="zh-CN" sz="1800">
                                    <a:effectLst/>
                                    <a:latin typeface="Cambria Math" panose="02040503050406030204" pitchFamily="18" charset="0"/>
                                    <a:ea typeface="等线" panose="02010600030101010101" pitchFamily="2" charset="-122"/>
                                    <a:cs typeface="Times New Roman" panose="02020603050405020304" pitchFamily="18" charset="0"/>
                                  </a:rPr>
                                  <m:t>(2770</m:t>
                                </m:r>
                                <m:sSup>
                                  <m:sSupPr>
                                    <m:ctrlPr>
                                      <a:rPr lang="zh-CN" altLang="zh-CN" sz="1800" i="1">
                                        <a:effectLst/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8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)</m:t>
                                    </m:r>
                                  </m:e>
                                  <m:sup>
                                    <m:r>
                                      <a:rPr lang="en-US" altLang="zh-CN" sz="1800">
                                        <a:effectLst/>
                                        <a:latin typeface="Cambria Math" panose="02040503050406030204" pitchFamily="18" charset="0"/>
                                        <a:ea typeface="等线" panose="02010600030101010101" pitchFamily="2" charset="-122"/>
                                        <a:cs typeface="Times New Roman" panose="020206030504050203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CN" altLang="zh-CN" sz="1800" dirty="0">
                  <a:effectLst/>
                  <a:latin typeface="Georgia" panose="02040502050405020303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  <a:p>
                <a:endParaRPr lang="zh-CN" altLang="en-US" b="1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EBF0BF93-359A-E9CB-0927-6627C1515C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953" y="3857414"/>
                <a:ext cx="6478772" cy="216578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组合 8">
            <a:extLst>
              <a:ext uri="{FF2B5EF4-FFF2-40B4-BE49-F238E27FC236}">
                <a16:creationId xmlns:a16="http://schemas.microsoft.com/office/drawing/2014/main" id="{C982EBB4-1D87-15D3-EB6C-2FA98057040D}"/>
              </a:ext>
            </a:extLst>
          </p:cNvPr>
          <p:cNvGrpSpPr/>
          <p:nvPr/>
        </p:nvGrpSpPr>
        <p:grpSpPr>
          <a:xfrm>
            <a:off x="8304828" y="3056615"/>
            <a:ext cx="499320" cy="224280"/>
            <a:chOff x="8999120" y="3990293"/>
            <a:chExt cx="499320" cy="224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0" name="墨迹 9">
                  <a:extLst>
                    <a:ext uri="{FF2B5EF4-FFF2-40B4-BE49-F238E27FC236}">
                      <a16:creationId xmlns:a16="http://schemas.microsoft.com/office/drawing/2014/main" id="{AFF9EE1B-692B-1853-1D01-68D7F2DC19D4}"/>
                    </a:ext>
                  </a:extLst>
                </p14:cNvPr>
                <p14:cNvContentPartPr/>
                <p14:nvPr/>
              </p14:nvContentPartPr>
              <p14:xfrm>
                <a:off x="8999120" y="3990293"/>
                <a:ext cx="118800" cy="187920"/>
              </p14:xfrm>
            </p:contentPart>
          </mc:Choice>
          <mc:Fallback xmlns="">
            <p:pic>
              <p:nvPicPr>
                <p:cNvPr id="10" name="墨迹 9">
                  <a:extLst>
                    <a:ext uri="{FF2B5EF4-FFF2-40B4-BE49-F238E27FC236}">
                      <a16:creationId xmlns:a16="http://schemas.microsoft.com/office/drawing/2014/main" id="{FE76D452-C2A8-7F5B-04C5-15558A18FAAD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990120" y="3981293"/>
                  <a:ext cx="136440" cy="20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1" name="墨迹 10">
                  <a:extLst>
                    <a:ext uri="{FF2B5EF4-FFF2-40B4-BE49-F238E27FC236}">
                      <a16:creationId xmlns:a16="http://schemas.microsoft.com/office/drawing/2014/main" id="{8DE58A27-1FDE-C966-C117-EC14C95BA850}"/>
                    </a:ext>
                  </a:extLst>
                </p14:cNvPr>
                <p14:cNvContentPartPr/>
                <p14:nvPr/>
              </p14:nvContentPartPr>
              <p14:xfrm>
                <a:off x="9368840" y="4040333"/>
                <a:ext cx="78480" cy="99360"/>
              </p14:xfrm>
            </p:contentPart>
          </mc:Choice>
          <mc:Fallback xmlns="">
            <p:pic>
              <p:nvPicPr>
                <p:cNvPr id="11" name="墨迹 10">
                  <a:extLst>
                    <a:ext uri="{FF2B5EF4-FFF2-40B4-BE49-F238E27FC236}">
                      <a16:creationId xmlns:a16="http://schemas.microsoft.com/office/drawing/2014/main" id="{1211C83A-E382-6F11-DB02-92578093188D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9360200" y="4031333"/>
                  <a:ext cx="9612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2" name="墨迹 11">
                  <a:extLst>
                    <a:ext uri="{FF2B5EF4-FFF2-40B4-BE49-F238E27FC236}">
                      <a16:creationId xmlns:a16="http://schemas.microsoft.com/office/drawing/2014/main" id="{42983BC1-06C5-B373-6B17-DD5BBB4ED4B2}"/>
                    </a:ext>
                  </a:extLst>
                </p14:cNvPr>
                <p14:cNvContentPartPr/>
                <p14:nvPr/>
              </p14:nvContentPartPr>
              <p14:xfrm>
                <a:off x="9349760" y="4064093"/>
                <a:ext cx="111240" cy="93240"/>
              </p14:xfrm>
            </p:contentPart>
          </mc:Choice>
          <mc:Fallback xmlns="">
            <p:pic>
              <p:nvPicPr>
                <p:cNvPr id="12" name="墨迹 11">
                  <a:extLst>
                    <a:ext uri="{FF2B5EF4-FFF2-40B4-BE49-F238E27FC236}">
                      <a16:creationId xmlns:a16="http://schemas.microsoft.com/office/drawing/2014/main" id="{16B9F86D-6FA9-DD36-9BF7-0B1E91461B8E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9340760" y="4055093"/>
                  <a:ext cx="12888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13" name="墨迹 12">
                  <a:extLst>
                    <a:ext uri="{FF2B5EF4-FFF2-40B4-BE49-F238E27FC236}">
                      <a16:creationId xmlns:a16="http://schemas.microsoft.com/office/drawing/2014/main" id="{63B6C0E8-F4F3-986F-071A-C328992B1BF6}"/>
                    </a:ext>
                  </a:extLst>
                </p14:cNvPr>
                <p14:cNvContentPartPr/>
                <p14:nvPr/>
              </p14:nvContentPartPr>
              <p14:xfrm>
                <a:off x="9286760" y="4009733"/>
                <a:ext cx="211680" cy="204840"/>
              </p14:xfrm>
            </p:contentPart>
          </mc:Choice>
          <mc:Fallback xmlns="">
            <p:pic>
              <p:nvPicPr>
                <p:cNvPr id="13" name="墨迹 12">
                  <a:extLst>
                    <a:ext uri="{FF2B5EF4-FFF2-40B4-BE49-F238E27FC236}">
                      <a16:creationId xmlns:a16="http://schemas.microsoft.com/office/drawing/2014/main" id="{FA556765-3A5A-6744-CD4A-D59BA6088FA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9277760" y="4001093"/>
                  <a:ext cx="229320" cy="222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4" name="墨迹 13">
                <a:extLst>
                  <a:ext uri="{FF2B5EF4-FFF2-40B4-BE49-F238E27FC236}">
                    <a16:creationId xmlns:a16="http://schemas.microsoft.com/office/drawing/2014/main" id="{05723212-3314-6A3C-6E8B-6D866D477E59}"/>
                  </a:ext>
                </a:extLst>
              </p14:cNvPr>
              <p14:cNvContentPartPr/>
              <p14:nvPr/>
            </p14:nvContentPartPr>
            <p14:xfrm>
              <a:off x="9012948" y="3078575"/>
              <a:ext cx="92520" cy="175680"/>
            </p14:xfrm>
          </p:contentPart>
        </mc:Choice>
        <mc:Fallback xmlns="">
          <p:pic>
            <p:nvPicPr>
              <p:cNvPr id="14" name="墨迹 13">
                <a:extLst>
                  <a:ext uri="{FF2B5EF4-FFF2-40B4-BE49-F238E27FC236}">
                    <a16:creationId xmlns:a16="http://schemas.microsoft.com/office/drawing/2014/main" id="{05723212-3314-6A3C-6E8B-6D866D477E5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003948" y="3069575"/>
                <a:ext cx="110160" cy="19332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组合 14">
            <a:extLst>
              <a:ext uri="{FF2B5EF4-FFF2-40B4-BE49-F238E27FC236}">
                <a16:creationId xmlns:a16="http://schemas.microsoft.com/office/drawing/2014/main" id="{0D351FDE-BBFB-B568-020B-5FD198350EB7}"/>
              </a:ext>
            </a:extLst>
          </p:cNvPr>
          <p:cNvGrpSpPr/>
          <p:nvPr/>
        </p:nvGrpSpPr>
        <p:grpSpPr>
          <a:xfrm>
            <a:off x="9524148" y="3133295"/>
            <a:ext cx="122040" cy="78480"/>
            <a:chOff x="10218440" y="4066973"/>
            <a:chExt cx="122040" cy="78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6" name="墨迹 15">
                  <a:extLst>
                    <a:ext uri="{FF2B5EF4-FFF2-40B4-BE49-F238E27FC236}">
                      <a16:creationId xmlns:a16="http://schemas.microsoft.com/office/drawing/2014/main" id="{C73994EF-B35D-F8D1-5089-C2A4C9B01CA4}"/>
                    </a:ext>
                  </a:extLst>
                </p14:cNvPr>
                <p14:cNvContentPartPr/>
                <p14:nvPr/>
              </p14:nvContentPartPr>
              <p14:xfrm>
                <a:off x="10233200" y="4066973"/>
                <a:ext cx="99000" cy="3240"/>
              </p14:xfrm>
            </p:contentPart>
          </mc:Choice>
          <mc:Fallback xmlns="">
            <p:pic>
              <p:nvPicPr>
                <p:cNvPr id="16" name="墨迹 15">
                  <a:extLst>
                    <a:ext uri="{FF2B5EF4-FFF2-40B4-BE49-F238E27FC236}">
                      <a16:creationId xmlns:a16="http://schemas.microsoft.com/office/drawing/2014/main" id="{1BCED3A4-FC4E-B93D-81E4-A566D6F5D4D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0224200" y="4057973"/>
                  <a:ext cx="11664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7" name="墨迹 16">
                  <a:extLst>
                    <a:ext uri="{FF2B5EF4-FFF2-40B4-BE49-F238E27FC236}">
                      <a16:creationId xmlns:a16="http://schemas.microsoft.com/office/drawing/2014/main" id="{6F04DFFA-95EC-EE1A-E570-433A3DD74CD8}"/>
                    </a:ext>
                  </a:extLst>
                </p14:cNvPr>
                <p14:cNvContentPartPr/>
                <p14:nvPr/>
              </p14:nvContentPartPr>
              <p14:xfrm>
                <a:off x="10218440" y="4136813"/>
                <a:ext cx="122040" cy="8640"/>
              </p14:xfrm>
            </p:contentPart>
          </mc:Choice>
          <mc:Fallback xmlns="">
            <p:pic>
              <p:nvPicPr>
                <p:cNvPr id="17" name="墨迹 16">
                  <a:extLst>
                    <a:ext uri="{FF2B5EF4-FFF2-40B4-BE49-F238E27FC236}">
                      <a16:creationId xmlns:a16="http://schemas.microsoft.com/office/drawing/2014/main" id="{8A6F8FF9-6623-593A-20FA-A3F54A27A854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0209440" y="4127813"/>
                  <a:ext cx="139680" cy="26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墨迹 17">
                <a:extLst>
                  <a:ext uri="{FF2B5EF4-FFF2-40B4-BE49-F238E27FC236}">
                    <a16:creationId xmlns:a16="http://schemas.microsoft.com/office/drawing/2014/main" id="{B44FE5E2-C443-EED5-826B-65E5637ECDD5}"/>
                  </a:ext>
                </a:extLst>
              </p14:cNvPr>
              <p14:cNvContentPartPr/>
              <p14:nvPr/>
            </p14:nvContentPartPr>
            <p14:xfrm>
              <a:off x="9950748" y="3066695"/>
              <a:ext cx="99720" cy="225360"/>
            </p14:xfrm>
          </p:contentPart>
        </mc:Choice>
        <mc:Fallback xmlns="">
          <p:pic>
            <p:nvPicPr>
              <p:cNvPr id="18" name="墨迹 17">
                <a:extLst>
                  <a:ext uri="{FF2B5EF4-FFF2-40B4-BE49-F238E27FC236}">
                    <a16:creationId xmlns:a16="http://schemas.microsoft.com/office/drawing/2014/main" id="{B44FE5E2-C443-EED5-826B-65E5637ECDD5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941780" y="3057695"/>
                <a:ext cx="117297" cy="243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组合 18">
            <a:extLst>
              <a:ext uri="{FF2B5EF4-FFF2-40B4-BE49-F238E27FC236}">
                <a16:creationId xmlns:a16="http://schemas.microsoft.com/office/drawing/2014/main" id="{F4AB98CE-21DF-B71B-F827-E9604DFE499B}"/>
              </a:ext>
            </a:extLst>
          </p:cNvPr>
          <p:cNvGrpSpPr/>
          <p:nvPr/>
        </p:nvGrpSpPr>
        <p:grpSpPr>
          <a:xfrm>
            <a:off x="10345308" y="3015215"/>
            <a:ext cx="489600" cy="270000"/>
            <a:chOff x="11039600" y="3948893"/>
            <a:chExt cx="489600" cy="270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20" name="墨迹 19">
                  <a:extLst>
                    <a:ext uri="{FF2B5EF4-FFF2-40B4-BE49-F238E27FC236}">
                      <a16:creationId xmlns:a16="http://schemas.microsoft.com/office/drawing/2014/main" id="{943787B6-6107-20F7-59E1-C54443588DE6}"/>
                    </a:ext>
                  </a:extLst>
                </p14:cNvPr>
                <p14:cNvContentPartPr/>
                <p14:nvPr/>
              </p14:nvContentPartPr>
              <p14:xfrm>
                <a:off x="11049320" y="4108013"/>
                <a:ext cx="136800" cy="12960"/>
              </p14:xfrm>
            </p:contentPart>
          </mc:Choice>
          <mc:Fallback xmlns="">
            <p:pic>
              <p:nvPicPr>
                <p:cNvPr id="20" name="墨迹 19">
                  <a:extLst>
                    <a:ext uri="{FF2B5EF4-FFF2-40B4-BE49-F238E27FC236}">
                      <a16:creationId xmlns:a16="http://schemas.microsoft.com/office/drawing/2014/main" id="{CD81EF72-137B-5241-ADC7-251DBCA5BBED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1040320" y="4099373"/>
                  <a:ext cx="15444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21" name="墨迹 20">
                  <a:extLst>
                    <a:ext uri="{FF2B5EF4-FFF2-40B4-BE49-F238E27FC236}">
                      <a16:creationId xmlns:a16="http://schemas.microsoft.com/office/drawing/2014/main" id="{194925C1-12E0-B6C6-38A1-74594E0E940F}"/>
                    </a:ext>
                  </a:extLst>
                </p14:cNvPr>
                <p14:cNvContentPartPr/>
                <p14:nvPr/>
              </p14:nvContentPartPr>
              <p14:xfrm>
                <a:off x="11119880" y="4049333"/>
                <a:ext cx="5760" cy="107640"/>
              </p14:xfrm>
            </p:contentPart>
          </mc:Choice>
          <mc:Fallback xmlns="">
            <p:pic>
              <p:nvPicPr>
                <p:cNvPr id="21" name="墨迹 20">
                  <a:extLst>
                    <a:ext uri="{FF2B5EF4-FFF2-40B4-BE49-F238E27FC236}">
                      <a16:creationId xmlns:a16="http://schemas.microsoft.com/office/drawing/2014/main" id="{CA111D0A-DB0E-1735-A163-73046FCB87BE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11110880" y="4040693"/>
                  <a:ext cx="2340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22" name="墨迹 21">
                  <a:extLst>
                    <a:ext uri="{FF2B5EF4-FFF2-40B4-BE49-F238E27FC236}">
                      <a16:creationId xmlns:a16="http://schemas.microsoft.com/office/drawing/2014/main" id="{4405437A-6770-FF7B-3AAB-594145A618A2}"/>
                    </a:ext>
                  </a:extLst>
                </p14:cNvPr>
                <p14:cNvContentPartPr/>
                <p14:nvPr/>
              </p14:nvContentPartPr>
              <p14:xfrm>
                <a:off x="11039600" y="4038173"/>
                <a:ext cx="211680" cy="180720"/>
              </p14:xfrm>
            </p:contentPart>
          </mc:Choice>
          <mc:Fallback xmlns="">
            <p:pic>
              <p:nvPicPr>
                <p:cNvPr id="22" name="墨迹 21">
                  <a:extLst>
                    <a:ext uri="{FF2B5EF4-FFF2-40B4-BE49-F238E27FC236}">
                      <a16:creationId xmlns:a16="http://schemas.microsoft.com/office/drawing/2014/main" id="{4AF1A208-AD5F-30FB-0277-670CD977E190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1030960" y="4029533"/>
                  <a:ext cx="22932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3" name="墨迹 22">
                  <a:extLst>
                    <a:ext uri="{FF2B5EF4-FFF2-40B4-BE49-F238E27FC236}">
                      <a16:creationId xmlns:a16="http://schemas.microsoft.com/office/drawing/2014/main" id="{59B8F1C1-A4C4-95CF-1346-AF233813E24E}"/>
                    </a:ext>
                  </a:extLst>
                </p14:cNvPr>
                <p14:cNvContentPartPr/>
                <p14:nvPr/>
              </p14:nvContentPartPr>
              <p14:xfrm>
                <a:off x="11402120" y="4050773"/>
                <a:ext cx="110160" cy="154080"/>
              </p14:xfrm>
            </p:contentPart>
          </mc:Choice>
          <mc:Fallback xmlns="">
            <p:pic>
              <p:nvPicPr>
                <p:cNvPr id="23" name="墨迹 22">
                  <a:extLst>
                    <a:ext uri="{FF2B5EF4-FFF2-40B4-BE49-F238E27FC236}">
                      <a16:creationId xmlns:a16="http://schemas.microsoft.com/office/drawing/2014/main" id="{00751DB0-9A4E-21E1-05DA-3899BD474BC0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11393480" y="4042133"/>
                  <a:ext cx="12780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4" name="墨迹 23">
                  <a:extLst>
                    <a:ext uri="{FF2B5EF4-FFF2-40B4-BE49-F238E27FC236}">
                      <a16:creationId xmlns:a16="http://schemas.microsoft.com/office/drawing/2014/main" id="{5DB6D1AD-FE41-9E20-B3BC-3ACEA9DAD968}"/>
                    </a:ext>
                  </a:extLst>
                </p14:cNvPr>
                <p14:cNvContentPartPr/>
                <p14:nvPr/>
              </p14:nvContentPartPr>
              <p14:xfrm>
                <a:off x="11385200" y="3948893"/>
                <a:ext cx="144000" cy="26280"/>
              </p14:xfrm>
            </p:contentPart>
          </mc:Choice>
          <mc:Fallback xmlns="">
            <p:pic>
              <p:nvPicPr>
                <p:cNvPr id="24" name="墨迹 23">
                  <a:extLst>
                    <a:ext uri="{FF2B5EF4-FFF2-40B4-BE49-F238E27FC236}">
                      <a16:creationId xmlns:a16="http://schemas.microsoft.com/office/drawing/2014/main" id="{A6C077C2-C403-E963-9437-3C8DDE7A531F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1376200" y="3939893"/>
                  <a:ext cx="161640" cy="439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CEE300CF-A05F-EEE3-5FEF-29FBA6188FC7}"/>
              </a:ext>
            </a:extLst>
          </p:cNvPr>
          <p:cNvSpPr txBox="1"/>
          <p:nvPr/>
        </p:nvSpPr>
        <p:spPr>
          <a:xfrm>
            <a:off x="9272341" y="3847924"/>
            <a:ext cx="891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重子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六重态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63D157F8-18D6-B4CF-4040-7660E8DB659F}"/>
              </a:ext>
            </a:extLst>
          </p:cNvPr>
          <p:cNvSpPr txBox="1"/>
          <p:nvPr/>
        </p:nvSpPr>
        <p:spPr>
          <a:xfrm>
            <a:off x="10912108" y="3806531"/>
            <a:ext cx="1318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重子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反三重态</a:t>
            </a:r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A71A1D46-7C12-FA2D-CEEB-A3B0FBDC9665}"/>
              </a:ext>
            </a:extLst>
          </p:cNvPr>
          <p:cNvSpPr/>
          <p:nvPr/>
        </p:nvSpPr>
        <p:spPr>
          <a:xfrm>
            <a:off x="9750436" y="3515059"/>
            <a:ext cx="298643" cy="2946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zh-CN" altLang="en-US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19183F49-03BB-0320-5A1A-32B072BBF545}"/>
              </a:ext>
            </a:extLst>
          </p:cNvPr>
          <p:cNvSpPr/>
          <p:nvPr/>
        </p:nvSpPr>
        <p:spPr>
          <a:xfrm>
            <a:off x="9979956" y="3424731"/>
            <a:ext cx="298643" cy="2946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zh-CN" altLang="en-US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29" name="椭圆 28">
            <a:extLst>
              <a:ext uri="{FF2B5EF4-FFF2-40B4-BE49-F238E27FC236}">
                <a16:creationId xmlns:a16="http://schemas.microsoft.com/office/drawing/2014/main" id="{647E628A-2B1F-38DE-EAB8-5A55E471B109}"/>
              </a:ext>
            </a:extLst>
          </p:cNvPr>
          <p:cNvSpPr/>
          <p:nvPr/>
        </p:nvSpPr>
        <p:spPr>
          <a:xfrm>
            <a:off x="10707828" y="3572051"/>
            <a:ext cx="298643" cy="2946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zh-CN" altLang="en-US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C717D23C-F280-AF3D-888E-56186F004B3A}"/>
              </a:ext>
            </a:extLst>
          </p:cNvPr>
          <p:cNvSpPr/>
          <p:nvPr/>
        </p:nvSpPr>
        <p:spPr>
          <a:xfrm>
            <a:off x="10622100" y="3332764"/>
            <a:ext cx="298643" cy="2946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endParaRPr lang="zh-CN" altLang="en-US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59E5971E-E0C2-F909-1B0A-448E9F72826E}"/>
              </a:ext>
            </a:extLst>
          </p:cNvPr>
          <p:cNvSpPr/>
          <p:nvPr/>
        </p:nvSpPr>
        <p:spPr>
          <a:xfrm>
            <a:off x="9905042" y="3670115"/>
            <a:ext cx="440266" cy="4470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2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</a:t>
            </a:r>
            <a:endParaRPr lang="zh-CN" altLang="en-US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15A6EF29-B448-4C8B-5C3F-238C2F3B2412}"/>
              </a:ext>
            </a:extLst>
          </p:cNvPr>
          <p:cNvSpPr/>
          <p:nvPr/>
        </p:nvSpPr>
        <p:spPr>
          <a:xfrm>
            <a:off x="10872066" y="3272331"/>
            <a:ext cx="440266" cy="44704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altLang="zh-CN" sz="28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</a:t>
            </a:r>
            <a:endParaRPr lang="zh-CN" altLang="en-US" sz="2800" b="1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6CB2C413-CDD0-472F-0BAC-86F535D1EBCB}"/>
              </a:ext>
            </a:extLst>
          </p:cNvPr>
          <p:cNvSpPr txBox="1"/>
          <p:nvPr/>
        </p:nvSpPr>
        <p:spPr>
          <a:xfrm>
            <a:off x="9038917" y="5248407"/>
            <a:ext cx="16077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自旋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反对称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Spin(</a:t>
            </a:r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qq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)=0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BA9CDF08-E8DA-C82C-D394-2D17A65CB591}"/>
              </a:ext>
            </a:extLst>
          </p:cNvPr>
          <p:cNvSpPr txBox="1"/>
          <p:nvPr/>
        </p:nvSpPr>
        <p:spPr>
          <a:xfrm>
            <a:off x="10717973" y="5268863"/>
            <a:ext cx="16077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自旋</a:t>
            </a:r>
            <a:endParaRPr lang="en-US" altLang="zh-CN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对称</a:t>
            </a:r>
            <a:endParaRPr lang="en-US" altLang="zh-CN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Spin(</a:t>
            </a:r>
            <a:r>
              <a:rPr lang="en-US" altLang="zh-CN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qq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)=1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76D2CDB4-8BBB-0242-0BA4-184AB9B85F37}"/>
                  </a:ext>
                </a:extLst>
              </p:cNvPr>
              <p:cNvSpPr txBox="1"/>
              <p:nvPr/>
            </p:nvSpPr>
            <p:spPr>
              <a:xfrm>
                <a:off x="-632637" y="707576"/>
                <a:ext cx="6163338" cy="9840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CN" altLang="en-US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acc>
                        </m:sub>
                      </m:sSub>
                      <m:r>
                        <a:rPr lang="zh-CN" altLang="en-US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zh-CN" alt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a:rPr lang="zh-CN" altLang="en-US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Sup>
                                  <m:sSubSupPr>
                                    <m:ctrlPr>
                                      <a:rPr lang="zh-CN" alt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zh-CN" altLang="en-US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lang="zh-CN" alt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lang="zh-CN" altLang="en-US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</m:e>
                              <m:e>
                                <m:sSubSup>
                                  <m:sSubSupPr>
                                    <m:ctrlPr>
                                      <a:rPr lang="zh-CN" alt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zh-CN" altLang="en-US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Ξ</m:t>
                                    </m:r>
                                  </m:e>
                                  <m:sub>
                                    <m:r>
                                      <a:rPr lang="zh-CN" alt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lang="zh-CN" altLang="en-US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r>
                                  <a:rPr lang="zh-CN" altLang="en-US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zh-CN" alt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zh-CN" altLang="en-US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Λ</m:t>
                                    </m:r>
                                  </m:e>
                                  <m:sub>
                                    <m:r>
                                      <a:rPr lang="zh-CN" alt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lang="zh-CN" altLang="en-US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</m:e>
                              <m:e>
                                <m:r>
                                  <a:rPr lang="zh-CN" altLang="en-US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bSup>
                                  <m:sSubSupPr>
                                    <m:ctrlPr>
                                      <a:rPr lang="zh-CN" alt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zh-CN" altLang="en-US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Ξ</m:t>
                                    </m:r>
                                  </m:e>
                                  <m:sub>
                                    <m:r>
                                      <a:rPr lang="zh-CN" alt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lang="zh-CN" altLang="en-US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r>
                                  <a:rPr lang="zh-CN" altLang="en-US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zh-CN" alt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zh-CN" altLang="en-US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Ξ</m:t>
                                    </m:r>
                                  </m:e>
                                  <m:sub>
                                    <m:r>
                                      <a:rPr lang="zh-CN" alt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lang="zh-CN" altLang="en-US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bSup>
                              </m:e>
                              <m:e>
                                <m:r>
                                  <a:rPr lang="zh-CN" altLang="en-US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bSup>
                                  <m:sSubSupPr>
                                    <m:ctrlPr>
                                      <a:rPr lang="zh-CN" alt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zh-CN" altLang="en-US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Ξ</m:t>
                                    </m:r>
                                  </m:e>
                                  <m:sub>
                                    <m:r>
                                      <a:rPr lang="zh-CN" alt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sub>
                                  <m:sup>
                                    <m:r>
                                      <a:rPr lang="zh-CN" altLang="en-US" i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bSup>
                              </m:e>
                              <m:e>
                                <m:r>
                                  <a:rPr lang="zh-CN" altLang="en-US" i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76D2CDB4-8BBB-0242-0BA4-184AB9B85F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32637" y="707576"/>
                <a:ext cx="6163338" cy="984052"/>
              </a:xfrm>
              <a:prstGeom prst="rect">
                <a:avLst/>
              </a:prstGeom>
              <a:blipFill>
                <a:blip r:embed="rId3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6D367CA0-5BAC-69D8-9216-8F3F845ED069}"/>
              </a:ext>
            </a:extLst>
          </p:cNvPr>
          <p:cNvSpPr/>
          <p:nvPr/>
        </p:nvSpPr>
        <p:spPr>
          <a:xfrm>
            <a:off x="4132351" y="1006711"/>
            <a:ext cx="6558557" cy="1892633"/>
          </a:xfrm>
          <a:custGeom>
            <a:avLst/>
            <a:gdLst>
              <a:gd name="connsiteX0" fmla="*/ 0 w 6558557"/>
              <a:gd name="connsiteY0" fmla="*/ 99237 h 1892633"/>
              <a:gd name="connsiteX1" fmla="*/ 2296633 w 6558557"/>
              <a:gd name="connsiteY1" fmla="*/ 0 h 1892633"/>
              <a:gd name="connsiteX2" fmla="*/ 2849526 w 6558557"/>
              <a:gd name="connsiteY2" fmla="*/ 7088 h 1892633"/>
              <a:gd name="connsiteX3" fmla="*/ 3806456 w 6558557"/>
              <a:gd name="connsiteY3" fmla="*/ 56707 h 1892633"/>
              <a:gd name="connsiteX4" fmla="*/ 4664149 w 6558557"/>
              <a:gd name="connsiteY4" fmla="*/ 120502 h 1892633"/>
              <a:gd name="connsiteX5" fmla="*/ 5054010 w 6558557"/>
              <a:gd name="connsiteY5" fmla="*/ 155944 h 1892633"/>
              <a:gd name="connsiteX6" fmla="*/ 5372986 w 6558557"/>
              <a:gd name="connsiteY6" fmla="*/ 212651 h 1892633"/>
              <a:gd name="connsiteX7" fmla="*/ 5876261 w 6558557"/>
              <a:gd name="connsiteY7" fmla="*/ 453656 h 1892633"/>
              <a:gd name="connsiteX8" fmla="*/ 6124354 w 6558557"/>
              <a:gd name="connsiteY8" fmla="*/ 708837 h 1892633"/>
              <a:gd name="connsiteX9" fmla="*/ 6195238 w 6558557"/>
              <a:gd name="connsiteY9" fmla="*/ 786809 h 1892633"/>
              <a:gd name="connsiteX10" fmla="*/ 6251945 w 6558557"/>
              <a:gd name="connsiteY10" fmla="*/ 878958 h 1892633"/>
              <a:gd name="connsiteX11" fmla="*/ 6351182 w 6558557"/>
              <a:gd name="connsiteY11" fmla="*/ 1098698 h 1892633"/>
              <a:gd name="connsiteX12" fmla="*/ 6386624 w 6558557"/>
              <a:gd name="connsiteY12" fmla="*/ 1205023 h 1892633"/>
              <a:gd name="connsiteX13" fmla="*/ 6471684 w 6558557"/>
              <a:gd name="connsiteY13" fmla="*/ 1453116 h 1892633"/>
              <a:gd name="connsiteX14" fmla="*/ 6485861 w 6558557"/>
              <a:gd name="connsiteY14" fmla="*/ 1531088 h 1892633"/>
              <a:gd name="connsiteX15" fmla="*/ 6507126 w 6558557"/>
              <a:gd name="connsiteY15" fmla="*/ 1594884 h 1892633"/>
              <a:gd name="connsiteX16" fmla="*/ 6535480 w 6558557"/>
              <a:gd name="connsiteY16" fmla="*/ 1729563 h 1892633"/>
              <a:gd name="connsiteX17" fmla="*/ 6542568 w 6558557"/>
              <a:gd name="connsiteY17" fmla="*/ 1793358 h 1892633"/>
              <a:gd name="connsiteX18" fmla="*/ 6549656 w 6558557"/>
              <a:gd name="connsiteY18" fmla="*/ 1864242 h 1892633"/>
              <a:gd name="connsiteX19" fmla="*/ 6549656 w 6558557"/>
              <a:gd name="connsiteY19" fmla="*/ 1892595 h 1892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558557" h="1892633">
                <a:moveTo>
                  <a:pt x="0" y="99237"/>
                </a:moveTo>
                <a:cubicBezTo>
                  <a:pt x="1033797" y="26691"/>
                  <a:pt x="269122" y="75937"/>
                  <a:pt x="2296633" y="0"/>
                </a:cubicBezTo>
                <a:lnTo>
                  <a:pt x="2849526" y="7088"/>
                </a:lnTo>
                <a:cubicBezTo>
                  <a:pt x="2966927" y="10442"/>
                  <a:pt x="3725126" y="51257"/>
                  <a:pt x="3806456" y="56707"/>
                </a:cubicBezTo>
                <a:lnTo>
                  <a:pt x="4664149" y="120502"/>
                </a:lnTo>
                <a:cubicBezTo>
                  <a:pt x="4794103" y="132316"/>
                  <a:pt x="4924609" y="139122"/>
                  <a:pt x="5054010" y="155944"/>
                </a:cubicBezTo>
                <a:cubicBezTo>
                  <a:pt x="5161101" y="169866"/>
                  <a:pt x="5266661" y="193749"/>
                  <a:pt x="5372986" y="212651"/>
                </a:cubicBezTo>
                <a:cubicBezTo>
                  <a:pt x="5548838" y="275455"/>
                  <a:pt x="5729073" y="327495"/>
                  <a:pt x="5876261" y="453656"/>
                </a:cubicBezTo>
                <a:cubicBezTo>
                  <a:pt x="6037929" y="592228"/>
                  <a:pt x="5937780" y="498189"/>
                  <a:pt x="6124354" y="708837"/>
                </a:cubicBezTo>
                <a:cubicBezTo>
                  <a:pt x="6147643" y="735131"/>
                  <a:pt x="6176829" y="756894"/>
                  <a:pt x="6195238" y="786809"/>
                </a:cubicBezTo>
                <a:cubicBezTo>
                  <a:pt x="6214140" y="817525"/>
                  <a:pt x="6234430" y="847430"/>
                  <a:pt x="6251945" y="878958"/>
                </a:cubicBezTo>
                <a:cubicBezTo>
                  <a:pt x="6290156" y="947738"/>
                  <a:pt x="6323698" y="1025408"/>
                  <a:pt x="6351182" y="1098698"/>
                </a:cubicBezTo>
                <a:cubicBezTo>
                  <a:pt x="6364300" y="1133678"/>
                  <a:pt x="6374059" y="1169841"/>
                  <a:pt x="6386624" y="1205023"/>
                </a:cubicBezTo>
                <a:cubicBezTo>
                  <a:pt x="6414335" y="1282614"/>
                  <a:pt x="6457359" y="1374331"/>
                  <a:pt x="6471684" y="1453116"/>
                </a:cubicBezTo>
                <a:cubicBezTo>
                  <a:pt x="6476410" y="1479107"/>
                  <a:pt x="6479454" y="1505460"/>
                  <a:pt x="6485861" y="1531088"/>
                </a:cubicBezTo>
                <a:cubicBezTo>
                  <a:pt x="6491298" y="1552834"/>
                  <a:pt x="6501689" y="1573138"/>
                  <a:pt x="6507126" y="1594884"/>
                </a:cubicBezTo>
                <a:cubicBezTo>
                  <a:pt x="6518253" y="1639391"/>
                  <a:pt x="6535480" y="1729563"/>
                  <a:pt x="6535480" y="1729563"/>
                </a:cubicBezTo>
                <a:cubicBezTo>
                  <a:pt x="6537843" y="1750828"/>
                  <a:pt x="6540328" y="1772080"/>
                  <a:pt x="6542568" y="1793358"/>
                </a:cubicBezTo>
                <a:cubicBezTo>
                  <a:pt x="6545054" y="1816973"/>
                  <a:pt x="6546298" y="1840735"/>
                  <a:pt x="6549656" y="1864242"/>
                </a:cubicBezTo>
                <a:cubicBezTo>
                  <a:pt x="6554034" y="1894887"/>
                  <a:pt x="6567284" y="1892595"/>
                  <a:pt x="6549656" y="1892595"/>
                </a:cubicBezTo>
              </a:path>
            </a:pathLst>
          </a:custGeom>
          <a:noFill/>
          <a:ln w="76200">
            <a:headEnd type="arrow" w="med" len="med"/>
            <a:tailEnd type="non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7" name="任意多边形: 形状 36">
            <a:extLst>
              <a:ext uri="{FF2B5EF4-FFF2-40B4-BE49-F238E27FC236}">
                <a16:creationId xmlns:a16="http://schemas.microsoft.com/office/drawing/2014/main" id="{E7FA5976-58A6-FA5E-8F2E-8001FF377A18}"/>
              </a:ext>
            </a:extLst>
          </p:cNvPr>
          <p:cNvSpPr/>
          <p:nvPr/>
        </p:nvSpPr>
        <p:spPr>
          <a:xfrm>
            <a:off x="6266121" y="2480930"/>
            <a:ext cx="3707219" cy="496186"/>
          </a:xfrm>
          <a:custGeom>
            <a:avLst/>
            <a:gdLst>
              <a:gd name="connsiteX0" fmla="*/ 3707219 w 3707219"/>
              <a:gd name="connsiteY0" fmla="*/ 496186 h 496186"/>
              <a:gd name="connsiteX1" fmla="*/ 3579628 w 3707219"/>
              <a:gd name="connsiteY1" fmla="*/ 311889 h 496186"/>
              <a:gd name="connsiteX2" fmla="*/ 3551274 w 3707219"/>
              <a:gd name="connsiteY2" fmla="*/ 290623 h 496186"/>
              <a:gd name="connsiteX3" fmla="*/ 3111795 w 3707219"/>
              <a:gd name="connsiteY3" fmla="*/ 92149 h 496186"/>
              <a:gd name="connsiteX4" fmla="*/ 2828260 w 3707219"/>
              <a:gd name="connsiteY4" fmla="*/ 49619 h 496186"/>
              <a:gd name="connsiteX5" fmla="*/ 2672316 w 3707219"/>
              <a:gd name="connsiteY5" fmla="*/ 28354 h 496186"/>
              <a:gd name="connsiteX6" fmla="*/ 2537637 w 3707219"/>
              <a:gd name="connsiteY6" fmla="*/ 21265 h 496186"/>
              <a:gd name="connsiteX7" fmla="*/ 2112335 w 3707219"/>
              <a:gd name="connsiteY7" fmla="*/ 0 h 496186"/>
              <a:gd name="connsiteX8" fmla="*/ 765544 w 3707219"/>
              <a:gd name="connsiteY8" fmla="*/ 21265 h 496186"/>
              <a:gd name="connsiteX9" fmla="*/ 496186 w 3707219"/>
              <a:gd name="connsiteY9" fmla="*/ 42530 h 496186"/>
              <a:gd name="connsiteX10" fmla="*/ 219739 w 3707219"/>
              <a:gd name="connsiteY10" fmla="*/ 63796 h 496186"/>
              <a:gd name="connsiteX11" fmla="*/ 85060 w 3707219"/>
              <a:gd name="connsiteY11" fmla="*/ 77972 h 496186"/>
              <a:gd name="connsiteX12" fmla="*/ 0 w 3707219"/>
              <a:gd name="connsiteY12" fmla="*/ 77972 h 496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707219" h="496186">
                <a:moveTo>
                  <a:pt x="3707219" y="496186"/>
                </a:moveTo>
                <a:cubicBezTo>
                  <a:pt x="3664689" y="434754"/>
                  <a:pt x="3624787" y="371416"/>
                  <a:pt x="3579628" y="311889"/>
                </a:cubicBezTo>
                <a:cubicBezTo>
                  <a:pt x="3572488" y="302477"/>
                  <a:pt x="3561967" y="295646"/>
                  <a:pt x="3551274" y="290623"/>
                </a:cubicBezTo>
                <a:cubicBezTo>
                  <a:pt x="3405784" y="222287"/>
                  <a:pt x="3262004" y="149371"/>
                  <a:pt x="3111795" y="92149"/>
                </a:cubicBezTo>
                <a:cubicBezTo>
                  <a:pt x="3055768" y="70806"/>
                  <a:pt x="2893334" y="57753"/>
                  <a:pt x="2828260" y="49619"/>
                </a:cubicBezTo>
                <a:cubicBezTo>
                  <a:pt x="2776203" y="43112"/>
                  <a:pt x="2724530" y="33448"/>
                  <a:pt x="2672316" y="28354"/>
                </a:cubicBezTo>
                <a:cubicBezTo>
                  <a:pt x="2627573" y="23989"/>
                  <a:pt x="2582466" y="24627"/>
                  <a:pt x="2537637" y="21265"/>
                </a:cubicBezTo>
                <a:cubicBezTo>
                  <a:pt x="2198376" y="-4179"/>
                  <a:pt x="2621033" y="13045"/>
                  <a:pt x="2112335" y="0"/>
                </a:cubicBezTo>
                <a:cubicBezTo>
                  <a:pt x="1529225" y="7026"/>
                  <a:pt x="1233481" y="-1018"/>
                  <a:pt x="765544" y="21265"/>
                </a:cubicBezTo>
                <a:cubicBezTo>
                  <a:pt x="552386" y="31416"/>
                  <a:pt x="722870" y="23640"/>
                  <a:pt x="496186" y="42530"/>
                </a:cubicBezTo>
                <a:cubicBezTo>
                  <a:pt x="400511" y="50503"/>
                  <a:pt x="316557" y="49965"/>
                  <a:pt x="219739" y="63796"/>
                </a:cubicBezTo>
                <a:cubicBezTo>
                  <a:pt x="166547" y="71395"/>
                  <a:pt x="144891" y="75479"/>
                  <a:pt x="85060" y="77972"/>
                </a:cubicBezTo>
                <a:cubicBezTo>
                  <a:pt x="56731" y="79152"/>
                  <a:pt x="28353" y="77972"/>
                  <a:pt x="0" y="77972"/>
                </a:cubicBezTo>
              </a:path>
            </a:pathLst>
          </a:custGeom>
          <a:noFill/>
          <a:ln w="76200">
            <a:solidFill>
              <a:schemeClr val="accent3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任意多边形: 形状 37">
            <a:extLst>
              <a:ext uri="{FF2B5EF4-FFF2-40B4-BE49-F238E27FC236}">
                <a16:creationId xmlns:a16="http://schemas.microsoft.com/office/drawing/2014/main" id="{DB1F553C-B538-B879-A998-85C6930F479A}"/>
              </a:ext>
            </a:extLst>
          </p:cNvPr>
          <p:cNvSpPr/>
          <p:nvPr/>
        </p:nvSpPr>
        <p:spPr>
          <a:xfrm>
            <a:off x="6861544" y="2516372"/>
            <a:ext cx="779721" cy="2452577"/>
          </a:xfrm>
          <a:custGeom>
            <a:avLst/>
            <a:gdLst>
              <a:gd name="connsiteX0" fmla="*/ 779721 w 779721"/>
              <a:gd name="connsiteY0" fmla="*/ 0 h 2452577"/>
              <a:gd name="connsiteX1" fmla="*/ 567070 w 779721"/>
              <a:gd name="connsiteY1" fmla="*/ 56707 h 2452577"/>
              <a:gd name="connsiteX2" fmla="*/ 467833 w 779721"/>
              <a:gd name="connsiteY2" fmla="*/ 255181 h 2452577"/>
              <a:gd name="connsiteX3" fmla="*/ 432391 w 779721"/>
              <a:gd name="connsiteY3" fmla="*/ 382772 h 2452577"/>
              <a:gd name="connsiteX4" fmla="*/ 425303 w 779721"/>
              <a:gd name="connsiteY4" fmla="*/ 439479 h 2452577"/>
              <a:gd name="connsiteX5" fmla="*/ 411126 w 779721"/>
              <a:gd name="connsiteY5" fmla="*/ 517451 h 2452577"/>
              <a:gd name="connsiteX6" fmla="*/ 404037 w 779721"/>
              <a:gd name="connsiteY6" fmla="*/ 666307 h 2452577"/>
              <a:gd name="connsiteX7" fmla="*/ 389861 w 779721"/>
              <a:gd name="connsiteY7" fmla="*/ 1049079 h 2452577"/>
              <a:gd name="connsiteX8" fmla="*/ 382772 w 779721"/>
              <a:gd name="connsiteY8" fmla="*/ 1162493 h 2452577"/>
              <a:gd name="connsiteX9" fmla="*/ 354419 w 779721"/>
              <a:gd name="connsiteY9" fmla="*/ 1672856 h 2452577"/>
              <a:gd name="connsiteX10" fmla="*/ 326065 w 779721"/>
              <a:gd name="connsiteY10" fmla="*/ 1878419 h 2452577"/>
              <a:gd name="connsiteX11" fmla="*/ 311889 w 779721"/>
              <a:gd name="connsiteY11" fmla="*/ 1970568 h 2452577"/>
              <a:gd name="connsiteX12" fmla="*/ 283535 w 779721"/>
              <a:gd name="connsiteY12" fmla="*/ 2098158 h 2452577"/>
              <a:gd name="connsiteX13" fmla="*/ 226828 w 779721"/>
              <a:gd name="connsiteY13" fmla="*/ 2268279 h 2452577"/>
              <a:gd name="connsiteX14" fmla="*/ 177209 w 779721"/>
              <a:gd name="connsiteY14" fmla="*/ 2332075 h 2452577"/>
              <a:gd name="connsiteX15" fmla="*/ 148856 w 779721"/>
              <a:gd name="connsiteY15" fmla="*/ 2353340 h 2452577"/>
              <a:gd name="connsiteX16" fmla="*/ 92149 w 779721"/>
              <a:gd name="connsiteY16" fmla="*/ 2402958 h 2452577"/>
              <a:gd name="connsiteX17" fmla="*/ 63796 w 779721"/>
              <a:gd name="connsiteY17" fmla="*/ 2417135 h 2452577"/>
              <a:gd name="connsiteX18" fmla="*/ 42530 w 779721"/>
              <a:gd name="connsiteY18" fmla="*/ 2431312 h 2452577"/>
              <a:gd name="connsiteX19" fmla="*/ 14177 w 779721"/>
              <a:gd name="connsiteY19" fmla="*/ 2445488 h 2452577"/>
              <a:gd name="connsiteX20" fmla="*/ 0 w 779721"/>
              <a:gd name="connsiteY20" fmla="*/ 2452577 h 2452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79721" h="2452577">
                <a:moveTo>
                  <a:pt x="779721" y="0"/>
                </a:moveTo>
                <a:cubicBezTo>
                  <a:pt x="708837" y="18902"/>
                  <a:pt x="623848" y="10252"/>
                  <a:pt x="567070" y="56707"/>
                </a:cubicBezTo>
                <a:cubicBezTo>
                  <a:pt x="509823" y="103546"/>
                  <a:pt x="498039" y="187663"/>
                  <a:pt x="467833" y="255181"/>
                </a:cubicBezTo>
                <a:cubicBezTo>
                  <a:pt x="457686" y="277863"/>
                  <a:pt x="439348" y="354945"/>
                  <a:pt x="432391" y="382772"/>
                </a:cubicBezTo>
                <a:cubicBezTo>
                  <a:pt x="430028" y="401674"/>
                  <a:pt x="428274" y="420663"/>
                  <a:pt x="425303" y="439479"/>
                </a:cubicBezTo>
                <a:cubicBezTo>
                  <a:pt x="421183" y="465573"/>
                  <a:pt x="413592" y="491150"/>
                  <a:pt x="411126" y="517451"/>
                </a:cubicBezTo>
                <a:cubicBezTo>
                  <a:pt x="406489" y="566909"/>
                  <a:pt x="406022" y="616672"/>
                  <a:pt x="404037" y="666307"/>
                </a:cubicBezTo>
                <a:cubicBezTo>
                  <a:pt x="398934" y="793883"/>
                  <a:pt x="397826" y="921650"/>
                  <a:pt x="389861" y="1049079"/>
                </a:cubicBezTo>
                <a:cubicBezTo>
                  <a:pt x="387498" y="1086884"/>
                  <a:pt x="384266" y="1124644"/>
                  <a:pt x="382772" y="1162493"/>
                </a:cubicBezTo>
                <a:cubicBezTo>
                  <a:pt x="355485" y="1853756"/>
                  <a:pt x="394378" y="1399804"/>
                  <a:pt x="354419" y="1672856"/>
                </a:cubicBezTo>
                <a:cubicBezTo>
                  <a:pt x="344403" y="1741297"/>
                  <a:pt x="335847" y="1809944"/>
                  <a:pt x="326065" y="1878419"/>
                </a:cubicBezTo>
                <a:cubicBezTo>
                  <a:pt x="321670" y="1909184"/>
                  <a:pt x="315321" y="1939680"/>
                  <a:pt x="311889" y="1970568"/>
                </a:cubicBezTo>
                <a:cubicBezTo>
                  <a:pt x="302324" y="2056641"/>
                  <a:pt x="311566" y="2014065"/>
                  <a:pt x="283535" y="2098158"/>
                </a:cubicBezTo>
                <a:cubicBezTo>
                  <a:pt x="274610" y="2160637"/>
                  <a:pt x="271613" y="2210698"/>
                  <a:pt x="226828" y="2268279"/>
                </a:cubicBezTo>
                <a:cubicBezTo>
                  <a:pt x="210288" y="2289544"/>
                  <a:pt x="198761" y="2315911"/>
                  <a:pt x="177209" y="2332075"/>
                </a:cubicBezTo>
                <a:cubicBezTo>
                  <a:pt x="167758" y="2339163"/>
                  <a:pt x="157747" y="2345561"/>
                  <a:pt x="148856" y="2353340"/>
                </a:cubicBezTo>
                <a:cubicBezTo>
                  <a:pt x="115880" y="2382194"/>
                  <a:pt x="127898" y="2380615"/>
                  <a:pt x="92149" y="2402958"/>
                </a:cubicBezTo>
                <a:cubicBezTo>
                  <a:pt x="83189" y="2408558"/>
                  <a:pt x="72970" y="2411892"/>
                  <a:pt x="63796" y="2417135"/>
                </a:cubicBezTo>
                <a:cubicBezTo>
                  <a:pt x="56399" y="2421362"/>
                  <a:pt x="49927" y="2427085"/>
                  <a:pt x="42530" y="2431312"/>
                </a:cubicBezTo>
                <a:cubicBezTo>
                  <a:pt x="33356" y="2436554"/>
                  <a:pt x="23628" y="2440763"/>
                  <a:pt x="14177" y="2445488"/>
                </a:cubicBezTo>
                <a:lnTo>
                  <a:pt x="0" y="2452577"/>
                </a:lnTo>
              </a:path>
            </a:pathLst>
          </a:custGeom>
          <a:noFill/>
          <a:ln w="76200">
            <a:solidFill>
              <a:schemeClr val="accent6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9" name="组合 38">
            <a:extLst>
              <a:ext uri="{FF2B5EF4-FFF2-40B4-BE49-F238E27FC236}">
                <a16:creationId xmlns:a16="http://schemas.microsoft.com/office/drawing/2014/main" id="{54C11848-9325-4568-3B40-0443162DE861}"/>
              </a:ext>
            </a:extLst>
          </p:cNvPr>
          <p:cNvGrpSpPr/>
          <p:nvPr/>
        </p:nvGrpSpPr>
        <p:grpSpPr>
          <a:xfrm>
            <a:off x="461369" y="323302"/>
            <a:ext cx="444600" cy="405360"/>
            <a:chOff x="461369" y="323302"/>
            <a:chExt cx="444600" cy="405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40" name="墨迹 39">
                  <a:extLst>
                    <a:ext uri="{FF2B5EF4-FFF2-40B4-BE49-F238E27FC236}">
                      <a16:creationId xmlns:a16="http://schemas.microsoft.com/office/drawing/2014/main" id="{C18B7334-D47F-FF42-C01C-548E26F1ED9E}"/>
                    </a:ext>
                  </a:extLst>
                </p14:cNvPr>
                <p14:cNvContentPartPr/>
                <p14:nvPr/>
              </p14:nvContentPartPr>
              <p14:xfrm>
                <a:off x="517529" y="457942"/>
                <a:ext cx="160920" cy="36720"/>
              </p14:xfrm>
            </p:contentPart>
          </mc:Choice>
          <mc:Fallback xmlns="">
            <p:pic>
              <p:nvPicPr>
                <p:cNvPr id="56" name="墨迹 55">
                  <a:extLst>
                    <a:ext uri="{FF2B5EF4-FFF2-40B4-BE49-F238E27FC236}">
                      <a16:creationId xmlns:a16="http://schemas.microsoft.com/office/drawing/2014/main" id="{43ADD000-93CB-53CD-DDC2-63E74EC5C596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81529" y="422302"/>
                  <a:ext cx="23256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41" name="墨迹 40">
                  <a:extLst>
                    <a:ext uri="{FF2B5EF4-FFF2-40B4-BE49-F238E27FC236}">
                      <a16:creationId xmlns:a16="http://schemas.microsoft.com/office/drawing/2014/main" id="{28F81DF1-0649-E9F1-60B7-8F0A04538441}"/>
                    </a:ext>
                  </a:extLst>
                </p14:cNvPr>
                <p14:cNvContentPartPr/>
                <p14:nvPr/>
              </p14:nvContentPartPr>
              <p14:xfrm>
                <a:off x="461369" y="485662"/>
                <a:ext cx="157320" cy="243000"/>
              </p14:xfrm>
            </p:contentPart>
          </mc:Choice>
          <mc:Fallback xmlns="">
            <p:pic>
              <p:nvPicPr>
                <p:cNvPr id="57" name="墨迹 56">
                  <a:extLst>
                    <a:ext uri="{FF2B5EF4-FFF2-40B4-BE49-F238E27FC236}">
                      <a16:creationId xmlns:a16="http://schemas.microsoft.com/office/drawing/2014/main" id="{84C020C8-DCBF-6B9F-D7AC-2B52B84FE3E6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425369" y="450022"/>
                  <a:ext cx="228960" cy="31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42" name="墨迹 41">
                  <a:extLst>
                    <a:ext uri="{FF2B5EF4-FFF2-40B4-BE49-F238E27FC236}">
                      <a16:creationId xmlns:a16="http://schemas.microsoft.com/office/drawing/2014/main" id="{113A469B-36D4-781E-BAAF-3B3BD0532A6D}"/>
                    </a:ext>
                  </a:extLst>
                </p14:cNvPr>
                <p14:cNvContentPartPr/>
                <p14:nvPr/>
              </p14:nvContentPartPr>
              <p14:xfrm>
                <a:off x="807329" y="348502"/>
                <a:ext cx="1080" cy="184320"/>
              </p14:xfrm>
            </p:contentPart>
          </mc:Choice>
          <mc:Fallback xmlns="">
            <p:pic>
              <p:nvPicPr>
                <p:cNvPr id="58" name="墨迹 57">
                  <a:extLst>
                    <a:ext uri="{FF2B5EF4-FFF2-40B4-BE49-F238E27FC236}">
                      <a16:creationId xmlns:a16="http://schemas.microsoft.com/office/drawing/2014/main" id="{D52BD7AC-20E0-E654-6207-8CED4F862204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771329" y="312502"/>
                  <a:ext cx="7272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43" name="墨迹 42">
                  <a:extLst>
                    <a:ext uri="{FF2B5EF4-FFF2-40B4-BE49-F238E27FC236}">
                      <a16:creationId xmlns:a16="http://schemas.microsoft.com/office/drawing/2014/main" id="{C95771BF-934A-34EE-C1BD-7FD64C8A3891}"/>
                    </a:ext>
                  </a:extLst>
                </p14:cNvPr>
                <p14:cNvContentPartPr/>
                <p14:nvPr/>
              </p14:nvContentPartPr>
              <p14:xfrm>
                <a:off x="791849" y="323302"/>
                <a:ext cx="114120" cy="108000"/>
              </p14:xfrm>
            </p:contentPart>
          </mc:Choice>
          <mc:Fallback xmlns="">
            <p:pic>
              <p:nvPicPr>
                <p:cNvPr id="59" name="墨迹 58">
                  <a:extLst>
                    <a:ext uri="{FF2B5EF4-FFF2-40B4-BE49-F238E27FC236}">
                      <a16:creationId xmlns:a16="http://schemas.microsoft.com/office/drawing/2014/main" id="{D5A682D5-D460-7193-BF94-991B801B809D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755849" y="287662"/>
                  <a:ext cx="185760" cy="179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4" name="墨迹 43">
                <a:extLst>
                  <a:ext uri="{FF2B5EF4-FFF2-40B4-BE49-F238E27FC236}">
                    <a16:creationId xmlns:a16="http://schemas.microsoft.com/office/drawing/2014/main" id="{501B459E-D8D9-AB3C-A850-8FEBB73864D2}"/>
                  </a:ext>
                </a:extLst>
              </p14:cNvPr>
              <p14:cNvContentPartPr/>
              <p14:nvPr/>
            </p14:nvContentPartPr>
            <p14:xfrm>
              <a:off x="496289" y="1264702"/>
              <a:ext cx="159480" cy="23760"/>
            </p14:xfrm>
          </p:contentPart>
        </mc:Choice>
        <mc:Fallback xmlns="">
          <p:pic>
            <p:nvPicPr>
              <p:cNvPr id="44" name="墨迹 43">
                <a:extLst>
                  <a:ext uri="{FF2B5EF4-FFF2-40B4-BE49-F238E27FC236}">
                    <a16:creationId xmlns:a16="http://schemas.microsoft.com/office/drawing/2014/main" id="{501B459E-D8D9-AB3C-A850-8FEBB73864D2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60289" y="1228702"/>
                <a:ext cx="231120" cy="9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5" name="墨迹 44">
                <a:extLst>
                  <a:ext uri="{FF2B5EF4-FFF2-40B4-BE49-F238E27FC236}">
                    <a16:creationId xmlns:a16="http://schemas.microsoft.com/office/drawing/2014/main" id="{8EAF6CC6-09C8-6020-938A-47B30048BB18}"/>
                  </a:ext>
                </a:extLst>
              </p14:cNvPr>
              <p14:cNvContentPartPr/>
              <p14:nvPr/>
            </p14:nvContentPartPr>
            <p14:xfrm>
              <a:off x="519689" y="1388542"/>
              <a:ext cx="178920" cy="119880"/>
            </p14:xfrm>
          </p:contentPart>
        </mc:Choice>
        <mc:Fallback xmlns="">
          <p:pic>
            <p:nvPicPr>
              <p:cNvPr id="45" name="墨迹 44">
                <a:extLst>
                  <a:ext uri="{FF2B5EF4-FFF2-40B4-BE49-F238E27FC236}">
                    <a16:creationId xmlns:a16="http://schemas.microsoft.com/office/drawing/2014/main" id="{8EAF6CC6-09C8-6020-938A-47B30048BB18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83689" y="1352542"/>
                <a:ext cx="250560" cy="19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6" name="墨迹 45">
                <a:extLst>
                  <a:ext uri="{FF2B5EF4-FFF2-40B4-BE49-F238E27FC236}">
                    <a16:creationId xmlns:a16="http://schemas.microsoft.com/office/drawing/2014/main" id="{860E1A49-FD62-37A9-E580-834FB1354608}"/>
                  </a:ext>
                </a:extLst>
              </p14:cNvPr>
              <p14:cNvContentPartPr/>
              <p14:nvPr/>
            </p14:nvContentPartPr>
            <p14:xfrm>
              <a:off x="575849" y="1000102"/>
              <a:ext cx="7560" cy="132480"/>
            </p14:xfrm>
          </p:contentPart>
        </mc:Choice>
        <mc:Fallback xmlns="">
          <p:pic>
            <p:nvPicPr>
              <p:cNvPr id="46" name="墨迹 45">
                <a:extLst>
                  <a:ext uri="{FF2B5EF4-FFF2-40B4-BE49-F238E27FC236}">
                    <a16:creationId xmlns:a16="http://schemas.microsoft.com/office/drawing/2014/main" id="{860E1A49-FD62-37A9-E580-834FB1354608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541485" y="964200"/>
                <a:ext cx="75944" cy="203926"/>
              </a:xfrm>
              <a:prstGeom prst="rect">
                <a:avLst/>
              </a:prstGeom>
            </p:spPr>
          </p:pic>
        </mc:Fallback>
      </mc:AlternateContent>
      <p:grpSp>
        <p:nvGrpSpPr>
          <p:cNvPr id="47" name="组合 46">
            <a:extLst>
              <a:ext uri="{FF2B5EF4-FFF2-40B4-BE49-F238E27FC236}">
                <a16:creationId xmlns:a16="http://schemas.microsoft.com/office/drawing/2014/main" id="{5FFA1B2A-1CEC-98B1-A4ED-896DEE794B0B}"/>
              </a:ext>
            </a:extLst>
          </p:cNvPr>
          <p:cNvGrpSpPr/>
          <p:nvPr/>
        </p:nvGrpSpPr>
        <p:grpSpPr>
          <a:xfrm>
            <a:off x="786809" y="941782"/>
            <a:ext cx="126360" cy="164880"/>
            <a:chOff x="786809" y="941782"/>
            <a:chExt cx="126360" cy="164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48" name="墨迹 47">
                  <a:extLst>
                    <a:ext uri="{FF2B5EF4-FFF2-40B4-BE49-F238E27FC236}">
                      <a16:creationId xmlns:a16="http://schemas.microsoft.com/office/drawing/2014/main" id="{50D32192-D29D-C1D6-B0F6-DE2AFE447366}"/>
                    </a:ext>
                  </a:extLst>
                </p14:cNvPr>
                <p14:cNvContentPartPr/>
                <p14:nvPr/>
              </p14:nvContentPartPr>
              <p14:xfrm>
                <a:off x="786809" y="1023502"/>
                <a:ext cx="126360" cy="8280"/>
              </p14:xfrm>
            </p:contentPart>
          </mc:Choice>
          <mc:Fallback xmlns="">
            <p:pic>
              <p:nvPicPr>
                <p:cNvPr id="64" name="墨迹 63">
                  <a:extLst>
                    <a:ext uri="{FF2B5EF4-FFF2-40B4-BE49-F238E27FC236}">
                      <a16:creationId xmlns:a16="http://schemas.microsoft.com/office/drawing/2014/main" id="{D85C13ED-410D-3F18-BFD8-7ABADC40D643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751169" y="987502"/>
                  <a:ext cx="198000" cy="7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49" name="墨迹 48">
                  <a:extLst>
                    <a:ext uri="{FF2B5EF4-FFF2-40B4-BE49-F238E27FC236}">
                      <a16:creationId xmlns:a16="http://schemas.microsoft.com/office/drawing/2014/main" id="{1EDD5C21-51C8-644A-69B3-ED80B74E843F}"/>
                    </a:ext>
                  </a:extLst>
                </p14:cNvPr>
                <p14:cNvContentPartPr/>
                <p14:nvPr/>
              </p14:nvContentPartPr>
              <p14:xfrm>
                <a:off x="828929" y="941782"/>
                <a:ext cx="14040" cy="164880"/>
              </p14:xfrm>
            </p:contentPart>
          </mc:Choice>
          <mc:Fallback xmlns="">
            <p:pic>
              <p:nvPicPr>
                <p:cNvPr id="65" name="墨迹 64">
                  <a:extLst>
                    <a:ext uri="{FF2B5EF4-FFF2-40B4-BE49-F238E27FC236}">
                      <a16:creationId xmlns:a16="http://schemas.microsoft.com/office/drawing/2014/main" id="{84D900E2-2C94-BB2C-6584-519EBAB09927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793289" y="905782"/>
                  <a:ext cx="85680" cy="236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BCBEE156-A7A1-D94F-EBAB-83D403D8F41C}"/>
              </a:ext>
            </a:extLst>
          </p:cNvPr>
          <p:cNvGrpSpPr/>
          <p:nvPr/>
        </p:nvGrpSpPr>
        <p:grpSpPr>
          <a:xfrm>
            <a:off x="545609" y="2757982"/>
            <a:ext cx="173880" cy="250200"/>
            <a:chOff x="545609" y="2757982"/>
            <a:chExt cx="173880" cy="250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51" name="墨迹 50">
                  <a:extLst>
                    <a:ext uri="{FF2B5EF4-FFF2-40B4-BE49-F238E27FC236}">
                      <a16:creationId xmlns:a16="http://schemas.microsoft.com/office/drawing/2014/main" id="{4CC64F40-32ED-54F1-FCAD-3D13013EFDCF}"/>
                    </a:ext>
                  </a:extLst>
                </p14:cNvPr>
                <p14:cNvContentPartPr/>
                <p14:nvPr/>
              </p14:nvContentPartPr>
              <p14:xfrm>
                <a:off x="550649" y="2757982"/>
                <a:ext cx="154440" cy="28080"/>
              </p14:xfrm>
            </p:contentPart>
          </mc:Choice>
          <mc:Fallback xmlns="">
            <p:pic>
              <p:nvPicPr>
                <p:cNvPr id="67" name="墨迹 66">
                  <a:extLst>
                    <a:ext uri="{FF2B5EF4-FFF2-40B4-BE49-F238E27FC236}">
                      <a16:creationId xmlns:a16="http://schemas.microsoft.com/office/drawing/2014/main" id="{DE101C7E-19FB-4F18-470D-85375862042E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515009" y="2721982"/>
                  <a:ext cx="22608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52" name="墨迹 51">
                  <a:extLst>
                    <a:ext uri="{FF2B5EF4-FFF2-40B4-BE49-F238E27FC236}">
                      <a16:creationId xmlns:a16="http://schemas.microsoft.com/office/drawing/2014/main" id="{A4EB5288-8377-1E9E-E160-177EA2441E9D}"/>
                    </a:ext>
                  </a:extLst>
                </p14:cNvPr>
                <p14:cNvContentPartPr/>
                <p14:nvPr/>
              </p14:nvContentPartPr>
              <p14:xfrm>
                <a:off x="545609" y="2859862"/>
                <a:ext cx="173880" cy="148320"/>
              </p14:xfrm>
            </p:contentPart>
          </mc:Choice>
          <mc:Fallback xmlns="">
            <p:pic>
              <p:nvPicPr>
                <p:cNvPr id="68" name="墨迹 67">
                  <a:extLst>
                    <a:ext uri="{FF2B5EF4-FFF2-40B4-BE49-F238E27FC236}">
                      <a16:creationId xmlns:a16="http://schemas.microsoft.com/office/drawing/2014/main" id="{800BCFB4-5326-D6B3-A3DB-3FD51CF2DE9C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509969" y="2824222"/>
                  <a:ext cx="245520" cy="2199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3" name="墨迹 52">
                <a:extLst>
                  <a:ext uri="{FF2B5EF4-FFF2-40B4-BE49-F238E27FC236}">
                    <a16:creationId xmlns:a16="http://schemas.microsoft.com/office/drawing/2014/main" id="{3DA71384-D26B-3824-6954-A60395BC2AF3}"/>
                  </a:ext>
                </a:extLst>
              </p14:cNvPr>
              <p14:cNvContentPartPr/>
              <p14:nvPr/>
            </p14:nvContentPartPr>
            <p14:xfrm>
              <a:off x="611489" y="2492662"/>
              <a:ext cx="3600" cy="125280"/>
            </p14:xfrm>
          </p:contentPart>
        </mc:Choice>
        <mc:Fallback xmlns="">
          <p:pic>
            <p:nvPicPr>
              <p:cNvPr id="53" name="墨迹 52">
                <a:extLst>
                  <a:ext uri="{FF2B5EF4-FFF2-40B4-BE49-F238E27FC236}">
                    <a16:creationId xmlns:a16="http://schemas.microsoft.com/office/drawing/2014/main" id="{3DA71384-D26B-3824-6954-A60395BC2AF3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575489" y="2456662"/>
                <a:ext cx="75240" cy="196920"/>
              </a:xfrm>
              <a:prstGeom prst="rect">
                <a:avLst/>
              </a:prstGeom>
            </p:spPr>
          </p:pic>
        </mc:Fallback>
      </mc:AlternateContent>
      <p:grpSp>
        <p:nvGrpSpPr>
          <p:cNvPr id="54" name="组合 53">
            <a:extLst>
              <a:ext uri="{FF2B5EF4-FFF2-40B4-BE49-F238E27FC236}">
                <a16:creationId xmlns:a16="http://schemas.microsoft.com/office/drawing/2014/main" id="{9BA991A9-A21A-1743-517D-D50D711D9841}"/>
              </a:ext>
            </a:extLst>
          </p:cNvPr>
          <p:cNvGrpSpPr/>
          <p:nvPr/>
        </p:nvGrpSpPr>
        <p:grpSpPr>
          <a:xfrm>
            <a:off x="825689" y="2464942"/>
            <a:ext cx="136800" cy="171360"/>
            <a:chOff x="825689" y="2464942"/>
            <a:chExt cx="136800" cy="171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55" name="墨迹 54">
                  <a:extLst>
                    <a:ext uri="{FF2B5EF4-FFF2-40B4-BE49-F238E27FC236}">
                      <a16:creationId xmlns:a16="http://schemas.microsoft.com/office/drawing/2014/main" id="{D2B4626D-E8EE-09A3-3B8E-3308D27B9597}"/>
                    </a:ext>
                  </a:extLst>
                </p14:cNvPr>
                <p14:cNvContentPartPr/>
                <p14:nvPr/>
              </p14:nvContentPartPr>
              <p14:xfrm>
                <a:off x="825689" y="2540182"/>
                <a:ext cx="136800" cy="29520"/>
              </p14:xfrm>
            </p:contentPart>
          </mc:Choice>
          <mc:Fallback xmlns="">
            <p:pic>
              <p:nvPicPr>
                <p:cNvPr id="70" name="墨迹 69">
                  <a:extLst>
                    <a:ext uri="{FF2B5EF4-FFF2-40B4-BE49-F238E27FC236}">
                      <a16:creationId xmlns:a16="http://schemas.microsoft.com/office/drawing/2014/main" id="{E12332E6-2B7C-767F-7250-0BC2826F0A09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790049" y="2504182"/>
                  <a:ext cx="20844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56" name="墨迹 55">
                  <a:extLst>
                    <a:ext uri="{FF2B5EF4-FFF2-40B4-BE49-F238E27FC236}">
                      <a16:creationId xmlns:a16="http://schemas.microsoft.com/office/drawing/2014/main" id="{1EAEF824-8040-F6F5-45CB-1998BCD6FC74}"/>
                    </a:ext>
                  </a:extLst>
                </p14:cNvPr>
                <p14:cNvContentPartPr/>
                <p14:nvPr/>
              </p14:nvContentPartPr>
              <p14:xfrm>
                <a:off x="876089" y="2464942"/>
                <a:ext cx="16560" cy="171360"/>
              </p14:xfrm>
            </p:contentPart>
          </mc:Choice>
          <mc:Fallback xmlns="">
            <p:pic>
              <p:nvPicPr>
                <p:cNvPr id="71" name="墨迹 70">
                  <a:extLst>
                    <a:ext uri="{FF2B5EF4-FFF2-40B4-BE49-F238E27FC236}">
                      <a16:creationId xmlns:a16="http://schemas.microsoft.com/office/drawing/2014/main" id="{706D0692-42B7-76D6-7C8E-EA015A940223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840449" y="2428942"/>
                  <a:ext cx="88200" cy="243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7" name="墨迹 56">
                <a:extLst>
                  <a:ext uri="{FF2B5EF4-FFF2-40B4-BE49-F238E27FC236}">
                    <a16:creationId xmlns:a16="http://schemas.microsoft.com/office/drawing/2014/main" id="{830D9F6A-035B-4D6E-A156-4DC7F13F530B}"/>
                  </a:ext>
                </a:extLst>
              </p14:cNvPr>
              <p14:cNvContentPartPr/>
              <p14:nvPr/>
            </p14:nvContentPartPr>
            <p14:xfrm>
              <a:off x="489809" y="4792702"/>
              <a:ext cx="178200" cy="1080"/>
            </p14:xfrm>
          </p:contentPart>
        </mc:Choice>
        <mc:Fallback xmlns="">
          <p:pic>
            <p:nvPicPr>
              <p:cNvPr id="57" name="墨迹 56">
                <a:extLst>
                  <a:ext uri="{FF2B5EF4-FFF2-40B4-BE49-F238E27FC236}">
                    <a16:creationId xmlns:a16="http://schemas.microsoft.com/office/drawing/2014/main" id="{830D9F6A-035B-4D6E-A156-4DC7F13F530B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453809" y="4756702"/>
                <a:ext cx="24984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58" name="墨迹 57">
                <a:extLst>
                  <a:ext uri="{FF2B5EF4-FFF2-40B4-BE49-F238E27FC236}">
                    <a16:creationId xmlns:a16="http://schemas.microsoft.com/office/drawing/2014/main" id="{26912A21-4DA6-36C1-C39A-EF90B1776F71}"/>
                  </a:ext>
                </a:extLst>
              </p14:cNvPr>
              <p14:cNvContentPartPr/>
              <p14:nvPr/>
            </p14:nvContentPartPr>
            <p14:xfrm>
              <a:off x="506009" y="4921222"/>
              <a:ext cx="163080" cy="131760"/>
            </p14:xfrm>
          </p:contentPart>
        </mc:Choice>
        <mc:Fallback xmlns="">
          <p:pic>
            <p:nvPicPr>
              <p:cNvPr id="58" name="墨迹 57">
                <a:extLst>
                  <a:ext uri="{FF2B5EF4-FFF2-40B4-BE49-F238E27FC236}">
                    <a16:creationId xmlns:a16="http://schemas.microsoft.com/office/drawing/2014/main" id="{26912A21-4DA6-36C1-C39A-EF90B1776F71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470088" y="4885320"/>
                <a:ext cx="234562" cy="203205"/>
              </a:xfrm>
              <a:prstGeom prst="rect">
                <a:avLst/>
              </a:prstGeom>
            </p:spPr>
          </p:pic>
        </mc:Fallback>
      </mc:AlternateContent>
      <p:grpSp>
        <p:nvGrpSpPr>
          <p:cNvPr id="59" name="组合 58">
            <a:extLst>
              <a:ext uri="{FF2B5EF4-FFF2-40B4-BE49-F238E27FC236}">
                <a16:creationId xmlns:a16="http://schemas.microsoft.com/office/drawing/2014/main" id="{6305D8B6-6FA3-A9D4-DD24-D578A0F0C59B}"/>
              </a:ext>
            </a:extLst>
          </p:cNvPr>
          <p:cNvGrpSpPr/>
          <p:nvPr/>
        </p:nvGrpSpPr>
        <p:grpSpPr>
          <a:xfrm>
            <a:off x="526889" y="4436662"/>
            <a:ext cx="394920" cy="217440"/>
            <a:chOff x="526889" y="4436662"/>
            <a:chExt cx="394920" cy="217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60" name="墨迹 59">
                  <a:extLst>
                    <a:ext uri="{FF2B5EF4-FFF2-40B4-BE49-F238E27FC236}">
                      <a16:creationId xmlns:a16="http://schemas.microsoft.com/office/drawing/2014/main" id="{8B5E15DF-7CDC-4F45-8630-751B6CC23BAC}"/>
                    </a:ext>
                  </a:extLst>
                </p14:cNvPr>
                <p14:cNvContentPartPr/>
                <p14:nvPr/>
              </p14:nvContentPartPr>
              <p14:xfrm>
                <a:off x="526889" y="4446022"/>
                <a:ext cx="112680" cy="208080"/>
              </p14:xfrm>
            </p:contentPart>
          </mc:Choice>
          <mc:Fallback xmlns="">
            <p:pic>
              <p:nvPicPr>
                <p:cNvPr id="76" name="墨迹 75">
                  <a:extLst>
                    <a:ext uri="{FF2B5EF4-FFF2-40B4-BE49-F238E27FC236}">
                      <a16:creationId xmlns:a16="http://schemas.microsoft.com/office/drawing/2014/main" id="{8962385F-980A-59EE-2E61-ED118B3DF816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490889" y="4410382"/>
                  <a:ext cx="184320" cy="27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61" name="墨迹 60">
                  <a:extLst>
                    <a:ext uri="{FF2B5EF4-FFF2-40B4-BE49-F238E27FC236}">
                      <a16:creationId xmlns:a16="http://schemas.microsoft.com/office/drawing/2014/main" id="{6DF8E55A-C0EA-B61B-ED16-F71164E2C9E5}"/>
                    </a:ext>
                  </a:extLst>
                </p14:cNvPr>
                <p14:cNvContentPartPr/>
                <p14:nvPr/>
              </p14:nvContentPartPr>
              <p14:xfrm>
                <a:off x="780329" y="4505422"/>
                <a:ext cx="141480" cy="22320"/>
              </p14:xfrm>
            </p:contentPart>
          </mc:Choice>
          <mc:Fallback xmlns="">
            <p:pic>
              <p:nvPicPr>
                <p:cNvPr id="77" name="墨迹 76">
                  <a:extLst>
                    <a:ext uri="{FF2B5EF4-FFF2-40B4-BE49-F238E27FC236}">
                      <a16:creationId xmlns:a16="http://schemas.microsoft.com/office/drawing/2014/main" id="{EE289CFE-5423-1F75-B698-A4438AAA3C94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744689" y="4469782"/>
                  <a:ext cx="21312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62" name="墨迹 61">
                  <a:extLst>
                    <a:ext uri="{FF2B5EF4-FFF2-40B4-BE49-F238E27FC236}">
                      <a16:creationId xmlns:a16="http://schemas.microsoft.com/office/drawing/2014/main" id="{0C6C3B72-8ED4-0D4A-C66A-89703A7DCB34}"/>
                    </a:ext>
                  </a:extLst>
                </p14:cNvPr>
                <p14:cNvContentPartPr/>
                <p14:nvPr/>
              </p14:nvContentPartPr>
              <p14:xfrm>
                <a:off x="837209" y="4436662"/>
                <a:ext cx="4320" cy="196200"/>
              </p14:xfrm>
            </p:contentPart>
          </mc:Choice>
          <mc:Fallback xmlns="">
            <p:pic>
              <p:nvPicPr>
                <p:cNvPr id="78" name="墨迹 77">
                  <a:extLst>
                    <a:ext uri="{FF2B5EF4-FFF2-40B4-BE49-F238E27FC236}">
                      <a16:creationId xmlns:a16="http://schemas.microsoft.com/office/drawing/2014/main" id="{0B887A9F-111F-16F1-3017-01725A7CBAEE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801569" y="4401022"/>
                  <a:ext cx="75960" cy="2678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88775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176388-0535-266F-FEB6-680EB232E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sz="2800" dirty="0"/>
              <a:t>从重夸克自旋对称性的角度考虑研究对象</a:t>
            </a:r>
            <a:br>
              <a:rPr lang="en-US" altLang="zh-CN" sz="2800" dirty="0"/>
            </a:br>
            <a:r>
              <a:rPr lang="en-US" altLang="zh-CN" sz="1600" dirty="0"/>
              <a:t>Considering research object from Heavy Quark Spin Symmetry</a:t>
            </a:r>
            <a:endParaRPr lang="zh-CN" altLang="en-US" sz="2800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B39810-F444-6518-5317-1328163E2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32A91-710C-4B70-B978-28263CF3A7DA}" type="datetime1">
              <a:rPr lang="zh-CN" altLang="en-US" smtClean="0"/>
              <a:t>2023/8/27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83A4A6-44D5-1A37-BFCD-EAD8073FF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基于 </a:t>
            </a:r>
            <a:r>
              <a:rPr lang="en-US" altLang="zh-CN"/>
              <a:t>saturation </a:t>
            </a:r>
            <a:r>
              <a:rPr lang="zh-CN" altLang="en-US"/>
              <a:t>模型研究强子分子态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040C7F-5026-0C3F-8674-D96E5D8C8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AFD41-99A7-4791-958B-6310278921AD}" type="slidenum">
              <a:rPr lang="zh-CN" altLang="en-US" smtClean="0"/>
              <a:pPr/>
              <a:t>32</a:t>
            </a:fld>
            <a:endParaRPr lang="zh-CN" altLang="en-US" dirty="0"/>
          </a:p>
        </p:txBody>
      </p:sp>
      <p:sp>
        <p:nvSpPr>
          <p:cNvPr id="74" name="椭圆 73">
            <a:extLst>
              <a:ext uri="{FF2B5EF4-FFF2-40B4-BE49-F238E27FC236}">
                <a16:creationId xmlns:a16="http://schemas.microsoft.com/office/drawing/2014/main" id="{38CB9353-2296-4D26-61E2-3C0C89431B91}"/>
              </a:ext>
            </a:extLst>
          </p:cNvPr>
          <p:cNvSpPr/>
          <p:nvPr/>
        </p:nvSpPr>
        <p:spPr>
          <a:xfrm rot="4060940">
            <a:off x="512726" y="1588034"/>
            <a:ext cx="1169214" cy="857584"/>
          </a:xfrm>
          <a:prstGeom prst="ellipse">
            <a:avLst/>
          </a:prstGeom>
          <a:solidFill>
            <a:schemeClr val="bg1">
              <a:lumMod val="95000"/>
            </a:schemeClr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bliqueBottomRight"/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75" name="椭圆 74">
            <a:extLst>
              <a:ext uri="{FF2B5EF4-FFF2-40B4-BE49-F238E27FC236}">
                <a16:creationId xmlns:a16="http://schemas.microsoft.com/office/drawing/2014/main" id="{36F2DB32-84CD-63FE-C81E-AF317972EB11}"/>
              </a:ext>
            </a:extLst>
          </p:cNvPr>
          <p:cNvSpPr/>
          <p:nvPr/>
        </p:nvSpPr>
        <p:spPr>
          <a:xfrm rot="4249950">
            <a:off x="2441878" y="1550665"/>
            <a:ext cx="1169214" cy="844163"/>
          </a:xfrm>
          <a:prstGeom prst="ellipse">
            <a:avLst/>
          </a:prstGeom>
          <a:solidFill>
            <a:schemeClr val="bg1">
              <a:lumMod val="95000"/>
            </a:schemeClr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bliqueBottomRight"/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6557BEA4-9313-8CD0-6621-A3BD0E54B792}"/>
              </a:ext>
            </a:extLst>
          </p:cNvPr>
          <p:cNvSpPr txBox="1"/>
          <p:nvPr/>
        </p:nvSpPr>
        <p:spPr>
          <a:xfrm>
            <a:off x="289893" y="1007973"/>
            <a:ext cx="36909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我们研究哪些强子构成的分子态？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7" name="矩形 76">
            <a:extLst>
              <a:ext uri="{FF2B5EF4-FFF2-40B4-BE49-F238E27FC236}">
                <a16:creationId xmlns:a16="http://schemas.microsoft.com/office/drawing/2014/main" id="{DCF1499F-4012-5A86-8E22-B4FDA1DA6043}"/>
              </a:ext>
            </a:extLst>
          </p:cNvPr>
          <p:cNvSpPr/>
          <p:nvPr/>
        </p:nvSpPr>
        <p:spPr>
          <a:xfrm>
            <a:off x="818294" y="1603273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  <a:endParaRPr lang="zh-CN" alt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5180A32D-8846-1184-C2F0-80B78A31C8EA}"/>
              </a:ext>
            </a:extLst>
          </p:cNvPr>
          <p:cNvSpPr/>
          <p:nvPr/>
        </p:nvSpPr>
        <p:spPr>
          <a:xfrm>
            <a:off x="2758022" y="1603273"/>
            <a:ext cx="8771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？</a:t>
            </a:r>
            <a:endParaRPr lang="zh-CN" alt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3" name="箭头: 左右 2">
            <a:extLst>
              <a:ext uri="{FF2B5EF4-FFF2-40B4-BE49-F238E27FC236}">
                <a16:creationId xmlns:a16="http://schemas.microsoft.com/office/drawing/2014/main" id="{1A8E6FDD-1F48-A4CA-6AA7-20B51D4D61AA}"/>
              </a:ext>
            </a:extLst>
          </p:cNvPr>
          <p:cNvSpPr/>
          <p:nvPr/>
        </p:nvSpPr>
        <p:spPr>
          <a:xfrm>
            <a:off x="1368891" y="1772550"/>
            <a:ext cx="1354179" cy="461664"/>
          </a:xfrm>
          <a:prstGeom prst="leftRightArrow">
            <a:avLst>
              <a:gd name="adj1" fmla="val 43282"/>
              <a:gd name="adj2" fmla="val 54411"/>
            </a:avLst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B74C330-5722-CAD3-D3F4-49D595264F68}"/>
              </a:ext>
            </a:extLst>
          </p:cNvPr>
          <p:cNvSpPr txBox="1"/>
          <p:nvPr/>
        </p:nvSpPr>
        <p:spPr>
          <a:xfrm>
            <a:off x="1542319" y="1838239"/>
            <a:ext cx="1033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相互作用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5C84EFB-BA37-902F-9340-8D1E6E48D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093" y="1712287"/>
            <a:ext cx="4478845" cy="438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椭圆 9">
            <a:extLst>
              <a:ext uri="{FF2B5EF4-FFF2-40B4-BE49-F238E27FC236}">
                <a16:creationId xmlns:a16="http://schemas.microsoft.com/office/drawing/2014/main" id="{92D2A785-A213-D19F-FFD9-A0E2C131D457}"/>
              </a:ext>
            </a:extLst>
          </p:cNvPr>
          <p:cNvSpPr/>
          <p:nvPr/>
        </p:nvSpPr>
        <p:spPr>
          <a:xfrm>
            <a:off x="8635878" y="3691440"/>
            <a:ext cx="2027274" cy="1991832"/>
          </a:xfrm>
          <a:prstGeom prst="ellipse">
            <a:avLst/>
          </a:prstGeom>
          <a:noFill/>
          <a:ln w="57150" cap="flat" cmpd="sng" algn="ctr">
            <a:solidFill>
              <a:srgbClr val="FF0000">
                <a:alpha val="5800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BD14B4BF-D256-90AC-09E8-9BB3215355B9}"/>
              </a:ext>
            </a:extLst>
          </p:cNvPr>
          <p:cNvSpPr/>
          <p:nvPr/>
        </p:nvSpPr>
        <p:spPr>
          <a:xfrm>
            <a:off x="9714579" y="2730096"/>
            <a:ext cx="1080000" cy="1080000"/>
          </a:xfrm>
          <a:prstGeom prst="ellipse">
            <a:avLst/>
          </a:prstGeom>
          <a:noFill/>
          <a:ln w="57150" cap="flat" cmpd="sng" algn="ctr">
            <a:solidFill>
              <a:srgbClr val="00B050">
                <a:alpha val="5800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51C44AB2-4670-C215-1D96-3A5C55D158F4}"/>
              </a:ext>
            </a:extLst>
          </p:cNvPr>
          <p:cNvSpPr/>
          <p:nvPr/>
        </p:nvSpPr>
        <p:spPr>
          <a:xfrm>
            <a:off x="8968391" y="2542122"/>
            <a:ext cx="914549" cy="733733"/>
          </a:xfrm>
          <a:prstGeom prst="roundRect">
            <a:avLst/>
          </a:prstGeom>
          <a:solidFill>
            <a:schemeClr val="bg1"/>
          </a:solidFill>
          <a:ln w="254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1400" b="1" dirty="0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9BC2DE65-02F8-CBDA-607A-ECA1FF7F9CAD}"/>
              </a:ext>
            </a:extLst>
          </p:cNvPr>
          <p:cNvSpPr/>
          <p:nvPr/>
        </p:nvSpPr>
        <p:spPr>
          <a:xfrm>
            <a:off x="8966586" y="2542553"/>
            <a:ext cx="914549" cy="733733"/>
          </a:xfrm>
          <a:prstGeom prst="roundRect">
            <a:avLst/>
          </a:prstGeom>
          <a:solidFill>
            <a:srgbClr val="2C944F">
              <a:alpha val="20000"/>
            </a:srgbClr>
          </a:solidFill>
          <a:ln w="25400"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重夸克</a:t>
            </a:r>
            <a:endParaRPr lang="en-US" altLang="zh-CN" sz="1400" b="1" dirty="0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4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Heavy Quark</a:t>
            </a:r>
          </a:p>
        </p:txBody>
      </p:sp>
      <p:sp>
        <p:nvSpPr>
          <p:cNvPr id="16" name="矩形: 圆角 15">
            <a:extLst>
              <a:ext uri="{FF2B5EF4-FFF2-40B4-BE49-F238E27FC236}">
                <a16:creationId xmlns:a16="http://schemas.microsoft.com/office/drawing/2014/main" id="{ECB7EE2E-A019-B5E6-DB03-506E384860D9}"/>
              </a:ext>
            </a:extLst>
          </p:cNvPr>
          <p:cNvSpPr/>
          <p:nvPr/>
        </p:nvSpPr>
        <p:spPr>
          <a:xfrm>
            <a:off x="8198817" y="3818408"/>
            <a:ext cx="976413" cy="733733"/>
          </a:xfrm>
          <a:prstGeom prst="roundRect">
            <a:avLst/>
          </a:prstGeom>
          <a:solidFill>
            <a:schemeClr val="bg1"/>
          </a:solidFill>
          <a:ln w="254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1400" b="1" dirty="0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E7210A57-01FE-012E-B7BC-2F770B2A99D9}"/>
              </a:ext>
            </a:extLst>
          </p:cNvPr>
          <p:cNvSpPr/>
          <p:nvPr/>
        </p:nvSpPr>
        <p:spPr>
          <a:xfrm>
            <a:off x="8198815" y="3810096"/>
            <a:ext cx="976413" cy="733732"/>
          </a:xfrm>
          <a:prstGeom prst="roundRect">
            <a:avLst/>
          </a:prstGeom>
          <a:solidFill>
            <a:srgbClr val="F1ADAD">
              <a:alpha val="50000"/>
            </a:srgbClr>
          </a:solidFill>
          <a:ln w="22225">
            <a:solidFill>
              <a:srgbClr val="C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轻夸克</a:t>
            </a:r>
            <a:endParaRPr lang="en-US" altLang="zh-CN" sz="1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Light Quark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DA52A66-CFD9-820D-5F91-C184A6CC620C}"/>
              </a:ext>
            </a:extLst>
          </p:cNvPr>
          <p:cNvSpPr txBox="1"/>
          <p:nvPr/>
        </p:nvSpPr>
        <p:spPr>
          <a:xfrm>
            <a:off x="8031474" y="1127081"/>
            <a:ext cx="36993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不同味道夸克质量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Mass of quarks in different flavors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D8B8A2D3-B50C-580A-476E-19CC81DAD76E}"/>
              </a:ext>
            </a:extLst>
          </p:cNvPr>
          <p:cNvSpPr txBox="1"/>
          <p:nvPr/>
        </p:nvSpPr>
        <p:spPr>
          <a:xfrm>
            <a:off x="890076" y="2729216"/>
            <a:ext cx="2136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👉对我们关注的强子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进行分类</a:t>
            </a: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9E8B012D-24F8-9654-C53C-281874345338}"/>
              </a:ext>
            </a:extLst>
          </p:cNvPr>
          <p:cNvSpPr/>
          <p:nvPr/>
        </p:nvSpPr>
        <p:spPr>
          <a:xfrm>
            <a:off x="364615" y="3379680"/>
            <a:ext cx="5368488" cy="2139697"/>
          </a:xfrm>
          <a:prstGeom prst="roundRect">
            <a:avLst>
              <a:gd name="adj" fmla="val 29234"/>
            </a:avLst>
          </a:prstGeom>
          <a:solidFill>
            <a:schemeClr val="bg1">
              <a:lumMod val="75000"/>
            </a:schemeClr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93B415B2-6B89-3B4A-3E8F-3E410CCBC382}"/>
              </a:ext>
            </a:extLst>
          </p:cNvPr>
          <p:cNvSpPr/>
          <p:nvPr/>
        </p:nvSpPr>
        <p:spPr>
          <a:xfrm rot="5400000">
            <a:off x="505602" y="3578672"/>
            <a:ext cx="1912448" cy="1757339"/>
          </a:xfrm>
          <a:prstGeom prst="ellipse">
            <a:avLst/>
          </a:prstGeom>
          <a:solidFill>
            <a:schemeClr val="bg1">
              <a:lumMod val="95000"/>
            </a:schemeClr>
          </a:solidFill>
          <a:ln w="50800" cap="flat" cmpd="sng" algn="ctr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3DDD543D-3F9D-B1E0-A23E-BF5BF9957F86}"/>
              </a:ext>
            </a:extLst>
          </p:cNvPr>
          <p:cNvSpPr/>
          <p:nvPr/>
        </p:nvSpPr>
        <p:spPr>
          <a:xfrm rot="5400000">
            <a:off x="3653012" y="3554243"/>
            <a:ext cx="1912448" cy="1757339"/>
          </a:xfrm>
          <a:prstGeom prst="ellipse">
            <a:avLst/>
          </a:prstGeom>
          <a:solidFill>
            <a:schemeClr val="bg1">
              <a:lumMod val="95000"/>
            </a:schemeClr>
          </a:solidFill>
          <a:ln w="50800" cap="flat" cmpd="sng" algn="ctr">
            <a:solidFill>
              <a:schemeClr val="bg2">
                <a:lumMod val="9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5341D546-AA42-A21A-FFF2-537E0E35FF21}"/>
              </a:ext>
            </a:extLst>
          </p:cNvPr>
          <p:cNvSpPr/>
          <p:nvPr/>
        </p:nvSpPr>
        <p:spPr>
          <a:xfrm>
            <a:off x="924218" y="3643056"/>
            <a:ext cx="1080000" cy="1080000"/>
          </a:xfrm>
          <a:prstGeom prst="ellipse">
            <a:avLst/>
          </a:prstGeom>
          <a:solidFill>
            <a:srgbClr val="B9F0C3"/>
          </a:solidFill>
          <a:ln w="50800">
            <a:solidFill>
              <a:srgbClr val="2EC8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↓</a:t>
            </a:r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843EFDA3-752A-5ABC-57CB-B2A219D1E778}"/>
              </a:ext>
            </a:extLst>
          </p:cNvPr>
          <p:cNvSpPr/>
          <p:nvPr/>
        </p:nvSpPr>
        <p:spPr>
          <a:xfrm>
            <a:off x="4089249" y="3635630"/>
            <a:ext cx="1080000" cy="1080000"/>
          </a:xfrm>
          <a:prstGeom prst="ellipse">
            <a:avLst/>
          </a:prstGeom>
          <a:solidFill>
            <a:srgbClr val="C5D7E3"/>
          </a:solidFill>
          <a:ln w="50800">
            <a:solidFill>
              <a:srgbClr val="0074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↑</a:t>
            </a:r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A63C8DA2-DE89-E148-284D-58913E8CC3A7}"/>
              </a:ext>
            </a:extLst>
          </p:cNvPr>
          <p:cNvSpPr/>
          <p:nvPr/>
        </p:nvSpPr>
        <p:spPr>
          <a:xfrm>
            <a:off x="1213517" y="4808364"/>
            <a:ext cx="468000" cy="468000"/>
          </a:xfrm>
          <a:prstGeom prst="ellipse">
            <a:avLst/>
          </a:prstGeom>
          <a:solidFill>
            <a:srgbClr val="FFD6E8"/>
          </a:solidFill>
          <a:ln w="50800">
            <a:solidFill>
              <a:srgbClr val="FF478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↑</a:t>
            </a:r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8528AB78-F4DC-ACAE-2A64-3369937AD600}"/>
              </a:ext>
            </a:extLst>
          </p:cNvPr>
          <p:cNvSpPr/>
          <p:nvPr/>
        </p:nvSpPr>
        <p:spPr>
          <a:xfrm>
            <a:off x="4423665" y="4808364"/>
            <a:ext cx="468000" cy="468000"/>
          </a:xfrm>
          <a:prstGeom prst="ellipse">
            <a:avLst/>
          </a:prstGeom>
          <a:solidFill>
            <a:srgbClr val="FFF6AF"/>
          </a:solidFill>
          <a:ln w="50800">
            <a:solidFill>
              <a:srgbClr val="FE98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0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↑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3F300C93-7DCD-B0AC-FE9E-442A9108DB1B}"/>
              </a:ext>
            </a:extLst>
          </p:cNvPr>
          <p:cNvSpPr txBox="1"/>
          <p:nvPr/>
        </p:nvSpPr>
        <p:spPr>
          <a:xfrm>
            <a:off x="2237359" y="3842883"/>
            <a:ext cx="17573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Heavy quark</a:t>
            </a:r>
          </a:p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重夸克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74C6E6ED-1B0F-BFEE-1F20-A33317D03260}"/>
              </a:ext>
            </a:extLst>
          </p:cNvPr>
          <p:cNvSpPr txBox="1"/>
          <p:nvPr/>
        </p:nvSpPr>
        <p:spPr>
          <a:xfrm>
            <a:off x="1585374" y="4764895"/>
            <a:ext cx="3011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Light quark &amp; gluons</a:t>
            </a:r>
          </a:p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轻夸克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&amp; 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胶子</a:t>
            </a:r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11C151A1-30A9-3015-2FDF-C8703750972E}"/>
              </a:ext>
            </a:extLst>
          </p:cNvPr>
          <p:cNvSpPr/>
          <p:nvPr/>
        </p:nvSpPr>
        <p:spPr>
          <a:xfrm rot="219157">
            <a:off x="4045726" y="1916000"/>
            <a:ext cx="1080000" cy="108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bliqueBottomRight"/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2" name="椭圆 31">
            <a:extLst>
              <a:ext uri="{FF2B5EF4-FFF2-40B4-BE49-F238E27FC236}">
                <a16:creationId xmlns:a16="http://schemas.microsoft.com/office/drawing/2014/main" id="{9D6AD557-92FE-2D32-DEA3-5EF4E5EA9924}"/>
              </a:ext>
            </a:extLst>
          </p:cNvPr>
          <p:cNvSpPr/>
          <p:nvPr/>
        </p:nvSpPr>
        <p:spPr>
          <a:xfrm>
            <a:off x="6066974" y="1859098"/>
            <a:ext cx="1080000" cy="108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bliqueBottomRight"/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椭圆 32">
            <a:extLst>
              <a:ext uri="{FF2B5EF4-FFF2-40B4-BE49-F238E27FC236}">
                <a16:creationId xmlns:a16="http://schemas.microsoft.com/office/drawing/2014/main" id="{682A0EF0-1D8C-4FB7-6F40-274232939CD1}"/>
              </a:ext>
            </a:extLst>
          </p:cNvPr>
          <p:cNvSpPr/>
          <p:nvPr/>
        </p:nvSpPr>
        <p:spPr>
          <a:xfrm>
            <a:off x="6668995" y="1556817"/>
            <a:ext cx="468000" cy="468000"/>
          </a:xfrm>
          <a:prstGeom prst="ellipse">
            <a:avLst/>
          </a:prstGeom>
          <a:solidFill>
            <a:srgbClr val="B9F0C3"/>
          </a:solidFill>
          <a:ln w="508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endParaRPr lang="zh-CN" altLang="en-US" sz="2000" b="1" dirty="0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77D93878-A551-E2A9-8375-7E89E4429E7D}"/>
              </a:ext>
            </a:extLst>
          </p:cNvPr>
          <p:cNvSpPr/>
          <p:nvPr/>
        </p:nvSpPr>
        <p:spPr>
          <a:xfrm>
            <a:off x="4559744" y="1556817"/>
            <a:ext cx="468000" cy="468000"/>
          </a:xfrm>
          <a:prstGeom prst="ellipse">
            <a:avLst/>
          </a:prstGeom>
          <a:solidFill>
            <a:srgbClr val="C5D7E3"/>
          </a:solidFill>
          <a:ln w="508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endParaRPr lang="zh-CN" altLang="en-US" sz="20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87C31D61-6AB3-FA74-3734-A7F4F7D17AAF}"/>
              </a:ext>
            </a:extLst>
          </p:cNvPr>
          <p:cNvSpPr/>
          <p:nvPr/>
        </p:nvSpPr>
        <p:spPr>
          <a:xfrm>
            <a:off x="6410220" y="2363664"/>
            <a:ext cx="468000" cy="468000"/>
          </a:xfrm>
          <a:prstGeom prst="ellipse">
            <a:avLst/>
          </a:prstGeom>
          <a:solidFill>
            <a:srgbClr val="FFD6E8"/>
          </a:solidFill>
          <a:ln w="508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rgbClr val="DF53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</a:t>
            </a:r>
            <a:endParaRPr lang="zh-CN" altLang="en-US" sz="2000" b="1" dirty="0">
              <a:solidFill>
                <a:srgbClr val="DF538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箭头: 左右 37">
            <a:extLst>
              <a:ext uri="{FF2B5EF4-FFF2-40B4-BE49-F238E27FC236}">
                <a16:creationId xmlns:a16="http://schemas.microsoft.com/office/drawing/2014/main" id="{A1743B30-B304-2C16-81EF-F157B5254048}"/>
              </a:ext>
            </a:extLst>
          </p:cNvPr>
          <p:cNvSpPr/>
          <p:nvPr/>
        </p:nvSpPr>
        <p:spPr>
          <a:xfrm>
            <a:off x="4923017" y="2178880"/>
            <a:ext cx="1354179" cy="461664"/>
          </a:xfrm>
          <a:prstGeom prst="leftRightArrow">
            <a:avLst>
              <a:gd name="adj1" fmla="val 43282"/>
              <a:gd name="adj2" fmla="val 54411"/>
            </a:avLst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A7F97E9F-A5C3-A376-8BDD-A621D503D96D}"/>
              </a:ext>
            </a:extLst>
          </p:cNvPr>
          <p:cNvSpPr txBox="1"/>
          <p:nvPr/>
        </p:nvSpPr>
        <p:spPr>
          <a:xfrm>
            <a:off x="5096023" y="2229821"/>
            <a:ext cx="1033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相互作用</a:t>
            </a: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1882DD98-8CA8-E099-66C3-B0CE8557D687}"/>
              </a:ext>
            </a:extLst>
          </p:cNvPr>
          <p:cNvSpPr txBox="1"/>
          <p:nvPr/>
        </p:nvSpPr>
        <p:spPr>
          <a:xfrm>
            <a:off x="9861734" y="2390662"/>
            <a:ext cx="8555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旁观者</a:t>
            </a: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67F3AF37-B7D9-BEE6-841D-71C8A5A1B57D}"/>
              </a:ext>
            </a:extLst>
          </p:cNvPr>
          <p:cNvSpPr txBox="1"/>
          <p:nvPr/>
        </p:nvSpPr>
        <p:spPr>
          <a:xfrm>
            <a:off x="5421683" y="1274236"/>
            <a:ext cx="8555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旁观者</a:t>
            </a:r>
          </a:p>
        </p:txBody>
      </p:sp>
      <p:cxnSp>
        <p:nvCxnSpPr>
          <p:cNvPr id="81" name="直接箭头连接符 80">
            <a:extLst>
              <a:ext uri="{FF2B5EF4-FFF2-40B4-BE49-F238E27FC236}">
                <a16:creationId xmlns:a16="http://schemas.microsoft.com/office/drawing/2014/main" id="{BD955B94-DEF0-E980-8921-D600FA2BCBF3}"/>
              </a:ext>
            </a:extLst>
          </p:cNvPr>
          <p:cNvCxnSpPr>
            <a:cxnSpLocks/>
            <a:endCxn id="80" idx="1"/>
          </p:cNvCxnSpPr>
          <p:nvPr/>
        </p:nvCxnSpPr>
        <p:spPr>
          <a:xfrm flipV="1">
            <a:off x="4989132" y="1443513"/>
            <a:ext cx="432551" cy="207875"/>
          </a:xfrm>
          <a:prstGeom prst="straightConnector1">
            <a:avLst/>
          </a:prstGeom>
          <a:ln w="57150">
            <a:gradFill flip="none" rotWithShape="1">
              <a:gsLst>
                <a:gs pos="0">
                  <a:srgbClr val="CC99FF"/>
                </a:gs>
                <a:gs pos="46000">
                  <a:srgbClr val="9778BA"/>
                </a:gs>
                <a:gs pos="100000">
                  <a:srgbClr val="660066"/>
                </a:gs>
              </a:gsLst>
              <a:path path="circle">
                <a:fillToRect r="100000" b="100000"/>
              </a:path>
              <a:tileRect l="-100000" t="-100000"/>
            </a:gra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接箭头连接符 83">
            <a:extLst>
              <a:ext uri="{FF2B5EF4-FFF2-40B4-BE49-F238E27FC236}">
                <a16:creationId xmlns:a16="http://schemas.microsoft.com/office/drawing/2014/main" id="{C7FF66B3-BD35-5F7E-E93A-D6471BE5414D}"/>
              </a:ext>
            </a:extLst>
          </p:cNvPr>
          <p:cNvCxnSpPr>
            <a:cxnSpLocks/>
            <a:stCxn id="33" idx="1"/>
            <a:endCxn id="80" idx="3"/>
          </p:cNvCxnSpPr>
          <p:nvPr/>
        </p:nvCxnSpPr>
        <p:spPr>
          <a:xfrm flipH="1" flipV="1">
            <a:off x="6277196" y="1443513"/>
            <a:ext cx="460336" cy="181841"/>
          </a:xfrm>
          <a:prstGeom prst="straightConnector1">
            <a:avLst/>
          </a:prstGeom>
          <a:ln w="57150">
            <a:gradFill flip="none" rotWithShape="1">
              <a:gsLst>
                <a:gs pos="0">
                  <a:srgbClr val="CC99FF"/>
                </a:gs>
                <a:gs pos="46000">
                  <a:srgbClr val="9778BA"/>
                </a:gs>
                <a:gs pos="100000">
                  <a:srgbClr val="660066"/>
                </a:gs>
              </a:gsLst>
              <a:path path="circle">
                <a:fillToRect r="100000" b="100000"/>
              </a:path>
              <a:tileRect l="-100000" t="-100000"/>
            </a:gra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椭圆 88">
            <a:extLst>
              <a:ext uri="{FF2B5EF4-FFF2-40B4-BE49-F238E27FC236}">
                <a16:creationId xmlns:a16="http://schemas.microsoft.com/office/drawing/2014/main" id="{0B49CB52-F710-D2D5-0BE4-1515BE080D2F}"/>
              </a:ext>
            </a:extLst>
          </p:cNvPr>
          <p:cNvSpPr/>
          <p:nvPr/>
        </p:nvSpPr>
        <p:spPr>
          <a:xfrm>
            <a:off x="4532380" y="2381381"/>
            <a:ext cx="468000" cy="468000"/>
          </a:xfrm>
          <a:prstGeom prst="ellipse">
            <a:avLst/>
          </a:prstGeom>
          <a:solidFill>
            <a:srgbClr val="B9F0C3"/>
          </a:solidFill>
          <a:ln w="508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</a:t>
            </a:r>
            <a:endParaRPr lang="zh-CN" altLang="en-US" sz="2000" b="1" dirty="0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0" name="椭圆 89">
            <a:extLst>
              <a:ext uri="{FF2B5EF4-FFF2-40B4-BE49-F238E27FC236}">
                <a16:creationId xmlns:a16="http://schemas.microsoft.com/office/drawing/2014/main" id="{25C90D97-12EF-F31A-BA8E-0AF00DFEB888}"/>
              </a:ext>
            </a:extLst>
          </p:cNvPr>
          <p:cNvSpPr/>
          <p:nvPr/>
        </p:nvSpPr>
        <p:spPr>
          <a:xfrm>
            <a:off x="4165356" y="2197727"/>
            <a:ext cx="468000" cy="468000"/>
          </a:xfrm>
          <a:prstGeom prst="ellipse">
            <a:avLst/>
          </a:prstGeom>
          <a:solidFill>
            <a:srgbClr val="F9DAD6"/>
          </a:solidFill>
          <a:ln w="508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</a:t>
            </a:r>
            <a:endParaRPr lang="zh-CN" altLang="en-US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6BF42B68-4B1E-1087-CF96-A82722277615}"/>
              </a:ext>
            </a:extLst>
          </p:cNvPr>
          <p:cNvSpPr txBox="1"/>
          <p:nvPr/>
        </p:nvSpPr>
        <p:spPr>
          <a:xfrm>
            <a:off x="6484889" y="2229821"/>
            <a:ext cx="436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DF538C"/>
                </a:solidFill>
              </a:rPr>
              <a:t>-</a:t>
            </a:r>
            <a:endParaRPr lang="zh-CN" altLang="en-US" sz="2400" b="1" dirty="0">
              <a:solidFill>
                <a:srgbClr val="DF538C"/>
              </a:solidFill>
            </a:endParaRPr>
          </a:p>
        </p:txBody>
      </p:sp>
      <p:sp>
        <p:nvSpPr>
          <p:cNvPr id="92" name="文本框 91">
            <a:extLst>
              <a:ext uri="{FF2B5EF4-FFF2-40B4-BE49-F238E27FC236}">
                <a16:creationId xmlns:a16="http://schemas.microsoft.com/office/drawing/2014/main" id="{924C9E6D-9115-5E12-D753-F352154CFBB1}"/>
              </a:ext>
            </a:extLst>
          </p:cNvPr>
          <p:cNvSpPr txBox="1"/>
          <p:nvPr/>
        </p:nvSpPr>
        <p:spPr>
          <a:xfrm>
            <a:off x="449601" y="5884504"/>
            <a:ext cx="40827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对于“质量（可视作）无限的”重夸克，重夸克自旋解耦合</a:t>
            </a:r>
            <a:endParaRPr lang="en-US" altLang="zh-CN" sz="1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3" name="箭头: 右 92">
            <a:extLst>
              <a:ext uri="{FF2B5EF4-FFF2-40B4-BE49-F238E27FC236}">
                <a16:creationId xmlns:a16="http://schemas.microsoft.com/office/drawing/2014/main" id="{CD411745-9688-9A64-897E-3134136F2726}"/>
              </a:ext>
            </a:extLst>
          </p:cNvPr>
          <p:cNvSpPr/>
          <p:nvPr/>
        </p:nvSpPr>
        <p:spPr>
          <a:xfrm rot="15408379">
            <a:off x="5204158" y="4264872"/>
            <a:ext cx="2828616" cy="451729"/>
          </a:xfrm>
          <a:prstGeom prst="right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F098BAF6-ACBE-2928-4BAC-7A2A62DCB4EB}"/>
                  </a:ext>
                </a:extLst>
              </p:cNvPr>
              <p:cNvSpPr txBox="1"/>
              <p:nvPr/>
            </p:nvSpPr>
            <p:spPr>
              <a:xfrm>
                <a:off x="4800039" y="5813161"/>
                <a:ext cx="3231435" cy="646331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则对于“重</a:t>
                </a:r>
                <a:r>
                  <a:rPr lang="en-US" altLang="zh-CN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-</a:t>
                </a:r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轻夸克系统”</a:t>
                </a:r>
                <a:endParaRPr lang="en-US" altLang="zh-CN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:r>
                  <a:rPr lang="zh-CN" altLang="en-US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 </a:t>
                </a:r>
                <a:r>
                  <a:rPr lang="zh-CN" altLang="en-US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轻夸克系统 → 总角动量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dirty="0" smtClean="0">
                            <a:latin typeface="Cambria Math" panose="02040503050406030204" pitchFamily="18" charset="0"/>
                          </a:rPr>
                          <m:t>𝒋</m:t>
                        </m:r>
                      </m:e>
                      <m:sub>
                        <m:r>
                          <a:rPr lang="en-US" altLang="zh-CN" b="1" i="1" dirty="0" smtClean="0">
                            <a:latin typeface="Cambria Math" panose="02040503050406030204" pitchFamily="18" charset="0"/>
                          </a:rPr>
                          <m:t>𝒍</m:t>
                        </m:r>
                      </m:sub>
                    </m:sSub>
                  </m:oMath>
                </a14:m>
                <a:r>
                  <a:rPr lang="zh-CN" altLang="en-US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F098BAF6-ACBE-2928-4BAC-7A2A62DCB4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039" y="5813161"/>
                <a:ext cx="3231435" cy="646331"/>
              </a:xfrm>
              <a:prstGeom prst="rect">
                <a:avLst/>
              </a:prstGeom>
              <a:blipFill>
                <a:blip r:embed="rId4"/>
                <a:stretch>
                  <a:fillRect t="-5660" b="-1415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4" name="文本框 93">
            <a:extLst>
              <a:ext uri="{FF2B5EF4-FFF2-40B4-BE49-F238E27FC236}">
                <a16:creationId xmlns:a16="http://schemas.microsoft.com/office/drawing/2014/main" id="{D6CA2FFA-39BA-1107-0C3D-85F24520F347}"/>
              </a:ext>
            </a:extLst>
          </p:cNvPr>
          <p:cNvSpPr txBox="1"/>
          <p:nvPr/>
        </p:nvSpPr>
        <p:spPr>
          <a:xfrm>
            <a:off x="449601" y="5553584"/>
            <a:ext cx="30652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重夸克自旋对称性 </a:t>
            </a:r>
            <a:r>
              <a:rPr lang="en-US" altLang="zh-CN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HQSS</a:t>
            </a:r>
            <a:endParaRPr lang="zh-CN" altLang="en-US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96" name="直接连接符 95">
            <a:extLst>
              <a:ext uri="{FF2B5EF4-FFF2-40B4-BE49-F238E27FC236}">
                <a16:creationId xmlns:a16="http://schemas.microsoft.com/office/drawing/2014/main" id="{EC5FDDCC-F15A-54B4-801B-5C10E69D355A}"/>
              </a:ext>
            </a:extLst>
          </p:cNvPr>
          <p:cNvCxnSpPr>
            <a:cxnSpLocks/>
          </p:cNvCxnSpPr>
          <p:nvPr/>
        </p:nvCxnSpPr>
        <p:spPr>
          <a:xfrm>
            <a:off x="47324" y="19403"/>
            <a:ext cx="12144675" cy="819845"/>
          </a:xfrm>
          <a:prstGeom prst="line">
            <a:avLst/>
          </a:prstGeom>
          <a:ln w="76200">
            <a:solidFill>
              <a:srgbClr val="C575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205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3" grpId="0" animBg="1"/>
      <p:bldP spid="35" grpId="0" animBg="1"/>
      <p:bldP spid="37" grpId="0" animBg="1"/>
      <p:bldP spid="38" grpId="0" animBg="1"/>
      <p:bldP spid="39" grpId="0"/>
      <p:bldP spid="80" grpId="0"/>
      <p:bldP spid="89" grpId="0" animBg="1"/>
      <p:bldP spid="90" grpId="0" animBg="1"/>
      <p:bldP spid="36" grpId="0"/>
      <p:bldP spid="9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Quantum Number - an overview | ScienceDirect Topics">
            <a:extLst>
              <a:ext uri="{FF2B5EF4-FFF2-40B4-BE49-F238E27FC236}">
                <a16:creationId xmlns:a16="http://schemas.microsoft.com/office/drawing/2014/main" id="{0F4B7658-C891-4BD0-87DF-F879D62DA0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" t="19782" r="53875" b="5802"/>
          <a:stretch/>
        </p:blipFill>
        <p:spPr bwMode="auto">
          <a:xfrm>
            <a:off x="2734330" y="785411"/>
            <a:ext cx="1287089" cy="1095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8DC15C63-3583-A473-7D5C-AC3D00FEC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CN" altLang="en-US" sz="2800" dirty="0"/>
              <a:t>研究对象：重强子构成的分子态</a:t>
            </a:r>
            <a:br>
              <a:rPr lang="en-US" altLang="zh-CN" sz="2800" dirty="0"/>
            </a:br>
            <a:r>
              <a:rPr lang="en-US" altLang="zh-CN" sz="1600" dirty="0"/>
              <a:t>                              ( </a:t>
            </a:r>
            <a:r>
              <a:rPr lang="zh-CN" altLang="en-US" sz="1600" dirty="0"/>
              <a:t>含粲强子 </a:t>
            </a:r>
            <a:r>
              <a:rPr lang="en-US" altLang="zh-CN" sz="1600" dirty="0"/>
              <a:t>)                  </a:t>
            </a:r>
            <a:r>
              <a:rPr lang="zh-CN" altLang="en-US" sz="1600" dirty="0"/>
              <a:t>（ 隐粲的 ）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6B97A7F-3220-6B12-D166-DE5AD48D5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32A91-710C-4B70-B978-28263CF3A7DA}" type="datetime1">
              <a:rPr lang="zh-CN" altLang="en-US" smtClean="0"/>
              <a:pPr/>
              <a:t>2023/8/27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64EB821-D4E2-D019-8789-C62D64B37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 dirty="0"/>
              <a:t>使用轻介子交换的饱和效应模型研究强子分子态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25B708-102D-6DAD-676C-B7462F31F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AFD41-99A7-4791-958B-6310278921AD}" type="slidenum">
              <a:rPr lang="zh-CN" altLang="en-US" smtClean="0"/>
              <a:pPr/>
              <a:t>4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37B6E2F6-E782-B5E8-FB03-06DF1AD2DEA0}"/>
                  </a:ext>
                </a:extLst>
              </p:cNvPr>
              <p:cNvSpPr txBox="1"/>
              <p:nvPr/>
            </p:nvSpPr>
            <p:spPr>
              <a:xfrm>
                <a:off x="4930258" y="5509250"/>
                <a:ext cx="1801001" cy="3082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altLang="zh-CN" sz="1400" b="1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CN" sz="1400" b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⊗</m:t>
                    </m:r>
                    <m:r>
                      <a:rPr lang="en-US" altLang="zh-CN" sz="1400" b="1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lang="zh-CN" altLang="zh-CN" sz="1400" b="1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1400" b="1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acc>
                    <m:r>
                      <a:rPr lang="en-US" altLang="zh-CN" sz="1400" b="1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altLang="zh-CN" sz="1400" b="1" i="1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altLang="zh-CN" sz="1400" b="1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CN" sz="1400" b="1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⊕</m:t>
                    </m:r>
                    <m:r>
                      <a:rPr lang="en-US" altLang="zh-CN" sz="1400" b="1" i="0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CN" sz="1400" b="1" i="1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𝟖</m:t>
                    </m:r>
                  </m:oMath>
                </a14:m>
                <a:r>
                  <a:rPr lang="en-US" altLang="zh-CN" sz="1400" b="1" dirty="0">
                    <a:solidFill>
                      <a:schemeClr val="accent4">
                        <a:lumMod val="50000"/>
                      </a:schemeClr>
                    </a:solidFill>
                    <a:latin typeface="Arial" panose="020B0604020202020204" pitchFamily="34" charset="0"/>
                    <a:ea typeface="等线" panose="02010600030101010101" pitchFamily="2" charset="-122"/>
                    <a:cs typeface="Arial" panose="020B0604020202020204" pitchFamily="34" charset="0"/>
                  </a:rPr>
                  <a:t> </a:t>
                </a:r>
                <a:endParaRPr lang="zh-CN" altLang="en-US" sz="1400" b="1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37B6E2F6-E782-B5E8-FB03-06DF1AD2DE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0258" y="5509250"/>
                <a:ext cx="1801001" cy="308226"/>
              </a:xfrm>
              <a:prstGeom prst="rect">
                <a:avLst/>
              </a:prstGeom>
              <a:blipFill>
                <a:blip r:embed="rId4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椭圆 7">
            <a:extLst>
              <a:ext uri="{FF2B5EF4-FFF2-40B4-BE49-F238E27FC236}">
                <a16:creationId xmlns:a16="http://schemas.microsoft.com/office/drawing/2014/main" id="{FE0350CE-0690-E066-8794-FE1F58A34D33}"/>
              </a:ext>
            </a:extLst>
          </p:cNvPr>
          <p:cNvSpPr/>
          <p:nvPr/>
        </p:nvSpPr>
        <p:spPr>
          <a:xfrm rot="219157">
            <a:off x="1592057" y="4118423"/>
            <a:ext cx="1321025" cy="1321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bliqueBottomRight"/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EEEEDB69-44C0-8569-9522-5604E5961F78}"/>
              </a:ext>
            </a:extLst>
          </p:cNvPr>
          <p:cNvSpPr/>
          <p:nvPr/>
        </p:nvSpPr>
        <p:spPr>
          <a:xfrm rot="219157">
            <a:off x="4760364" y="4123554"/>
            <a:ext cx="1321025" cy="1321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bliqueBottomRight"/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63F66A66-5E6E-0DC3-2AF5-C88AC0521C0F}"/>
              </a:ext>
            </a:extLst>
          </p:cNvPr>
          <p:cNvSpPr/>
          <p:nvPr/>
        </p:nvSpPr>
        <p:spPr>
          <a:xfrm rot="219157">
            <a:off x="7214781" y="4132234"/>
            <a:ext cx="1321025" cy="13212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bliqueBottomRight"/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6CAC96B8-D6CF-6205-F624-0FAE0551200A}"/>
              </a:ext>
            </a:extLst>
          </p:cNvPr>
          <p:cNvSpPr/>
          <p:nvPr/>
        </p:nvSpPr>
        <p:spPr>
          <a:xfrm>
            <a:off x="4977588" y="5512438"/>
            <a:ext cx="1690421" cy="299829"/>
          </a:xfrm>
          <a:prstGeom prst="roundRect">
            <a:avLst>
              <a:gd name="adj" fmla="val 44392"/>
            </a:avLst>
          </a:prstGeom>
          <a:solidFill>
            <a:schemeClr val="accent4">
              <a:lumMod val="60000"/>
              <a:lumOff val="40000"/>
              <a:alpha val="50000"/>
            </a:schemeClr>
          </a:solidFill>
          <a:ln w="22225"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349A9F53-97C8-4D84-6090-2A62D3998D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922" t="22754" r="27044" b="9075"/>
          <a:stretch/>
        </p:blipFill>
        <p:spPr>
          <a:xfrm>
            <a:off x="8844593" y="1123676"/>
            <a:ext cx="2528887" cy="2251092"/>
          </a:xfrm>
          <a:prstGeom prst="rect">
            <a:avLst/>
          </a:prstGeom>
          <a:solidFill>
            <a:srgbClr val="92D050"/>
          </a:solidFill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4D9E79F-8DBF-CD87-6FE8-7E667B3FE7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892" t="19611" r="70143" b="31910"/>
          <a:stretch/>
        </p:blipFill>
        <p:spPr>
          <a:xfrm>
            <a:off x="5252648" y="1399210"/>
            <a:ext cx="1643390" cy="16008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C61DDCF2-8BF2-4F00-D885-2D554E46734C}"/>
                  </a:ext>
                </a:extLst>
              </p:cNvPr>
              <p:cNvSpPr txBox="1"/>
              <p:nvPr/>
            </p:nvSpPr>
            <p:spPr>
              <a:xfrm>
                <a:off x="8190877" y="3405179"/>
                <a:ext cx="3765947" cy="6512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1600" b="1" dirty="0">
                    <a:solidFill>
                      <a:schemeClr val="accent6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cs typeface="Arial" panose="020B0604020202020204" pitchFamily="34" charset="0"/>
                  </a:rPr>
                  <a:t>含粲重子 六重态</a:t>
                </a:r>
                <a:endParaRPr lang="en-US" altLang="zh-CN" sz="1600" b="1" dirty="0">
                  <a:solidFill>
                    <a:schemeClr val="accent6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  <a:p>
                <a:pPr algn="ctr"/>
                <a14:m>
                  <m:oMath xmlns:m="http://schemas.openxmlformats.org/officeDocument/2006/math">
                    <m:d>
                      <m:dPr>
                        <m:endChr m:val=""/>
                        <m:ctrlPr>
                          <a:rPr lang="zh-CN" altLang="zh-CN" i="1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zh-CN" altLang="zh-CN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𝑆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altLang="zh-CN" b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zh-CN" altLang="zh-CN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𝛴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altLang="zh-CN" b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zh-CN" altLang="zh-CN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𝛯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altLang="zh-CN" b="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′</m:t>
                            </m:r>
                          </m:sup>
                        </m:sSubSup>
                        <m:r>
                          <a:rPr lang="en-US" altLang="zh-CN" b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zh-CN" altLang="zh-CN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𝛺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altLang="zh-CN" dirty="0">
                    <a:solidFill>
                      <a:schemeClr val="accent6">
                        <a:lumMod val="50000"/>
                      </a:schemeClr>
                    </a:solidFill>
                    <a:latin typeface="MV Boli" panose="02000500030200090000" pitchFamily="2" charset="0"/>
                    <a:ea typeface="微软雅黑" panose="020B0503020204020204" pitchFamily="34" charset="-122"/>
                    <a:cs typeface="MV Boli" panose="02000500030200090000" pitchFamily="2" charset="0"/>
                  </a:rPr>
                  <a:t> &amp; </a:t>
                </a:r>
                <a14:m>
                  <m:oMath xmlns:m="http://schemas.openxmlformats.org/officeDocument/2006/math">
                    <m:d>
                      <m:dPr>
                        <m:begChr m:val=""/>
                        <m:ctrlPr>
                          <a:rPr lang="zh-CN" altLang="zh-CN" i="1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bSup>
                          <m:sSubSupPr>
                            <m:ctrlPr>
                              <a:rPr lang="zh-CN" altLang="zh-CN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𝛴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altLang="zh-CN" b="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∗</m:t>
                            </m:r>
                          </m:sup>
                        </m:sSubSup>
                        <m:r>
                          <a:rPr lang="en-US" altLang="zh-CN" b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zh-CN" altLang="zh-CN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𝛯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altLang="zh-CN" b="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∗</m:t>
                            </m:r>
                          </m:sup>
                        </m:sSubSup>
                        <m:r>
                          <a:rPr lang="en-US" altLang="zh-CN" b="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zh-CN" altLang="zh-CN" i="1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𝛺</m:t>
                            </m:r>
                          </m:e>
                          <m:sub>
                            <m:r>
                              <a:rPr lang="en-US" altLang="zh-CN" b="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sub>
                          <m:sup>
                            <m:r>
                              <a:rPr lang="en-US" altLang="zh-CN" b="0" i="1" smtClean="0">
                                <a:solidFill>
                                  <a:schemeClr val="accent6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ea typeface="等线" panose="02010600030101010101" pitchFamily="2" charset="-122"/>
                                <a:cs typeface="Times New Roman" panose="02020603050405020304" pitchFamily="18" charset="0"/>
                              </a:rPr>
                              <m:t>∗</m:t>
                            </m:r>
                          </m:sup>
                        </m:sSubSup>
                      </m:e>
                    </m:d>
                  </m:oMath>
                </a14:m>
                <a:endParaRPr lang="zh-CN" altLang="en-US" sz="2000" dirty="0">
                  <a:solidFill>
                    <a:schemeClr val="accent6">
                      <a:lumMod val="50000"/>
                    </a:schemeClr>
                  </a:solidFill>
                  <a:latin typeface="MV Boli" panose="02000500030200090000" pitchFamily="2" charset="0"/>
                  <a:ea typeface="微软雅黑" panose="020B0503020204020204" pitchFamily="34" charset="-122"/>
                  <a:cs typeface="MV Boli" panose="02000500030200090000" pitchFamily="2" charset="0"/>
                </a:endParaRPr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C61DDCF2-8BF2-4F00-D885-2D554E4673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0877" y="3405179"/>
                <a:ext cx="3765947" cy="651204"/>
              </a:xfrm>
              <a:prstGeom prst="rect">
                <a:avLst/>
              </a:prstGeom>
              <a:blipFill>
                <a:blip r:embed="rId6"/>
                <a:stretch>
                  <a:fillRect l="-3079" t="-60377" r="-4862" b="-14434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E9DE5948-0217-532E-E981-641571712E34}"/>
                  </a:ext>
                </a:extLst>
              </p:cNvPr>
              <p:cNvSpPr txBox="1"/>
              <p:nvPr/>
            </p:nvSpPr>
            <p:spPr>
              <a:xfrm>
                <a:off x="4028607" y="2987308"/>
                <a:ext cx="4032647" cy="61555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1600" b="1" dirty="0">
                    <a:solidFill>
                      <a:srgbClr val="7030A0"/>
                    </a:solidFill>
                    <a:effectLst/>
                    <a:latin typeface="Lucida Sans Unicode" panose="020B0602030504020204" pitchFamily="34" charset="0"/>
                    <a:ea typeface="微软雅黑" panose="020B0503020204020204" pitchFamily="34" charset="-122"/>
                    <a:cs typeface="Lucida Sans Unicode" panose="020B0602030504020204" pitchFamily="34" charset="0"/>
                  </a:rPr>
                  <a:t>含粲重子 反三重态</a:t>
                </a:r>
                <a:endParaRPr lang="en-US" altLang="zh-CN" sz="1600" b="1" dirty="0">
                  <a:solidFill>
                    <a:srgbClr val="7030A0"/>
                  </a:solidFill>
                  <a:effectLst/>
                  <a:latin typeface="Lucida Sans Unicode" panose="020B0602030504020204" pitchFamily="34" charset="0"/>
                  <a:ea typeface="微软雅黑" panose="020B0503020204020204" pitchFamily="34" charset="-122"/>
                  <a:cs typeface="Lucida Sans Unicode" panose="020B0602030504020204" pitchFamily="34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zh-CN" altLang="zh-CN" i="1"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zh-CN" altLang="zh-CN" i="1"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altLang="zh-CN" b="0" smtClean="0"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zh-CN" altLang="zh-CN" i="1"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𝛬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sub>
                          </m:sSub>
                          <m:r>
                            <a:rPr lang="en-US" altLang="zh-CN" b="0" smtClean="0"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zh-CN" altLang="zh-CN" i="1"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 smtClean="0"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𝛯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rgbClr val="7030A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𝑐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CN" altLang="en-US" sz="2000" dirty="0">
                  <a:solidFill>
                    <a:srgbClr val="7030A0"/>
                  </a:solidFill>
                  <a:latin typeface="MV Boli" panose="02000500030200090000" pitchFamily="2" charset="0"/>
                  <a:cs typeface="MV Boli" panose="02000500030200090000" pitchFamily="2" charset="0"/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E9DE5948-0217-532E-E981-641571712E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8607" y="2987308"/>
                <a:ext cx="4032647" cy="615553"/>
              </a:xfrm>
              <a:prstGeom prst="rect">
                <a:avLst/>
              </a:prstGeom>
              <a:blipFill>
                <a:blip r:embed="rId7"/>
                <a:stretch>
                  <a:fillRect t="-594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029BE5F3-A9FD-3015-EB86-983794A15106}"/>
                  </a:ext>
                </a:extLst>
              </p:cNvPr>
              <p:cNvSpPr txBox="1"/>
              <p:nvPr/>
            </p:nvSpPr>
            <p:spPr>
              <a:xfrm>
                <a:off x="396675" y="2633619"/>
                <a:ext cx="4361345" cy="7280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S </a:t>
                </a:r>
                <a:r>
                  <a:rPr lang="zh-CN" altLang="en-US" sz="16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波和 </a:t>
                </a:r>
                <a:r>
                  <a:rPr lang="en-US" altLang="zh-CN" sz="16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P </a:t>
                </a:r>
                <a:r>
                  <a:rPr lang="zh-CN" altLang="en-US" sz="16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波的 含粲 </a:t>
                </a:r>
                <a:r>
                  <a:rPr lang="en-US" altLang="zh-CN" sz="16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D </a:t>
                </a:r>
                <a:r>
                  <a:rPr lang="zh-CN" altLang="en-US" sz="16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介子</a:t>
                </a:r>
                <a:endParaRPr lang="en-US" altLang="zh-CN" sz="16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zh-CN" altLang="zh-CN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‾"/>
                            <m:ctrlPr>
                              <a:rPr lang="zh-CN" altLang="zh-CN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a:rPr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r>
                      <a:rPr lang="en-US" altLang="zh-CN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‾"/>
                            <m:ctrlPr>
                              <a:rPr lang="zh-CN" altLang="zh-CN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p>
                        <m:r>
                          <a:rPr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(∗)</m:t>
                        </m:r>
                      </m:sup>
                    </m:sSup>
                    <m:r>
                      <a:rPr lang="en-US" altLang="zh-CN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zh-CN" altLang="zh-CN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bSup>
                      <m:sSubSupPr>
                        <m:ctrlPr>
                          <a:rPr lang="zh-CN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‾"/>
                            <m:ctrlPr>
                              <a:rPr lang="zh-CN" altLang="zh-CN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b>
                        <m:r>
                          <a:rPr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(∗)</m:t>
                        </m:r>
                      </m:sup>
                    </m:sSubSup>
                  </m:oMath>
                </a14:m>
                <a:r>
                  <a:rPr lang="zh-CN" altLang="en-US" i="1" dirty="0">
                    <a:solidFill>
                      <a:srgbClr val="C00000"/>
                    </a:solidFill>
                    <a:latin typeface="MV Boli" panose="02000500030200090000" pitchFamily="2" charset="0"/>
                    <a:ea typeface="微软雅黑" panose="020B0503020204020204" pitchFamily="34" charset="-122"/>
                    <a:cs typeface="MV Boli" panose="02000500030200090000" pitchFamily="2" charset="0"/>
                  </a:rPr>
                  <a:t> </a:t>
                </a:r>
                <a:r>
                  <a:rPr lang="en-US" altLang="zh-CN" dirty="0">
                    <a:solidFill>
                      <a:srgbClr val="C00000"/>
                    </a:solidFill>
                    <a:latin typeface="MV Boli" panose="02000500030200090000" pitchFamily="2" charset="0"/>
                    <a:ea typeface="微软雅黑" panose="020B0503020204020204" pitchFamily="34" charset="-122"/>
                    <a:cs typeface="MV Boli" panose="02000500030200090000" pitchFamily="2" charset="0"/>
                  </a:rPr>
                  <a:t>&amp;</a:t>
                </a:r>
                <a:r>
                  <a:rPr lang="en-US" altLang="zh-CN" i="1" dirty="0">
                    <a:solidFill>
                      <a:srgbClr val="C00000"/>
                    </a:solidFill>
                    <a:latin typeface="MV Boli" panose="02000500030200090000" pitchFamily="2" charset="0"/>
                    <a:ea typeface="微软雅黑" panose="020B0503020204020204" pitchFamily="34" charset="-122"/>
                    <a:cs typeface="MV Boli" panose="02000500030200090000" pitchFamily="2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zh-CN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‾"/>
                            <m:ctrlPr>
                              <a:rPr lang="zh-CN" altLang="zh-CN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b>
                        <m:r>
                          <a:rPr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0(1)</m:t>
                        </m:r>
                      </m:sub>
                      <m:sup>
                        <m:r>
                          <a:rPr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(∗)</m:t>
                        </m:r>
                      </m:sup>
                    </m:sSubSup>
                    <m:r>
                      <a:rPr lang="en-US" altLang="zh-CN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,</m:t>
                    </m:r>
                    <m:sSubSup>
                      <m:sSubSupPr>
                        <m:ctrlPr>
                          <a:rPr lang="zh-CN" altLang="zh-C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‾"/>
                            <m:ctrlPr>
                              <a:rPr lang="zh-CN" altLang="zh-CN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altLang="zh-CN" b="0" i="1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acc>
                      </m:e>
                      <m:sub>
                        <m:r>
                          <a:rPr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1(2)</m:t>
                        </m:r>
                      </m:sub>
                      <m:sup>
                        <m:r>
                          <a:rPr lang="en-US" altLang="zh-C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(∗)</m:t>
                        </m:r>
                      </m:sup>
                    </m:sSubSup>
                    <m:r>
                      <a:rPr lang="en-US" altLang="zh-CN" b="0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zh-CN" altLang="en-US" sz="2000" i="1" dirty="0">
                  <a:solidFill>
                    <a:srgbClr val="C00000"/>
                  </a:solidFill>
                  <a:latin typeface="MV Boli" panose="02000500030200090000" pitchFamily="2" charset="0"/>
                  <a:ea typeface="微软雅黑" panose="020B0503020204020204" pitchFamily="34" charset="-122"/>
                  <a:cs typeface="MV Boli" panose="02000500030200090000" pitchFamily="2" charset="0"/>
                </a:endParaRP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029BE5F3-A9FD-3015-EB86-983794A151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675" y="2633619"/>
                <a:ext cx="4361345" cy="728084"/>
              </a:xfrm>
              <a:prstGeom prst="rect">
                <a:avLst/>
              </a:prstGeom>
              <a:blipFill>
                <a:blip r:embed="rId8"/>
                <a:stretch>
                  <a:fillRect t="-2521" b="-92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6401EC26-E465-73A8-A6DC-26AD93F5E02C}"/>
                  </a:ext>
                </a:extLst>
              </p:cNvPr>
              <p:cNvSpPr/>
              <p:nvPr/>
            </p:nvSpPr>
            <p:spPr>
              <a:xfrm>
                <a:off x="2318956" y="1945163"/>
                <a:ext cx="568800" cy="568800"/>
              </a:xfrm>
              <a:prstGeom prst="ellipse">
                <a:avLst/>
              </a:pr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bliqueBottomRight"/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zh-CN" altLang="zh-CN" sz="2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‾"/>
                              <m:ctrlPr>
                                <a:rPr lang="zh-CN" altLang="zh-CN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00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acc>
                        </m:e>
                        <m:sub>
                          <m:r>
                            <a:rPr lang="en-US" altLang="zh-CN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2000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en-US" altLang="zh-CN" sz="2000" b="0" i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b>
                        <m:sup>
                          <m:r>
                            <a:rPr lang="en-US" altLang="zh-CN" sz="2000" b="0" i="0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altLang="zh-CN" sz="2000"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lang="en-US" altLang="zh-CN" sz="2000" b="0" i="0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</m:oMath>
                  </m:oMathPara>
                </a14:m>
                <a:endParaRPr lang="zh-CN" altLang="en-US" sz="2000" b="1" dirty="0"/>
              </a:p>
            </p:txBody>
          </p:sp>
        </mc:Choice>
        <mc:Fallback xmlns="">
          <p:sp>
            <p:nvSpPr>
              <p:cNvPr id="17" name="椭圆 16">
                <a:extLst>
                  <a:ext uri="{FF2B5EF4-FFF2-40B4-BE49-F238E27FC236}">
                    <a16:creationId xmlns:a16="http://schemas.microsoft.com/office/drawing/2014/main" id="{6401EC26-E465-73A8-A6DC-26AD93F5E0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8956" y="1945163"/>
                <a:ext cx="568800" cy="568800"/>
              </a:xfrm>
              <a:prstGeom prst="ellipse">
                <a:avLst/>
              </a:prstGeom>
              <a:blipFill>
                <a:blip r:embed="rId9"/>
                <a:stretch>
                  <a:fillRect/>
                </a:stretch>
              </a:blip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椭圆 17">
            <a:extLst>
              <a:ext uri="{FF2B5EF4-FFF2-40B4-BE49-F238E27FC236}">
                <a16:creationId xmlns:a16="http://schemas.microsoft.com/office/drawing/2014/main" id="{95AD7D4A-9EF6-0DFC-CBD6-9CF6688DE496}"/>
              </a:ext>
            </a:extLst>
          </p:cNvPr>
          <p:cNvSpPr>
            <a:spLocks noChangeAspect="1"/>
          </p:cNvSpPr>
          <p:nvPr/>
        </p:nvSpPr>
        <p:spPr>
          <a:xfrm>
            <a:off x="9806972" y="2750351"/>
            <a:ext cx="561600" cy="561600"/>
          </a:xfrm>
          <a:prstGeom prst="ellipse">
            <a:avLst/>
          </a:prstGeom>
          <a:solidFill>
            <a:srgbClr val="00B050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bliqueBottomRight"/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0AE76631-A4DA-E8C6-D415-D92BD5A2E413}"/>
              </a:ext>
            </a:extLst>
          </p:cNvPr>
          <p:cNvSpPr>
            <a:spLocks noChangeAspect="1"/>
          </p:cNvSpPr>
          <p:nvPr/>
        </p:nvSpPr>
        <p:spPr>
          <a:xfrm>
            <a:off x="5303386" y="2331022"/>
            <a:ext cx="561600" cy="561600"/>
          </a:xfrm>
          <a:prstGeom prst="ellipse">
            <a:avLst/>
          </a:prstGeom>
          <a:solidFill>
            <a:srgbClr val="7030A0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bliqueBottomRight"/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76AB6C5B-4226-465E-C849-D05D62DD3D26}"/>
              </a:ext>
            </a:extLst>
          </p:cNvPr>
          <p:cNvSpPr>
            <a:spLocks noChangeAspect="1"/>
          </p:cNvSpPr>
          <p:nvPr/>
        </p:nvSpPr>
        <p:spPr>
          <a:xfrm>
            <a:off x="6222146" y="2331022"/>
            <a:ext cx="561600" cy="561600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bliqueBottomRight"/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椭圆 20">
            <a:extLst>
              <a:ext uri="{FF2B5EF4-FFF2-40B4-BE49-F238E27FC236}">
                <a16:creationId xmlns:a16="http://schemas.microsoft.com/office/drawing/2014/main" id="{9C4AA960-2610-502B-4904-6C8901F0B026}"/>
              </a:ext>
            </a:extLst>
          </p:cNvPr>
          <p:cNvSpPr>
            <a:spLocks noChangeAspect="1"/>
          </p:cNvSpPr>
          <p:nvPr/>
        </p:nvSpPr>
        <p:spPr>
          <a:xfrm>
            <a:off x="8880033" y="1138157"/>
            <a:ext cx="561600" cy="561600"/>
          </a:xfrm>
          <a:prstGeom prst="ellipse">
            <a:avLst/>
          </a:prstGeom>
          <a:solidFill>
            <a:srgbClr val="00B050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bliqueBottomRight"/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11473608-E7A9-5EEF-0FC6-478080C68A27}"/>
              </a:ext>
            </a:extLst>
          </p:cNvPr>
          <p:cNvSpPr>
            <a:spLocks noChangeAspect="1"/>
          </p:cNvSpPr>
          <p:nvPr/>
        </p:nvSpPr>
        <p:spPr>
          <a:xfrm>
            <a:off x="9806972" y="1136198"/>
            <a:ext cx="561600" cy="561600"/>
          </a:xfrm>
          <a:prstGeom prst="ellipse">
            <a:avLst/>
          </a:prstGeom>
          <a:solidFill>
            <a:srgbClr val="00B050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bliqueBottomRight"/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3C630141-B0C1-749F-564E-492A4369C972}"/>
              </a:ext>
            </a:extLst>
          </p:cNvPr>
          <p:cNvSpPr>
            <a:spLocks noChangeAspect="1"/>
          </p:cNvSpPr>
          <p:nvPr/>
        </p:nvSpPr>
        <p:spPr>
          <a:xfrm>
            <a:off x="10733912" y="1135319"/>
            <a:ext cx="561600" cy="561600"/>
          </a:xfrm>
          <a:prstGeom prst="ellipse">
            <a:avLst/>
          </a:prstGeom>
          <a:solidFill>
            <a:srgbClr val="00B050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bliqueBottomRight"/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30D78657-6DB9-8CA4-C19C-F1BF2EAA84CE}"/>
              </a:ext>
            </a:extLst>
          </p:cNvPr>
          <p:cNvSpPr>
            <a:spLocks noChangeAspect="1"/>
          </p:cNvSpPr>
          <p:nvPr/>
        </p:nvSpPr>
        <p:spPr>
          <a:xfrm>
            <a:off x="9344470" y="1940534"/>
            <a:ext cx="561600" cy="561600"/>
          </a:xfrm>
          <a:prstGeom prst="ellipse">
            <a:avLst/>
          </a:prstGeom>
          <a:solidFill>
            <a:srgbClr val="00B050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bliqueBottomRight"/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7491983A-CB17-270C-D493-80C1FF04BB43}"/>
              </a:ext>
            </a:extLst>
          </p:cNvPr>
          <p:cNvSpPr>
            <a:spLocks noChangeAspect="1"/>
          </p:cNvSpPr>
          <p:nvPr/>
        </p:nvSpPr>
        <p:spPr>
          <a:xfrm>
            <a:off x="10279984" y="1940534"/>
            <a:ext cx="561600" cy="561600"/>
          </a:xfrm>
          <a:prstGeom prst="ellipse">
            <a:avLst/>
          </a:prstGeom>
          <a:solidFill>
            <a:srgbClr val="00B050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bliqueBottomRight"/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604F2C7B-7CF5-7DBB-6761-E5E8876C28EA}"/>
              </a:ext>
            </a:extLst>
          </p:cNvPr>
          <p:cNvSpPr>
            <a:spLocks noChangeAspect="1"/>
          </p:cNvSpPr>
          <p:nvPr/>
        </p:nvSpPr>
        <p:spPr>
          <a:xfrm>
            <a:off x="5764131" y="1519793"/>
            <a:ext cx="561600" cy="561600"/>
          </a:xfrm>
          <a:prstGeom prst="ellipse">
            <a:avLst/>
          </a:prstGeom>
          <a:solidFill>
            <a:srgbClr val="7030A0"/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bliqueBottomRight"/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4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279DA8EB-4238-4504-DE6A-D53C77AAD557}"/>
                  </a:ext>
                </a:extLst>
              </p:cNvPr>
              <p:cNvSpPr/>
              <p:nvPr/>
            </p:nvSpPr>
            <p:spPr>
              <a:xfrm>
                <a:off x="1676645" y="4490490"/>
                <a:ext cx="568800" cy="568800"/>
              </a:xfrm>
              <a:prstGeom prst="ellipse">
                <a:avLst/>
              </a:pr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bliqueBottomRight"/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sz="2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zh-CN" altLang="en-US" sz="2400" b="1" i="1" dirty="0"/>
              </a:p>
            </p:txBody>
          </p:sp>
        </mc:Choice>
        <mc:Fallback xmlns=""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279DA8EB-4238-4504-DE6A-D53C77AAD55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6645" y="4490490"/>
                <a:ext cx="568800" cy="568800"/>
              </a:xfrm>
              <a:prstGeom prst="ellipse">
                <a:avLst/>
              </a:prstGeom>
              <a:blipFill>
                <a:blip r:embed="rId10"/>
                <a:stretch>
                  <a:fillRect/>
                </a:stretch>
              </a:blip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FE9BC571-CBA6-C218-6000-F2E88F5EBFE0}"/>
                  </a:ext>
                </a:extLst>
              </p:cNvPr>
              <p:cNvSpPr/>
              <p:nvPr/>
            </p:nvSpPr>
            <p:spPr>
              <a:xfrm>
                <a:off x="2259299" y="4490490"/>
                <a:ext cx="568800" cy="568800"/>
              </a:xfrm>
              <a:prstGeom prst="ellipse">
                <a:avLst/>
              </a:pr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bliqueBottomRight"/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sz="2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‾"/>
                              <m:ctrlPr>
                                <a:rPr lang="zh-CN" altLang="zh-CN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28" name="椭圆 27">
                <a:extLst>
                  <a:ext uri="{FF2B5EF4-FFF2-40B4-BE49-F238E27FC236}">
                    <a16:creationId xmlns:a16="http://schemas.microsoft.com/office/drawing/2014/main" id="{FE9BC571-CBA6-C218-6000-F2E88F5EBF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59299" y="4490490"/>
                <a:ext cx="568800" cy="568800"/>
              </a:xfrm>
              <a:prstGeom prst="ellipse">
                <a:avLst/>
              </a:prstGeom>
              <a:blipFill>
                <a:blip r:embed="rId11"/>
                <a:stretch>
                  <a:fillRect/>
                </a:stretch>
              </a:blip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椭圆 28">
                <a:extLst>
                  <a:ext uri="{FF2B5EF4-FFF2-40B4-BE49-F238E27FC236}">
                    <a16:creationId xmlns:a16="http://schemas.microsoft.com/office/drawing/2014/main" id="{8CEF0434-7D22-8DB7-F862-2014D890C3D1}"/>
                  </a:ext>
                </a:extLst>
              </p:cNvPr>
              <p:cNvSpPr/>
              <p:nvPr/>
            </p:nvSpPr>
            <p:spPr>
              <a:xfrm>
                <a:off x="4824363" y="4496550"/>
                <a:ext cx="568800" cy="568800"/>
              </a:xfrm>
              <a:prstGeom prst="ellipse">
                <a:avLst/>
              </a:pr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bliqueBottomRight"/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sz="2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‾"/>
                              <m:ctrlPr>
                                <a:rPr lang="zh-CN" altLang="zh-CN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29" name="椭圆 28">
                <a:extLst>
                  <a:ext uri="{FF2B5EF4-FFF2-40B4-BE49-F238E27FC236}">
                    <a16:creationId xmlns:a16="http://schemas.microsoft.com/office/drawing/2014/main" id="{8CEF0434-7D22-8DB7-F862-2014D890C3D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4363" y="4496550"/>
                <a:ext cx="568800" cy="568800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0836523D-BEAA-EDF9-7244-201E6D282288}"/>
                  </a:ext>
                </a:extLst>
              </p:cNvPr>
              <p:cNvSpPr/>
              <p:nvPr/>
            </p:nvSpPr>
            <p:spPr>
              <a:xfrm>
                <a:off x="5418563" y="4496550"/>
                <a:ext cx="568800" cy="568800"/>
              </a:xfrm>
              <a:prstGeom prst="ellipse">
                <a:avLst/>
              </a:prstGeom>
              <a:solidFill>
                <a:srgbClr val="7030A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bliqueBottomRight"/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sz="2400" i="1" smtClean="0"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7030A0"/>
                              </a:solidFill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30" name="椭圆 29">
                <a:extLst>
                  <a:ext uri="{FF2B5EF4-FFF2-40B4-BE49-F238E27FC236}">
                    <a16:creationId xmlns:a16="http://schemas.microsoft.com/office/drawing/2014/main" id="{0836523D-BEAA-EDF9-7244-201E6D28228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8563" y="4496550"/>
                <a:ext cx="568800" cy="568800"/>
              </a:xfrm>
              <a:prstGeom prst="ellipse">
                <a:avLst/>
              </a:prstGeom>
              <a:blipFill>
                <a:blip r:embed="rId13"/>
                <a:stretch>
                  <a:fillRect/>
                </a:stretch>
              </a:blip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3BB6EC0E-EA32-97A3-0519-F62EAFA57D46}"/>
                  </a:ext>
                </a:extLst>
              </p:cNvPr>
              <p:cNvSpPr/>
              <p:nvPr/>
            </p:nvSpPr>
            <p:spPr>
              <a:xfrm>
                <a:off x="7293383" y="4502291"/>
                <a:ext cx="568800" cy="568800"/>
              </a:xfrm>
              <a:prstGeom prst="ellipse">
                <a:avLst/>
              </a:prstGeom>
              <a:solidFill>
                <a:srgbClr val="FF000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bliqueBottomRight"/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sz="24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‾"/>
                              <m:ctrlPr>
                                <a:rPr lang="zh-CN" altLang="zh-CN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</m:acc>
                        </m:e>
                        <m:sub>
                          <m:r>
                            <a:rPr lang="en-US" altLang="zh-CN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zh-CN" altLang="en-US" sz="2400" b="1" dirty="0"/>
              </a:p>
            </p:txBody>
          </p:sp>
        </mc:Choice>
        <mc:Fallback xmlns="">
          <p:sp>
            <p:nvSpPr>
              <p:cNvPr id="31" name="椭圆 30">
                <a:extLst>
                  <a:ext uri="{FF2B5EF4-FFF2-40B4-BE49-F238E27FC236}">
                    <a16:creationId xmlns:a16="http://schemas.microsoft.com/office/drawing/2014/main" id="{3BB6EC0E-EA32-97A3-0519-F62EAFA57D4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93383" y="4502291"/>
                <a:ext cx="568800" cy="568800"/>
              </a:xfrm>
              <a:prstGeom prst="ellipse">
                <a:avLst/>
              </a:prstGeom>
              <a:blipFill>
                <a:blip r:embed="rId12"/>
                <a:stretch>
                  <a:fillRect/>
                </a:stretch>
              </a:blip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C6FCC641-37E7-CFCE-22FE-EAF5E2CF4F5D}"/>
                  </a:ext>
                </a:extLst>
              </p:cNvPr>
              <p:cNvSpPr/>
              <p:nvPr/>
            </p:nvSpPr>
            <p:spPr>
              <a:xfrm>
                <a:off x="7887583" y="4502291"/>
                <a:ext cx="568800" cy="568800"/>
              </a:xfrm>
              <a:prstGeom prst="ellipse">
                <a:avLst/>
              </a:prstGeom>
              <a:solidFill>
                <a:srgbClr val="00B050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scene3d>
                <a:camera prst="obliqueBottomRight"/>
                <a:lightRig rig="chilly" dir="t">
                  <a:rot lat="0" lon="0" rev="18480000"/>
                </a:lightRig>
              </a:scene3d>
              <a:sp3d prstMaterial="clear">
                <a:bevelT h="63500"/>
              </a:sp3d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zh-CN" sz="240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altLang="zh-CN" sz="2400" b="0" i="1" smtClean="0">
                              <a:solidFill>
                                <a:schemeClr val="accent6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zh-CN" altLang="en-US" sz="2400" b="1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2" name="椭圆 31">
                <a:extLst>
                  <a:ext uri="{FF2B5EF4-FFF2-40B4-BE49-F238E27FC236}">
                    <a16:creationId xmlns:a16="http://schemas.microsoft.com/office/drawing/2014/main" id="{C6FCC641-37E7-CFCE-22FE-EAF5E2CF4F5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7583" y="4502291"/>
                <a:ext cx="568800" cy="568800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直接箭头连接符 32">
            <a:extLst>
              <a:ext uri="{FF2B5EF4-FFF2-40B4-BE49-F238E27FC236}">
                <a16:creationId xmlns:a16="http://schemas.microsoft.com/office/drawing/2014/main" id="{8596EAC1-38DF-E22E-7918-E489E62D7CAF}"/>
              </a:ext>
            </a:extLst>
          </p:cNvPr>
          <p:cNvCxnSpPr>
            <a:cxnSpLocks/>
          </p:cNvCxnSpPr>
          <p:nvPr/>
        </p:nvCxnSpPr>
        <p:spPr>
          <a:xfrm flipH="1" flipV="1">
            <a:off x="11313711" y="404960"/>
            <a:ext cx="241" cy="508966"/>
          </a:xfrm>
          <a:prstGeom prst="straightConnector1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直接箭头连接符 33">
            <a:extLst>
              <a:ext uri="{FF2B5EF4-FFF2-40B4-BE49-F238E27FC236}">
                <a16:creationId xmlns:a16="http://schemas.microsoft.com/office/drawing/2014/main" id="{187BDA87-2BD7-51D2-C389-89DB43D61DEE}"/>
              </a:ext>
            </a:extLst>
          </p:cNvPr>
          <p:cNvCxnSpPr>
            <a:cxnSpLocks/>
          </p:cNvCxnSpPr>
          <p:nvPr/>
        </p:nvCxnSpPr>
        <p:spPr>
          <a:xfrm>
            <a:off x="11299322" y="928870"/>
            <a:ext cx="498256" cy="0"/>
          </a:xfrm>
          <a:prstGeom prst="straightConnector1">
            <a:avLst/>
          </a:prstGeom>
          <a:ln w="28575">
            <a:solidFill>
              <a:schemeClr val="tx1">
                <a:lumMod val="75000"/>
                <a:lumOff val="25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2C85C34F-7643-51B6-6436-70738F364CC5}"/>
                  </a:ext>
                </a:extLst>
              </p:cNvPr>
              <p:cNvSpPr txBox="1"/>
              <p:nvPr/>
            </p:nvSpPr>
            <p:spPr>
              <a:xfrm>
                <a:off x="11019451" y="12165"/>
                <a:ext cx="57389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𝒀</m:t>
                      </m:r>
                    </m:oMath>
                  </m:oMathPara>
                </a14:m>
                <a:endParaRPr lang="zh-CN" altLang="en-US" sz="2000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2C85C34F-7643-51B6-6436-70738F364C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9451" y="12165"/>
                <a:ext cx="573890" cy="40011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1ECD738C-B43F-7AD6-28C4-AD92E5773BBD}"/>
                  </a:ext>
                </a:extLst>
              </p:cNvPr>
              <p:cNvSpPr txBox="1"/>
              <p:nvPr/>
            </p:nvSpPr>
            <p:spPr>
              <a:xfrm>
                <a:off x="11691549" y="728751"/>
                <a:ext cx="573890" cy="4001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𝑰</m:t>
                          </m:r>
                        </m:e>
                        <m:sub>
                          <m:r>
                            <a:rPr lang="en-US" altLang="zh-CN" sz="2000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</m:sub>
                      </m:sSub>
                    </m:oMath>
                  </m:oMathPara>
                </a14:m>
                <a:br>
                  <a:rPr lang="en-US" altLang="zh-CN" sz="2000" b="1" i="1" dirty="0">
                    <a:solidFill>
                      <a:schemeClr val="tx1"/>
                    </a:solidFill>
                  </a:rPr>
                </a:br>
                <a:endParaRPr lang="zh-CN" altLang="en-US" sz="2000" b="1" i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1ECD738C-B43F-7AD6-28C4-AD92E5773B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1549" y="728751"/>
                <a:ext cx="573890" cy="400174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椭圆 36">
            <a:extLst>
              <a:ext uri="{FF2B5EF4-FFF2-40B4-BE49-F238E27FC236}">
                <a16:creationId xmlns:a16="http://schemas.microsoft.com/office/drawing/2014/main" id="{40CCCF4F-7231-5680-FB55-BE1ACAE28DF3}"/>
              </a:ext>
            </a:extLst>
          </p:cNvPr>
          <p:cNvSpPr/>
          <p:nvPr/>
        </p:nvSpPr>
        <p:spPr>
          <a:xfrm>
            <a:off x="11279816" y="890110"/>
            <a:ext cx="72000" cy="72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8" name="直接箭头连接符 37">
            <a:extLst>
              <a:ext uri="{FF2B5EF4-FFF2-40B4-BE49-F238E27FC236}">
                <a16:creationId xmlns:a16="http://schemas.microsoft.com/office/drawing/2014/main" id="{45A7422C-2467-C9DF-2453-BD4C1B99E016}"/>
              </a:ext>
            </a:extLst>
          </p:cNvPr>
          <p:cNvCxnSpPr>
            <a:cxnSpLocks/>
            <a:stCxn id="32" idx="7"/>
            <a:endCxn id="14" idx="2"/>
          </p:cNvCxnSpPr>
          <p:nvPr/>
        </p:nvCxnSpPr>
        <p:spPr>
          <a:xfrm flipV="1">
            <a:off x="8373084" y="4056383"/>
            <a:ext cx="1700767" cy="529207"/>
          </a:xfrm>
          <a:prstGeom prst="straightConnector1">
            <a:avLst/>
          </a:prstGeom>
          <a:ln w="57150"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箭头连接符 38">
            <a:extLst>
              <a:ext uri="{FF2B5EF4-FFF2-40B4-BE49-F238E27FC236}">
                <a16:creationId xmlns:a16="http://schemas.microsoft.com/office/drawing/2014/main" id="{7069DA57-D258-0B69-41AB-BCFC137301B8}"/>
              </a:ext>
            </a:extLst>
          </p:cNvPr>
          <p:cNvCxnSpPr>
            <a:cxnSpLocks/>
            <a:stCxn id="31" idx="1"/>
            <a:endCxn id="16" idx="2"/>
          </p:cNvCxnSpPr>
          <p:nvPr/>
        </p:nvCxnSpPr>
        <p:spPr>
          <a:xfrm flipH="1" flipV="1">
            <a:off x="2577348" y="3361703"/>
            <a:ext cx="4799334" cy="1223887"/>
          </a:xfrm>
          <a:prstGeom prst="straightConnector1">
            <a:avLst/>
          </a:prstGeom>
          <a:ln w="57150">
            <a:gradFill flip="none" rotWithShape="1">
              <a:gsLst>
                <a:gs pos="49000">
                  <a:srgbClr val="C00000">
                    <a:alpha val="42000"/>
                  </a:srgbClr>
                </a:gs>
                <a:gs pos="0">
                  <a:srgbClr val="FEE1E1"/>
                </a:gs>
                <a:gs pos="100000">
                  <a:srgbClr val="C00000"/>
                </a:gs>
              </a:gsLst>
              <a:path path="circle">
                <a:fillToRect r="100000" b="100000"/>
              </a:path>
              <a:tileRect l="-100000" t="-100000"/>
            </a:gra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箭头连接符 39">
            <a:extLst>
              <a:ext uri="{FF2B5EF4-FFF2-40B4-BE49-F238E27FC236}">
                <a16:creationId xmlns:a16="http://schemas.microsoft.com/office/drawing/2014/main" id="{B2DF3F50-264B-D1F6-67E3-9929D26DA876}"/>
              </a:ext>
            </a:extLst>
          </p:cNvPr>
          <p:cNvCxnSpPr>
            <a:cxnSpLocks/>
            <a:stCxn id="28" idx="0"/>
            <a:endCxn id="16" idx="2"/>
          </p:cNvCxnSpPr>
          <p:nvPr/>
        </p:nvCxnSpPr>
        <p:spPr>
          <a:xfrm flipV="1">
            <a:off x="2543699" y="3361703"/>
            <a:ext cx="33649" cy="1128787"/>
          </a:xfrm>
          <a:prstGeom prst="straightConnector1">
            <a:avLst/>
          </a:prstGeom>
          <a:ln w="57150">
            <a:gradFill flip="none" rotWithShape="1">
              <a:gsLst>
                <a:gs pos="49000">
                  <a:srgbClr val="C00000">
                    <a:alpha val="42000"/>
                  </a:srgbClr>
                </a:gs>
                <a:gs pos="0">
                  <a:srgbClr val="FEE1E1"/>
                </a:gs>
                <a:gs pos="100000">
                  <a:srgbClr val="C00000"/>
                </a:gs>
              </a:gsLst>
              <a:path path="circle">
                <a:fillToRect r="100000" b="100000"/>
              </a:path>
              <a:tileRect l="-100000" t="-100000"/>
            </a:gra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箭头连接符 40">
            <a:extLst>
              <a:ext uri="{FF2B5EF4-FFF2-40B4-BE49-F238E27FC236}">
                <a16:creationId xmlns:a16="http://schemas.microsoft.com/office/drawing/2014/main" id="{B1F826F1-8FA1-9854-3EDC-03E7DC5DE79D}"/>
              </a:ext>
            </a:extLst>
          </p:cNvPr>
          <p:cNvCxnSpPr>
            <a:cxnSpLocks/>
            <a:stCxn id="29" idx="1"/>
            <a:endCxn id="16" idx="2"/>
          </p:cNvCxnSpPr>
          <p:nvPr/>
        </p:nvCxnSpPr>
        <p:spPr>
          <a:xfrm flipH="1" flipV="1">
            <a:off x="2577348" y="3361703"/>
            <a:ext cx="2330314" cy="1218146"/>
          </a:xfrm>
          <a:prstGeom prst="straightConnector1">
            <a:avLst/>
          </a:prstGeom>
          <a:ln w="57150">
            <a:gradFill flip="none" rotWithShape="1">
              <a:gsLst>
                <a:gs pos="49000">
                  <a:srgbClr val="C00000">
                    <a:alpha val="42000"/>
                  </a:srgbClr>
                </a:gs>
                <a:gs pos="0">
                  <a:srgbClr val="FEE1E1"/>
                </a:gs>
                <a:gs pos="100000">
                  <a:srgbClr val="C00000"/>
                </a:gs>
              </a:gsLst>
              <a:path path="circle">
                <a:fillToRect r="100000" b="100000"/>
              </a:path>
              <a:tileRect l="-100000" t="-100000"/>
            </a:gra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箭头连接符 41">
            <a:extLst>
              <a:ext uri="{FF2B5EF4-FFF2-40B4-BE49-F238E27FC236}">
                <a16:creationId xmlns:a16="http://schemas.microsoft.com/office/drawing/2014/main" id="{E1124973-CDDC-EEB0-0027-68488D867BC3}"/>
              </a:ext>
            </a:extLst>
          </p:cNvPr>
          <p:cNvCxnSpPr>
            <a:cxnSpLocks/>
            <a:stCxn id="30" idx="0"/>
            <a:endCxn id="15" idx="2"/>
          </p:cNvCxnSpPr>
          <p:nvPr/>
        </p:nvCxnSpPr>
        <p:spPr>
          <a:xfrm flipV="1">
            <a:off x="5702963" y="3602861"/>
            <a:ext cx="341968" cy="893689"/>
          </a:xfrm>
          <a:prstGeom prst="straightConnector1">
            <a:avLst/>
          </a:prstGeom>
          <a:ln w="57150">
            <a:gradFill flip="none" rotWithShape="1">
              <a:gsLst>
                <a:gs pos="0">
                  <a:srgbClr val="CC99FF"/>
                </a:gs>
                <a:gs pos="46000">
                  <a:srgbClr val="9778BA"/>
                </a:gs>
                <a:gs pos="100000">
                  <a:srgbClr val="660066"/>
                </a:gs>
              </a:gsLst>
              <a:path path="circle">
                <a:fillToRect r="100000" b="100000"/>
              </a:path>
              <a:tileRect l="-100000" t="-100000"/>
            </a:gra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文本框 42">
            <a:extLst>
              <a:ext uri="{FF2B5EF4-FFF2-40B4-BE49-F238E27FC236}">
                <a16:creationId xmlns:a16="http://schemas.microsoft.com/office/drawing/2014/main" id="{4EA97332-4CC8-17D6-361D-F10F53711AFC}"/>
              </a:ext>
            </a:extLst>
          </p:cNvPr>
          <p:cNvSpPr txBox="1"/>
          <p:nvPr/>
        </p:nvSpPr>
        <p:spPr>
          <a:xfrm>
            <a:off x="255424" y="4681031"/>
            <a:ext cx="11026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要研究的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分子态：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DB7D2242-21DD-39FD-850D-A013931D2BAA}"/>
                  </a:ext>
                </a:extLst>
              </p:cNvPr>
              <p:cNvSpPr txBox="1"/>
              <p:nvPr/>
            </p:nvSpPr>
            <p:spPr>
              <a:xfrm>
                <a:off x="2135191" y="1327020"/>
                <a:ext cx="61150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&amp; </m:t>
                      </m:r>
                      <m:acc>
                        <m:accPr>
                          <m:chr m:val="̅"/>
                          <m:ctrlPr>
                            <a:rPr lang="en-US" altLang="zh-CN" sz="1600" i="1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altLang="zh-CN" sz="1600" b="0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</m:oMath>
                  </m:oMathPara>
                </a14:m>
                <a:endParaRPr lang="zh-CN" altLang="en-US" sz="16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DB7D2242-21DD-39FD-850D-A013931D2B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5191" y="1327020"/>
                <a:ext cx="611503" cy="338554"/>
              </a:xfrm>
              <a:prstGeom prst="rect">
                <a:avLst/>
              </a:prstGeom>
              <a:blipFill>
                <a:blip r:embed="rId17"/>
                <a:stretch>
                  <a:fillRect r="-2475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右大括号 45">
            <a:extLst>
              <a:ext uri="{FF2B5EF4-FFF2-40B4-BE49-F238E27FC236}">
                <a16:creationId xmlns:a16="http://schemas.microsoft.com/office/drawing/2014/main" id="{2BF53EF1-67B7-5E9F-C148-99686244B0AA}"/>
              </a:ext>
            </a:extLst>
          </p:cNvPr>
          <p:cNvSpPr/>
          <p:nvPr/>
        </p:nvSpPr>
        <p:spPr>
          <a:xfrm>
            <a:off x="2088814" y="1207714"/>
            <a:ext cx="171268" cy="588591"/>
          </a:xfrm>
          <a:prstGeom prst="rightBrace">
            <a:avLst>
              <a:gd name="adj1" fmla="val 31249"/>
              <a:gd name="adj2" fmla="val 50000"/>
            </a:avLst>
          </a:prstGeom>
          <a:ln w="19050">
            <a:solidFill>
              <a:schemeClr val="accent4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4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ABCDA542-87C8-94CF-59EA-CC55E194105A}"/>
                  </a:ext>
                </a:extLst>
              </p:cNvPr>
              <p:cNvSpPr txBox="1"/>
              <p:nvPr/>
            </p:nvSpPr>
            <p:spPr>
              <a:xfrm>
                <a:off x="5582966" y="1044661"/>
                <a:ext cx="95781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𝑞𝑞</m:t>
                      </m:r>
                      <m:r>
                        <a:rPr lang="en-US" altLang="zh-CN" sz="1600" b="0" i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&amp; </m:t>
                      </m:r>
                      <m:r>
                        <a:rPr lang="en-US" altLang="zh-CN" sz="1600" b="0" i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zh-CN" altLang="en-US" sz="16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ABCDA542-87C8-94CF-59EA-CC55E19410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2966" y="1044661"/>
                <a:ext cx="957813" cy="338554"/>
              </a:xfrm>
              <a:prstGeom prst="rect">
                <a:avLst/>
              </a:prstGeom>
              <a:blipFill>
                <a:blip r:embed="rId18"/>
                <a:stretch>
                  <a:fillRect b="-357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89009468-0B85-6631-603B-4E309CF0E8DC}"/>
                  </a:ext>
                </a:extLst>
              </p:cNvPr>
              <p:cNvSpPr txBox="1"/>
              <p:nvPr/>
            </p:nvSpPr>
            <p:spPr>
              <a:xfrm>
                <a:off x="9555468" y="706777"/>
                <a:ext cx="95781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𝑞𝑞</m:t>
                      </m:r>
                      <m:r>
                        <a:rPr lang="en-US" altLang="zh-CN" sz="1600" b="0" i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&amp; </m:t>
                      </m:r>
                      <m:r>
                        <a:rPr lang="en-US" altLang="zh-CN" sz="1600" b="0" i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</m:oMath>
                  </m:oMathPara>
                </a14:m>
                <a:endParaRPr lang="zh-CN" altLang="en-US" sz="16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89009468-0B85-6631-603B-4E309CF0E8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55468" y="706777"/>
                <a:ext cx="957813" cy="338554"/>
              </a:xfrm>
              <a:prstGeom prst="rect">
                <a:avLst/>
              </a:prstGeom>
              <a:blipFill>
                <a:blip r:embed="rId19"/>
                <a:stretch>
                  <a:fillRect b="-36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69793661-5CA6-7DE4-E26B-28920CA85600}"/>
                  </a:ext>
                </a:extLst>
              </p:cNvPr>
              <p:cNvSpPr txBox="1"/>
              <p:nvPr/>
            </p:nvSpPr>
            <p:spPr>
              <a:xfrm>
                <a:off x="5743255" y="854142"/>
                <a:ext cx="312862" cy="3391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zh-CN" altLang="zh-CN" sz="1600" b="1" i="1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en-US" altLang="zh-CN" sz="1600" b="1" i="1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𝟑</m:t>
                          </m:r>
                        </m:e>
                      </m:acc>
                    </m:oMath>
                  </m:oMathPara>
                </a14:m>
                <a:endParaRPr lang="zh-CN" altLang="en-US" sz="1600" b="1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69793661-5CA6-7DE4-E26B-28920CA856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3255" y="854142"/>
                <a:ext cx="312862" cy="339132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文本框 49">
                <a:extLst>
                  <a:ext uri="{FF2B5EF4-FFF2-40B4-BE49-F238E27FC236}">
                    <a16:creationId xmlns:a16="http://schemas.microsoft.com/office/drawing/2014/main" id="{72AE5654-FFC8-0E9E-CE77-8C68FDA76688}"/>
                  </a:ext>
                </a:extLst>
              </p:cNvPr>
              <p:cNvSpPr txBox="1"/>
              <p:nvPr/>
            </p:nvSpPr>
            <p:spPr>
              <a:xfrm>
                <a:off x="9688522" y="528136"/>
                <a:ext cx="312862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1" i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𝟔</m:t>
                      </m:r>
                    </m:oMath>
                  </m:oMathPara>
                </a14:m>
                <a:endParaRPr lang="zh-CN" altLang="en-US" sz="1600" b="1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0" name="文本框 49">
                <a:extLst>
                  <a:ext uri="{FF2B5EF4-FFF2-40B4-BE49-F238E27FC236}">
                    <a16:creationId xmlns:a16="http://schemas.microsoft.com/office/drawing/2014/main" id="{72AE5654-FFC8-0E9E-CE77-8C68FDA766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8522" y="528136"/>
                <a:ext cx="312862" cy="338554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A2616C5B-71CE-26A0-9643-2EFE1569D025}"/>
                  </a:ext>
                </a:extLst>
              </p:cNvPr>
              <p:cNvSpPr txBox="1"/>
              <p:nvPr/>
            </p:nvSpPr>
            <p:spPr>
              <a:xfrm>
                <a:off x="6927384" y="286087"/>
                <a:ext cx="483534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US" altLang="zh-CN" sz="1600" dirty="0">
                  <a:solidFill>
                    <a:schemeClr val="accent4">
                      <a:lumMod val="50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altLang="zh-CN" sz="1600" dirty="0">
                  <a:solidFill>
                    <a:schemeClr val="accent4">
                      <a:lumMod val="50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altLang="zh-CN" sz="16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A2616C5B-71CE-26A0-9643-2EFE1569D0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27384" y="286087"/>
                <a:ext cx="483534" cy="861774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A8D51964-C922-F8DD-180A-DE3DEC34E9DF}"/>
                  </a:ext>
                </a:extLst>
              </p:cNvPr>
              <p:cNvSpPr txBox="1"/>
              <p:nvPr/>
            </p:nvSpPr>
            <p:spPr>
              <a:xfrm>
                <a:off x="7352544" y="267753"/>
                <a:ext cx="45438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US" altLang="zh-CN" sz="1600" dirty="0">
                  <a:solidFill>
                    <a:schemeClr val="accent4">
                      <a:lumMod val="50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altLang="zh-CN" sz="1600" dirty="0">
                  <a:solidFill>
                    <a:schemeClr val="accent4">
                      <a:lumMod val="50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altLang="zh-CN" sz="16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A8D51964-C922-F8DD-180A-DE3DEC34E9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2544" y="267753"/>
                <a:ext cx="454380" cy="861774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文本框 52">
                <a:extLst>
                  <a:ext uri="{FF2B5EF4-FFF2-40B4-BE49-F238E27FC236}">
                    <a16:creationId xmlns:a16="http://schemas.microsoft.com/office/drawing/2014/main" id="{AFD2A0A2-6505-4411-826F-CDAC29061050}"/>
                  </a:ext>
                </a:extLst>
              </p:cNvPr>
              <p:cNvSpPr txBox="1"/>
              <p:nvPr/>
            </p:nvSpPr>
            <p:spPr>
              <a:xfrm>
                <a:off x="6848012" y="78500"/>
                <a:ext cx="1873414" cy="3391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altLang="zh-CN" sz="1600" b="1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altLang="zh-CN" sz="1600" b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⊗</m:t>
                    </m:r>
                    <m:r>
                      <a:rPr lang="en-US" altLang="zh-CN" sz="1600" b="1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altLang="zh-CN" sz="1600" b="1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=</m:t>
                    </m:r>
                    <m:acc>
                      <m:accPr>
                        <m:chr m:val="̅"/>
                        <m:ctrlPr>
                          <a:rPr lang="zh-CN" altLang="zh-CN" sz="1600" b="1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sz="1600" b="1" i="1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e>
                    </m:acc>
                    <m:r>
                      <a:rPr lang="en-US" altLang="zh-CN" sz="1600" b="1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⊕</m:t>
                    </m:r>
                    <m:r>
                      <a:rPr lang="en-US" altLang="zh-CN" sz="1600" b="1" i="0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𝟔</m:t>
                    </m:r>
                  </m:oMath>
                </a14:m>
                <a:r>
                  <a:rPr lang="en-US" altLang="zh-CN" sz="1600" b="1" dirty="0">
                    <a:solidFill>
                      <a:schemeClr val="accent4">
                        <a:lumMod val="50000"/>
                      </a:schemeClr>
                    </a:solidFill>
                    <a:latin typeface="Arial" panose="020B0604020202020204" pitchFamily="34" charset="0"/>
                    <a:ea typeface="等线" panose="02010600030101010101" pitchFamily="2" charset="-122"/>
                    <a:cs typeface="Arial" panose="020B0604020202020204" pitchFamily="34" charset="0"/>
                  </a:rPr>
                  <a:t> </a:t>
                </a:r>
                <a:endParaRPr lang="zh-CN" altLang="en-US" sz="1600" b="1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3" name="文本框 52">
                <a:extLst>
                  <a:ext uri="{FF2B5EF4-FFF2-40B4-BE49-F238E27FC236}">
                    <a16:creationId xmlns:a16="http://schemas.microsoft.com/office/drawing/2014/main" id="{AFD2A0A2-6505-4411-826F-CDAC290610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8012" y="78500"/>
                <a:ext cx="1873414" cy="339132"/>
              </a:xfrm>
              <a:prstGeom prst="rect">
                <a:avLst/>
              </a:prstGeom>
              <a:blipFill>
                <a:blip r:embed="rId24"/>
                <a:stretch>
                  <a:fillRect b="-178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文本框 53">
                <a:extLst>
                  <a:ext uri="{FF2B5EF4-FFF2-40B4-BE49-F238E27FC236}">
                    <a16:creationId xmlns:a16="http://schemas.microsoft.com/office/drawing/2014/main" id="{9853E4C2-63C5-2FA6-2E6C-19C1F88C97E1}"/>
                  </a:ext>
                </a:extLst>
              </p:cNvPr>
              <p:cNvSpPr txBox="1"/>
              <p:nvPr/>
            </p:nvSpPr>
            <p:spPr>
              <a:xfrm>
                <a:off x="7714107" y="279638"/>
                <a:ext cx="95781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𝑞𝑞</m:t>
                      </m:r>
                      <m:r>
                        <a:rPr lang="en-US" altLang="zh-CN" sz="1600" b="0" i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    </m:t>
                      </m:r>
                      <m:r>
                        <a:rPr lang="en-US" altLang="zh-CN" sz="1600" b="0" i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𝑞𝑞</m:t>
                      </m:r>
                    </m:oMath>
                  </m:oMathPara>
                </a14:m>
                <a:endParaRPr lang="zh-CN" altLang="en-US" sz="16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4" name="文本框 53">
                <a:extLst>
                  <a:ext uri="{FF2B5EF4-FFF2-40B4-BE49-F238E27FC236}">
                    <a16:creationId xmlns:a16="http://schemas.microsoft.com/office/drawing/2014/main" id="{9853E4C2-63C5-2FA6-2E6C-19C1F88C97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4107" y="279638"/>
                <a:ext cx="957813" cy="338554"/>
              </a:xfrm>
              <a:prstGeom prst="rect">
                <a:avLst/>
              </a:prstGeom>
              <a:blipFill>
                <a:blip r:embed="rId25"/>
                <a:stretch>
                  <a:fillRect b="-36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文本框 54">
                <a:extLst>
                  <a:ext uri="{FF2B5EF4-FFF2-40B4-BE49-F238E27FC236}">
                    <a16:creationId xmlns:a16="http://schemas.microsoft.com/office/drawing/2014/main" id="{CCF25B71-F1BD-FFC7-6451-7A870AFBF039}"/>
                  </a:ext>
                </a:extLst>
              </p:cNvPr>
              <p:cNvSpPr txBox="1"/>
              <p:nvPr/>
            </p:nvSpPr>
            <p:spPr>
              <a:xfrm>
                <a:off x="7420515" y="5509148"/>
                <a:ext cx="1940758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b="1" i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𝟑</m:t>
                      </m:r>
                      <m:r>
                        <a:rPr lang="en-US" altLang="zh-CN" sz="1400" b="1" i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zh-CN" sz="1400" b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⊗</m:t>
                      </m:r>
                      <m:r>
                        <a:rPr lang="en-US" altLang="zh-CN" sz="1400" b="1" i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zh-CN" sz="1400" b="1" i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𝟔</m:t>
                      </m:r>
                      <m:r>
                        <a:rPr lang="en-US" altLang="zh-CN" sz="1400" b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altLang="zh-CN" sz="1400" b="1" i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𝟖</m:t>
                      </m:r>
                      <m:r>
                        <a:rPr lang="en-US" altLang="zh-CN" sz="1400" b="1" i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zh-CN" sz="1400" b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⊕</m:t>
                      </m:r>
                      <m:r>
                        <a:rPr lang="en-US" altLang="zh-CN" sz="1400" b="1" i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altLang="zh-CN" sz="1400" b="1" i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𝟏𝟎</m:t>
                      </m:r>
                    </m:oMath>
                  </m:oMathPara>
                </a14:m>
                <a:endParaRPr lang="zh-CN" altLang="en-US" sz="1400" b="1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5" name="文本框 54">
                <a:extLst>
                  <a:ext uri="{FF2B5EF4-FFF2-40B4-BE49-F238E27FC236}">
                    <a16:creationId xmlns:a16="http://schemas.microsoft.com/office/drawing/2014/main" id="{CCF25B71-F1BD-FFC7-6451-7A870AFBF0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0515" y="5509148"/>
                <a:ext cx="1940758" cy="307777"/>
              </a:xfrm>
              <a:prstGeom prst="rect">
                <a:avLst/>
              </a:prstGeom>
              <a:blipFill>
                <a:blip r:embed="rId26"/>
                <a:stretch>
                  <a:fillRect b="-2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6" name="直接箭头连接符 55">
            <a:extLst>
              <a:ext uri="{FF2B5EF4-FFF2-40B4-BE49-F238E27FC236}">
                <a16:creationId xmlns:a16="http://schemas.microsoft.com/office/drawing/2014/main" id="{4FE4979B-0159-5D25-EAE2-ED2E808DFA56}"/>
              </a:ext>
            </a:extLst>
          </p:cNvPr>
          <p:cNvCxnSpPr>
            <a:cxnSpLocks/>
            <a:stCxn id="27" idx="0"/>
            <a:endCxn id="16" idx="2"/>
          </p:cNvCxnSpPr>
          <p:nvPr/>
        </p:nvCxnSpPr>
        <p:spPr>
          <a:xfrm flipV="1">
            <a:off x="1961045" y="3361703"/>
            <a:ext cx="616303" cy="1128787"/>
          </a:xfrm>
          <a:prstGeom prst="straightConnector1">
            <a:avLst/>
          </a:prstGeom>
          <a:ln w="57150">
            <a:gradFill flip="none" rotWithShape="1">
              <a:gsLst>
                <a:gs pos="49000">
                  <a:srgbClr val="C00000">
                    <a:alpha val="42000"/>
                  </a:srgbClr>
                </a:gs>
                <a:gs pos="0">
                  <a:srgbClr val="FEE1E1"/>
                </a:gs>
                <a:gs pos="100000">
                  <a:srgbClr val="C00000"/>
                </a:gs>
              </a:gsLst>
              <a:path path="circle">
                <a:fillToRect r="100000" b="100000"/>
              </a:path>
              <a:tileRect l="-100000" t="-100000"/>
            </a:gra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文本框 56">
            <a:extLst>
              <a:ext uri="{FF2B5EF4-FFF2-40B4-BE49-F238E27FC236}">
                <a16:creationId xmlns:a16="http://schemas.microsoft.com/office/drawing/2014/main" id="{7B6D2BED-48EE-7961-CFFB-6B4CDE667949}"/>
              </a:ext>
            </a:extLst>
          </p:cNvPr>
          <p:cNvSpPr txBox="1"/>
          <p:nvPr/>
        </p:nvSpPr>
        <p:spPr>
          <a:xfrm>
            <a:off x="318469" y="2030361"/>
            <a:ext cx="12965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含粲强子：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文本框 57">
                <a:extLst>
                  <a:ext uri="{FF2B5EF4-FFF2-40B4-BE49-F238E27FC236}">
                    <a16:creationId xmlns:a16="http://schemas.microsoft.com/office/drawing/2014/main" id="{32570D11-B2F7-41CC-29F8-150BDFAC98F5}"/>
                  </a:ext>
                </a:extLst>
              </p:cNvPr>
              <p:cNvSpPr txBox="1"/>
              <p:nvPr/>
            </p:nvSpPr>
            <p:spPr>
              <a:xfrm>
                <a:off x="11440873" y="311872"/>
                <a:ext cx="81926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zh-CN" altLang="en-US" sz="14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同位旋</a:t>
                </a:r>
                <a:endParaRPr lang="en-US" altLang="zh-CN" sz="14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en-US" altLang="zh-CN" sz="1400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zh-CN" altLang="en-US" sz="14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分量</a:t>
                </a:r>
              </a:p>
            </p:txBody>
          </p:sp>
        </mc:Choice>
        <mc:Fallback xmlns="">
          <p:sp>
            <p:nvSpPr>
              <p:cNvPr id="58" name="文本框 57">
                <a:extLst>
                  <a:ext uri="{FF2B5EF4-FFF2-40B4-BE49-F238E27FC236}">
                    <a16:creationId xmlns:a16="http://schemas.microsoft.com/office/drawing/2014/main" id="{32570D11-B2F7-41CC-29F8-150BDFAC98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40873" y="311872"/>
                <a:ext cx="819267" cy="523220"/>
              </a:xfrm>
              <a:prstGeom prst="rect">
                <a:avLst/>
              </a:prstGeom>
              <a:blipFill>
                <a:blip r:embed="rId27"/>
                <a:stretch>
                  <a:fillRect t="-2326" b="-1046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文本框 58">
            <a:extLst>
              <a:ext uri="{FF2B5EF4-FFF2-40B4-BE49-F238E27FC236}">
                <a16:creationId xmlns:a16="http://schemas.microsoft.com/office/drawing/2014/main" id="{AC474D6A-ABC9-D289-5633-D26EDA4706F9}"/>
              </a:ext>
            </a:extLst>
          </p:cNvPr>
          <p:cNvSpPr txBox="1"/>
          <p:nvPr/>
        </p:nvSpPr>
        <p:spPr>
          <a:xfrm>
            <a:off x="10728473" y="37478"/>
            <a:ext cx="8192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楷体" panose="02010609060101010101" pitchFamily="49" charset="-122"/>
                <a:ea typeface="楷体" panose="02010609060101010101" pitchFamily="49" charset="-122"/>
              </a:rPr>
              <a:t>超荷</a:t>
            </a:r>
          </a:p>
        </p:txBody>
      </p:sp>
      <p:sp>
        <p:nvSpPr>
          <p:cNvPr id="61" name="矩形: 圆角 60">
            <a:extLst>
              <a:ext uri="{FF2B5EF4-FFF2-40B4-BE49-F238E27FC236}">
                <a16:creationId xmlns:a16="http://schemas.microsoft.com/office/drawing/2014/main" id="{52767C84-4150-7874-0475-7951AD5884D2}"/>
              </a:ext>
            </a:extLst>
          </p:cNvPr>
          <p:cNvSpPr/>
          <p:nvPr/>
        </p:nvSpPr>
        <p:spPr>
          <a:xfrm>
            <a:off x="603289" y="5598105"/>
            <a:ext cx="3129366" cy="844522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Heavy-hadron molecular spectrum from light-meson exchange saturation</a:t>
            </a:r>
          </a:p>
          <a:p>
            <a:r>
              <a:rPr lang="en-US" altLang="zh-CN" sz="1400" i="1" dirty="0">
                <a:latin typeface="Calibri" panose="020F0502020204030204" pitchFamily="34" charset="0"/>
                <a:cs typeface="Calibri" panose="020F0502020204030204" pitchFamily="34" charset="0"/>
              </a:rPr>
              <a:t>Peng, Sánchez, Yan, Valderrama, </a:t>
            </a:r>
            <a:r>
              <a:rPr lang="en-US" altLang="zh-CN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PhysRevD.105.034028</a:t>
            </a: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C9CB875D-7261-E083-B6F0-E21386E89BAC}"/>
              </a:ext>
            </a:extLst>
          </p:cNvPr>
          <p:cNvSpPr txBox="1"/>
          <p:nvPr/>
        </p:nvSpPr>
        <p:spPr>
          <a:xfrm>
            <a:off x="5005835" y="5028692"/>
            <a:ext cx="2471287" cy="338554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含粲反介子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含粲重子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文本框 62">
                <a:extLst>
                  <a:ext uri="{FF2B5EF4-FFF2-40B4-BE49-F238E27FC236}">
                    <a16:creationId xmlns:a16="http://schemas.microsoft.com/office/drawing/2014/main" id="{F53C1778-5879-D511-45B1-E6BC6FFF5A2E}"/>
                  </a:ext>
                </a:extLst>
              </p:cNvPr>
              <p:cNvSpPr txBox="1"/>
              <p:nvPr/>
            </p:nvSpPr>
            <p:spPr>
              <a:xfrm>
                <a:off x="1787815" y="872039"/>
                <a:ext cx="27189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1" i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𝟑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63" name="文本框 62">
                <a:extLst>
                  <a:ext uri="{FF2B5EF4-FFF2-40B4-BE49-F238E27FC236}">
                    <a16:creationId xmlns:a16="http://schemas.microsoft.com/office/drawing/2014/main" id="{F53C1778-5879-D511-45B1-E6BC6FFF5A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7815" y="872039"/>
                <a:ext cx="271895" cy="338554"/>
              </a:xfrm>
              <a:prstGeom prst="rect">
                <a:avLst/>
              </a:prstGeom>
              <a:blipFill>
                <a:blip r:embed="rId28"/>
                <a:stretch>
                  <a:fillRect r="-444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文本框 63">
            <a:extLst>
              <a:ext uri="{FF2B5EF4-FFF2-40B4-BE49-F238E27FC236}">
                <a16:creationId xmlns:a16="http://schemas.microsoft.com/office/drawing/2014/main" id="{BE8C84F7-FEEE-1C0C-0510-1C2C1E2E8482}"/>
              </a:ext>
            </a:extLst>
          </p:cNvPr>
          <p:cNvSpPr txBox="1"/>
          <p:nvPr/>
        </p:nvSpPr>
        <p:spPr>
          <a:xfrm>
            <a:off x="1926939" y="5003412"/>
            <a:ext cx="2263259" cy="338554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含粲介子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含粲反介子</a:t>
            </a: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ECA9F442-0C22-09C8-1E69-CDE363199532}"/>
              </a:ext>
            </a:extLst>
          </p:cNvPr>
          <p:cNvSpPr txBox="1"/>
          <p:nvPr/>
        </p:nvSpPr>
        <p:spPr>
          <a:xfrm>
            <a:off x="7439290" y="5046875"/>
            <a:ext cx="2269181" cy="338554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含粲反介子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含粲重子</a:t>
            </a:r>
          </a:p>
        </p:txBody>
      </p:sp>
      <p:sp>
        <p:nvSpPr>
          <p:cNvPr id="66" name="矩形: 圆角 65">
            <a:extLst>
              <a:ext uri="{FF2B5EF4-FFF2-40B4-BE49-F238E27FC236}">
                <a16:creationId xmlns:a16="http://schemas.microsoft.com/office/drawing/2014/main" id="{1654AF32-FBFA-33C2-F506-A02BDA3454A7}"/>
              </a:ext>
            </a:extLst>
          </p:cNvPr>
          <p:cNvSpPr/>
          <p:nvPr/>
        </p:nvSpPr>
        <p:spPr>
          <a:xfrm>
            <a:off x="7556188" y="5505332"/>
            <a:ext cx="1690421" cy="299829"/>
          </a:xfrm>
          <a:prstGeom prst="roundRect">
            <a:avLst>
              <a:gd name="adj" fmla="val 44392"/>
            </a:avLst>
          </a:prstGeom>
          <a:solidFill>
            <a:schemeClr val="accent4">
              <a:lumMod val="60000"/>
              <a:lumOff val="40000"/>
              <a:alpha val="50000"/>
            </a:schemeClr>
          </a:solidFill>
          <a:ln w="22225"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矩形: 圆角 67">
            <a:extLst>
              <a:ext uri="{FF2B5EF4-FFF2-40B4-BE49-F238E27FC236}">
                <a16:creationId xmlns:a16="http://schemas.microsoft.com/office/drawing/2014/main" id="{3D5F8481-BBCB-F88C-6977-4EB1A5DCC26F}"/>
              </a:ext>
            </a:extLst>
          </p:cNvPr>
          <p:cNvSpPr/>
          <p:nvPr/>
        </p:nvSpPr>
        <p:spPr>
          <a:xfrm>
            <a:off x="9682096" y="551118"/>
            <a:ext cx="697344" cy="514286"/>
          </a:xfrm>
          <a:prstGeom prst="roundRect">
            <a:avLst>
              <a:gd name="adj" fmla="val 24749"/>
            </a:avLst>
          </a:prstGeom>
          <a:solidFill>
            <a:schemeClr val="accent4">
              <a:lumMod val="60000"/>
              <a:lumOff val="40000"/>
              <a:alpha val="50000"/>
            </a:schemeClr>
          </a:solidFill>
          <a:ln w="22225"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9" name="矩形: 圆角 68">
            <a:extLst>
              <a:ext uri="{FF2B5EF4-FFF2-40B4-BE49-F238E27FC236}">
                <a16:creationId xmlns:a16="http://schemas.microsoft.com/office/drawing/2014/main" id="{B876F8FA-5D90-DE19-0E11-E4A6771AB717}"/>
              </a:ext>
            </a:extLst>
          </p:cNvPr>
          <p:cNvSpPr/>
          <p:nvPr/>
        </p:nvSpPr>
        <p:spPr>
          <a:xfrm>
            <a:off x="5702105" y="848882"/>
            <a:ext cx="697344" cy="535304"/>
          </a:xfrm>
          <a:prstGeom prst="roundRect">
            <a:avLst>
              <a:gd name="adj" fmla="val 24749"/>
            </a:avLst>
          </a:prstGeom>
          <a:solidFill>
            <a:schemeClr val="accent4">
              <a:lumMod val="60000"/>
              <a:lumOff val="40000"/>
              <a:alpha val="50000"/>
            </a:schemeClr>
          </a:solidFill>
          <a:ln w="22225"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4">
                  <a:lumMod val="50000"/>
                </a:schemeClr>
              </a:solidFill>
            </a:endParaRPr>
          </a:p>
        </p:txBody>
      </p:sp>
      <p:cxnSp>
        <p:nvCxnSpPr>
          <p:cNvPr id="72" name="连接符: 肘形 71">
            <a:extLst>
              <a:ext uri="{FF2B5EF4-FFF2-40B4-BE49-F238E27FC236}">
                <a16:creationId xmlns:a16="http://schemas.microsoft.com/office/drawing/2014/main" id="{537BDD99-C515-965A-E799-56AD62801F03}"/>
              </a:ext>
            </a:extLst>
          </p:cNvPr>
          <p:cNvCxnSpPr>
            <a:cxnSpLocks/>
            <a:endCxn id="47" idx="3"/>
          </p:cNvCxnSpPr>
          <p:nvPr/>
        </p:nvCxnSpPr>
        <p:spPr>
          <a:xfrm rot="10800000" flipV="1">
            <a:off x="6540780" y="654918"/>
            <a:ext cx="1444705" cy="559020"/>
          </a:xfrm>
          <a:prstGeom prst="bentConnector3">
            <a:avLst>
              <a:gd name="adj1" fmla="val -347"/>
            </a:avLst>
          </a:prstGeom>
          <a:ln w="28575">
            <a:solidFill>
              <a:schemeClr val="accent4">
                <a:lumMod val="75000"/>
                <a:alpha val="7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连接符: 肘形 72">
            <a:extLst>
              <a:ext uri="{FF2B5EF4-FFF2-40B4-BE49-F238E27FC236}">
                <a16:creationId xmlns:a16="http://schemas.microsoft.com/office/drawing/2014/main" id="{37846CD7-5FFE-3FAC-3710-32B19EE4B82A}"/>
              </a:ext>
            </a:extLst>
          </p:cNvPr>
          <p:cNvCxnSpPr>
            <a:cxnSpLocks/>
            <a:endCxn id="48" idx="1"/>
          </p:cNvCxnSpPr>
          <p:nvPr/>
        </p:nvCxnSpPr>
        <p:spPr>
          <a:xfrm>
            <a:off x="8369769" y="628432"/>
            <a:ext cx="1185699" cy="247622"/>
          </a:xfrm>
          <a:prstGeom prst="bentConnector3">
            <a:avLst>
              <a:gd name="adj1" fmla="val 924"/>
            </a:avLst>
          </a:prstGeom>
          <a:ln w="28575">
            <a:solidFill>
              <a:schemeClr val="accent4">
                <a:lumMod val="75000"/>
                <a:alpha val="70000"/>
              </a:schemeClr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5" name="Picture 4" descr="Wood river bridge concept banner cartoon style Vector Image">
            <a:extLst>
              <a:ext uri="{FF2B5EF4-FFF2-40B4-BE49-F238E27FC236}">
                <a16:creationId xmlns:a16="http://schemas.microsoft.com/office/drawing/2014/main" id="{3077328E-6CB3-095E-5B9E-3EE15560CA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artisticLineDraw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72" t="14561" r="18175" b="17389"/>
          <a:stretch/>
        </p:blipFill>
        <p:spPr bwMode="auto">
          <a:xfrm>
            <a:off x="7108542" y="1511592"/>
            <a:ext cx="1760143" cy="116137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箭头: 左右 75">
            <a:extLst>
              <a:ext uri="{FF2B5EF4-FFF2-40B4-BE49-F238E27FC236}">
                <a16:creationId xmlns:a16="http://schemas.microsoft.com/office/drawing/2014/main" id="{C595B8EC-A208-0CCF-FD93-D135AFF26CC1}"/>
              </a:ext>
            </a:extLst>
          </p:cNvPr>
          <p:cNvSpPr/>
          <p:nvPr/>
        </p:nvSpPr>
        <p:spPr>
          <a:xfrm>
            <a:off x="7022629" y="2304388"/>
            <a:ext cx="2056469" cy="523997"/>
          </a:xfrm>
          <a:prstGeom prst="leftRightArrow">
            <a:avLst>
              <a:gd name="adj1" fmla="val 47630"/>
              <a:gd name="adj2" fmla="val 61126"/>
            </a:avLst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bIns="72000" rtlCol="0" anchor="ctr" anchorCtr="0"/>
          <a:lstStyle/>
          <a:p>
            <a:pPr algn="ctr"/>
            <a:r>
              <a:rPr lang="zh-CN" altLang="en-US" sz="1600" b="1" dirty="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  <a:cs typeface="MV Boli" panose="02000500030200090000" pitchFamily="2" charset="0"/>
              </a:rPr>
              <a:t>饱和效应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2502E030-5560-CFFF-EB2E-7DCFEB62952B}"/>
              </a:ext>
            </a:extLst>
          </p:cNvPr>
          <p:cNvSpPr txBox="1"/>
          <p:nvPr/>
        </p:nvSpPr>
        <p:spPr>
          <a:xfrm>
            <a:off x="7319348" y="2686934"/>
            <a:ext cx="14827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latin typeface="Cambria" panose="02040503050406030204" pitchFamily="18" charset="0"/>
                <a:ea typeface="楷体" panose="02010609060101010101" pitchFamily="49" charset="-122"/>
              </a:rPr>
              <a:t>构建起不同的</a:t>
            </a:r>
            <a:endParaRPr lang="en-US" altLang="zh-CN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altLang="zh-CN" sz="1600" i="1" dirty="0">
                <a:latin typeface="Cambria" panose="02040503050406030204" pitchFamily="18" charset="0"/>
                <a:ea typeface="Cambria" panose="02040503050406030204" pitchFamily="18" charset="0"/>
              </a:rPr>
              <a:t>HQS</a:t>
            </a:r>
            <a:r>
              <a:rPr lang="zh-CN" altLang="en-US" sz="1600" dirty="0">
                <a:latin typeface="Cambria" panose="02040503050406030204" pitchFamily="18" charset="0"/>
                <a:ea typeface="楷体" panose="02010609060101010101" pitchFamily="49" charset="-122"/>
              </a:rPr>
              <a:t>伙伴态</a:t>
            </a:r>
            <a:endParaRPr lang="en-US" altLang="zh-CN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zh-CN" altLang="en-US" sz="1600" dirty="0">
                <a:latin typeface="Cambria" panose="02040503050406030204" pitchFamily="18" charset="0"/>
                <a:ea typeface="楷体" panose="02010609060101010101" pitchFamily="49" charset="-122"/>
              </a:rPr>
              <a:t>之间的桥梁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矩形: 圆角 79">
                <a:extLst>
                  <a:ext uri="{FF2B5EF4-FFF2-40B4-BE49-F238E27FC236}">
                    <a16:creationId xmlns:a16="http://schemas.microsoft.com/office/drawing/2014/main" id="{EC366980-3F8F-A5AB-AB32-D90E83D8C843}"/>
                  </a:ext>
                </a:extLst>
              </p:cNvPr>
              <p:cNvSpPr/>
              <p:nvPr/>
            </p:nvSpPr>
            <p:spPr>
              <a:xfrm>
                <a:off x="9828023" y="6201109"/>
                <a:ext cx="2128801" cy="292078"/>
              </a:xfrm>
              <a:prstGeom prst="roundRect">
                <a:avLst>
                  <a:gd name="adj" fmla="val 44392"/>
                </a:avLst>
              </a:prstGeom>
              <a:solidFill>
                <a:schemeClr val="tx1">
                  <a:lumMod val="75000"/>
                  <a:lumOff val="25000"/>
                  <a:alpha val="90000"/>
                </a:schemeClr>
              </a:solidFill>
              <a:ln w="22225">
                <a:noFill/>
              </a:ln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输入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1600" b="0" i="0" smtClean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sub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altLang="zh-CN" sz="16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431</m:t>
                    </m:r>
                    <m:r>
                      <a:rPr lang="en-US" altLang="zh-CN" sz="1600" i="1">
                        <a:latin typeface="Cambria Math" panose="02040503050406030204" pitchFamily="18" charset="0"/>
                      </a:rPr>
                      <m:t>2)</m:t>
                    </m:r>
                  </m:oMath>
                </a14:m>
                <a:r>
                  <a:rPr lang="zh-CN" altLang="en-US" sz="1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1600" b="0" i="0" dirty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acc>
                      <m:accPr>
                        <m:chr m:val="̅"/>
                        <m:ctrlP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</m:oMath>
                </a14:m>
                <a:endParaRPr lang="zh-CN" altLang="en-US" sz="16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mc:Choice>
        <mc:Fallback xmlns="">
          <p:sp>
            <p:nvSpPr>
              <p:cNvPr id="80" name="矩形: 圆角 79">
                <a:extLst>
                  <a:ext uri="{FF2B5EF4-FFF2-40B4-BE49-F238E27FC236}">
                    <a16:creationId xmlns:a16="http://schemas.microsoft.com/office/drawing/2014/main" id="{EC366980-3F8F-A5AB-AB32-D90E83D8C8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28023" y="6201109"/>
                <a:ext cx="2128801" cy="292078"/>
              </a:xfrm>
              <a:prstGeom prst="roundRect">
                <a:avLst>
                  <a:gd name="adj" fmla="val 44392"/>
                </a:avLst>
              </a:prstGeom>
              <a:blipFill>
                <a:blip r:embed="rId32"/>
                <a:stretch>
                  <a:fillRect t="-20833" r="-10315" b="-27083"/>
                </a:stretch>
              </a:blipFill>
              <a:ln w="22225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矩形: 圆角 80">
                <a:extLst>
                  <a:ext uri="{FF2B5EF4-FFF2-40B4-BE49-F238E27FC236}">
                    <a16:creationId xmlns:a16="http://schemas.microsoft.com/office/drawing/2014/main" id="{6E6C569C-961E-970B-DAD3-1CFB43E09202}"/>
                  </a:ext>
                </a:extLst>
              </p:cNvPr>
              <p:cNvSpPr/>
              <p:nvPr/>
            </p:nvSpPr>
            <p:spPr>
              <a:xfrm>
                <a:off x="2502982" y="6256675"/>
                <a:ext cx="2128801" cy="292078"/>
              </a:xfrm>
              <a:prstGeom prst="roundRect">
                <a:avLst>
                  <a:gd name="adj" fmla="val 44392"/>
                </a:avLst>
              </a:prstGeom>
              <a:solidFill>
                <a:schemeClr val="tx1">
                  <a:lumMod val="75000"/>
                  <a:lumOff val="25000"/>
                  <a:alpha val="90000"/>
                </a:schemeClr>
              </a:solidFill>
              <a:ln w="22225">
                <a:noFill/>
              </a:ln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输入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1600" b="0" i="0" smtClean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sub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altLang="zh-CN" sz="16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431</m:t>
                    </m:r>
                    <m:r>
                      <a:rPr lang="en-US" altLang="zh-CN" sz="1600" i="1">
                        <a:latin typeface="Cambria Math" panose="02040503050406030204" pitchFamily="18" charset="0"/>
                      </a:rPr>
                      <m:t>2)</m:t>
                    </m:r>
                  </m:oMath>
                </a14:m>
                <a:r>
                  <a:rPr lang="zh-CN" altLang="en-US" sz="1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1600" b="0" i="0" dirty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acc>
                      <m:accPr>
                        <m:chr m:val="̅"/>
                        <m:ctrlP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</m:oMath>
                </a14:m>
                <a:endParaRPr lang="zh-CN" altLang="en-US" sz="16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mc:Choice>
        <mc:Fallback xmlns="">
          <p:sp>
            <p:nvSpPr>
              <p:cNvPr id="81" name="矩形: 圆角 80">
                <a:extLst>
                  <a:ext uri="{FF2B5EF4-FFF2-40B4-BE49-F238E27FC236}">
                    <a16:creationId xmlns:a16="http://schemas.microsoft.com/office/drawing/2014/main" id="{6E6C569C-961E-970B-DAD3-1CFB43E0920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2982" y="6256675"/>
                <a:ext cx="2128801" cy="292078"/>
              </a:xfrm>
              <a:prstGeom prst="roundRect">
                <a:avLst>
                  <a:gd name="adj" fmla="val 44392"/>
                </a:avLst>
              </a:prstGeom>
              <a:blipFill>
                <a:blip r:embed="rId33"/>
                <a:stretch>
                  <a:fillRect t="-20833" r="-10029" b="-27083"/>
                </a:stretch>
              </a:blipFill>
              <a:ln w="22225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文本框 81">
                <a:extLst>
                  <a:ext uri="{FF2B5EF4-FFF2-40B4-BE49-F238E27FC236}">
                    <a16:creationId xmlns:a16="http://schemas.microsoft.com/office/drawing/2014/main" id="{1F139177-58BD-683F-A162-86F6D2203B47}"/>
                  </a:ext>
                </a:extLst>
              </p:cNvPr>
              <p:cNvSpPr txBox="1"/>
              <p:nvPr/>
            </p:nvSpPr>
            <p:spPr>
              <a:xfrm>
                <a:off x="1721919" y="1044019"/>
                <a:ext cx="454380" cy="861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𝑢</m:t>
                      </m:r>
                    </m:oMath>
                  </m:oMathPara>
                </a14:m>
                <a:endParaRPr lang="en-US" altLang="zh-CN" sz="1600" dirty="0">
                  <a:solidFill>
                    <a:schemeClr val="accent4">
                      <a:lumMod val="50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altLang="zh-CN" sz="1600" dirty="0">
                  <a:solidFill>
                    <a:schemeClr val="accent4">
                      <a:lumMod val="50000"/>
                    </a:schemeClr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</m:oMath>
                  </m:oMathPara>
                </a14:m>
                <a:endParaRPr lang="en-US" altLang="zh-CN" sz="1600" dirty="0">
                  <a:solidFill>
                    <a:schemeClr val="accent4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2" name="文本框 81">
                <a:extLst>
                  <a:ext uri="{FF2B5EF4-FFF2-40B4-BE49-F238E27FC236}">
                    <a16:creationId xmlns:a16="http://schemas.microsoft.com/office/drawing/2014/main" id="{1F139177-58BD-683F-A162-86F6D2203B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1919" y="1044019"/>
                <a:ext cx="454380" cy="861774"/>
              </a:xfrm>
              <a:prstGeom prst="rect">
                <a:avLst/>
              </a:prstGeom>
              <a:blipFill>
                <a:blip r:embed="rId3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7" name="矩形: 圆角 66">
            <a:extLst>
              <a:ext uri="{FF2B5EF4-FFF2-40B4-BE49-F238E27FC236}">
                <a16:creationId xmlns:a16="http://schemas.microsoft.com/office/drawing/2014/main" id="{FD3352E8-E1C5-883B-114E-F076C99BDC54}"/>
              </a:ext>
            </a:extLst>
          </p:cNvPr>
          <p:cNvSpPr/>
          <p:nvPr/>
        </p:nvSpPr>
        <p:spPr>
          <a:xfrm>
            <a:off x="1733662" y="844244"/>
            <a:ext cx="905226" cy="1005083"/>
          </a:xfrm>
          <a:prstGeom prst="roundRect">
            <a:avLst>
              <a:gd name="adj" fmla="val 25185"/>
            </a:avLst>
          </a:prstGeom>
          <a:solidFill>
            <a:schemeClr val="accent4">
              <a:lumMod val="60000"/>
              <a:lumOff val="40000"/>
              <a:alpha val="50000"/>
            </a:schemeClr>
          </a:solidFill>
          <a:ln w="22225"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0" name="矩形: 圆角 69">
            <a:extLst>
              <a:ext uri="{FF2B5EF4-FFF2-40B4-BE49-F238E27FC236}">
                <a16:creationId xmlns:a16="http://schemas.microsoft.com/office/drawing/2014/main" id="{FDBDFEAD-FB2E-DD7F-C35D-EADFACF97A96}"/>
              </a:ext>
            </a:extLst>
          </p:cNvPr>
          <p:cNvSpPr/>
          <p:nvPr/>
        </p:nvSpPr>
        <p:spPr>
          <a:xfrm>
            <a:off x="6972157" y="47917"/>
            <a:ext cx="1672656" cy="1064485"/>
          </a:xfrm>
          <a:prstGeom prst="roundRect">
            <a:avLst>
              <a:gd name="adj" fmla="val 21508"/>
            </a:avLst>
          </a:prstGeom>
          <a:solidFill>
            <a:schemeClr val="accent4">
              <a:lumMod val="60000"/>
              <a:lumOff val="40000"/>
              <a:alpha val="50000"/>
            </a:schemeClr>
          </a:solidFill>
          <a:ln w="22225"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4" name="矩形: 圆角 43">
            <a:extLst>
              <a:ext uri="{FF2B5EF4-FFF2-40B4-BE49-F238E27FC236}">
                <a16:creationId xmlns:a16="http://schemas.microsoft.com/office/drawing/2014/main" id="{A1E54184-88D2-ECCE-0ACF-340DA7DD8A86}"/>
              </a:ext>
            </a:extLst>
          </p:cNvPr>
          <p:cNvSpPr/>
          <p:nvPr/>
        </p:nvSpPr>
        <p:spPr>
          <a:xfrm>
            <a:off x="10248065" y="4056383"/>
            <a:ext cx="1920586" cy="642829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400" i="1" dirty="0">
                <a:latin typeface="Calibri" panose="020F0502020204030204" pitchFamily="34" charset="0"/>
                <a:cs typeface="Calibri" panose="020F0502020204030204" pitchFamily="34" charset="0"/>
              </a:rPr>
              <a:t>Progress of Theoretical and Experimental Physics, PDG, 2022</a:t>
            </a: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9985BA9A-3375-030B-99BA-69AFBD8B4247}"/>
              </a:ext>
            </a:extLst>
          </p:cNvPr>
          <p:cNvSpPr txBox="1"/>
          <p:nvPr/>
        </p:nvSpPr>
        <p:spPr>
          <a:xfrm>
            <a:off x="7968892" y="839331"/>
            <a:ext cx="8245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HQS</a:t>
            </a:r>
            <a:endParaRPr lang="zh-CN" altLang="en-US" sz="1600" b="1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9CC394A7-E127-31FB-9124-215B6EBF504E}"/>
              </a:ext>
            </a:extLst>
          </p:cNvPr>
          <p:cNvSpPr txBox="1"/>
          <p:nvPr/>
        </p:nvSpPr>
        <p:spPr>
          <a:xfrm>
            <a:off x="8539106" y="-17869"/>
            <a:ext cx="22864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HQS </a:t>
            </a:r>
            <a:r>
              <a:rPr lang="zh-CN" altLang="en-US" sz="1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下，</a:t>
            </a:r>
            <a:r>
              <a:rPr lang="en-US" altLang="zh-CN" sz="1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u d s </a:t>
            </a:r>
            <a:r>
              <a:rPr lang="zh-CN" altLang="en-US" sz="1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轻夸克 </a:t>
            </a:r>
            <a:endParaRPr lang="en-US" altLang="zh-CN" sz="160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  <a:ea typeface="楷体" panose="02010609060101010101" pitchFamily="49" charset="-122"/>
              <a:cs typeface="Calibri" panose="020F0502020204030204" pitchFamily="34" charset="0"/>
            </a:endParaRPr>
          </a:p>
          <a:p>
            <a:pPr algn="ctr"/>
            <a:r>
              <a:rPr lang="zh-CN" altLang="en-US" sz="1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具有味道</a:t>
            </a:r>
            <a:r>
              <a:rPr lang="en-US" altLang="zh-CN" sz="1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SU(3)</a:t>
            </a:r>
            <a:r>
              <a:rPr lang="zh-CN" altLang="en-US" sz="160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ea typeface="楷体" panose="02010609060101010101" pitchFamily="49" charset="-122"/>
                <a:cs typeface="Calibri" panose="020F0502020204030204" pitchFamily="34" charset="0"/>
              </a:rPr>
              <a:t>对称性</a:t>
            </a:r>
          </a:p>
        </p:txBody>
      </p:sp>
      <p:sp>
        <p:nvSpPr>
          <p:cNvPr id="79" name="矩形: 圆角 78">
            <a:extLst>
              <a:ext uri="{FF2B5EF4-FFF2-40B4-BE49-F238E27FC236}">
                <a16:creationId xmlns:a16="http://schemas.microsoft.com/office/drawing/2014/main" id="{49CFA065-E928-2A8B-58C1-4F16257DADE3}"/>
              </a:ext>
            </a:extLst>
          </p:cNvPr>
          <p:cNvSpPr/>
          <p:nvPr/>
        </p:nvSpPr>
        <p:spPr>
          <a:xfrm>
            <a:off x="4794318" y="6018841"/>
            <a:ext cx="5207065" cy="401035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Molecular </a:t>
            </a:r>
            <a:r>
              <a:rPr lang="zh-CN" altLang="en-US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𝑷</a:t>
            </a:r>
            <a:r>
              <a:rPr lang="en-US" altLang="zh-CN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_</a:t>
            </a:r>
            <a:r>
              <a:rPr lang="zh-CN" altLang="en-US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𝝍 </a:t>
            </a:r>
            <a:r>
              <a:rPr lang="en-US" altLang="zh-CN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pentaquarks from light-meson exchange saturation</a:t>
            </a:r>
          </a:p>
          <a:p>
            <a:r>
              <a:rPr lang="en-US" altLang="zh-CN" sz="1400" i="1" dirty="0">
                <a:latin typeface="Calibri" panose="020F0502020204030204" pitchFamily="34" charset="0"/>
                <a:cs typeface="Calibri" panose="020F0502020204030204" pitchFamily="34" charset="0"/>
              </a:rPr>
              <a:t>Yang, Peng, Yan, Sanchez, Valderrama, </a:t>
            </a:r>
            <a:r>
              <a:rPr lang="en-US" altLang="zh-CN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arXiv:2211.08211</a:t>
            </a:r>
          </a:p>
        </p:txBody>
      </p:sp>
      <p:sp>
        <p:nvSpPr>
          <p:cNvPr id="84" name="矩形: 圆角 83">
            <a:extLst>
              <a:ext uri="{FF2B5EF4-FFF2-40B4-BE49-F238E27FC236}">
                <a16:creationId xmlns:a16="http://schemas.microsoft.com/office/drawing/2014/main" id="{E075367F-EAFA-F178-376F-684B510C325B}"/>
              </a:ext>
            </a:extLst>
          </p:cNvPr>
          <p:cNvSpPr/>
          <p:nvPr/>
        </p:nvSpPr>
        <p:spPr>
          <a:xfrm>
            <a:off x="9271227" y="5244102"/>
            <a:ext cx="2897755" cy="734370"/>
          </a:xfrm>
          <a:prstGeom prst="roundRect">
            <a:avLst/>
          </a:prstGeom>
          <a:solidFill>
            <a:srgbClr val="7030A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一些五夸克态接近</a:t>
            </a:r>
            <a:endParaRPr lang="en-US" altLang="zh-CN" sz="16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含粲反介子</a:t>
            </a:r>
            <a:r>
              <a:rPr lang="en-US" altLang="zh-CN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-</a:t>
            </a:r>
            <a:r>
              <a:rPr lang="zh-CN" altLang="en-US" sz="16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含粲重子</a:t>
            </a:r>
            <a:r>
              <a:rPr lang="zh-CN" altLang="en-US" sz="16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的阈值</a:t>
            </a:r>
            <a:endParaRPr lang="en-US" altLang="zh-CN" sz="16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16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或许可以用分子态解释</a:t>
            </a:r>
            <a:endParaRPr lang="zh-CN" altLang="en-US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579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1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43" grpId="0"/>
      <p:bldP spid="55" grpId="0"/>
      <p:bldP spid="61" grpId="0" animBg="1"/>
      <p:bldP spid="62" grpId="0"/>
      <p:bldP spid="64" grpId="0"/>
      <p:bldP spid="65" grpId="0"/>
      <p:bldP spid="66" grpId="0" animBg="1"/>
      <p:bldP spid="76" grpId="0" animBg="1"/>
      <p:bldP spid="3" grpId="0"/>
      <p:bldP spid="80" grpId="0" animBg="1"/>
      <p:bldP spid="81" grpId="0" animBg="1"/>
      <p:bldP spid="44" grpId="0" animBg="1"/>
      <p:bldP spid="79" grpId="0" animBg="1"/>
      <p:bldP spid="8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8C12C9-06DE-BD70-7FA8-07C4D5C75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2800" dirty="0"/>
              <a:t>目录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285ECB9-C0AA-770C-55EC-455DBC6BB7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8445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zh-CN" altLang="en-US" sz="4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研究背景 </a:t>
            </a:r>
            <a:r>
              <a:rPr lang="en-US" altLang="zh-CN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P4-P5</a:t>
            </a:r>
            <a:endParaRPr lang="en-US" altLang="zh-CN" sz="4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>
              <a:lnSpc>
                <a:spcPct val="150000"/>
              </a:lnSpc>
            </a:pPr>
            <a:r>
              <a:rPr lang="zh-CN" altLang="en-US" sz="4000" dirty="0"/>
              <a:t>理论框架 </a:t>
            </a:r>
            <a:r>
              <a:rPr lang="en-US" altLang="zh-CN" dirty="0"/>
              <a:t>P7-P10</a:t>
            </a:r>
            <a:endParaRPr lang="en-US" altLang="zh-CN" sz="4000" dirty="0"/>
          </a:p>
          <a:p>
            <a:pPr>
              <a:lnSpc>
                <a:spcPct val="150000"/>
              </a:lnSpc>
            </a:pPr>
            <a:r>
              <a:rPr lang="zh-CN" altLang="en-US" sz="4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结果与讨论 第一组 </a:t>
            </a:r>
            <a:r>
              <a:rPr lang="en-US" altLang="zh-CN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P12-P13</a:t>
            </a:r>
          </a:p>
          <a:p>
            <a:pPr>
              <a:lnSpc>
                <a:spcPct val="150000"/>
              </a:lnSpc>
            </a:pPr>
            <a:r>
              <a:rPr lang="zh-CN" altLang="en-US" sz="4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结果与讨论 第二组 </a:t>
            </a:r>
            <a:r>
              <a:rPr lang="en-US" altLang="zh-CN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P15-P17</a:t>
            </a:r>
          </a:p>
          <a:p>
            <a:pPr>
              <a:lnSpc>
                <a:spcPct val="150000"/>
              </a:lnSpc>
            </a:pPr>
            <a:r>
              <a:rPr lang="zh-CN" altLang="en-US" sz="4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小结 </a:t>
            </a:r>
            <a:r>
              <a:rPr lang="en-US" altLang="zh-CN" sz="3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P18</a:t>
            </a:r>
            <a:endParaRPr lang="en-US" altLang="zh-CN" sz="4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D28C5C-9141-EBB0-7255-5F7987CB4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32A91-710C-4B70-B978-28263CF3A7DA}" type="datetime1">
              <a:rPr lang="zh-CN" altLang="en-US" smtClean="0"/>
              <a:pPr/>
              <a:t>2023/8/27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E3BF093-2B2A-391E-B291-5F20127FF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使用轻介子交换的饱和效应模型研究强子分子态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2DB3E-221F-489E-A362-12974A463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AFD41-99A7-4791-958B-6310278921AD}" type="slidenum">
              <a:rPr lang="zh-CN" altLang="en-US" smtClean="0"/>
              <a:pPr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387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矩形: 圆角 96">
            <a:extLst>
              <a:ext uri="{FF2B5EF4-FFF2-40B4-BE49-F238E27FC236}">
                <a16:creationId xmlns:a16="http://schemas.microsoft.com/office/drawing/2014/main" id="{EEE7A213-116B-7FC4-15C8-8C46A73F7CC9}"/>
              </a:ext>
            </a:extLst>
          </p:cNvPr>
          <p:cNvSpPr/>
          <p:nvPr/>
        </p:nvSpPr>
        <p:spPr>
          <a:xfrm>
            <a:off x="9373018" y="3008599"/>
            <a:ext cx="2750296" cy="2770360"/>
          </a:xfrm>
          <a:prstGeom prst="roundRect">
            <a:avLst/>
          </a:prstGeom>
          <a:solidFill>
            <a:srgbClr val="7030A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E9214226-AA40-6B2E-BFD0-248C2E578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2800" dirty="0"/>
              <a:t>基于轻介子交换的饱和效应模型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EEBF787-064A-25B5-FA92-19462E1AD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32A91-710C-4B70-B978-28263CF3A7DA}" type="datetime1">
              <a:rPr lang="zh-CN" altLang="en-US" smtClean="0"/>
              <a:pPr/>
              <a:t>2023/8/27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D52B1B-8C1D-281F-F18B-DC62D9608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使用轻介子交换的饱和效应模型研究强子分子态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6FE5DC-D6BE-D1F0-6EE1-BD11A0EC9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AFD41-99A7-4791-958B-6310278921AD}" type="slidenum">
              <a:rPr lang="zh-CN" altLang="en-US" smtClean="0"/>
              <a:pPr/>
              <a:t>6</a:t>
            </a:fld>
            <a:endParaRPr lang="zh-CN" altLang="en-US" dirty="0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692AB197-0AD6-333D-C0B9-05F396508A77}"/>
              </a:ext>
            </a:extLst>
          </p:cNvPr>
          <p:cNvSpPr/>
          <p:nvPr/>
        </p:nvSpPr>
        <p:spPr>
          <a:xfrm>
            <a:off x="719665" y="1150284"/>
            <a:ext cx="3370565" cy="2197266"/>
          </a:xfrm>
          <a:prstGeom prst="ellipse">
            <a:avLst/>
          </a:prstGeom>
          <a:solidFill>
            <a:schemeClr val="bg1">
              <a:lumMod val="95000"/>
            </a:schemeClr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bliqueBottomRight"/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8CA48B85-CBA6-BA97-51D9-0F264733C081}"/>
              </a:ext>
            </a:extLst>
          </p:cNvPr>
          <p:cNvSpPr/>
          <p:nvPr/>
        </p:nvSpPr>
        <p:spPr>
          <a:xfrm rot="219157">
            <a:off x="850420" y="1735160"/>
            <a:ext cx="1080000" cy="108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bliqueBottomRight"/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8A1E81F5-1CC8-8683-5EFF-CA60B46DF3D6}"/>
              </a:ext>
            </a:extLst>
          </p:cNvPr>
          <p:cNvSpPr/>
          <p:nvPr/>
        </p:nvSpPr>
        <p:spPr>
          <a:xfrm>
            <a:off x="2871668" y="1678258"/>
            <a:ext cx="1080000" cy="108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508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bliqueBottomRight"/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01C9B09F-43A0-BE18-9928-398A78C2F8FB}"/>
              </a:ext>
            </a:extLst>
          </p:cNvPr>
          <p:cNvSpPr/>
          <p:nvPr/>
        </p:nvSpPr>
        <p:spPr>
          <a:xfrm>
            <a:off x="3159138" y="1791910"/>
            <a:ext cx="468000" cy="468000"/>
          </a:xfrm>
          <a:prstGeom prst="ellipse">
            <a:avLst/>
          </a:prstGeom>
          <a:solidFill>
            <a:srgbClr val="B9F0C3"/>
          </a:solidFill>
          <a:ln w="508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endParaRPr lang="zh-CN" altLang="en-US" sz="2000" b="1" dirty="0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A49B002B-D824-8913-6327-7F26016969CD}"/>
              </a:ext>
            </a:extLst>
          </p:cNvPr>
          <p:cNvSpPr/>
          <p:nvPr/>
        </p:nvSpPr>
        <p:spPr>
          <a:xfrm>
            <a:off x="1082051" y="1846484"/>
            <a:ext cx="468000" cy="468000"/>
          </a:xfrm>
          <a:prstGeom prst="ellipse">
            <a:avLst/>
          </a:prstGeom>
          <a:solidFill>
            <a:srgbClr val="FFF6AF"/>
          </a:solidFill>
          <a:ln w="508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rgbClr val="9684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</a:t>
            </a:r>
            <a:endParaRPr lang="zh-CN" altLang="en-US" sz="2000" b="1" dirty="0">
              <a:solidFill>
                <a:srgbClr val="9684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45207AD4-E9DE-B01A-2A61-E06AA2D21C35}"/>
              </a:ext>
            </a:extLst>
          </p:cNvPr>
          <p:cNvSpPr/>
          <p:nvPr/>
        </p:nvSpPr>
        <p:spPr>
          <a:xfrm>
            <a:off x="1273317" y="2232415"/>
            <a:ext cx="468000" cy="468000"/>
          </a:xfrm>
          <a:prstGeom prst="ellipse">
            <a:avLst/>
          </a:prstGeom>
          <a:solidFill>
            <a:srgbClr val="C5D7E3"/>
          </a:solidFill>
          <a:ln w="508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</a:t>
            </a:r>
            <a:endParaRPr lang="zh-CN" altLang="en-US" sz="2000" b="1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103A1F2E-31ED-08EB-35BE-BFB7874AB12D}"/>
              </a:ext>
            </a:extLst>
          </p:cNvPr>
          <p:cNvSpPr txBox="1"/>
          <p:nvPr/>
        </p:nvSpPr>
        <p:spPr>
          <a:xfrm>
            <a:off x="3228114" y="1656962"/>
            <a:ext cx="436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accent6">
                    <a:lumMod val="50000"/>
                  </a:schemeClr>
                </a:solidFill>
              </a:rPr>
              <a:t>-</a:t>
            </a:r>
            <a:endParaRPr lang="zh-CN" altLang="en-US" sz="24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1587C3D3-CF2F-7CBD-0330-A8330D9553D4}"/>
              </a:ext>
            </a:extLst>
          </p:cNvPr>
          <p:cNvSpPr txBox="1"/>
          <p:nvPr/>
        </p:nvSpPr>
        <p:spPr>
          <a:xfrm>
            <a:off x="1150539" y="1694768"/>
            <a:ext cx="4360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968400"/>
                </a:solidFill>
              </a:rPr>
              <a:t>-</a:t>
            </a:r>
            <a:endParaRPr lang="zh-CN" altLang="en-US" sz="2400" b="1" dirty="0">
              <a:solidFill>
                <a:srgbClr val="968400"/>
              </a:solidFill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66D3533-15E3-7D2E-5DAD-761DCA640C28}"/>
              </a:ext>
            </a:extLst>
          </p:cNvPr>
          <p:cNvSpPr txBox="1"/>
          <p:nvPr/>
        </p:nvSpPr>
        <p:spPr>
          <a:xfrm>
            <a:off x="507460" y="1248943"/>
            <a:ext cx="1042591" cy="338554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分子态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6D448DD0-52E6-EADF-9F03-8E01DDD57C2A}"/>
              </a:ext>
            </a:extLst>
          </p:cNvPr>
          <p:cNvSpPr/>
          <p:nvPr/>
        </p:nvSpPr>
        <p:spPr>
          <a:xfrm>
            <a:off x="3214914" y="2182824"/>
            <a:ext cx="468000" cy="468000"/>
          </a:xfrm>
          <a:prstGeom prst="ellipse">
            <a:avLst/>
          </a:prstGeom>
          <a:solidFill>
            <a:srgbClr val="FFD6E8"/>
          </a:solidFill>
          <a:ln w="508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>
                <a:solidFill>
                  <a:srgbClr val="DF538C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</a:t>
            </a:r>
            <a:endParaRPr lang="zh-CN" altLang="en-US" sz="2000" b="1" dirty="0">
              <a:solidFill>
                <a:srgbClr val="DF538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箭头: 左右 17">
                <a:extLst>
                  <a:ext uri="{FF2B5EF4-FFF2-40B4-BE49-F238E27FC236}">
                    <a16:creationId xmlns:a16="http://schemas.microsoft.com/office/drawing/2014/main" id="{CF900BBF-1497-D0C3-B630-C344BE0961CB}"/>
                  </a:ext>
                </a:extLst>
              </p:cNvPr>
              <p:cNvSpPr/>
              <p:nvPr/>
            </p:nvSpPr>
            <p:spPr>
              <a:xfrm>
                <a:off x="1727711" y="1998040"/>
                <a:ext cx="1354179" cy="461664"/>
              </a:xfrm>
              <a:prstGeom prst="leftRightArrow">
                <a:avLst>
                  <a:gd name="adj1" fmla="val 43282"/>
                  <a:gd name="adj2" fmla="val 54411"/>
                </a:avLst>
              </a:prstGeom>
              <a:gradFill flip="none" rotWithShape="1">
                <a:gsLst>
                  <a:gs pos="0">
                    <a:schemeClr val="accent3">
                      <a:lumMod val="0"/>
                      <a:lumOff val="100000"/>
                    </a:schemeClr>
                  </a:gs>
                  <a:gs pos="35000">
                    <a:schemeClr val="accent3">
                      <a:lumMod val="0"/>
                      <a:lumOff val="100000"/>
                    </a:schemeClr>
                  </a:gs>
                  <a:gs pos="100000">
                    <a:schemeClr val="accent3">
                      <a:lumMod val="100000"/>
                    </a:schemeClr>
                  </a:gs>
                </a:gsLst>
                <a:path path="circle">
                  <a:fillToRect l="100000" b="100000"/>
                </a:path>
                <a:tileRect t="-100000" r="-100000"/>
              </a:gradFill>
              <a:ln/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  <p:txBody>
              <a:bodyPr rtlCol="0" anchor="ctr" anchorCtr="1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𝝈</m:t>
                      </m:r>
                      <m:r>
                        <a:rPr lang="en-US" altLang="zh-CN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𝝆</m:t>
                      </m:r>
                      <m:r>
                        <a:rPr lang="en-US" altLang="zh-CN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𝝎</m:t>
                      </m:r>
                      <m:r>
                        <a:rPr lang="en-US" altLang="zh-CN" b="1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altLang="zh-CN" b="1" i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</m:oMath>
                  </m:oMathPara>
                </a14:m>
                <a:endParaRPr lang="zh-CN" alt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箭头: 左右 17">
                <a:extLst>
                  <a:ext uri="{FF2B5EF4-FFF2-40B4-BE49-F238E27FC236}">
                    <a16:creationId xmlns:a16="http://schemas.microsoft.com/office/drawing/2014/main" id="{CF900BBF-1497-D0C3-B630-C344BE0961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7711" y="1998040"/>
                <a:ext cx="1354179" cy="461664"/>
              </a:xfrm>
              <a:prstGeom prst="leftRightArrow">
                <a:avLst>
                  <a:gd name="adj1" fmla="val 43282"/>
                  <a:gd name="adj2" fmla="val 54411"/>
                </a:avLst>
              </a:prstGeom>
              <a:blipFill>
                <a:blip r:embed="rId3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9" name="表格 37">
                <a:extLst>
                  <a:ext uri="{FF2B5EF4-FFF2-40B4-BE49-F238E27FC236}">
                    <a16:creationId xmlns:a16="http://schemas.microsoft.com/office/drawing/2014/main" id="{6B267AEF-8B5A-3FBE-63AF-0FD4E68E742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08845379"/>
                  </p:ext>
                </p:extLst>
              </p:nvPr>
            </p:nvGraphicFramePr>
            <p:xfrm>
              <a:off x="623110" y="3510451"/>
              <a:ext cx="3545061" cy="235134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68052">
                      <a:extLst>
                        <a:ext uri="{9D8B030D-6E8A-4147-A177-3AD203B41FA5}">
                          <a16:colId xmlns:a16="http://schemas.microsoft.com/office/drawing/2014/main" val="4087835426"/>
                        </a:ext>
                      </a:extLst>
                    </a:gridCol>
                    <a:gridCol w="641267">
                      <a:extLst>
                        <a:ext uri="{9D8B030D-6E8A-4147-A177-3AD203B41FA5}">
                          <a16:colId xmlns:a16="http://schemas.microsoft.com/office/drawing/2014/main" val="3343273744"/>
                        </a:ext>
                      </a:extLst>
                    </a:gridCol>
                    <a:gridCol w="1435742">
                      <a:extLst>
                        <a:ext uri="{9D8B030D-6E8A-4147-A177-3AD203B41FA5}">
                          <a16:colId xmlns:a16="http://schemas.microsoft.com/office/drawing/2014/main" val="1956350596"/>
                        </a:ext>
                      </a:extLst>
                    </a:gridCol>
                  </a:tblGrid>
                  <a:tr h="288794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600" b="1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600" b="1" i="1" dirty="0" smtClean="0">
                                        <a:latin typeface="Cambria Math" panose="02040503050406030204" pitchFamily="18" charset="0"/>
                                      </a:rPr>
                                      <m:t>𝑱</m:t>
                                    </m:r>
                                  </m:e>
                                  <m:sup>
                                    <m:r>
                                      <a:rPr lang="en-US" altLang="zh-CN" sz="1600" b="1" i="1" dirty="0" smtClean="0">
                                        <a:latin typeface="Cambria Math" panose="02040503050406030204" pitchFamily="18" charset="0"/>
                                      </a:rPr>
                                      <m:t>𝑷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600" b="1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600" b="1">
                              <a:latin typeface="楷体" panose="02010609060101010101" pitchFamily="49" charset="-122"/>
                              <a:ea typeface="楷体" panose="02010609060101010101" pitchFamily="49" charset="-122"/>
                            </a:rPr>
                            <a:t>分类</a:t>
                          </a:r>
                          <a:endParaRPr lang="zh-CN" altLang="en-US" sz="1600" b="1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26608369"/>
                      </a:ext>
                    </a:extLst>
                  </a:tr>
                  <a:tr h="28506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𝜎</m:t>
                                </m:r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𝑓</m:t>
                                    </m:r>
                                  </m:e>
                                  <m:sub>
                                    <m:r>
                                      <a:rPr lang="en-US" altLang="zh-CN" sz="16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(500)</m:t>
                                </m:r>
                              </m:oMath>
                            </m:oMathPara>
                          </a14:m>
                          <a:endParaRPr lang="zh-CN" altLang="en-US" sz="16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sup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6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600" b="0">
                              <a:latin typeface="楷体" panose="02010609060101010101" pitchFamily="49" charset="-122"/>
                              <a:ea typeface="楷体" panose="02010609060101010101" pitchFamily="49" charset="-122"/>
                            </a:rPr>
                            <a:t>标量</a:t>
                          </a:r>
                          <a:r>
                            <a:rPr lang="zh-CN" altLang="en-US" sz="1600" b="0" i="0">
                              <a:latin typeface="楷体" panose="02010609060101010101" pitchFamily="49" charset="-122"/>
                              <a:ea typeface="楷体" panose="02010609060101010101" pitchFamily="49" charset="-122"/>
                            </a:rPr>
                            <a:t>介子</a:t>
                          </a:r>
                          <a:endParaRPr lang="en-US" altLang="zh-CN" sz="1600" b="0" i="1" dirty="0">
                            <a:latin typeface="楷体" panose="02010609060101010101" pitchFamily="49" charset="-122"/>
                            <a:ea typeface="楷体" panose="02010609060101010101" pitchFamily="49" charset="-122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39442661"/>
                      </a:ext>
                    </a:extLst>
                  </a:tr>
                  <a:tr h="28506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𝜌</m:t>
                                </m:r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(770)</m:t>
                                </m:r>
                              </m:oMath>
                            </m:oMathPara>
                          </a14:m>
                          <a:endParaRPr lang="zh-CN" altLang="en-US" sz="16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  <m:sup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6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 rowSpan="4"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600" b="0" i="0">
                              <a:latin typeface="楷体" panose="02010609060101010101" pitchFamily="49" charset="-122"/>
                              <a:ea typeface="楷体" panose="02010609060101010101" pitchFamily="49" charset="-122"/>
                            </a:rPr>
                            <a:t>矢量介子</a:t>
                          </a:r>
                          <a:endParaRPr lang="en-US" altLang="zh-CN" sz="1600" b="0" i="0" dirty="0">
                            <a:latin typeface="楷体" panose="02010609060101010101" pitchFamily="49" charset="-122"/>
                            <a:ea typeface="楷体" panose="02010609060101010101" pitchFamily="49" charset="-122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7109000"/>
                      </a:ext>
                    </a:extLst>
                  </a:tr>
                  <a:tr h="28506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  <m:r>
                                  <a:rPr lang="en-US" altLang="zh-CN" sz="16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(782)</m:t>
                                </m:r>
                              </m:oMath>
                            </m:oMathPara>
                          </a14:m>
                          <a:endParaRPr lang="zh-CN" altLang="en-US" sz="16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  <m:sup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6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b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2044781"/>
                      </a:ext>
                    </a:extLst>
                  </a:tr>
                  <a:tr h="28506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𝜙</m:t>
                                </m:r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(1020)</m:t>
                                </m:r>
                              </m:oMath>
                            </m:oMathPara>
                          </a14:m>
                          <a:endParaRPr lang="zh-CN" altLang="en-US" sz="16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  <m:sup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6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b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22117637"/>
                      </a:ext>
                    </a:extLst>
                  </a:tr>
                  <a:tr h="28506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  <m:t>𝐾</m:t>
                                    </m:r>
                                  </m:e>
                                  <m:sup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  <m:t>∗</m:t>
                                    </m:r>
                                  </m:sup>
                                </m:sSup>
                                <m:r>
                                  <a:rPr lang="en-US" altLang="zh-CN" sz="1600" b="0" i="1" smtClean="0">
                                    <a:latin typeface="Cambria Math" panose="02040503050406030204" pitchFamily="18" charset="0"/>
                                  </a:rPr>
                                  <m:t>(892)</m:t>
                                </m:r>
                              </m:oMath>
                            </m:oMathPara>
                          </a14:m>
                          <a:endParaRPr lang="zh-CN" altLang="en-US" sz="1600" b="0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  <m:sup>
                                    <m:r>
                                      <a:rPr lang="en-US" altLang="zh-CN" sz="16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6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77893039"/>
                      </a:ext>
                    </a:extLst>
                  </a:tr>
                  <a:tr h="285068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600" b="0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e>
                                  <m:sup>
                                    <m:r>
                                      <a:rPr lang="en-US" altLang="zh-CN" sz="1600" b="0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600" b="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altLang="zh-CN" sz="1600" b="0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altLang="zh-CN" sz="1600" b="0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sup>
                                    <m:r>
                                      <a:rPr lang="en-US" altLang="zh-CN" sz="1600" b="0" i="1" smtClean="0">
                                        <a:solidFill>
                                          <a:schemeClr val="bg1">
                                            <a:lumMod val="50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zh-CN" altLang="en-US" sz="1600" b="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600" b="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楷体" panose="02010609060101010101" pitchFamily="49" charset="-122"/>
                              <a:ea typeface="楷体" panose="02010609060101010101" pitchFamily="49" charset="-122"/>
                            </a:rPr>
                            <a:t>赝标量</a:t>
                          </a:r>
                          <a:r>
                            <a:rPr lang="zh-CN" altLang="en-US" sz="1600" b="0" i="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楷体" panose="02010609060101010101" pitchFamily="49" charset="-122"/>
                              <a:ea typeface="楷体" panose="02010609060101010101" pitchFamily="49" charset="-122"/>
                            </a:rPr>
                            <a:t>介子</a:t>
                          </a:r>
                          <a:endParaRPr lang="en-US" altLang="zh-CN" sz="1600" b="0" i="1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440011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9" name="表格 37">
                <a:extLst>
                  <a:ext uri="{FF2B5EF4-FFF2-40B4-BE49-F238E27FC236}">
                    <a16:creationId xmlns:a16="http://schemas.microsoft.com/office/drawing/2014/main" id="{6B267AEF-8B5A-3FBE-63AF-0FD4E68E742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08845379"/>
                  </p:ext>
                </p:extLst>
              </p:nvPr>
            </p:nvGraphicFramePr>
            <p:xfrm>
              <a:off x="623110" y="3510451"/>
              <a:ext cx="3545061" cy="2351342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468052">
                      <a:extLst>
                        <a:ext uri="{9D8B030D-6E8A-4147-A177-3AD203B41FA5}">
                          <a16:colId xmlns:a16="http://schemas.microsoft.com/office/drawing/2014/main" val="4087835426"/>
                        </a:ext>
                      </a:extLst>
                    </a:gridCol>
                    <a:gridCol w="641267">
                      <a:extLst>
                        <a:ext uri="{9D8B030D-6E8A-4147-A177-3AD203B41FA5}">
                          <a16:colId xmlns:a16="http://schemas.microsoft.com/office/drawing/2014/main" val="3343273744"/>
                        </a:ext>
                      </a:extLst>
                    </a:gridCol>
                    <a:gridCol w="1435742">
                      <a:extLst>
                        <a:ext uri="{9D8B030D-6E8A-4147-A177-3AD203B41FA5}">
                          <a16:colId xmlns:a16="http://schemas.microsoft.com/office/drawing/2014/main" val="1956350596"/>
                        </a:ext>
                      </a:extLst>
                    </a:gridCol>
                  </a:tblGrid>
                  <a:tr h="339662">
                    <a:tc>
                      <a:txBody>
                        <a:bodyPr/>
                        <a:lstStyle/>
                        <a:p>
                          <a:pPr algn="ctr"/>
                          <a:endParaRPr lang="zh-CN" altLang="en-US" sz="1600" b="1" dirty="0"/>
                        </a:p>
                      </a:txBody>
                      <a:tcPr anchor="ctr">
                        <a:lnL w="12700" cap="flat" cmpd="sng" algn="ctr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230476" t="-7143" r="-226667" b="-6125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600" b="1">
                              <a:latin typeface="楷体" panose="02010609060101010101" pitchFamily="49" charset="-122"/>
                              <a:ea typeface="楷体" panose="02010609060101010101" pitchFamily="49" charset="-122"/>
                            </a:rPr>
                            <a:t>分类</a:t>
                          </a:r>
                          <a:endParaRPr lang="zh-CN" altLang="en-US" sz="1600" b="1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26608369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415" t="-109091" r="-142324" b="-5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230476" t="-109091" r="-226667" b="-5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600" b="0">
                              <a:latin typeface="楷体" panose="02010609060101010101" pitchFamily="49" charset="-122"/>
                              <a:ea typeface="楷体" panose="02010609060101010101" pitchFamily="49" charset="-122"/>
                            </a:rPr>
                            <a:t>标量</a:t>
                          </a:r>
                          <a:r>
                            <a:rPr lang="zh-CN" altLang="en-US" sz="1600" b="0" i="0">
                              <a:latin typeface="楷体" panose="02010609060101010101" pitchFamily="49" charset="-122"/>
                              <a:ea typeface="楷体" panose="02010609060101010101" pitchFamily="49" charset="-122"/>
                            </a:rPr>
                            <a:t>介子</a:t>
                          </a:r>
                          <a:endParaRPr lang="en-US" altLang="zh-CN" sz="1600" b="0" i="1" dirty="0">
                            <a:latin typeface="楷体" panose="02010609060101010101" pitchFamily="49" charset="-122"/>
                            <a:ea typeface="楷体" panose="02010609060101010101" pitchFamily="49" charset="-122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39442661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415" t="-209091" r="-142324" b="-4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230476" t="-209091" r="-226667" b="-423636"/>
                          </a:stretch>
                        </a:blipFill>
                      </a:tcPr>
                    </a:tc>
                    <a:tc rowSpan="4">
                      <a:txBody>
                        <a:bodyPr/>
                        <a:lstStyle/>
                        <a:p>
                          <a:pPr algn="ctr"/>
                          <a:r>
                            <a:rPr lang="zh-CN" altLang="en-US" sz="1600" b="0" i="0">
                              <a:latin typeface="楷体" panose="02010609060101010101" pitchFamily="49" charset="-122"/>
                              <a:ea typeface="楷体" panose="02010609060101010101" pitchFamily="49" charset="-122"/>
                            </a:rPr>
                            <a:t>矢量介子</a:t>
                          </a:r>
                          <a:endParaRPr lang="en-US" altLang="zh-CN" sz="1600" b="0" i="0" dirty="0">
                            <a:latin typeface="楷体" panose="02010609060101010101" pitchFamily="49" charset="-122"/>
                            <a:ea typeface="楷体" panose="02010609060101010101" pitchFamily="49" charset="-122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7109000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415" t="-309091" r="-142324" b="-3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230476" t="-309091" r="-226667" b="-323636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b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2044781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415" t="-401786" r="-142324" b="-2178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230476" t="-401786" r="-226667" b="-217857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b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22117637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415" t="-510909" r="-142324" b="-12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230476" t="-510909" r="-226667" b="-121818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zh-CN" altLang="en-US" sz="1600" b="0" dirty="0"/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77893039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ap="flat" cmpd="sng" algn="ctr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415" t="-610909" r="-142324" b="-2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 anchor="ctr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230476" t="-610909" r="-226667" b="-2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zh-CN" altLang="en-US" sz="1600" b="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楷体" panose="02010609060101010101" pitchFamily="49" charset="-122"/>
                              <a:ea typeface="楷体" panose="02010609060101010101" pitchFamily="49" charset="-122"/>
                            </a:rPr>
                            <a:t>赝标量</a:t>
                          </a:r>
                          <a:r>
                            <a:rPr lang="zh-CN" altLang="en-US" sz="1600" b="0" i="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楷体" panose="02010609060101010101" pitchFamily="49" charset="-122"/>
                              <a:ea typeface="楷体" panose="02010609060101010101" pitchFamily="49" charset="-122"/>
                            </a:rPr>
                            <a:t>介子</a:t>
                          </a:r>
                          <a:endParaRPr lang="en-US" altLang="zh-CN" sz="1600" b="0" i="1" dirty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endParaRPr>
                        </a:p>
                      </a:txBody>
                      <a:tcPr anchor="ctr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944001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0" name="右大括号 19">
            <a:extLst>
              <a:ext uri="{FF2B5EF4-FFF2-40B4-BE49-F238E27FC236}">
                <a16:creationId xmlns:a16="http://schemas.microsoft.com/office/drawing/2014/main" id="{D7A406B9-F38F-82C0-57A6-5823ABA6CB4A}"/>
              </a:ext>
            </a:extLst>
          </p:cNvPr>
          <p:cNvSpPr/>
          <p:nvPr/>
        </p:nvSpPr>
        <p:spPr>
          <a:xfrm>
            <a:off x="2665227" y="4273412"/>
            <a:ext cx="277420" cy="1111931"/>
          </a:xfrm>
          <a:prstGeom prst="rightBrace">
            <a:avLst>
              <a:gd name="adj1" fmla="val 28150"/>
              <a:gd name="adj2" fmla="val 54517"/>
            </a:avLst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7FC328C8-5C2D-0E1D-E292-047EC1608C17}"/>
              </a:ext>
            </a:extLst>
          </p:cNvPr>
          <p:cNvSpPr txBox="1"/>
          <p:nvPr/>
        </p:nvSpPr>
        <p:spPr>
          <a:xfrm>
            <a:off x="1802662" y="2326284"/>
            <a:ext cx="1294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轻介子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交换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99F4993A-9060-4D8E-6C11-9D19BFF7AD24}"/>
              </a:ext>
            </a:extLst>
          </p:cNvPr>
          <p:cNvSpPr txBox="1"/>
          <p:nvPr/>
        </p:nvSpPr>
        <p:spPr>
          <a:xfrm>
            <a:off x="7131131" y="1139135"/>
            <a:ext cx="1759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接触项势能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0383BBEE-BD3E-FF69-0201-99160AF9EF3C}"/>
              </a:ext>
            </a:extLst>
          </p:cNvPr>
          <p:cNvSpPr/>
          <p:nvPr/>
        </p:nvSpPr>
        <p:spPr>
          <a:xfrm>
            <a:off x="9425158" y="854991"/>
            <a:ext cx="1557089" cy="441336"/>
          </a:xfrm>
          <a:prstGeom prst="round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考虑为微扰👇</a:t>
            </a:r>
            <a:endParaRPr lang="en-US" altLang="zh-CN" sz="16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B7A7A110-E933-25BB-7A1B-AF5CD73D9608}"/>
              </a:ext>
            </a:extLst>
          </p:cNvPr>
          <p:cNvSpPr/>
          <p:nvPr/>
        </p:nvSpPr>
        <p:spPr>
          <a:xfrm>
            <a:off x="4358141" y="3151314"/>
            <a:ext cx="1200768" cy="613515"/>
          </a:xfrm>
          <a:prstGeom prst="roundRect">
            <a:avLst>
              <a:gd name="adj" fmla="val 30216"/>
            </a:avLst>
          </a:prstGeom>
          <a:solidFill>
            <a:schemeClr val="accent5">
              <a:alpha val="6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有效相互</a:t>
            </a:r>
            <a:endParaRPr lang="en-US" altLang="zh-CN" sz="16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作用势能</a:t>
            </a:r>
            <a:endParaRPr lang="en-US" altLang="zh-CN" sz="16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FE94A0C6-6DDF-1B74-DCA6-729750FA2126}"/>
              </a:ext>
            </a:extLst>
          </p:cNvPr>
          <p:cNvSpPr txBox="1"/>
          <p:nvPr/>
        </p:nvSpPr>
        <p:spPr>
          <a:xfrm>
            <a:off x="1901139" y="1795434"/>
            <a:ext cx="1033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相互作用</a:t>
            </a:r>
          </a:p>
        </p:txBody>
      </p:sp>
      <p:sp>
        <p:nvSpPr>
          <p:cNvPr id="30" name="左大括号 29">
            <a:extLst>
              <a:ext uri="{FF2B5EF4-FFF2-40B4-BE49-F238E27FC236}">
                <a16:creationId xmlns:a16="http://schemas.microsoft.com/office/drawing/2014/main" id="{EA8605E8-5FC9-D24F-3228-63EE814781CD}"/>
              </a:ext>
            </a:extLst>
          </p:cNvPr>
          <p:cNvSpPr/>
          <p:nvPr/>
        </p:nvSpPr>
        <p:spPr>
          <a:xfrm>
            <a:off x="5441399" y="1722364"/>
            <a:ext cx="558778" cy="3864439"/>
          </a:xfrm>
          <a:prstGeom prst="leftBrace">
            <a:avLst>
              <a:gd name="adj1" fmla="val 28846"/>
              <a:gd name="adj2" fmla="val 44075"/>
            </a:avLst>
          </a:prstGeom>
          <a:noFill/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AE4BD144-ACCD-CDAE-A503-16BCDCB74C1F}"/>
              </a:ext>
            </a:extLst>
          </p:cNvPr>
          <p:cNvGrpSpPr/>
          <p:nvPr/>
        </p:nvGrpSpPr>
        <p:grpSpPr>
          <a:xfrm>
            <a:off x="7575498" y="1583409"/>
            <a:ext cx="856440" cy="831960"/>
            <a:chOff x="1209543" y="596293"/>
            <a:chExt cx="856440" cy="831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32" name="墨迹 31">
                  <a:extLst>
                    <a:ext uri="{FF2B5EF4-FFF2-40B4-BE49-F238E27FC236}">
                      <a16:creationId xmlns:a16="http://schemas.microsoft.com/office/drawing/2014/main" id="{31FD3C05-AFEC-5384-3EFD-65CFC78D88BA}"/>
                    </a:ext>
                  </a:extLst>
                </p14:cNvPr>
                <p14:cNvContentPartPr/>
                <p14:nvPr/>
              </p14:nvContentPartPr>
              <p14:xfrm>
                <a:off x="1209543" y="596293"/>
                <a:ext cx="856440" cy="831960"/>
              </p14:xfrm>
            </p:contentPart>
          </mc:Choice>
          <mc:Fallback xmlns="">
            <p:pic>
              <p:nvPicPr>
                <p:cNvPr id="4" name="墨迹 3">
                  <a:extLst>
                    <a:ext uri="{FF2B5EF4-FFF2-40B4-BE49-F238E27FC236}">
                      <a16:creationId xmlns:a16="http://schemas.microsoft.com/office/drawing/2014/main" id="{4B2D4FB7-A6E9-41F9-B78E-8A96502E690A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191903" y="578293"/>
                  <a:ext cx="892080" cy="86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3" name="墨迹 32">
                  <a:extLst>
                    <a:ext uri="{FF2B5EF4-FFF2-40B4-BE49-F238E27FC236}">
                      <a16:creationId xmlns:a16="http://schemas.microsoft.com/office/drawing/2014/main" id="{BB9AEC54-A001-070F-D79C-CFEDF4272C53}"/>
                    </a:ext>
                  </a:extLst>
                </p14:cNvPr>
                <p14:cNvContentPartPr/>
                <p14:nvPr/>
              </p14:nvContentPartPr>
              <p14:xfrm>
                <a:off x="1241943" y="618253"/>
                <a:ext cx="760680" cy="781200"/>
              </p14:xfrm>
            </p:contentPart>
          </mc:Choice>
          <mc:Fallback xmlns="">
            <p:pic>
              <p:nvPicPr>
                <p:cNvPr id="5" name="墨迹 4">
                  <a:extLst>
                    <a:ext uri="{FF2B5EF4-FFF2-40B4-BE49-F238E27FC236}">
                      <a16:creationId xmlns:a16="http://schemas.microsoft.com/office/drawing/2014/main" id="{EAB9281D-1E99-4174-A8AB-4BD9AFA8F78E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224303" y="600253"/>
                  <a:ext cx="796320" cy="81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4" name="墨迹 33">
                  <a:extLst>
                    <a:ext uri="{FF2B5EF4-FFF2-40B4-BE49-F238E27FC236}">
                      <a16:creationId xmlns:a16="http://schemas.microsoft.com/office/drawing/2014/main" id="{C1D0E549-12F8-0C9C-D8C5-4B423F02D06F}"/>
                    </a:ext>
                  </a:extLst>
                </p14:cNvPr>
                <p14:cNvContentPartPr/>
                <p14:nvPr/>
              </p14:nvContentPartPr>
              <p14:xfrm>
                <a:off x="1600143" y="940453"/>
                <a:ext cx="48240" cy="55080"/>
              </p14:xfrm>
            </p:contentPart>
          </mc:Choice>
          <mc:Fallback xmlns="">
            <p:pic>
              <p:nvPicPr>
                <p:cNvPr id="29" name="墨迹 28">
                  <a:extLst>
                    <a:ext uri="{FF2B5EF4-FFF2-40B4-BE49-F238E27FC236}">
                      <a16:creationId xmlns:a16="http://schemas.microsoft.com/office/drawing/2014/main" id="{46F2E2C9-DEF3-4AF7-8B7E-BA15F54FF987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582143" y="922813"/>
                  <a:ext cx="83880" cy="907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36" name="文本框 35">
            <a:extLst>
              <a:ext uri="{FF2B5EF4-FFF2-40B4-BE49-F238E27FC236}">
                <a16:creationId xmlns:a16="http://schemas.microsoft.com/office/drawing/2014/main" id="{7AA784C3-08FA-5653-28C9-6FFD33855465}"/>
              </a:ext>
            </a:extLst>
          </p:cNvPr>
          <p:cNvSpPr txBox="1"/>
          <p:nvPr/>
        </p:nvSpPr>
        <p:spPr>
          <a:xfrm>
            <a:off x="7676203" y="4706858"/>
            <a:ext cx="95460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rgbClr val="C00000"/>
                </a:solidFill>
                <a:latin typeface="Segoe Script" panose="030B0504020000000003" pitchFamily="66" charset="0"/>
              </a:rPr>
              <a:t>短程</a:t>
            </a:r>
            <a:endParaRPr lang="en-US" altLang="zh-CN" sz="1600" b="1" dirty="0">
              <a:solidFill>
                <a:srgbClr val="C00000"/>
              </a:solidFill>
              <a:latin typeface="Segoe Script" panose="030B0504020000000003" pitchFamily="66" charset="0"/>
            </a:endParaRPr>
          </a:p>
          <a:p>
            <a:r>
              <a:rPr lang="en-US" altLang="zh-CN" sz="1600" b="1" dirty="0">
                <a:solidFill>
                  <a:srgbClr val="C00000"/>
                </a:solidFill>
                <a:latin typeface="Segoe Script" panose="030B0504020000000003" pitchFamily="66" charset="0"/>
              </a:rPr>
              <a:t>Short </a:t>
            </a:r>
          </a:p>
          <a:p>
            <a:r>
              <a:rPr lang="en-US" altLang="zh-CN" sz="1600" b="1" dirty="0">
                <a:solidFill>
                  <a:srgbClr val="C00000"/>
                </a:solidFill>
                <a:latin typeface="Segoe Script" panose="030B0504020000000003" pitchFamily="66" charset="0"/>
              </a:rPr>
              <a:t>range</a:t>
            </a:r>
            <a:endParaRPr lang="zh-CN" altLang="en-US" sz="1600" b="1" dirty="0">
              <a:solidFill>
                <a:srgbClr val="C00000"/>
              </a:solidFill>
              <a:latin typeface="Segoe Script" panose="030B0504020000000003" pitchFamily="66" charset="0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5BF74887-CFB4-CA27-1D8E-A274B84E3962}"/>
              </a:ext>
            </a:extLst>
          </p:cNvPr>
          <p:cNvSpPr txBox="1"/>
          <p:nvPr/>
        </p:nvSpPr>
        <p:spPr>
          <a:xfrm>
            <a:off x="6921869" y="6133446"/>
            <a:ext cx="239773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单玻色子交换势能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21D21C36-A10C-EEB7-B989-8CB403F1CA55}"/>
              </a:ext>
            </a:extLst>
          </p:cNvPr>
          <p:cNvGrpSpPr/>
          <p:nvPr/>
        </p:nvGrpSpPr>
        <p:grpSpPr>
          <a:xfrm>
            <a:off x="7291553" y="5078915"/>
            <a:ext cx="1586520" cy="1019520"/>
            <a:chOff x="7913294" y="2638850"/>
            <a:chExt cx="1586520" cy="1019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9" name="墨迹 38">
                  <a:extLst>
                    <a:ext uri="{FF2B5EF4-FFF2-40B4-BE49-F238E27FC236}">
                      <a16:creationId xmlns:a16="http://schemas.microsoft.com/office/drawing/2014/main" id="{6778F57D-4602-129F-76C9-15D6471877C0}"/>
                    </a:ext>
                  </a:extLst>
                </p14:cNvPr>
                <p14:cNvContentPartPr/>
                <p14:nvPr/>
              </p14:nvContentPartPr>
              <p14:xfrm>
                <a:off x="7913294" y="2751890"/>
                <a:ext cx="422640" cy="398880"/>
              </p14:xfrm>
            </p:contentPart>
          </mc:Choice>
          <mc:Fallback xmlns="">
            <p:pic>
              <p:nvPicPr>
                <p:cNvPr id="1037" name="墨迹 1036">
                  <a:extLst>
                    <a:ext uri="{FF2B5EF4-FFF2-40B4-BE49-F238E27FC236}">
                      <a16:creationId xmlns:a16="http://schemas.microsoft.com/office/drawing/2014/main" id="{2ABF471E-3A98-F4A9-F97C-031EDCAEE5BB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7895294" y="2733890"/>
                  <a:ext cx="458280" cy="43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40" name="墨迹 39">
                  <a:extLst>
                    <a:ext uri="{FF2B5EF4-FFF2-40B4-BE49-F238E27FC236}">
                      <a16:creationId xmlns:a16="http://schemas.microsoft.com/office/drawing/2014/main" id="{05EC2333-96A6-4C01-C2A6-E0D1B17F0029}"/>
                    </a:ext>
                  </a:extLst>
                </p14:cNvPr>
                <p14:cNvContentPartPr/>
                <p14:nvPr/>
              </p14:nvContentPartPr>
              <p14:xfrm>
                <a:off x="7974854" y="3132050"/>
                <a:ext cx="351000" cy="526320"/>
              </p14:xfrm>
            </p:contentPart>
          </mc:Choice>
          <mc:Fallback xmlns="">
            <p:pic>
              <p:nvPicPr>
                <p:cNvPr id="1038" name="墨迹 1037">
                  <a:extLst>
                    <a:ext uri="{FF2B5EF4-FFF2-40B4-BE49-F238E27FC236}">
                      <a16:creationId xmlns:a16="http://schemas.microsoft.com/office/drawing/2014/main" id="{437E2742-EC9C-5EBB-FF2A-F373FD0B17DB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7957214" y="3114410"/>
                  <a:ext cx="386640" cy="56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41" name="墨迹 40">
                  <a:extLst>
                    <a:ext uri="{FF2B5EF4-FFF2-40B4-BE49-F238E27FC236}">
                      <a16:creationId xmlns:a16="http://schemas.microsoft.com/office/drawing/2014/main" id="{279C52A1-0022-C288-44E1-DDC43E887152}"/>
                    </a:ext>
                  </a:extLst>
                </p14:cNvPr>
                <p14:cNvContentPartPr/>
                <p14:nvPr/>
              </p14:nvContentPartPr>
              <p14:xfrm>
                <a:off x="8328014" y="3141770"/>
                <a:ext cx="110880" cy="4680"/>
              </p14:xfrm>
            </p:contentPart>
          </mc:Choice>
          <mc:Fallback xmlns="">
            <p:pic>
              <p:nvPicPr>
                <p:cNvPr id="1039" name="墨迹 1038">
                  <a:extLst>
                    <a:ext uri="{FF2B5EF4-FFF2-40B4-BE49-F238E27FC236}">
                      <a16:creationId xmlns:a16="http://schemas.microsoft.com/office/drawing/2014/main" id="{CE7566A3-398E-F764-F1E9-B641ECD0E893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8310374" y="3124130"/>
                  <a:ext cx="14652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42" name="墨迹 41">
                  <a:extLst>
                    <a:ext uri="{FF2B5EF4-FFF2-40B4-BE49-F238E27FC236}">
                      <a16:creationId xmlns:a16="http://schemas.microsoft.com/office/drawing/2014/main" id="{93E823AB-7B36-C88D-2F1C-D79C69A88615}"/>
                    </a:ext>
                  </a:extLst>
                </p14:cNvPr>
                <p14:cNvContentPartPr/>
                <p14:nvPr/>
              </p14:nvContentPartPr>
              <p14:xfrm>
                <a:off x="8550854" y="3112250"/>
                <a:ext cx="134280" cy="28800"/>
              </p14:xfrm>
            </p:contentPart>
          </mc:Choice>
          <mc:Fallback xmlns="">
            <p:pic>
              <p:nvPicPr>
                <p:cNvPr id="1040" name="墨迹 1039">
                  <a:extLst>
                    <a:ext uri="{FF2B5EF4-FFF2-40B4-BE49-F238E27FC236}">
                      <a16:creationId xmlns:a16="http://schemas.microsoft.com/office/drawing/2014/main" id="{EA762142-C8FE-37CA-17AA-B2FA394F0C32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8533214" y="3094610"/>
                  <a:ext cx="16992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43" name="墨迹 42">
                  <a:extLst>
                    <a:ext uri="{FF2B5EF4-FFF2-40B4-BE49-F238E27FC236}">
                      <a16:creationId xmlns:a16="http://schemas.microsoft.com/office/drawing/2014/main" id="{B08D44F1-6CC8-4788-C00F-FA2C7923BA94}"/>
                    </a:ext>
                  </a:extLst>
                </p14:cNvPr>
                <p14:cNvContentPartPr/>
                <p14:nvPr/>
              </p14:nvContentPartPr>
              <p14:xfrm>
                <a:off x="8783054" y="3083810"/>
                <a:ext cx="140040" cy="46440"/>
              </p14:xfrm>
            </p:contentPart>
          </mc:Choice>
          <mc:Fallback xmlns="">
            <p:pic>
              <p:nvPicPr>
                <p:cNvPr id="1041" name="墨迹 1040">
                  <a:extLst>
                    <a:ext uri="{FF2B5EF4-FFF2-40B4-BE49-F238E27FC236}">
                      <a16:creationId xmlns:a16="http://schemas.microsoft.com/office/drawing/2014/main" id="{9375E126-0594-697F-3622-5851D2625FBF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8765054" y="3066170"/>
                  <a:ext cx="175680" cy="8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4" name="墨迹 43">
                  <a:extLst>
                    <a:ext uri="{FF2B5EF4-FFF2-40B4-BE49-F238E27FC236}">
                      <a16:creationId xmlns:a16="http://schemas.microsoft.com/office/drawing/2014/main" id="{57319537-2BC4-0B39-3208-650DA2E98491}"/>
                    </a:ext>
                  </a:extLst>
                </p14:cNvPr>
                <p14:cNvContentPartPr/>
                <p14:nvPr/>
              </p14:nvContentPartPr>
              <p14:xfrm>
                <a:off x="9059894" y="3093890"/>
                <a:ext cx="156240" cy="360"/>
              </p14:xfrm>
            </p:contentPart>
          </mc:Choice>
          <mc:Fallback xmlns="">
            <p:pic>
              <p:nvPicPr>
                <p:cNvPr id="1042" name="墨迹 1041">
                  <a:extLst>
                    <a:ext uri="{FF2B5EF4-FFF2-40B4-BE49-F238E27FC236}">
                      <a16:creationId xmlns:a16="http://schemas.microsoft.com/office/drawing/2014/main" id="{9DE8CC2E-7C12-FFB1-3091-5D76F375B60A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9042254" y="3075890"/>
                  <a:ext cx="19188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5" name="墨迹 44">
                  <a:extLst>
                    <a:ext uri="{FF2B5EF4-FFF2-40B4-BE49-F238E27FC236}">
                      <a16:creationId xmlns:a16="http://schemas.microsoft.com/office/drawing/2014/main" id="{A2AFEE9E-8E3A-1B93-ECD6-542A038460F4}"/>
                    </a:ext>
                  </a:extLst>
                </p14:cNvPr>
                <p14:cNvContentPartPr/>
                <p14:nvPr/>
              </p14:nvContentPartPr>
              <p14:xfrm>
                <a:off x="9203534" y="2638850"/>
                <a:ext cx="296280" cy="489960"/>
              </p14:xfrm>
            </p:contentPart>
          </mc:Choice>
          <mc:Fallback xmlns="">
            <p:pic>
              <p:nvPicPr>
                <p:cNvPr id="1044" name="墨迹 1043">
                  <a:extLst>
                    <a:ext uri="{FF2B5EF4-FFF2-40B4-BE49-F238E27FC236}">
                      <a16:creationId xmlns:a16="http://schemas.microsoft.com/office/drawing/2014/main" id="{3193CED3-5295-2E10-DCFD-E8F228CE1403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9185894" y="2621210"/>
                  <a:ext cx="331920" cy="52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6" name="墨迹 45">
                  <a:extLst>
                    <a:ext uri="{FF2B5EF4-FFF2-40B4-BE49-F238E27FC236}">
                      <a16:creationId xmlns:a16="http://schemas.microsoft.com/office/drawing/2014/main" id="{DD40E6A5-A20E-DCD5-2375-493CB35EA197}"/>
                    </a:ext>
                  </a:extLst>
                </p14:cNvPr>
                <p14:cNvContentPartPr/>
                <p14:nvPr/>
              </p14:nvContentPartPr>
              <p14:xfrm>
                <a:off x="9195254" y="3113330"/>
                <a:ext cx="275400" cy="525240"/>
              </p14:xfrm>
            </p:contentPart>
          </mc:Choice>
          <mc:Fallback xmlns="">
            <p:pic>
              <p:nvPicPr>
                <p:cNvPr id="1045" name="墨迹 1044">
                  <a:extLst>
                    <a:ext uri="{FF2B5EF4-FFF2-40B4-BE49-F238E27FC236}">
                      <a16:creationId xmlns:a16="http://schemas.microsoft.com/office/drawing/2014/main" id="{F3EDBCE3-53A9-A433-6A79-C1C4CF61A02E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9177254" y="3095690"/>
                  <a:ext cx="311040" cy="560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7" name="组合 46">
            <a:extLst>
              <a:ext uri="{FF2B5EF4-FFF2-40B4-BE49-F238E27FC236}">
                <a16:creationId xmlns:a16="http://schemas.microsoft.com/office/drawing/2014/main" id="{D5CD39DB-5BAD-9CE8-A363-8EC41BC5A580}"/>
              </a:ext>
            </a:extLst>
          </p:cNvPr>
          <p:cNvGrpSpPr/>
          <p:nvPr/>
        </p:nvGrpSpPr>
        <p:grpSpPr>
          <a:xfrm>
            <a:off x="9702127" y="1708482"/>
            <a:ext cx="927360" cy="163080"/>
            <a:chOff x="10620854" y="2446610"/>
            <a:chExt cx="927360" cy="163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8" name="墨迹 47">
                  <a:extLst>
                    <a:ext uri="{FF2B5EF4-FFF2-40B4-BE49-F238E27FC236}">
                      <a16:creationId xmlns:a16="http://schemas.microsoft.com/office/drawing/2014/main" id="{E1BBCBB7-A297-6817-2605-33BB6254306C}"/>
                    </a:ext>
                  </a:extLst>
                </p14:cNvPr>
                <p14:cNvContentPartPr/>
                <p14:nvPr/>
              </p14:nvContentPartPr>
              <p14:xfrm>
                <a:off x="10620854" y="2446610"/>
                <a:ext cx="927360" cy="16200"/>
              </p14:xfrm>
            </p:contentPart>
          </mc:Choice>
          <mc:Fallback xmlns="">
            <p:pic>
              <p:nvPicPr>
                <p:cNvPr id="1047" name="墨迹 1046">
                  <a:extLst>
                    <a:ext uri="{FF2B5EF4-FFF2-40B4-BE49-F238E27FC236}">
                      <a16:creationId xmlns:a16="http://schemas.microsoft.com/office/drawing/2014/main" id="{87D75F3C-D4D5-137E-EF01-5E51BA33ADEF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0602854" y="2428610"/>
                  <a:ext cx="96300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9" name="墨迹 48">
                  <a:extLst>
                    <a:ext uri="{FF2B5EF4-FFF2-40B4-BE49-F238E27FC236}">
                      <a16:creationId xmlns:a16="http://schemas.microsoft.com/office/drawing/2014/main" id="{1C01CD1A-6026-8F29-EA45-03BD2F001E8C}"/>
                    </a:ext>
                  </a:extLst>
                </p14:cNvPr>
                <p14:cNvContentPartPr/>
                <p14:nvPr/>
              </p14:nvContentPartPr>
              <p14:xfrm>
                <a:off x="11088494" y="2472170"/>
                <a:ext cx="360" cy="137520"/>
              </p14:xfrm>
            </p:contentPart>
          </mc:Choice>
          <mc:Fallback xmlns="">
            <p:pic>
              <p:nvPicPr>
                <p:cNvPr id="1048" name="墨迹 1047">
                  <a:extLst>
                    <a:ext uri="{FF2B5EF4-FFF2-40B4-BE49-F238E27FC236}">
                      <a16:creationId xmlns:a16="http://schemas.microsoft.com/office/drawing/2014/main" id="{F55A90D1-DA4A-EF19-D94C-2EE838DC2B52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1070854" y="2454530"/>
                  <a:ext cx="36000" cy="173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50" name="墨迹 49">
                <a:extLst>
                  <a:ext uri="{FF2B5EF4-FFF2-40B4-BE49-F238E27FC236}">
                    <a16:creationId xmlns:a16="http://schemas.microsoft.com/office/drawing/2014/main" id="{9AEB2F70-391F-5982-7307-ECCA27755427}"/>
                  </a:ext>
                </a:extLst>
              </p14:cNvPr>
              <p14:cNvContentPartPr/>
              <p14:nvPr/>
            </p14:nvContentPartPr>
            <p14:xfrm>
              <a:off x="10158967" y="1996122"/>
              <a:ext cx="15120" cy="100080"/>
            </p14:xfrm>
          </p:contentPart>
        </mc:Choice>
        <mc:Fallback xmlns="">
          <p:pic>
            <p:nvPicPr>
              <p:cNvPr id="50" name="墨迹 49">
                <a:extLst>
                  <a:ext uri="{FF2B5EF4-FFF2-40B4-BE49-F238E27FC236}">
                    <a16:creationId xmlns:a16="http://schemas.microsoft.com/office/drawing/2014/main" id="{9AEB2F70-391F-5982-7307-ECCA27755427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10140967" y="1978122"/>
                <a:ext cx="50760" cy="135720"/>
              </a:xfrm>
              <a:prstGeom prst="rect">
                <a:avLst/>
              </a:prstGeom>
            </p:spPr>
          </p:pic>
        </mc:Fallback>
      </mc:AlternateContent>
      <p:grpSp>
        <p:nvGrpSpPr>
          <p:cNvPr id="51" name="组合 50">
            <a:extLst>
              <a:ext uri="{FF2B5EF4-FFF2-40B4-BE49-F238E27FC236}">
                <a16:creationId xmlns:a16="http://schemas.microsoft.com/office/drawing/2014/main" id="{05D72FBA-19F9-B9A9-5513-BC58DAE02821}"/>
              </a:ext>
            </a:extLst>
          </p:cNvPr>
          <p:cNvGrpSpPr/>
          <p:nvPr/>
        </p:nvGrpSpPr>
        <p:grpSpPr>
          <a:xfrm>
            <a:off x="9550207" y="2226162"/>
            <a:ext cx="1359360" cy="349200"/>
            <a:chOff x="10468934" y="2964290"/>
            <a:chExt cx="1359360" cy="349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52" name="墨迹 51">
                  <a:extLst>
                    <a:ext uri="{FF2B5EF4-FFF2-40B4-BE49-F238E27FC236}">
                      <a16:creationId xmlns:a16="http://schemas.microsoft.com/office/drawing/2014/main" id="{037B8FCD-0B16-C438-086A-52090A1105CA}"/>
                    </a:ext>
                  </a:extLst>
                </p14:cNvPr>
                <p14:cNvContentPartPr/>
                <p14:nvPr/>
              </p14:nvContentPartPr>
              <p14:xfrm>
                <a:off x="11105774" y="2964290"/>
                <a:ext cx="1440" cy="128520"/>
              </p14:xfrm>
            </p:contentPart>
          </mc:Choice>
          <mc:Fallback xmlns="">
            <p:pic>
              <p:nvPicPr>
                <p:cNvPr id="1050" name="墨迹 1049">
                  <a:extLst>
                    <a:ext uri="{FF2B5EF4-FFF2-40B4-BE49-F238E27FC236}">
                      <a16:creationId xmlns:a16="http://schemas.microsoft.com/office/drawing/2014/main" id="{9C94D4FC-F56D-088E-1010-13D5E6E6657B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11087774" y="2946650"/>
                  <a:ext cx="37080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53" name="墨迹 52">
                  <a:extLst>
                    <a:ext uri="{FF2B5EF4-FFF2-40B4-BE49-F238E27FC236}">
                      <a16:creationId xmlns:a16="http://schemas.microsoft.com/office/drawing/2014/main" id="{E6F6DC1E-9189-14E5-FCDB-D64B7827E071}"/>
                    </a:ext>
                  </a:extLst>
                </p14:cNvPr>
                <p14:cNvContentPartPr/>
                <p14:nvPr/>
              </p14:nvContentPartPr>
              <p14:xfrm>
                <a:off x="11116574" y="3188570"/>
                <a:ext cx="360" cy="106920"/>
              </p14:xfrm>
            </p:contentPart>
          </mc:Choice>
          <mc:Fallback xmlns="">
            <p:pic>
              <p:nvPicPr>
                <p:cNvPr id="1052" name="墨迹 1051">
                  <a:extLst>
                    <a:ext uri="{FF2B5EF4-FFF2-40B4-BE49-F238E27FC236}">
                      <a16:creationId xmlns:a16="http://schemas.microsoft.com/office/drawing/2014/main" id="{8875EFE7-DB42-1B1C-461D-7D59FFB561C5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1098934" y="3170930"/>
                  <a:ext cx="3600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4" name="墨迹 53">
                  <a:extLst>
                    <a:ext uri="{FF2B5EF4-FFF2-40B4-BE49-F238E27FC236}">
                      <a16:creationId xmlns:a16="http://schemas.microsoft.com/office/drawing/2014/main" id="{4D91BE0A-7849-684B-CC31-8A3F49BFF537}"/>
                    </a:ext>
                  </a:extLst>
                </p14:cNvPr>
                <p14:cNvContentPartPr/>
                <p14:nvPr/>
              </p14:nvContentPartPr>
              <p14:xfrm>
                <a:off x="10468934" y="3252650"/>
                <a:ext cx="1359360" cy="60840"/>
              </p14:xfrm>
            </p:contentPart>
          </mc:Choice>
          <mc:Fallback xmlns="">
            <p:pic>
              <p:nvPicPr>
                <p:cNvPr id="1053" name="墨迹 1052">
                  <a:extLst>
                    <a:ext uri="{FF2B5EF4-FFF2-40B4-BE49-F238E27FC236}">
                      <a16:creationId xmlns:a16="http://schemas.microsoft.com/office/drawing/2014/main" id="{A55CAC14-241F-2D99-DE5E-1607D740FFE0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10450934" y="3234650"/>
                  <a:ext cx="1395000" cy="96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55" name="墨迹 54">
                <a:extLst>
                  <a:ext uri="{FF2B5EF4-FFF2-40B4-BE49-F238E27FC236}">
                    <a16:creationId xmlns:a16="http://schemas.microsoft.com/office/drawing/2014/main" id="{078FDE76-4955-389E-66B4-1556960F5BA3}"/>
                  </a:ext>
                </a:extLst>
              </p14:cNvPr>
              <p14:cNvContentPartPr/>
              <p14:nvPr/>
            </p14:nvContentPartPr>
            <p14:xfrm>
              <a:off x="9487927" y="1731882"/>
              <a:ext cx="219240" cy="19440"/>
            </p14:xfrm>
          </p:contentPart>
        </mc:Choice>
        <mc:Fallback xmlns="">
          <p:pic>
            <p:nvPicPr>
              <p:cNvPr id="55" name="墨迹 54">
                <a:extLst>
                  <a:ext uri="{FF2B5EF4-FFF2-40B4-BE49-F238E27FC236}">
                    <a16:creationId xmlns:a16="http://schemas.microsoft.com/office/drawing/2014/main" id="{078FDE76-4955-389E-66B4-1556960F5BA3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9469927" y="1713542"/>
                <a:ext cx="254880" cy="557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56" name="墨迹 55">
                <a:extLst>
                  <a:ext uri="{FF2B5EF4-FFF2-40B4-BE49-F238E27FC236}">
                    <a16:creationId xmlns:a16="http://schemas.microsoft.com/office/drawing/2014/main" id="{E35D9DDD-C4F9-65A6-C334-F7B63391683A}"/>
                  </a:ext>
                </a:extLst>
              </p14:cNvPr>
              <p14:cNvContentPartPr/>
              <p14:nvPr/>
            </p14:nvContentPartPr>
            <p14:xfrm>
              <a:off x="10630207" y="1707762"/>
              <a:ext cx="197640" cy="22320"/>
            </p14:xfrm>
          </p:contentPart>
        </mc:Choice>
        <mc:Fallback xmlns="">
          <p:pic>
            <p:nvPicPr>
              <p:cNvPr id="56" name="墨迹 55">
                <a:extLst>
                  <a:ext uri="{FF2B5EF4-FFF2-40B4-BE49-F238E27FC236}">
                    <a16:creationId xmlns:a16="http://schemas.microsoft.com/office/drawing/2014/main" id="{E35D9DDD-C4F9-65A6-C334-F7B63391683A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10612174" y="1689762"/>
                <a:ext cx="233345" cy="57960"/>
              </a:xfrm>
              <a:prstGeom prst="rect">
                <a:avLst/>
              </a:prstGeom>
            </p:spPr>
          </p:pic>
        </mc:Fallback>
      </mc:AlternateContent>
      <p:sp>
        <p:nvSpPr>
          <p:cNvPr id="57" name="文本框 56">
            <a:extLst>
              <a:ext uri="{FF2B5EF4-FFF2-40B4-BE49-F238E27FC236}">
                <a16:creationId xmlns:a16="http://schemas.microsoft.com/office/drawing/2014/main" id="{9B8561B5-8BC2-520C-92DF-AE1A7994C5F1}"/>
              </a:ext>
            </a:extLst>
          </p:cNvPr>
          <p:cNvSpPr txBox="1"/>
          <p:nvPr/>
        </p:nvSpPr>
        <p:spPr>
          <a:xfrm>
            <a:off x="10184165" y="1731882"/>
            <a:ext cx="9546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rgbClr val="C00000"/>
                </a:solidFill>
                <a:latin typeface="Segoe Script" panose="030B0504020000000003" pitchFamily="66" charset="0"/>
              </a:rPr>
              <a:t>长程</a:t>
            </a:r>
            <a:r>
              <a:rPr lang="en-US" altLang="zh-CN" sz="1600" b="1" dirty="0">
                <a:solidFill>
                  <a:srgbClr val="C00000"/>
                </a:solidFill>
                <a:latin typeface="Segoe Script" panose="030B0504020000000003" pitchFamily="66" charset="0"/>
              </a:rPr>
              <a:t>long </a:t>
            </a:r>
          </a:p>
          <a:p>
            <a:r>
              <a:rPr lang="en-US" altLang="zh-CN" sz="1600" b="1" dirty="0">
                <a:solidFill>
                  <a:srgbClr val="C00000"/>
                </a:solidFill>
                <a:latin typeface="Segoe Script" panose="030B0504020000000003" pitchFamily="66" charset="0"/>
              </a:rPr>
              <a:t>range</a:t>
            </a:r>
            <a:endParaRPr lang="zh-CN" altLang="en-US" sz="1600" b="1" dirty="0">
              <a:solidFill>
                <a:srgbClr val="C00000"/>
              </a:solidFill>
              <a:latin typeface="Segoe Script" panose="030B0504020000000003" pitchFamily="66" charset="0"/>
            </a:endParaRPr>
          </a:p>
        </p:txBody>
      </p:sp>
      <p:sp>
        <p:nvSpPr>
          <p:cNvPr id="66" name="矩形: 圆角 65">
            <a:extLst>
              <a:ext uri="{FF2B5EF4-FFF2-40B4-BE49-F238E27FC236}">
                <a16:creationId xmlns:a16="http://schemas.microsoft.com/office/drawing/2014/main" id="{348C69B6-A8B1-8EDE-BA70-C38A21AB6BF6}"/>
              </a:ext>
            </a:extLst>
          </p:cNvPr>
          <p:cNvSpPr/>
          <p:nvPr/>
        </p:nvSpPr>
        <p:spPr>
          <a:xfrm>
            <a:off x="6027125" y="1418351"/>
            <a:ext cx="1337265" cy="63553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有效场论</a:t>
            </a:r>
            <a:endParaRPr lang="en-US" altLang="zh-CN" sz="16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领头阶：</a:t>
            </a:r>
          </a:p>
        </p:txBody>
      </p:sp>
      <p:sp>
        <p:nvSpPr>
          <p:cNvPr id="67" name="矩形: 圆角 66">
            <a:extLst>
              <a:ext uri="{FF2B5EF4-FFF2-40B4-BE49-F238E27FC236}">
                <a16:creationId xmlns:a16="http://schemas.microsoft.com/office/drawing/2014/main" id="{D8280A73-A5AE-6E80-F518-2152C0F7BDC5}"/>
              </a:ext>
            </a:extLst>
          </p:cNvPr>
          <p:cNvSpPr/>
          <p:nvPr/>
        </p:nvSpPr>
        <p:spPr>
          <a:xfrm>
            <a:off x="6013107" y="5350033"/>
            <a:ext cx="1072468" cy="536995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单玻色子</a:t>
            </a:r>
            <a:endParaRPr lang="en-US" altLang="zh-CN" sz="16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交换：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文本框 67">
                <a:extLst>
                  <a:ext uri="{FF2B5EF4-FFF2-40B4-BE49-F238E27FC236}">
                    <a16:creationId xmlns:a16="http://schemas.microsoft.com/office/drawing/2014/main" id="{F232DD05-D152-7252-D5A5-6C4D6267DE09}"/>
                  </a:ext>
                </a:extLst>
              </p:cNvPr>
              <p:cNvSpPr txBox="1"/>
              <p:nvPr/>
            </p:nvSpPr>
            <p:spPr>
              <a:xfrm>
                <a:off x="8827749" y="1878890"/>
                <a:ext cx="309558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2000" b="1" i="1" smtClean="0"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lang="zh-CN" altLang="en-US" sz="2000" b="1" dirty="0"/>
              </a:p>
            </p:txBody>
          </p:sp>
        </mc:Choice>
        <mc:Fallback xmlns="">
          <p:sp>
            <p:nvSpPr>
              <p:cNvPr id="68" name="文本框 67">
                <a:extLst>
                  <a:ext uri="{FF2B5EF4-FFF2-40B4-BE49-F238E27FC236}">
                    <a16:creationId xmlns:a16="http://schemas.microsoft.com/office/drawing/2014/main" id="{F232DD05-D152-7252-D5A5-6C4D6267DE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27749" y="1878890"/>
                <a:ext cx="309558" cy="400110"/>
              </a:xfrm>
              <a:prstGeom prst="rect">
                <a:avLst/>
              </a:prstGeom>
              <a:blipFill>
                <a:blip r:embed="rId74"/>
                <a:stretch>
                  <a:fillRect r="-176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1" name="矩形: 圆角 70">
            <a:extLst>
              <a:ext uri="{FF2B5EF4-FFF2-40B4-BE49-F238E27FC236}">
                <a16:creationId xmlns:a16="http://schemas.microsoft.com/office/drawing/2014/main" id="{105CB8DC-7FA6-2843-DA6B-42621B6DAA0F}"/>
              </a:ext>
            </a:extLst>
          </p:cNvPr>
          <p:cNvSpPr/>
          <p:nvPr/>
        </p:nvSpPr>
        <p:spPr>
          <a:xfrm>
            <a:off x="9648977" y="223425"/>
            <a:ext cx="1920240" cy="447683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i="1" dirty="0">
                <a:effectLst/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Lu, </a:t>
            </a:r>
            <a:r>
              <a:rPr lang="en-US" altLang="zh-CN" sz="1400" i="1" dirty="0" err="1">
                <a:effectLst/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Geng</a:t>
            </a:r>
            <a:r>
              <a:rPr lang="en-US" altLang="zh-CN" sz="1400" i="1" dirty="0">
                <a:effectLst/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, Valderrama, </a:t>
            </a:r>
            <a:r>
              <a:rPr lang="en-US" altLang="zh-CN" sz="1400" b="1" i="1" dirty="0">
                <a:effectLst/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PhysRevD.99.074026</a:t>
            </a:r>
            <a:endParaRPr lang="zh-CN" altLang="zh-CN" sz="1400" b="1" i="1" dirty="0">
              <a:effectLst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73" name="矩形: 圆角 72">
            <a:extLst>
              <a:ext uri="{FF2B5EF4-FFF2-40B4-BE49-F238E27FC236}">
                <a16:creationId xmlns:a16="http://schemas.microsoft.com/office/drawing/2014/main" id="{800C51B3-C8CF-AFBD-D919-BCD289C14D71}"/>
              </a:ext>
            </a:extLst>
          </p:cNvPr>
          <p:cNvSpPr/>
          <p:nvPr/>
        </p:nvSpPr>
        <p:spPr>
          <a:xfrm>
            <a:off x="6651787" y="602016"/>
            <a:ext cx="2529382" cy="442705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400" i="1" dirty="0">
                <a:latin typeface="Calibri" panose="020F0502020204030204" pitchFamily="34" charset="0"/>
                <a:cs typeface="Calibri" panose="020F0502020204030204" pitchFamily="34" charset="0"/>
              </a:rPr>
              <a:t>Peng, Sánchez, Yan, Valderrama, </a:t>
            </a:r>
            <a:r>
              <a:rPr lang="en-US" altLang="zh-CN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PhysRevD.105.034028</a:t>
            </a:r>
          </a:p>
        </p:txBody>
      </p:sp>
      <p:cxnSp>
        <p:nvCxnSpPr>
          <p:cNvPr id="75" name="直接连接符 74">
            <a:extLst>
              <a:ext uri="{FF2B5EF4-FFF2-40B4-BE49-F238E27FC236}">
                <a16:creationId xmlns:a16="http://schemas.microsoft.com/office/drawing/2014/main" id="{EF1EBA09-C511-30DE-A25E-516B8449D725}"/>
              </a:ext>
            </a:extLst>
          </p:cNvPr>
          <p:cNvCxnSpPr>
            <a:cxnSpLocks/>
            <a:stCxn id="73" idx="3"/>
            <a:endCxn id="23" idx="1"/>
          </p:cNvCxnSpPr>
          <p:nvPr/>
        </p:nvCxnSpPr>
        <p:spPr>
          <a:xfrm>
            <a:off x="9181169" y="823369"/>
            <a:ext cx="243989" cy="25229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76" name="直接连接符 75">
            <a:extLst>
              <a:ext uri="{FF2B5EF4-FFF2-40B4-BE49-F238E27FC236}">
                <a16:creationId xmlns:a16="http://schemas.microsoft.com/office/drawing/2014/main" id="{92E00D0F-BBAE-05B4-E52E-8271177ADDC9}"/>
              </a:ext>
            </a:extLst>
          </p:cNvPr>
          <p:cNvCxnSpPr>
            <a:cxnSpLocks/>
            <a:stCxn id="71" idx="2"/>
            <a:endCxn id="23" idx="0"/>
          </p:cNvCxnSpPr>
          <p:nvPr/>
        </p:nvCxnSpPr>
        <p:spPr>
          <a:xfrm flipH="1">
            <a:off x="10203703" y="671108"/>
            <a:ext cx="405394" cy="183883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文本框 80">
                <a:extLst>
                  <a:ext uri="{FF2B5EF4-FFF2-40B4-BE49-F238E27FC236}">
                    <a16:creationId xmlns:a16="http://schemas.microsoft.com/office/drawing/2014/main" id="{647C5EE1-4035-4639-C2C8-51591ABD75B7}"/>
                  </a:ext>
                </a:extLst>
              </p:cNvPr>
              <p:cNvSpPr txBox="1"/>
              <p:nvPr/>
            </p:nvSpPr>
            <p:spPr>
              <a:xfrm>
                <a:off x="10034353" y="4172920"/>
                <a:ext cx="1370792" cy="3904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altLang="zh-CN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rad>
                    </m:oMath>
                  </m:oMathPara>
                </a14:m>
                <a:endParaRPr lang="zh-CN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1" name="文本框 80">
                <a:extLst>
                  <a:ext uri="{FF2B5EF4-FFF2-40B4-BE49-F238E27FC236}">
                    <a16:creationId xmlns:a16="http://schemas.microsoft.com/office/drawing/2014/main" id="{647C5EE1-4035-4639-C2C8-51591ABD75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34353" y="4172920"/>
                <a:ext cx="1370792" cy="390492"/>
              </a:xfrm>
              <a:prstGeom prst="rect">
                <a:avLst/>
              </a:prstGeom>
              <a:blipFill>
                <a:blip r:embed="rId75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文本框 81">
            <a:extLst>
              <a:ext uri="{FF2B5EF4-FFF2-40B4-BE49-F238E27FC236}">
                <a16:creationId xmlns:a16="http://schemas.microsoft.com/office/drawing/2014/main" id="{9DEBCE2E-4D74-415A-5243-69FC57C6773E}"/>
              </a:ext>
            </a:extLst>
          </p:cNvPr>
          <p:cNvSpPr txBox="1"/>
          <p:nvPr/>
        </p:nvSpPr>
        <p:spPr>
          <a:xfrm>
            <a:off x="10140217" y="3765356"/>
            <a:ext cx="167405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结合动量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2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Binding momentum</a:t>
            </a:r>
            <a:endParaRPr lang="zh-CN" altLang="en-US" sz="12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3" name="文本框 82">
                <a:extLst>
                  <a:ext uri="{FF2B5EF4-FFF2-40B4-BE49-F238E27FC236}">
                    <a16:creationId xmlns:a16="http://schemas.microsoft.com/office/drawing/2014/main" id="{64F501DD-80F8-8DE0-5A84-E5235CB15EED}"/>
                  </a:ext>
                </a:extLst>
              </p:cNvPr>
              <p:cNvSpPr txBox="1"/>
              <p:nvPr/>
            </p:nvSpPr>
            <p:spPr>
              <a:xfrm>
                <a:off x="9580072" y="5758080"/>
                <a:ext cx="2591875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  =   </m:t>
                      </m:r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𝑀𝑡h𝑟𝑒</m:t>
                      </m:r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   −  </m:t>
                      </m:r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𝑀𝑚𝑜𝑙</m:t>
                      </m:r>
                    </m:oMath>
                  </m:oMathPara>
                </a14:m>
                <a:endParaRPr lang="en-US" altLang="zh-CN" sz="1400" b="0" dirty="0"/>
              </a:p>
              <a:p>
                <a:r>
                  <a:rPr lang="en-US" altLang="zh-CN" sz="1200" dirty="0"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Binding      threshold     molecule</a:t>
                </a:r>
              </a:p>
              <a:p>
                <a:r>
                  <a:rPr lang="en-US" altLang="zh-CN" sz="1200" dirty="0"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Energy</a:t>
                </a:r>
                <a:endParaRPr lang="zh-CN" altLang="en-US" sz="1200" dirty="0"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</mc:Choice>
        <mc:Fallback xmlns="">
          <p:sp>
            <p:nvSpPr>
              <p:cNvPr id="83" name="文本框 82">
                <a:extLst>
                  <a:ext uri="{FF2B5EF4-FFF2-40B4-BE49-F238E27FC236}">
                    <a16:creationId xmlns:a16="http://schemas.microsoft.com/office/drawing/2014/main" id="{64F501DD-80F8-8DE0-5A84-E5235CB15E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0072" y="5758080"/>
                <a:ext cx="2591875" cy="677108"/>
              </a:xfrm>
              <a:prstGeom prst="rect">
                <a:avLst/>
              </a:prstGeom>
              <a:blipFill>
                <a:blip r:embed="rId76"/>
                <a:stretch>
                  <a:fillRect l="-235" b="-72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6" name="矩形: 圆角 85">
            <a:extLst>
              <a:ext uri="{FF2B5EF4-FFF2-40B4-BE49-F238E27FC236}">
                <a16:creationId xmlns:a16="http://schemas.microsoft.com/office/drawing/2014/main" id="{EDDBFD62-FE5A-0F44-D2C3-962C8D95E6C0}"/>
              </a:ext>
            </a:extLst>
          </p:cNvPr>
          <p:cNvSpPr/>
          <p:nvPr/>
        </p:nvSpPr>
        <p:spPr>
          <a:xfrm>
            <a:off x="9504793" y="4989365"/>
            <a:ext cx="2472855" cy="224104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rgbClr val="C00000"/>
              </a:gs>
              <a:gs pos="23000">
                <a:srgbClr val="FFC000"/>
              </a:gs>
              <a:gs pos="100000">
                <a:srgbClr val="7030A0"/>
              </a:gs>
              <a:gs pos="82000">
                <a:srgbClr val="0070C0"/>
              </a:gs>
              <a:gs pos="60000">
                <a:srgbClr val="00B050"/>
              </a:gs>
              <a:gs pos="43000">
                <a:srgbClr val="FFFF0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文本框 86">
                <a:extLst>
                  <a:ext uri="{FF2B5EF4-FFF2-40B4-BE49-F238E27FC236}">
                    <a16:creationId xmlns:a16="http://schemas.microsoft.com/office/drawing/2014/main" id="{CF83E222-F075-2979-30F6-E903BE17B99E}"/>
                  </a:ext>
                </a:extLst>
              </p:cNvPr>
              <p:cNvSpPr txBox="1"/>
              <p:nvPr/>
            </p:nvSpPr>
            <p:spPr>
              <a:xfrm>
                <a:off x="9229349" y="5205156"/>
                <a:ext cx="69245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87" name="文本框 86">
                <a:extLst>
                  <a:ext uri="{FF2B5EF4-FFF2-40B4-BE49-F238E27FC236}">
                    <a16:creationId xmlns:a16="http://schemas.microsoft.com/office/drawing/2014/main" id="{CF83E222-F075-2979-30F6-E903BE17B9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29349" y="5205156"/>
                <a:ext cx="692451" cy="338554"/>
              </a:xfrm>
              <a:prstGeom prst="rect">
                <a:avLst/>
              </a:prstGeom>
              <a:blipFill>
                <a:blip r:embed="rId7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8" name="文本框 87">
                <a:extLst>
                  <a:ext uri="{FF2B5EF4-FFF2-40B4-BE49-F238E27FC236}">
                    <a16:creationId xmlns:a16="http://schemas.microsoft.com/office/drawing/2014/main" id="{A9DAA74F-EF91-A5CA-682C-69014261BED0}"/>
                  </a:ext>
                </a:extLst>
              </p:cNvPr>
              <p:cNvSpPr txBox="1"/>
              <p:nvPr/>
            </p:nvSpPr>
            <p:spPr>
              <a:xfrm>
                <a:off x="9640701" y="5198793"/>
                <a:ext cx="69245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135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88" name="文本框 87">
                <a:extLst>
                  <a:ext uri="{FF2B5EF4-FFF2-40B4-BE49-F238E27FC236}">
                    <a16:creationId xmlns:a16="http://schemas.microsoft.com/office/drawing/2014/main" id="{A9DAA74F-EF91-A5CA-682C-69014261B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0701" y="5198793"/>
                <a:ext cx="692451" cy="338554"/>
              </a:xfrm>
              <a:prstGeom prst="rect">
                <a:avLst/>
              </a:prstGeom>
              <a:blipFill>
                <a:blip r:embed="rId7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文本框 88">
                <a:extLst>
                  <a:ext uri="{FF2B5EF4-FFF2-40B4-BE49-F238E27FC236}">
                    <a16:creationId xmlns:a16="http://schemas.microsoft.com/office/drawing/2014/main" id="{C48E1722-8815-1459-2BB4-2AC6F5DAE458}"/>
                  </a:ext>
                </a:extLst>
              </p:cNvPr>
              <p:cNvSpPr txBox="1"/>
              <p:nvPr/>
            </p:nvSpPr>
            <p:spPr>
              <a:xfrm>
                <a:off x="10324375" y="5188173"/>
                <a:ext cx="69245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i="1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00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89" name="文本框 88">
                <a:extLst>
                  <a:ext uri="{FF2B5EF4-FFF2-40B4-BE49-F238E27FC236}">
                    <a16:creationId xmlns:a16="http://schemas.microsoft.com/office/drawing/2014/main" id="{C48E1722-8815-1459-2BB4-2AC6F5DAE4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24375" y="5188173"/>
                <a:ext cx="692451" cy="338554"/>
              </a:xfrm>
              <a:prstGeom prst="rect">
                <a:avLst/>
              </a:prstGeom>
              <a:blipFill>
                <a:blip r:embed="rId7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0" name="文本框 89">
                <a:extLst>
                  <a:ext uri="{FF2B5EF4-FFF2-40B4-BE49-F238E27FC236}">
                    <a16:creationId xmlns:a16="http://schemas.microsoft.com/office/drawing/2014/main" id="{2CB6676E-C448-CB13-6707-A235EBF0898D}"/>
                  </a:ext>
                </a:extLst>
              </p:cNvPr>
              <p:cNvSpPr txBox="1"/>
              <p:nvPr/>
            </p:nvSpPr>
            <p:spPr>
              <a:xfrm>
                <a:off x="11502261" y="5186197"/>
                <a:ext cx="69245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𝑀𝑒𝑉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90" name="文本框 89">
                <a:extLst>
                  <a:ext uri="{FF2B5EF4-FFF2-40B4-BE49-F238E27FC236}">
                    <a16:creationId xmlns:a16="http://schemas.microsoft.com/office/drawing/2014/main" id="{2CB6676E-C448-CB13-6707-A235EBF089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02261" y="5186197"/>
                <a:ext cx="692451" cy="338554"/>
              </a:xfrm>
              <a:prstGeom prst="rect">
                <a:avLst/>
              </a:prstGeom>
              <a:blipFill>
                <a:blip r:embed="rId8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文本框 90">
                <a:extLst>
                  <a:ext uri="{FF2B5EF4-FFF2-40B4-BE49-F238E27FC236}">
                    <a16:creationId xmlns:a16="http://schemas.microsoft.com/office/drawing/2014/main" id="{F5DFE8B7-BD2B-19E0-7223-2A5E7A21A5FD}"/>
                  </a:ext>
                </a:extLst>
              </p:cNvPr>
              <p:cNvSpPr txBox="1"/>
              <p:nvPr/>
            </p:nvSpPr>
            <p:spPr>
              <a:xfrm>
                <a:off x="9677863" y="4931198"/>
                <a:ext cx="69245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lang="en-US" altLang="zh-CN" sz="1600" b="0" i="0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91" name="文本框 90">
                <a:extLst>
                  <a:ext uri="{FF2B5EF4-FFF2-40B4-BE49-F238E27FC236}">
                    <a16:creationId xmlns:a16="http://schemas.microsoft.com/office/drawing/2014/main" id="{F5DFE8B7-BD2B-19E0-7223-2A5E7A21A5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7863" y="4931198"/>
                <a:ext cx="692451" cy="338554"/>
              </a:xfrm>
              <a:prstGeom prst="rect">
                <a:avLst/>
              </a:prstGeom>
              <a:blipFill>
                <a:blip r:embed="rId8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2" name="文本框 91">
                <a:extLst>
                  <a:ext uri="{FF2B5EF4-FFF2-40B4-BE49-F238E27FC236}">
                    <a16:creationId xmlns:a16="http://schemas.microsoft.com/office/drawing/2014/main" id="{BA92C99B-CF3F-1E0D-F66A-D28673FF69B9}"/>
                  </a:ext>
                </a:extLst>
              </p:cNvPr>
              <p:cNvSpPr txBox="1"/>
              <p:nvPr/>
            </p:nvSpPr>
            <p:spPr>
              <a:xfrm>
                <a:off x="10715546" y="4916546"/>
                <a:ext cx="69245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zh-CN" altLang="en-US" sz="1600" dirty="0"/>
                  <a:t> </a:t>
                </a:r>
                <a14:m>
                  <m:oMath xmlns:m="http://schemas.openxmlformats.org/officeDocument/2006/math">
                    <m:r>
                      <a:rPr lang="en-US" altLang="zh-CN" sz="1600" b="0" i="1" dirty="0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zh-CN" altLang="en-US" sz="1600" dirty="0"/>
                  <a:t> </a:t>
                </a:r>
                <a14:m>
                  <m:oMath xmlns:m="http://schemas.openxmlformats.org/officeDocument/2006/math">
                    <m:r>
                      <a:rPr lang="en-US" altLang="zh-CN" sz="1600" b="0" i="1" dirty="0" smtClean="0">
                        <a:latin typeface="Cambria Math" panose="02040503050406030204" pitchFamily="18" charset="0"/>
                      </a:rPr>
                      <m:t>𝜔</m:t>
                    </m:r>
                  </m:oMath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92" name="文本框 91">
                <a:extLst>
                  <a:ext uri="{FF2B5EF4-FFF2-40B4-BE49-F238E27FC236}">
                    <a16:creationId xmlns:a16="http://schemas.microsoft.com/office/drawing/2014/main" id="{BA92C99B-CF3F-1E0D-F66A-D28673FF69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15546" y="4916546"/>
                <a:ext cx="692451" cy="338554"/>
              </a:xfrm>
              <a:prstGeom prst="rect">
                <a:avLst/>
              </a:prstGeom>
              <a:blipFill>
                <a:blip r:embed="rId82"/>
                <a:stretch>
                  <a:fillRect b="-36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3" name="直接箭头连接符 92">
            <a:extLst>
              <a:ext uri="{FF2B5EF4-FFF2-40B4-BE49-F238E27FC236}">
                <a16:creationId xmlns:a16="http://schemas.microsoft.com/office/drawing/2014/main" id="{5F098B8B-46C9-0D9B-794A-632FEB769802}"/>
              </a:ext>
            </a:extLst>
          </p:cNvPr>
          <p:cNvCxnSpPr>
            <a:cxnSpLocks/>
          </p:cNvCxnSpPr>
          <p:nvPr/>
        </p:nvCxnSpPr>
        <p:spPr>
          <a:xfrm flipV="1">
            <a:off x="10324404" y="4571857"/>
            <a:ext cx="11874" cy="470262"/>
          </a:xfrm>
          <a:prstGeom prst="straightConnector1">
            <a:avLst/>
          </a:prstGeom>
          <a:ln w="57150">
            <a:gradFill flip="none" rotWithShape="1">
              <a:gsLst>
                <a:gs pos="0">
                  <a:schemeClr val="accent6">
                    <a:lumMod val="40000"/>
                    <a:lumOff val="60000"/>
                  </a:schemeClr>
                </a:gs>
                <a:gs pos="46000">
                  <a:schemeClr val="accent6">
                    <a:lumMod val="95000"/>
                    <a:lumOff val="5000"/>
                  </a:schemeClr>
                </a:gs>
                <a:gs pos="100000">
                  <a:schemeClr val="accent6">
                    <a:lumMod val="6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矩形: 圆角 100">
            <a:extLst>
              <a:ext uri="{FF2B5EF4-FFF2-40B4-BE49-F238E27FC236}">
                <a16:creationId xmlns:a16="http://schemas.microsoft.com/office/drawing/2014/main" id="{7152B8D2-993F-9615-58D8-1F556DA9E536}"/>
              </a:ext>
            </a:extLst>
          </p:cNvPr>
          <p:cNvSpPr/>
          <p:nvPr/>
        </p:nvSpPr>
        <p:spPr>
          <a:xfrm>
            <a:off x="9456323" y="3249767"/>
            <a:ext cx="2587924" cy="405240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i="1" dirty="0">
                <a:effectLst/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Peng, Liu, Sánchez, Valderrama,</a:t>
            </a:r>
          </a:p>
          <a:p>
            <a:pPr algn="ctr"/>
            <a:r>
              <a:rPr lang="en-US" altLang="zh-CN" sz="1400" b="1" i="1" dirty="0">
                <a:effectLst/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PhysRevD.102.114020</a:t>
            </a:r>
            <a:endParaRPr lang="zh-CN" altLang="zh-CN" sz="1400" b="1" i="1" dirty="0">
              <a:effectLst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文本框 101">
                <a:extLst>
                  <a:ext uri="{FF2B5EF4-FFF2-40B4-BE49-F238E27FC236}">
                    <a16:creationId xmlns:a16="http://schemas.microsoft.com/office/drawing/2014/main" id="{823A58C7-BDD5-2ECA-7422-FC87E6F08F0C}"/>
                  </a:ext>
                </a:extLst>
              </p:cNvPr>
              <p:cNvSpPr txBox="1"/>
              <p:nvPr/>
            </p:nvSpPr>
            <p:spPr>
              <a:xfrm>
                <a:off x="11061585" y="5185352"/>
                <a:ext cx="69245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i="1" smtClean="0">
                          <a:latin typeface="Cambria Math" panose="02040503050406030204" pitchFamily="18" charset="0"/>
                        </a:rPr>
                        <m:t>8</m:t>
                      </m:r>
                      <m:r>
                        <a:rPr lang="en-US" altLang="zh-CN" sz="1600" b="0" i="1" smtClean="0">
                          <a:latin typeface="Cambria Math" panose="02040503050406030204" pitchFamily="18" charset="0"/>
                        </a:rPr>
                        <m:t>00</m:t>
                      </m:r>
                    </m:oMath>
                  </m:oMathPara>
                </a14:m>
                <a:endParaRPr lang="zh-CN" altLang="en-US" sz="1600" dirty="0"/>
              </a:p>
            </p:txBody>
          </p:sp>
        </mc:Choice>
        <mc:Fallback xmlns="">
          <p:sp>
            <p:nvSpPr>
              <p:cNvPr id="102" name="文本框 101">
                <a:extLst>
                  <a:ext uri="{FF2B5EF4-FFF2-40B4-BE49-F238E27FC236}">
                    <a16:creationId xmlns:a16="http://schemas.microsoft.com/office/drawing/2014/main" id="{823A58C7-BDD5-2ECA-7422-FC87E6F08F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61585" y="5185352"/>
                <a:ext cx="692451" cy="338554"/>
              </a:xfrm>
              <a:prstGeom prst="rect">
                <a:avLst/>
              </a:prstGeom>
              <a:blipFill>
                <a:blip r:embed="rId8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6" name="文本框 105">
                <a:extLst>
                  <a:ext uri="{FF2B5EF4-FFF2-40B4-BE49-F238E27FC236}">
                    <a16:creationId xmlns:a16="http://schemas.microsoft.com/office/drawing/2014/main" id="{368C455B-7E1B-5436-2682-C8989D36099F}"/>
                  </a:ext>
                </a:extLst>
              </p:cNvPr>
              <p:cNvSpPr txBox="1"/>
              <p:nvPr/>
            </p:nvSpPr>
            <p:spPr>
              <a:xfrm>
                <a:off x="9814879" y="4521202"/>
                <a:ext cx="69245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altLang="zh-CN" sz="1600" b="0" i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00~200</m:t>
                      </m:r>
                    </m:oMath>
                  </m:oMathPara>
                </a14:m>
                <a:endParaRPr lang="zh-CN" altLang="en-US" sz="1600" dirty="0">
                  <a:solidFill>
                    <a:schemeClr val="accent6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6" name="文本框 105">
                <a:extLst>
                  <a:ext uri="{FF2B5EF4-FFF2-40B4-BE49-F238E27FC236}">
                    <a16:creationId xmlns:a16="http://schemas.microsoft.com/office/drawing/2014/main" id="{368C455B-7E1B-5436-2682-C8989D3609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14879" y="4521202"/>
                <a:ext cx="692451" cy="338554"/>
              </a:xfrm>
              <a:prstGeom prst="rect">
                <a:avLst/>
              </a:prstGeom>
              <a:blipFill>
                <a:blip r:embed="rId85"/>
                <a:stretch>
                  <a:fillRect r="-4122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8" name="矩形: 圆角 107">
            <a:extLst>
              <a:ext uri="{FF2B5EF4-FFF2-40B4-BE49-F238E27FC236}">
                <a16:creationId xmlns:a16="http://schemas.microsoft.com/office/drawing/2014/main" id="{743B042E-FA75-9B37-AB7C-2D87E546DAA6}"/>
              </a:ext>
            </a:extLst>
          </p:cNvPr>
          <p:cNvSpPr/>
          <p:nvPr/>
        </p:nvSpPr>
        <p:spPr>
          <a:xfrm>
            <a:off x="7199057" y="95757"/>
            <a:ext cx="1900460" cy="442705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400" i="1" dirty="0">
                <a:latin typeface="Calibri" panose="020F0502020204030204" pitchFamily="34" charset="0"/>
                <a:cs typeface="Calibri" panose="020F0502020204030204" pitchFamily="34" charset="0"/>
              </a:rPr>
              <a:t>Valderrama, </a:t>
            </a:r>
            <a:r>
              <a:rPr lang="en-US" altLang="zh-CN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PhysRevD.100.094028</a:t>
            </a:r>
          </a:p>
        </p:txBody>
      </p:sp>
      <p:sp>
        <p:nvSpPr>
          <p:cNvPr id="114" name="矩形: 圆角 113">
            <a:extLst>
              <a:ext uri="{FF2B5EF4-FFF2-40B4-BE49-F238E27FC236}">
                <a16:creationId xmlns:a16="http://schemas.microsoft.com/office/drawing/2014/main" id="{A9BB4950-AC5B-AF34-8F42-140EAEB54FB3}"/>
              </a:ext>
            </a:extLst>
          </p:cNvPr>
          <p:cNvSpPr/>
          <p:nvPr/>
        </p:nvSpPr>
        <p:spPr>
          <a:xfrm>
            <a:off x="8244437" y="79415"/>
            <a:ext cx="917464" cy="254623"/>
          </a:xfrm>
          <a:prstGeom prst="roundRect">
            <a:avLst>
              <a:gd name="adj" fmla="val 44392"/>
            </a:avLst>
          </a:prstGeom>
          <a:solidFill>
            <a:schemeClr val="tx1">
              <a:lumMod val="75000"/>
              <a:lumOff val="25000"/>
              <a:alpha val="90000"/>
            </a:schemeClr>
          </a:solidFill>
          <a:ln w="22225"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唯象学</a:t>
            </a:r>
          </a:p>
        </p:txBody>
      </p:sp>
      <p:sp>
        <p:nvSpPr>
          <p:cNvPr id="116" name="矩形: 圆角 115">
            <a:extLst>
              <a:ext uri="{FF2B5EF4-FFF2-40B4-BE49-F238E27FC236}">
                <a16:creationId xmlns:a16="http://schemas.microsoft.com/office/drawing/2014/main" id="{038C0202-EFF4-5776-39FD-03A4D02EC5AB}"/>
              </a:ext>
            </a:extLst>
          </p:cNvPr>
          <p:cNvSpPr/>
          <p:nvPr/>
        </p:nvSpPr>
        <p:spPr>
          <a:xfrm>
            <a:off x="8521277" y="826924"/>
            <a:ext cx="592180" cy="242736"/>
          </a:xfrm>
          <a:prstGeom prst="roundRect">
            <a:avLst>
              <a:gd name="adj" fmla="val 44392"/>
            </a:avLst>
          </a:prstGeom>
          <a:solidFill>
            <a:schemeClr val="tx1">
              <a:lumMod val="75000"/>
              <a:lumOff val="25000"/>
              <a:alpha val="90000"/>
            </a:schemeClr>
          </a:solidFill>
          <a:ln w="22225"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>
                <a:latin typeface="楷体" panose="02010609060101010101" pitchFamily="49" charset="-122"/>
                <a:ea typeface="楷体" panose="02010609060101010101" pitchFamily="49" charset="-122"/>
              </a:rPr>
              <a:t>EFT</a:t>
            </a:r>
            <a:endParaRPr lang="zh-CN" altLang="en-US" sz="16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7" name="矩形: 圆角 116">
            <a:extLst>
              <a:ext uri="{FF2B5EF4-FFF2-40B4-BE49-F238E27FC236}">
                <a16:creationId xmlns:a16="http://schemas.microsoft.com/office/drawing/2014/main" id="{3A507677-52C5-0B20-D5A1-6E45715E537A}"/>
              </a:ext>
            </a:extLst>
          </p:cNvPr>
          <p:cNvSpPr/>
          <p:nvPr/>
        </p:nvSpPr>
        <p:spPr>
          <a:xfrm>
            <a:off x="11161404" y="622979"/>
            <a:ext cx="852601" cy="228872"/>
          </a:xfrm>
          <a:prstGeom prst="roundRect">
            <a:avLst>
              <a:gd name="adj" fmla="val 44392"/>
            </a:avLst>
          </a:prstGeom>
          <a:solidFill>
            <a:schemeClr val="tx1">
              <a:lumMod val="75000"/>
              <a:lumOff val="25000"/>
              <a:alpha val="90000"/>
            </a:schemeClr>
          </a:solidFill>
          <a:ln w="22225"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双重子</a:t>
            </a:r>
          </a:p>
        </p:txBody>
      </p:sp>
      <p:sp>
        <p:nvSpPr>
          <p:cNvPr id="118" name="矩形: 圆角 117">
            <a:extLst>
              <a:ext uri="{FF2B5EF4-FFF2-40B4-BE49-F238E27FC236}">
                <a16:creationId xmlns:a16="http://schemas.microsoft.com/office/drawing/2014/main" id="{F1396D35-3E66-1D89-3C84-442E9320F7A1}"/>
              </a:ext>
            </a:extLst>
          </p:cNvPr>
          <p:cNvSpPr/>
          <p:nvPr/>
        </p:nvSpPr>
        <p:spPr>
          <a:xfrm>
            <a:off x="11118931" y="2986364"/>
            <a:ext cx="1087688" cy="289707"/>
          </a:xfrm>
          <a:prstGeom prst="roundRect">
            <a:avLst>
              <a:gd name="adj" fmla="val 44392"/>
            </a:avLst>
          </a:prstGeom>
          <a:solidFill>
            <a:schemeClr val="tx1">
              <a:lumMod val="75000"/>
              <a:lumOff val="25000"/>
              <a:alpha val="90000"/>
            </a:schemeClr>
          </a:solidFill>
          <a:ln w="22225"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饱和效应</a:t>
            </a:r>
          </a:p>
        </p:txBody>
      </p:sp>
      <p:sp>
        <p:nvSpPr>
          <p:cNvPr id="119" name="矩形: 圆角 118">
            <a:extLst>
              <a:ext uri="{FF2B5EF4-FFF2-40B4-BE49-F238E27FC236}">
                <a16:creationId xmlns:a16="http://schemas.microsoft.com/office/drawing/2014/main" id="{42EF5B02-DD56-859E-E83F-2332C1C150BE}"/>
              </a:ext>
            </a:extLst>
          </p:cNvPr>
          <p:cNvSpPr/>
          <p:nvPr/>
        </p:nvSpPr>
        <p:spPr>
          <a:xfrm>
            <a:off x="5698488" y="875697"/>
            <a:ext cx="1087688" cy="289707"/>
          </a:xfrm>
          <a:prstGeom prst="roundRect">
            <a:avLst>
              <a:gd name="adj" fmla="val 44392"/>
            </a:avLst>
          </a:prstGeom>
          <a:solidFill>
            <a:schemeClr val="tx1">
              <a:lumMod val="75000"/>
              <a:lumOff val="25000"/>
              <a:alpha val="90000"/>
            </a:schemeClr>
          </a:solidFill>
          <a:ln w="22225"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饱和效应</a:t>
            </a:r>
          </a:p>
        </p:txBody>
      </p:sp>
      <p:sp>
        <p:nvSpPr>
          <p:cNvPr id="120" name="矩形: 圆角 119">
            <a:extLst>
              <a:ext uri="{FF2B5EF4-FFF2-40B4-BE49-F238E27FC236}">
                <a16:creationId xmlns:a16="http://schemas.microsoft.com/office/drawing/2014/main" id="{C97AE94F-4DAE-9B41-BBC3-E57850EFCA9F}"/>
              </a:ext>
            </a:extLst>
          </p:cNvPr>
          <p:cNvSpPr/>
          <p:nvPr/>
        </p:nvSpPr>
        <p:spPr>
          <a:xfrm>
            <a:off x="5873242" y="610352"/>
            <a:ext cx="894178" cy="277596"/>
          </a:xfrm>
          <a:prstGeom prst="roundRect">
            <a:avLst>
              <a:gd name="adj" fmla="val 44392"/>
            </a:avLst>
          </a:prstGeom>
          <a:solidFill>
            <a:schemeClr val="tx1">
              <a:lumMod val="75000"/>
              <a:lumOff val="25000"/>
              <a:alpha val="90000"/>
            </a:schemeClr>
          </a:solidFill>
          <a:ln w="22225"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双介子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1" name="文本框 120">
                <a:extLst>
                  <a:ext uri="{FF2B5EF4-FFF2-40B4-BE49-F238E27FC236}">
                    <a16:creationId xmlns:a16="http://schemas.microsoft.com/office/drawing/2014/main" id="{C2ACD71D-90A3-BCFE-374B-A6418E75FC05}"/>
                  </a:ext>
                </a:extLst>
              </p:cNvPr>
              <p:cNvSpPr txBox="1"/>
              <p:nvPr/>
            </p:nvSpPr>
            <p:spPr>
              <a:xfrm>
                <a:off x="9461229" y="1302690"/>
                <a:ext cx="1473236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16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单 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𝝅</m:t>
                    </m:r>
                  </m:oMath>
                </a14:m>
                <a:r>
                  <a:rPr lang="zh-CN" altLang="en-US" sz="16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交换</a:t>
                </a:r>
                <a:endParaRPr lang="en-US" altLang="zh-CN" sz="1600" b="1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21" name="文本框 120">
                <a:extLst>
                  <a:ext uri="{FF2B5EF4-FFF2-40B4-BE49-F238E27FC236}">
                    <a16:creationId xmlns:a16="http://schemas.microsoft.com/office/drawing/2014/main" id="{C2ACD71D-90A3-BCFE-374B-A6418E75FC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61229" y="1302690"/>
                <a:ext cx="1473236" cy="338554"/>
              </a:xfrm>
              <a:prstGeom prst="rect">
                <a:avLst/>
              </a:prstGeom>
              <a:blipFill>
                <a:blip r:embed="rId86"/>
                <a:stretch>
                  <a:fillRect t="-5455" b="-236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8" name="箭头: 上 97">
            <a:extLst>
              <a:ext uri="{FF2B5EF4-FFF2-40B4-BE49-F238E27FC236}">
                <a16:creationId xmlns:a16="http://schemas.microsoft.com/office/drawing/2014/main" id="{B852B809-B883-0F1E-7839-1C6925282EFD}"/>
              </a:ext>
            </a:extLst>
          </p:cNvPr>
          <p:cNvSpPr/>
          <p:nvPr/>
        </p:nvSpPr>
        <p:spPr>
          <a:xfrm>
            <a:off x="7449383" y="2609141"/>
            <a:ext cx="505047" cy="2051024"/>
          </a:xfrm>
          <a:prstGeom prst="upArrow">
            <a:avLst/>
          </a:prstGeom>
          <a:gradFill>
            <a:gsLst>
              <a:gs pos="0">
                <a:schemeClr val="accent6">
                  <a:lumMod val="50000"/>
                </a:schemeClr>
              </a:gs>
              <a:gs pos="50000">
                <a:schemeClr val="accent6">
                  <a:satMod val="110000"/>
                  <a:lumMod val="100000"/>
                  <a:shade val="10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</a:gra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9" name="矩形: 圆角 98">
            <a:extLst>
              <a:ext uri="{FF2B5EF4-FFF2-40B4-BE49-F238E27FC236}">
                <a16:creationId xmlns:a16="http://schemas.microsoft.com/office/drawing/2014/main" id="{4757DBE0-6CCA-D852-8DD8-CF4EABE2EA71}"/>
              </a:ext>
            </a:extLst>
          </p:cNvPr>
          <p:cNvSpPr/>
          <p:nvPr/>
        </p:nvSpPr>
        <p:spPr>
          <a:xfrm>
            <a:off x="6439928" y="3132725"/>
            <a:ext cx="2591875" cy="117666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solidFill>
                <a:schemeClr val="accent6">
                  <a:lumMod val="5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矩形: 圆角 57">
            <a:extLst>
              <a:ext uri="{FF2B5EF4-FFF2-40B4-BE49-F238E27FC236}">
                <a16:creationId xmlns:a16="http://schemas.microsoft.com/office/drawing/2014/main" id="{EBD6746B-CCCF-56A1-F3CE-7FE23E35F5CC}"/>
              </a:ext>
            </a:extLst>
          </p:cNvPr>
          <p:cNvSpPr/>
          <p:nvPr/>
        </p:nvSpPr>
        <p:spPr>
          <a:xfrm>
            <a:off x="6217681" y="3073682"/>
            <a:ext cx="2929080" cy="1296490"/>
          </a:xfrm>
          <a:prstGeom prst="roundRect">
            <a:avLst/>
          </a:prstGeom>
          <a:solidFill>
            <a:schemeClr val="accent6">
              <a:alpha val="4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>
                <a:solidFill>
                  <a:schemeClr val="accent6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饱和效应模型</a:t>
            </a:r>
            <a:endParaRPr lang="en-US" altLang="zh-CN" sz="1600" b="1" dirty="0">
              <a:solidFill>
                <a:schemeClr val="accent6">
                  <a:lumMod val="5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（“</a:t>
            </a:r>
            <a:r>
              <a:rPr lang="en-US" altLang="zh-CN" sz="1600" b="1" dirty="0">
                <a:solidFill>
                  <a:schemeClr val="accent6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Saturation</a:t>
            </a:r>
            <a:r>
              <a:rPr lang="zh-CN" altLang="en-US" sz="1600" b="1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”）</a:t>
            </a:r>
            <a:endParaRPr lang="zh-CN" altLang="en-US" sz="1600" b="1" dirty="0">
              <a:solidFill>
                <a:schemeClr val="accent6">
                  <a:lumMod val="5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dirty="0">
                <a:solidFill>
                  <a:schemeClr val="accent6">
                    <a:lumMod val="50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使用轻</a:t>
            </a:r>
            <a:r>
              <a:rPr lang="zh-CN" altLang="en-US" sz="1600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介子交换的</a:t>
            </a:r>
            <a:endParaRPr lang="en-US" altLang="zh-CN" sz="1600" dirty="0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饱和效应机制，</a:t>
            </a:r>
            <a:endParaRPr lang="en-US" altLang="zh-CN" sz="1600" dirty="0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dirty="0">
                <a:solidFill>
                  <a:schemeClr val="accent6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确定接触项势能的耦合常数</a:t>
            </a:r>
            <a:endParaRPr lang="zh-CN" altLang="en-US" sz="1600" dirty="0">
              <a:solidFill>
                <a:schemeClr val="accent6">
                  <a:lumMod val="50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4" name="椭圆 103">
            <a:extLst>
              <a:ext uri="{FF2B5EF4-FFF2-40B4-BE49-F238E27FC236}">
                <a16:creationId xmlns:a16="http://schemas.microsoft.com/office/drawing/2014/main" id="{DD561A93-F9F4-7F1E-5012-FEE617A9C6B5}"/>
              </a:ext>
            </a:extLst>
          </p:cNvPr>
          <p:cNvSpPr/>
          <p:nvPr/>
        </p:nvSpPr>
        <p:spPr>
          <a:xfrm>
            <a:off x="2716854" y="3710399"/>
            <a:ext cx="1440000" cy="1440000"/>
          </a:xfrm>
          <a:prstGeom prst="ellipse">
            <a:avLst/>
          </a:prstGeom>
          <a:noFill/>
          <a:ln w="57150" cap="flat" cmpd="sng" algn="ctr">
            <a:solidFill>
              <a:srgbClr val="FF0000">
                <a:alpha val="5800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4494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23" grpId="0" animBg="1"/>
      <p:bldP spid="71" grpId="0" animBg="1"/>
      <p:bldP spid="73" grpId="0" animBg="1"/>
      <p:bldP spid="81" grpId="0"/>
      <p:bldP spid="82" grpId="0"/>
      <p:bldP spid="83" grpId="0"/>
      <p:bldP spid="86" grpId="0" animBg="1"/>
      <p:bldP spid="87" grpId="0"/>
      <p:bldP spid="88" grpId="0"/>
      <p:bldP spid="89" grpId="0"/>
      <p:bldP spid="90" grpId="0"/>
      <p:bldP spid="91" grpId="0"/>
      <p:bldP spid="92" grpId="0"/>
      <p:bldP spid="101" grpId="0" animBg="1"/>
      <p:bldP spid="102" grpId="0"/>
      <p:bldP spid="106" grpId="0"/>
      <p:bldP spid="108" grpId="0" animBg="1"/>
      <p:bldP spid="114" grpId="0" animBg="1"/>
      <p:bldP spid="116" grpId="0" animBg="1"/>
      <p:bldP spid="117" grpId="0" animBg="1"/>
      <p:bldP spid="118" grpId="0" animBg="1"/>
      <p:bldP spid="119" grpId="0" animBg="1"/>
      <p:bldP spid="1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5A58D060-1BAE-0EFD-6CD9-C7B41D172365}"/>
                  </a:ext>
                </a:extLst>
              </p:cNvPr>
              <p:cNvSpPr txBox="1"/>
              <p:nvPr/>
            </p:nvSpPr>
            <p:spPr>
              <a:xfrm>
                <a:off x="1626755" y="5606856"/>
                <a:ext cx="7092574" cy="7520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zh-CN" alt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zh-CN" alt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  <m:r>
                                <a:rPr lang="zh-CN" altLang="en-US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sSub>
                            <m:sSubPr>
                              <m:ctrlPr>
                                <a:rPr lang="zh-CN" alt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zh-CN" alt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  <m:r>
                                <a:rPr lang="zh-CN" altLang="en-US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zh-CN" alt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zh-CN" alt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sub>
                            <m:sup>
                              <m:r>
                                <a:rPr lang="zh-CN" altLang="en-US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zh-CN" alt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𝜻</m:t>
                          </m:r>
                          <m:r>
                            <a:rPr lang="zh-CN" altLang="en-US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zh-CN" alt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zh-CN" altLang="en-US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𝟏𝟐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zh-CN" alt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zh-CN" altLang="en-US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zh-CN" alt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𝜿</m:t>
                              </m:r>
                            </m:e>
                            <m:sub>
                              <m:r>
                                <a:rPr lang="zh-CN" alt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  <m:r>
                                <a:rPr lang="zh-CN" altLang="en-US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sSub>
                            <m:sSubPr>
                              <m:ctrlPr>
                                <a:rPr lang="zh-CN" alt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𝜿</m:t>
                              </m:r>
                            </m:e>
                            <m:sub>
                              <m:r>
                                <a:rPr lang="zh-CN" alt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  <m:r>
                                <a:rPr lang="zh-CN" altLang="en-US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  <m:f>
                            <m:fPr>
                              <m:ctrlPr>
                                <a:rPr lang="zh-CN" alt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zh-CN" altLang="en-US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zh-CN" altLang="en-US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b>
                                  <m:r>
                                    <a:rPr lang="zh-CN" altLang="en-US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𝑽</m:t>
                                  </m:r>
                                </m:sub>
                                <m:sup>
                                  <m:r>
                                    <a:rPr lang="zh-CN" altLang="en-US" b="1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zh-CN" altLang="en-US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  <m:sSup>
                                <m:sSupPr>
                                  <m:ctrlPr>
                                    <a:rPr lang="zh-CN" altLang="en-US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𝑴</m:t>
                                  </m:r>
                                </m:e>
                                <m:sup>
                                  <m:r>
                                    <a:rPr lang="zh-CN" altLang="en-US" b="1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den>
                          </m:f>
                          <m:sSub>
                            <m:sSubPr>
                              <m:ctrlPr>
                                <a:rPr lang="zh-CN" altLang="en-US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ˆ"/>
                                  <m:ctrlPr>
                                    <a:rPr lang="zh-CN" alt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zh-CN" altLang="en-US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b="1" i="1">
                                          <a:latin typeface="Cambria Math" panose="02040503050406030204" pitchFamily="18" charset="0"/>
                                        </a:rPr>
                                        <m:t>𝑺</m:t>
                                      </m:r>
                                    </m:e>
                                  </m:acc>
                                </m:e>
                              </m:acc>
                            </m:e>
                            <m:sub>
                              <m:r>
                                <a:rPr lang="en-US" altLang="zh-CN" b="1" i="1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  <m:r>
                                <a:rPr lang="en-US" altLang="zh-CN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n-US" altLang="zh-CN" b="1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zh-CN" altLang="en-US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ˆ"/>
                                  <m:ctrlPr>
                                    <a:rPr lang="zh-CN" alt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zh-CN" altLang="en-US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b="1" i="1">
                                          <a:latin typeface="Cambria Math" panose="02040503050406030204" pitchFamily="18" charset="0"/>
                                        </a:rPr>
                                        <m:t>𝑺</m:t>
                                      </m:r>
                                    </m:e>
                                  </m:acc>
                                </m:e>
                              </m:acc>
                            </m:e>
                            <m:sub>
                              <m:r>
                                <a:rPr lang="en-US" altLang="zh-CN" b="1" i="1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  <m:r>
                                <a:rPr lang="en-US" altLang="zh-CN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zh-CN" altLang="en-US" b="1"/>
                            <m:t> </m:t>
                          </m:r>
                        </m:e>
                      </m:d>
                      <m:r>
                        <a:rPr lang="en-US" altLang="zh-CN" b="1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zh-CN" altLang="zh-CN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zh-CN" altLang="zh-CN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zh-CN" altLang="zh-CN" b="1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zh-CN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𝒎</m:t>
                                      </m:r>
                                    </m:e>
                                    <m:sub>
                                      <m:r>
                                        <a:rPr lang="en-US" altLang="zh-CN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𝑽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zh-CN" altLang="zh-CN" b="1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𝒎</m:t>
                                      </m:r>
                                    </m:e>
                                    <m:sub>
                                      <m:r>
                                        <a:rPr lang="en-US" altLang="zh-CN" b="1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𝑺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CN" b="1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𝜶</m:t>
                          </m:r>
                        </m:sup>
                      </m:sSup>
                      <m:f>
                        <m:fPr>
                          <m:ctrlPr>
                            <a:rPr lang="zh-CN" altLang="zh-CN" b="1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zh-CN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en-US" altLang="zh-CN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𝑺</m:t>
                              </m:r>
                              <m:r>
                                <a:rPr lang="en-US" altLang="zh-CN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𝟏</m:t>
                              </m:r>
                            </m:sub>
                          </m:sSub>
                          <m:sSub>
                            <m:sSubPr>
                              <m:ctrlPr>
                                <a:rPr lang="zh-CN" altLang="zh-CN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en-US" altLang="zh-CN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𝑺</m:t>
                              </m:r>
                              <m:r>
                                <a:rPr lang="en-US" altLang="zh-CN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zh-CN" altLang="zh-CN" b="1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altLang="zh-CN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𝑺</m:t>
                              </m:r>
                            </m:sub>
                            <m:sup>
                              <m:r>
                                <a:rPr lang="en-US" altLang="zh-CN" b="1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zh-CN" altLang="zh-CN" b="1" dirty="0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5A58D060-1BAE-0EFD-6CD9-C7B41D1723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6755" y="5606856"/>
                <a:ext cx="7092574" cy="7520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矩形: 圆角 47">
            <a:extLst>
              <a:ext uri="{FF2B5EF4-FFF2-40B4-BE49-F238E27FC236}">
                <a16:creationId xmlns:a16="http://schemas.microsoft.com/office/drawing/2014/main" id="{89A8D29B-0A92-5978-C43F-44D4A4CA312E}"/>
              </a:ext>
            </a:extLst>
          </p:cNvPr>
          <p:cNvSpPr/>
          <p:nvPr/>
        </p:nvSpPr>
        <p:spPr>
          <a:xfrm>
            <a:off x="256638" y="5630803"/>
            <a:ext cx="8387631" cy="745105"/>
          </a:xfrm>
          <a:prstGeom prst="roundRect">
            <a:avLst/>
          </a:prstGeom>
          <a:solidFill>
            <a:schemeClr val="accent6">
              <a:alpha val="1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9F0E7556-FE83-0F2C-8C5C-970ADE3EE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2800" dirty="0"/>
              <a:t>如何得到相互作用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53D1564-7A7C-0279-502D-07774E6B3C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32A91-710C-4B70-B978-28263CF3A7DA}" type="datetime1">
              <a:rPr lang="zh-CN" altLang="en-US" smtClean="0"/>
              <a:pPr/>
              <a:t>2023/8/27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C6F2CC-002A-4092-7FF5-CC7249479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使用轻介子交换的饱和效应模型研究强子分子态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0DFD1CC-C0F0-9605-5832-CE7FA3FF20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AFD41-99A7-4791-958B-6310278921AD}" type="slidenum">
              <a:rPr lang="zh-CN" altLang="en-US" smtClean="0"/>
              <a:pPr/>
              <a:t>7</a:t>
            </a:fld>
            <a:endParaRPr lang="zh-CN" altLang="en-US" dirty="0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F5791DA6-A346-A964-6538-E94CE9864DA2}"/>
              </a:ext>
            </a:extLst>
          </p:cNvPr>
          <p:cNvSpPr/>
          <p:nvPr/>
        </p:nvSpPr>
        <p:spPr>
          <a:xfrm>
            <a:off x="256640" y="3853344"/>
            <a:ext cx="4729438" cy="1778419"/>
          </a:xfrm>
          <a:prstGeom prst="roundRect">
            <a:avLst/>
          </a:prstGeom>
          <a:solidFill>
            <a:schemeClr val="accent6">
              <a:alpha val="1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C75F5EB7-17D5-97A2-3ED6-960213800439}"/>
              </a:ext>
            </a:extLst>
          </p:cNvPr>
          <p:cNvSpPr/>
          <p:nvPr/>
        </p:nvSpPr>
        <p:spPr>
          <a:xfrm>
            <a:off x="4056754" y="134383"/>
            <a:ext cx="3047110" cy="811629"/>
          </a:xfrm>
          <a:prstGeom prst="round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 panose="020B0604020202020204" pitchFamily="34" charset="0"/>
              <a:buNone/>
              <a:defRPr/>
            </a:pPr>
            <a:endParaRPr lang="en-US" altLang="zh-CN" sz="160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748871DA-85AC-6882-3F6F-312278A2E779}"/>
                  </a:ext>
                </a:extLst>
              </p:cNvPr>
              <p:cNvSpPr txBox="1"/>
              <p:nvPr/>
            </p:nvSpPr>
            <p:spPr>
              <a:xfrm>
                <a:off x="713016" y="2024882"/>
                <a:ext cx="2652823" cy="6492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zh-CN" alt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sub>
                      </m:sSub>
                      <m:r>
                        <a:rPr lang="zh-CN" altLang="en-US" b="1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zh-CN" alt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zh-CN" alt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  <m:r>
                                <a:rPr lang="zh-CN" altLang="en-US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sSub>
                            <m:sSubPr>
                              <m:ctrlPr>
                                <a:rPr lang="zh-CN" alt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</m:e>
                            <m:sub>
                              <m:r>
                                <a:rPr lang="zh-CN" alt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  <m:r>
                                <a:rPr lang="zh-CN" altLang="en-US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zh-CN" alt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zh-CN" alt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sub>
                            <m:sup>
                              <m:r>
                                <a:rPr lang="zh-CN" altLang="en-US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bSup>
                          <m:r>
                            <a:rPr lang="zh-CN" altLang="en-US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zh-CN" alt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zh-CN" altLang="en-US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CN" altLang="en-US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𝒒</m:t>
                                  </m:r>
                                </m:e>
                              </m:acc>
                            </m:e>
                            <m:sup>
                              <m:r>
                                <a:rPr lang="zh-CN" altLang="en-US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zh-CN" alt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748871DA-85AC-6882-3F6F-312278A2E7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016" y="2024882"/>
                <a:ext cx="2652823" cy="64921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C76323BD-C0FD-1360-5211-081DDA93CF82}"/>
                  </a:ext>
                </a:extLst>
              </p:cNvPr>
              <p:cNvSpPr txBox="1"/>
              <p:nvPr/>
            </p:nvSpPr>
            <p:spPr>
              <a:xfrm>
                <a:off x="5706750" y="1859833"/>
                <a:ext cx="6156250" cy="7395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e>
                        <m:sub>
                          <m:r>
                            <a:rPr lang="zh-CN" alt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sub>
                      </m:sSub>
                      <m:r>
                        <a:rPr lang="zh-CN" altLang="en-US" b="1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zh-CN" alt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𝜻</m:t>
                          </m:r>
                          <m:r>
                            <a:rPr lang="zh-CN" altLang="en-US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zh-CN" alt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zh-CN" altLang="en-US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𝟏𝟐</m:t>
                              </m:r>
                            </m:sub>
                          </m:sSub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zh-CN" alt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zh-CN" alt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zh-CN" altLang="en-US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𝒈</m:t>
                                  </m:r>
                                </m:e>
                                <m:sub>
                                  <m:r>
                                    <a:rPr lang="zh-CN" altLang="en-US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𝑽</m:t>
                                  </m:r>
                                  <m:r>
                                    <a:rPr lang="zh-CN" altLang="en-US" b="1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zh-CN" altLang="en-US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𝒈</m:t>
                                  </m:r>
                                </m:e>
                                <m:sub>
                                  <m:r>
                                    <a:rPr lang="zh-CN" altLang="en-US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𝑽</m:t>
                                  </m:r>
                                  <m:r>
                                    <a:rPr lang="zh-CN" altLang="en-US" b="1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num>
                            <m:den>
                              <m:sSubSup>
                                <m:sSubSupPr>
                                  <m:ctrlPr>
                                    <a:rPr lang="zh-CN" altLang="en-US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zh-CN" altLang="en-US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b>
                                  <m:r>
                                    <a:rPr lang="zh-CN" altLang="en-US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𝑽</m:t>
                                  </m:r>
                                </m:sub>
                                <m:sup>
                                  <m:r>
                                    <a:rPr lang="zh-CN" altLang="en-US" b="1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  <m:r>
                                <a:rPr lang="zh-CN" altLang="en-US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zh-CN" altLang="en-US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zh-CN" altLang="en-US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CN" altLang="en-US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𝒒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zh-CN" altLang="en-US" b="1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den>
                          </m:f>
                          <m:r>
                            <a:rPr lang="zh-CN" altLang="en-US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zh-CN" alt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zh-CN" altLang="en-US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𝒇</m:t>
                                  </m:r>
                                </m:e>
                                <m:sub>
                                  <m:r>
                                    <a:rPr lang="zh-CN" altLang="en-US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𝑽</m:t>
                                  </m:r>
                                  <m:r>
                                    <a:rPr lang="zh-CN" altLang="en-US" b="1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zh-CN" altLang="en-US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𝒇</m:t>
                                  </m:r>
                                </m:e>
                                <m:sub>
                                  <m:r>
                                    <a:rPr lang="zh-CN" altLang="en-US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𝑽</m:t>
                                  </m:r>
                                  <m:r>
                                    <a:rPr lang="zh-CN" altLang="en-US" b="1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zh-CN" altLang="en-US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𝟔</m:t>
                              </m:r>
                              <m:sSup>
                                <m:sSupPr>
                                  <m:ctrlPr>
                                    <a:rPr lang="zh-CN" altLang="en-US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𝑴</m:t>
                                  </m:r>
                                </m:e>
                                <m:sup>
                                  <m:r>
                                    <a:rPr lang="zh-CN" altLang="en-US" b="1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den>
                          </m:f>
                          <m:f>
                            <m:fPr>
                              <m:ctrlPr>
                                <a:rPr lang="zh-CN" alt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zh-CN" altLang="en-US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zh-CN" altLang="en-US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b>
                                  <m:r>
                                    <a:rPr lang="zh-CN" altLang="en-US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𝑽</m:t>
                                  </m:r>
                                </m:sub>
                                <m:sup>
                                  <m:r>
                                    <a:rPr lang="zh-CN" altLang="en-US" b="1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zh-CN" altLang="en-US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zh-CN" altLang="en-US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b>
                                  <m:r>
                                    <a:rPr lang="zh-CN" altLang="en-US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𝑽</m:t>
                                  </m:r>
                                </m:sub>
                                <m:sup>
                                  <m:r>
                                    <a:rPr lang="zh-CN" altLang="en-US" b="1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  <m:r>
                                <a:rPr lang="zh-CN" altLang="en-US" b="1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zh-CN" altLang="en-US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zh-CN" altLang="en-US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zh-CN" altLang="en-US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𝒒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zh-CN" altLang="en-US" b="1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den>
                          </m:f>
                          <m:sSub>
                            <m:sSubPr>
                              <m:ctrlPr>
                                <a:rPr lang="zh-CN" altLang="en-US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ˆ"/>
                                  <m:ctrlPr>
                                    <a:rPr lang="zh-CN" alt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zh-CN" altLang="en-US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b="1" i="1">
                                          <a:latin typeface="Cambria Math" panose="02040503050406030204" pitchFamily="18" charset="0"/>
                                        </a:rPr>
                                        <m:t>𝑺</m:t>
                                      </m:r>
                                    </m:e>
                                  </m:acc>
                                </m:e>
                              </m:acc>
                            </m:e>
                            <m:sub>
                              <m:r>
                                <a:rPr lang="en-US" altLang="zh-CN" b="1" i="1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  <m:r>
                                <a:rPr lang="en-US" altLang="zh-CN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n-US" altLang="zh-CN" b="1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zh-CN" altLang="en-US" b="1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ˆ"/>
                                  <m:ctrlPr>
                                    <a:rPr lang="zh-CN" altLang="en-US" b="1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zh-CN" altLang="en-US" b="1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b="1" i="1">
                                          <a:latin typeface="Cambria Math" panose="02040503050406030204" pitchFamily="18" charset="0"/>
                                        </a:rPr>
                                        <m:t>𝑺</m:t>
                                      </m:r>
                                    </m:e>
                                  </m:acc>
                                </m:e>
                              </m:acc>
                            </m:e>
                            <m:sub>
                              <m:r>
                                <a:rPr lang="en-US" altLang="zh-CN" b="1" i="1">
                                  <a:latin typeface="Cambria Math" panose="02040503050406030204" pitchFamily="18" charset="0"/>
                                </a:rPr>
                                <m:t>𝑳</m:t>
                              </m:r>
                              <m:r>
                                <a:rPr lang="en-US" altLang="zh-CN" b="1" i="1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zh-CN" altLang="en-US" b="1"/>
                            <m:t> </m:t>
                          </m:r>
                        </m:e>
                      </m:d>
                    </m:oMath>
                  </m:oMathPara>
                </a14:m>
                <a:endParaRPr lang="zh-CN" alt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C76323BD-C0FD-1360-5211-081DDA93CF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6750" y="1859833"/>
                <a:ext cx="6156250" cy="7395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矩形: 圆角 10">
                <a:extLst>
                  <a:ext uri="{FF2B5EF4-FFF2-40B4-BE49-F238E27FC236}">
                    <a16:creationId xmlns:a16="http://schemas.microsoft.com/office/drawing/2014/main" id="{D4C726D6-4426-F4C6-180E-5D4BDDEAA614}"/>
                  </a:ext>
                </a:extLst>
              </p:cNvPr>
              <p:cNvSpPr/>
              <p:nvPr/>
            </p:nvSpPr>
            <p:spPr>
              <a:xfrm>
                <a:off x="8242895" y="2599665"/>
                <a:ext cx="2328530" cy="822394"/>
              </a:xfrm>
              <a:prstGeom prst="roundRect">
                <a:avLst/>
              </a:prstGeom>
              <a:solidFill>
                <a:srgbClr val="7030A0">
                  <a:alpha val="1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600" i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Scaling mass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altLang="zh-CN" sz="1600" b="0" i="1" smtClean="0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</m:t>
                    </m:r>
                    <m:r>
                      <a:rPr lang="en-US" altLang="zh-CN" sz="1600" b="0" i="1" smtClean="0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zh-CN" altLang="zh-CN" sz="1600" i="1" smtClean="0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sz="1600" i="1">
                            <a:solidFill>
                              <a:srgbClr val="7030A0"/>
                            </a:solidFill>
                            <a:effectLst/>
                            <a:latin typeface="Cambria Math" panose="02040503050406030204" pitchFamily="18" charset="0"/>
                            <a:ea typeface="等线" panose="02010600030101010101" pitchFamily="2" charset="-122"/>
                            <a:cs typeface="Times New Roman" panose="02020603050405020304" pitchFamily="18" charset="0"/>
                          </a:rPr>
                          <m:t>𝑁</m:t>
                        </m:r>
                      </m:sub>
                    </m:sSub>
                    <m:r>
                      <a:rPr lang="en-US" altLang="zh-CN" sz="1600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=938.9</m:t>
                    </m:r>
                    <m:r>
                      <m:rPr>
                        <m:sty m:val="p"/>
                      </m:rPr>
                      <a:rPr lang="en-US" altLang="zh-CN" sz="1600">
                        <a:solidFill>
                          <a:srgbClr val="7030A0"/>
                        </a:solidFill>
                        <a:effectLst/>
                        <a:latin typeface="Cambria Math" panose="02040503050406030204" pitchFamily="18" charset="0"/>
                        <a:ea typeface="等线" panose="02010600030101010101" pitchFamily="2" charset="-122"/>
                        <a:cs typeface="Times New Roman" panose="02020603050405020304" pitchFamily="18" charset="0"/>
                      </a:rPr>
                      <m:t>MeV</m:t>
                    </m:r>
                  </m:oMath>
                </a14:m>
                <a:r>
                  <a:rPr lang="en-US" altLang="zh-CN" sz="1600" dirty="0">
                    <a:solidFill>
                      <a:srgbClr val="7030A0"/>
                    </a:solidFill>
                    <a:effectLst/>
                    <a:latin typeface="Georgia" panose="02040502050405020303" pitchFamily="18" charset="0"/>
                    <a:ea typeface="等线" panose="02010600030101010101" pitchFamily="2" charset="-122"/>
                    <a:cs typeface="Times New Roman" panose="02020603050405020304" pitchFamily="18" charset="0"/>
                  </a:rPr>
                  <a:t> </a:t>
                </a:r>
              </a:p>
              <a:p>
                <a:pPr algn="ctr"/>
                <a:r>
                  <a:rPr lang="en-US" altLang="zh-CN" sz="1600" dirty="0">
                    <a:solidFill>
                      <a:srgbClr val="7030A0"/>
                    </a:solidFill>
                    <a:effectLst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the nucleon mass</a:t>
                </a:r>
                <a:endParaRPr lang="zh-CN" altLang="zh-CN" sz="1600" dirty="0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1" name="矩形: 圆角 10">
                <a:extLst>
                  <a:ext uri="{FF2B5EF4-FFF2-40B4-BE49-F238E27FC236}">
                    <a16:creationId xmlns:a16="http://schemas.microsoft.com/office/drawing/2014/main" id="{D4C726D6-4426-F4C6-180E-5D4BDDEAA6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2895" y="2599665"/>
                <a:ext cx="2328530" cy="822394"/>
              </a:xfrm>
              <a:prstGeom prst="roundRect">
                <a:avLst/>
              </a:prstGeom>
              <a:blipFill>
                <a:blip r:embed="rId6"/>
                <a:stretch>
                  <a:fillRect t="-2963" b="-963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DCE3DBB0-4A06-9E9B-68C1-8B72D77A5FF1}"/>
              </a:ext>
            </a:extLst>
          </p:cNvPr>
          <p:cNvSpPr/>
          <p:nvPr/>
        </p:nvSpPr>
        <p:spPr>
          <a:xfrm>
            <a:off x="9143296" y="2303069"/>
            <a:ext cx="223284" cy="215100"/>
          </a:xfrm>
          <a:prstGeom prst="roundRect">
            <a:avLst/>
          </a:prstGeom>
          <a:solidFill>
            <a:srgbClr val="7030A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solidFill>
                <a:srgbClr val="7030A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148D61C5-DDE4-A965-A221-2450DD4C34A7}"/>
              </a:ext>
            </a:extLst>
          </p:cNvPr>
          <p:cNvSpPr/>
          <p:nvPr/>
        </p:nvSpPr>
        <p:spPr>
          <a:xfrm>
            <a:off x="6733383" y="2678933"/>
            <a:ext cx="839399" cy="560940"/>
          </a:xfrm>
          <a:prstGeom prst="roundRect">
            <a:avLst/>
          </a:prstGeom>
          <a:solidFill>
            <a:schemeClr val="accent1">
              <a:lumMod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Isospin factor</a:t>
            </a:r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A836CA36-3DC8-041A-1562-82EF600A2626}"/>
              </a:ext>
            </a:extLst>
          </p:cNvPr>
          <p:cNvSpPr/>
          <p:nvPr/>
        </p:nvSpPr>
        <p:spPr>
          <a:xfrm>
            <a:off x="7262344" y="2098859"/>
            <a:ext cx="325359" cy="311760"/>
          </a:xfrm>
          <a:prstGeom prst="roundRect">
            <a:avLst/>
          </a:prstGeom>
          <a:solidFill>
            <a:schemeClr val="accent1">
              <a:lumMod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16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矩形: 圆角 14">
                <a:extLst>
                  <a:ext uri="{FF2B5EF4-FFF2-40B4-BE49-F238E27FC236}">
                    <a16:creationId xmlns:a16="http://schemas.microsoft.com/office/drawing/2014/main" id="{2C87F2BF-D5E6-6BE2-0D58-D44281B26ACC}"/>
                  </a:ext>
                </a:extLst>
              </p:cNvPr>
              <p:cNvSpPr/>
              <p:nvPr/>
            </p:nvSpPr>
            <p:spPr>
              <a:xfrm>
                <a:off x="2774815" y="1335123"/>
                <a:ext cx="2278687" cy="493449"/>
              </a:xfrm>
              <a:prstGeom prst="roundRect">
                <a:avLst>
                  <a:gd name="adj" fmla="val 24064"/>
                </a:avLst>
              </a:prstGeom>
              <a:solidFill>
                <a:schemeClr val="bg1">
                  <a:lumMod val="50000"/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zh-CN" sz="1600" i="1" dirty="0">
                    <a:solidFill>
                      <a:schemeClr val="bg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Scalar meson couplings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altLang="zh-CN" sz="1600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en-US" altLang="zh-CN" sz="1600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=3.4 </m:t>
                      </m:r>
                      <m:r>
                        <a:rPr lang="en-US" altLang="zh-CN" sz="1600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𝑜𝑟</m:t>
                      </m:r>
                      <m:r>
                        <a:rPr lang="en-US" altLang="zh-CN" sz="1600" b="0" i="1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6.8</m:t>
                      </m:r>
                    </m:oMath>
                  </m:oMathPara>
                </a14:m>
                <a:endParaRPr lang="en-US" altLang="zh-CN" sz="1600" i="1" dirty="0">
                  <a:solidFill>
                    <a:schemeClr val="bg1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矩形: 圆角 14">
                <a:extLst>
                  <a:ext uri="{FF2B5EF4-FFF2-40B4-BE49-F238E27FC236}">
                    <a16:creationId xmlns:a16="http://schemas.microsoft.com/office/drawing/2014/main" id="{2C87F2BF-D5E6-6BE2-0D58-D44281B26A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4815" y="1335123"/>
                <a:ext cx="2278687" cy="493449"/>
              </a:xfrm>
              <a:prstGeom prst="roundRect">
                <a:avLst>
                  <a:gd name="adj" fmla="val 24064"/>
                </a:avLst>
              </a:prstGeom>
              <a:blipFill>
                <a:blip r:embed="rId7"/>
                <a:stretch>
                  <a:fillRect t="-13580" b="-1234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矩形: 圆角 15">
                <a:extLst>
                  <a:ext uri="{FF2B5EF4-FFF2-40B4-BE49-F238E27FC236}">
                    <a16:creationId xmlns:a16="http://schemas.microsoft.com/office/drawing/2014/main" id="{45335958-07BD-3B70-A0E4-ECE52A191A68}"/>
                  </a:ext>
                </a:extLst>
              </p:cNvPr>
              <p:cNvSpPr/>
              <p:nvPr/>
            </p:nvSpPr>
            <p:spPr>
              <a:xfrm>
                <a:off x="6192449" y="3528773"/>
                <a:ext cx="3202132" cy="324571"/>
              </a:xfrm>
              <a:prstGeom prst="roundRect">
                <a:avLst/>
              </a:prstGeom>
              <a:solidFill>
                <a:schemeClr val="accent4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i="1" dirty="0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 dirty="0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sz="1600" i="1" dirty="0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𝑉</m:t>
                          </m:r>
                        </m:sub>
                      </m:sSub>
                      <m:r>
                        <a:rPr lang="en-US" altLang="zh-CN" sz="1600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=(</m:t>
                      </m:r>
                      <m:sSub>
                        <m:sSubPr>
                          <m:ctrlPr>
                            <a:rPr lang="en-US" altLang="zh-CN" sz="1600" i="1" dirty="0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 dirty="0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l-GR" altLang="zh-CN" sz="1600" i="1" dirty="0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𝜌</m:t>
                          </m:r>
                        </m:sub>
                      </m:sSub>
                      <m:r>
                        <a:rPr lang="el-GR" altLang="zh-CN" sz="1600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sz="1600" i="1" dirty="0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 dirty="0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l-GR" altLang="zh-CN" sz="1600" i="1" dirty="0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sub>
                      </m:sSub>
                      <m:r>
                        <a:rPr lang="el-GR" altLang="zh-CN" sz="1600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 )/2=775</m:t>
                      </m:r>
                      <m:r>
                        <a:rPr lang="en-US" altLang="zh-CN" sz="1600" i="1" dirty="0" smtClean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𝑀𝑒𝑉</m:t>
                      </m:r>
                    </m:oMath>
                  </m:oMathPara>
                </a14:m>
                <a:endParaRPr lang="en-US" altLang="zh-CN" sz="1600" i="1" dirty="0">
                  <a:solidFill>
                    <a:schemeClr val="accent4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矩形: 圆角 15">
                <a:extLst>
                  <a:ext uri="{FF2B5EF4-FFF2-40B4-BE49-F238E27FC236}">
                    <a16:creationId xmlns:a16="http://schemas.microsoft.com/office/drawing/2014/main" id="{45335958-07BD-3B70-A0E4-ECE52A191A6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2449" y="3528773"/>
                <a:ext cx="3202132" cy="324571"/>
              </a:xfrm>
              <a:prstGeom prst="roundRect">
                <a:avLst/>
              </a:prstGeom>
              <a:blipFill>
                <a:blip r:embed="rId8"/>
                <a:stretch>
                  <a:fillRect b="-1132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矩形: 圆角 16">
            <a:extLst>
              <a:ext uri="{FF2B5EF4-FFF2-40B4-BE49-F238E27FC236}">
                <a16:creationId xmlns:a16="http://schemas.microsoft.com/office/drawing/2014/main" id="{52BAE47C-ACAE-5E5A-58DC-48CB1A5D2BED}"/>
              </a:ext>
            </a:extLst>
          </p:cNvPr>
          <p:cNvSpPr/>
          <p:nvPr/>
        </p:nvSpPr>
        <p:spPr>
          <a:xfrm>
            <a:off x="7748826" y="2254739"/>
            <a:ext cx="410817" cy="337171"/>
          </a:xfrm>
          <a:prstGeom prst="roundRect">
            <a:avLst/>
          </a:prstGeom>
          <a:solidFill>
            <a:schemeClr val="accent4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1600" dirty="0">
              <a:solidFill>
                <a:schemeClr val="accent4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8" name="直接连接符 17">
            <a:extLst>
              <a:ext uri="{FF2B5EF4-FFF2-40B4-BE49-F238E27FC236}">
                <a16:creationId xmlns:a16="http://schemas.microsoft.com/office/drawing/2014/main" id="{730A3686-A92E-E55E-B147-ABCC6D8F1EC3}"/>
              </a:ext>
            </a:extLst>
          </p:cNvPr>
          <p:cNvCxnSpPr>
            <a:cxnSpLocks/>
            <a:stCxn id="15" idx="2"/>
            <a:endCxn id="28" idx="0"/>
          </p:cNvCxnSpPr>
          <p:nvPr/>
        </p:nvCxnSpPr>
        <p:spPr>
          <a:xfrm flipH="1">
            <a:off x="2394744" y="1828572"/>
            <a:ext cx="1519415" cy="196310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9" name="直接连接符 18">
            <a:extLst>
              <a:ext uri="{FF2B5EF4-FFF2-40B4-BE49-F238E27FC236}">
                <a16:creationId xmlns:a16="http://schemas.microsoft.com/office/drawing/2014/main" id="{25575BD4-45DE-CDDA-6978-C4E9DBC59F83}"/>
              </a:ext>
            </a:extLst>
          </p:cNvPr>
          <p:cNvCxnSpPr>
            <a:cxnSpLocks/>
            <a:stCxn id="11" idx="0"/>
            <a:endCxn id="12" idx="2"/>
          </p:cNvCxnSpPr>
          <p:nvPr/>
        </p:nvCxnSpPr>
        <p:spPr>
          <a:xfrm flipH="1" flipV="1">
            <a:off x="9254938" y="2518169"/>
            <a:ext cx="152222" cy="81496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A02E0423-36C0-34BD-6BB0-162AFA32D436}"/>
              </a:ext>
            </a:extLst>
          </p:cNvPr>
          <p:cNvCxnSpPr>
            <a:cxnSpLocks/>
            <a:stCxn id="13" idx="0"/>
            <a:endCxn id="14" idx="2"/>
          </p:cNvCxnSpPr>
          <p:nvPr/>
        </p:nvCxnSpPr>
        <p:spPr>
          <a:xfrm flipV="1">
            <a:off x="7153083" y="2410619"/>
            <a:ext cx="271941" cy="268314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8A3803EE-B92C-798D-D346-D4F197EAC7F0}"/>
              </a:ext>
            </a:extLst>
          </p:cNvPr>
          <p:cNvCxnSpPr>
            <a:cxnSpLocks/>
            <a:stCxn id="16" idx="0"/>
            <a:endCxn id="17" idx="2"/>
          </p:cNvCxnSpPr>
          <p:nvPr/>
        </p:nvCxnSpPr>
        <p:spPr>
          <a:xfrm flipV="1">
            <a:off x="7793515" y="2591910"/>
            <a:ext cx="160720" cy="936863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2" name="矩形: 圆角 21">
            <a:extLst>
              <a:ext uri="{FF2B5EF4-FFF2-40B4-BE49-F238E27FC236}">
                <a16:creationId xmlns:a16="http://schemas.microsoft.com/office/drawing/2014/main" id="{9C04CB8D-0879-33CF-B505-AE87AB225EC3}"/>
              </a:ext>
            </a:extLst>
          </p:cNvPr>
          <p:cNvSpPr/>
          <p:nvPr/>
        </p:nvSpPr>
        <p:spPr>
          <a:xfrm>
            <a:off x="10695831" y="2779871"/>
            <a:ext cx="839399" cy="560940"/>
          </a:xfrm>
          <a:prstGeom prst="roundRect">
            <a:avLst/>
          </a:prstGeom>
          <a:solidFill>
            <a:schemeClr val="accent1">
              <a:lumMod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i="1" dirty="0">
                <a:solidFill>
                  <a:schemeClr val="accent1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Spin factor</a:t>
            </a:r>
          </a:p>
        </p:txBody>
      </p:sp>
      <p:sp>
        <p:nvSpPr>
          <p:cNvPr id="23" name="矩形: 圆角 22">
            <a:extLst>
              <a:ext uri="{FF2B5EF4-FFF2-40B4-BE49-F238E27FC236}">
                <a16:creationId xmlns:a16="http://schemas.microsoft.com/office/drawing/2014/main" id="{076DC969-F720-5285-7CBD-998137E54754}"/>
              </a:ext>
            </a:extLst>
          </p:cNvPr>
          <p:cNvSpPr/>
          <p:nvPr/>
        </p:nvSpPr>
        <p:spPr>
          <a:xfrm>
            <a:off x="10500619" y="2006437"/>
            <a:ext cx="848282" cy="496133"/>
          </a:xfrm>
          <a:prstGeom prst="roundRect">
            <a:avLst/>
          </a:prstGeom>
          <a:solidFill>
            <a:schemeClr val="accent1">
              <a:lumMod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1600" dirty="0">
              <a:solidFill>
                <a:schemeClr val="accent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EA8C88F8-4C1E-1936-CB7E-662AB7A9ECEC}"/>
              </a:ext>
            </a:extLst>
          </p:cNvPr>
          <p:cNvCxnSpPr>
            <a:cxnSpLocks/>
            <a:stCxn id="22" idx="0"/>
            <a:endCxn id="23" idx="2"/>
          </p:cNvCxnSpPr>
          <p:nvPr/>
        </p:nvCxnSpPr>
        <p:spPr>
          <a:xfrm flipH="1" flipV="1">
            <a:off x="10924760" y="2502570"/>
            <a:ext cx="190771" cy="277301"/>
          </a:xfrm>
          <a:prstGeom prst="line">
            <a:avLst/>
          </a:prstGeom>
          <a:ln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: 圆角 24">
                <a:extLst>
                  <a:ext uri="{FF2B5EF4-FFF2-40B4-BE49-F238E27FC236}">
                    <a16:creationId xmlns:a16="http://schemas.microsoft.com/office/drawing/2014/main" id="{B334A5E9-0476-D786-FC42-BFE4C39E31AC}"/>
                  </a:ext>
                </a:extLst>
              </p:cNvPr>
              <p:cNvSpPr/>
              <p:nvPr/>
            </p:nvSpPr>
            <p:spPr>
              <a:xfrm>
                <a:off x="766179" y="1638072"/>
                <a:ext cx="1787707" cy="292881"/>
              </a:xfrm>
              <a:prstGeom prst="roundRect">
                <a:avLst/>
              </a:prstGeom>
              <a:solidFill>
                <a:schemeClr val="accent4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i="1" dirty="0" smtClean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600" i="1" dirty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zh-CN" altLang="en-US" sz="1600" i="1" dirty="0">
                              <a:solidFill>
                                <a:schemeClr val="accent4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𝑆</m:t>
                          </m:r>
                        </m:sub>
                      </m:sSub>
                      <m:r>
                        <a:rPr lang="en-US" altLang="zh-CN" sz="16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=475</m:t>
                      </m:r>
                      <m:r>
                        <a:rPr lang="en-US" altLang="zh-CN" sz="1600" i="1" dirty="0">
                          <a:solidFill>
                            <a:schemeClr val="accent4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𝑀𝑒𝑉</m:t>
                      </m:r>
                    </m:oMath>
                  </m:oMathPara>
                </a14:m>
                <a:endParaRPr/>
              </a:p>
            </p:txBody>
          </p:sp>
        </mc:Choice>
        <mc:Fallback xmlns="">
          <p:sp>
            <p:nvSpPr>
              <p:cNvPr id="25" name="矩形: 圆角 24">
                <a:extLst>
                  <a:ext uri="{FF2B5EF4-FFF2-40B4-BE49-F238E27FC236}">
                    <a16:creationId xmlns:a16="http://schemas.microsoft.com/office/drawing/2014/main" id="{B334A5E9-0476-D786-FC42-BFE4C39E31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179" y="1638072"/>
                <a:ext cx="1787707" cy="292881"/>
              </a:xfrm>
              <a:prstGeom prst="roundRect">
                <a:avLst/>
              </a:prstGeom>
              <a:blipFill>
                <a:blip r:embed="rId9"/>
                <a:stretch>
                  <a:fillRect t="-16667" b="-3125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矩形: 圆角 25">
            <a:extLst>
              <a:ext uri="{FF2B5EF4-FFF2-40B4-BE49-F238E27FC236}">
                <a16:creationId xmlns:a16="http://schemas.microsoft.com/office/drawing/2014/main" id="{6A94DCD0-ADD9-2D3B-DC9A-2F9F50CBFB2D}"/>
              </a:ext>
            </a:extLst>
          </p:cNvPr>
          <p:cNvSpPr/>
          <p:nvPr/>
        </p:nvSpPr>
        <p:spPr>
          <a:xfrm>
            <a:off x="1914469" y="2341762"/>
            <a:ext cx="410817" cy="337171"/>
          </a:xfrm>
          <a:prstGeom prst="roundRect">
            <a:avLst/>
          </a:prstGeom>
          <a:solidFill>
            <a:schemeClr val="accent4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1600" dirty="0">
              <a:solidFill>
                <a:schemeClr val="accent4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4899D1A6-4BBE-B329-23E7-9BC19908DFCA}"/>
              </a:ext>
            </a:extLst>
          </p:cNvPr>
          <p:cNvCxnSpPr>
            <a:cxnSpLocks/>
            <a:stCxn id="26" idx="0"/>
            <a:endCxn id="25" idx="2"/>
          </p:cNvCxnSpPr>
          <p:nvPr/>
        </p:nvCxnSpPr>
        <p:spPr>
          <a:xfrm flipH="1" flipV="1">
            <a:off x="1660033" y="1930953"/>
            <a:ext cx="459845" cy="410809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71D15BFE-B119-2211-E37B-3105F207E389}"/>
              </a:ext>
            </a:extLst>
          </p:cNvPr>
          <p:cNvSpPr/>
          <p:nvPr/>
        </p:nvSpPr>
        <p:spPr>
          <a:xfrm>
            <a:off x="1970603" y="2024882"/>
            <a:ext cx="848282" cy="255750"/>
          </a:xfrm>
          <a:prstGeom prst="roundRect">
            <a:avLst>
              <a:gd name="adj" fmla="val 24064"/>
            </a:avLst>
          </a:prstGeom>
          <a:solidFill>
            <a:schemeClr val="bg1">
              <a:lumMod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1600" i="1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矩形: 圆角 28">
                <a:extLst>
                  <a:ext uri="{FF2B5EF4-FFF2-40B4-BE49-F238E27FC236}">
                    <a16:creationId xmlns:a16="http://schemas.microsoft.com/office/drawing/2014/main" id="{A07E6614-AA39-C9C6-4814-25DA1B9FC6F5}"/>
                  </a:ext>
                </a:extLst>
              </p:cNvPr>
              <p:cNvSpPr/>
              <p:nvPr/>
            </p:nvSpPr>
            <p:spPr>
              <a:xfrm>
                <a:off x="6158794" y="1305009"/>
                <a:ext cx="2278687" cy="493449"/>
              </a:xfrm>
              <a:prstGeom prst="roundRect">
                <a:avLst>
                  <a:gd name="adj" fmla="val 24064"/>
                </a:avLst>
              </a:prstGeom>
              <a:solidFill>
                <a:schemeClr val="bg1">
                  <a:lumMod val="50000"/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altLang="zh-CN" sz="1600" i="1" dirty="0">
                    <a:solidFill>
                      <a:schemeClr val="bg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Vector meson couplings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𝑔</m:t>
                        </m:r>
                      </m:e>
                      <m:sub>
                        <m:r>
                          <a:rPr lang="en-US" altLang="zh-CN" sz="16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𝑉</m:t>
                        </m:r>
                      </m:sub>
                    </m:sSub>
                    <m:r>
                      <a:rPr lang="en-US" altLang="zh-CN" sz="1600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US" altLang="zh-CN" sz="160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2</m:t>
                    </m:r>
                    <m:r>
                      <a:rPr lang="en-US" altLang="zh-CN" sz="160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.</m:t>
                    </m:r>
                    <m:r>
                      <a:rPr lang="en-US" altLang="zh-CN" sz="160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9</m:t>
                    </m:r>
                    <m:r>
                      <a:rPr lang="en-US" altLang="zh-CN" sz="1600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lang="en-US" altLang="zh-CN" sz="1600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𝑜𝑟</m:t>
                    </m:r>
                    <m:r>
                      <a:rPr lang="en-US" altLang="zh-CN" sz="1600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5</m:t>
                    </m:r>
                  </m:oMath>
                </a14:m>
                <a:r>
                  <a:rPr lang="en-US" altLang="zh-CN" sz="1600" i="1" dirty="0">
                    <a:solidFill>
                      <a:schemeClr val="bg1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.8</a:t>
                </a:r>
              </a:p>
            </p:txBody>
          </p:sp>
        </mc:Choice>
        <mc:Fallback xmlns="">
          <p:sp>
            <p:nvSpPr>
              <p:cNvPr id="29" name="矩形: 圆角 28">
                <a:extLst>
                  <a:ext uri="{FF2B5EF4-FFF2-40B4-BE49-F238E27FC236}">
                    <a16:creationId xmlns:a16="http://schemas.microsoft.com/office/drawing/2014/main" id="{A07E6614-AA39-C9C6-4814-25DA1B9FC6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8794" y="1305009"/>
                <a:ext cx="2278687" cy="493449"/>
              </a:xfrm>
              <a:prstGeom prst="roundRect">
                <a:avLst>
                  <a:gd name="adj" fmla="val 24064"/>
                </a:avLst>
              </a:prstGeom>
              <a:blipFill>
                <a:blip r:embed="rId10"/>
                <a:stretch>
                  <a:fillRect t="-13580" b="-234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直接连接符 29">
            <a:extLst>
              <a:ext uri="{FF2B5EF4-FFF2-40B4-BE49-F238E27FC236}">
                <a16:creationId xmlns:a16="http://schemas.microsoft.com/office/drawing/2014/main" id="{DD4EF1F5-B1FD-90DA-A9D0-B835A1C6D0BF}"/>
              </a:ext>
            </a:extLst>
          </p:cNvPr>
          <p:cNvCxnSpPr>
            <a:cxnSpLocks/>
            <a:stCxn id="29" idx="2"/>
            <a:endCxn id="31" idx="0"/>
          </p:cNvCxnSpPr>
          <p:nvPr/>
        </p:nvCxnSpPr>
        <p:spPr>
          <a:xfrm>
            <a:off x="7298138" y="1798458"/>
            <a:ext cx="997050" cy="147725"/>
          </a:xfrm>
          <a:prstGeom prst="line">
            <a:avLst/>
          </a:prstGeom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58182845-B71F-2E2D-061E-1E7E73F9FB38}"/>
              </a:ext>
            </a:extLst>
          </p:cNvPr>
          <p:cNvSpPr/>
          <p:nvPr/>
        </p:nvSpPr>
        <p:spPr>
          <a:xfrm>
            <a:off x="7871047" y="1946183"/>
            <a:ext cx="848282" cy="255750"/>
          </a:xfrm>
          <a:prstGeom prst="roundRect">
            <a:avLst>
              <a:gd name="adj" fmla="val 24064"/>
            </a:avLst>
          </a:prstGeom>
          <a:solidFill>
            <a:schemeClr val="bg1">
              <a:lumMod val="50000"/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1600" i="1" dirty="0">
              <a:solidFill>
                <a:schemeClr val="bg1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矩形: 圆角 31">
                <a:extLst>
                  <a:ext uri="{FF2B5EF4-FFF2-40B4-BE49-F238E27FC236}">
                    <a16:creationId xmlns:a16="http://schemas.microsoft.com/office/drawing/2014/main" id="{8645A955-737A-80A2-75BD-12DF53DE5D65}"/>
                  </a:ext>
                </a:extLst>
              </p:cNvPr>
              <p:cNvSpPr/>
              <p:nvPr/>
            </p:nvSpPr>
            <p:spPr>
              <a:xfrm>
                <a:off x="8550395" y="1230176"/>
                <a:ext cx="2805478" cy="642738"/>
              </a:xfrm>
              <a:prstGeom prst="roundRect">
                <a:avLst>
                  <a:gd name="adj" fmla="val 24064"/>
                </a:avLst>
              </a:prstGeom>
              <a:solidFill>
                <a:schemeClr val="accent2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600" i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magnetic-like couplings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6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US" altLang="zh-CN" sz="16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𝑉</m:t>
                          </m:r>
                        </m:sub>
                      </m:sSub>
                      <m:r>
                        <a:rPr lang="en-US" altLang="zh-CN" sz="16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16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sz="16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𝑉</m:t>
                          </m:r>
                        </m:sub>
                      </m:sSub>
                      <m:sSub>
                        <m:sSubPr>
                          <m:ctrlPr>
                            <a:rPr lang="en-US" altLang="zh-CN" sz="16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altLang="zh-CN" sz="16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𝑉</m:t>
                          </m:r>
                        </m:sub>
                      </m:sSub>
                      <m:r>
                        <a:rPr lang="en-US" altLang="zh-CN" sz="16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     </m:t>
                      </m:r>
                      <m:sSub>
                        <m:sSubPr>
                          <m:ctrlPr>
                            <a:rPr lang="zh-CN" altLang="zh-CN" sz="160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Pr>
                        <m:e>
                          <m:r>
                            <a:rPr lang="en-US" altLang="zh-CN" sz="16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en-US" altLang="zh-CN" sz="16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𝑉</m:t>
                          </m:r>
                        </m:sub>
                      </m:sSub>
                      <m:r>
                        <a:rPr lang="en-US" altLang="zh-CN" sz="160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Cambria Math" panose="02040503050406030204" pitchFamily="18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zh-CN" sz="16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zh-CN" sz="160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altLang="zh-CN" sz="160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zh-CN" altLang="zh-CN" sz="1600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zh-CN" altLang="zh-CN" sz="1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CN" sz="1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</m:sub>
                          </m:sSub>
                          <m:r>
                            <a:rPr lang="en-US" altLang="zh-CN" sz="160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  <a:ea typeface="等线" panose="02010600030101010101" pitchFamily="2" charset="-122"/>
                              <a:cs typeface="Times New Roman" panose="020206030504050203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zh-CN" altLang="zh-CN" sz="1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a:rPr lang="en-US" altLang="zh-CN" sz="16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effectLst/>
                                  <a:latin typeface="Cambria Math" panose="02040503050406030204" pitchFamily="18" charset="0"/>
                                  <a:ea typeface="等线" panose="02010600030101010101" pitchFamily="2" charset="-122"/>
                                  <a:cs typeface="Times New Roman" panose="02020603050405020304" pitchFamily="18" charset="0"/>
                                </a:rPr>
                                <m:t>𝑁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CN" altLang="zh-CN" sz="1600" dirty="0">
                  <a:solidFill>
                    <a:schemeClr val="accent2">
                      <a:lumMod val="75000"/>
                    </a:schemeClr>
                  </a:solidFill>
                  <a:effectLst/>
                  <a:latin typeface="Georgia" panose="02040502050405020303" pitchFamily="18" charset="0"/>
                  <a:ea typeface="等线" panose="02010600030101010101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矩形: 圆角 31">
                <a:extLst>
                  <a:ext uri="{FF2B5EF4-FFF2-40B4-BE49-F238E27FC236}">
                    <a16:creationId xmlns:a16="http://schemas.microsoft.com/office/drawing/2014/main" id="{8645A955-737A-80A2-75BD-12DF53DE5D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50395" y="1230176"/>
                <a:ext cx="2805478" cy="642738"/>
              </a:xfrm>
              <a:prstGeom prst="roundRect">
                <a:avLst>
                  <a:gd name="adj" fmla="val 24064"/>
                </a:avLst>
              </a:prstGeom>
              <a:blipFill>
                <a:blip r:embed="rId11"/>
                <a:stretch>
                  <a:fillRect t="-15238" b="-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矩形: 圆角 32">
            <a:extLst>
              <a:ext uri="{FF2B5EF4-FFF2-40B4-BE49-F238E27FC236}">
                <a16:creationId xmlns:a16="http://schemas.microsoft.com/office/drawing/2014/main" id="{8A6212EA-7827-1011-85B9-E22C1F3834A0}"/>
              </a:ext>
            </a:extLst>
          </p:cNvPr>
          <p:cNvSpPr/>
          <p:nvPr/>
        </p:nvSpPr>
        <p:spPr>
          <a:xfrm>
            <a:off x="8849369" y="1946182"/>
            <a:ext cx="848282" cy="280991"/>
          </a:xfrm>
          <a:prstGeom prst="roundRect">
            <a:avLst>
              <a:gd name="adj" fmla="val 24064"/>
            </a:avLst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1600" i="1" dirty="0">
              <a:solidFill>
                <a:schemeClr val="accent2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4" name="直接连接符 33">
            <a:extLst>
              <a:ext uri="{FF2B5EF4-FFF2-40B4-BE49-F238E27FC236}">
                <a16:creationId xmlns:a16="http://schemas.microsoft.com/office/drawing/2014/main" id="{400554B5-BE85-A50C-4A7E-DCCDA69E3396}"/>
              </a:ext>
            </a:extLst>
          </p:cNvPr>
          <p:cNvCxnSpPr>
            <a:cxnSpLocks/>
            <a:stCxn id="32" idx="2"/>
            <a:endCxn id="33" idx="0"/>
          </p:cNvCxnSpPr>
          <p:nvPr/>
        </p:nvCxnSpPr>
        <p:spPr>
          <a:xfrm flipH="1">
            <a:off x="9273510" y="1872914"/>
            <a:ext cx="679624" cy="73268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3DD8C19F-AAFE-0562-B7A4-45C2E373C089}"/>
                  </a:ext>
                </a:extLst>
              </p:cNvPr>
              <p:cNvSpPr txBox="1"/>
              <p:nvPr/>
            </p:nvSpPr>
            <p:spPr>
              <a:xfrm>
                <a:off x="636010" y="2698587"/>
                <a:ext cx="2652822" cy="6359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zh-CN" alt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zh-CN" altLang="en-US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zh-CN" alt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p>
                      </m:sSubSup>
                      <m:r>
                        <a:rPr lang="zh-CN" altLang="en-US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∝−</m:t>
                      </m:r>
                      <m:f>
                        <m:fPr>
                          <m:ctrlPr>
                            <a:rPr lang="zh-CN" alt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zh-CN" altLang="en-US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  <m:r>
                                <a:rPr lang="zh-CN" altLang="en-US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  <m:sup>
                              <m:r>
                                <a:rPr lang="zh-CN" altLang="en-US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3DD8C19F-AAFE-0562-B7A4-45C2E373C0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010" y="2698587"/>
                <a:ext cx="2652822" cy="635943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81A19B91-1023-D160-77E6-4C8F807035A4}"/>
                  </a:ext>
                </a:extLst>
              </p:cNvPr>
              <p:cNvSpPr txBox="1"/>
              <p:nvPr/>
            </p:nvSpPr>
            <p:spPr>
              <a:xfrm>
                <a:off x="335617" y="3348745"/>
                <a:ext cx="2480013" cy="3760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zh-CN" alt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zh-CN" altLang="en-US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zh-CN" alt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p>
                      </m:sSubSup>
                      <m:r>
                        <a:rPr lang="zh-CN" altLang="en-US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∝0</m:t>
                      </m:r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81A19B91-1023-D160-77E6-4C8F807035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617" y="3348745"/>
                <a:ext cx="2480013" cy="37600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5AE2398B-FB51-98FB-8E9E-C203D3A45409}"/>
                  </a:ext>
                </a:extLst>
              </p:cNvPr>
              <p:cNvSpPr txBox="1"/>
              <p:nvPr/>
            </p:nvSpPr>
            <p:spPr>
              <a:xfrm>
                <a:off x="3923337" y="439011"/>
                <a:ext cx="3322575" cy="45730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zh-CN" alt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⃗"/>
                                  <m:ctrlPr>
                                    <a:rPr lang="zh-CN" alt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CN" alt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e>
                            <m:sup>
                              <m:r>
                                <a:rPr lang="zh-CN" altLang="en-US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′</m:t>
                              </m:r>
                            </m:sup>
                          </m:sSup>
                          <m:d>
                            <m:dPr>
                              <m:begChr m:val="|"/>
                              <m:endChr m:val="|"/>
                              <m:ctrlP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zh-CN" alt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zh-CN" alt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𝐶</m:t>
                                  </m:r>
                                </m:sub>
                              </m:sSub>
                            </m:e>
                          </m:d>
                          <m:acc>
                            <m:accPr>
                              <m:chr m:val="⃗"/>
                              <m:ctrlP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</m:acc>
                        </m:e>
                      </m:d>
                      <m:r>
                        <a:rPr lang="zh-CN" altLang="en-US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zh-CN" alt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zh-CN" altLang="en-US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zh-CN" altLang="en-US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zh-CN" alt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zh-CN" altLang="en-US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zh-CN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ˆ"/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acc>
                                <m:accPr>
                                  <m:chr m:val="⃗"/>
                                  <m:ctrlPr>
                                    <a:rPr lang="zh-CN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acc>
                            </m:e>
                          </m:acc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altLang="zh-CN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altLang="zh-CN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zh-CN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ˆ"/>
                              <m:ctrlPr>
                                <a:rPr lang="zh-CN" altLang="zh-CN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acc>
                                <m:accPr>
                                  <m:chr m:val="⃗"/>
                                  <m:ctrlPr>
                                    <a:rPr lang="zh-CN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acc>
                            </m:e>
                          </m:acc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𝐿</m:t>
                          </m:r>
                          <m:r>
                            <a:rPr lang="en-US" altLang="zh-CN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CN" altLang="zh-CN" dirty="0"/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5AE2398B-FB51-98FB-8E9E-C203D3A454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23337" y="439011"/>
                <a:ext cx="3322575" cy="457305"/>
              </a:xfrm>
              <a:prstGeom prst="rect">
                <a:avLst/>
              </a:prstGeom>
              <a:blipFill>
                <a:blip r:embed="rId14"/>
                <a:stretch>
                  <a:fillRect t="-9333" b="-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50F8B33A-3A67-CB96-1D04-7404C05D4D69}"/>
              </a:ext>
            </a:extLst>
          </p:cNvPr>
          <p:cNvSpPr/>
          <p:nvPr/>
        </p:nvSpPr>
        <p:spPr>
          <a:xfrm>
            <a:off x="415272" y="1077392"/>
            <a:ext cx="4807225" cy="1578101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A8F4A929-EA55-E67C-6CA9-0BD10A03F9A8}"/>
              </a:ext>
            </a:extLst>
          </p:cNvPr>
          <p:cNvSpPr txBox="1"/>
          <p:nvPr/>
        </p:nvSpPr>
        <p:spPr>
          <a:xfrm>
            <a:off x="1993533" y="910096"/>
            <a:ext cx="148999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标量介子交换</a:t>
            </a:r>
          </a:p>
        </p:txBody>
      </p:sp>
      <p:sp>
        <p:nvSpPr>
          <p:cNvPr id="40" name="矩形: 圆角 39">
            <a:extLst>
              <a:ext uri="{FF2B5EF4-FFF2-40B4-BE49-F238E27FC236}">
                <a16:creationId xmlns:a16="http://schemas.microsoft.com/office/drawing/2014/main" id="{3DA29E76-D546-2C88-9C6A-A240EAE4D693}"/>
              </a:ext>
            </a:extLst>
          </p:cNvPr>
          <p:cNvSpPr/>
          <p:nvPr/>
        </p:nvSpPr>
        <p:spPr>
          <a:xfrm>
            <a:off x="5842489" y="1081612"/>
            <a:ext cx="5878169" cy="2896802"/>
          </a:xfrm>
          <a:prstGeom prst="round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61398DE1-4890-658B-C6D6-B518CC3E3883}"/>
              </a:ext>
            </a:extLst>
          </p:cNvPr>
          <p:cNvSpPr txBox="1"/>
          <p:nvPr/>
        </p:nvSpPr>
        <p:spPr>
          <a:xfrm>
            <a:off x="7978884" y="892566"/>
            <a:ext cx="1489997" cy="34740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矢量介子交换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CCE2B4EC-B4DB-2BA1-7DDF-E286F25B42AC}"/>
              </a:ext>
            </a:extLst>
          </p:cNvPr>
          <p:cNvSpPr txBox="1"/>
          <p:nvPr/>
        </p:nvSpPr>
        <p:spPr>
          <a:xfrm>
            <a:off x="4289267" y="201628"/>
            <a:ext cx="27730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非相对论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 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波接触项势能：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4D09396B-BC2D-127F-E149-0322391D4260}"/>
                  </a:ext>
                </a:extLst>
              </p:cNvPr>
              <p:cNvSpPr txBox="1"/>
              <p:nvPr/>
            </p:nvSpPr>
            <p:spPr>
              <a:xfrm>
                <a:off x="8447035" y="4128374"/>
                <a:ext cx="3322575" cy="65927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zh-CN" alt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zh-CN" altLang="en-US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zh-CN" alt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sup>
                      </m:sSubSup>
                      <m:r>
                        <a:rPr lang="zh-CN" altLang="en-US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zh-CN" alt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zh-CN" altLang="en-US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zh-CN" altLang="en-US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  <m:sup>
                              <m:r>
                                <a:rPr lang="zh-CN" altLang="en-US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d>
                        <m:dPr>
                          <m:ctrlPr>
                            <a:rPr lang="zh-CN" alt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𝜁</m:t>
                          </m:r>
                          <m:r>
                            <a:rPr lang="zh-CN" altLang="en-US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zh-CN" altLang="en-US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4D09396B-BC2D-127F-E149-0322391D42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7035" y="4128374"/>
                <a:ext cx="3322575" cy="65927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125B30FF-5DB2-962A-0C09-57A36B516B05}"/>
                  </a:ext>
                </a:extLst>
              </p:cNvPr>
              <p:cNvSpPr txBox="1"/>
              <p:nvPr/>
            </p:nvSpPr>
            <p:spPr>
              <a:xfrm>
                <a:off x="8471253" y="4777746"/>
                <a:ext cx="3381550" cy="6188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zh-CN" alt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zh-CN" altLang="en-US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zh-CN" alt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sup>
                      </m:sSubSup>
                      <m:r>
                        <a:rPr lang="zh-CN" altLang="en-US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zh-CN" alt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zh-CN" altLang="en-US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zh-CN" altLang="en-US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r>
                            <a:rPr lang="zh-CN" altLang="en-US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  <m:sSup>
                            <m:sSupPr>
                              <m:ctrlP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p>
                              <m:r>
                                <a:rPr lang="zh-CN" altLang="en-US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ctrlPr>
                            <a:rPr lang="zh-CN" alt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𝜁</m:t>
                          </m:r>
                          <m:r>
                            <a:rPr lang="zh-CN" altLang="en-US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zh-CN" altLang="en-US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CN" alt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125B30FF-5DB2-962A-0C09-57A36B516B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1253" y="4777746"/>
                <a:ext cx="3381550" cy="61888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矩形: 圆角 44">
            <a:extLst>
              <a:ext uri="{FF2B5EF4-FFF2-40B4-BE49-F238E27FC236}">
                <a16:creationId xmlns:a16="http://schemas.microsoft.com/office/drawing/2014/main" id="{287FABF5-C829-B539-3510-A9CDFD6A4C74}"/>
              </a:ext>
            </a:extLst>
          </p:cNvPr>
          <p:cNvSpPr/>
          <p:nvPr/>
        </p:nvSpPr>
        <p:spPr>
          <a:xfrm>
            <a:off x="9513287" y="308808"/>
            <a:ext cx="2587924" cy="405240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i="1" dirty="0">
                <a:effectLst/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Peng, Liu, Sánchez, Valderrama,</a:t>
            </a:r>
          </a:p>
          <a:p>
            <a:pPr algn="ctr"/>
            <a:r>
              <a:rPr lang="en-US" altLang="zh-CN" sz="1400" b="1" i="1" dirty="0">
                <a:effectLst/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PhysRevD.102.114020</a:t>
            </a:r>
            <a:endParaRPr lang="zh-CN" altLang="zh-CN" sz="1400" b="1" i="1" dirty="0">
              <a:effectLst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38ECED13-237B-CB2C-F611-CFFD6AFEF3F8}"/>
                  </a:ext>
                </a:extLst>
              </p:cNvPr>
              <p:cNvSpPr txBox="1"/>
              <p:nvPr/>
            </p:nvSpPr>
            <p:spPr>
              <a:xfrm>
                <a:off x="431549" y="3878721"/>
                <a:ext cx="4723063" cy="10478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用重整化群方法确定系数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zh-CN" altLang="en-US" sz="16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zh-CN" altLang="en-US" sz="16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zh-CN" altLang="en-US" sz="1600" b="1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zh-CN" altLang="en-US" sz="16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1600" b="1" i="1">
                                        <a:latin typeface="Cambria Math" panose="02040503050406030204" pitchFamily="18" charset="0"/>
                                      </a:rPr>
                                      <m:t>𝒎</m:t>
                                    </m:r>
                                  </m:e>
                                  <m:sub>
                                    <m:r>
                                      <a:rPr lang="zh-CN" altLang="en-US" sz="1600" b="1" i="1">
                                        <a:latin typeface="Cambria Math" panose="02040503050406030204" pitchFamily="18" charset="0"/>
                                      </a:rPr>
                                      <m:t>𝑽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zh-CN" altLang="en-US" sz="1600" b="1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zh-CN" altLang="en-US" sz="1600" b="1" i="1">
                                        <a:latin typeface="Cambria Math" panose="02040503050406030204" pitchFamily="18" charset="0"/>
                                      </a:rPr>
                                      <m:t>𝒎</m:t>
                                    </m:r>
                                  </m:e>
                                  <m:sub>
                                    <m:r>
                                      <a:rPr lang="zh-CN" altLang="en-US" sz="1600" b="1" i="1">
                                        <a:latin typeface="Cambria Math" panose="02040503050406030204" pitchFamily="18" charset="0"/>
                                      </a:rPr>
                                      <m:t>𝑺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zh-CN" altLang="en-US" sz="1600" b="1" i="1">
                            <a:latin typeface="Cambria Math" panose="02040503050406030204" pitchFamily="18" charset="0"/>
                          </a:rPr>
                          <m:t>𝜶</m:t>
                        </m:r>
                      </m:sup>
                    </m:sSup>
                    <m:r>
                      <a:rPr lang="zh-CN" altLang="en-US" sz="1600" b="1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zh-CN" altLang="en-US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（ 取 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𝛼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=1</m:t>
                    </m:r>
                  </m:oMath>
                </a14:m>
                <a:r>
                  <a:rPr lang="zh-CN" altLang="en-US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），</a:t>
                </a:r>
                <a:endPara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r>
                  <a:rPr lang="zh-CN" altLang="en-US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将</a:t>
                </a:r>
                <a:r>
                  <a:rPr lang="zh-CN" altLang="en-US" sz="16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标量介子交换的饱和效应</a:t>
                </a:r>
                <a:r>
                  <a:rPr lang="zh-CN" altLang="en-US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与</a:t>
                </a:r>
                <a:endPara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r>
                  <a:rPr lang="zh-CN" altLang="en-US" sz="1600" b="1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矢量介子交换的饱和效应</a:t>
                </a:r>
                <a:r>
                  <a:rPr lang="zh-CN" altLang="en-US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结合成一个耦合系数：</a:t>
                </a:r>
              </a:p>
            </p:txBody>
          </p:sp>
        </mc:Choice>
        <mc:Fallback xmlns="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38ECED13-237B-CB2C-F611-CFFD6AFEF3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549" y="3878721"/>
                <a:ext cx="4723063" cy="1047851"/>
              </a:xfrm>
              <a:prstGeom prst="rect">
                <a:avLst/>
              </a:prstGeom>
              <a:blipFill>
                <a:blip r:embed="rId17"/>
                <a:stretch>
                  <a:fillRect l="-774" b="-63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箭头: 右 50">
            <a:extLst>
              <a:ext uri="{FF2B5EF4-FFF2-40B4-BE49-F238E27FC236}">
                <a16:creationId xmlns:a16="http://schemas.microsoft.com/office/drawing/2014/main" id="{DEF5418A-11F3-BDED-54BB-71AEC251443C}"/>
              </a:ext>
            </a:extLst>
          </p:cNvPr>
          <p:cNvSpPr/>
          <p:nvPr/>
        </p:nvSpPr>
        <p:spPr>
          <a:xfrm rot="6393690">
            <a:off x="3506903" y="2428743"/>
            <a:ext cx="3573535" cy="352209"/>
          </a:xfrm>
          <a:prstGeom prst="rightArrow">
            <a:avLst/>
          </a:prstGeom>
          <a:gradFill flip="none" rotWithShape="1">
            <a:gsLst>
              <a:gs pos="0">
                <a:schemeClr val="accent5"/>
              </a:gs>
              <a:gs pos="26000">
                <a:schemeClr val="accent5">
                  <a:lumMod val="45000"/>
                  <a:lumOff val="55000"/>
                </a:schemeClr>
              </a:gs>
              <a:gs pos="73804">
                <a:schemeClr val="accent6">
                  <a:lumMod val="20000"/>
                  <a:lumOff val="80000"/>
                </a:schemeClr>
              </a:gs>
              <a:gs pos="100000">
                <a:schemeClr val="accent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矩形: 圆角 51">
            <a:extLst>
              <a:ext uri="{FF2B5EF4-FFF2-40B4-BE49-F238E27FC236}">
                <a16:creationId xmlns:a16="http://schemas.microsoft.com/office/drawing/2014/main" id="{D75AE757-3A08-E768-EAA8-F75558BA3CF3}"/>
              </a:ext>
            </a:extLst>
          </p:cNvPr>
          <p:cNvSpPr/>
          <p:nvPr/>
        </p:nvSpPr>
        <p:spPr>
          <a:xfrm>
            <a:off x="11048800" y="30431"/>
            <a:ext cx="1087688" cy="289707"/>
          </a:xfrm>
          <a:prstGeom prst="roundRect">
            <a:avLst>
              <a:gd name="adj" fmla="val 44392"/>
            </a:avLst>
          </a:prstGeom>
          <a:solidFill>
            <a:schemeClr val="tx1">
              <a:lumMod val="75000"/>
              <a:lumOff val="25000"/>
              <a:alpha val="90000"/>
            </a:schemeClr>
          </a:solidFill>
          <a:ln w="22225"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dirty="0">
                <a:latin typeface="楷体" panose="02010609060101010101" pitchFamily="49" charset="-122"/>
                <a:ea typeface="楷体" panose="02010609060101010101" pitchFamily="49" charset="-122"/>
              </a:rPr>
              <a:t>饱和效应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1FF00A95-144D-F898-1102-EE3145788EE4}"/>
              </a:ext>
            </a:extLst>
          </p:cNvPr>
          <p:cNvSpPr txBox="1"/>
          <p:nvPr/>
        </p:nvSpPr>
        <p:spPr>
          <a:xfrm>
            <a:off x="53058" y="5546156"/>
            <a:ext cx="20668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600" dirty="0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正则化尺度👆</a:t>
            </a:r>
            <a:endParaRPr lang="en-US" altLang="zh-CN" sz="1600" dirty="0">
              <a:solidFill>
                <a:schemeClr val="accent6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1600" dirty="0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固定为</a:t>
            </a:r>
            <a:endParaRPr lang="en-US" altLang="zh-CN" sz="1600" dirty="0">
              <a:solidFill>
                <a:schemeClr val="accent6">
                  <a:lumMod val="50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1600" dirty="0">
                <a:solidFill>
                  <a:schemeClr val="accent6">
                    <a:lumMod val="50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矢量介子质量 </a:t>
            </a:r>
            <a:endParaRPr lang="zh-CN" altLang="en-US" sz="1600" dirty="0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文本框 54">
                <a:extLst>
                  <a:ext uri="{FF2B5EF4-FFF2-40B4-BE49-F238E27FC236}">
                    <a16:creationId xmlns:a16="http://schemas.microsoft.com/office/drawing/2014/main" id="{52175350-DFFB-5893-F1BC-A8D59A548A29}"/>
                  </a:ext>
                </a:extLst>
              </p:cNvPr>
              <p:cNvSpPr txBox="1"/>
              <p:nvPr/>
            </p:nvSpPr>
            <p:spPr>
              <a:xfrm>
                <a:off x="402278" y="4924785"/>
                <a:ext cx="4580993" cy="7457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𝑪</m:t>
                      </m:r>
                      <m:d>
                        <m:dPr>
                          <m:ctrlPr>
                            <a:rPr lang="zh-CN" alt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  <m:r>
                            <a:rPr lang="zh-CN" altLang="en-US" b="1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zh-CN" alt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zh-CN" alt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sub>
                          </m:sSub>
                        </m:e>
                      </m:d>
                      <m:r>
                        <a:rPr lang="zh-CN" altLang="en-US" b="1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zh-CN" alt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zh-CN" alt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𝑽</m:t>
                          </m:r>
                        </m:sub>
                      </m:sSub>
                      <m:d>
                        <m:dPr>
                          <m:ctrlPr>
                            <a:rPr lang="zh-CN" alt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zh-CN" alt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zh-CN" alt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𝑽</m:t>
                              </m:r>
                            </m:sub>
                          </m:sSub>
                        </m:e>
                      </m:d>
                      <m:r>
                        <a:rPr lang="zh-CN" altLang="en-US" b="1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zh-CN" alt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zh-CN" alt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zh-CN" altLang="en-US" b="1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zh-CN" altLang="en-US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𝒎</m:t>
                                      </m:r>
                                    </m:e>
                                    <m:sub>
                                      <m:r>
                                        <a:rPr lang="zh-CN" altLang="en-US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𝑽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zh-CN" altLang="en-US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zh-CN" altLang="en-US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𝒎</m:t>
                                      </m:r>
                                    </m:e>
                                    <m:sub>
                                      <m:r>
                                        <a:rPr lang="zh-CN" altLang="en-US" b="1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𝑺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zh-CN" alt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𝜶</m:t>
                          </m:r>
                        </m:sup>
                      </m:sSup>
                      <m:sSub>
                        <m:sSubPr>
                          <m:ctrlPr>
                            <a:rPr lang="zh-CN" alt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zh-CN" alt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sub>
                      </m:sSub>
                      <m:d>
                        <m:dPr>
                          <m:ctrlPr>
                            <a:rPr lang="zh-CN" altLang="en-US" b="1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zh-CN" alt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zh-CN" altLang="en-US" b="1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𝑺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zh-CN" altLang="en-US" b="1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5" name="文本框 54">
                <a:extLst>
                  <a:ext uri="{FF2B5EF4-FFF2-40B4-BE49-F238E27FC236}">
                    <a16:creationId xmlns:a16="http://schemas.microsoft.com/office/drawing/2014/main" id="{52175350-DFFB-5893-F1BC-A8D59A548A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278" y="4924785"/>
                <a:ext cx="4580993" cy="745717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文本框 56">
                <a:extLst>
                  <a:ext uri="{FF2B5EF4-FFF2-40B4-BE49-F238E27FC236}">
                    <a16:creationId xmlns:a16="http://schemas.microsoft.com/office/drawing/2014/main" id="{E01AF963-6512-BA98-C107-ECF96B52248F}"/>
                  </a:ext>
                </a:extLst>
              </p:cNvPr>
              <p:cNvSpPr txBox="1"/>
              <p:nvPr/>
            </p:nvSpPr>
            <p:spPr>
              <a:xfrm>
                <a:off x="8668626" y="5892201"/>
                <a:ext cx="252640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400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ea typeface="楷体" panose="02010609060101010101" pitchFamily="49" charset="-122"/>
                    <a:cs typeface="Calibri" panose="020F0502020204030204" pitchFamily="34" charset="0"/>
                  </a:rPr>
                  <a:t>☆ 在涉及</a:t>
                </a:r>
                <a:r>
                  <a:rPr lang="en-US" altLang="zh-CN" sz="1400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ea typeface="楷体" panose="02010609060101010101" pitchFamily="49" charset="-122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Calibri" panose="020F0502020204030204" pitchFamily="34" charset="0"/>
                      </a:rPr>
                      <m:t>𝜙</m:t>
                    </m:r>
                    <m:r>
                      <a:rPr lang="en-US" altLang="zh-CN" sz="1400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Calibri" panose="020F0502020204030204" pitchFamily="34" charset="0"/>
                      </a:rPr>
                      <m:t> </m:t>
                    </m:r>
                    <m:r>
                      <a:rPr lang="zh-CN" altLang="en-US" sz="1400" i="1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楷体" panose="02010609060101010101" pitchFamily="49" charset="-122"/>
                        <a:cs typeface="Calibri" panose="020F0502020204030204" pitchFamily="34" charset="0"/>
                      </a:rPr>
                      <m:t>、</m:t>
                    </m:r>
                    <m:sSup>
                      <m:sSupPr>
                        <m:ctrlPr>
                          <a:rPr lang="en-US" altLang="zh-CN" sz="14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Calibri" panose="020F0502020204030204" pitchFamily="34" charset="0"/>
                          </a:rPr>
                        </m:ctrlPr>
                      </m:sSupPr>
                      <m:e>
                        <m:r>
                          <a:rPr lang="en-US" altLang="zh-CN" sz="14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Calibri" panose="020F0502020204030204" pitchFamily="34" charset="0"/>
                          </a:rPr>
                          <m:t>𝐾</m:t>
                        </m:r>
                      </m:e>
                      <m:sup>
                        <m:r>
                          <a:rPr lang="en-US" altLang="zh-CN" sz="1400" b="0" i="1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ea typeface="楷体" panose="02010609060101010101" pitchFamily="49" charset="-122"/>
                            <a:cs typeface="Calibri" panose="020F0502020204030204" pitchFamily="34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zh-CN" altLang="en-US" sz="1400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ea typeface="楷体" panose="02010609060101010101" pitchFamily="49" charset="-122"/>
                    <a:cs typeface="Calibri" panose="020F0502020204030204" pitchFamily="34" charset="0"/>
                  </a:rPr>
                  <a:t>的系统，</a:t>
                </a:r>
                <a:endParaRPr lang="en-US" altLang="zh-CN" sz="1400" dirty="0">
                  <a:solidFill>
                    <a:schemeClr val="bg1">
                      <a:lumMod val="50000"/>
                    </a:schemeClr>
                  </a:solidFill>
                  <a:latin typeface="Calibri" panose="020F0502020204030204" pitchFamily="34" charset="0"/>
                  <a:ea typeface="楷体" panose="02010609060101010101" pitchFamily="49" charset="-122"/>
                  <a:cs typeface="Calibri" panose="020F0502020204030204" pitchFamily="34" charset="0"/>
                </a:endParaRPr>
              </a:p>
              <a:p>
                <a:r>
                  <a:rPr lang="zh-CN" altLang="en-US" sz="1400" dirty="0">
                    <a:solidFill>
                      <a:schemeClr val="bg1">
                        <a:lumMod val="50000"/>
                      </a:schemeClr>
                    </a:solidFill>
                    <a:latin typeface="Calibri" panose="020F0502020204030204" pitchFamily="34" charset="0"/>
                    <a:ea typeface="楷体" panose="02010609060101010101" pitchFamily="49" charset="-122"/>
                    <a:cs typeface="Calibri" panose="020F0502020204030204" pitchFamily="34" charset="0"/>
                  </a:rPr>
                  <a:t>该式相应有所调整。</a:t>
                </a:r>
              </a:p>
            </p:txBody>
          </p:sp>
        </mc:Choice>
        <mc:Fallback xmlns="">
          <p:sp>
            <p:nvSpPr>
              <p:cNvPr id="57" name="文本框 56">
                <a:extLst>
                  <a:ext uri="{FF2B5EF4-FFF2-40B4-BE49-F238E27FC236}">
                    <a16:creationId xmlns:a16="http://schemas.microsoft.com/office/drawing/2014/main" id="{E01AF963-6512-BA98-C107-ECF96B5224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68626" y="5892201"/>
                <a:ext cx="2526402" cy="523220"/>
              </a:xfrm>
              <a:prstGeom prst="rect">
                <a:avLst/>
              </a:prstGeom>
              <a:blipFill>
                <a:blip r:embed="rId19"/>
                <a:stretch>
                  <a:fillRect l="-725" t="-4706" b="-941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矩形: 圆角 48">
            <a:extLst>
              <a:ext uri="{FF2B5EF4-FFF2-40B4-BE49-F238E27FC236}">
                <a16:creationId xmlns:a16="http://schemas.microsoft.com/office/drawing/2014/main" id="{C153F2C9-9372-A0CD-93FE-5E87E7C1A975}"/>
              </a:ext>
            </a:extLst>
          </p:cNvPr>
          <p:cNvSpPr/>
          <p:nvPr/>
        </p:nvSpPr>
        <p:spPr>
          <a:xfrm>
            <a:off x="2241841" y="3484554"/>
            <a:ext cx="2587924" cy="417607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i="1" dirty="0">
                <a:effectLst/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Valderrama, Phillips, Phys. </a:t>
            </a:r>
            <a:r>
              <a:rPr lang="en-US" altLang="zh-CN" sz="1400" b="1" i="1" dirty="0">
                <a:effectLst/>
                <a:latin typeface="Calibri" panose="020F0502020204030204" pitchFamily="34" charset="0"/>
                <a:ea typeface="Cambria Math" panose="02040503050406030204" pitchFamily="18" charset="0"/>
                <a:cs typeface="Calibri" panose="020F0502020204030204" pitchFamily="34" charset="0"/>
              </a:rPr>
              <a:t>Rev.Lett.114.082502 (2015)</a:t>
            </a:r>
            <a:endParaRPr lang="zh-CN" altLang="zh-CN" sz="1400" b="1" i="1" dirty="0">
              <a:effectLst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cxnSp>
        <p:nvCxnSpPr>
          <p:cNvPr id="50" name="直接箭头连接符 49">
            <a:extLst>
              <a:ext uri="{FF2B5EF4-FFF2-40B4-BE49-F238E27FC236}">
                <a16:creationId xmlns:a16="http://schemas.microsoft.com/office/drawing/2014/main" id="{55C54A8F-450F-C1C2-0EC6-EA73E443B1B8}"/>
              </a:ext>
            </a:extLst>
          </p:cNvPr>
          <p:cNvCxnSpPr>
            <a:cxnSpLocks/>
          </p:cNvCxnSpPr>
          <p:nvPr/>
        </p:nvCxnSpPr>
        <p:spPr>
          <a:xfrm flipH="1">
            <a:off x="5154612" y="4777746"/>
            <a:ext cx="3694757" cy="523597"/>
          </a:xfrm>
          <a:prstGeom prst="straightConnector1">
            <a:avLst/>
          </a:prstGeom>
          <a:ln w="5715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63" name="任意多边形: 形状 62">
            <a:extLst>
              <a:ext uri="{FF2B5EF4-FFF2-40B4-BE49-F238E27FC236}">
                <a16:creationId xmlns:a16="http://schemas.microsoft.com/office/drawing/2014/main" id="{221FA9FA-1175-C6BA-7ADB-73E7FEE94EBE}"/>
              </a:ext>
            </a:extLst>
          </p:cNvPr>
          <p:cNvSpPr/>
          <p:nvPr/>
        </p:nvSpPr>
        <p:spPr>
          <a:xfrm>
            <a:off x="87511" y="3265714"/>
            <a:ext cx="783346" cy="2079172"/>
          </a:xfrm>
          <a:custGeom>
            <a:avLst/>
            <a:gdLst>
              <a:gd name="connsiteX0" fmla="*/ 783346 w 783346"/>
              <a:gd name="connsiteY0" fmla="*/ 0 h 2079172"/>
              <a:gd name="connsiteX1" fmla="*/ 162860 w 783346"/>
              <a:gd name="connsiteY1" fmla="*/ 424543 h 2079172"/>
              <a:gd name="connsiteX2" fmla="*/ 10460 w 783346"/>
              <a:gd name="connsiteY2" fmla="*/ 1491343 h 2079172"/>
              <a:gd name="connsiteX3" fmla="*/ 380575 w 783346"/>
              <a:gd name="connsiteY3" fmla="*/ 2079172 h 2079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3346" h="2079172">
                <a:moveTo>
                  <a:pt x="783346" y="0"/>
                </a:moveTo>
                <a:cubicBezTo>
                  <a:pt x="537510" y="87993"/>
                  <a:pt x="291674" y="175986"/>
                  <a:pt x="162860" y="424543"/>
                </a:cubicBezTo>
                <a:cubicBezTo>
                  <a:pt x="34046" y="673100"/>
                  <a:pt x="-25826" y="1215572"/>
                  <a:pt x="10460" y="1491343"/>
                </a:cubicBezTo>
                <a:cubicBezTo>
                  <a:pt x="46746" y="1767114"/>
                  <a:pt x="213660" y="1923143"/>
                  <a:pt x="380575" y="2079172"/>
                </a:cubicBezTo>
              </a:path>
            </a:pathLst>
          </a:custGeom>
          <a:noFill/>
          <a:ln w="57150">
            <a:solidFill>
              <a:schemeClr val="accent6">
                <a:lumMod val="75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522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7" grpId="0" animBg="1"/>
      <p:bldP spid="47" grpId="0"/>
      <p:bldP spid="51" grpId="0" animBg="1"/>
      <p:bldP spid="53" grpId="0"/>
      <p:bldP spid="55" grpId="0"/>
      <p:bldP spid="57" grpId="0"/>
      <p:bldP spid="49" grpId="0" animBg="1"/>
      <p:bldP spid="6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C9E762-9DA7-C2F9-8B45-538B2B8C0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dirty="0"/>
              <a:t>如何得到相互作用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F20710A-5D49-521F-28FF-4C9BB75D2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32A91-710C-4B70-B978-28263CF3A7DA}" type="datetime1">
              <a:rPr lang="zh-CN" altLang="en-US" smtClean="0"/>
              <a:pPr/>
              <a:t>2023/8/27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868FD4-AF58-F529-445E-7D152B025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使用轻介子交换的饱和效应模型研究强子分子态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484693F-1917-7CB9-2406-A8F951E49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AFD41-99A7-4791-958B-6310278921AD}" type="slidenum">
              <a:rPr lang="zh-CN" altLang="en-US" smtClean="0"/>
              <a:pPr/>
              <a:t>8</a:t>
            </a:fld>
            <a:endParaRPr lang="zh-CN" altLang="en-US" dirty="0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055A09FC-D2EF-BED2-BFA0-B59943FD7046}"/>
              </a:ext>
            </a:extLst>
          </p:cNvPr>
          <p:cNvSpPr/>
          <p:nvPr/>
        </p:nvSpPr>
        <p:spPr>
          <a:xfrm>
            <a:off x="2826702" y="824974"/>
            <a:ext cx="6667856" cy="1044662"/>
          </a:xfrm>
          <a:prstGeom prst="roundRect">
            <a:avLst/>
          </a:prstGeom>
          <a:solidFill>
            <a:schemeClr val="accent6">
              <a:alpha val="1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9F3D2E97-191D-34D6-C630-598C0522AEE9}"/>
                  </a:ext>
                </a:extLst>
              </p:cNvPr>
              <p:cNvSpPr txBox="1"/>
              <p:nvPr/>
            </p:nvSpPr>
            <p:spPr>
              <a:xfrm>
                <a:off x="2562601" y="1152101"/>
                <a:ext cx="7092574" cy="7520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zh-CN" altLang="en-US" b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zh-CN" alt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zh-CN" altLang="en-US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zh-CN" altLang="en-US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zh-CN" altLang="en-US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zh-CN" altLang="en-US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zh-CN" altLang="en-US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  <m:sup>
                              <m:r>
                                <a:rPr lang="zh-CN" altLang="en-US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zh-CN" alt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𝜁</m:t>
                          </m:r>
                          <m:r>
                            <a:rPr lang="zh-CN" altLang="en-US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zh-CN" altLang="en-US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zh-CN" alt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zh-CN" altLang="en-US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zh-CN" altLang="en-US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zh-CN" altLang="en-US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zh-CN" altLang="en-US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f>
                            <m:fPr>
                              <m:ctrlP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zh-CN" alt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zh-CN" altLang="en-US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zh-CN" altLang="en-US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sub>
                                <m:sup>
                                  <m:r>
                                    <a:rPr lang="zh-CN" altLang="en-US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zh-CN" altLang="en-US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  <m:sSup>
                                <m:sSupPr>
                                  <m:ctrlPr>
                                    <a:rPr lang="zh-CN" alt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p>
                                  <m:r>
                                    <a:rPr lang="zh-CN" altLang="en-US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sSub>
                            <m:sSub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ˆ"/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b="0" i="1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</m:acc>
                                </m:e>
                              </m:acc>
                            </m:e>
                            <m:sub>
                              <m:r>
                                <a:rPr lang="en-US" altLang="zh-CN" b="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altLang="zh-CN" b="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b="0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ˆ"/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b="0" i="1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</m:acc>
                                </m:e>
                              </m:acc>
                            </m:e>
                            <m:sub>
                              <m:r>
                                <a:rPr lang="en-US" altLang="zh-CN" b="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altLang="zh-CN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zh-CN" altLang="en-US"/>
                            <m:t> </m:t>
                          </m:r>
                        </m:e>
                      </m:d>
                      <m:r>
                        <a:rPr lang="en-US" altLang="zh-CN" b="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zh-CN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zh-CN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zh-CN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altLang="zh-CN" b="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𝑉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zh-CN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altLang="zh-CN" b="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𝑆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CN" b="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sup>
                      </m:sSup>
                      <m:f>
                        <m:fPr>
                          <m:ctrlPr>
                            <a:rPr lang="zh-CN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altLang="zh-CN" b="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  <m:r>
                                <a:rPr lang="en-US" altLang="zh-CN" b="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altLang="zh-CN" b="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  <m:r>
                                <a:rPr lang="en-US" altLang="zh-CN" b="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b="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b="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</m:sub>
                            <m:sup>
                              <m:r>
                                <a:rPr lang="en-US" altLang="zh-CN" b="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zh-CN" altLang="zh-CN" dirty="0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9F3D2E97-191D-34D6-C630-598C0522AE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2601" y="1152101"/>
                <a:ext cx="7092574" cy="75206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文本框 8">
            <a:extLst>
              <a:ext uri="{FF2B5EF4-FFF2-40B4-BE49-F238E27FC236}">
                <a16:creationId xmlns:a16="http://schemas.microsoft.com/office/drawing/2014/main" id="{3017EF2A-1003-EAEC-E8D1-6B6AF7DB60FC}"/>
              </a:ext>
            </a:extLst>
          </p:cNvPr>
          <p:cNvSpPr txBox="1"/>
          <p:nvPr/>
        </p:nvSpPr>
        <p:spPr>
          <a:xfrm>
            <a:off x="3967057" y="858196"/>
            <a:ext cx="36838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饱和效应下的接触项势能耦合系数：</a:t>
            </a: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F4B338A6-E1D7-307B-A6F5-B3D2A8155A9A}"/>
              </a:ext>
            </a:extLst>
          </p:cNvPr>
          <p:cNvSpPr/>
          <p:nvPr/>
        </p:nvSpPr>
        <p:spPr>
          <a:xfrm>
            <a:off x="8580656" y="1254806"/>
            <a:ext cx="893097" cy="288644"/>
          </a:xfrm>
          <a:prstGeom prst="roundRect">
            <a:avLst/>
          </a:prstGeom>
          <a:solidFill>
            <a:srgbClr val="EF0C4D">
              <a:alpha val="3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solidFill>
                <a:srgbClr val="DF538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149D9486-55F3-0312-457C-C03100B974F5}"/>
              </a:ext>
            </a:extLst>
          </p:cNvPr>
          <p:cNvSpPr/>
          <p:nvPr/>
        </p:nvSpPr>
        <p:spPr>
          <a:xfrm>
            <a:off x="3164117" y="1254807"/>
            <a:ext cx="995101" cy="276134"/>
          </a:xfrm>
          <a:prstGeom prst="roundRect">
            <a:avLst/>
          </a:prstGeom>
          <a:solidFill>
            <a:srgbClr val="EF0C4D">
              <a:alpha val="3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solidFill>
                <a:srgbClr val="DF538C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01FE51B8-AB84-3162-6B59-4428C2C291E0}"/>
              </a:ext>
            </a:extLst>
          </p:cNvPr>
          <p:cNvGrpSpPr/>
          <p:nvPr/>
        </p:nvGrpSpPr>
        <p:grpSpPr>
          <a:xfrm>
            <a:off x="1763635" y="5528926"/>
            <a:ext cx="158040" cy="747720"/>
            <a:chOff x="1445588" y="5217480"/>
            <a:chExt cx="158040" cy="747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15" name="墨迹 14">
                  <a:extLst>
                    <a:ext uri="{FF2B5EF4-FFF2-40B4-BE49-F238E27FC236}">
                      <a16:creationId xmlns:a16="http://schemas.microsoft.com/office/drawing/2014/main" id="{001C5C6A-C0BE-03FD-4237-AD9CE747F3AE}"/>
                    </a:ext>
                  </a:extLst>
                </p14:cNvPr>
                <p14:cNvContentPartPr/>
                <p14:nvPr/>
              </p14:nvContentPartPr>
              <p14:xfrm>
                <a:off x="1445588" y="5217480"/>
                <a:ext cx="154440" cy="56160"/>
              </p14:xfrm>
            </p:contentPart>
          </mc:Choice>
          <mc:Fallback xmlns="">
            <p:pic>
              <p:nvPicPr>
                <p:cNvPr id="218" name="墨迹 217">
                  <a:extLst>
                    <a:ext uri="{FF2B5EF4-FFF2-40B4-BE49-F238E27FC236}">
                      <a16:creationId xmlns:a16="http://schemas.microsoft.com/office/drawing/2014/main" id="{F3EF5E9E-F8B1-73F8-627F-3045779B1ECE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1439468" y="5211360"/>
                  <a:ext cx="166680" cy="6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6" name="墨迹 15">
                  <a:extLst>
                    <a:ext uri="{FF2B5EF4-FFF2-40B4-BE49-F238E27FC236}">
                      <a16:creationId xmlns:a16="http://schemas.microsoft.com/office/drawing/2014/main" id="{050588BA-EE49-8D57-947A-C9A2A0E370DD}"/>
                    </a:ext>
                  </a:extLst>
                </p14:cNvPr>
                <p14:cNvContentPartPr/>
                <p14:nvPr/>
              </p14:nvContentPartPr>
              <p14:xfrm>
                <a:off x="1452068" y="5249520"/>
                <a:ext cx="11880" cy="681120"/>
              </p14:xfrm>
            </p:contentPart>
          </mc:Choice>
          <mc:Fallback xmlns="">
            <p:pic>
              <p:nvPicPr>
                <p:cNvPr id="219" name="墨迹 218">
                  <a:extLst>
                    <a:ext uri="{FF2B5EF4-FFF2-40B4-BE49-F238E27FC236}">
                      <a16:creationId xmlns:a16="http://schemas.microsoft.com/office/drawing/2014/main" id="{D797D881-61A2-3E13-15E6-581D638D7498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1445948" y="5243400"/>
                  <a:ext cx="24120" cy="69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7" name="墨迹 16">
                  <a:extLst>
                    <a:ext uri="{FF2B5EF4-FFF2-40B4-BE49-F238E27FC236}">
                      <a16:creationId xmlns:a16="http://schemas.microsoft.com/office/drawing/2014/main" id="{13D3D9D2-684B-407F-84D4-2FE131B6BF78}"/>
                    </a:ext>
                  </a:extLst>
                </p14:cNvPr>
                <p14:cNvContentPartPr/>
                <p14:nvPr/>
              </p14:nvContentPartPr>
              <p14:xfrm>
                <a:off x="1596428" y="5241600"/>
                <a:ext cx="7200" cy="712080"/>
              </p14:xfrm>
            </p:contentPart>
          </mc:Choice>
          <mc:Fallback xmlns="">
            <p:pic>
              <p:nvPicPr>
                <p:cNvPr id="221" name="墨迹 220">
                  <a:extLst>
                    <a:ext uri="{FF2B5EF4-FFF2-40B4-BE49-F238E27FC236}">
                      <a16:creationId xmlns:a16="http://schemas.microsoft.com/office/drawing/2014/main" id="{1F48B4C3-CF21-CA0C-F757-0329DD494B31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1590308" y="5235480"/>
                  <a:ext cx="19440" cy="72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8" name="墨迹 17">
                  <a:extLst>
                    <a:ext uri="{FF2B5EF4-FFF2-40B4-BE49-F238E27FC236}">
                      <a16:creationId xmlns:a16="http://schemas.microsoft.com/office/drawing/2014/main" id="{796E1A67-4B8D-84C7-BE87-44B264BA2BA3}"/>
                    </a:ext>
                  </a:extLst>
                </p14:cNvPr>
                <p14:cNvContentPartPr/>
                <p14:nvPr/>
              </p14:nvContentPartPr>
              <p14:xfrm>
                <a:off x="1465028" y="5930640"/>
                <a:ext cx="125280" cy="34560"/>
              </p14:xfrm>
            </p:contentPart>
          </mc:Choice>
          <mc:Fallback xmlns="">
            <p:pic>
              <p:nvPicPr>
                <p:cNvPr id="222" name="墨迹 221">
                  <a:extLst>
                    <a:ext uri="{FF2B5EF4-FFF2-40B4-BE49-F238E27FC236}">
                      <a16:creationId xmlns:a16="http://schemas.microsoft.com/office/drawing/2014/main" id="{9936910C-38B9-247B-A3B6-4634B850BBB1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1458908" y="5924520"/>
                  <a:ext cx="13752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9" name="墨迹 18">
                  <a:extLst>
                    <a:ext uri="{FF2B5EF4-FFF2-40B4-BE49-F238E27FC236}">
                      <a16:creationId xmlns:a16="http://schemas.microsoft.com/office/drawing/2014/main" id="{CBDD892E-4962-391B-0455-DFA338CF78F8}"/>
                    </a:ext>
                  </a:extLst>
                </p14:cNvPr>
                <p14:cNvContentPartPr/>
                <p14:nvPr/>
              </p14:nvContentPartPr>
              <p14:xfrm>
                <a:off x="1588148" y="5950800"/>
                <a:ext cx="360" cy="360"/>
              </p14:xfrm>
            </p:contentPart>
          </mc:Choice>
          <mc:Fallback xmlns="">
            <p:pic>
              <p:nvPicPr>
                <p:cNvPr id="223" name="墨迹 222">
                  <a:extLst>
                    <a:ext uri="{FF2B5EF4-FFF2-40B4-BE49-F238E27FC236}">
                      <a16:creationId xmlns:a16="http://schemas.microsoft.com/office/drawing/2014/main" id="{7077D7B5-F858-671E-1BCC-19977ED8BA4C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1582028" y="5944680"/>
                  <a:ext cx="126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20" name="墨迹 19">
                  <a:extLst>
                    <a:ext uri="{FF2B5EF4-FFF2-40B4-BE49-F238E27FC236}">
                      <a16:creationId xmlns:a16="http://schemas.microsoft.com/office/drawing/2014/main" id="{9221AAB3-E6E9-650A-22E2-40D612BA054B}"/>
                    </a:ext>
                  </a:extLst>
                </p14:cNvPr>
                <p14:cNvContentPartPr/>
                <p14:nvPr/>
              </p14:nvContentPartPr>
              <p14:xfrm>
                <a:off x="1475828" y="5927400"/>
                <a:ext cx="10800" cy="3960"/>
              </p14:xfrm>
            </p:contentPart>
          </mc:Choice>
          <mc:Fallback xmlns="">
            <p:pic>
              <p:nvPicPr>
                <p:cNvPr id="225" name="墨迹 224">
                  <a:extLst>
                    <a:ext uri="{FF2B5EF4-FFF2-40B4-BE49-F238E27FC236}">
                      <a16:creationId xmlns:a16="http://schemas.microsoft.com/office/drawing/2014/main" id="{576E30AB-A715-9641-6C6B-D15415AD4EE9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1469708" y="5921280"/>
                  <a:ext cx="23040" cy="1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21" name="墨迹 20">
                  <a:extLst>
                    <a:ext uri="{FF2B5EF4-FFF2-40B4-BE49-F238E27FC236}">
                      <a16:creationId xmlns:a16="http://schemas.microsoft.com/office/drawing/2014/main" id="{FBDEA2F1-49C7-884A-C9A2-C4DE5FB63F6B}"/>
                    </a:ext>
                  </a:extLst>
                </p14:cNvPr>
                <p14:cNvContentPartPr/>
                <p14:nvPr/>
              </p14:nvContentPartPr>
              <p14:xfrm>
                <a:off x="1517588" y="5926680"/>
                <a:ext cx="9000" cy="720"/>
              </p14:xfrm>
            </p:contentPart>
          </mc:Choice>
          <mc:Fallback xmlns="">
            <p:pic>
              <p:nvPicPr>
                <p:cNvPr id="226" name="墨迹 225">
                  <a:extLst>
                    <a:ext uri="{FF2B5EF4-FFF2-40B4-BE49-F238E27FC236}">
                      <a16:creationId xmlns:a16="http://schemas.microsoft.com/office/drawing/2014/main" id="{6D8C2A68-AC0A-4902-39F6-B13217B0AE29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1511468" y="5920560"/>
                  <a:ext cx="21240" cy="1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22" name="墨迹 21">
                  <a:extLst>
                    <a:ext uri="{FF2B5EF4-FFF2-40B4-BE49-F238E27FC236}">
                      <a16:creationId xmlns:a16="http://schemas.microsoft.com/office/drawing/2014/main" id="{C641924E-8F66-764D-AE08-F729DB86D8DB}"/>
                    </a:ext>
                  </a:extLst>
                </p14:cNvPr>
                <p14:cNvContentPartPr/>
                <p14:nvPr/>
              </p14:nvContentPartPr>
              <p14:xfrm>
                <a:off x="1560068" y="5932080"/>
                <a:ext cx="10080" cy="360"/>
              </p14:xfrm>
            </p:contentPart>
          </mc:Choice>
          <mc:Fallback xmlns="">
            <p:pic>
              <p:nvPicPr>
                <p:cNvPr id="227" name="墨迹 226">
                  <a:extLst>
                    <a:ext uri="{FF2B5EF4-FFF2-40B4-BE49-F238E27FC236}">
                      <a16:creationId xmlns:a16="http://schemas.microsoft.com/office/drawing/2014/main" id="{BEB3128F-93D8-6A41-9A84-60F42CBD4875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1553948" y="5925960"/>
                  <a:ext cx="2232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23" name="墨迹 22">
                  <a:extLst>
                    <a:ext uri="{FF2B5EF4-FFF2-40B4-BE49-F238E27FC236}">
                      <a16:creationId xmlns:a16="http://schemas.microsoft.com/office/drawing/2014/main" id="{D5430888-6100-4463-52AE-70A3AE7E5BE4}"/>
                    </a:ext>
                  </a:extLst>
                </p14:cNvPr>
                <p14:cNvContentPartPr/>
                <p14:nvPr/>
              </p14:nvContentPartPr>
              <p14:xfrm>
                <a:off x="1583468" y="5936040"/>
                <a:ext cx="5400" cy="360"/>
              </p14:xfrm>
            </p:contentPart>
          </mc:Choice>
          <mc:Fallback xmlns="">
            <p:pic>
              <p:nvPicPr>
                <p:cNvPr id="228" name="墨迹 227">
                  <a:extLst>
                    <a:ext uri="{FF2B5EF4-FFF2-40B4-BE49-F238E27FC236}">
                      <a16:creationId xmlns:a16="http://schemas.microsoft.com/office/drawing/2014/main" id="{CF5AEAE2-86B9-DB3F-BC0D-5EDA83A17CFB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1577348" y="5929920"/>
                  <a:ext cx="17640" cy="12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24" name="墨迹 23">
                <a:extLst>
                  <a:ext uri="{FF2B5EF4-FFF2-40B4-BE49-F238E27FC236}">
                    <a16:creationId xmlns:a16="http://schemas.microsoft.com/office/drawing/2014/main" id="{CE1219B0-F2DD-3C09-6C63-AB0FE550B29C}"/>
                  </a:ext>
                </a:extLst>
              </p14:cNvPr>
              <p14:cNvContentPartPr/>
              <p14:nvPr/>
            </p14:nvContentPartPr>
            <p14:xfrm>
              <a:off x="1184035" y="5489686"/>
              <a:ext cx="700560" cy="825120"/>
            </p14:xfrm>
          </p:contentPart>
        </mc:Choice>
        <mc:Fallback xmlns="">
          <p:pic>
            <p:nvPicPr>
              <p:cNvPr id="24" name="墨迹 23">
                <a:extLst>
                  <a:ext uri="{FF2B5EF4-FFF2-40B4-BE49-F238E27FC236}">
                    <a16:creationId xmlns:a16="http://schemas.microsoft.com/office/drawing/2014/main" id="{CE1219B0-F2DD-3C09-6C63-AB0FE550B29C}"/>
                  </a:ext>
                </a:extLst>
              </p:cNvPr>
              <p:cNvPicPr/>
              <p:nvPr/>
            </p:nvPicPr>
            <p:blipFill>
              <a:blip r:embed="rId176"/>
              <a:stretch>
                <a:fillRect/>
              </a:stretch>
            </p:blipFill>
            <p:spPr>
              <a:xfrm>
                <a:off x="1177915" y="5483566"/>
                <a:ext cx="712800" cy="83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25" name="墨迹 24">
                <a:extLst>
                  <a:ext uri="{FF2B5EF4-FFF2-40B4-BE49-F238E27FC236}">
                    <a16:creationId xmlns:a16="http://schemas.microsoft.com/office/drawing/2014/main" id="{3F2A40AD-1634-A3FB-542E-E50238AA34F3}"/>
                  </a:ext>
                </a:extLst>
              </p14:cNvPr>
              <p14:cNvContentPartPr/>
              <p14:nvPr/>
            </p14:nvContentPartPr>
            <p14:xfrm>
              <a:off x="1891795" y="6315526"/>
              <a:ext cx="687240" cy="20160"/>
            </p14:xfrm>
          </p:contentPart>
        </mc:Choice>
        <mc:Fallback xmlns="">
          <p:pic>
            <p:nvPicPr>
              <p:cNvPr id="25" name="墨迹 24">
                <a:extLst>
                  <a:ext uri="{FF2B5EF4-FFF2-40B4-BE49-F238E27FC236}">
                    <a16:creationId xmlns:a16="http://schemas.microsoft.com/office/drawing/2014/main" id="{3F2A40AD-1634-A3FB-542E-E50238AA34F3}"/>
                  </a:ext>
                </a:extLst>
              </p:cNvPr>
              <p:cNvPicPr/>
              <p:nvPr/>
            </p:nvPicPr>
            <p:blipFill>
              <a:blip r:embed="rId178"/>
              <a:stretch>
                <a:fillRect/>
              </a:stretch>
            </p:blipFill>
            <p:spPr>
              <a:xfrm>
                <a:off x="1885675" y="6309513"/>
                <a:ext cx="699480" cy="321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26" name="墨迹 25">
                <a:extLst>
                  <a:ext uri="{FF2B5EF4-FFF2-40B4-BE49-F238E27FC236}">
                    <a16:creationId xmlns:a16="http://schemas.microsoft.com/office/drawing/2014/main" id="{8E90E543-3083-00E4-2863-3E81091D25E1}"/>
                  </a:ext>
                </a:extLst>
              </p14:cNvPr>
              <p14:cNvContentPartPr/>
              <p14:nvPr/>
            </p14:nvContentPartPr>
            <p14:xfrm>
              <a:off x="1205635" y="5474926"/>
              <a:ext cx="1296720" cy="855000"/>
            </p14:xfrm>
          </p:contentPart>
        </mc:Choice>
        <mc:Fallback xmlns="">
          <p:pic>
            <p:nvPicPr>
              <p:cNvPr id="26" name="墨迹 25">
                <a:extLst>
                  <a:ext uri="{FF2B5EF4-FFF2-40B4-BE49-F238E27FC236}">
                    <a16:creationId xmlns:a16="http://schemas.microsoft.com/office/drawing/2014/main" id="{8E90E543-3083-00E4-2863-3E81091D25E1}"/>
                  </a:ext>
                </a:extLst>
              </p:cNvPr>
              <p:cNvPicPr/>
              <p:nvPr/>
            </p:nvPicPr>
            <p:blipFill>
              <a:blip r:embed="rId180"/>
              <a:stretch>
                <a:fillRect/>
              </a:stretch>
            </p:blipFill>
            <p:spPr>
              <a:xfrm>
                <a:off x="1199515" y="5468806"/>
                <a:ext cx="1308960" cy="867240"/>
              </a:xfrm>
              <a:prstGeom prst="rect">
                <a:avLst/>
              </a:prstGeom>
            </p:spPr>
          </p:pic>
        </mc:Fallback>
      </mc:AlternateContent>
      <p:grpSp>
        <p:nvGrpSpPr>
          <p:cNvPr id="27" name="组合 26">
            <a:extLst>
              <a:ext uri="{FF2B5EF4-FFF2-40B4-BE49-F238E27FC236}">
                <a16:creationId xmlns:a16="http://schemas.microsoft.com/office/drawing/2014/main" id="{E37D31EE-4173-CE99-96D7-CC1752F3D231}"/>
              </a:ext>
            </a:extLst>
          </p:cNvPr>
          <p:cNvGrpSpPr/>
          <p:nvPr/>
        </p:nvGrpSpPr>
        <p:grpSpPr>
          <a:xfrm>
            <a:off x="1037515" y="5461966"/>
            <a:ext cx="81720" cy="96480"/>
            <a:chOff x="719468" y="5150520"/>
            <a:chExt cx="81720" cy="96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28" name="墨迹 27">
                  <a:extLst>
                    <a:ext uri="{FF2B5EF4-FFF2-40B4-BE49-F238E27FC236}">
                      <a16:creationId xmlns:a16="http://schemas.microsoft.com/office/drawing/2014/main" id="{2396BC04-AC12-ED33-1A01-A3D66A2A5F2C}"/>
                    </a:ext>
                  </a:extLst>
                </p14:cNvPr>
                <p14:cNvContentPartPr/>
                <p14:nvPr/>
              </p14:nvContentPartPr>
              <p14:xfrm>
                <a:off x="719468" y="5150520"/>
                <a:ext cx="81720" cy="96480"/>
              </p14:xfrm>
            </p:contentPart>
          </mc:Choice>
          <mc:Fallback xmlns="">
            <p:pic>
              <p:nvPicPr>
                <p:cNvPr id="234" name="墨迹 233">
                  <a:extLst>
                    <a:ext uri="{FF2B5EF4-FFF2-40B4-BE49-F238E27FC236}">
                      <a16:creationId xmlns:a16="http://schemas.microsoft.com/office/drawing/2014/main" id="{9F8D8665-DDE0-7308-00C0-2461DE6AE683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713348" y="5144400"/>
                  <a:ext cx="93960" cy="10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29" name="墨迹 28">
                  <a:extLst>
                    <a:ext uri="{FF2B5EF4-FFF2-40B4-BE49-F238E27FC236}">
                      <a16:creationId xmlns:a16="http://schemas.microsoft.com/office/drawing/2014/main" id="{BC40B382-823F-43B6-6809-ABEB35D4DFD9}"/>
                    </a:ext>
                  </a:extLst>
                </p14:cNvPr>
                <p14:cNvContentPartPr/>
                <p14:nvPr/>
              </p14:nvContentPartPr>
              <p14:xfrm>
                <a:off x="720188" y="5162400"/>
                <a:ext cx="8640" cy="15120"/>
              </p14:xfrm>
            </p:contentPart>
          </mc:Choice>
          <mc:Fallback xmlns="">
            <p:pic>
              <p:nvPicPr>
                <p:cNvPr id="235" name="墨迹 234">
                  <a:extLst>
                    <a:ext uri="{FF2B5EF4-FFF2-40B4-BE49-F238E27FC236}">
                      <a16:creationId xmlns:a16="http://schemas.microsoft.com/office/drawing/2014/main" id="{9126E59E-731A-145A-866A-9C02E2765145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714068" y="5156280"/>
                  <a:ext cx="20880" cy="27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30" name="墨迹 29">
                <a:extLst>
                  <a:ext uri="{FF2B5EF4-FFF2-40B4-BE49-F238E27FC236}">
                    <a16:creationId xmlns:a16="http://schemas.microsoft.com/office/drawing/2014/main" id="{AC733171-5F72-F429-B7E4-A4C6E9B6A9FC}"/>
                  </a:ext>
                </a:extLst>
              </p14:cNvPr>
              <p14:cNvContentPartPr/>
              <p14:nvPr/>
            </p14:nvContentPartPr>
            <p14:xfrm>
              <a:off x="2631955" y="5403286"/>
              <a:ext cx="89280" cy="140400"/>
            </p14:xfrm>
          </p:contentPart>
        </mc:Choice>
        <mc:Fallback xmlns="">
          <p:pic>
            <p:nvPicPr>
              <p:cNvPr id="30" name="墨迹 29">
                <a:extLst>
                  <a:ext uri="{FF2B5EF4-FFF2-40B4-BE49-F238E27FC236}">
                    <a16:creationId xmlns:a16="http://schemas.microsoft.com/office/drawing/2014/main" id="{AC733171-5F72-F429-B7E4-A4C6E9B6A9FC}"/>
                  </a:ext>
                </a:extLst>
              </p:cNvPr>
              <p:cNvPicPr/>
              <p:nvPr/>
            </p:nvPicPr>
            <p:blipFill>
              <a:blip r:embed="rId186"/>
              <a:stretch>
                <a:fillRect/>
              </a:stretch>
            </p:blipFill>
            <p:spPr>
              <a:xfrm>
                <a:off x="2625835" y="5397166"/>
                <a:ext cx="101520" cy="152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35" name="墨迹 34">
                <a:extLst>
                  <a:ext uri="{FF2B5EF4-FFF2-40B4-BE49-F238E27FC236}">
                    <a16:creationId xmlns:a16="http://schemas.microsoft.com/office/drawing/2014/main" id="{F5BDFD79-A674-CDB6-CE86-F3E0B0D1A5A3}"/>
                  </a:ext>
                </a:extLst>
              </p14:cNvPr>
              <p14:cNvContentPartPr/>
              <p14:nvPr/>
            </p14:nvContentPartPr>
            <p14:xfrm>
              <a:off x="2663197" y="6295006"/>
              <a:ext cx="101160" cy="97920"/>
            </p14:xfrm>
          </p:contentPart>
        </mc:Choice>
        <mc:Fallback xmlns="">
          <p:pic>
            <p:nvPicPr>
              <p:cNvPr id="35" name="墨迹 34">
                <a:extLst>
                  <a:ext uri="{FF2B5EF4-FFF2-40B4-BE49-F238E27FC236}">
                    <a16:creationId xmlns:a16="http://schemas.microsoft.com/office/drawing/2014/main" id="{F5BDFD79-A674-CDB6-CE86-F3E0B0D1A5A3}"/>
                  </a:ext>
                </a:extLst>
              </p:cNvPr>
              <p:cNvPicPr/>
              <p:nvPr/>
            </p:nvPicPr>
            <p:blipFill>
              <a:blip r:embed="rId188"/>
              <a:stretch>
                <a:fillRect/>
              </a:stretch>
            </p:blipFill>
            <p:spPr>
              <a:xfrm>
                <a:off x="2657077" y="6288863"/>
                <a:ext cx="113400" cy="1102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36" name="墨迹 35">
                <a:extLst>
                  <a:ext uri="{FF2B5EF4-FFF2-40B4-BE49-F238E27FC236}">
                    <a16:creationId xmlns:a16="http://schemas.microsoft.com/office/drawing/2014/main" id="{1C33CB20-CD6B-B034-ECC4-CA7766E8A1F1}"/>
                  </a:ext>
                </a:extLst>
              </p14:cNvPr>
              <p14:cNvContentPartPr/>
              <p14:nvPr/>
            </p14:nvContentPartPr>
            <p14:xfrm>
              <a:off x="1395997" y="5441086"/>
              <a:ext cx="65880" cy="138960"/>
            </p14:xfrm>
          </p:contentPart>
        </mc:Choice>
        <mc:Fallback xmlns="">
          <p:pic>
            <p:nvPicPr>
              <p:cNvPr id="36" name="墨迹 35">
                <a:extLst>
                  <a:ext uri="{FF2B5EF4-FFF2-40B4-BE49-F238E27FC236}">
                    <a16:creationId xmlns:a16="http://schemas.microsoft.com/office/drawing/2014/main" id="{1C33CB20-CD6B-B034-ECC4-CA7766E8A1F1}"/>
                  </a:ext>
                </a:extLst>
              </p:cNvPr>
              <p:cNvPicPr/>
              <p:nvPr/>
            </p:nvPicPr>
            <p:blipFill>
              <a:blip r:embed="rId190"/>
              <a:stretch>
                <a:fillRect/>
              </a:stretch>
            </p:blipFill>
            <p:spPr>
              <a:xfrm>
                <a:off x="1389910" y="5434966"/>
                <a:ext cx="78053" cy="15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37" name="墨迹 36">
                <a:extLst>
                  <a:ext uri="{FF2B5EF4-FFF2-40B4-BE49-F238E27FC236}">
                    <a16:creationId xmlns:a16="http://schemas.microsoft.com/office/drawing/2014/main" id="{B571248D-3538-A80E-6080-5ED9A47E0370}"/>
                  </a:ext>
                </a:extLst>
              </p14:cNvPr>
              <p14:cNvContentPartPr/>
              <p14:nvPr/>
            </p14:nvContentPartPr>
            <p14:xfrm>
              <a:off x="2232277" y="6282046"/>
              <a:ext cx="72360" cy="126720"/>
            </p14:xfrm>
          </p:contentPart>
        </mc:Choice>
        <mc:Fallback xmlns="">
          <p:pic>
            <p:nvPicPr>
              <p:cNvPr id="37" name="墨迹 36">
                <a:extLst>
                  <a:ext uri="{FF2B5EF4-FFF2-40B4-BE49-F238E27FC236}">
                    <a16:creationId xmlns:a16="http://schemas.microsoft.com/office/drawing/2014/main" id="{B571248D-3538-A80E-6080-5ED9A47E0370}"/>
                  </a:ext>
                </a:extLst>
              </p:cNvPr>
              <p:cNvPicPr/>
              <p:nvPr/>
            </p:nvPicPr>
            <p:blipFill>
              <a:blip r:embed="rId192"/>
              <a:stretch>
                <a:fillRect/>
              </a:stretch>
            </p:blipFill>
            <p:spPr>
              <a:xfrm>
                <a:off x="2226157" y="6275926"/>
                <a:ext cx="84600" cy="138960"/>
              </a:xfrm>
              <a:prstGeom prst="rect">
                <a:avLst/>
              </a:prstGeom>
            </p:spPr>
          </p:pic>
        </mc:Fallback>
      </mc:AlternateContent>
      <p:grpSp>
        <p:nvGrpSpPr>
          <p:cNvPr id="40" name="组合 39">
            <a:extLst>
              <a:ext uri="{FF2B5EF4-FFF2-40B4-BE49-F238E27FC236}">
                <a16:creationId xmlns:a16="http://schemas.microsoft.com/office/drawing/2014/main" id="{783440D9-B06C-FEA9-F44C-B0DCDA4967AD}"/>
              </a:ext>
            </a:extLst>
          </p:cNvPr>
          <p:cNvGrpSpPr/>
          <p:nvPr/>
        </p:nvGrpSpPr>
        <p:grpSpPr>
          <a:xfrm>
            <a:off x="2088277" y="5742406"/>
            <a:ext cx="262080" cy="201960"/>
            <a:chOff x="1770230" y="5430960"/>
            <a:chExt cx="262080" cy="201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41" name="墨迹 40">
                  <a:extLst>
                    <a:ext uri="{FF2B5EF4-FFF2-40B4-BE49-F238E27FC236}">
                      <a16:creationId xmlns:a16="http://schemas.microsoft.com/office/drawing/2014/main" id="{D7642B38-8C7F-45C7-D4B6-606FE28BFC5B}"/>
                    </a:ext>
                  </a:extLst>
                </p14:cNvPr>
                <p14:cNvContentPartPr/>
                <p14:nvPr/>
              </p14:nvContentPartPr>
              <p14:xfrm>
                <a:off x="1770230" y="5528160"/>
                <a:ext cx="103680" cy="104760"/>
              </p14:xfrm>
            </p:contentPart>
          </mc:Choice>
          <mc:Fallback xmlns="">
            <p:pic>
              <p:nvPicPr>
                <p:cNvPr id="247" name="墨迹 246">
                  <a:extLst>
                    <a:ext uri="{FF2B5EF4-FFF2-40B4-BE49-F238E27FC236}">
                      <a16:creationId xmlns:a16="http://schemas.microsoft.com/office/drawing/2014/main" id="{1608AD73-A369-CA9B-8DBD-264BAD7366DC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1764110" y="5522040"/>
                  <a:ext cx="11592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42" name="墨迹 41">
                  <a:extLst>
                    <a:ext uri="{FF2B5EF4-FFF2-40B4-BE49-F238E27FC236}">
                      <a16:creationId xmlns:a16="http://schemas.microsoft.com/office/drawing/2014/main" id="{106B0E7B-E2F0-2A7E-98D4-8D558D866037}"/>
                    </a:ext>
                  </a:extLst>
                </p14:cNvPr>
                <p14:cNvContentPartPr/>
                <p14:nvPr/>
              </p14:nvContentPartPr>
              <p14:xfrm>
                <a:off x="1911710" y="5464800"/>
                <a:ext cx="120600" cy="167400"/>
              </p14:xfrm>
            </p:contentPart>
          </mc:Choice>
          <mc:Fallback xmlns="">
            <p:pic>
              <p:nvPicPr>
                <p:cNvPr id="248" name="墨迹 247">
                  <a:extLst>
                    <a:ext uri="{FF2B5EF4-FFF2-40B4-BE49-F238E27FC236}">
                      <a16:creationId xmlns:a16="http://schemas.microsoft.com/office/drawing/2014/main" id="{DADD36E4-AEB9-0739-684C-5A18F633528F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1905590" y="5458680"/>
                  <a:ext cx="13284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43" name="墨迹 42">
                  <a:extLst>
                    <a:ext uri="{FF2B5EF4-FFF2-40B4-BE49-F238E27FC236}">
                      <a16:creationId xmlns:a16="http://schemas.microsoft.com/office/drawing/2014/main" id="{E136B745-0A38-8C47-211E-ACF64668B7EE}"/>
                    </a:ext>
                  </a:extLst>
                </p14:cNvPr>
                <p14:cNvContentPartPr/>
                <p14:nvPr/>
              </p14:nvContentPartPr>
              <p14:xfrm>
                <a:off x="1923590" y="5430960"/>
                <a:ext cx="106200" cy="360"/>
              </p14:xfrm>
            </p:contentPart>
          </mc:Choice>
          <mc:Fallback xmlns="">
            <p:pic>
              <p:nvPicPr>
                <p:cNvPr id="249" name="墨迹 248">
                  <a:extLst>
                    <a:ext uri="{FF2B5EF4-FFF2-40B4-BE49-F238E27FC236}">
                      <a16:creationId xmlns:a16="http://schemas.microsoft.com/office/drawing/2014/main" id="{6916B028-9F53-03B1-DECD-2A3933516275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1917470" y="5424840"/>
                  <a:ext cx="118440" cy="12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907404BD-D246-AFDF-42A5-B41B4C724357}"/>
                  </a:ext>
                </a:extLst>
              </p:cNvPr>
              <p:cNvSpPr txBox="1"/>
              <p:nvPr/>
            </p:nvSpPr>
            <p:spPr>
              <a:xfrm>
                <a:off x="361787" y="5686021"/>
                <a:ext cx="219542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例如： 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endParaRPr lang="zh-CN" altLang="en-US" sz="16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mc:Choice>
        <mc:Fallback xmlns="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907404BD-D246-AFDF-42A5-B41B4C7243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787" y="5686021"/>
                <a:ext cx="2195423" cy="338554"/>
              </a:xfrm>
              <a:prstGeom prst="rect">
                <a:avLst/>
              </a:prstGeom>
              <a:blipFill>
                <a:blip r:embed="rId209"/>
                <a:stretch>
                  <a:fillRect l="-1389" t="-7273" b="-2181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图片 44">
            <a:extLst>
              <a:ext uri="{FF2B5EF4-FFF2-40B4-BE49-F238E27FC236}">
                <a16:creationId xmlns:a16="http://schemas.microsoft.com/office/drawing/2014/main" id="{1C55F895-7B51-2BDC-195F-759B6627DCC5}"/>
              </a:ext>
            </a:extLst>
          </p:cNvPr>
          <p:cNvPicPr>
            <a:picLocks noChangeAspect="1"/>
          </p:cNvPicPr>
          <p:nvPr/>
        </p:nvPicPr>
        <p:blipFill>
          <a:blip r:embed="rId210">
            <a:extLst>
              <a:ext uri="{BEBA8EAE-BF5A-486C-A8C5-ECC9F3942E4B}">
                <a14:imgProps xmlns:a14="http://schemas.microsoft.com/office/drawing/2010/main">
                  <a14:imgLayer r:embed="rId211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611" y="1384581"/>
            <a:ext cx="3760168" cy="3026201"/>
          </a:xfrm>
          <a:prstGeom prst="rect">
            <a:avLst/>
          </a:prstGeom>
        </p:spPr>
      </p:pic>
      <p:grpSp>
        <p:nvGrpSpPr>
          <p:cNvPr id="46" name="组合 45">
            <a:extLst>
              <a:ext uri="{FF2B5EF4-FFF2-40B4-BE49-F238E27FC236}">
                <a16:creationId xmlns:a16="http://schemas.microsoft.com/office/drawing/2014/main" id="{D8B6E6D6-3017-2354-F965-0D5097CE4B43}"/>
              </a:ext>
            </a:extLst>
          </p:cNvPr>
          <p:cNvGrpSpPr/>
          <p:nvPr/>
        </p:nvGrpSpPr>
        <p:grpSpPr>
          <a:xfrm>
            <a:off x="4751666" y="3144619"/>
            <a:ext cx="1607760" cy="112320"/>
            <a:chOff x="4362683" y="4901212"/>
            <a:chExt cx="1607760" cy="112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47" name="墨迹 46">
                  <a:extLst>
                    <a:ext uri="{FF2B5EF4-FFF2-40B4-BE49-F238E27FC236}">
                      <a16:creationId xmlns:a16="http://schemas.microsoft.com/office/drawing/2014/main" id="{2582F14C-14D0-20CE-4DAA-66E543737BAD}"/>
                    </a:ext>
                  </a:extLst>
                </p14:cNvPr>
                <p14:cNvContentPartPr/>
                <p14:nvPr/>
              </p14:nvContentPartPr>
              <p14:xfrm>
                <a:off x="4362683" y="4902292"/>
                <a:ext cx="132840" cy="111240"/>
              </p14:xfrm>
            </p:contentPart>
          </mc:Choice>
          <mc:Fallback xmlns="">
            <p:pic>
              <p:nvPicPr>
                <p:cNvPr id="113" name="墨迹 112">
                  <a:extLst>
                    <a:ext uri="{FF2B5EF4-FFF2-40B4-BE49-F238E27FC236}">
                      <a16:creationId xmlns:a16="http://schemas.microsoft.com/office/drawing/2014/main" id="{39A62A47-3ADA-C2FF-AEDD-4EE4EC304CF7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4356563" y="4896172"/>
                  <a:ext cx="14508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48" name="墨迹 47">
                  <a:extLst>
                    <a:ext uri="{FF2B5EF4-FFF2-40B4-BE49-F238E27FC236}">
                      <a16:creationId xmlns:a16="http://schemas.microsoft.com/office/drawing/2014/main" id="{5EC7750F-B602-4520-ECB4-3FBC2A076EC9}"/>
                    </a:ext>
                  </a:extLst>
                </p14:cNvPr>
                <p14:cNvContentPartPr/>
                <p14:nvPr/>
              </p14:nvContentPartPr>
              <p14:xfrm>
                <a:off x="4592363" y="4962412"/>
                <a:ext cx="1159560" cy="14760"/>
              </p14:xfrm>
            </p:contentPart>
          </mc:Choice>
          <mc:Fallback xmlns="">
            <p:pic>
              <p:nvPicPr>
                <p:cNvPr id="114" name="墨迹 113">
                  <a:extLst>
                    <a:ext uri="{FF2B5EF4-FFF2-40B4-BE49-F238E27FC236}">
                      <a16:creationId xmlns:a16="http://schemas.microsoft.com/office/drawing/2014/main" id="{5945817C-90D9-FBCF-4A72-CDDE5130B759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4586243" y="4956292"/>
                  <a:ext cx="117180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49" name="墨迹 48">
                  <a:extLst>
                    <a:ext uri="{FF2B5EF4-FFF2-40B4-BE49-F238E27FC236}">
                      <a16:creationId xmlns:a16="http://schemas.microsoft.com/office/drawing/2014/main" id="{892D0C54-A905-26D6-EE81-25B016A93C0A}"/>
                    </a:ext>
                  </a:extLst>
                </p14:cNvPr>
                <p14:cNvContentPartPr/>
                <p14:nvPr/>
              </p14:nvContentPartPr>
              <p14:xfrm>
                <a:off x="5836163" y="4901212"/>
                <a:ext cx="134280" cy="97920"/>
              </p14:xfrm>
            </p:contentPart>
          </mc:Choice>
          <mc:Fallback xmlns="">
            <p:pic>
              <p:nvPicPr>
                <p:cNvPr id="115" name="墨迹 114">
                  <a:extLst>
                    <a:ext uri="{FF2B5EF4-FFF2-40B4-BE49-F238E27FC236}">
                      <a16:creationId xmlns:a16="http://schemas.microsoft.com/office/drawing/2014/main" id="{BCE0DC72-B6F1-321F-0A65-702804FD4C44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5830043" y="4895092"/>
                  <a:ext cx="146520" cy="110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" name="组合 49">
            <a:extLst>
              <a:ext uri="{FF2B5EF4-FFF2-40B4-BE49-F238E27FC236}">
                <a16:creationId xmlns:a16="http://schemas.microsoft.com/office/drawing/2014/main" id="{EEA53CD0-A449-A171-0E41-86C875606562}"/>
              </a:ext>
            </a:extLst>
          </p:cNvPr>
          <p:cNvGrpSpPr/>
          <p:nvPr/>
        </p:nvGrpSpPr>
        <p:grpSpPr>
          <a:xfrm>
            <a:off x="4758231" y="3354182"/>
            <a:ext cx="1596960" cy="279720"/>
            <a:chOff x="4368803" y="5075452"/>
            <a:chExt cx="1596960" cy="279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51" name="墨迹 50">
                  <a:extLst>
                    <a:ext uri="{FF2B5EF4-FFF2-40B4-BE49-F238E27FC236}">
                      <a16:creationId xmlns:a16="http://schemas.microsoft.com/office/drawing/2014/main" id="{1EF6CF00-3465-A8D1-4E30-B2407FB8C943}"/>
                    </a:ext>
                  </a:extLst>
                </p14:cNvPr>
                <p14:cNvContentPartPr/>
                <p14:nvPr/>
              </p14:nvContentPartPr>
              <p14:xfrm>
                <a:off x="4368803" y="5075452"/>
                <a:ext cx="84240" cy="110160"/>
              </p14:xfrm>
            </p:contentPart>
          </mc:Choice>
          <mc:Fallback xmlns="">
            <p:pic>
              <p:nvPicPr>
                <p:cNvPr id="117" name="墨迹 116">
                  <a:extLst>
                    <a:ext uri="{FF2B5EF4-FFF2-40B4-BE49-F238E27FC236}">
                      <a16:creationId xmlns:a16="http://schemas.microsoft.com/office/drawing/2014/main" id="{8FD054AF-EBAC-42DA-217F-90EEBEB06DEA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362683" y="5069332"/>
                  <a:ext cx="9648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52" name="墨迹 51">
                  <a:extLst>
                    <a:ext uri="{FF2B5EF4-FFF2-40B4-BE49-F238E27FC236}">
                      <a16:creationId xmlns:a16="http://schemas.microsoft.com/office/drawing/2014/main" id="{F603DC22-EA74-D6F5-E021-32FB52140A08}"/>
                    </a:ext>
                  </a:extLst>
                </p14:cNvPr>
                <p14:cNvContentPartPr/>
                <p14:nvPr/>
              </p14:nvContentPartPr>
              <p14:xfrm>
                <a:off x="4594883" y="5126932"/>
                <a:ext cx="1174680" cy="17280"/>
              </p14:xfrm>
            </p:contentPart>
          </mc:Choice>
          <mc:Fallback xmlns="">
            <p:pic>
              <p:nvPicPr>
                <p:cNvPr id="118" name="墨迹 117">
                  <a:extLst>
                    <a:ext uri="{FF2B5EF4-FFF2-40B4-BE49-F238E27FC236}">
                      <a16:creationId xmlns:a16="http://schemas.microsoft.com/office/drawing/2014/main" id="{20F399DF-E032-9227-E1F1-A8918F6E2253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4588763" y="5120812"/>
                  <a:ext cx="118692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53" name="墨迹 52">
                  <a:extLst>
                    <a:ext uri="{FF2B5EF4-FFF2-40B4-BE49-F238E27FC236}">
                      <a16:creationId xmlns:a16="http://schemas.microsoft.com/office/drawing/2014/main" id="{7AB7417E-2F4A-2BCF-3C37-BFE52E3CB1FE}"/>
                    </a:ext>
                  </a:extLst>
                </p14:cNvPr>
                <p14:cNvContentPartPr/>
                <p14:nvPr/>
              </p14:nvContentPartPr>
              <p14:xfrm>
                <a:off x="5857043" y="5084092"/>
                <a:ext cx="108720" cy="98280"/>
              </p14:xfrm>
            </p:contentPart>
          </mc:Choice>
          <mc:Fallback xmlns="">
            <p:pic>
              <p:nvPicPr>
                <p:cNvPr id="119" name="墨迹 118">
                  <a:extLst>
                    <a:ext uri="{FF2B5EF4-FFF2-40B4-BE49-F238E27FC236}">
                      <a16:creationId xmlns:a16="http://schemas.microsoft.com/office/drawing/2014/main" id="{69178BCB-13F3-0780-BB75-541A431F51E7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5850923" y="5077972"/>
                  <a:ext cx="12096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54" name="墨迹 53">
                  <a:extLst>
                    <a:ext uri="{FF2B5EF4-FFF2-40B4-BE49-F238E27FC236}">
                      <a16:creationId xmlns:a16="http://schemas.microsoft.com/office/drawing/2014/main" id="{A661B9DF-B970-B063-AAA6-B08EE4DE4582}"/>
                    </a:ext>
                  </a:extLst>
                </p14:cNvPr>
                <p14:cNvContentPartPr/>
                <p14:nvPr/>
              </p14:nvContentPartPr>
              <p14:xfrm>
                <a:off x="4396883" y="5233852"/>
                <a:ext cx="92520" cy="86040"/>
              </p14:xfrm>
            </p:contentPart>
          </mc:Choice>
          <mc:Fallback xmlns="">
            <p:pic>
              <p:nvPicPr>
                <p:cNvPr id="121" name="墨迹 120">
                  <a:extLst>
                    <a:ext uri="{FF2B5EF4-FFF2-40B4-BE49-F238E27FC236}">
                      <a16:creationId xmlns:a16="http://schemas.microsoft.com/office/drawing/2014/main" id="{CCBEB7BB-4A82-91E4-E7CD-993B33D2FCEE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4390763" y="5227732"/>
                  <a:ext cx="10476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55" name="墨迹 54">
                  <a:extLst>
                    <a:ext uri="{FF2B5EF4-FFF2-40B4-BE49-F238E27FC236}">
                      <a16:creationId xmlns:a16="http://schemas.microsoft.com/office/drawing/2014/main" id="{FAEBDFD5-363B-DD49-D688-85F7E38F8070}"/>
                    </a:ext>
                  </a:extLst>
                </p14:cNvPr>
                <p14:cNvContentPartPr/>
                <p14:nvPr/>
              </p14:nvContentPartPr>
              <p14:xfrm>
                <a:off x="4601003" y="5275972"/>
                <a:ext cx="1174320" cy="20520"/>
              </p14:xfrm>
            </p:contentPart>
          </mc:Choice>
          <mc:Fallback xmlns="">
            <p:pic>
              <p:nvPicPr>
                <p:cNvPr id="122" name="墨迹 121">
                  <a:extLst>
                    <a:ext uri="{FF2B5EF4-FFF2-40B4-BE49-F238E27FC236}">
                      <a16:creationId xmlns:a16="http://schemas.microsoft.com/office/drawing/2014/main" id="{B37EBC09-CEF7-5C09-C37B-EBA7092239EB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4594883" y="5269852"/>
                  <a:ext cx="118656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56" name="墨迹 55">
                  <a:extLst>
                    <a:ext uri="{FF2B5EF4-FFF2-40B4-BE49-F238E27FC236}">
                      <a16:creationId xmlns:a16="http://schemas.microsoft.com/office/drawing/2014/main" id="{D8D47776-EEDD-CFEE-7A0C-C553DF78B9E6}"/>
                    </a:ext>
                  </a:extLst>
                </p14:cNvPr>
                <p14:cNvContentPartPr/>
                <p14:nvPr/>
              </p14:nvContentPartPr>
              <p14:xfrm>
                <a:off x="5873603" y="5259772"/>
                <a:ext cx="87480" cy="95400"/>
              </p14:xfrm>
            </p:contentPart>
          </mc:Choice>
          <mc:Fallback xmlns="">
            <p:pic>
              <p:nvPicPr>
                <p:cNvPr id="123" name="墨迹 122">
                  <a:extLst>
                    <a:ext uri="{FF2B5EF4-FFF2-40B4-BE49-F238E27FC236}">
                      <a16:creationId xmlns:a16="http://schemas.microsoft.com/office/drawing/2014/main" id="{FA65A02F-4434-1960-62F5-4CF2F3A7C07C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5867483" y="5253652"/>
                  <a:ext cx="99720" cy="107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B8D16279-725C-E2CA-1572-3C6A957B18E8}"/>
              </a:ext>
            </a:extLst>
          </p:cNvPr>
          <p:cNvGrpSpPr/>
          <p:nvPr/>
        </p:nvGrpSpPr>
        <p:grpSpPr>
          <a:xfrm>
            <a:off x="4303466" y="2429419"/>
            <a:ext cx="2551320" cy="325800"/>
            <a:chOff x="3914483" y="4262212"/>
            <a:chExt cx="2551320" cy="325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58" name="墨迹 57">
                  <a:extLst>
                    <a:ext uri="{FF2B5EF4-FFF2-40B4-BE49-F238E27FC236}">
                      <a16:creationId xmlns:a16="http://schemas.microsoft.com/office/drawing/2014/main" id="{BEB9173D-C181-45EA-636A-FD70829E0ECC}"/>
                    </a:ext>
                  </a:extLst>
                </p14:cNvPr>
                <p14:cNvContentPartPr/>
                <p14:nvPr/>
              </p14:nvContentPartPr>
              <p14:xfrm>
                <a:off x="4352963" y="4300372"/>
                <a:ext cx="87120" cy="120240"/>
              </p14:xfrm>
            </p:contentPart>
          </mc:Choice>
          <mc:Fallback xmlns="">
            <p:pic>
              <p:nvPicPr>
                <p:cNvPr id="101" name="墨迹 100">
                  <a:extLst>
                    <a:ext uri="{FF2B5EF4-FFF2-40B4-BE49-F238E27FC236}">
                      <a16:creationId xmlns:a16="http://schemas.microsoft.com/office/drawing/2014/main" id="{E36F6F0A-88ED-8FFA-D803-33FA9AE7B15F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4346843" y="4294252"/>
                  <a:ext cx="9936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59" name="墨迹 58">
                  <a:extLst>
                    <a:ext uri="{FF2B5EF4-FFF2-40B4-BE49-F238E27FC236}">
                      <a16:creationId xmlns:a16="http://schemas.microsoft.com/office/drawing/2014/main" id="{AA202529-E80A-FF23-9D87-0ED59837334B}"/>
                    </a:ext>
                  </a:extLst>
                </p14:cNvPr>
                <p14:cNvContentPartPr/>
                <p14:nvPr/>
              </p14:nvContentPartPr>
              <p14:xfrm>
                <a:off x="4347203" y="4268692"/>
                <a:ext cx="115560" cy="360"/>
              </p14:xfrm>
            </p:contentPart>
          </mc:Choice>
          <mc:Fallback xmlns="">
            <p:pic>
              <p:nvPicPr>
                <p:cNvPr id="102" name="墨迹 101">
                  <a:extLst>
                    <a:ext uri="{FF2B5EF4-FFF2-40B4-BE49-F238E27FC236}">
                      <a16:creationId xmlns:a16="http://schemas.microsoft.com/office/drawing/2014/main" id="{B8DA83D0-0001-6650-7381-C60F5AE068B2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4341083" y="4262572"/>
                  <a:ext cx="127800" cy="1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60" name="墨迹 59">
                  <a:extLst>
                    <a:ext uri="{FF2B5EF4-FFF2-40B4-BE49-F238E27FC236}">
                      <a16:creationId xmlns:a16="http://schemas.microsoft.com/office/drawing/2014/main" id="{E6F97E30-FCDD-7706-D864-61D95D6C3D47}"/>
                    </a:ext>
                  </a:extLst>
                </p14:cNvPr>
                <p14:cNvContentPartPr/>
                <p14:nvPr/>
              </p14:nvContentPartPr>
              <p14:xfrm>
                <a:off x="4532603" y="4329532"/>
                <a:ext cx="1194480" cy="15840"/>
              </p14:xfrm>
            </p:contentPart>
          </mc:Choice>
          <mc:Fallback xmlns="">
            <p:pic>
              <p:nvPicPr>
                <p:cNvPr id="104" name="墨迹 103">
                  <a:extLst>
                    <a:ext uri="{FF2B5EF4-FFF2-40B4-BE49-F238E27FC236}">
                      <a16:creationId xmlns:a16="http://schemas.microsoft.com/office/drawing/2014/main" id="{22AE23D6-4928-49C1-8EFC-5755863BA003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4526483" y="4323412"/>
                  <a:ext cx="120672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61" name="墨迹 60">
                  <a:extLst>
                    <a:ext uri="{FF2B5EF4-FFF2-40B4-BE49-F238E27FC236}">
                      <a16:creationId xmlns:a16="http://schemas.microsoft.com/office/drawing/2014/main" id="{57D8EEC7-0B78-5638-616A-3FA4884AE824}"/>
                    </a:ext>
                  </a:extLst>
                </p14:cNvPr>
                <p14:cNvContentPartPr/>
                <p14:nvPr/>
              </p14:nvContentPartPr>
              <p14:xfrm>
                <a:off x="5805203" y="4288132"/>
                <a:ext cx="91440" cy="105120"/>
              </p14:xfrm>
            </p:contentPart>
          </mc:Choice>
          <mc:Fallback xmlns="">
            <p:pic>
              <p:nvPicPr>
                <p:cNvPr id="105" name="墨迹 104">
                  <a:extLst>
                    <a:ext uri="{FF2B5EF4-FFF2-40B4-BE49-F238E27FC236}">
                      <a16:creationId xmlns:a16="http://schemas.microsoft.com/office/drawing/2014/main" id="{B42EDA1E-63AB-A239-68EB-C071C5606247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5799083" y="4282012"/>
                  <a:ext cx="10368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62" name="墨迹 61">
                  <a:extLst>
                    <a:ext uri="{FF2B5EF4-FFF2-40B4-BE49-F238E27FC236}">
                      <a16:creationId xmlns:a16="http://schemas.microsoft.com/office/drawing/2014/main" id="{6689306D-BD62-F12B-B2A1-FD4616E59DB1}"/>
                    </a:ext>
                  </a:extLst>
                </p14:cNvPr>
                <p14:cNvContentPartPr/>
                <p14:nvPr/>
              </p14:nvContentPartPr>
              <p14:xfrm>
                <a:off x="5814563" y="4262212"/>
                <a:ext cx="88560" cy="5400"/>
              </p14:xfrm>
            </p:contentPart>
          </mc:Choice>
          <mc:Fallback xmlns="">
            <p:pic>
              <p:nvPicPr>
                <p:cNvPr id="106" name="墨迹 105">
                  <a:extLst>
                    <a:ext uri="{FF2B5EF4-FFF2-40B4-BE49-F238E27FC236}">
                      <a16:creationId xmlns:a16="http://schemas.microsoft.com/office/drawing/2014/main" id="{29802AF5-E720-089F-9F64-DE4F9DB41DAE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5808443" y="4256092"/>
                  <a:ext cx="100800" cy="1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63" name="墨迹 62">
                  <a:extLst>
                    <a:ext uri="{FF2B5EF4-FFF2-40B4-BE49-F238E27FC236}">
                      <a16:creationId xmlns:a16="http://schemas.microsoft.com/office/drawing/2014/main" id="{0E03C8E9-4B5A-6502-C7F2-D61FF9061692}"/>
                    </a:ext>
                  </a:extLst>
                </p14:cNvPr>
                <p14:cNvContentPartPr/>
                <p14:nvPr/>
              </p14:nvContentPartPr>
              <p14:xfrm>
                <a:off x="4349003" y="4483612"/>
                <a:ext cx="130320" cy="91440"/>
              </p14:xfrm>
            </p:contentPart>
          </mc:Choice>
          <mc:Fallback xmlns="">
            <p:pic>
              <p:nvPicPr>
                <p:cNvPr id="108" name="墨迹 107">
                  <a:extLst>
                    <a:ext uri="{FF2B5EF4-FFF2-40B4-BE49-F238E27FC236}">
                      <a16:creationId xmlns:a16="http://schemas.microsoft.com/office/drawing/2014/main" id="{B70FDE59-2966-F7DB-C7CF-6B08CD93AF19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4342883" y="4477492"/>
                  <a:ext cx="14256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64" name="墨迹 63">
                  <a:extLst>
                    <a:ext uri="{FF2B5EF4-FFF2-40B4-BE49-F238E27FC236}">
                      <a16:creationId xmlns:a16="http://schemas.microsoft.com/office/drawing/2014/main" id="{3CC78278-508E-41F3-2ED9-93C3E8F14E1B}"/>
                    </a:ext>
                  </a:extLst>
                </p14:cNvPr>
                <p14:cNvContentPartPr/>
                <p14:nvPr/>
              </p14:nvContentPartPr>
              <p14:xfrm>
                <a:off x="4547003" y="4514212"/>
                <a:ext cx="1161360" cy="29160"/>
              </p14:xfrm>
            </p:contentPart>
          </mc:Choice>
          <mc:Fallback xmlns="">
            <p:pic>
              <p:nvPicPr>
                <p:cNvPr id="109" name="墨迹 108">
                  <a:extLst>
                    <a:ext uri="{FF2B5EF4-FFF2-40B4-BE49-F238E27FC236}">
                      <a16:creationId xmlns:a16="http://schemas.microsoft.com/office/drawing/2014/main" id="{1A50633E-D67C-3365-5008-02EB795310B9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4540883" y="4508092"/>
                  <a:ext cx="117360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65" name="墨迹 64">
                  <a:extLst>
                    <a:ext uri="{FF2B5EF4-FFF2-40B4-BE49-F238E27FC236}">
                      <a16:creationId xmlns:a16="http://schemas.microsoft.com/office/drawing/2014/main" id="{9CC960FF-9D1D-5398-AF3D-063494742EE8}"/>
                    </a:ext>
                  </a:extLst>
                </p14:cNvPr>
                <p14:cNvContentPartPr/>
                <p14:nvPr/>
              </p14:nvContentPartPr>
              <p14:xfrm>
                <a:off x="5809883" y="4496572"/>
                <a:ext cx="147960" cy="91440"/>
              </p14:xfrm>
            </p:contentPart>
          </mc:Choice>
          <mc:Fallback xmlns="">
            <p:pic>
              <p:nvPicPr>
                <p:cNvPr id="111" name="墨迹 110">
                  <a:extLst>
                    <a:ext uri="{FF2B5EF4-FFF2-40B4-BE49-F238E27FC236}">
                      <a16:creationId xmlns:a16="http://schemas.microsoft.com/office/drawing/2014/main" id="{309CA5F1-D9AA-7856-3A02-96372C2292DB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5803763" y="4490452"/>
                  <a:ext cx="16020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66" name="墨迹 65">
                  <a:extLst>
                    <a:ext uri="{FF2B5EF4-FFF2-40B4-BE49-F238E27FC236}">
                      <a16:creationId xmlns:a16="http://schemas.microsoft.com/office/drawing/2014/main" id="{E3CD6E55-0AC8-0F69-97AA-57E7E2693156}"/>
                    </a:ext>
                  </a:extLst>
                </p14:cNvPr>
                <p14:cNvContentPartPr/>
                <p14:nvPr/>
              </p14:nvContentPartPr>
              <p14:xfrm>
                <a:off x="3946883" y="4383532"/>
                <a:ext cx="14040" cy="142920"/>
              </p14:xfrm>
            </p:contentPart>
          </mc:Choice>
          <mc:Fallback xmlns="">
            <p:pic>
              <p:nvPicPr>
                <p:cNvPr id="125" name="墨迹 124">
                  <a:extLst>
                    <a:ext uri="{FF2B5EF4-FFF2-40B4-BE49-F238E27FC236}">
                      <a16:creationId xmlns:a16="http://schemas.microsoft.com/office/drawing/2014/main" id="{FD53B72A-E43F-EEC0-0B2B-E1E89F4766BD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3928883" y="4365532"/>
                  <a:ext cx="4968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67" name="墨迹 66">
                  <a:extLst>
                    <a:ext uri="{FF2B5EF4-FFF2-40B4-BE49-F238E27FC236}">
                      <a16:creationId xmlns:a16="http://schemas.microsoft.com/office/drawing/2014/main" id="{75911A74-1102-CB53-5905-34043E390781}"/>
                    </a:ext>
                  </a:extLst>
                </p14:cNvPr>
                <p14:cNvContentPartPr/>
                <p14:nvPr/>
              </p14:nvContentPartPr>
              <p14:xfrm>
                <a:off x="3934643" y="4365172"/>
                <a:ext cx="151920" cy="177120"/>
              </p14:xfrm>
            </p:contentPart>
          </mc:Choice>
          <mc:Fallback xmlns="">
            <p:pic>
              <p:nvPicPr>
                <p:cNvPr id="126" name="墨迹 125">
                  <a:extLst>
                    <a:ext uri="{FF2B5EF4-FFF2-40B4-BE49-F238E27FC236}">
                      <a16:creationId xmlns:a16="http://schemas.microsoft.com/office/drawing/2014/main" id="{48ED24B0-6083-095F-ED95-9CF72757F783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3917003" y="4347532"/>
                  <a:ext cx="18756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68" name="墨迹 67">
                  <a:extLst>
                    <a:ext uri="{FF2B5EF4-FFF2-40B4-BE49-F238E27FC236}">
                      <a16:creationId xmlns:a16="http://schemas.microsoft.com/office/drawing/2014/main" id="{B973EAFE-53B5-9515-DA8E-B25DF3CA80B2}"/>
                    </a:ext>
                  </a:extLst>
                </p14:cNvPr>
                <p14:cNvContentPartPr/>
                <p14:nvPr/>
              </p14:nvContentPartPr>
              <p14:xfrm>
                <a:off x="3914483" y="4297492"/>
                <a:ext cx="127440" cy="4320"/>
              </p14:xfrm>
            </p:contentPart>
          </mc:Choice>
          <mc:Fallback xmlns="">
            <p:pic>
              <p:nvPicPr>
                <p:cNvPr id="128" name="墨迹 127">
                  <a:extLst>
                    <a:ext uri="{FF2B5EF4-FFF2-40B4-BE49-F238E27FC236}">
                      <a16:creationId xmlns:a16="http://schemas.microsoft.com/office/drawing/2014/main" id="{B8ED9929-AE84-9819-968F-B3FFB5893248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3896483" y="4279852"/>
                  <a:ext cx="16308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69" name="墨迹 68">
                  <a:extLst>
                    <a:ext uri="{FF2B5EF4-FFF2-40B4-BE49-F238E27FC236}">
                      <a16:creationId xmlns:a16="http://schemas.microsoft.com/office/drawing/2014/main" id="{A83514D7-9C5F-42E8-7A89-F6F671B97F1A}"/>
                    </a:ext>
                  </a:extLst>
                </p14:cNvPr>
                <p14:cNvContentPartPr/>
                <p14:nvPr/>
              </p14:nvContentPartPr>
              <p14:xfrm>
                <a:off x="4118603" y="4301092"/>
                <a:ext cx="34920" cy="87480"/>
              </p14:xfrm>
            </p:contentPart>
          </mc:Choice>
          <mc:Fallback xmlns="">
            <p:pic>
              <p:nvPicPr>
                <p:cNvPr id="129" name="墨迹 128">
                  <a:extLst>
                    <a:ext uri="{FF2B5EF4-FFF2-40B4-BE49-F238E27FC236}">
                      <a16:creationId xmlns:a16="http://schemas.microsoft.com/office/drawing/2014/main" id="{86979CB0-87A3-413A-AEED-D4D48F7EA86C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4100603" y="4283452"/>
                  <a:ext cx="70560" cy="1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70" name="墨迹 69">
                  <a:extLst>
                    <a:ext uri="{FF2B5EF4-FFF2-40B4-BE49-F238E27FC236}">
                      <a16:creationId xmlns:a16="http://schemas.microsoft.com/office/drawing/2014/main" id="{1C967226-6263-CD37-223F-3F26D0A9DA3D}"/>
                    </a:ext>
                  </a:extLst>
                </p14:cNvPr>
                <p14:cNvContentPartPr/>
                <p14:nvPr/>
              </p14:nvContentPartPr>
              <p14:xfrm>
                <a:off x="4173683" y="4301092"/>
                <a:ext cx="59040" cy="82440"/>
              </p14:xfrm>
            </p:contentPart>
          </mc:Choice>
          <mc:Fallback xmlns="">
            <p:pic>
              <p:nvPicPr>
                <p:cNvPr id="130" name="墨迹 129">
                  <a:extLst>
                    <a:ext uri="{FF2B5EF4-FFF2-40B4-BE49-F238E27FC236}">
                      <a16:creationId xmlns:a16="http://schemas.microsoft.com/office/drawing/2014/main" id="{CFA8DBEB-23AC-F65A-69A9-374A346317D7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4155683" y="4283452"/>
                  <a:ext cx="9468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71" name="墨迹 70">
                  <a:extLst>
                    <a:ext uri="{FF2B5EF4-FFF2-40B4-BE49-F238E27FC236}">
                      <a16:creationId xmlns:a16="http://schemas.microsoft.com/office/drawing/2014/main" id="{792F647F-38D3-C819-E016-36E565D548F7}"/>
                    </a:ext>
                  </a:extLst>
                </p14:cNvPr>
                <p14:cNvContentPartPr/>
                <p14:nvPr/>
              </p14:nvContentPartPr>
              <p14:xfrm>
                <a:off x="4179443" y="4290652"/>
                <a:ext cx="50760" cy="72000"/>
              </p14:xfrm>
            </p:contentPart>
          </mc:Choice>
          <mc:Fallback xmlns="">
            <p:pic>
              <p:nvPicPr>
                <p:cNvPr id="131" name="墨迹 130">
                  <a:extLst>
                    <a:ext uri="{FF2B5EF4-FFF2-40B4-BE49-F238E27FC236}">
                      <a16:creationId xmlns:a16="http://schemas.microsoft.com/office/drawing/2014/main" id="{B8A7EAF0-AEF1-B5CB-EB7B-0FEC9380433B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4161803" y="4272652"/>
                  <a:ext cx="8640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72" name="墨迹 71">
                  <a:extLst>
                    <a:ext uri="{FF2B5EF4-FFF2-40B4-BE49-F238E27FC236}">
                      <a16:creationId xmlns:a16="http://schemas.microsoft.com/office/drawing/2014/main" id="{F9C0089A-A884-860B-1CDC-787BF6FCB98A}"/>
                    </a:ext>
                  </a:extLst>
                </p14:cNvPr>
                <p14:cNvContentPartPr/>
                <p14:nvPr/>
              </p14:nvContentPartPr>
              <p14:xfrm>
                <a:off x="4151723" y="4342132"/>
                <a:ext cx="77760" cy="2160"/>
              </p14:xfrm>
            </p:contentPart>
          </mc:Choice>
          <mc:Fallback xmlns="">
            <p:pic>
              <p:nvPicPr>
                <p:cNvPr id="132" name="墨迹 131">
                  <a:extLst>
                    <a:ext uri="{FF2B5EF4-FFF2-40B4-BE49-F238E27FC236}">
                      <a16:creationId xmlns:a16="http://schemas.microsoft.com/office/drawing/2014/main" id="{8FF7CC8D-1AC5-EF01-A13D-616B6D65D7B2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4133723" y="4324132"/>
                  <a:ext cx="11340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73" name="墨迹 72">
                  <a:extLst>
                    <a:ext uri="{FF2B5EF4-FFF2-40B4-BE49-F238E27FC236}">
                      <a16:creationId xmlns:a16="http://schemas.microsoft.com/office/drawing/2014/main" id="{70A8C235-58FD-A1F7-A8D9-9E3C031F95BA}"/>
                    </a:ext>
                  </a:extLst>
                </p14:cNvPr>
                <p14:cNvContentPartPr/>
                <p14:nvPr/>
              </p14:nvContentPartPr>
              <p14:xfrm>
                <a:off x="4264763" y="4293532"/>
                <a:ext cx="39240" cy="113400"/>
              </p14:xfrm>
            </p:contentPart>
          </mc:Choice>
          <mc:Fallback xmlns="">
            <p:pic>
              <p:nvPicPr>
                <p:cNvPr id="133" name="墨迹 132">
                  <a:extLst>
                    <a:ext uri="{FF2B5EF4-FFF2-40B4-BE49-F238E27FC236}">
                      <a16:creationId xmlns:a16="http://schemas.microsoft.com/office/drawing/2014/main" id="{C57298D9-3AA7-0900-851C-4BE3F424AB38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4246763" y="4275532"/>
                  <a:ext cx="7488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74" name="墨迹 73">
                  <a:extLst>
                    <a:ext uri="{FF2B5EF4-FFF2-40B4-BE49-F238E27FC236}">
                      <a16:creationId xmlns:a16="http://schemas.microsoft.com/office/drawing/2014/main" id="{577C5427-6E0B-C6E3-1FA3-265C6B532191}"/>
                    </a:ext>
                  </a:extLst>
                </p14:cNvPr>
                <p14:cNvContentPartPr/>
                <p14:nvPr/>
              </p14:nvContentPartPr>
              <p14:xfrm>
                <a:off x="4216883" y="4337092"/>
                <a:ext cx="49320" cy="7200"/>
              </p14:xfrm>
            </p:contentPart>
          </mc:Choice>
          <mc:Fallback xmlns="">
            <p:pic>
              <p:nvPicPr>
                <p:cNvPr id="135" name="墨迹 134">
                  <a:extLst>
                    <a:ext uri="{FF2B5EF4-FFF2-40B4-BE49-F238E27FC236}">
                      <a16:creationId xmlns:a16="http://schemas.microsoft.com/office/drawing/2014/main" id="{C2600377-BB8B-F6BE-C730-2BC6CDD7EF38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4198883" y="4319092"/>
                  <a:ext cx="8496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75" name="墨迹 74">
                  <a:extLst>
                    <a:ext uri="{FF2B5EF4-FFF2-40B4-BE49-F238E27FC236}">
                      <a16:creationId xmlns:a16="http://schemas.microsoft.com/office/drawing/2014/main" id="{E360986A-E716-F643-A105-414D1FC793DC}"/>
                    </a:ext>
                  </a:extLst>
                </p14:cNvPr>
                <p14:cNvContentPartPr/>
                <p14:nvPr/>
              </p14:nvContentPartPr>
              <p14:xfrm>
                <a:off x="6060803" y="4357252"/>
                <a:ext cx="11520" cy="172080"/>
              </p14:xfrm>
            </p:contentPart>
          </mc:Choice>
          <mc:Fallback xmlns="">
            <p:pic>
              <p:nvPicPr>
                <p:cNvPr id="137" name="墨迹 136">
                  <a:extLst>
                    <a:ext uri="{FF2B5EF4-FFF2-40B4-BE49-F238E27FC236}">
                      <a16:creationId xmlns:a16="http://schemas.microsoft.com/office/drawing/2014/main" id="{EC651E5A-471A-E222-8255-EF76215A0CC4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6043163" y="4339612"/>
                  <a:ext cx="4716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76" name="墨迹 75">
                  <a:extLst>
                    <a:ext uri="{FF2B5EF4-FFF2-40B4-BE49-F238E27FC236}">
                      <a16:creationId xmlns:a16="http://schemas.microsoft.com/office/drawing/2014/main" id="{F1090FF3-4DAF-A9FB-DA0A-171409DE26B9}"/>
                    </a:ext>
                  </a:extLst>
                </p14:cNvPr>
                <p14:cNvContentPartPr/>
                <p14:nvPr/>
              </p14:nvContentPartPr>
              <p14:xfrm>
                <a:off x="6054323" y="4351852"/>
                <a:ext cx="131400" cy="165240"/>
              </p14:xfrm>
            </p:contentPart>
          </mc:Choice>
          <mc:Fallback xmlns="">
            <p:pic>
              <p:nvPicPr>
                <p:cNvPr id="138" name="墨迹 137">
                  <a:extLst>
                    <a:ext uri="{FF2B5EF4-FFF2-40B4-BE49-F238E27FC236}">
                      <a16:creationId xmlns:a16="http://schemas.microsoft.com/office/drawing/2014/main" id="{3ADA965A-7D55-D234-A29D-00C9B0D03FE1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6036683" y="4333852"/>
                  <a:ext cx="16704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77" name="墨迹 76">
                  <a:extLst>
                    <a:ext uri="{FF2B5EF4-FFF2-40B4-BE49-F238E27FC236}">
                      <a16:creationId xmlns:a16="http://schemas.microsoft.com/office/drawing/2014/main" id="{32811963-8BED-D0B1-BC3E-B06DE5C838B3}"/>
                    </a:ext>
                  </a:extLst>
                </p14:cNvPr>
                <p14:cNvContentPartPr/>
                <p14:nvPr/>
              </p14:nvContentPartPr>
              <p14:xfrm>
                <a:off x="6051803" y="4294972"/>
                <a:ext cx="110160" cy="360"/>
              </p14:xfrm>
            </p:contentPart>
          </mc:Choice>
          <mc:Fallback xmlns="">
            <p:pic>
              <p:nvPicPr>
                <p:cNvPr id="139" name="墨迹 138">
                  <a:extLst>
                    <a:ext uri="{FF2B5EF4-FFF2-40B4-BE49-F238E27FC236}">
                      <a16:creationId xmlns:a16="http://schemas.microsoft.com/office/drawing/2014/main" id="{70A0B60F-D027-73D0-5BE4-94796C76B369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6033803" y="4277332"/>
                  <a:ext cx="1458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78" name="墨迹 77">
                  <a:extLst>
                    <a:ext uri="{FF2B5EF4-FFF2-40B4-BE49-F238E27FC236}">
                      <a16:creationId xmlns:a16="http://schemas.microsoft.com/office/drawing/2014/main" id="{37CE0239-81E0-8FA4-BD80-CD83495A8F4A}"/>
                    </a:ext>
                  </a:extLst>
                </p14:cNvPr>
                <p14:cNvContentPartPr/>
                <p14:nvPr/>
              </p14:nvContentPartPr>
              <p14:xfrm>
                <a:off x="6258803" y="4280932"/>
                <a:ext cx="38160" cy="115200"/>
              </p14:xfrm>
            </p:contentPart>
          </mc:Choice>
          <mc:Fallback xmlns="">
            <p:pic>
              <p:nvPicPr>
                <p:cNvPr id="140" name="墨迹 139">
                  <a:extLst>
                    <a:ext uri="{FF2B5EF4-FFF2-40B4-BE49-F238E27FC236}">
                      <a16:creationId xmlns:a16="http://schemas.microsoft.com/office/drawing/2014/main" id="{DEE3712F-28F3-085A-336C-2A0063961389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6241163" y="4263292"/>
                  <a:ext cx="7380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79" name="墨迹 78">
                  <a:extLst>
                    <a:ext uri="{FF2B5EF4-FFF2-40B4-BE49-F238E27FC236}">
                      <a16:creationId xmlns:a16="http://schemas.microsoft.com/office/drawing/2014/main" id="{A921053D-5095-3F4E-ED06-72B13596A4BD}"/>
                    </a:ext>
                  </a:extLst>
                </p14:cNvPr>
                <p14:cNvContentPartPr/>
                <p14:nvPr/>
              </p14:nvContentPartPr>
              <p14:xfrm>
                <a:off x="6341603" y="4289932"/>
                <a:ext cx="45360" cy="96480"/>
              </p14:xfrm>
            </p:contentPart>
          </mc:Choice>
          <mc:Fallback xmlns="">
            <p:pic>
              <p:nvPicPr>
                <p:cNvPr id="141" name="墨迹 140">
                  <a:extLst>
                    <a:ext uri="{FF2B5EF4-FFF2-40B4-BE49-F238E27FC236}">
                      <a16:creationId xmlns:a16="http://schemas.microsoft.com/office/drawing/2014/main" id="{3BF8BB88-DCBC-CB80-9272-AB53AD5CB755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6323963" y="4272292"/>
                  <a:ext cx="8100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80" name="墨迹 79">
                  <a:extLst>
                    <a:ext uri="{FF2B5EF4-FFF2-40B4-BE49-F238E27FC236}">
                      <a16:creationId xmlns:a16="http://schemas.microsoft.com/office/drawing/2014/main" id="{ECA16BBD-5129-27B8-F5E3-746F3E8502CA}"/>
                    </a:ext>
                  </a:extLst>
                </p14:cNvPr>
                <p14:cNvContentPartPr/>
                <p14:nvPr/>
              </p14:nvContentPartPr>
              <p14:xfrm>
                <a:off x="6326843" y="4282732"/>
                <a:ext cx="68760" cy="82440"/>
              </p14:xfrm>
            </p:contentPart>
          </mc:Choice>
          <mc:Fallback xmlns="">
            <p:pic>
              <p:nvPicPr>
                <p:cNvPr id="142" name="墨迹 141">
                  <a:extLst>
                    <a:ext uri="{FF2B5EF4-FFF2-40B4-BE49-F238E27FC236}">
                      <a16:creationId xmlns:a16="http://schemas.microsoft.com/office/drawing/2014/main" id="{8CF4379A-09DB-3F7F-5E19-10CFFB142D64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6308843" y="4264732"/>
                  <a:ext cx="10440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81" name="墨迹 80">
                  <a:extLst>
                    <a:ext uri="{FF2B5EF4-FFF2-40B4-BE49-F238E27FC236}">
                      <a16:creationId xmlns:a16="http://schemas.microsoft.com/office/drawing/2014/main" id="{09741FA7-94AD-024F-D9DB-ABD0584136DF}"/>
                    </a:ext>
                  </a:extLst>
                </p14:cNvPr>
                <p14:cNvContentPartPr/>
                <p14:nvPr/>
              </p14:nvContentPartPr>
              <p14:xfrm>
                <a:off x="6294083" y="4333852"/>
                <a:ext cx="122400" cy="360"/>
              </p14:xfrm>
            </p:contentPart>
          </mc:Choice>
          <mc:Fallback xmlns="">
            <p:pic>
              <p:nvPicPr>
                <p:cNvPr id="143" name="墨迹 142">
                  <a:extLst>
                    <a:ext uri="{FF2B5EF4-FFF2-40B4-BE49-F238E27FC236}">
                      <a16:creationId xmlns:a16="http://schemas.microsoft.com/office/drawing/2014/main" id="{12FCA348-7719-9E46-FA39-664F89D62D1A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6276083" y="4316212"/>
                  <a:ext cx="15804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82" name="墨迹 81">
                  <a:extLst>
                    <a:ext uri="{FF2B5EF4-FFF2-40B4-BE49-F238E27FC236}">
                      <a16:creationId xmlns:a16="http://schemas.microsoft.com/office/drawing/2014/main" id="{12EF1EA5-F988-4629-1F14-76D0864986F3}"/>
                    </a:ext>
                  </a:extLst>
                </p14:cNvPr>
                <p14:cNvContentPartPr/>
                <p14:nvPr/>
              </p14:nvContentPartPr>
              <p14:xfrm>
                <a:off x="6419003" y="4294252"/>
                <a:ext cx="46800" cy="107280"/>
              </p14:xfrm>
            </p:contentPart>
          </mc:Choice>
          <mc:Fallback xmlns="">
            <p:pic>
              <p:nvPicPr>
                <p:cNvPr id="144" name="墨迹 143">
                  <a:extLst>
                    <a:ext uri="{FF2B5EF4-FFF2-40B4-BE49-F238E27FC236}">
                      <a16:creationId xmlns:a16="http://schemas.microsoft.com/office/drawing/2014/main" id="{E5D4381D-7E4E-3AAF-FEB3-BF051C33672A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6401363" y="4276252"/>
                  <a:ext cx="82440" cy="142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CA633568-CEBA-B97A-7F65-02BF7A930A5E}"/>
              </a:ext>
            </a:extLst>
          </p:cNvPr>
          <p:cNvGrpSpPr/>
          <p:nvPr/>
        </p:nvGrpSpPr>
        <p:grpSpPr>
          <a:xfrm>
            <a:off x="4431266" y="3176949"/>
            <a:ext cx="250920" cy="263880"/>
            <a:chOff x="4042283" y="4965292"/>
            <a:chExt cx="250920" cy="263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84" name="墨迹 83">
                  <a:extLst>
                    <a:ext uri="{FF2B5EF4-FFF2-40B4-BE49-F238E27FC236}">
                      <a16:creationId xmlns:a16="http://schemas.microsoft.com/office/drawing/2014/main" id="{006852C5-8E55-1B31-A561-131E1FB33A29}"/>
                    </a:ext>
                  </a:extLst>
                </p14:cNvPr>
                <p14:cNvContentPartPr/>
                <p14:nvPr/>
              </p14:nvContentPartPr>
              <p14:xfrm>
                <a:off x="4042283" y="4965292"/>
                <a:ext cx="154800" cy="225000"/>
              </p14:xfrm>
            </p:contentPart>
          </mc:Choice>
          <mc:Fallback xmlns="">
            <p:pic>
              <p:nvPicPr>
                <p:cNvPr id="146" name="墨迹 145">
                  <a:extLst>
                    <a:ext uri="{FF2B5EF4-FFF2-40B4-BE49-F238E27FC236}">
                      <a16:creationId xmlns:a16="http://schemas.microsoft.com/office/drawing/2014/main" id="{9D79BAAF-4D0F-6A89-D93D-03B7B8FE9E0D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4024643" y="4947652"/>
                  <a:ext cx="190440" cy="26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85" name="墨迹 84">
                  <a:extLst>
                    <a:ext uri="{FF2B5EF4-FFF2-40B4-BE49-F238E27FC236}">
                      <a16:creationId xmlns:a16="http://schemas.microsoft.com/office/drawing/2014/main" id="{678A43F3-EE03-5025-14AC-3AE4AA388B78}"/>
                    </a:ext>
                  </a:extLst>
                </p14:cNvPr>
                <p14:cNvContentPartPr/>
                <p14:nvPr/>
              </p14:nvContentPartPr>
              <p14:xfrm>
                <a:off x="4236683" y="5151052"/>
                <a:ext cx="56520" cy="78120"/>
              </p14:xfrm>
            </p:contentPart>
          </mc:Choice>
          <mc:Fallback xmlns="">
            <p:pic>
              <p:nvPicPr>
                <p:cNvPr id="147" name="墨迹 146">
                  <a:extLst>
                    <a:ext uri="{FF2B5EF4-FFF2-40B4-BE49-F238E27FC236}">
                      <a16:creationId xmlns:a16="http://schemas.microsoft.com/office/drawing/2014/main" id="{F3329776-DF3B-4B53-D8BB-9B3AA8C6FE64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4218683" y="5133052"/>
                  <a:ext cx="92160" cy="113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6" name="组合 85">
            <a:extLst>
              <a:ext uri="{FF2B5EF4-FFF2-40B4-BE49-F238E27FC236}">
                <a16:creationId xmlns:a16="http://schemas.microsoft.com/office/drawing/2014/main" id="{1DA893E5-0053-85D5-7C09-7B1D9F9670AF}"/>
              </a:ext>
            </a:extLst>
          </p:cNvPr>
          <p:cNvGrpSpPr/>
          <p:nvPr/>
        </p:nvGrpSpPr>
        <p:grpSpPr>
          <a:xfrm>
            <a:off x="6504506" y="3182709"/>
            <a:ext cx="270000" cy="223920"/>
            <a:chOff x="6115523" y="4971052"/>
            <a:chExt cx="270000" cy="223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87" name="墨迹 86">
                  <a:extLst>
                    <a:ext uri="{FF2B5EF4-FFF2-40B4-BE49-F238E27FC236}">
                      <a16:creationId xmlns:a16="http://schemas.microsoft.com/office/drawing/2014/main" id="{D72C762B-59C4-EB83-851D-F1B989E70FD4}"/>
                    </a:ext>
                  </a:extLst>
                </p14:cNvPr>
                <p14:cNvContentPartPr/>
                <p14:nvPr/>
              </p14:nvContentPartPr>
              <p14:xfrm>
                <a:off x="6115523" y="4971052"/>
                <a:ext cx="172800" cy="192960"/>
              </p14:xfrm>
            </p:contentPart>
          </mc:Choice>
          <mc:Fallback xmlns="">
            <p:pic>
              <p:nvPicPr>
                <p:cNvPr id="149" name="墨迹 148">
                  <a:extLst>
                    <a:ext uri="{FF2B5EF4-FFF2-40B4-BE49-F238E27FC236}">
                      <a16:creationId xmlns:a16="http://schemas.microsoft.com/office/drawing/2014/main" id="{A170C887-1F37-BEA0-7D7A-972232FC48C3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6097523" y="4953412"/>
                  <a:ext cx="208440" cy="22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88" name="墨迹 87">
                  <a:extLst>
                    <a:ext uri="{FF2B5EF4-FFF2-40B4-BE49-F238E27FC236}">
                      <a16:creationId xmlns:a16="http://schemas.microsoft.com/office/drawing/2014/main" id="{CA646F98-223C-22DE-119C-9C51BF41BA90}"/>
                    </a:ext>
                  </a:extLst>
                </p14:cNvPr>
                <p14:cNvContentPartPr/>
                <p14:nvPr/>
              </p14:nvContentPartPr>
              <p14:xfrm>
                <a:off x="6319283" y="5107132"/>
                <a:ext cx="66240" cy="87840"/>
              </p14:xfrm>
            </p:contentPart>
          </mc:Choice>
          <mc:Fallback xmlns="">
            <p:pic>
              <p:nvPicPr>
                <p:cNvPr id="150" name="墨迹 149">
                  <a:extLst>
                    <a:ext uri="{FF2B5EF4-FFF2-40B4-BE49-F238E27FC236}">
                      <a16:creationId xmlns:a16="http://schemas.microsoft.com/office/drawing/2014/main" id="{6E306D25-AB52-494C-001F-721A68B67174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6301643" y="5089492"/>
                  <a:ext cx="101880" cy="123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9" name="文本框 88">
                <a:extLst>
                  <a:ext uri="{FF2B5EF4-FFF2-40B4-BE49-F238E27FC236}">
                    <a16:creationId xmlns:a16="http://schemas.microsoft.com/office/drawing/2014/main" id="{A49E7565-7C98-6E57-2EEA-BD65E573AF46}"/>
                  </a:ext>
                </a:extLst>
              </p:cNvPr>
              <p:cNvSpPr txBox="1"/>
              <p:nvPr/>
            </p:nvSpPr>
            <p:spPr>
              <a:xfrm>
                <a:off x="5850348" y="2748018"/>
                <a:ext cx="6172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𝒔𝒄𝒂𝒍𝒂𝒓</m:t>
                      </m:r>
                    </m:oMath>
                  </m:oMathPara>
                </a14:m>
                <a:endParaRPr lang="zh-CN" altLang="en-US" b="1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89" name="文本框 88">
                <a:extLst>
                  <a:ext uri="{FF2B5EF4-FFF2-40B4-BE49-F238E27FC236}">
                    <a16:creationId xmlns:a16="http://schemas.microsoft.com/office/drawing/2014/main" id="{A49E7565-7C98-6E57-2EEA-BD65E573AF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0348" y="2748018"/>
                <a:ext cx="617286" cy="369332"/>
              </a:xfrm>
              <a:prstGeom prst="rect">
                <a:avLst/>
              </a:prstGeom>
              <a:blipFill>
                <a:blip r:embed="rId250"/>
                <a:stretch>
                  <a:fillRect r="-465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91" name="直接箭头连接符 90">
            <a:extLst>
              <a:ext uri="{FF2B5EF4-FFF2-40B4-BE49-F238E27FC236}">
                <a16:creationId xmlns:a16="http://schemas.microsoft.com/office/drawing/2014/main" id="{75CFAF30-B0C5-0B51-1C0D-9FD8AFC7E697}"/>
              </a:ext>
            </a:extLst>
          </p:cNvPr>
          <p:cNvCxnSpPr>
            <a:cxnSpLocks/>
          </p:cNvCxnSpPr>
          <p:nvPr/>
        </p:nvCxnSpPr>
        <p:spPr>
          <a:xfrm flipV="1">
            <a:off x="5699668" y="2700417"/>
            <a:ext cx="0" cy="512948"/>
          </a:xfrm>
          <a:prstGeom prst="straightConnector1">
            <a:avLst/>
          </a:prstGeom>
          <a:ln w="38100">
            <a:solidFill>
              <a:srgbClr val="C0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直接箭头连接符 91">
            <a:extLst>
              <a:ext uri="{FF2B5EF4-FFF2-40B4-BE49-F238E27FC236}">
                <a16:creationId xmlns:a16="http://schemas.microsoft.com/office/drawing/2014/main" id="{DB44870C-6F41-B436-DF67-C73F43819C03}"/>
              </a:ext>
            </a:extLst>
          </p:cNvPr>
          <p:cNvCxnSpPr>
            <a:cxnSpLocks/>
          </p:cNvCxnSpPr>
          <p:nvPr/>
        </p:nvCxnSpPr>
        <p:spPr>
          <a:xfrm flipV="1">
            <a:off x="5262150" y="2729886"/>
            <a:ext cx="0" cy="483313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文本框 92">
                <a:extLst>
                  <a:ext uri="{FF2B5EF4-FFF2-40B4-BE49-F238E27FC236}">
                    <a16:creationId xmlns:a16="http://schemas.microsoft.com/office/drawing/2014/main" id="{AB3791D1-70E1-E8EB-194B-B350EB1F3FDF}"/>
                  </a:ext>
                </a:extLst>
              </p:cNvPr>
              <p:cNvSpPr txBox="1"/>
              <p:nvPr/>
            </p:nvSpPr>
            <p:spPr>
              <a:xfrm>
                <a:off x="4299876" y="2790071"/>
                <a:ext cx="410962" cy="369332"/>
              </a:xfrm>
              <a:prstGeom prst="rect">
                <a:avLst/>
              </a:prstGeom>
              <a:noFill/>
              <a:ln w="38100">
                <a:noFill/>
              </a:ln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1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𝒗𝒆𝒄𝒕𝒐𝒓</m:t>
                      </m:r>
                    </m:oMath>
                  </m:oMathPara>
                </a14:m>
                <a:endParaRPr lang="zh-CN" altLang="en-US" b="1" dirty="0">
                  <a:solidFill>
                    <a:schemeClr val="accent1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3" name="文本框 92">
                <a:extLst>
                  <a:ext uri="{FF2B5EF4-FFF2-40B4-BE49-F238E27FC236}">
                    <a16:creationId xmlns:a16="http://schemas.microsoft.com/office/drawing/2014/main" id="{AB3791D1-70E1-E8EB-194B-B350EB1F3F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9876" y="2790071"/>
                <a:ext cx="410962" cy="369332"/>
              </a:xfrm>
              <a:prstGeom prst="rect">
                <a:avLst/>
              </a:prstGeom>
              <a:blipFill>
                <a:blip r:embed="rId251"/>
                <a:stretch>
                  <a:fillRect r="-117647"/>
                </a:stretch>
              </a:blipFill>
              <a:ln w="38100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95" name="墨迹 94">
                <a:extLst>
                  <a:ext uri="{FF2B5EF4-FFF2-40B4-BE49-F238E27FC236}">
                    <a16:creationId xmlns:a16="http://schemas.microsoft.com/office/drawing/2014/main" id="{F26335B1-3116-B960-8A74-204BDBB32F67}"/>
                  </a:ext>
                </a:extLst>
              </p14:cNvPr>
              <p14:cNvContentPartPr/>
              <p14:nvPr/>
            </p14:nvContentPartPr>
            <p14:xfrm>
              <a:off x="1438745" y="6247486"/>
              <a:ext cx="72360" cy="126720"/>
            </p14:xfrm>
          </p:contentPart>
        </mc:Choice>
        <mc:Fallback xmlns="">
          <p:pic>
            <p:nvPicPr>
              <p:cNvPr id="95" name="墨迹 94">
                <a:extLst>
                  <a:ext uri="{FF2B5EF4-FFF2-40B4-BE49-F238E27FC236}">
                    <a16:creationId xmlns:a16="http://schemas.microsoft.com/office/drawing/2014/main" id="{F26335B1-3116-B960-8A74-204BDBB32F67}"/>
                  </a:ext>
                </a:extLst>
              </p:cNvPr>
              <p:cNvPicPr/>
              <p:nvPr/>
            </p:nvPicPr>
            <p:blipFill>
              <a:blip r:embed="rId192"/>
              <a:stretch>
                <a:fillRect/>
              </a:stretch>
            </p:blipFill>
            <p:spPr>
              <a:xfrm>
                <a:off x="1432625" y="6241366"/>
                <a:ext cx="84600" cy="13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96" name="墨迹 95">
                <a:extLst>
                  <a:ext uri="{FF2B5EF4-FFF2-40B4-BE49-F238E27FC236}">
                    <a16:creationId xmlns:a16="http://schemas.microsoft.com/office/drawing/2014/main" id="{ED644EAA-BE2D-6CE8-470B-5DCAEC7C9B84}"/>
                  </a:ext>
                </a:extLst>
              </p14:cNvPr>
              <p14:cNvContentPartPr/>
              <p14:nvPr/>
            </p14:nvContentPartPr>
            <p14:xfrm>
              <a:off x="2205457" y="5416966"/>
              <a:ext cx="72360" cy="126720"/>
            </p14:xfrm>
          </p:contentPart>
        </mc:Choice>
        <mc:Fallback xmlns="">
          <p:pic>
            <p:nvPicPr>
              <p:cNvPr id="96" name="墨迹 95">
                <a:extLst>
                  <a:ext uri="{FF2B5EF4-FFF2-40B4-BE49-F238E27FC236}">
                    <a16:creationId xmlns:a16="http://schemas.microsoft.com/office/drawing/2014/main" id="{ED644EAA-BE2D-6CE8-470B-5DCAEC7C9B84}"/>
                  </a:ext>
                </a:extLst>
              </p:cNvPr>
              <p:cNvPicPr/>
              <p:nvPr/>
            </p:nvPicPr>
            <p:blipFill>
              <a:blip r:embed="rId192"/>
              <a:stretch>
                <a:fillRect/>
              </a:stretch>
            </p:blipFill>
            <p:spPr>
              <a:xfrm>
                <a:off x="2199337" y="5410846"/>
                <a:ext cx="84600" cy="13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97" name="墨迹 96">
                <a:extLst>
                  <a:ext uri="{FF2B5EF4-FFF2-40B4-BE49-F238E27FC236}">
                    <a16:creationId xmlns:a16="http://schemas.microsoft.com/office/drawing/2014/main" id="{55D6B41D-2D93-51F7-912B-4A8F0159582A}"/>
                  </a:ext>
                </a:extLst>
              </p14:cNvPr>
              <p14:cNvContentPartPr/>
              <p14:nvPr/>
            </p14:nvContentPartPr>
            <p14:xfrm>
              <a:off x="1070416" y="6233806"/>
              <a:ext cx="89280" cy="140400"/>
            </p14:xfrm>
          </p:contentPart>
        </mc:Choice>
        <mc:Fallback xmlns="">
          <p:pic>
            <p:nvPicPr>
              <p:cNvPr id="97" name="墨迹 96">
                <a:extLst>
                  <a:ext uri="{FF2B5EF4-FFF2-40B4-BE49-F238E27FC236}">
                    <a16:creationId xmlns:a16="http://schemas.microsoft.com/office/drawing/2014/main" id="{55D6B41D-2D93-51F7-912B-4A8F0159582A}"/>
                  </a:ext>
                </a:extLst>
              </p:cNvPr>
              <p:cNvPicPr/>
              <p:nvPr/>
            </p:nvPicPr>
            <p:blipFill>
              <a:blip r:embed="rId186"/>
              <a:stretch>
                <a:fillRect/>
              </a:stretch>
            </p:blipFill>
            <p:spPr>
              <a:xfrm>
                <a:off x="1064296" y="6227686"/>
                <a:ext cx="101520" cy="152640"/>
              </a:xfrm>
              <a:prstGeom prst="rect">
                <a:avLst/>
              </a:prstGeom>
            </p:spPr>
          </p:pic>
        </mc:Fallback>
      </mc:AlternateContent>
      <p:sp>
        <p:nvSpPr>
          <p:cNvPr id="98" name="矩形: 圆角 97">
            <a:extLst>
              <a:ext uri="{FF2B5EF4-FFF2-40B4-BE49-F238E27FC236}">
                <a16:creationId xmlns:a16="http://schemas.microsoft.com/office/drawing/2014/main" id="{2054B279-B2D3-FBC7-030C-4A5D78B66F8E}"/>
              </a:ext>
            </a:extLst>
          </p:cNvPr>
          <p:cNvSpPr/>
          <p:nvPr/>
        </p:nvSpPr>
        <p:spPr>
          <a:xfrm>
            <a:off x="314612" y="2476971"/>
            <a:ext cx="2985008" cy="2803484"/>
          </a:xfrm>
          <a:prstGeom prst="roundRect">
            <a:avLst/>
          </a:prstGeom>
          <a:solidFill>
            <a:srgbClr val="7030A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9" name="Picture 2">
            <a:extLst>
              <a:ext uri="{FF2B5EF4-FFF2-40B4-BE49-F238E27FC236}">
                <a16:creationId xmlns:a16="http://schemas.microsoft.com/office/drawing/2014/main" id="{BB85E7B8-9173-3BA8-F453-2E9A9BAB3F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3" t="17030" r="74999" b="41721"/>
          <a:stretch/>
        </p:blipFill>
        <p:spPr bwMode="auto">
          <a:xfrm>
            <a:off x="522267" y="2630383"/>
            <a:ext cx="1041400" cy="180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文本框 99">
            <a:extLst>
              <a:ext uri="{FF2B5EF4-FFF2-40B4-BE49-F238E27FC236}">
                <a16:creationId xmlns:a16="http://schemas.microsoft.com/office/drawing/2014/main" id="{729366EF-CC2A-C2C9-37E6-343F073C4D1A}"/>
              </a:ext>
            </a:extLst>
          </p:cNvPr>
          <p:cNvSpPr txBox="1"/>
          <p:nvPr/>
        </p:nvSpPr>
        <p:spPr>
          <a:xfrm>
            <a:off x="1056530" y="2488578"/>
            <a:ext cx="17562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b="1" i="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标准模型</a:t>
            </a:r>
            <a:endParaRPr lang="en-US" altLang="zh-CN" sz="1600" b="1" i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1" name="Picture 2">
            <a:extLst>
              <a:ext uri="{FF2B5EF4-FFF2-40B4-BE49-F238E27FC236}">
                <a16:creationId xmlns:a16="http://schemas.microsoft.com/office/drawing/2014/main" id="{EC5BD99F-EC3B-5F34-1F56-8D9D2A866E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6" t="16614" r="57119" b="42137"/>
          <a:stretch/>
        </p:blipFill>
        <p:spPr bwMode="auto">
          <a:xfrm>
            <a:off x="2394247" y="2630383"/>
            <a:ext cx="814070" cy="180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" name="文本框 101">
            <a:extLst>
              <a:ext uri="{FF2B5EF4-FFF2-40B4-BE49-F238E27FC236}">
                <a16:creationId xmlns:a16="http://schemas.microsoft.com/office/drawing/2014/main" id="{739D9978-9690-0E31-0D57-9E3BDD218B91}"/>
              </a:ext>
            </a:extLst>
          </p:cNvPr>
          <p:cNvSpPr txBox="1"/>
          <p:nvPr/>
        </p:nvSpPr>
        <p:spPr>
          <a:xfrm>
            <a:off x="1070416" y="4377626"/>
            <a:ext cx="2060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代：</a:t>
            </a:r>
            <a:r>
              <a:rPr lang="en-US" altLang="zh-CN" sz="16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generation</a:t>
            </a:r>
            <a:endParaRPr lang="zh-CN" altLang="en-US" sz="16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03" name="文本框 102">
            <a:extLst>
              <a:ext uri="{FF2B5EF4-FFF2-40B4-BE49-F238E27FC236}">
                <a16:creationId xmlns:a16="http://schemas.microsoft.com/office/drawing/2014/main" id="{68107EDE-68E2-2A05-B03B-56B28FF34EE4}"/>
              </a:ext>
            </a:extLst>
          </p:cNvPr>
          <p:cNvSpPr txBox="1"/>
          <p:nvPr/>
        </p:nvSpPr>
        <p:spPr>
          <a:xfrm>
            <a:off x="522268" y="4709370"/>
            <a:ext cx="2686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OZI 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规则压低了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不同代夸克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之间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的相互作用。</a:t>
            </a:r>
          </a:p>
        </p:txBody>
      </p:sp>
      <p:sp>
        <p:nvSpPr>
          <p:cNvPr id="104" name="箭头: 左右 103">
            <a:extLst>
              <a:ext uri="{FF2B5EF4-FFF2-40B4-BE49-F238E27FC236}">
                <a16:creationId xmlns:a16="http://schemas.microsoft.com/office/drawing/2014/main" id="{C619B835-DC59-DA1C-A984-EA74CCF6DF9C}"/>
              </a:ext>
            </a:extLst>
          </p:cNvPr>
          <p:cNvSpPr/>
          <p:nvPr/>
        </p:nvSpPr>
        <p:spPr>
          <a:xfrm>
            <a:off x="1523838" y="3733106"/>
            <a:ext cx="921532" cy="461664"/>
          </a:xfrm>
          <a:prstGeom prst="leftRightArrow">
            <a:avLst>
              <a:gd name="adj1" fmla="val 43282"/>
              <a:gd name="adj2" fmla="val 54411"/>
            </a:avLst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105" name="文本框 104">
            <a:extLst>
              <a:ext uri="{FF2B5EF4-FFF2-40B4-BE49-F238E27FC236}">
                <a16:creationId xmlns:a16="http://schemas.microsoft.com/office/drawing/2014/main" id="{1E054889-BE27-6A0F-9418-2B0A8886977E}"/>
              </a:ext>
            </a:extLst>
          </p:cNvPr>
          <p:cNvSpPr txBox="1"/>
          <p:nvPr/>
        </p:nvSpPr>
        <p:spPr>
          <a:xfrm>
            <a:off x="1587879" y="3800757"/>
            <a:ext cx="954717" cy="3487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不同代</a:t>
            </a:r>
          </a:p>
        </p:txBody>
      </p:sp>
      <p:sp>
        <p:nvSpPr>
          <p:cNvPr id="106" name="箭头: 左右 105">
            <a:extLst>
              <a:ext uri="{FF2B5EF4-FFF2-40B4-BE49-F238E27FC236}">
                <a16:creationId xmlns:a16="http://schemas.microsoft.com/office/drawing/2014/main" id="{862D50D2-4088-E47A-C353-CBBD1E02153A}"/>
              </a:ext>
            </a:extLst>
          </p:cNvPr>
          <p:cNvSpPr/>
          <p:nvPr/>
        </p:nvSpPr>
        <p:spPr>
          <a:xfrm rot="16200000">
            <a:off x="392393" y="3311970"/>
            <a:ext cx="853371" cy="461664"/>
          </a:xfrm>
          <a:prstGeom prst="leftRightArrow">
            <a:avLst>
              <a:gd name="adj1" fmla="val 43282"/>
              <a:gd name="adj2" fmla="val 54411"/>
            </a:avLst>
          </a:prstGeom>
          <a:gradFill flip="none" rotWithShape="1">
            <a:gsLst>
              <a:gs pos="0">
                <a:schemeClr val="accent3">
                  <a:lumMod val="0"/>
                  <a:lumOff val="100000"/>
                </a:schemeClr>
              </a:gs>
              <a:gs pos="35000">
                <a:schemeClr val="accent3">
                  <a:lumMod val="0"/>
                  <a:lumOff val="100000"/>
                </a:schemeClr>
              </a:gs>
              <a:gs pos="100000">
                <a:schemeClr val="accent3">
                  <a:lumMod val="100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107" name="文本框 106">
            <a:extLst>
              <a:ext uri="{FF2B5EF4-FFF2-40B4-BE49-F238E27FC236}">
                <a16:creationId xmlns:a16="http://schemas.microsoft.com/office/drawing/2014/main" id="{5D93B7BB-887C-3E64-450A-0792ABD619F1}"/>
              </a:ext>
            </a:extLst>
          </p:cNvPr>
          <p:cNvSpPr txBox="1"/>
          <p:nvPr/>
        </p:nvSpPr>
        <p:spPr>
          <a:xfrm>
            <a:off x="623236" y="3264252"/>
            <a:ext cx="5586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同</a:t>
            </a:r>
            <a:endParaRPr lang="en-US" altLang="zh-CN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代</a:t>
            </a:r>
          </a:p>
        </p:txBody>
      </p:sp>
      <p:sp>
        <p:nvSpPr>
          <p:cNvPr id="108" name="文本框 107">
            <a:extLst>
              <a:ext uri="{FF2B5EF4-FFF2-40B4-BE49-F238E27FC236}">
                <a16:creationId xmlns:a16="http://schemas.microsoft.com/office/drawing/2014/main" id="{CE30130A-7C25-D0B4-B6B5-E62A0B99437D}"/>
              </a:ext>
            </a:extLst>
          </p:cNvPr>
          <p:cNvSpPr txBox="1"/>
          <p:nvPr/>
        </p:nvSpPr>
        <p:spPr>
          <a:xfrm>
            <a:off x="96481" y="1771079"/>
            <a:ext cx="34163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① </a:t>
            </a:r>
            <a:r>
              <a:rPr lang="zh-CN" altLang="en-US" sz="20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同代夸克之间的相互用</a:t>
            </a:r>
            <a:endParaRPr lang="zh-CN" altLang="en-US" sz="3600" b="1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9" name="文本框 108">
            <a:extLst>
              <a:ext uri="{FF2B5EF4-FFF2-40B4-BE49-F238E27FC236}">
                <a16:creationId xmlns:a16="http://schemas.microsoft.com/office/drawing/2014/main" id="{7F88F949-06A8-36CF-1A93-B49701B22FBB}"/>
              </a:ext>
            </a:extLst>
          </p:cNvPr>
          <p:cNvSpPr txBox="1"/>
          <p:nvPr/>
        </p:nvSpPr>
        <p:spPr>
          <a:xfrm>
            <a:off x="7845367" y="2442877"/>
            <a:ext cx="4200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② </a:t>
            </a:r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不同代夸克之间的相互作用</a:t>
            </a:r>
            <a:endParaRPr lang="zh-CN" altLang="en-US" sz="360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8" name="文本框 117">
                <a:extLst>
                  <a:ext uri="{FF2B5EF4-FFF2-40B4-BE49-F238E27FC236}">
                    <a16:creationId xmlns:a16="http://schemas.microsoft.com/office/drawing/2014/main" id="{C2A93864-581A-0F5F-AA36-F624DEF591E4}"/>
                  </a:ext>
                </a:extLst>
              </p:cNvPr>
              <p:cNvSpPr txBox="1"/>
              <p:nvPr/>
            </p:nvSpPr>
            <p:spPr>
              <a:xfrm>
                <a:off x="8191434" y="3156782"/>
                <a:ext cx="3585204" cy="21417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我们做了几项假定（见附录），</a:t>
                </a:r>
                <a:endPara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主要是假定：</a:t>
                </a:r>
                <a:endParaRPr lang="en-US" altLang="zh-CN" sz="1600" dirty="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altLang="zh-CN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𝝈</m:t>
                    </m:r>
                    <m:r>
                      <a:rPr lang="en-US" altLang="zh-CN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altLang="zh-CN" sz="16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𝒇</m:t>
                        </m:r>
                      </m:e>
                      <m:sub>
                        <m:r>
                          <a:rPr lang="en-US" altLang="zh-CN" sz="1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en-US" altLang="zh-CN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𝟓𝟎𝟎</m:t>
                    </m:r>
                    <m:r>
                      <a:rPr lang="en-US" altLang="zh-CN" sz="16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r>
                  <a:rPr lang="en-US" altLang="zh-CN" sz="1600" b="1" i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zh-CN" altLang="en-US" sz="16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作为</a:t>
                </a:r>
                <a:r>
                  <a:rPr lang="en-US" altLang="zh-CN" sz="1600" b="1" i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1" i="1" dirty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6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en-US" altLang="zh-CN" sz="16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++</m:t>
                        </m:r>
                      </m:sup>
                    </m:sSup>
                  </m:oMath>
                </a14:m>
                <a:r>
                  <a:rPr lang="en-US" altLang="zh-CN" sz="1600" b="1" i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</a:t>
                </a:r>
                <a:r>
                  <a:rPr lang="zh-CN" altLang="en-US" sz="16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介子，</a:t>
                </a:r>
                <a:endParaRPr lang="en-US" altLang="zh-CN" sz="16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zh-CN" altLang="en-US" sz="16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可以违反 </a:t>
                </a:r>
                <a:r>
                  <a:rPr lang="en-US" altLang="zh-CN" sz="16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OZI </a:t>
                </a:r>
                <a:r>
                  <a:rPr lang="zh-CN" altLang="en-US" sz="16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规则。</a:t>
                </a:r>
              </a:p>
              <a:p>
                <a:pPr>
                  <a:lnSpc>
                    <a:spcPct val="150000"/>
                  </a:lnSpc>
                </a:pPr>
                <a:r>
                  <a:rPr lang="zh-CN" altLang="en-US" sz="1600" dirty="0"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这意味着标量介子可以在不同代夸克之间传递相互作用，而矢量介子不能。</a:t>
                </a:r>
              </a:p>
            </p:txBody>
          </p:sp>
        </mc:Choice>
        <mc:Fallback xmlns="">
          <p:sp>
            <p:nvSpPr>
              <p:cNvPr id="118" name="文本框 117">
                <a:extLst>
                  <a:ext uri="{FF2B5EF4-FFF2-40B4-BE49-F238E27FC236}">
                    <a16:creationId xmlns:a16="http://schemas.microsoft.com/office/drawing/2014/main" id="{C2A93864-581A-0F5F-AA36-F624DEF591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1434" y="3156782"/>
                <a:ext cx="3585204" cy="2141740"/>
              </a:xfrm>
              <a:prstGeom prst="rect">
                <a:avLst/>
              </a:prstGeom>
              <a:blipFill>
                <a:blip r:embed="rId256"/>
                <a:stretch>
                  <a:fillRect l="-1020" t="-855" r="-2381" b="-284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6" name="图片 165">
            <a:extLst>
              <a:ext uri="{FF2B5EF4-FFF2-40B4-BE49-F238E27FC236}">
                <a16:creationId xmlns:a16="http://schemas.microsoft.com/office/drawing/2014/main" id="{269713CD-01DE-9F28-41EE-ABE280F0648B}"/>
              </a:ext>
            </a:extLst>
          </p:cNvPr>
          <p:cNvPicPr>
            <a:picLocks noChangeAspect="1"/>
          </p:cNvPicPr>
          <p:nvPr/>
        </p:nvPicPr>
        <p:blipFill rotWithShape="1">
          <a:blip r:embed="rId257">
            <a:extLst>
              <a:ext uri="{BEBA8EAE-BF5A-486C-A8C5-ECC9F3942E4B}">
                <a14:imgProps xmlns:a14="http://schemas.microsoft.com/office/drawing/2010/main">
                  <a14:imgLayer r:embed="rId258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149" t="55100" r="817" b="6494"/>
          <a:stretch/>
        </p:blipFill>
        <p:spPr>
          <a:xfrm>
            <a:off x="4048189" y="4253902"/>
            <a:ext cx="3535590" cy="2247284"/>
          </a:xfrm>
          <a:prstGeom prst="rect">
            <a:avLst/>
          </a:prstGeom>
        </p:spPr>
      </p:pic>
      <p:grpSp>
        <p:nvGrpSpPr>
          <p:cNvPr id="167" name="组合 166">
            <a:extLst>
              <a:ext uri="{FF2B5EF4-FFF2-40B4-BE49-F238E27FC236}">
                <a16:creationId xmlns:a16="http://schemas.microsoft.com/office/drawing/2014/main" id="{F90E4599-A3A6-563A-D5A7-886D0D339957}"/>
              </a:ext>
            </a:extLst>
          </p:cNvPr>
          <p:cNvGrpSpPr/>
          <p:nvPr/>
        </p:nvGrpSpPr>
        <p:grpSpPr>
          <a:xfrm>
            <a:off x="4835299" y="5560741"/>
            <a:ext cx="1507680" cy="131760"/>
            <a:chOff x="4286246" y="3115024"/>
            <a:chExt cx="1507680" cy="131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168" name="墨迹 167">
                  <a:extLst>
                    <a:ext uri="{FF2B5EF4-FFF2-40B4-BE49-F238E27FC236}">
                      <a16:creationId xmlns:a16="http://schemas.microsoft.com/office/drawing/2014/main" id="{8F8E283A-FA99-822F-4E01-B0D514F6BB3E}"/>
                    </a:ext>
                  </a:extLst>
                </p14:cNvPr>
                <p14:cNvContentPartPr/>
                <p14:nvPr/>
              </p14:nvContentPartPr>
              <p14:xfrm>
                <a:off x="4476326" y="3134824"/>
                <a:ext cx="1154880" cy="57960"/>
              </p14:xfrm>
            </p:contentPart>
          </mc:Choice>
          <mc:Fallback xmlns="">
            <p:pic>
              <p:nvPicPr>
                <p:cNvPr id="49" name="墨迹 48">
                  <a:extLst>
                    <a:ext uri="{FF2B5EF4-FFF2-40B4-BE49-F238E27FC236}">
                      <a16:creationId xmlns:a16="http://schemas.microsoft.com/office/drawing/2014/main" id="{71F293D6-B72B-3FE2-418C-62C14444150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470206" y="3128704"/>
                  <a:ext cx="116712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69" name="墨迹 168">
                  <a:extLst>
                    <a:ext uri="{FF2B5EF4-FFF2-40B4-BE49-F238E27FC236}">
                      <a16:creationId xmlns:a16="http://schemas.microsoft.com/office/drawing/2014/main" id="{B6360A40-8CB7-943F-B2F2-DEA8666455DF}"/>
                    </a:ext>
                  </a:extLst>
                </p14:cNvPr>
                <p14:cNvContentPartPr/>
                <p14:nvPr/>
              </p14:nvContentPartPr>
              <p14:xfrm>
                <a:off x="4286246" y="3140224"/>
                <a:ext cx="118440" cy="106560"/>
              </p14:xfrm>
            </p:contentPart>
          </mc:Choice>
          <mc:Fallback xmlns="">
            <p:pic>
              <p:nvPicPr>
                <p:cNvPr id="50" name="墨迹 49">
                  <a:extLst>
                    <a:ext uri="{FF2B5EF4-FFF2-40B4-BE49-F238E27FC236}">
                      <a16:creationId xmlns:a16="http://schemas.microsoft.com/office/drawing/2014/main" id="{831B5F62-99EC-789E-205E-113354C4009B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280126" y="3134104"/>
                  <a:ext cx="13068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170" name="墨迹 169">
                  <a:extLst>
                    <a:ext uri="{FF2B5EF4-FFF2-40B4-BE49-F238E27FC236}">
                      <a16:creationId xmlns:a16="http://schemas.microsoft.com/office/drawing/2014/main" id="{EAEBD14C-83CC-88AA-12C5-64374911EA42}"/>
                    </a:ext>
                  </a:extLst>
                </p14:cNvPr>
                <p14:cNvContentPartPr/>
                <p14:nvPr/>
              </p14:nvContentPartPr>
              <p14:xfrm>
                <a:off x="5681966" y="3115024"/>
                <a:ext cx="111960" cy="110880"/>
              </p14:xfrm>
            </p:contentPart>
          </mc:Choice>
          <mc:Fallback xmlns="">
            <p:pic>
              <p:nvPicPr>
                <p:cNvPr id="52" name="墨迹 51">
                  <a:extLst>
                    <a:ext uri="{FF2B5EF4-FFF2-40B4-BE49-F238E27FC236}">
                      <a16:creationId xmlns:a16="http://schemas.microsoft.com/office/drawing/2014/main" id="{B17E6FD8-413B-0C72-D420-DA2B6C7ACF6E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675846" y="3108904"/>
                  <a:ext cx="124200" cy="123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1" name="组合 170">
            <a:extLst>
              <a:ext uri="{FF2B5EF4-FFF2-40B4-BE49-F238E27FC236}">
                <a16:creationId xmlns:a16="http://schemas.microsoft.com/office/drawing/2014/main" id="{60B9109C-4CD0-5EDE-B196-6455B1D59C81}"/>
              </a:ext>
            </a:extLst>
          </p:cNvPr>
          <p:cNvGrpSpPr/>
          <p:nvPr/>
        </p:nvGrpSpPr>
        <p:grpSpPr>
          <a:xfrm>
            <a:off x="4828437" y="5688541"/>
            <a:ext cx="1525320" cy="202320"/>
            <a:chOff x="4277606" y="3306904"/>
            <a:chExt cx="1525320" cy="202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72" name="墨迹 171">
                  <a:extLst>
                    <a:ext uri="{FF2B5EF4-FFF2-40B4-BE49-F238E27FC236}">
                      <a16:creationId xmlns:a16="http://schemas.microsoft.com/office/drawing/2014/main" id="{76B78B03-0A95-DAE9-8255-BA08FF178D63}"/>
                    </a:ext>
                  </a:extLst>
                </p14:cNvPr>
                <p14:cNvContentPartPr/>
                <p14:nvPr/>
              </p14:nvContentPartPr>
              <p14:xfrm>
                <a:off x="4277606" y="3332104"/>
                <a:ext cx="155160" cy="177120"/>
              </p14:xfrm>
            </p:contentPart>
          </mc:Choice>
          <mc:Fallback xmlns="">
            <p:pic>
              <p:nvPicPr>
                <p:cNvPr id="54" name="墨迹 53">
                  <a:extLst>
                    <a:ext uri="{FF2B5EF4-FFF2-40B4-BE49-F238E27FC236}">
                      <a16:creationId xmlns:a16="http://schemas.microsoft.com/office/drawing/2014/main" id="{91F641D6-999B-6BA8-8443-401E15DE00F6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271486" y="3325984"/>
                  <a:ext cx="16740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173" name="墨迹 172">
                  <a:extLst>
                    <a:ext uri="{FF2B5EF4-FFF2-40B4-BE49-F238E27FC236}">
                      <a16:creationId xmlns:a16="http://schemas.microsoft.com/office/drawing/2014/main" id="{6E59E6CE-775F-CD65-0F72-FB5703077154}"/>
                    </a:ext>
                  </a:extLst>
                </p14:cNvPr>
                <p14:cNvContentPartPr/>
                <p14:nvPr/>
              </p14:nvContentPartPr>
              <p14:xfrm>
                <a:off x="5678366" y="3306904"/>
                <a:ext cx="124560" cy="169560"/>
              </p14:xfrm>
            </p:contentPart>
          </mc:Choice>
          <mc:Fallback xmlns="">
            <p:pic>
              <p:nvPicPr>
                <p:cNvPr id="55" name="墨迹 54">
                  <a:extLst>
                    <a:ext uri="{FF2B5EF4-FFF2-40B4-BE49-F238E27FC236}">
                      <a16:creationId xmlns:a16="http://schemas.microsoft.com/office/drawing/2014/main" id="{A166A500-902C-CC5A-0F6F-3D300C0561C4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672246" y="3300784"/>
                  <a:ext cx="13680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74" name="墨迹 173">
                  <a:extLst>
                    <a:ext uri="{FF2B5EF4-FFF2-40B4-BE49-F238E27FC236}">
                      <a16:creationId xmlns:a16="http://schemas.microsoft.com/office/drawing/2014/main" id="{2075FF19-691A-16D7-BB93-884CC5C7B924}"/>
                    </a:ext>
                  </a:extLst>
                </p14:cNvPr>
                <p14:cNvContentPartPr/>
                <p14:nvPr/>
              </p14:nvContentPartPr>
              <p14:xfrm>
                <a:off x="4492886" y="3414904"/>
                <a:ext cx="1108440" cy="32400"/>
              </p14:xfrm>
            </p:contentPart>
          </mc:Choice>
          <mc:Fallback xmlns="">
            <p:pic>
              <p:nvPicPr>
                <p:cNvPr id="56" name="墨迹 55">
                  <a:extLst>
                    <a:ext uri="{FF2B5EF4-FFF2-40B4-BE49-F238E27FC236}">
                      <a16:creationId xmlns:a16="http://schemas.microsoft.com/office/drawing/2014/main" id="{5F1F0CC6-6D67-159C-6871-CECBD4F5A294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486766" y="3408784"/>
                  <a:ext cx="1120680" cy="44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5" name="组合 174">
            <a:extLst>
              <a:ext uri="{FF2B5EF4-FFF2-40B4-BE49-F238E27FC236}">
                <a16:creationId xmlns:a16="http://schemas.microsoft.com/office/drawing/2014/main" id="{2917BAA2-79F5-C66B-19FC-194B45515ACA}"/>
              </a:ext>
            </a:extLst>
          </p:cNvPr>
          <p:cNvGrpSpPr/>
          <p:nvPr/>
        </p:nvGrpSpPr>
        <p:grpSpPr>
          <a:xfrm>
            <a:off x="4856517" y="5916173"/>
            <a:ext cx="1537920" cy="153000"/>
            <a:chOff x="4305686" y="3598144"/>
            <a:chExt cx="1537920" cy="153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176" name="墨迹 175">
                  <a:extLst>
                    <a:ext uri="{FF2B5EF4-FFF2-40B4-BE49-F238E27FC236}">
                      <a16:creationId xmlns:a16="http://schemas.microsoft.com/office/drawing/2014/main" id="{2AA1E953-0FDA-3FCB-B17F-692C064D98A0}"/>
                    </a:ext>
                  </a:extLst>
                </p14:cNvPr>
                <p14:cNvContentPartPr/>
                <p14:nvPr/>
              </p14:nvContentPartPr>
              <p14:xfrm>
                <a:off x="4305686" y="3638104"/>
                <a:ext cx="113040" cy="113040"/>
              </p14:xfrm>
            </p:contentPart>
          </mc:Choice>
          <mc:Fallback xmlns="">
            <p:pic>
              <p:nvPicPr>
                <p:cNvPr id="58" name="墨迹 57">
                  <a:extLst>
                    <a:ext uri="{FF2B5EF4-FFF2-40B4-BE49-F238E27FC236}">
                      <a16:creationId xmlns:a16="http://schemas.microsoft.com/office/drawing/2014/main" id="{F4D33077-DD5C-F49F-D65F-C97D81476129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299566" y="3631984"/>
                  <a:ext cx="12528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77" name="墨迹 176">
                  <a:extLst>
                    <a:ext uri="{FF2B5EF4-FFF2-40B4-BE49-F238E27FC236}">
                      <a16:creationId xmlns:a16="http://schemas.microsoft.com/office/drawing/2014/main" id="{8DDADA35-306B-74C9-6356-4BD14057380E}"/>
                    </a:ext>
                  </a:extLst>
                </p14:cNvPr>
                <p14:cNvContentPartPr/>
                <p14:nvPr/>
              </p14:nvContentPartPr>
              <p14:xfrm>
                <a:off x="4583966" y="3623344"/>
                <a:ext cx="1002240" cy="61200"/>
              </p14:xfrm>
            </p:contentPart>
          </mc:Choice>
          <mc:Fallback xmlns="">
            <p:pic>
              <p:nvPicPr>
                <p:cNvPr id="59" name="墨迹 58">
                  <a:extLst>
                    <a:ext uri="{FF2B5EF4-FFF2-40B4-BE49-F238E27FC236}">
                      <a16:creationId xmlns:a16="http://schemas.microsoft.com/office/drawing/2014/main" id="{C9880B2F-BEE0-1A70-7CD1-D669D7F59DBA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577846" y="3617224"/>
                  <a:ext cx="1014480" cy="7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178" name="墨迹 177">
                  <a:extLst>
                    <a:ext uri="{FF2B5EF4-FFF2-40B4-BE49-F238E27FC236}">
                      <a16:creationId xmlns:a16="http://schemas.microsoft.com/office/drawing/2014/main" id="{AF9BE43A-04E7-DF46-C168-155FD77448F8}"/>
                    </a:ext>
                  </a:extLst>
                </p14:cNvPr>
                <p14:cNvContentPartPr/>
                <p14:nvPr/>
              </p14:nvContentPartPr>
              <p14:xfrm>
                <a:off x="5726246" y="3598144"/>
                <a:ext cx="117360" cy="108000"/>
              </p14:xfrm>
            </p:contentPart>
          </mc:Choice>
          <mc:Fallback xmlns="">
            <p:pic>
              <p:nvPicPr>
                <p:cNvPr id="60" name="墨迹 59">
                  <a:extLst>
                    <a:ext uri="{FF2B5EF4-FFF2-40B4-BE49-F238E27FC236}">
                      <a16:creationId xmlns:a16="http://schemas.microsoft.com/office/drawing/2014/main" id="{07DFC13F-EB18-0E0D-E6B4-B69DE19686ED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5720126" y="3592024"/>
                  <a:ext cx="129600" cy="120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9" name="组合 178">
            <a:extLst>
              <a:ext uri="{FF2B5EF4-FFF2-40B4-BE49-F238E27FC236}">
                <a16:creationId xmlns:a16="http://schemas.microsoft.com/office/drawing/2014/main" id="{24E7042A-D4BD-10E2-D56E-E699D07B9EC9}"/>
              </a:ext>
            </a:extLst>
          </p:cNvPr>
          <p:cNvGrpSpPr/>
          <p:nvPr/>
        </p:nvGrpSpPr>
        <p:grpSpPr>
          <a:xfrm>
            <a:off x="4370899" y="4752367"/>
            <a:ext cx="2373480" cy="422640"/>
            <a:chOff x="3820068" y="2323024"/>
            <a:chExt cx="2373480" cy="422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80" name="墨迹 179">
                  <a:extLst>
                    <a:ext uri="{FF2B5EF4-FFF2-40B4-BE49-F238E27FC236}">
                      <a16:creationId xmlns:a16="http://schemas.microsoft.com/office/drawing/2014/main" id="{7154E8D1-D5D9-A54A-D258-6C043ADE2895}"/>
                    </a:ext>
                  </a:extLst>
                </p14:cNvPr>
                <p14:cNvContentPartPr/>
                <p14:nvPr/>
              </p14:nvContentPartPr>
              <p14:xfrm>
                <a:off x="4219646" y="2424904"/>
                <a:ext cx="84600" cy="78840"/>
              </p14:xfrm>
            </p:contentPart>
          </mc:Choice>
          <mc:Fallback xmlns="">
            <p:pic>
              <p:nvPicPr>
                <p:cNvPr id="36" name="墨迹 35">
                  <a:extLst>
                    <a:ext uri="{FF2B5EF4-FFF2-40B4-BE49-F238E27FC236}">
                      <a16:creationId xmlns:a16="http://schemas.microsoft.com/office/drawing/2014/main" id="{579048E8-73B7-8694-DF82-2E178782DE1F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213526" y="2418784"/>
                  <a:ext cx="96840" cy="9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181" name="墨迹 180">
                  <a:extLst>
                    <a:ext uri="{FF2B5EF4-FFF2-40B4-BE49-F238E27FC236}">
                      <a16:creationId xmlns:a16="http://schemas.microsoft.com/office/drawing/2014/main" id="{38846A6E-4B08-1CF7-5BB5-508AB6CFE9D9}"/>
                    </a:ext>
                  </a:extLst>
                </p14:cNvPr>
                <p14:cNvContentPartPr/>
                <p14:nvPr/>
              </p14:nvContentPartPr>
              <p14:xfrm>
                <a:off x="4231886" y="2351104"/>
                <a:ext cx="76320" cy="16200"/>
              </p14:xfrm>
            </p:contentPart>
          </mc:Choice>
          <mc:Fallback xmlns="">
            <p:pic>
              <p:nvPicPr>
                <p:cNvPr id="37" name="墨迹 36">
                  <a:extLst>
                    <a:ext uri="{FF2B5EF4-FFF2-40B4-BE49-F238E27FC236}">
                      <a16:creationId xmlns:a16="http://schemas.microsoft.com/office/drawing/2014/main" id="{844C22C1-5007-7D4C-77F5-0B8985217E58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225766" y="2344984"/>
                  <a:ext cx="88560" cy="2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82" name="墨迹 181">
                  <a:extLst>
                    <a:ext uri="{FF2B5EF4-FFF2-40B4-BE49-F238E27FC236}">
                      <a16:creationId xmlns:a16="http://schemas.microsoft.com/office/drawing/2014/main" id="{84307337-1557-2B14-E9C2-ACDAD6542004}"/>
                    </a:ext>
                  </a:extLst>
                </p14:cNvPr>
                <p14:cNvContentPartPr/>
                <p14:nvPr/>
              </p14:nvContentPartPr>
              <p14:xfrm>
                <a:off x="4454006" y="2425984"/>
                <a:ext cx="1114200" cy="38880"/>
              </p14:xfrm>
            </p:contentPart>
          </mc:Choice>
          <mc:Fallback xmlns="">
            <p:pic>
              <p:nvPicPr>
                <p:cNvPr id="39" name="墨迹 38">
                  <a:extLst>
                    <a:ext uri="{FF2B5EF4-FFF2-40B4-BE49-F238E27FC236}">
                      <a16:creationId xmlns:a16="http://schemas.microsoft.com/office/drawing/2014/main" id="{F9343FA5-AA13-706C-5614-1D2DF88102AB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447886" y="2419864"/>
                  <a:ext cx="112644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183" name="墨迹 182">
                  <a:extLst>
                    <a:ext uri="{FF2B5EF4-FFF2-40B4-BE49-F238E27FC236}">
                      <a16:creationId xmlns:a16="http://schemas.microsoft.com/office/drawing/2014/main" id="{CA1579D1-C955-46E0-1BEF-E09224853597}"/>
                    </a:ext>
                  </a:extLst>
                </p14:cNvPr>
                <p14:cNvContentPartPr/>
                <p14:nvPr/>
              </p14:nvContentPartPr>
              <p14:xfrm>
                <a:off x="5647766" y="2386744"/>
                <a:ext cx="105840" cy="108000"/>
              </p14:xfrm>
            </p:contentPart>
          </mc:Choice>
          <mc:Fallback xmlns="">
            <p:pic>
              <p:nvPicPr>
                <p:cNvPr id="40" name="墨迹 39">
                  <a:extLst>
                    <a:ext uri="{FF2B5EF4-FFF2-40B4-BE49-F238E27FC236}">
                      <a16:creationId xmlns:a16="http://schemas.microsoft.com/office/drawing/2014/main" id="{6437006F-AA69-A37E-0E21-6DD0DF5FAA3D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5641646" y="2380624"/>
                  <a:ext cx="118080" cy="12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84" name="墨迹 183">
                  <a:extLst>
                    <a:ext uri="{FF2B5EF4-FFF2-40B4-BE49-F238E27FC236}">
                      <a16:creationId xmlns:a16="http://schemas.microsoft.com/office/drawing/2014/main" id="{2C7C0550-85FC-DA23-4F24-B859932D234E}"/>
                    </a:ext>
                  </a:extLst>
                </p14:cNvPr>
                <p14:cNvContentPartPr/>
                <p14:nvPr/>
              </p14:nvContentPartPr>
              <p14:xfrm>
                <a:off x="5649206" y="2327344"/>
                <a:ext cx="22680" cy="23400"/>
              </p14:xfrm>
            </p:contentPart>
          </mc:Choice>
          <mc:Fallback xmlns="">
            <p:pic>
              <p:nvPicPr>
                <p:cNvPr id="42" name="墨迹 41">
                  <a:extLst>
                    <a:ext uri="{FF2B5EF4-FFF2-40B4-BE49-F238E27FC236}">
                      <a16:creationId xmlns:a16="http://schemas.microsoft.com/office/drawing/2014/main" id="{645099CD-8889-F7E7-AB02-599810A01133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5643086" y="2321224"/>
                  <a:ext cx="3492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185" name="墨迹 184">
                  <a:extLst>
                    <a:ext uri="{FF2B5EF4-FFF2-40B4-BE49-F238E27FC236}">
                      <a16:creationId xmlns:a16="http://schemas.microsoft.com/office/drawing/2014/main" id="{59E070C5-897A-E77D-0ABE-DBF0D5DC64C8}"/>
                    </a:ext>
                  </a:extLst>
                </p14:cNvPr>
                <p14:cNvContentPartPr/>
                <p14:nvPr/>
              </p14:nvContentPartPr>
              <p14:xfrm>
                <a:off x="5644526" y="2323024"/>
                <a:ext cx="113400" cy="24120"/>
              </p14:xfrm>
            </p:contentPart>
          </mc:Choice>
          <mc:Fallback xmlns="">
            <p:pic>
              <p:nvPicPr>
                <p:cNvPr id="43" name="墨迹 42">
                  <a:extLst>
                    <a:ext uri="{FF2B5EF4-FFF2-40B4-BE49-F238E27FC236}">
                      <a16:creationId xmlns:a16="http://schemas.microsoft.com/office/drawing/2014/main" id="{0189059B-5BE7-3CBE-9A3C-6C1D7C1DECAC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5638406" y="2316904"/>
                  <a:ext cx="12564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86" name="墨迹 185">
                  <a:extLst>
                    <a:ext uri="{FF2B5EF4-FFF2-40B4-BE49-F238E27FC236}">
                      <a16:creationId xmlns:a16="http://schemas.microsoft.com/office/drawing/2014/main" id="{83F7C738-EA70-934F-58A7-239806CF8A32}"/>
                    </a:ext>
                  </a:extLst>
                </p14:cNvPr>
                <p14:cNvContentPartPr/>
                <p14:nvPr/>
              </p14:nvContentPartPr>
              <p14:xfrm>
                <a:off x="4221446" y="2613184"/>
                <a:ext cx="96120" cy="132480"/>
              </p14:xfrm>
            </p:contentPart>
          </mc:Choice>
          <mc:Fallback xmlns="">
            <p:pic>
              <p:nvPicPr>
                <p:cNvPr id="45" name="墨迹 44">
                  <a:extLst>
                    <a:ext uri="{FF2B5EF4-FFF2-40B4-BE49-F238E27FC236}">
                      <a16:creationId xmlns:a16="http://schemas.microsoft.com/office/drawing/2014/main" id="{4F81EC8E-819D-C37E-9ECD-2786A6EDBB9E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215326" y="2607064"/>
                  <a:ext cx="10836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187" name="墨迹 186">
                  <a:extLst>
                    <a:ext uri="{FF2B5EF4-FFF2-40B4-BE49-F238E27FC236}">
                      <a16:creationId xmlns:a16="http://schemas.microsoft.com/office/drawing/2014/main" id="{EC54643B-BE51-E7FD-66DF-AB3465CCF5DB}"/>
                    </a:ext>
                  </a:extLst>
                </p14:cNvPr>
                <p14:cNvContentPartPr/>
                <p14:nvPr/>
              </p14:nvContentPartPr>
              <p14:xfrm>
                <a:off x="4450046" y="2621824"/>
                <a:ext cx="1151280" cy="66960"/>
              </p14:xfrm>
            </p:contentPart>
          </mc:Choice>
          <mc:Fallback xmlns="">
            <p:pic>
              <p:nvPicPr>
                <p:cNvPr id="46" name="墨迹 45">
                  <a:extLst>
                    <a:ext uri="{FF2B5EF4-FFF2-40B4-BE49-F238E27FC236}">
                      <a16:creationId xmlns:a16="http://schemas.microsoft.com/office/drawing/2014/main" id="{B02ACA04-78C7-672D-6400-36F511063AD3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4443926" y="2615704"/>
                  <a:ext cx="116352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88" name="墨迹 187">
                  <a:extLst>
                    <a:ext uri="{FF2B5EF4-FFF2-40B4-BE49-F238E27FC236}">
                      <a16:creationId xmlns:a16="http://schemas.microsoft.com/office/drawing/2014/main" id="{18C9DA3B-15F5-BEE7-E119-AEFB5E7223A0}"/>
                    </a:ext>
                  </a:extLst>
                </p14:cNvPr>
                <p14:cNvContentPartPr/>
                <p14:nvPr/>
              </p14:nvContentPartPr>
              <p14:xfrm>
                <a:off x="5656406" y="2598784"/>
                <a:ext cx="114840" cy="126000"/>
              </p14:xfrm>
            </p:contentPart>
          </mc:Choice>
          <mc:Fallback xmlns="">
            <p:pic>
              <p:nvPicPr>
                <p:cNvPr id="47" name="墨迹 46">
                  <a:extLst>
                    <a:ext uri="{FF2B5EF4-FFF2-40B4-BE49-F238E27FC236}">
                      <a16:creationId xmlns:a16="http://schemas.microsoft.com/office/drawing/2014/main" id="{6E70D743-D272-9B00-FBF8-106F0012B3EA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650286" y="2592664"/>
                  <a:ext cx="12708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189" name="墨迹 188">
                  <a:extLst>
                    <a:ext uri="{FF2B5EF4-FFF2-40B4-BE49-F238E27FC236}">
                      <a16:creationId xmlns:a16="http://schemas.microsoft.com/office/drawing/2014/main" id="{8AC4BD9E-19BA-9B58-C6D1-5607FF5778E9}"/>
                    </a:ext>
                  </a:extLst>
                </p14:cNvPr>
                <p14:cNvContentPartPr/>
                <p14:nvPr/>
              </p14:nvContentPartPr>
              <p14:xfrm>
                <a:off x="3836268" y="2499540"/>
                <a:ext cx="6480" cy="141120"/>
              </p14:xfrm>
            </p:contentPart>
          </mc:Choice>
          <mc:Fallback xmlns="">
            <p:pic>
              <p:nvPicPr>
                <p:cNvPr id="67" name="墨迹 66">
                  <a:extLst>
                    <a:ext uri="{FF2B5EF4-FFF2-40B4-BE49-F238E27FC236}">
                      <a16:creationId xmlns:a16="http://schemas.microsoft.com/office/drawing/2014/main" id="{E7BBE58B-28E8-1B7B-FABD-AAEC9CCABF20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3818268" y="2481540"/>
                  <a:ext cx="42120" cy="17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90" name="墨迹 189">
                  <a:extLst>
                    <a:ext uri="{FF2B5EF4-FFF2-40B4-BE49-F238E27FC236}">
                      <a16:creationId xmlns:a16="http://schemas.microsoft.com/office/drawing/2014/main" id="{F6525372-EB97-9363-0F64-B2151420CC09}"/>
                    </a:ext>
                  </a:extLst>
                </p14:cNvPr>
                <p14:cNvContentPartPr/>
                <p14:nvPr/>
              </p14:nvContentPartPr>
              <p14:xfrm>
                <a:off x="3830148" y="2477580"/>
                <a:ext cx="102600" cy="178560"/>
              </p14:xfrm>
            </p:contentPart>
          </mc:Choice>
          <mc:Fallback xmlns="">
            <p:pic>
              <p:nvPicPr>
                <p:cNvPr id="68" name="墨迹 67">
                  <a:extLst>
                    <a:ext uri="{FF2B5EF4-FFF2-40B4-BE49-F238E27FC236}">
                      <a16:creationId xmlns:a16="http://schemas.microsoft.com/office/drawing/2014/main" id="{EF255AF7-C5BF-38EE-A2C5-0A0BE8D0ABCC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3812508" y="2459580"/>
                  <a:ext cx="13824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191" name="墨迹 190">
                  <a:extLst>
                    <a:ext uri="{FF2B5EF4-FFF2-40B4-BE49-F238E27FC236}">
                      <a16:creationId xmlns:a16="http://schemas.microsoft.com/office/drawing/2014/main" id="{06949D88-DA83-A0DE-C21B-EAFD15853AD1}"/>
                    </a:ext>
                  </a:extLst>
                </p14:cNvPr>
                <p14:cNvContentPartPr/>
                <p14:nvPr/>
              </p14:nvContentPartPr>
              <p14:xfrm>
                <a:off x="3962268" y="2593500"/>
                <a:ext cx="81000" cy="108000"/>
              </p14:xfrm>
            </p:contentPart>
          </mc:Choice>
          <mc:Fallback xmlns="">
            <p:pic>
              <p:nvPicPr>
                <p:cNvPr id="69" name="墨迹 68">
                  <a:extLst>
                    <a:ext uri="{FF2B5EF4-FFF2-40B4-BE49-F238E27FC236}">
                      <a16:creationId xmlns:a16="http://schemas.microsoft.com/office/drawing/2014/main" id="{7F8E96F7-09E3-B342-90ED-4E3F5E05C9DF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3944268" y="2575500"/>
                  <a:ext cx="11664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192" name="墨迹 191">
                  <a:extLst>
                    <a:ext uri="{FF2B5EF4-FFF2-40B4-BE49-F238E27FC236}">
                      <a16:creationId xmlns:a16="http://schemas.microsoft.com/office/drawing/2014/main" id="{08028BD2-2033-4191-1188-B595EC55C0A4}"/>
                    </a:ext>
                  </a:extLst>
                </p14:cNvPr>
                <p14:cNvContentPartPr/>
                <p14:nvPr/>
              </p14:nvContentPartPr>
              <p14:xfrm>
                <a:off x="3820068" y="2399820"/>
                <a:ext cx="167760" cy="23040"/>
              </p14:xfrm>
            </p:contentPart>
          </mc:Choice>
          <mc:Fallback xmlns="">
            <p:pic>
              <p:nvPicPr>
                <p:cNvPr id="71" name="墨迹 70">
                  <a:extLst>
                    <a:ext uri="{FF2B5EF4-FFF2-40B4-BE49-F238E27FC236}">
                      <a16:creationId xmlns:a16="http://schemas.microsoft.com/office/drawing/2014/main" id="{093C9DD9-D530-4B1D-70F6-1F1EB34A81D0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3802428" y="2382180"/>
                  <a:ext cx="20340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193" name="墨迹 192">
                  <a:extLst>
                    <a:ext uri="{FF2B5EF4-FFF2-40B4-BE49-F238E27FC236}">
                      <a16:creationId xmlns:a16="http://schemas.microsoft.com/office/drawing/2014/main" id="{C885147B-8D84-FE8E-51CE-73C97BA4F4ED}"/>
                    </a:ext>
                  </a:extLst>
                </p14:cNvPr>
                <p14:cNvContentPartPr/>
                <p14:nvPr/>
              </p14:nvContentPartPr>
              <p14:xfrm>
                <a:off x="5963868" y="2449500"/>
                <a:ext cx="4680" cy="124560"/>
              </p14:xfrm>
            </p:contentPart>
          </mc:Choice>
          <mc:Fallback xmlns="">
            <p:pic>
              <p:nvPicPr>
                <p:cNvPr id="72" name="墨迹 71">
                  <a:extLst>
                    <a:ext uri="{FF2B5EF4-FFF2-40B4-BE49-F238E27FC236}">
                      <a16:creationId xmlns:a16="http://schemas.microsoft.com/office/drawing/2014/main" id="{79CD3BC2-9462-D523-13E3-1C5B50280EB6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5945868" y="2431860"/>
                  <a:ext cx="4032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194" name="墨迹 193">
                  <a:extLst>
                    <a:ext uri="{FF2B5EF4-FFF2-40B4-BE49-F238E27FC236}">
                      <a16:creationId xmlns:a16="http://schemas.microsoft.com/office/drawing/2014/main" id="{14FCB70B-B666-ECB7-1E3C-7A0043728667}"/>
                    </a:ext>
                  </a:extLst>
                </p14:cNvPr>
                <p14:cNvContentPartPr/>
                <p14:nvPr/>
              </p14:nvContentPartPr>
              <p14:xfrm>
                <a:off x="5961348" y="2400540"/>
                <a:ext cx="112680" cy="167760"/>
              </p14:xfrm>
            </p:contentPart>
          </mc:Choice>
          <mc:Fallback xmlns="">
            <p:pic>
              <p:nvPicPr>
                <p:cNvPr id="73" name="墨迹 72">
                  <a:extLst>
                    <a:ext uri="{FF2B5EF4-FFF2-40B4-BE49-F238E27FC236}">
                      <a16:creationId xmlns:a16="http://schemas.microsoft.com/office/drawing/2014/main" id="{857AE44D-839B-8BCF-6597-0F34B9B9FCD4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5943348" y="2382540"/>
                  <a:ext cx="148320" cy="20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195" name="墨迹 194">
                  <a:extLst>
                    <a:ext uri="{FF2B5EF4-FFF2-40B4-BE49-F238E27FC236}">
                      <a16:creationId xmlns:a16="http://schemas.microsoft.com/office/drawing/2014/main" id="{B451B89A-2503-3053-3DCF-8B8F0A6B2B18}"/>
                    </a:ext>
                  </a:extLst>
                </p14:cNvPr>
                <p14:cNvContentPartPr/>
                <p14:nvPr/>
              </p14:nvContentPartPr>
              <p14:xfrm>
                <a:off x="6083388" y="2500260"/>
                <a:ext cx="110160" cy="109800"/>
              </p14:xfrm>
            </p:contentPart>
          </mc:Choice>
          <mc:Fallback xmlns="">
            <p:pic>
              <p:nvPicPr>
                <p:cNvPr id="74" name="墨迹 73">
                  <a:extLst>
                    <a:ext uri="{FF2B5EF4-FFF2-40B4-BE49-F238E27FC236}">
                      <a16:creationId xmlns:a16="http://schemas.microsoft.com/office/drawing/2014/main" id="{2EA375B9-E0DA-B409-E8FF-CFBB31639B86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6065748" y="2482620"/>
                  <a:ext cx="145800" cy="14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196" name="墨迹 195">
                  <a:extLst>
                    <a:ext uri="{FF2B5EF4-FFF2-40B4-BE49-F238E27FC236}">
                      <a16:creationId xmlns:a16="http://schemas.microsoft.com/office/drawing/2014/main" id="{59C6CBC1-58B5-B3C6-7D03-0CE90ECBB880}"/>
                    </a:ext>
                  </a:extLst>
                </p14:cNvPr>
                <p14:cNvContentPartPr/>
                <p14:nvPr/>
              </p14:nvContentPartPr>
              <p14:xfrm>
                <a:off x="5943348" y="2345100"/>
                <a:ext cx="176400" cy="12600"/>
              </p14:xfrm>
            </p:contentPart>
          </mc:Choice>
          <mc:Fallback xmlns="">
            <p:pic>
              <p:nvPicPr>
                <p:cNvPr id="75" name="墨迹 74">
                  <a:extLst>
                    <a:ext uri="{FF2B5EF4-FFF2-40B4-BE49-F238E27FC236}">
                      <a16:creationId xmlns:a16="http://schemas.microsoft.com/office/drawing/2014/main" id="{53DF5C25-0D94-6837-EC58-348C27C079F0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5925348" y="2327460"/>
                  <a:ext cx="212040" cy="48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7" name="组合 196">
            <a:extLst>
              <a:ext uri="{FF2B5EF4-FFF2-40B4-BE49-F238E27FC236}">
                <a16:creationId xmlns:a16="http://schemas.microsoft.com/office/drawing/2014/main" id="{5DA11868-00F9-0A33-129C-0582E46DB82F}"/>
              </a:ext>
            </a:extLst>
          </p:cNvPr>
          <p:cNvGrpSpPr/>
          <p:nvPr/>
        </p:nvGrpSpPr>
        <p:grpSpPr>
          <a:xfrm>
            <a:off x="4460179" y="5826363"/>
            <a:ext cx="249120" cy="207360"/>
            <a:chOff x="3909348" y="3397020"/>
            <a:chExt cx="249120" cy="207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198" name="墨迹 197">
                  <a:extLst>
                    <a:ext uri="{FF2B5EF4-FFF2-40B4-BE49-F238E27FC236}">
                      <a16:creationId xmlns:a16="http://schemas.microsoft.com/office/drawing/2014/main" id="{5FF31585-F3CC-8AB6-42D9-1D11EC22A4AF}"/>
                    </a:ext>
                  </a:extLst>
                </p14:cNvPr>
                <p14:cNvContentPartPr/>
                <p14:nvPr/>
              </p14:nvContentPartPr>
              <p14:xfrm>
                <a:off x="3965508" y="3431220"/>
                <a:ext cx="360" cy="360"/>
              </p14:xfrm>
            </p:contentPart>
          </mc:Choice>
          <mc:Fallback xmlns="">
            <p:pic>
              <p:nvPicPr>
                <p:cNvPr id="77" name="墨迹 76">
                  <a:extLst>
                    <a:ext uri="{FF2B5EF4-FFF2-40B4-BE49-F238E27FC236}">
                      <a16:creationId xmlns:a16="http://schemas.microsoft.com/office/drawing/2014/main" id="{F5A22DFC-EFCD-29C6-E5F8-FF995CD16BAA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3947868" y="3413580"/>
                  <a:ext cx="3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199" name="墨迹 198">
                  <a:extLst>
                    <a:ext uri="{FF2B5EF4-FFF2-40B4-BE49-F238E27FC236}">
                      <a16:creationId xmlns:a16="http://schemas.microsoft.com/office/drawing/2014/main" id="{338358B0-4748-A959-7E1B-E50086286A5E}"/>
                    </a:ext>
                  </a:extLst>
                </p14:cNvPr>
                <p14:cNvContentPartPr/>
                <p14:nvPr/>
              </p14:nvContentPartPr>
              <p14:xfrm>
                <a:off x="3909348" y="3414660"/>
                <a:ext cx="57960" cy="153720"/>
              </p14:xfrm>
            </p:contentPart>
          </mc:Choice>
          <mc:Fallback xmlns="">
            <p:pic>
              <p:nvPicPr>
                <p:cNvPr id="78" name="墨迹 77">
                  <a:extLst>
                    <a:ext uri="{FF2B5EF4-FFF2-40B4-BE49-F238E27FC236}">
                      <a16:creationId xmlns:a16="http://schemas.microsoft.com/office/drawing/2014/main" id="{8A9DE113-5EFA-B11F-9249-121F071ED693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3891348" y="3397020"/>
                  <a:ext cx="93600" cy="18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200" name="墨迹 199">
                  <a:extLst>
                    <a:ext uri="{FF2B5EF4-FFF2-40B4-BE49-F238E27FC236}">
                      <a16:creationId xmlns:a16="http://schemas.microsoft.com/office/drawing/2014/main" id="{77C3BD45-F57E-2AF2-6D45-B8F21A28EB04}"/>
                    </a:ext>
                  </a:extLst>
                </p14:cNvPr>
                <p14:cNvContentPartPr/>
                <p14:nvPr/>
              </p14:nvContentPartPr>
              <p14:xfrm>
                <a:off x="3971268" y="3397020"/>
                <a:ext cx="78480" cy="155520"/>
              </p14:xfrm>
            </p:contentPart>
          </mc:Choice>
          <mc:Fallback xmlns="">
            <p:pic>
              <p:nvPicPr>
                <p:cNvPr id="79" name="墨迹 78">
                  <a:extLst>
                    <a:ext uri="{FF2B5EF4-FFF2-40B4-BE49-F238E27FC236}">
                      <a16:creationId xmlns:a16="http://schemas.microsoft.com/office/drawing/2014/main" id="{A4660C51-6D10-C15E-2F40-8682C72C5F38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3953268" y="3379380"/>
                  <a:ext cx="11412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201" name="墨迹 200">
                  <a:extLst>
                    <a:ext uri="{FF2B5EF4-FFF2-40B4-BE49-F238E27FC236}">
                      <a16:creationId xmlns:a16="http://schemas.microsoft.com/office/drawing/2014/main" id="{D7A34293-2F9F-5525-E0EB-C4762EFE96B8}"/>
                    </a:ext>
                  </a:extLst>
                </p14:cNvPr>
                <p14:cNvContentPartPr/>
                <p14:nvPr/>
              </p14:nvContentPartPr>
              <p14:xfrm>
                <a:off x="4091148" y="3510060"/>
                <a:ext cx="67320" cy="94320"/>
              </p14:xfrm>
            </p:contentPart>
          </mc:Choice>
          <mc:Fallback xmlns="">
            <p:pic>
              <p:nvPicPr>
                <p:cNvPr id="80" name="墨迹 79">
                  <a:extLst>
                    <a:ext uri="{FF2B5EF4-FFF2-40B4-BE49-F238E27FC236}">
                      <a16:creationId xmlns:a16="http://schemas.microsoft.com/office/drawing/2014/main" id="{4178C35A-E477-F361-4E3C-5FF985A0DFC4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4073508" y="3492060"/>
                  <a:ext cx="102960" cy="129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2" name="组合 201">
            <a:extLst>
              <a:ext uri="{FF2B5EF4-FFF2-40B4-BE49-F238E27FC236}">
                <a16:creationId xmlns:a16="http://schemas.microsoft.com/office/drawing/2014/main" id="{1BCF060E-D409-23BE-CCCC-B334B2E5810C}"/>
              </a:ext>
            </a:extLst>
          </p:cNvPr>
          <p:cNvGrpSpPr/>
          <p:nvPr/>
        </p:nvGrpSpPr>
        <p:grpSpPr>
          <a:xfrm>
            <a:off x="6582019" y="5716203"/>
            <a:ext cx="274680" cy="187920"/>
            <a:chOff x="6031188" y="3286860"/>
            <a:chExt cx="274680" cy="187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203" name="墨迹 202">
                  <a:extLst>
                    <a:ext uri="{FF2B5EF4-FFF2-40B4-BE49-F238E27FC236}">
                      <a16:creationId xmlns:a16="http://schemas.microsoft.com/office/drawing/2014/main" id="{DF9FA78A-8186-F77A-5C85-9961A752AF63}"/>
                    </a:ext>
                  </a:extLst>
                </p14:cNvPr>
                <p14:cNvContentPartPr/>
                <p14:nvPr/>
              </p14:nvContentPartPr>
              <p14:xfrm>
                <a:off x="6031188" y="3288300"/>
                <a:ext cx="65160" cy="171720"/>
              </p14:xfrm>
            </p:contentPart>
          </mc:Choice>
          <mc:Fallback xmlns="">
            <p:pic>
              <p:nvPicPr>
                <p:cNvPr id="82" name="墨迹 81">
                  <a:extLst>
                    <a:ext uri="{FF2B5EF4-FFF2-40B4-BE49-F238E27FC236}">
                      <a16:creationId xmlns:a16="http://schemas.microsoft.com/office/drawing/2014/main" id="{9326F1F3-8D1A-B593-B3EB-76A03B977DF7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6013188" y="3270300"/>
                  <a:ext cx="10080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204" name="墨迹 203">
                  <a:extLst>
                    <a:ext uri="{FF2B5EF4-FFF2-40B4-BE49-F238E27FC236}">
                      <a16:creationId xmlns:a16="http://schemas.microsoft.com/office/drawing/2014/main" id="{0D9D5DBC-0361-C4B7-0359-60F3E73A55B0}"/>
                    </a:ext>
                  </a:extLst>
                </p14:cNvPr>
                <p14:cNvContentPartPr/>
                <p14:nvPr/>
              </p14:nvContentPartPr>
              <p14:xfrm>
                <a:off x="6097428" y="3286860"/>
                <a:ext cx="79200" cy="172080"/>
              </p14:xfrm>
            </p:contentPart>
          </mc:Choice>
          <mc:Fallback xmlns="">
            <p:pic>
              <p:nvPicPr>
                <p:cNvPr id="83" name="墨迹 82">
                  <a:extLst>
                    <a:ext uri="{FF2B5EF4-FFF2-40B4-BE49-F238E27FC236}">
                      <a16:creationId xmlns:a16="http://schemas.microsoft.com/office/drawing/2014/main" id="{C98272AD-1B4B-A13A-2E7A-96168FC7E333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6079788" y="3268860"/>
                  <a:ext cx="11484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205" name="墨迹 204">
                  <a:extLst>
                    <a:ext uri="{FF2B5EF4-FFF2-40B4-BE49-F238E27FC236}">
                      <a16:creationId xmlns:a16="http://schemas.microsoft.com/office/drawing/2014/main" id="{3FE386CB-5FB0-9175-A370-D028035DAE1B}"/>
                    </a:ext>
                  </a:extLst>
                </p14:cNvPr>
                <p14:cNvContentPartPr/>
                <p14:nvPr/>
              </p14:nvContentPartPr>
              <p14:xfrm>
                <a:off x="6242508" y="3375060"/>
                <a:ext cx="63360" cy="99720"/>
              </p14:xfrm>
            </p:contentPart>
          </mc:Choice>
          <mc:Fallback xmlns="">
            <p:pic>
              <p:nvPicPr>
                <p:cNvPr id="84" name="墨迹 83">
                  <a:extLst>
                    <a:ext uri="{FF2B5EF4-FFF2-40B4-BE49-F238E27FC236}">
                      <a16:creationId xmlns:a16="http://schemas.microsoft.com/office/drawing/2014/main" id="{7C79A557-39A4-3A19-7C9F-0B5957A19F4B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6224508" y="3357060"/>
                  <a:ext cx="99000" cy="13536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06" name="矩形: 圆角 205">
            <a:extLst>
              <a:ext uri="{FF2B5EF4-FFF2-40B4-BE49-F238E27FC236}">
                <a16:creationId xmlns:a16="http://schemas.microsoft.com/office/drawing/2014/main" id="{400C0584-248F-9A74-9A69-6A9045C7C267}"/>
              </a:ext>
            </a:extLst>
          </p:cNvPr>
          <p:cNvSpPr/>
          <p:nvPr/>
        </p:nvSpPr>
        <p:spPr>
          <a:xfrm>
            <a:off x="5437514" y="3707926"/>
            <a:ext cx="995101" cy="276134"/>
          </a:xfrm>
          <a:prstGeom prst="roundRect">
            <a:avLst/>
          </a:prstGeom>
          <a:solidFill>
            <a:schemeClr val="accent6">
              <a:alpha val="1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solidFill>
                <a:schemeClr val="accent6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330" name="直接箭头连接符 329">
            <a:extLst>
              <a:ext uri="{FF2B5EF4-FFF2-40B4-BE49-F238E27FC236}">
                <a16:creationId xmlns:a16="http://schemas.microsoft.com/office/drawing/2014/main" id="{6254690A-8C52-FE93-7A18-06819E07E871}"/>
              </a:ext>
            </a:extLst>
          </p:cNvPr>
          <p:cNvCxnSpPr>
            <a:cxnSpLocks/>
          </p:cNvCxnSpPr>
          <p:nvPr/>
        </p:nvCxnSpPr>
        <p:spPr>
          <a:xfrm flipV="1">
            <a:off x="5612097" y="5063115"/>
            <a:ext cx="0" cy="562829"/>
          </a:xfrm>
          <a:prstGeom prst="straightConnector1">
            <a:avLst/>
          </a:prstGeom>
          <a:ln w="38100">
            <a:solidFill>
              <a:srgbClr val="C0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1" name="直接箭头连接符 330">
            <a:extLst>
              <a:ext uri="{FF2B5EF4-FFF2-40B4-BE49-F238E27FC236}">
                <a16:creationId xmlns:a16="http://schemas.microsoft.com/office/drawing/2014/main" id="{96E017FA-F76A-9D97-0B4D-3B661FC527C6}"/>
              </a:ext>
            </a:extLst>
          </p:cNvPr>
          <p:cNvCxnSpPr>
            <a:cxnSpLocks/>
          </p:cNvCxnSpPr>
          <p:nvPr/>
        </p:nvCxnSpPr>
        <p:spPr>
          <a:xfrm flipV="1">
            <a:off x="5504539" y="2674026"/>
            <a:ext cx="0" cy="735236"/>
          </a:xfrm>
          <a:prstGeom prst="straightConnector1">
            <a:avLst/>
          </a:prstGeom>
          <a:ln w="38100">
            <a:solidFill>
              <a:srgbClr val="C0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2" name="直接箭头连接符 331">
            <a:extLst>
              <a:ext uri="{FF2B5EF4-FFF2-40B4-BE49-F238E27FC236}">
                <a16:creationId xmlns:a16="http://schemas.microsoft.com/office/drawing/2014/main" id="{F9E76233-B584-4E54-EFA5-8BF71A39ABAF}"/>
              </a:ext>
            </a:extLst>
          </p:cNvPr>
          <p:cNvCxnSpPr>
            <a:cxnSpLocks/>
          </p:cNvCxnSpPr>
          <p:nvPr/>
        </p:nvCxnSpPr>
        <p:spPr>
          <a:xfrm flipV="1">
            <a:off x="5403958" y="5108767"/>
            <a:ext cx="0" cy="703974"/>
          </a:xfrm>
          <a:prstGeom prst="straightConnector1">
            <a:avLst/>
          </a:prstGeom>
          <a:ln w="38100">
            <a:solidFill>
              <a:srgbClr val="C00000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21ABFAD7-B620-43C1-CA88-595288D91AE8}"/>
                  </a:ext>
                </a:extLst>
              </p:cNvPr>
              <p:cNvSpPr txBox="1"/>
              <p:nvPr/>
            </p:nvSpPr>
            <p:spPr>
              <a:xfrm>
                <a:off x="5640436" y="5180137"/>
                <a:ext cx="61728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1" dirty="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𝒔𝒄𝒂𝒍𝒂𝒓</m:t>
                      </m:r>
                    </m:oMath>
                  </m:oMathPara>
                </a14:m>
                <a:endParaRPr lang="zh-CN" altLang="en-US" b="1" dirty="0">
                  <a:solidFill>
                    <a:srgbClr val="C00000"/>
                  </a:solidFill>
                </a:endParaRPr>
              </a:p>
            </p:txBody>
          </p:sp>
        </mc:Choice>
        <mc:Fallback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21ABFAD7-B620-43C1-CA88-595288D91A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0436" y="5180137"/>
                <a:ext cx="617286" cy="369332"/>
              </a:xfrm>
              <a:prstGeom prst="rect">
                <a:avLst/>
              </a:prstGeom>
              <a:blipFill>
                <a:blip r:embed="rId292"/>
                <a:stretch>
                  <a:fillRect r="-460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1467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89" grpId="0"/>
      <p:bldP spid="93" grpId="0"/>
      <p:bldP spid="98" grpId="0" animBg="1"/>
      <p:bldP spid="100" grpId="0"/>
      <p:bldP spid="102" grpId="0"/>
      <p:bldP spid="103" grpId="0"/>
      <p:bldP spid="104" grpId="0" animBg="1"/>
      <p:bldP spid="105" grpId="0"/>
      <p:bldP spid="106" grpId="0" animBg="1"/>
      <p:bldP spid="107" grpId="0"/>
      <p:bldP spid="108" grpId="0"/>
      <p:bldP spid="109" grpId="0"/>
      <p:bldP spid="118" grpId="0"/>
      <p:bldP spid="206" grpId="0" animBg="1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矩形: 圆角 100">
            <a:extLst>
              <a:ext uri="{FF2B5EF4-FFF2-40B4-BE49-F238E27FC236}">
                <a16:creationId xmlns:a16="http://schemas.microsoft.com/office/drawing/2014/main" id="{EC183DA5-E468-1DFA-9CE4-44E6032B17E3}"/>
              </a:ext>
            </a:extLst>
          </p:cNvPr>
          <p:cNvSpPr/>
          <p:nvPr/>
        </p:nvSpPr>
        <p:spPr>
          <a:xfrm>
            <a:off x="4735211" y="4919294"/>
            <a:ext cx="604421" cy="376256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文本框 91">
                <a:extLst>
                  <a:ext uri="{FF2B5EF4-FFF2-40B4-BE49-F238E27FC236}">
                    <a16:creationId xmlns:a16="http://schemas.microsoft.com/office/drawing/2014/main" id="{027CACB9-B96F-BE06-CB6A-DC8CBF9754B4}"/>
                  </a:ext>
                </a:extLst>
              </p:cNvPr>
              <p:cNvSpPr txBox="1"/>
              <p:nvPr/>
            </p:nvSpPr>
            <p:spPr>
              <a:xfrm>
                <a:off x="3215276" y="4895140"/>
                <a:ext cx="2302423" cy="7660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CN" altLang="en-US" sz="18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8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zh-CN" altLang="en-US" sz="1800" i="0">
                              <a:latin typeface="Cambria Math" panose="02040503050406030204" pitchFamily="18" charset="0"/>
                            </a:rPr>
                            <m:t>mol</m:t>
                          </m:r>
                        </m:sub>
                      </m:sSub>
                      <m:r>
                        <a:rPr lang="zh-CN" altLang="en-US" sz="18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sz="18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en-US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zh-CN" altLang="en-US">
                                  <a:latin typeface="Cambria Math" panose="02040503050406030204" pitchFamily="18" charset="0"/>
                                </a:rPr>
                                <m:t>mol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zh-CN" altLang="en-US" sz="1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sz="1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zh-CN" altLang="en-US" sz="1800" i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mol</m:t>
                              </m:r>
                            </m:sub>
                            <m:sup/>
                          </m:sSubSup>
                        </m:num>
                        <m:den>
                          <m:sSub>
                            <m:sSubPr>
                              <m:ctrlPr>
                                <a:rPr lang="zh-CN" altLang="en-US" sz="18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8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zh-CN" alt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</m:acc>
                              <m:sSub>
                                <m:sSubPr>
                                  <m:ctrlPr>
                                    <a:rPr lang="en-US" altLang="zh-CN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</a:rPr>
                                    <m:t>𝛴</m:t>
                                  </m:r>
                                </m:e>
                                <m:sub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sub>
                          </m:sSub>
                          <m:sSub>
                            <m:sSubPr>
                              <m:ctrlPr>
                                <a:rPr lang="en-US" altLang="zh-CN" sz="1800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8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CN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  <m:sub>
                                  <m:r>
                                    <a:rPr lang="en-US" altLang="zh-CN" sz="18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  <m:r>
                                <a:rPr lang="en-US" altLang="zh-CN" sz="1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(4312</m:t>
                              </m:r>
                              <m:r>
                                <a:rPr lang="en-US" altLang="zh-CN" sz="1800" b="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92" name="文本框 91">
                <a:extLst>
                  <a:ext uri="{FF2B5EF4-FFF2-40B4-BE49-F238E27FC236}">
                    <a16:creationId xmlns:a16="http://schemas.microsoft.com/office/drawing/2014/main" id="{027CACB9-B96F-BE06-CB6A-DC8CBF9754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5276" y="4895140"/>
                <a:ext cx="2302423" cy="76604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6" name="矩形: 圆角 95">
            <a:extLst>
              <a:ext uri="{FF2B5EF4-FFF2-40B4-BE49-F238E27FC236}">
                <a16:creationId xmlns:a16="http://schemas.microsoft.com/office/drawing/2014/main" id="{EA122A77-7794-37CD-9D62-734D5CEE189E}"/>
              </a:ext>
            </a:extLst>
          </p:cNvPr>
          <p:cNvSpPr/>
          <p:nvPr/>
        </p:nvSpPr>
        <p:spPr>
          <a:xfrm>
            <a:off x="4526183" y="5316785"/>
            <a:ext cx="918286" cy="376256"/>
          </a:xfrm>
          <a:prstGeom prst="roundRect">
            <a:avLst/>
          </a:prstGeom>
          <a:solidFill>
            <a:srgbClr val="7030A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600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8" name="图片 67">
            <a:extLst>
              <a:ext uri="{FF2B5EF4-FFF2-40B4-BE49-F238E27FC236}">
                <a16:creationId xmlns:a16="http://schemas.microsoft.com/office/drawing/2014/main" id="{1B3750D9-1C29-7E8A-A63D-95484DE792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6578" r="8229" b="13355"/>
          <a:stretch/>
        </p:blipFill>
        <p:spPr>
          <a:xfrm>
            <a:off x="6224698" y="760799"/>
            <a:ext cx="5983394" cy="5727917"/>
          </a:xfrm>
          <a:prstGeom prst="rect">
            <a:avLst/>
          </a:prstGeom>
          <a:ln>
            <a:noFill/>
          </a:ln>
          <a:effectLst/>
        </p:spPr>
      </p:pic>
      <p:sp>
        <p:nvSpPr>
          <p:cNvPr id="46" name="矩形: 圆角 45">
            <a:extLst>
              <a:ext uri="{FF2B5EF4-FFF2-40B4-BE49-F238E27FC236}">
                <a16:creationId xmlns:a16="http://schemas.microsoft.com/office/drawing/2014/main" id="{4EA096E3-F2C8-76C5-6C29-379B648FFD7A}"/>
              </a:ext>
            </a:extLst>
          </p:cNvPr>
          <p:cNvSpPr/>
          <p:nvPr/>
        </p:nvSpPr>
        <p:spPr>
          <a:xfrm>
            <a:off x="8911635" y="1524655"/>
            <a:ext cx="289487" cy="315124"/>
          </a:xfrm>
          <a:prstGeom prst="round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E6B03600-79AD-7332-6ED6-8A590904A5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2800" dirty="0"/>
              <a:t>质量谱的计算流程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97033B-6431-B82A-DE07-718539C0B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32A91-710C-4B70-B978-28263CF3A7DA}" type="datetime1">
              <a:rPr lang="zh-CN" altLang="en-US" smtClean="0"/>
              <a:pPr/>
              <a:t>2023/8/27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D491F8-06B7-4394-4D77-4B36DBE59E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zh-CN" altLang="en-US"/>
              <a:t>使用轻介子交换的饱和效应模型研究强子分子态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5A0581-93EE-E4D9-DF30-6DF090E2E4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3AFD41-99A7-4791-958B-6310278921AD}" type="slidenum">
              <a:rPr lang="zh-CN" altLang="en-US" smtClean="0"/>
              <a:pPr/>
              <a:t>9</a:t>
            </a:fld>
            <a:endParaRPr lang="zh-CN" altLang="en-US" dirty="0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7302DC20-A50B-EA48-1B39-F84ACE87A1D4}"/>
              </a:ext>
            </a:extLst>
          </p:cNvPr>
          <p:cNvSpPr/>
          <p:nvPr/>
        </p:nvSpPr>
        <p:spPr>
          <a:xfrm>
            <a:off x="7654770" y="1887620"/>
            <a:ext cx="1555563" cy="300127"/>
          </a:xfrm>
          <a:prstGeom prst="round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61C8B5FD-84F1-E819-8504-5DF73C1E08BC}"/>
                  </a:ext>
                </a:extLst>
              </p:cNvPr>
              <p:cNvSpPr txBox="1"/>
              <p:nvPr/>
            </p:nvSpPr>
            <p:spPr>
              <a:xfrm>
                <a:off x="8527489" y="1512415"/>
                <a:ext cx="2218763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altLang="zh-CN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altLang="zh-CN" i="1" smtClean="0">
                          <a:latin typeface="Cambria Math" panose="02040503050406030204" pitchFamily="18" charset="0"/>
                        </a:rPr>
                        <m:t>𝑉𝐺𝑇</m:t>
                      </m:r>
                      <m:r>
                        <a:rPr lang="en-US" altLang="zh-CN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61C8B5FD-84F1-E819-8504-5DF73C1E08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27489" y="1512415"/>
                <a:ext cx="2218763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CA386744-2E0A-649B-471E-C91721301B8F}"/>
                  </a:ext>
                </a:extLst>
              </p:cNvPr>
              <p:cNvSpPr txBox="1"/>
              <p:nvPr/>
            </p:nvSpPr>
            <p:spPr>
              <a:xfrm>
                <a:off x="8645336" y="2085042"/>
                <a:ext cx="1725705" cy="6109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𝑉𝐺</m:t>
                          </m:r>
                        </m:den>
                      </m:f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zh-CN" i="1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CA386744-2E0A-649B-471E-C91721301B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5336" y="2085042"/>
                <a:ext cx="1725705" cy="61093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7573D8D8-C536-7755-E6F7-A48DA1F6BE65}"/>
                  </a:ext>
                </a:extLst>
              </p:cNvPr>
              <p:cNvSpPr txBox="1"/>
              <p:nvPr/>
            </p:nvSpPr>
            <p:spPr>
              <a:xfrm>
                <a:off x="8854701" y="2815660"/>
                <a:ext cx="156434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1−</m:t>
                    </m:r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𝑉𝐺</m:t>
                    </m:r>
                    <m:r>
                      <a:rPr lang="en-US" altLang="zh-CN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zh-CN" altLang="en-US" dirty="0"/>
                  <a:t> </a:t>
                </a:r>
              </a:p>
            </p:txBody>
          </p:sp>
        </mc:Choice>
        <mc:Fallback xmlns=""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7573D8D8-C536-7755-E6F7-A48DA1F6BE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54701" y="2815660"/>
                <a:ext cx="1564340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文本框 22">
            <a:extLst>
              <a:ext uri="{FF2B5EF4-FFF2-40B4-BE49-F238E27FC236}">
                <a16:creationId xmlns:a16="http://schemas.microsoft.com/office/drawing/2014/main" id="{34CA07DF-1145-03DF-74CB-D56E87536DB4}"/>
              </a:ext>
            </a:extLst>
          </p:cNvPr>
          <p:cNvSpPr txBox="1"/>
          <p:nvPr/>
        </p:nvSpPr>
        <p:spPr>
          <a:xfrm>
            <a:off x="7483312" y="897015"/>
            <a:ext cx="3901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要找到分子态的极值点（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pole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），</a:t>
            </a:r>
            <a:endParaRPr lang="en-US" altLang="zh-CN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需要求解李普曼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施温格方程（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L-S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方程）：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861AA90-FD16-E864-E423-F1BC013494ED}"/>
              </a:ext>
            </a:extLst>
          </p:cNvPr>
          <p:cNvSpPr txBox="1"/>
          <p:nvPr/>
        </p:nvSpPr>
        <p:spPr>
          <a:xfrm>
            <a:off x="7671714" y="1857559"/>
            <a:ext cx="17257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S 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波接触项势能</a:t>
            </a:r>
            <a:endParaRPr lang="zh-CN" alt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93404643-6F0A-F05C-3DB0-3EAE8485E48D}"/>
                  </a:ext>
                </a:extLst>
              </p:cNvPr>
              <p:cNvSpPr txBox="1"/>
              <p:nvPr/>
            </p:nvSpPr>
            <p:spPr>
              <a:xfrm>
                <a:off x="7489826" y="3560428"/>
                <a:ext cx="4406478" cy="9505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16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zh-CN" altLang="en-US" sz="16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Sup>
                        <m:sSubSupPr>
                          <m:ctrlPr>
                            <a:rPr lang="zh-CN" alt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zh-CN" alt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zh-CN" altLang="en-US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mol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zh-CN" altLang="en-US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sat</m:t>
                          </m:r>
                        </m:sup>
                      </m:sSubSup>
                      <m:d>
                        <m:dPr>
                          <m:ctrlPr>
                            <a:rPr lang="zh-CN" alt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zh-CN" altLang="en-US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</m:d>
                      <m:nary>
                        <m:naryPr>
                          <m:grow m:val="on"/>
                          <m:subHide m:val="on"/>
                          <m:supHide m:val="on"/>
                          <m:ctrlPr>
                            <a:rPr lang="zh-CN" alt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zh-CN" alt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zh-CN" alt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zh-CN" altLang="en-US" sz="16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acc>
                                <m:accPr>
                                  <m:chr m:val="⃗"/>
                                  <m:ctrlPr>
                                    <a:rPr lang="zh-CN" alt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CN" alt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acc>
                            </m:num>
                            <m:den>
                              <m:d>
                                <m:dPr>
                                  <m:endChr m:val=""/>
                                  <m:ctrlPr>
                                    <a:rPr lang="zh-CN" alt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zh-CN" altLang="en-US" sz="16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zh-CN" alt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  <m:sSup>
                                    <m:sSupPr>
                                      <m:ctrlPr>
                                        <a:rPr lang="zh-CN" altLang="en-US" sz="16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begChr m:val=""/>
                                          <m:ctrlPr>
                                            <a:rPr lang="zh-CN" altLang="en-US" sz="16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/>
                                      </m:d>
                                    </m:e>
                                    <m:sup>
                                      <m:r>
                                        <a:rPr lang="zh-CN" altLang="en-US" sz="1600" i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e>
                              </m:d>
                            </m:den>
                          </m:f>
                        </m:e>
                      </m:nary>
                      <m:f>
                        <m:fPr>
                          <m:ctrlPr>
                            <a:rPr lang="zh-CN" alt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zh-CN" alt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zh-CN" altLang="en-US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zh-CN" alt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zh-CN" alt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zh-CN" altLang="en-US" sz="16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den>
                              </m:f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zh-CN" alt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zh-CN" altLang="en-US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th</m:t>
                              </m:r>
                            </m:sub>
                          </m:sSub>
                          <m:r>
                            <a:rPr lang="zh-CN" altLang="en-US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zh-CN" alt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zh-CN" alt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zh-CN" altLang="en-US" sz="16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zh-CN" altLang="en-US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zh-CN" alt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zh-CN" altLang="en-US" sz="160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mol</m:t>
                                  </m:r>
                                </m:sub>
                              </m:sSub>
                            </m:den>
                          </m:f>
                          <m:r>
                            <a:rPr lang="zh-CN" altLang="en-US" sz="160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zh-CN" alt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𝑀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zh-CN" altLang="en-US" sz="160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mol</m:t>
                              </m:r>
                            </m:sub>
                          </m:sSub>
                        </m:den>
                      </m:f>
                      <m:r>
                        <a:rPr lang="zh-CN" altLang="en-US" sz="1600" i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zh-CN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93404643-6F0A-F05C-3DB0-3EAE8485E4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9826" y="3560428"/>
                <a:ext cx="4406478" cy="95058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文本框 42">
            <a:extLst>
              <a:ext uri="{FF2B5EF4-FFF2-40B4-BE49-F238E27FC236}">
                <a16:creationId xmlns:a16="http://schemas.microsoft.com/office/drawing/2014/main" id="{296CDC0B-9529-2A9F-F42B-B3899C6B1EF6}"/>
              </a:ext>
            </a:extLst>
          </p:cNvPr>
          <p:cNvSpPr txBox="1"/>
          <p:nvPr/>
        </p:nvSpPr>
        <p:spPr>
          <a:xfrm>
            <a:off x="7489826" y="2836541"/>
            <a:ext cx="12756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求根：</a:t>
            </a:r>
            <a:endParaRPr lang="zh-CN" altLang="en-US" sz="1600" dirty="0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3D7F7554-CF21-14A6-9299-9423228D933E}"/>
              </a:ext>
            </a:extLst>
          </p:cNvPr>
          <p:cNvSpPr txBox="1"/>
          <p:nvPr/>
        </p:nvSpPr>
        <p:spPr>
          <a:xfrm>
            <a:off x="7483312" y="3228940"/>
            <a:ext cx="25413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束缚态极值点 </a:t>
            </a:r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L-S 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方程</a:t>
            </a:r>
            <a:endParaRPr lang="zh-CN" altLang="en-US" sz="1600" dirty="0"/>
          </a:p>
        </p:txBody>
      </p:sp>
      <p:sp>
        <p:nvSpPr>
          <p:cNvPr id="50" name="矩形: 圆角 49">
            <a:extLst>
              <a:ext uri="{FF2B5EF4-FFF2-40B4-BE49-F238E27FC236}">
                <a16:creationId xmlns:a16="http://schemas.microsoft.com/office/drawing/2014/main" id="{0CC300BD-12AC-1BD7-FD5C-2F3B0F2E1E03}"/>
              </a:ext>
            </a:extLst>
          </p:cNvPr>
          <p:cNvSpPr/>
          <p:nvPr/>
        </p:nvSpPr>
        <p:spPr>
          <a:xfrm>
            <a:off x="7489826" y="3542499"/>
            <a:ext cx="4504952" cy="997244"/>
          </a:xfrm>
          <a:prstGeom prst="roundRect">
            <a:avLst/>
          </a:prstGeom>
          <a:solidFill>
            <a:schemeClr val="accent6">
              <a:alpha val="1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矩形: 圆角 50">
                <a:extLst>
                  <a:ext uri="{FF2B5EF4-FFF2-40B4-BE49-F238E27FC236}">
                    <a16:creationId xmlns:a16="http://schemas.microsoft.com/office/drawing/2014/main" id="{E3541B3C-C873-A77B-A469-4B58983CFA4F}"/>
                  </a:ext>
                </a:extLst>
              </p:cNvPr>
              <p:cNvSpPr/>
              <p:nvPr/>
            </p:nvSpPr>
            <p:spPr>
              <a:xfrm>
                <a:off x="8809551" y="4588267"/>
                <a:ext cx="1835358" cy="365125"/>
              </a:xfrm>
              <a:prstGeom prst="roundRect">
                <a:avLst/>
              </a:prstGeom>
              <a:solidFill>
                <a:schemeClr val="accent6">
                  <a:lumMod val="20000"/>
                  <a:lumOff val="80000"/>
                  <a:alpha val="50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1600" b="1" dirty="0">
                    <a:ln w="0"/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C</a:t>
                </a:r>
                <a:r>
                  <a:rPr lang="zh-CN" altLang="en-US" sz="1600" b="1" dirty="0">
                    <a:ln w="0"/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与 </a:t>
                </a:r>
                <a14:m>
                  <m:oMath xmlns:m="http://schemas.openxmlformats.org/officeDocument/2006/math">
                    <m:r>
                      <a:rPr lang="en-US" altLang="zh-CN" sz="1600" b="1" i="1">
                        <a:solidFill>
                          <a:schemeClr val="accent6">
                            <a:lumMod val="50000"/>
                          </a:schemeClr>
                        </a:solidFill>
                        <a:effectLst/>
                        <a:latin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zh-CN" altLang="en-US" sz="1600" b="1" dirty="0">
                    <a:solidFill>
                      <a:schemeClr val="accent6">
                        <a:lumMod val="50000"/>
                      </a:schemeClr>
                    </a:solidFill>
                    <a:effectLst/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 的方程</a:t>
                </a:r>
              </a:p>
            </p:txBody>
          </p:sp>
        </mc:Choice>
        <mc:Fallback xmlns="">
          <p:sp>
            <p:nvSpPr>
              <p:cNvPr id="51" name="矩形: 圆角 50">
                <a:extLst>
                  <a:ext uri="{FF2B5EF4-FFF2-40B4-BE49-F238E27FC236}">
                    <a16:creationId xmlns:a16="http://schemas.microsoft.com/office/drawing/2014/main" id="{E3541B3C-C873-A77B-A469-4B58983CFA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9551" y="4588267"/>
                <a:ext cx="1835358" cy="365125"/>
              </a:xfrm>
              <a:prstGeom prst="roundRect">
                <a:avLst/>
              </a:prstGeom>
              <a:blipFill>
                <a:blip r:embed="rId12"/>
                <a:stretch>
                  <a:fillRect t="-1667" b="-1666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8D7AC67E-F9A1-84F3-2E4F-C61F7D53E914}"/>
                  </a:ext>
                </a:extLst>
              </p:cNvPr>
              <p:cNvSpPr txBox="1"/>
              <p:nvPr/>
            </p:nvSpPr>
            <p:spPr>
              <a:xfrm>
                <a:off x="9636871" y="98033"/>
                <a:ext cx="2591875" cy="677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  =   </m:t>
                      </m:r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𝑀𝑡h𝑟𝑒</m:t>
                      </m:r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   −  </m:t>
                      </m:r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𝑀𝑚𝑜𝑙</m:t>
                      </m:r>
                    </m:oMath>
                  </m:oMathPara>
                </a14:m>
                <a:endParaRPr lang="en-US" altLang="zh-CN" sz="1400" b="0" dirty="0"/>
              </a:p>
              <a:p>
                <a:r>
                  <a:rPr lang="en-US" altLang="zh-CN" sz="1200" dirty="0"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Binding      threshold     molecule</a:t>
                </a:r>
              </a:p>
              <a:p>
                <a:r>
                  <a:rPr lang="en-US" altLang="zh-CN" sz="1200" dirty="0">
                    <a:latin typeface="微软雅黑 Light" panose="020B0502040204020203" pitchFamily="34" charset="-122"/>
                    <a:ea typeface="微软雅黑 Light" panose="020B0502040204020203" pitchFamily="34" charset="-122"/>
                  </a:rPr>
                  <a:t>Energy</a:t>
                </a:r>
                <a:endParaRPr lang="zh-CN" altLang="en-US" sz="1200" dirty="0">
                  <a:latin typeface="微软雅黑 Light" panose="020B0502040204020203" pitchFamily="34" charset="-122"/>
                  <a:ea typeface="微软雅黑 Light" panose="020B0502040204020203" pitchFamily="34" charset="-122"/>
                </a:endParaRPr>
              </a:p>
            </p:txBody>
          </p:sp>
        </mc:Choice>
        <mc:Fallback xmlns="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8D7AC67E-F9A1-84F3-2E4F-C61F7D53E9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6871" y="98033"/>
                <a:ext cx="2591875" cy="677108"/>
              </a:xfrm>
              <a:prstGeom prst="rect">
                <a:avLst/>
              </a:prstGeom>
              <a:blipFill>
                <a:blip r:embed="rId13"/>
                <a:stretch>
                  <a:fillRect l="-235" b="-72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文本框 52">
                <a:extLst>
                  <a:ext uri="{FF2B5EF4-FFF2-40B4-BE49-F238E27FC236}">
                    <a16:creationId xmlns:a16="http://schemas.microsoft.com/office/drawing/2014/main" id="{8774C40B-B698-02C7-BBB9-A6BE57C1EC5B}"/>
                  </a:ext>
                </a:extLst>
              </p:cNvPr>
              <p:cNvSpPr txBox="1"/>
              <p:nvPr/>
            </p:nvSpPr>
            <p:spPr>
              <a:xfrm>
                <a:off x="7484029" y="56033"/>
                <a:ext cx="2591875" cy="5105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en-US" altLang="zh-CN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US" altLang="zh-CN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sz="1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zh-CN" altLang="en-US" sz="1400" dirty="0"/>
              </a:p>
            </p:txBody>
          </p:sp>
        </mc:Choice>
        <mc:Fallback xmlns="">
          <p:sp>
            <p:nvSpPr>
              <p:cNvPr id="53" name="文本框 52">
                <a:extLst>
                  <a:ext uri="{FF2B5EF4-FFF2-40B4-BE49-F238E27FC236}">
                    <a16:creationId xmlns:a16="http://schemas.microsoft.com/office/drawing/2014/main" id="{8774C40B-B698-02C7-BBB9-A6BE57C1EC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4029" y="56033"/>
                <a:ext cx="2591875" cy="510524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文本框 54">
                <a:extLst>
                  <a:ext uri="{FF2B5EF4-FFF2-40B4-BE49-F238E27FC236}">
                    <a16:creationId xmlns:a16="http://schemas.microsoft.com/office/drawing/2014/main" id="{E016B6EB-8408-7549-A2D4-29714E442A87}"/>
                  </a:ext>
                </a:extLst>
              </p:cNvPr>
              <p:cNvSpPr txBox="1"/>
              <p:nvPr/>
            </p:nvSpPr>
            <p:spPr>
              <a:xfrm>
                <a:off x="6609083" y="111705"/>
                <a:ext cx="1370792" cy="3904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lang="en-US" altLang="zh-CN" sz="1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𝜇</m:t>
                          </m:r>
                          <m:r>
                            <a:rPr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rad>
                    </m:oMath>
                  </m:oMathPara>
                </a14:m>
                <a:endParaRPr lang="zh-CN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5" name="文本框 54">
                <a:extLst>
                  <a:ext uri="{FF2B5EF4-FFF2-40B4-BE49-F238E27FC236}">
                    <a16:creationId xmlns:a16="http://schemas.microsoft.com/office/drawing/2014/main" id="{E016B6EB-8408-7549-A2D4-29714E442A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9083" y="111705"/>
                <a:ext cx="1370792" cy="390492"/>
              </a:xfrm>
              <a:prstGeom prst="rect">
                <a:avLst/>
              </a:prstGeom>
              <a:blipFill>
                <a:blip r:embed="rId15"/>
                <a:stretch>
                  <a:fillRect b="-3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文本框 55">
            <a:extLst>
              <a:ext uri="{FF2B5EF4-FFF2-40B4-BE49-F238E27FC236}">
                <a16:creationId xmlns:a16="http://schemas.microsoft.com/office/drawing/2014/main" id="{0E6FF72F-C710-344D-393C-679FEAEF8B29}"/>
              </a:ext>
            </a:extLst>
          </p:cNvPr>
          <p:cNvSpPr txBox="1"/>
          <p:nvPr/>
        </p:nvSpPr>
        <p:spPr>
          <a:xfrm>
            <a:off x="6457451" y="483800"/>
            <a:ext cx="16740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2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Binding momentum</a:t>
            </a:r>
            <a:endParaRPr lang="zh-CN" altLang="en-US" sz="12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2214F07B-7EA9-159D-C8C7-8DBF29EEF396}"/>
              </a:ext>
            </a:extLst>
          </p:cNvPr>
          <p:cNvSpPr txBox="1"/>
          <p:nvPr/>
        </p:nvSpPr>
        <p:spPr>
          <a:xfrm>
            <a:off x="8251796" y="488672"/>
            <a:ext cx="16091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Reduced mass </a:t>
            </a:r>
            <a:endParaRPr lang="zh-CN" alt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50ABF41D-26F4-76A3-2546-84415DC04AFA}"/>
                  </a:ext>
                </a:extLst>
              </p:cNvPr>
              <p:cNvSpPr txBox="1"/>
              <p:nvPr/>
            </p:nvSpPr>
            <p:spPr>
              <a:xfrm>
                <a:off x="6689939" y="5455052"/>
                <a:ext cx="5964743" cy="95058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nary>
                        <m:naryPr>
                          <m:grow m:val="on"/>
                          <m:subHide m:val="on"/>
                          <m:supHide m:val="on"/>
                          <m:ctrlPr>
                            <a:rPr lang="zh-CN" altLang="en-US" sz="1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f>
                            <m:fPr>
                              <m:ctrlPr>
                                <a:rPr lang="zh-CN" alt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zh-CN" alt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𝑑</m:t>
                                  </m:r>
                                </m:e>
                                <m:sup>
                                  <m:r>
                                    <a:rPr lang="zh-CN" altLang="en-US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  <m:acc>
                                <m:accPr>
                                  <m:chr m:val="⃗"/>
                                  <m:ctrlPr>
                                    <a:rPr lang="zh-CN" alt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zh-CN" alt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</m:acc>
                            </m:num>
                            <m:den>
                              <m:d>
                                <m:dPr>
                                  <m:endChr m:val=""/>
                                  <m:ctrlPr>
                                    <a:rPr lang="zh-CN" alt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zh-CN" altLang="en-US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p>
                                    <m:sSupPr>
                                      <m:ctrlPr>
                                        <a:rPr lang="en-US" altLang="zh-CN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zh-CN" altLang="en-US" sz="16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e>
                                    <m:sup>
                                      <m:r>
                                        <a:rPr lang="en-US" altLang="zh-CN" sz="16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  <m:r>
                                    <a:rPr lang="en-US" altLang="zh-CN" sz="16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d>
                            </m:den>
                          </m:f>
                        </m:e>
                      </m:nary>
                      <m:f>
                        <m:fPr>
                          <m:ctrlPr>
                            <a:rPr lang="zh-CN" altLang="en-US" sz="16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zh-CN" alt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p>
                              <m:r>
                                <a:rPr lang="zh-CN" altLang="en-US" sz="16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zh-CN" alt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zh-CN" alt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zh-CN" alt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zh-CN" altLang="en-US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Λ</m:t>
                                  </m:r>
                                </m:den>
                              </m:f>
                            </m:e>
                          </m:d>
                        </m:num>
                        <m:den>
                          <m:r>
                            <a:rPr lang="en-US" altLang="zh-CN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zh-CN" altLang="en-US" sz="160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zh-CN" altLang="en-US" sz="16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zh-CN" alt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e>
                                <m:sup>
                                  <m:r>
                                    <a:rPr lang="zh-CN" altLang="en-US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zh-CN" altLang="en-US" sz="16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zh-CN" alt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zh-CN" altLang="en-US" sz="16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𝜇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zh-CN" altLang="en-US" sz="16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mol</m:t>
                                  </m:r>
                                </m:sub>
                              </m:sSub>
                            </m:den>
                          </m:f>
                        </m:den>
                      </m:f>
                      <m:r>
                        <a:rPr lang="en-US" altLang="zh-CN" sz="1600" b="0" i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zh-CN" altLang="en-US" sz="1600" i="1" smtClean="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en-US" sz="1600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600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zh-CN" altLang="en-US" sz="160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mol</m:t>
                              </m:r>
                            </m:sub>
                          </m:sSub>
                        </m:num>
                        <m:den>
                          <m:r>
                            <a:rPr lang="zh-CN" altLang="en-US" sz="160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  <m:sSup>
                            <m:sSupPr>
                              <m:ctrlPr>
                                <a:rPr lang="zh-CN" altLang="en-US" sz="1600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sz="1600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p>
                              <m:r>
                                <a:rPr lang="zh-CN" altLang="en-US" sz="160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zh-CN" altLang="en-US" sz="1600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ad>
                            <m:radPr>
                              <m:degHide m:val="on"/>
                              <m:ctrlPr>
                                <a:rPr lang="zh-CN" altLang="en-US" sz="1600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zh-CN" altLang="en-US" sz="160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zh-CN" altLang="en-US" sz="1600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</m:rad>
                          <m:r>
                            <m:rPr>
                              <m:sty m:val="p"/>
                            </m:rPr>
                            <a:rPr lang="zh-CN" altLang="en-US" sz="160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Λ</m:t>
                          </m:r>
                          <m:r>
                            <a:rPr lang="zh-CN" altLang="en-US" sz="160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−2</m:t>
                          </m:r>
                          <m:sSup>
                            <m:sSupPr>
                              <m:ctrlPr>
                                <a:rPr lang="zh-CN" altLang="en-US" sz="1600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zh-CN" altLang="en-US" sz="1600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zh-CN" altLang="en-US" sz="160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f>
                                <m:fPr>
                                  <m:type m:val="lin"/>
                                  <m:ctrlPr>
                                    <a:rPr lang="zh-CN" altLang="en-US" sz="1600" i="1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zh-CN" altLang="en-US" sz="1600" i="1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zh-CN" altLang="en-US" sz="1600" i="1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e>
                                    <m:sup>
                                      <m:r>
                                        <a:rPr lang="zh-CN" altLang="en-US" sz="1600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zh-CN" altLang="en-US" sz="1600" i="1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zh-CN" altLang="en-US" sz="1600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Λ</m:t>
                                      </m:r>
                                    </m:e>
                                    <m:sup>
                                      <m:r>
                                        <a:rPr lang="zh-CN" altLang="en-US" sz="1600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sup>
                          </m:sSup>
                          <m:r>
                            <a:rPr lang="zh-CN" altLang="en-US" sz="1600" i="1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𝜋𝛾</m:t>
                          </m:r>
                          <m:r>
                            <m:rPr>
                              <m:sty m:val="p"/>
                            </m:rPr>
                            <a:rPr lang="zh-CN" altLang="en-US" sz="1600">
                              <a:solidFill>
                                <a:schemeClr val="accent5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erf</m:t>
                          </m:r>
                          <m:func>
                            <m:funcPr>
                              <m:ctrlPr>
                                <a:rPr lang="zh-CN" altLang="en-US" sz="1600" i="1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zh-CN" altLang="en-US" sz="1600">
                                  <a:solidFill>
                                    <a:schemeClr val="accent5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zh-CN" altLang="en-US" sz="1600" i="1">
                                      <a:solidFill>
                                        <a:schemeClr val="accent5">
                                          <a:lumMod val="50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zh-CN" altLang="en-US" sz="1600" i="1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ad>
                                        <m:radPr>
                                          <m:degHide m:val="on"/>
                                          <m:ctrlPr>
                                            <a:rPr lang="zh-CN" altLang="en-US" sz="1600" i="1">
                                              <a:solidFill>
                                                <a:schemeClr val="accent5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r>
                                            <a:rPr lang="zh-CN" altLang="en-US" sz="1600">
                                              <a:solidFill>
                                                <a:schemeClr val="accent5">
                                                  <a:lumMod val="50000"/>
                                                </a:schemeClr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e>
                                      </m:rad>
                                      <m:r>
                                        <a:rPr lang="zh-CN" altLang="en-US" sz="1600" i="1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𝛾</m:t>
                                      </m:r>
                                    </m:num>
                                    <m:den>
                                      <m:r>
                                        <m:rPr>
                                          <m:sty m:val="p"/>
                                        </m:rPr>
                                        <a:rPr lang="zh-CN" altLang="en-US" sz="1600">
                                          <a:solidFill>
                                            <a:schemeClr val="accent5">
                                              <a:lumMod val="50000"/>
                                            </a:schemeClr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Λ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d>
                    </m:oMath>
                  </m:oMathPara>
                </a14:m>
                <a:endParaRPr lang="zh-CN" alt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9" name="文本框 58">
                <a:extLst>
                  <a:ext uri="{FF2B5EF4-FFF2-40B4-BE49-F238E27FC236}">
                    <a16:creationId xmlns:a16="http://schemas.microsoft.com/office/drawing/2014/main" id="{50ABF41D-26F4-76A3-2546-84415DC04A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89939" y="5455052"/>
                <a:ext cx="5964743" cy="95058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文本框 60">
            <a:extLst>
              <a:ext uri="{FF2B5EF4-FFF2-40B4-BE49-F238E27FC236}">
                <a16:creationId xmlns:a16="http://schemas.microsoft.com/office/drawing/2014/main" id="{AC091EE3-6EF6-1D55-545E-26D388E22575}"/>
              </a:ext>
            </a:extLst>
          </p:cNvPr>
          <p:cNvSpPr txBox="1"/>
          <p:nvPr/>
        </p:nvSpPr>
        <p:spPr>
          <a:xfrm>
            <a:off x="7494737" y="5024917"/>
            <a:ext cx="25413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G</a:t>
            </a:r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：单圈积分方程</a:t>
            </a:r>
            <a:endParaRPr lang="zh-CN" altLang="en-US" sz="1600" dirty="0"/>
          </a:p>
        </p:txBody>
      </p:sp>
      <p:sp>
        <p:nvSpPr>
          <p:cNvPr id="63" name="文本框 62">
            <a:extLst>
              <a:ext uri="{FF2B5EF4-FFF2-40B4-BE49-F238E27FC236}">
                <a16:creationId xmlns:a16="http://schemas.microsoft.com/office/drawing/2014/main" id="{70738153-52F8-3A25-D190-E0757BF7FE01}"/>
              </a:ext>
            </a:extLst>
          </p:cNvPr>
          <p:cNvSpPr txBox="1"/>
          <p:nvPr/>
        </p:nvSpPr>
        <p:spPr>
          <a:xfrm>
            <a:off x="296998" y="835492"/>
            <a:ext cx="26471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1" dirty="0">
                <a:solidFill>
                  <a:schemeClr val="dk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轻介子交换的饱和效应模型</a:t>
            </a:r>
            <a:endParaRPr lang="zh-CN" alt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" name="矩形: 圆角 63">
                <a:extLst>
                  <a:ext uri="{FF2B5EF4-FFF2-40B4-BE49-F238E27FC236}">
                    <a16:creationId xmlns:a16="http://schemas.microsoft.com/office/drawing/2014/main" id="{A623087B-CF9D-826B-3093-F8AE80152EBC}"/>
                  </a:ext>
                </a:extLst>
              </p:cNvPr>
              <p:cNvSpPr/>
              <p:nvPr/>
            </p:nvSpPr>
            <p:spPr>
              <a:xfrm>
                <a:off x="5412767" y="2553841"/>
                <a:ext cx="1713234" cy="1067352"/>
              </a:xfrm>
              <a:prstGeom prst="roundRect">
                <a:avLst/>
              </a:prstGeom>
              <a:solidFill>
                <a:srgbClr val="7030A0">
                  <a:alpha val="1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600" b="1" dirty="0">
                    <a:solidFill>
                      <a:srgbClr val="7030A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输入</a:t>
                </a:r>
                <a:r>
                  <a:rPr lang="zh-CN" altLang="en-US" sz="1600" dirty="0">
                    <a:solidFill>
                      <a:srgbClr val="7030A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实验数据：</a:t>
                </a:r>
                <a:endParaRPr lang="en-US" altLang="zh-CN" sz="1600" dirty="0">
                  <a:solidFill>
                    <a:srgbClr val="7030A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6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6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16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sub>
                        <m:sup>
                          <m:r>
                            <a:rPr lang="en-US" altLang="zh-CN" sz="1600" i="1" dirty="0">
                              <a:solidFill>
                                <a:srgbClr val="7030A0"/>
                              </a:solidFill>
                              <a:latin typeface="Cambria Math" panose="02040503050406030204" pitchFamily="18" charset="0"/>
                            </a:rPr>
                            <m:t>𝑁</m:t>
                          </m:r>
                        </m:sup>
                      </m:sSubSup>
                      <m:r>
                        <a:rPr lang="en-US" altLang="zh-CN" sz="1600" i="1" dirty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(4312) </m:t>
                      </m:r>
                    </m:oMath>
                  </m:oMathPara>
                </a14:m>
                <a:endParaRPr lang="en-US" altLang="zh-CN" sz="1600" dirty="0">
                  <a:solidFill>
                    <a:srgbClr val="7030A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:r>
                  <a:rPr lang="zh-CN" altLang="en-US" sz="1600" dirty="0">
                    <a:solidFill>
                      <a:srgbClr val="7030A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的 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𝛾</m:t>
                    </m:r>
                  </m:oMath>
                </a14:m>
                <a:endParaRPr lang="zh-CN" altLang="en-US" sz="1600" dirty="0">
                  <a:solidFill>
                    <a:srgbClr val="7030A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64" name="矩形: 圆角 63">
                <a:extLst>
                  <a:ext uri="{FF2B5EF4-FFF2-40B4-BE49-F238E27FC236}">
                    <a16:creationId xmlns:a16="http://schemas.microsoft.com/office/drawing/2014/main" id="{A623087B-CF9D-826B-3093-F8AE80152E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2767" y="2553841"/>
                <a:ext cx="1713234" cy="1067352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文本框 68">
                <a:extLst>
                  <a:ext uri="{FF2B5EF4-FFF2-40B4-BE49-F238E27FC236}">
                    <a16:creationId xmlns:a16="http://schemas.microsoft.com/office/drawing/2014/main" id="{8105830D-756C-CA90-6E3E-857CDF47DE4E}"/>
                  </a:ext>
                </a:extLst>
              </p:cNvPr>
              <p:cNvSpPr txBox="1"/>
              <p:nvPr/>
            </p:nvSpPr>
            <p:spPr>
              <a:xfrm>
                <a:off x="269748" y="1488654"/>
                <a:ext cx="6771699" cy="7520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zh-CN" altLang="en-US" b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∝</m:t>
                      </m:r>
                      <m:f>
                        <m:fPr>
                          <m:ctrlPr>
                            <a:rPr lang="zh-CN" alt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zh-CN" altLang="en-US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zh-CN" altLang="en-US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zh-CN" altLang="en-US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zh-CN" altLang="en-US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zh-CN" altLang="en-US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sub>
                            <m:sup>
                              <m:r>
                                <a:rPr lang="zh-CN" altLang="en-US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zh-CN" alt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𝜁</m:t>
                          </m:r>
                          <m:r>
                            <a:rPr lang="zh-CN" altLang="en-US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zh-CN" altLang="en-US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sub>
                          </m:sSub>
                        </m:e>
                      </m:d>
                      <m:d>
                        <m:dPr>
                          <m:ctrlPr>
                            <a:rPr lang="zh-CN" alt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zh-CN" altLang="en-US" b="0" i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sSub>
                            <m:sSubPr>
                              <m:ctrlP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zh-CN" altLang="en-US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zh-CN" altLang="en-US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𝜅</m:t>
                              </m:r>
                            </m:e>
                            <m:sub>
                              <m:r>
                                <a:rPr lang="zh-CN" altLang="en-US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  <m:r>
                                <a:rPr lang="zh-CN" altLang="en-US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f>
                            <m:fPr>
                              <m:ctrlPr>
                                <a:rPr lang="zh-CN" altLang="en-US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zh-CN" alt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zh-CN" altLang="en-US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zh-CN" altLang="en-US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sub>
                                <m:sup>
                                  <m:r>
                                    <a:rPr lang="zh-CN" altLang="en-US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zh-CN" altLang="en-US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  <m:sSup>
                                <m:sSupPr>
                                  <m:ctrlPr>
                                    <a:rPr lang="zh-CN" alt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zh-CN" altLang="en-US" b="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𝑀</m:t>
                                  </m:r>
                                </m:e>
                                <m:sup>
                                  <m:r>
                                    <a:rPr lang="zh-CN" altLang="en-US" b="0" i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  <m:sSub>
                            <m:sSub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ˆ"/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b="0" i="1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</m:acc>
                                </m:e>
                              </m:acc>
                            </m:e>
                            <m:sub>
                              <m:r>
                                <a:rPr lang="en-US" altLang="zh-CN" b="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altLang="zh-CN" b="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altLang="zh-CN" b="0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zh-CN" alt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ˆ"/>
                                  <m:ctrlPr>
                                    <a:rPr lang="zh-CN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zh-CN" alt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altLang="zh-CN" b="0" i="1">
                                          <a:latin typeface="Cambria Math" panose="02040503050406030204" pitchFamily="18" charset="0"/>
                                        </a:rPr>
                                        <m:t>𝑆</m:t>
                                      </m:r>
                                    </m:e>
                                  </m:acc>
                                </m:e>
                              </m:acc>
                            </m:e>
                            <m:sub>
                              <m:r>
                                <a:rPr lang="en-US" altLang="zh-CN" b="0" i="1">
                                  <a:latin typeface="Cambria Math" panose="02040503050406030204" pitchFamily="18" charset="0"/>
                                </a:rPr>
                                <m:t>𝐿</m:t>
                              </m:r>
                              <m:r>
                                <a:rPr lang="en-US" altLang="zh-CN" b="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zh-CN" altLang="en-US"/>
                            <m:t> </m:t>
                          </m:r>
                        </m:e>
                      </m:d>
                      <m:r>
                        <a:rPr lang="en-US" altLang="zh-CN" b="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zh-CN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zh-CN" altLang="zh-CN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zh-CN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altLang="zh-CN" b="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𝑉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zh-CN" altLang="zh-CN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altLang="zh-CN" b="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𝑚</m:t>
                                      </m:r>
                                    </m:e>
                                    <m:sub>
                                      <m:r>
                                        <a:rPr lang="en-US" altLang="zh-CN" b="0" i="1">
                                          <a:latin typeface="Cambria Math" panose="02040503050406030204" pitchFamily="18" charset="0"/>
                                          <a:cs typeface="Times New Roman" panose="02020603050405020304" pitchFamily="18" charset="0"/>
                                        </a:rPr>
                                        <m:t>𝑆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altLang="zh-CN" b="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sup>
                      </m:sSup>
                      <m:f>
                        <m:fPr>
                          <m:ctrlPr>
                            <a:rPr lang="zh-CN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altLang="zh-CN" b="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  <m:r>
                                <a:rPr lang="en-US" altLang="zh-CN" b="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b="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𝑔</m:t>
                              </m:r>
                            </m:e>
                            <m:sub>
                              <m:r>
                                <a:rPr lang="en-US" altLang="zh-CN" b="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  <m:r>
                                <a:rPr lang="en-US" altLang="zh-CN" b="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Sup>
                            <m:sSubSupPr>
                              <m:ctrlPr>
                                <a:rPr lang="zh-CN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b="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altLang="zh-CN" b="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𝑆</m:t>
                              </m:r>
                            </m:sub>
                            <m:sup>
                              <m:r>
                                <a:rPr lang="en-US" altLang="zh-CN" b="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zh-CN" altLang="zh-CN" dirty="0">
                  <a:latin typeface="Georgia" panose="02040502050405020303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9" name="文本框 68">
                <a:extLst>
                  <a:ext uri="{FF2B5EF4-FFF2-40B4-BE49-F238E27FC236}">
                    <a16:creationId xmlns:a16="http://schemas.microsoft.com/office/drawing/2014/main" id="{8105830D-756C-CA90-6E3E-857CDF47DE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748" y="1488654"/>
                <a:ext cx="6771699" cy="75206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文本框 69">
            <a:extLst>
              <a:ext uri="{FF2B5EF4-FFF2-40B4-BE49-F238E27FC236}">
                <a16:creationId xmlns:a16="http://schemas.microsoft.com/office/drawing/2014/main" id="{9659C764-62DB-35C5-3D35-4957012DCB17}"/>
              </a:ext>
            </a:extLst>
          </p:cNvPr>
          <p:cNvSpPr txBox="1"/>
          <p:nvPr/>
        </p:nvSpPr>
        <p:spPr>
          <a:xfrm>
            <a:off x="296998" y="1143236"/>
            <a:ext cx="36838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饱和效应下的接触项势能耦合系数：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文本框 73">
                <a:extLst>
                  <a:ext uri="{FF2B5EF4-FFF2-40B4-BE49-F238E27FC236}">
                    <a16:creationId xmlns:a16="http://schemas.microsoft.com/office/drawing/2014/main" id="{DD522288-759E-45A2-E322-A99A4945A936}"/>
                  </a:ext>
                </a:extLst>
              </p:cNvPr>
              <p:cNvSpPr txBox="1"/>
              <p:nvPr/>
            </p:nvSpPr>
            <p:spPr>
              <a:xfrm>
                <a:off x="1745853" y="2714065"/>
                <a:ext cx="1964616" cy="8027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zh-CN" altLang="en-US" sz="18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zh-CN" altLang="en-US" sz="18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8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zh-CN" altLang="en-US" sz="1800">
                                  <a:latin typeface="Cambria Math" panose="02040503050406030204" pitchFamily="18" charset="0"/>
                                </a:rPr>
                                <m:t>mol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zh-CN" altLang="en-US" sz="18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sz="18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zh-CN" altLang="en-US" sz="1800">
                                  <a:latin typeface="Cambria Math" panose="02040503050406030204" pitchFamily="18" charset="0"/>
                                </a:rPr>
                                <m:t>mol</m:t>
                              </m:r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zh-CN" altLang="en-US" sz="1800">
                                  <a:latin typeface="Cambria Math" panose="02040503050406030204" pitchFamily="18" charset="0"/>
                                </a:rPr>
                                <m:t>sat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zh-CN" altLang="en-US" sz="18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zh-CN" altLang="en-US" sz="18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zh-CN" alt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</m:acc>
                              <m:sSub>
                                <m:sSubPr>
                                  <m:ctrlPr>
                                    <a:rPr lang="en-US" altLang="zh-CN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</a:rPr>
                                    <m:t>𝛴</m:t>
                                  </m:r>
                                </m:e>
                                <m:sub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sub>
                          </m:sSub>
                          <m:sSubSup>
                            <m:sSubSupPr>
                              <m:ctrlPr>
                                <a:rPr lang="zh-CN" altLang="en-US" sz="18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zh-CN" altLang="en-US" sz="18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lang="zh-CN" alt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</m:acc>
                              <m:sSub>
                                <m:sSubPr>
                                  <m:ctrlPr>
                                    <a:rPr lang="en-US" altLang="zh-CN" sz="18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</a:rPr>
                                    <m:t>𝛴</m:t>
                                  </m:r>
                                </m:e>
                                <m:sub>
                                  <m:r>
                                    <a:rPr lang="en-US" altLang="zh-CN" sz="1800" i="1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sub>
                            <m:sup>
                              <m:r>
                                <m:rPr>
                                  <m:sty m:val="p"/>
                                </m:rPr>
                                <a:rPr lang="zh-CN" altLang="en-US" sz="1800">
                                  <a:latin typeface="Cambria Math" panose="02040503050406030204" pitchFamily="18" charset="0"/>
                                </a:rPr>
                                <m:t>sat</m:t>
                              </m:r>
                            </m:sup>
                          </m:sSubSup>
                        </m:den>
                      </m:f>
                      <m:r>
                        <a:rPr lang="en-US" altLang="zh-CN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zh-CN" altLang="en-US" sz="18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1800" i="1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zh-CN" altLang="en-US" sz="1800" i="0">
                              <a:latin typeface="Cambria Math" panose="02040503050406030204" pitchFamily="18" charset="0"/>
                            </a:rPr>
                            <m:t>mol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4" name="文本框 73">
                <a:extLst>
                  <a:ext uri="{FF2B5EF4-FFF2-40B4-BE49-F238E27FC236}">
                    <a16:creationId xmlns:a16="http://schemas.microsoft.com/office/drawing/2014/main" id="{DD522288-759E-45A2-E322-A99A4945A9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5853" y="2714065"/>
                <a:ext cx="1964616" cy="802758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矩形: 圆角 77">
                <a:extLst>
                  <a:ext uri="{FF2B5EF4-FFF2-40B4-BE49-F238E27FC236}">
                    <a16:creationId xmlns:a16="http://schemas.microsoft.com/office/drawing/2014/main" id="{5C0DB421-2536-A5FD-D739-0AC06F46DF43}"/>
                  </a:ext>
                </a:extLst>
              </p:cNvPr>
              <p:cNvSpPr/>
              <p:nvPr/>
            </p:nvSpPr>
            <p:spPr>
              <a:xfrm>
                <a:off x="1176870" y="2240719"/>
                <a:ext cx="1288178" cy="584775"/>
              </a:xfrm>
              <a:prstGeom prst="roundRect">
                <a:avLst/>
              </a:prstGeom>
              <a:solidFill>
                <a:schemeClr val="accent4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zh-CN" altLang="en-US" sz="1600" i="0" dirty="0">
                    <a:solidFill>
                      <a:schemeClr val="accent4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待求系统的</a:t>
                </a:r>
              </a:p>
              <a:p>
                <a:r>
                  <a:rPr lang="zh-CN" altLang="en-US" sz="1600" i="0" dirty="0">
                    <a:solidFill>
                      <a:schemeClr val="accent4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耦合系数</a:t>
                </a:r>
              </a:p>
            </p:txBody>
          </p:sp>
        </mc:Choice>
        <mc:Fallback xmlns="">
          <p:sp>
            <p:nvSpPr>
              <p:cNvPr id="78" name="矩形: 圆角 77">
                <a:extLst>
                  <a:ext uri="{FF2B5EF4-FFF2-40B4-BE49-F238E27FC236}">
                    <a16:creationId xmlns:a16="http://schemas.microsoft.com/office/drawing/2014/main" id="{5C0DB421-2536-A5FD-D739-0AC06F46DF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6870" y="2240719"/>
                <a:ext cx="1288178" cy="584775"/>
              </a:xfrm>
              <a:prstGeom prst="roundRect">
                <a:avLst/>
              </a:prstGeom>
              <a:blipFill>
                <a:blip r:embed="rId20"/>
                <a:stretch>
                  <a:fillRect l="-474" t="-4211" r="-474" b="-1368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9" name="矩形: 圆角 78">
            <a:extLst>
              <a:ext uri="{FF2B5EF4-FFF2-40B4-BE49-F238E27FC236}">
                <a16:creationId xmlns:a16="http://schemas.microsoft.com/office/drawing/2014/main" id="{E541EBAB-F3F6-290F-E4A1-370DF1ACF5F7}"/>
              </a:ext>
            </a:extLst>
          </p:cNvPr>
          <p:cNvSpPr/>
          <p:nvPr/>
        </p:nvSpPr>
        <p:spPr>
          <a:xfrm>
            <a:off x="2283288" y="2743780"/>
            <a:ext cx="570885" cy="337171"/>
          </a:xfrm>
          <a:prstGeom prst="roundRect">
            <a:avLst/>
          </a:prstGeom>
          <a:solidFill>
            <a:schemeClr val="accent4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1600" dirty="0">
              <a:solidFill>
                <a:schemeClr val="accent4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矩形: 圆角 83">
                <a:extLst>
                  <a:ext uri="{FF2B5EF4-FFF2-40B4-BE49-F238E27FC236}">
                    <a16:creationId xmlns:a16="http://schemas.microsoft.com/office/drawing/2014/main" id="{B66679CF-7562-9CB9-02FA-4B169A9954FF}"/>
                  </a:ext>
                </a:extLst>
              </p:cNvPr>
              <p:cNvSpPr/>
              <p:nvPr/>
            </p:nvSpPr>
            <p:spPr>
              <a:xfrm>
                <a:off x="1176870" y="3424688"/>
                <a:ext cx="1288178" cy="584775"/>
              </a:xfrm>
              <a:prstGeom prst="roundRect">
                <a:avLst/>
              </a:prstGeom>
              <a:solidFill>
                <a:schemeClr val="accent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zh-CN" altLang="en-US" sz="1600" i="1" smtClean="0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1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sSub>
                      <m:sSubPr>
                        <m:ctrlPr>
                          <a:rPr lang="en-US" altLang="zh-CN" sz="1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1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𝛴</m:t>
                        </m:r>
                      </m:e>
                      <m:sub>
                        <m:r>
                          <a:rPr lang="en-US" altLang="zh-CN" sz="1600" i="1">
                            <a:solidFill>
                              <a:schemeClr val="accent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zh-CN" altLang="en-US" sz="1600" i="0" dirty="0">
                    <a:solidFill>
                      <a:schemeClr val="accent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系统的</a:t>
                </a:r>
              </a:p>
              <a:p>
                <a:r>
                  <a:rPr lang="zh-CN" altLang="en-US" sz="1600" i="0" dirty="0">
                    <a:solidFill>
                      <a:schemeClr val="accent1">
                        <a:lumMod val="50000"/>
                      </a:schemeClr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耦合系数</a:t>
                </a:r>
              </a:p>
            </p:txBody>
          </p:sp>
        </mc:Choice>
        <mc:Fallback xmlns="">
          <p:sp>
            <p:nvSpPr>
              <p:cNvPr id="84" name="矩形: 圆角 83">
                <a:extLst>
                  <a:ext uri="{FF2B5EF4-FFF2-40B4-BE49-F238E27FC236}">
                    <a16:creationId xmlns:a16="http://schemas.microsoft.com/office/drawing/2014/main" id="{B66679CF-7562-9CB9-02FA-4B169A9954F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6870" y="3424688"/>
                <a:ext cx="1288178" cy="584775"/>
              </a:xfrm>
              <a:prstGeom prst="roundRect">
                <a:avLst/>
              </a:prstGeom>
              <a:blipFill>
                <a:blip r:embed="rId21"/>
                <a:stretch>
                  <a:fillRect l="-474" t="-4167" b="-125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5" name="矩形: 圆角 84">
            <a:extLst>
              <a:ext uri="{FF2B5EF4-FFF2-40B4-BE49-F238E27FC236}">
                <a16:creationId xmlns:a16="http://schemas.microsoft.com/office/drawing/2014/main" id="{C51B5FC3-53A4-F4CD-9333-9DA7D3311E26}"/>
              </a:ext>
            </a:extLst>
          </p:cNvPr>
          <p:cNvSpPr/>
          <p:nvPr/>
        </p:nvSpPr>
        <p:spPr>
          <a:xfrm>
            <a:off x="2297384" y="3087517"/>
            <a:ext cx="556789" cy="369466"/>
          </a:xfrm>
          <a:prstGeom prst="round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1600" dirty="0">
              <a:solidFill>
                <a:schemeClr val="accent4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6" name="椭圆 85">
            <a:extLst>
              <a:ext uri="{FF2B5EF4-FFF2-40B4-BE49-F238E27FC236}">
                <a16:creationId xmlns:a16="http://schemas.microsoft.com/office/drawing/2014/main" id="{62476321-888E-F39A-B53B-082F2668AE48}"/>
              </a:ext>
            </a:extLst>
          </p:cNvPr>
          <p:cNvSpPr/>
          <p:nvPr/>
        </p:nvSpPr>
        <p:spPr>
          <a:xfrm>
            <a:off x="3024103" y="2704918"/>
            <a:ext cx="772682" cy="752065"/>
          </a:xfrm>
          <a:prstGeom prst="ellipse">
            <a:avLst/>
          </a:prstGeom>
          <a:noFill/>
          <a:ln w="57150" cap="flat" cmpd="sng" algn="ctr">
            <a:solidFill>
              <a:srgbClr val="FF0000">
                <a:alpha val="5800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爆炸形: 8 pt  74">
            <a:extLst>
              <a:ext uri="{FF2B5EF4-FFF2-40B4-BE49-F238E27FC236}">
                <a16:creationId xmlns:a16="http://schemas.microsoft.com/office/drawing/2014/main" id="{1E590B01-19ED-F906-FA5B-39895FBD160F}"/>
              </a:ext>
            </a:extLst>
          </p:cNvPr>
          <p:cNvSpPr/>
          <p:nvPr/>
        </p:nvSpPr>
        <p:spPr>
          <a:xfrm>
            <a:off x="3292041" y="2049527"/>
            <a:ext cx="1532539" cy="1329076"/>
          </a:xfrm>
          <a:prstGeom prst="irregularSeal1">
            <a:avLst/>
          </a:prstGeom>
          <a:solidFill>
            <a:srgbClr val="F1ADA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/>
              <a:t>Ratio</a:t>
            </a:r>
          </a:p>
          <a:p>
            <a:pPr algn="ctr"/>
            <a:r>
              <a:rPr lang="zh-CN" altLang="en-US" b="1" dirty="0"/>
              <a:t>比率</a:t>
            </a:r>
          </a:p>
        </p:txBody>
      </p:sp>
      <p:sp>
        <p:nvSpPr>
          <p:cNvPr id="87" name="任意多边形: 形状 86">
            <a:extLst>
              <a:ext uri="{FF2B5EF4-FFF2-40B4-BE49-F238E27FC236}">
                <a16:creationId xmlns:a16="http://schemas.microsoft.com/office/drawing/2014/main" id="{1952BDCF-DAF9-B497-E499-E39C1E8554DA}"/>
              </a:ext>
            </a:extLst>
          </p:cNvPr>
          <p:cNvSpPr/>
          <p:nvPr/>
        </p:nvSpPr>
        <p:spPr>
          <a:xfrm>
            <a:off x="496186" y="2083981"/>
            <a:ext cx="680484" cy="453656"/>
          </a:xfrm>
          <a:custGeom>
            <a:avLst/>
            <a:gdLst>
              <a:gd name="connsiteX0" fmla="*/ 0 w 680484"/>
              <a:gd name="connsiteY0" fmla="*/ 0 h 453656"/>
              <a:gd name="connsiteX1" fmla="*/ 191386 w 680484"/>
              <a:gd name="connsiteY1" fmla="*/ 368596 h 453656"/>
              <a:gd name="connsiteX2" fmla="*/ 680484 w 680484"/>
              <a:gd name="connsiteY2" fmla="*/ 453656 h 453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80484" h="453656">
                <a:moveTo>
                  <a:pt x="0" y="0"/>
                </a:moveTo>
                <a:cubicBezTo>
                  <a:pt x="38986" y="146493"/>
                  <a:pt x="77972" y="292987"/>
                  <a:pt x="191386" y="368596"/>
                </a:cubicBezTo>
                <a:cubicBezTo>
                  <a:pt x="304800" y="444205"/>
                  <a:pt x="492642" y="448930"/>
                  <a:pt x="680484" y="453656"/>
                </a:cubicBezTo>
              </a:path>
            </a:pathLst>
          </a:custGeom>
          <a:noFill/>
          <a:ln w="38100">
            <a:solidFill>
              <a:schemeClr val="accent4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任意多边形: 形状 87">
            <a:extLst>
              <a:ext uri="{FF2B5EF4-FFF2-40B4-BE49-F238E27FC236}">
                <a16:creationId xmlns:a16="http://schemas.microsoft.com/office/drawing/2014/main" id="{4D60263B-56F4-6B70-03B1-7471C5A7D158}"/>
              </a:ext>
            </a:extLst>
          </p:cNvPr>
          <p:cNvSpPr/>
          <p:nvPr/>
        </p:nvSpPr>
        <p:spPr>
          <a:xfrm>
            <a:off x="491506" y="2105247"/>
            <a:ext cx="713515" cy="1645622"/>
          </a:xfrm>
          <a:custGeom>
            <a:avLst/>
            <a:gdLst>
              <a:gd name="connsiteX0" fmla="*/ 0 w 730102"/>
              <a:gd name="connsiteY0" fmla="*/ 0 h 1729562"/>
              <a:gd name="connsiteX1" fmla="*/ 148856 w 730102"/>
              <a:gd name="connsiteY1" fmla="*/ 971106 h 1729562"/>
              <a:gd name="connsiteX2" fmla="*/ 474921 w 730102"/>
              <a:gd name="connsiteY2" fmla="*/ 1601972 h 1729562"/>
              <a:gd name="connsiteX3" fmla="*/ 730102 w 730102"/>
              <a:gd name="connsiteY3" fmla="*/ 1729562 h 1729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0102" h="1729562">
                <a:moveTo>
                  <a:pt x="0" y="0"/>
                </a:moveTo>
                <a:cubicBezTo>
                  <a:pt x="34851" y="352055"/>
                  <a:pt x="69703" y="704111"/>
                  <a:pt x="148856" y="971106"/>
                </a:cubicBezTo>
                <a:cubicBezTo>
                  <a:pt x="228009" y="1238101"/>
                  <a:pt x="378047" y="1475563"/>
                  <a:pt x="474921" y="1601972"/>
                </a:cubicBezTo>
                <a:cubicBezTo>
                  <a:pt x="571795" y="1728381"/>
                  <a:pt x="650948" y="1728971"/>
                  <a:pt x="730102" y="1729562"/>
                </a:cubicBezTo>
              </a:path>
            </a:pathLst>
          </a:custGeom>
          <a:noFill/>
          <a:ln w="38100">
            <a:solidFill>
              <a:schemeClr val="accent1">
                <a:lumMod val="60000"/>
                <a:lumOff val="40000"/>
              </a:schemeClr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89" name="直接箭头连接符 88">
            <a:extLst>
              <a:ext uri="{FF2B5EF4-FFF2-40B4-BE49-F238E27FC236}">
                <a16:creationId xmlns:a16="http://schemas.microsoft.com/office/drawing/2014/main" id="{F67C3BF2-1E9A-2F93-053B-05DA54E84546}"/>
              </a:ext>
            </a:extLst>
          </p:cNvPr>
          <p:cNvCxnSpPr>
            <a:cxnSpLocks/>
            <a:stCxn id="126" idx="0"/>
            <a:endCxn id="86" idx="4"/>
          </p:cNvCxnSpPr>
          <p:nvPr/>
        </p:nvCxnSpPr>
        <p:spPr>
          <a:xfrm flipH="1" flipV="1">
            <a:off x="3410444" y="3456983"/>
            <a:ext cx="53360" cy="1507694"/>
          </a:xfrm>
          <a:prstGeom prst="straightConnector1">
            <a:avLst/>
          </a:prstGeom>
          <a:ln w="57150">
            <a:gradFill flip="none" rotWithShape="1">
              <a:gsLst>
                <a:gs pos="49000">
                  <a:srgbClr val="C00000">
                    <a:alpha val="42000"/>
                  </a:srgbClr>
                </a:gs>
                <a:gs pos="0">
                  <a:srgbClr val="FEE1E1"/>
                </a:gs>
                <a:gs pos="100000">
                  <a:srgbClr val="C00000"/>
                </a:gs>
              </a:gsLst>
              <a:path path="circle">
                <a:fillToRect r="100000" b="100000"/>
              </a:path>
              <a:tileRect l="-100000" t="-100000"/>
            </a:gra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直接箭头连接符 92">
            <a:extLst>
              <a:ext uri="{FF2B5EF4-FFF2-40B4-BE49-F238E27FC236}">
                <a16:creationId xmlns:a16="http://schemas.microsoft.com/office/drawing/2014/main" id="{6C650EA6-FCB3-C279-01FE-6218EEBB699A}"/>
              </a:ext>
            </a:extLst>
          </p:cNvPr>
          <p:cNvCxnSpPr>
            <a:cxnSpLocks/>
            <a:stCxn id="50" idx="1"/>
            <a:endCxn id="96" idx="3"/>
          </p:cNvCxnSpPr>
          <p:nvPr/>
        </p:nvCxnSpPr>
        <p:spPr>
          <a:xfrm flipH="1">
            <a:off x="5444469" y="4041121"/>
            <a:ext cx="2045357" cy="1463792"/>
          </a:xfrm>
          <a:prstGeom prst="straightConnector1">
            <a:avLst/>
          </a:prstGeom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2000">
                  <a:srgbClr val="BA8CDC"/>
                </a:gs>
                <a:gs pos="83000">
                  <a:srgbClr val="7030A0"/>
                </a:gs>
                <a:gs pos="100000">
                  <a:srgbClr val="BA8CDC"/>
                </a:gs>
              </a:gsLst>
              <a:lin ang="5400000" scaled="1"/>
            </a:gra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矩形: 圆角 97">
                <a:extLst>
                  <a:ext uri="{FF2B5EF4-FFF2-40B4-BE49-F238E27FC236}">
                    <a16:creationId xmlns:a16="http://schemas.microsoft.com/office/drawing/2014/main" id="{818D00DD-6F2F-EF9D-46D5-909E3CEE3667}"/>
                  </a:ext>
                </a:extLst>
              </p:cNvPr>
              <p:cNvSpPr/>
              <p:nvPr/>
            </p:nvSpPr>
            <p:spPr>
              <a:xfrm>
                <a:off x="4067042" y="5682419"/>
                <a:ext cx="1414042" cy="1075541"/>
              </a:xfrm>
              <a:prstGeom prst="roundRect">
                <a:avLst/>
              </a:prstGeom>
              <a:solidFill>
                <a:srgbClr val="7030A0">
                  <a:alpha val="1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1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根据</m:t>
                      </m:r>
                      <m:r>
                        <a:rPr lang="en-US" altLang="zh-CN" sz="1600" b="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 </m:t>
                      </m:r>
                      <m:r>
                        <a:rPr lang="en-US" altLang="zh-CN" sz="1600" i="1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𝛾</m:t>
                      </m:r>
                      <m:r>
                        <a:rPr lang="en-US" altLang="zh-CN" sz="16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 </m:t>
                      </m:r>
                      <m:r>
                        <a:rPr lang="zh-CN" altLang="en-US" sz="1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输入</m:t>
                      </m:r>
                    </m:oMath>
                  </m:oMathPara>
                </a14:m>
                <a:endParaRPr lang="en-US" altLang="zh-CN" sz="1600" i="1" dirty="0">
                  <a:solidFill>
                    <a:srgbClr val="7030A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sz="1600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ea typeface="微软雅黑" panose="020B0503020204020204" pitchFamily="34" charset="-122"/>
                        </a:rPr>
                        <m:t>求得的</m:t>
                      </m:r>
                    </m:oMath>
                  </m:oMathPara>
                </a14:m>
                <a:endParaRPr lang="en-US" altLang="zh-CN" sz="1600" i="1" dirty="0">
                  <a:solidFill>
                    <a:srgbClr val="7030A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  <a:p>
                <a:pPr algn="ctr"/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1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zh-CN" sz="1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𝜓</m:t>
                        </m:r>
                      </m:sub>
                      <m:sup>
                        <m:r>
                          <a:rPr lang="en-US" altLang="zh-CN" sz="1600" i="1" dirty="0">
                            <a:solidFill>
                              <a:srgbClr val="7030A0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altLang="zh-CN" sz="1600" i="1" dirty="0">
                        <a:solidFill>
                          <a:srgbClr val="7030A0"/>
                        </a:solidFill>
                        <a:latin typeface="Cambria Math" panose="02040503050406030204" pitchFamily="18" charset="0"/>
                      </a:rPr>
                      <m:t>(4312)</m:t>
                    </m:r>
                  </m:oMath>
                </a14:m>
                <a:r>
                  <a:rPr lang="zh-CN" altLang="en-US" sz="1600" i="0" dirty="0">
                    <a:solidFill>
                      <a:srgbClr val="7030A0"/>
                    </a:solidFill>
                    <a:latin typeface="+mj-lt"/>
                    <a:ea typeface="微软雅黑" panose="020B0503020204020204" pitchFamily="34" charset="-122"/>
                  </a:rPr>
                  <a:t>的</a:t>
                </a:r>
              </a:p>
              <a:p>
                <a:pPr algn="ctr"/>
                <a:r>
                  <a:rPr lang="zh-CN" altLang="en-US" sz="1600" i="0" dirty="0">
                    <a:solidFill>
                      <a:srgbClr val="7030A0"/>
                    </a:solidFill>
                    <a:latin typeface="+mj-lt"/>
                    <a:ea typeface="微软雅黑" panose="020B0503020204020204" pitchFamily="34" charset="-122"/>
                  </a:rPr>
                  <a:t>耦合系数</a:t>
                </a:r>
              </a:p>
            </p:txBody>
          </p:sp>
        </mc:Choice>
        <mc:Fallback xmlns="">
          <p:sp>
            <p:nvSpPr>
              <p:cNvPr id="98" name="矩形: 圆角 97">
                <a:extLst>
                  <a:ext uri="{FF2B5EF4-FFF2-40B4-BE49-F238E27FC236}">
                    <a16:creationId xmlns:a16="http://schemas.microsoft.com/office/drawing/2014/main" id="{818D00DD-6F2F-EF9D-46D5-909E3CEE366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67042" y="5682419"/>
                <a:ext cx="1414042" cy="1075541"/>
              </a:xfrm>
              <a:prstGeom prst="roundRect">
                <a:avLst/>
              </a:prstGeom>
              <a:blipFill>
                <a:blip r:embed="rId22"/>
                <a:stretch>
                  <a:fillRect b="-904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5" name="直接箭头连接符 64">
            <a:extLst>
              <a:ext uri="{FF2B5EF4-FFF2-40B4-BE49-F238E27FC236}">
                <a16:creationId xmlns:a16="http://schemas.microsoft.com/office/drawing/2014/main" id="{4BDC6795-66D3-DEB5-6A9A-AB9FE79E19E0}"/>
              </a:ext>
            </a:extLst>
          </p:cNvPr>
          <p:cNvCxnSpPr>
            <a:cxnSpLocks/>
            <a:stCxn id="64" idx="3"/>
            <a:endCxn id="50" idx="1"/>
          </p:cNvCxnSpPr>
          <p:nvPr/>
        </p:nvCxnSpPr>
        <p:spPr>
          <a:xfrm>
            <a:off x="7126001" y="3087517"/>
            <a:ext cx="363825" cy="953604"/>
          </a:xfrm>
          <a:prstGeom prst="straightConnector1">
            <a:avLst/>
          </a:prstGeom>
          <a:ln w="7620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32000">
                  <a:srgbClr val="BA8CDC"/>
                </a:gs>
                <a:gs pos="83000">
                  <a:srgbClr val="7030A0"/>
                </a:gs>
                <a:gs pos="100000">
                  <a:srgbClr val="BA8CDC"/>
                </a:gs>
              </a:gsLst>
              <a:lin ang="5400000" scaled="1"/>
            </a:gra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直接箭头连接符 102">
            <a:extLst>
              <a:ext uri="{FF2B5EF4-FFF2-40B4-BE49-F238E27FC236}">
                <a16:creationId xmlns:a16="http://schemas.microsoft.com/office/drawing/2014/main" id="{FE376088-4599-6DAC-E886-250BDAD57BB1}"/>
              </a:ext>
            </a:extLst>
          </p:cNvPr>
          <p:cNvCxnSpPr>
            <a:cxnSpLocks/>
            <a:stCxn id="101" idx="3"/>
            <a:endCxn id="50" idx="1"/>
          </p:cNvCxnSpPr>
          <p:nvPr/>
        </p:nvCxnSpPr>
        <p:spPr>
          <a:xfrm flipV="1">
            <a:off x="5339632" y="4041121"/>
            <a:ext cx="2150194" cy="1066301"/>
          </a:xfrm>
          <a:prstGeom prst="straightConnector1">
            <a:avLst/>
          </a:prstGeom>
          <a:ln w="76200">
            <a:headEnd type="none" w="med" len="med"/>
            <a:tailEnd type="arrow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07" name="直接箭头连接符 106">
            <a:extLst>
              <a:ext uri="{FF2B5EF4-FFF2-40B4-BE49-F238E27FC236}">
                <a16:creationId xmlns:a16="http://schemas.microsoft.com/office/drawing/2014/main" id="{FCB10B1B-3BC5-141C-D537-0A5130039DB6}"/>
              </a:ext>
            </a:extLst>
          </p:cNvPr>
          <p:cNvCxnSpPr>
            <a:cxnSpLocks/>
          </p:cNvCxnSpPr>
          <p:nvPr/>
        </p:nvCxnSpPr>
        <p:spPr>
          <a:xfrm flipH="1" flipV="1">
            <a:off x="7289224" y="2594353"/>
            <a:ext cx="175734" cy="1446768"/>
          </a:xfrm>
          <a:prstGeom prst="straightConnector1">
            <a:avLst/>
          </a:prstGeom>
          <a:ln w="76200">
            <a:headEnd type="none" w="med" len="med"/>
            <a:tailEnd type="arrow" w="med" len="med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10" name="矩形: 圆角 109">
            <a:extLst>
              <a:ext uri="{FF2B5EF4-FFF2-40B4-BE49-F238E27FC236}">
                <a16:creationId xmlns:a16="http://schemas.microsoft.com/office/drawing/2014/main" id="{9B89F516-0AA6-4997-4C2E-F6E142821C98}"/>
              </a:ext>
            </a:extLst>
          </p:cNvPr>
          <p:cNvSpPr/>
          <p:nvPr/>
        </p:nvSpPr>
        <p:spPr>
          <a:xfrm>
            <a:off x="4125686" y="3619036"/>
            <a:ext cx="1337264" cy="1300633"/>
          </a:xfrm>
          <a:prstGeom prst="roundRect">
            <a:avLst/>
          </a:prstGeom>
          <a:ln>
            <a:noFill/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1600" i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（根据实验数据计算的）</a:t>
            </a:r>
            <a:endParaRPr lang="en-US" altLang="zh-CN" sz="1600" i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600" i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待求系统的</a:t>
            </a:r>
          </a:p>
          <a:p>
            <a:r>
              <a:rPr lang="zh-CN" altLang="en-US" sz="1600" i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耦合系数</a:t>
            </a:r>
            <a:endParaRPr lang="en-US" altLang="zh-CN" sz="1600" i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(</a:t>
            </a:r>
            <a:r>
              <a:rPr lang="zh-CN" altLang="en-US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未知数</a:t>
            </a:r>
            <a:r>
              <a:rPr lang="en-US" altLang="zh-CN" sz="16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  <a:endParaRPr lang="zh-CN" altLang="en-US" sz="1600" i="0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矩形: 圆角 111">
                <a:extLst>
                  <a:ext uri="{FF2B5EF4-FFF2-40B4-BE49-F238E27FC236}">
                    <a16:creationId xmlns:a16="http://schemas.microsoft.com/office/drawing/2014/main" id="{1DD8BCFC-0AC6-A863-552E-01EF0827FEA4}"/>
                  </a:ext>
                </a:extLst>
              </p:cNvPr>
              <p:cNvSpPr/>
              <p:nvPr/>
            </p:nvSpPr>
            <p:spPr>
              <a:xfrm>
                <a:off x="5892958" y="2202677"/>
                <a:ext cx="1701336" cy="376256"/>
              </a:xfrm>
              <a:prstGeom prst="roundRect">
                <a:avLst/>
              </a:prstGeom>
              <a:ln>
                <a:noFill/>
              </a:ln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600" i="0" dirty="0">
                    <a:solidFill>
                      <a:schemeClr val="tx1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待求系统的 </a:t>
                </a:r>
                <a14:m>
                  <m:oMath xmlns:m="http://schemas.openxmlformats.org/officeDocument/2006/math">
                    <m:r>
                      <a:rPr lang="en-US" altLang="zh-CN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微软雅黑" panose="020B0503020204020204" pitchFamily="34" charset="-122"/>
                      </a:rPr>
                      <m:t>𝛾</m:t>
                    </m:r>
                  </m:oMath>
                </a14:m>
                <a:endParaRPr lang="zh-CN" altLang="en-US" sz="1600" i="0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112" name="矩形: 圆角 111">
                <a:extLst>
                  <a:ext uri="{FF2B5EF4-FFF2-40B4-BE49-F238E27FC236}">
                    <a16:creationId xmlns:a16="http://schemas.microsoft.com/office/drawing/2014/main" id="{1DD8BCFC-0AC6-A863-552E-01EF0827FEA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92958" y="2202677"/>
                <a:ext cx="1701336" cy="376256"/>
              </a:xfrm>
              <a:prstGeom prst="roundRect">
                <a:avLst/>
              </a:prstGeom>
              <a:blipFill>
                <a:blip r:embed="rId23"/>
                <a:stretch>
                  <a:fillRect b="-1612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6" name="椭圆 125">
            <a:extLst>
              <a:ext uri="{FF2B5EF4-FFF2-40B4-BE49-F238E27FC236}">
                <a16:creationId xmlns:a16="http://schemas.microsoft.com/office/drawing/2014/main" id="{C8B2E814-AECA-EF7A-510C-10D46CB746CD}"/>
              </a:ext>
            </a:extLst>
          </p:cNvPr>
          <p:cNvSpPr/>
          <p:nvPr/>
        </p:nvSpPr>
        <p:spPr>
          <a:xfrm>
            <a:off x="3077463" y="4964677"/>
            <a:ext cx="772682" cy="752065"/>
          </a:xfrm>
          <a:prstGeom prst="ellipse">
            <a:avLst/>
          </a:prstGeom>
          <a:noFill/>
          <a:ln w="57150" cap="flat" cmpd="sng" algn="ctr">
            <a:solidFill>
              <a:srgbClr val="FF0000">
                <a:alpha val="58000"/>
              </a:srgb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4567031-2041-1861-0BD5-0F462C5C83A0}"/>
              </a:ext>
            </a:extLst>
          </p:cNvPr>
          <p:cNvSpPr txBox="1"/>
          <p:nvPr/>
        </p:nvSpPr>
        <p:spPr>
          <a:xfrm>
            <a:off x="3071326" y="3858194"/>
            <a:ext cx="8260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假</a:t>
            </a:r>
            <a:endParaRPr lang="en-US" altLang="zh-CN" sz="140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4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定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DFAA8792-CE52-53B9-DD56-6D0DCF92D121}"/>
                  </a:ext>
                </a:extLst>
              </p:cNvPr>
              <p:cNvSpPr/>
              <p:nvPr/>
            </p:nvSpPr>
            <p:spPr>
              <a:xfrm>
                <a:off x="321473" y="4107888"/>
                <a:ext cx="2128801" cy="292078"/>
              </a:xfrm>
              <a:prstGeom prst="roundRect">
                <a:avLst>
                  <a:gd name="adj" fmla="val 44392"/>
                </a:avLst>
              </a:prstGeom>
              <a:solidFill>
                <a:schemeClr val="tx1">
                  <a:lumMod val="75000"/>
                  <a:lumOff val="25000"/>
                  <a:alpha val="90000"/>
                </a:schemeClr>
              </a:solidFill>
              <a:ln w="22225">
                <a:noFill/>
              </a:ln>
            </p:spPr>
            <p:style>
              <a:lnRef idx="2">
                <a:schemeClr val="accent4">
                  <a:shade val="15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zh-CN" altLang="en-US" sz="1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输入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en-US" altLang="zh-CN" sz="1600" b="0" i="0" smtClean="0">
                            <a:latin typeface="Cambria Math" panose="02040503050406030204" pitchFamily="18" charset="0"/>
                          </a:rPr>
                          <m:t>P</m:t>
                        </m:r>
                      </m:e>
                      <m:sub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sub>
                      <m:sup>
                        <m:r>
                          <a:rPr lang="en-US" altLang="zh-CN" sz="16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p>
                    </m:sSubSup>
                    <m:r>
                      <a:rPr lang="en-US" altLang="zh-CN" sz="16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1600" b="0" i="1" smtClean="0">
                        <a:latin typeface="Cambria Math" panose="02040503050406030204" pitchFamily="18" charset="0"/>
                      </a:rPr>
                      <m:t>431</m:t>
                    </m:r>
                    <m:r>
                      <a:rPr lang="en-US" altLang="zh-CN" sz="1600" i="1">
                        <a:latin typeface="Cambria Math" panose="02040503050406030204" pitchFamily="18" charset="0"/>
                      </a:rPr>
                      <m:t>2)</m:t>
                    </m:r>
                  </m:oMath>
                </a14:m>
                <a:r>
                  <a:rPr lang="zh-CN" altLang="en-US" sz="1600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altLang="zh-CN" sz="1600" b="0" i="0" dirty="0" smtClean="0">
                            <a:latin typeface="Cambria Math" panose="02040503050406030204" pitchFamily="18" charset="0"/>
                          </a:rPr>
                          <m:t>Σ</m:t>
                        </m:r>
                      </m:e>
                      <m:sub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  <m:acc>
                      <m:accPr>
                        <m:chr m:val="̅"/>
                        <m:ctrlP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altLang="zh-CN" sz="1600" b="0" i="1" dirty="0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</m:oMath>
                </a14:m>
                <a:endParaRPr lang="zh-CN" altLang="en-US" sz="1600" dirty="0"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mc:Choice>
        <mc:Fallback>
          <p:sp>
            <p:nvSpPr>
              <p:cNvPr id="8" name="矩形: 圆角 7">
                <a:extLst>
                  <a:ext uri="{FF2B5EF4-FFF2-40B4-BE49-F238E27FC236}">
                    <a16:creationId xmlns:a16="http://schemas.microsoft.com/office/drawing/2014/main" id="{DFAA8792-CE52-53B9-DD56-6D0DCF92D1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473" y="4107888"/>
                <a:ext cx="2128801" cy="292078"/>
              </a:xfrm>
              <a:prstGeom prst="roundRect">
                <a:avLst>
                  <a:gd name="adj" fmla="val 44392"/>
                </a:avLst>
              </a:prstGeom>
              <a:blipFill>
                <a:blip r:embed="rId24"/>
                <a:stretch>
                  <a:fillRect t="-20833" r="-10315" b="-27083"/>
                </a:stretch>
              </a:blipFill>
              <a:ln w="22225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78389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animBg="1"/>
      <p:bldP spid="92" grpId="0"/>
      <p:bldP spid="96" grpId="0" animBg="1"/>
      <p:bldP spid="64" grpId="0" animBg="1"/>
      <p:bldP spid="98" grpId="0" animBg="1"/>
      <p:bldP spid="110" grpId="0" animBg="1"/>
      <p:bldP spid="112" grpId="0" animBg="1"/>
      <p:bldP spid="126" grpId="0" animBg="1"/>
      <p:bldP spid="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7052</TotalTime>
  <Words>4310</Words>
  <Application>Microsoft Office PowerPoint</Application>
  <PresentationFormat>宽屏</PresentationFormat>
  <Paragraphs>944</Paragraphs>
  <Slides>32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53" baseType="lpstr">
      <vt:lpstr>-apple-system</vt:lpstr>
      <vt:lpstr>等线</vt:lpstr>
      <vt:lpstr>等线 Light</vt:lpstr>
      <vt:lpstr>楷体</vt:lpstr>
      <vt:lpstr>微软雅黑</vt:lpstr>
      <vt:lpstr>微软雅黑 Light</vt:lpstr>
      <vt:lpstr>幼圆</vt:lpstr>
      <vt:lpstr>Arial</vt:lpstr>
      <vt:lpstr>Calibri</vt:lpstr>
      <vt:lpstr>Cambria</vt:lpstr>
      <vt:lpstr>Cambria Math</vt:lpstr>
      <vt:lpstr>Candara</vt:lpstr>
      <vt:lpstr>Dosis</vt:lpstr>
      <vt:lpstr>Georgia</vt:lpstr>
      <vt:lpstr>Lucida Sans Unicode</vt:lpstr>
      <vt:lpstr>MV Boli</vt:lpstr>
      <vt:lpstr>Segoe Print</vt:lpstr>
      <vt:lpstr>Segoe Script</vt:lpstr>
      <vt:lpstr>Sitka Text</vt:lpstr>
      <vt:lpstr>钟齐志莽行书</vt:lpstr>
      <vt:lpstr>Office 主题​​</vt:lpstr>
      <vt:lpstr>使用轻介子交换的饱和效应模型 研究强子分子态</vt:lpstr>
      <vt:lpstr>目录</vt:lpstr>
      <vt:lpstr>奇特强子态概述</vt:lpstr>
      <vt:lpstr>研究对象：重强子构成的分子态                               ( 含粲强子 )                  （ 隐粲的 ）</vt:lpstr>
      <vt:lpstr>目录</vt:lpstr>
      <vt:lpstr>基于轻介子交换的饱和效应模型</vt:lpstr>
      <vt:lpstr>如何得到相互作用</vt:lpstr>
      <vt:lpstr>如何得到相互作用</vt:lpstr>
      <vt:lpstr>质量谱的计算流程</vt:lpstr>
      <vt:lpstr>目录</vt:lpstr>
      <vt:lpstr>结果1  对 P_ψs^Λ (4338) 共振态的解释—— D ̅Ξ_c</vt:lpstr>
      <vt:lpstr>结果2  预言存在 Λ_c (D_S ) ̅   束缚态——P_ψs^Λ (4255) </vt:lpstr>
      <vt:lpstr>目录</vt:lpstr>
      <vt:lpstr>结果1 P_ψ^N三个伙伴态 —— D ̅Σ_c      D ̅^∗ Σ_c  (J=3/2)         D ̅^∗ Σ_c  (J=1/2)</vt:lpstr>
      <vt:lpstr>结果2   P_ψ^N (4380) 的解释——Σ_c^∗ D ̅</vt:lpstr>
      <vt:lpstr>结果3   对 P_ψs^Λ、P_ψs^Σ、P_ψss^Ξ 奇异五夸克态的预言</vt:lpstr>
      <vt:lpstr>小结</vt:lpstr>
      <vt:lpstr>PowerPoint 演示文稿</vt:lpstr>
      <vt:lpstr>PowerPoint 演示文稿</vt:lpstr>
      <vt:lpstr>结果1-③ 对 P_ψs^Λ、P_ψs^Σ、P_ψss^Ξ 五夸克态的预言</vt:lpstr>
      <vt:lpstr>PowerPoint 演示文稿</vt:lpstr>
      <vt:lpstr>PowerPoint 演示文稿</vt:lpstr>
      <vt:lpstr>结果2-④ Σ_c^((∗)) D ‾_^((∗))系统对 P_ψ^N 三个伙伴态的解释</vt:lpstr>
      <vt:lpstr>如何得到相互作用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从重夸克自旋对称性的角度考虑研究对象 Considering research object from Heavy Quark Spin Symmetry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杨 梓</dc:creator>
  <cp:lastModifiedBy>杨 梓</cp:lastModifiedBy>
  <cp:revision>236</cp:revision>
  <dcterms:created xsi:type="dcterms:W3CDTF">2023-07-26T07:08:44Z</dcterms:created>
  <dcterms:modified xsi:type="dcterms:W3CDTF">2023-08-27T15:37:11Z</dcterms:modified>
</cp:coreProperties>
</file>